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293" autoAdjust="0"/>
  </p:normalViewPr>
  <p:slideViewPr>
    <p:cSldViewPr snapToGrid="0" snapToObjects="1">
      <p:cViewPr varScale="1">
        <p:scale>
          <a:sx n="140" d="100"/>
          <a:sy n="140" d="100"/>
        </p:scale>
        <p:origin x="-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3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9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4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7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4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6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1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7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22F68-4E79-6849-9E61-2CB877B50DF2}" type="datetimeFigureOut">
              <a:rPr lang="en-US" smtClean="0"/>
              <a:t>1/29/12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D7984-36EB-DB42-8030-DB3528E5C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4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Programming Languages Mentoring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January 23, 2012</a:t>
            </a:r>
          </a:p>
          <a:p>
            <a:r>
              <a:rPr lang="en-US" dirty="0" smtClean="0"/>
              <a:t>POPL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3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01"/>
            <a:ext cx="8229600" cy="68664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Who you are…  (by country of school)</a:t>
            </a:r>
            <a:endParaRPr lang="en-US" dirty="0"/>
          </a:p>
        </p:txBody>
      </p:sp>
      <p:pic>
        <p:nvPicPr>
          <p:cNvPr id="3" name="Picture 2" descr="SchoolCountryWordl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11573" r="8920" b="11655"/>
          <a:stretch/>
        </p:blipFill>
        <p:spPr>
          <a:xfrm>
            <a:off x="554549" y="861742"/>
            <a:ext cx="8034902" cy="5820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5275" y="5823789"/>
            <a:ext cx="1190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156!!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3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863312"/>
              </p:ext>
            </p:extLst>
          </p:nvPr>
        </p:nvGraphicFramePr>
        <p:xfrm>
          <a:off x="124080" y="76384"/>
          <a:ext cx="8947111" cy="6657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4908"/>
                <a:gridCol w="2414132"/>
                <a:gridCol w="4168071"/>
              </a:tblGrid>
              <a:tr h="421429">
                <a:tc>
                  <a:txBody>
                    <a:bodyPr/>
                    <a:lstStyle/>
                    <a:p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Speaker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Photos</a:t>
                      </a:r>
                      <a:endParaRPr lang="en-US" dirty="0"/>
                    </a:p>
                  </a:txBody>
                  <a:tcPr/>
                </a:tc>
              </a:tr>
              <a:tr h="1152990">
                <a:tc>
                  <a:txBody>
                    <a:bodyPr/>
                    <a:lstStyle/>
                    <a:p>
                      <a:r>
                        <a:rPr lang="en-US" dirty="0" smtClean="0"/>
                        <a:t>Introduction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Kathleen Fisher</a:t>
                      </a:r>
                    </a:p>
                    <a:p>
                      <a:r>
                        <a:rPr lang="en-US" dirty="0" smtClean="0"/>
                        <a:t>Ron</a:t>
                      </a:r>
                      <a:r>
                        <a:rPr lang="en-US" baseline="0" dirty="0" smtClean="0"/>
                        <a:t> Garcia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Stephanie </a:t>
                      </a:r>
                      <a:r>
                        <a:rPr lang="en-US" dirty="0" err="1" smtClean="0"/>
                        <a:t>Weirich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69115">
                <a:tc>
                  <a:txBody>
                    <a:bodyPr/>
                    <a:lstStyle/>
                    <a:p>
                      <a:r>
                        <a:rPr lang="en-US" dirty="0" smtClean="0"/>
                        <a:t>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Benjamin Pierce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35846">
                <a:tc>
                  <a:txBody>
                    <a:bodyPr/>
                    <a:lstStyle/>
                    <a:p>
                      <a:r>
                        <a:rPr lang="en-US" dirty="0" smtClean="0"/>
                        <a:t>Logic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Bob Harper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35846">
                <a:tc>
                  <a:txBody>
                    <a:bodyPr/>
                    <a:lstStyle/>
                    <a:p>
                      <a:r>
                        <a:rPr lang="en-US" dirty="0" smtClean="0"/>
                        <a:t>Writing Papers</a:t>
                      </a:r>
                      <a:endParaRPr lang="en-US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Simon Peyton Jones</a:t>
                      </a:r>
                      <a:endParaRPr lang="en-US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5846">
                <a:tc>
                  <a:txBody>
                    <a:bodyPr/>
                    <a:lstStyle/>
                    <a:p>
                      <a:r>
                        <a:rPr lang="en-US" dirty="0" smtClean="0"/>
                        <a:t>Verification</a:t>
                      </a:r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Philippa</a:t>
                      </a:r>
                      <a:r>
                        <a:rPr lang="en-US" dirty="0" smtClean="0"/>
                        <a:t> Gardner</a:t>
                      </a:r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35846">
                <a:tc>
                  <a:txBody>
                    <a:bodyPr/>
                    <a:lstStyle/>
                    <a:p>
                      <a:r>
                        <a:rPr lang="en-US" dirty="0" smtClean="0"/>
                        <a:t>Program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Tom Ball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70089">
                <a:tc>
                  <a:txBody>
                    <a:bodyPr/>
                    <a:lstStyle/>
                    <a:p>
                      <a:r>
                        <a:rPr lang="en-US" dirty="0" smtClean="0"/>
                        <a:t>Time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Steve </a:t>
                      </a:r>
                      <a:r>
                        <a:rPr lang="en-US" dirty="0" err="1" smtClean="0"/>
                        <a:t>Zdancewic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Amal</a:t>
                      </a:r>
                      <a:r>
                        <a:rPr lang="en-US" baseline="0" dirty="0" smtClean="0"/>
                        <a:t> Ahmed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450" y="1636800"/>
            <a:ext cx="886903" cy="1213054"/>
          </a:xfrm>
          <a:prstGeom prst="rect">
            <a:avLst/>
          </a:prstGeom>
        </p:spPr>
      </p:pic>
      <p:pic>
        <p:nvPicPr>
          <p:cNvPr id="5" name="Picture 4" descr="0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50" y="492515"/>
            <a:ext cx="1144716" cy="1144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469" y="557924"/>
            <a:ext cx="717145" cy="1078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183" y="524435"/>
            <a:ext cx="1489851" cy="1112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473" y="2287018"/>
            <a:ext cx="1168521" cy="1168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31" y="2713178"/>
            <a:ext cx="1265783" cy="16183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2450" y="3677053"/>
            <a:ext cx="1193958" cy="13090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183" y="4634029"/>
            <a:ext cx="952500" cy="952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5695" y="5699120"/>
            <a:ext cx="15240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2450" y="5375640"/>
            <a:ext cx="1115970" cy="1463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7736" y="5371696"/>
            <a:ext cx="1118878" cy="14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5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394824"/>
              </p:ext>
            </p:extLst>
          </p:nvPr>
        </p:nvGraphicFramePr>
        <p:xfrm>
          <a:off x="124080" y="76384"/>
          <a:ext cx="8947111" cy="581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4908"/>
                <a:gridCol w="2414132"/>
                <a:gridCol w="4168071"/>
              </a:tblGrid>
              <a:tr h="399905">
                <a:tc>
                  <a:txBody>
                    <a:bodyPr/>
                    <a:lstStyle/>
                    <a:p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Speaker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Photos</a:t>
                      </a:r>
                      <a:endParaRPr lang="en-US" dirty="0"/>
                    </a:p>
                  </a:txBody>
                  <a:tcPr/>
                </a:tc>
              </a:tr>
              <a:tr h="845301">
                <a:tc>
                  <a:txBody>
                    <a:bodyPr/>
                    <a:lstStyle/>
                    <a:p>
                      <a:r>
                        <a:rPr lang="en-US" dirty="0" smtClean="0"/>
                        <a:t>Termination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Byron Cook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45301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Modeling and Analysis of Embedded Software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Rajeev </a:t>
                      </a:r>
                      <a:r>
                        <a:rPr lang="en-US" dirty="0" err="1" smtClean="0"/>
                        <a:t>Alur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28008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Job Search &amp;              Life after PhD</a:t>
                      </a:r>
                      <a:endParaRPr lang="en-US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Nate Foster</a:t>
                      </a:r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Ron Garcia</a:t>
                      </a: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Dimitrios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Vytiniotis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Isil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Dillig</a:t>
                      </a:r>
                      <a:endParaRPr lang="en-US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301">
                <a:tc>
                  <a:txBody>
                    <a:bodyPr/>
                    <a:lstStyle/>
                    <a:p>
                      <a:r>
                        <a:rPr lang="en-US" dirty="0" smtClean="0"/>
                        <a:t>Language</a:t>
                      </a:r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Charles </a:t>
                      </a:r>
                      <a:r>
                        <a:rPr lang="en-US" dirty="0" err="1" smtClean="0"/>
                        <a:t>Consel</a:t>
                      </a:r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301">
                <a:tc>
                  <a:txBody>
                    <a:bodyPr/>
                    <a:lstStyle/>
                    <a:p>
                      <a:r>
                        <a:rPr lang="en-US" dirty="0" smtClean="0"/>
                        <a:t>Proposal Writing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John </a:t>
                      </a:r>
                      <a:r>
                        <a:rPr lang="en-US" dirty="0" err="1" smtClean="0"/>
                        <a:t>Reppy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45301">
                <a:tc>
                  <a:txBody>
                    <a:bodyPr/>
                    <a:lstStyle/>
                    <a:p>
                      <a:r>
                        <a:rPr lang="en-US" dirty="0" smtClean="0"/>
                        <a:t>Reception</a:t>
                      </a:r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320" y="555613"/>
            <a:ext cx="1121293" cy="1569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3518" t="5070" r="37625" b="60898"/>
          <a:stretch/>
        </p:blipFill>
        <p:spPr>
          <a:xfrm>
            <a:off x="4996179" y="502693"/>
            <a:ext cx="1009914" cy="1366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003" y="2192172"/>
            <a:ext cx="940513" cy="1123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18368" r="28944"/>
          <a:stretch/>
        </p:blipFill>
        <p:spPr>
          <a:xfrm>
            <a:off x="5973002" y="2192172"/>
            <a:ext cx="791422" cy="1121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910" y="2192172"/>
            <a:ext cx="1121003" cy="11210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400" y="2192172"/>
            <a:ext cx="925649" cy="1123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37985"/>
          <a:stretch/>
        </p:blipFill>
        <p:spPr>
          <a:xfrm>
            <a:off x="4973405" y="3419004"/>
            <a:ext cx="1165223" cy="1417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3320" y="3853644"/>
            <a:ext cx="1047650" cy="157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2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Who to thank…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42380" y="4594394"/>
            <a:ext cx="3806920" cy="825500"/>
            <a:chOff x="952148" y="592138"/>
            <a:chExt cx="3806920" cy="825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48" y="592138"/>
              <a:ext cx="812800" cy="8255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96273" y="820718"/>
              <a:ext cx="2862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National Science Foundation</a:t>
              </a:r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474" y="3252461"/>
            <a:ext cx="152400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80" y="3313148"/>
            <a:ext cx="4491274" cy="9426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255" y="1417638"/>
            <a:ext cx="5098936" cy="120257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2380" y="1417638"/>
            <a:ext cx="1929745" cy="1643486"/>
            <a:chOff x="529192" y="2425269"/>
            <a:chExt cx="1929745" cy="1643486"/>
          </a:xfrm>
        </p:grpSpPr>
        <p:sp>
          <p:nvSpPr>
            <p:cNvPr id="12" name="Rectangle 11"/>
            <p:cNvSpPr/>
            <p:nvPr/>
          </p:nvSpPr>
          <p:spPr>
            <a:xfrm>
              <a:off x="529192" y="2425269"/>
              <a:ext cx="1929745" cy="1643486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372" y="2500660"/>
              <a:ext cx="1778000" cy="15240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42380" y="5759449"/>
            <a:ext cx="31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Anonymous private foundation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42380" y="1278778"/>
            <a:ext cx="8233390" cy="8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08586" y="5786624"/>
            <a:ext cx="364424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Please fill out the survey at the end of the workshop!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4937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115</Words>
  <Application>Microsoft Macintosh PowerPoint</Application>
  <PresentationFormat>On-screen Show (4:3)</PresentationFormat>
  <Paragraphs>46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Programming Languages Mentoring Workshop</vt:lpstr>
      <vt:lpstr>Who you are…  (by country of school)</vt:lpstr>
      <vt:lpstr>PowerPoint Presentation</vt:lpstr>
      <vt:lpstr>PowerPoint Presentation</vt:lpstr>
      <vt:lpstr>Who to thank…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Mentoring Workshop</dc:title>
  <dc:creator>Kathleen Fisher</dc:creator>
  <cp:lastModifiedBy>Kathleen Fisher</cp:lastModifiedBy>
  <cp:revision>7</cp:revision>
  <dcterms:created xsi:type="dcterms:W3CDTF">2012-01-24T00:57:30Z</dcterms:created>
  <dcterms:modified xsi:type="dcterms:W3CDTF">2012-01-29T18:41:58Z</dcterms:modified>
</cp:coreProperties>
</file>