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notesSlides/notesSlide1.xml" ContentType="application/vnd.openxmlformats-officedocument.presentationml.notesSlide+xml"/>
  <Override PartName="/ppt/ink/ink151.xml" ContentType="application/inkml+xml"/>
  <Override PartName="/ppt/ink/ink152.xml" ContentType="application/inkml+xml"/>
  <Override PartName="/ppt/notesSlides/notesSlide2.xml" ContentType="application/vnd.openxmlformats-officedocument.presentationml.notesSlide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notesSlides/notesSlide3.xml" ContentType="application/vnd.openxmlformats-officedocument.presentationml.notesSlide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notesSlides/notesSlide4.xml" ContentType="application/vnd.openxmlformats-officedocument.presentationml.notesSlide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notesSlides/notesSlide5.xml" ContentType="application/vnd.openxmlformats-officedocument.presentationml.notesSlide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2" r:id="rId2"/>
    <p:sldId id="312" r:id="rId3"/>
    <p:sldId id="294" r:id="rId4"/>
    <p:sldId id="260" r:id="rId5"/>
    <p:sldId id="296" r:id="rId6"/>
    <p:sldId id="297" r:id="rId7"/>
    <p:sldId id="295" r:id="rId8"/>
    <p:sldId id="308" r:id="rId9"/>
    <p:sldId id="261" r:id="rId10"/>
    <p:sldId id="306" r:id="rId11"/>
    <p:sldId id="307" r:id="rId12"/>
    <p:sldId id="305" r:id="rId13"/>
    <p:sldId id="268" r:id="rId14"/>
    <p:sldId id="287" r:id="rId15"/>
    <p:sldId id="277" r:id="rId16"/>
    <p:sldId id="286" r:id="rId17"/>
    <p:sldId id="288" r:id="rId18"/>
    <p:sldId id="300" r:id="rId19"/>
    <p:sldId id="289" r:id="rId20"/>
    <p:sldId id="301" r:id="rId21"/>
    <p:sldId id="290" r:id="rId22"/>
    <p:sldId id="291" r:id="rId23"/>
    <p:sldId id="29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45" autoAdjust="0"/>
  </p:normalViewPr>
  <p:slideViewPr>
    <p:cSldViewPr>
      <p:cViewPr>
        <p:scale>
          <a:sx n="50" d="100"/>
          <a:sy n="50" d="100"/>
        </p:scale>
        <p:origin x="-172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41:23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E67C42-D3F4-473A-B0EE-17B10BBEE853}" emma:medium="tactile" emma:mode="ink">
          <msink:context xmlns:msink="http://schemas.microsoft.com/ink/2010/main" type="inkDrawing"/>
        </emma:interpretation>
      </emma:emma>
    </inkml:annotationXML>
    <inkml:trace contextRef="#ctx0" brushRef="#br0">32 0 22,'-14'18'27,"14"-18"-21,0 0 1,-18 20 0,18-20 2,0 0 0,0 0-2,0 0-3,0 0-3,0 0-20,0 0-9,0 0-2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52:45.0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-1826 5852 28,'0'0'31,"0"0"-15,0 0-4,24-30-2,-24 30-1,16-30-3,-16 30 0,33-45-1,-13 21-1,6-11-1,0 5 0,6-7 0,-1 3-1,5-7 0,-2 3-1,7-7 0,-1 1 1,2-9-1,5-6 0,5-11 0,9-5 1,3-6-1,5-9 0,5-5 1,7-2-2,4-6 1,1 1 0,5 1 0,-2 2-2,1 4 2,3 2-1,-4 1 0,-4 3-1,-5 4 2,-3 0-2,-6 4 1,-5 2 1,-3 0-2,-7 4 1,-2 0 0,-3 4 1,-3 4-2,-1 7 2,-5 3-2,-4 2 1,-3 11 1,-3 3-2,-4 7 1,-4 3 0,0 3 0,-1 2 0,-3 1 0,2 3 0,-2-4 0,0 1 0,0 1 0,3 2 0,-7 0 0,4 3 0,-20 19-1,24-32 0,-24 32-2,22-18-2,-22 18-8,0 0-23,0 0-2,-10 18 1</inkml:trace>
  <inkml:trace contextRef="#ctx0" brushRef="#br0" timeOffset="824.8348">420 2601 4,'0'-20'18,"0"20"-5,0 0 0,14-32 0,-14 32-2,6-21 2,-6 21-3,0 0 0,0 0-2,8-20 0,-8 20-2,0 0-1,0 0-2,0 0 1,0 0-2,0 0 0,0 0 0,0 0-1,0 0 0,23-8 0,-23 8 0,30-10 0,-10 6 0,4-2-1,5 2 1,3 0-1,2 2 0,0 0 0,3-1 0,1 3 0,2 0 0,1-2 0,-3-2 0,0 0 0,1 0 0,1 0 0,-4-2 0,-2 2 0,-3-2 0,-7 4 0,-4-2 0,-20 4-1,28-2 2,-28 2-1,0 0 0,18 4 0,-18-4 0,0 0 0,0 0 0,0 0 0,2 24 1,-2-24-1,-8 23 0,4-5 1,-2 6-1,-2 7 0,0 7 0,0 9 0,-2 5 0,-2 5 0,4 0 0,-2-1 0,0 1 0,0-4-1,8-9-2,-11 3-4,16-21-29,-1 3-2,-2-29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7:19:13.9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87 500 33,'0'0'28,"0"0"3,0 0-3,0 0-9,0 0 0,0 0-2,25-6-4,-25 6-2,7 29-3,-5 5 0,6-5-3,-6 9 0,7 2-2,-3 6-1,2-9 0,-5-1 0,3-3-1,-2-10-1,0-6 0,-4-17-1,0 17-2,0-17-6,0 0-16,-14-28-14,7 1 1,-5-8 0,1-5 0</inkml:trace>
  <inkml:trace contextRef="#ctx0" brushRef="#br0" timeOffset="328">18 277 55,'0'0'31,"0"0"-2,-19-9 1,19 9-16,0 0-7,12 23-5,-12-23-10,13 21-20,8-10-2,-10 6-1,10-11 1</inkml:trace>
  <inkml:trace contextRef="#ctx0" brushRef="#br0" timeOffset="625">687 411 27,'-4'-17'24,"4"17"1,-13-17-4,13 17-8,0 0 0,0 0-1,-31-17 0,31 17-2,-23 9-1,23-9 0,-28 10 0,28-10 0,-40 15-3,40-15 0,-37 23-1,20-11-1,-5 9 0,8 4-1,3 7-1,3-5 0,2 6 0,8-8 0,2-2-2,9-6 1,-13-17 0,35 17 0,-14-17 0,13 0-1,2-13 1,4 9-1,4 2 0,5-2 1,-1 8-1,0 2 0,-5 5 0,-4 3 0,-5 3 0,-6 0 0,-5 0 1,-13 1-1,-1-1 0,-9 6 0,-13 0 0,0-6 0,-16 6 1,-3-6-1,-8 4 0,-6-7 0,4 9 0,-4-12 0,8-5 0,2 6 0,9-7 0,8-3-2,19-2-3,0 0-9,0 0-24,0-25-1,0 25 1,31-40 0</inkml:trace>
  <inkml:trace contextRef="#ctx0" brushRef="#br0" timeOffset="1265">1155 417 21,'0'0'27,"0"0"1,0 0 3,0 0-12,0 0-2,0 0-1,25-4-1,-25 4-3,0 0-2,11 31-2,-11-31 0,17 40-2,-5-17-1,-5 14-2,7-1 0,-5 4-1,5 1 0,-3-1-1,-1-6-1,-1-5-1,-7-2-3,-2-27-7,0 0-26,0 0-2,0 0 1,-8-48 0</inkml:trace>
  <inkml:trace contextRef="#ctx0" brushRef="#br0" timeOffset="1578">959 112 93,'0'0'33,"-19"-15"-1,19 15-4,-13-19-22,13 19-6,0 0-10,0 0-23,19 4 0,-19-4-1,28 7 1</inkml:trace>
  <inkml:trace contextRef="#ctx0" brushRef="#br0" timeOffset="1812">1357 87 77,'0'0'34,"13"37"-1,-5-16-7,11 0-14,-8 17-4,14-17-1,-6 24-2,6-1 0,-4 13-3,7-7 0,-5 2 1,0 1-2,-2-7 1,0 4-2,-6-2 2,0-17-2,-5-8 1,0 4-1,-5-8 1,-5-19-1,2 23 1,-2-23 0,0 0 0,0 0-1,-13-17 1,13 17 0,-15-35 0,11 4 0,0-1 0,6-7 0,2 7 0,3 3 0,7-2 0,3 1 0,4 7-1,3 15 1,3 6-1,4 4 0,-1 6 0,1 1 0,1 5 0,-2 5 1,-3 4-1,3-4 0,-9 6 0,2 2 0,-6-4 0,-5 8 1,-6-5-1,-6-3 0,-4 0 0,-10-3 1,-3 3-1,-9-6 0,-9 0 0,-3 0 0,-7-5 1,-7 5-2,5 0 1,1-11 0,0 0 0,12-2 0,9-2-1,4-2-1,21 0-6,0 0-20,0 0-11,0 0 1,25-29-1,-4 6 2</inkml:trace>
  <inkml:trace contextRef="#ctx0" brushRef="#br0" timeOffset="2578">2300 340 62,'1'22'35,"-2"-3"-2,6-2 2,-5-17-15,8 42-9,1-21-2,-3 16-3,6-9 0,-7 9-2,9-7 1,-5 5-2,2-2 0,-3 1 0,5-1-2,-5-5 0,2-3 0,-7-2-1,1-5-3,-4-18-3,-6 17-16,6-17-17,-17-23 1,0-6-1,-6-5 0</inkml:trace>
  <inkml:trace contextRef="#ctx0" brushRef="#br0" timeOffset="2859">2130 151 82,'-6'-19'38,"6"19"-1,-19-22 1,19 22-17,-7-19-16,7 19-1,0-23-2,0 23-3,0 0-4,3 19-15,-3-19-18,12 20 1,-12-20 0,17 19-1</inkml:trace>
  <inkml:trace contextRef="#ctx0" brushRef="#br0" timeOffset="3094">2589 114 76,'0'0'32,"11"41"0,-11-41 2,23 24-25,-15 7-3,11-8 1,-11 15-1,9-11 1,-10 19-1,10 0 1,-9 14-2,7-5 0,-1 7-2,-1-1-1,-2 0 0,3 3-2,-3-9 1,-1-9-1,-3-9 0,1-5-1,-1-13-3,-7-19-14,-5 18-21,5-18 0,2-25 1,3-4-1</inkml:trace>
  <inkml:trace contextRef="#ctx0" brushRef="#br0" timeOffset="3390">2996 477 86,'0'0'34,"0"0"2,0 0 1,14 28-24,-14-28-7,23 19-1,-8 4 0,-2 6-1,1 0-1,-3 4 0,2-5-1,1 5 0,-7 7-1,1-5-1,-4-7-2,-2-10-2,-6 7-5,4-25-17,0 0-12,-23 0-1,10-18 1,-8-10 0</inkml:trace>
  <inkml:trace contextRef="#ctx0" brushRef="#br0" timeOffset="3656">2886 40 101,'-11'-18'39,"11"18"-1,-21-30 1,21 30-25,0 0-10,0 0-3,0 0-2,3 19-6,-3-19-26,18 6-6,-18-6 1,19 13-1</inkml:trace>
  <inkml:trace contextRef="#ctx0" brushRef="#br0" timeOffset="3890">3429 9 100,'4'17'36,"-4"-17"0,24 37-1,-18-9-28,9-5-1,-1 18-2,5-1 1,-2 12-1,4 11-1,-4 12 0,0-3-1,0 1 0,2 4-1,0-6-1,-6-6 0,-1-2-2,-8-13-1,5-21-5,-20 5-15,1-13-17,10-21 2,-36-5 0,4-11-1</inkml:trace>
  <inkml:trace contextRef="#ctx0" brushRef="#br0" timeOffset="4156">3252 408 101,'0'0'36,"2"-18"3,-2 18-1,0 0-26,41-28-5,-8 22-2,9-17-2,3 0 0,9 13-1,3 3-2,0 1 0,-2 0-1,-3 6-4,5-10-7,-19 32-25,-6-17-3,-9 7 1,-23-12-1</inkml:trace>
  <inkml:trace contextRef="#ctx0" brushRef="#br0" timeOffset="4390">3846 519 109,'7'30'39,"3"1"0,3-8 0,1 13-30,12-7-4,5 2-2,1-12-2,0 0 0,5-9-1,-5 1 0,2-1-3,4-6-2,-15-2-10,4-14-25,-1 4 1,3-11 0,-6-6-1</inkml:trace>
  <inkml:trace contextRef="#ctx0" brushRef="#br0" timeOffset="4609">4360 465 106,'-10'23'39,"1"6"1,-1 13 0,6-11-28,-5 26-6,7 3-1,-2 9-1,4 11-1,-5 4-3,3-1 0,-4 3 0,-2 0 0,1-1 0,3-14 0,-4-3 0,3-20 0,-5-4 0,1-15 0,9-29 0,-21 23 0,21-23-15,-18-38-27,3 7-1,-10-7 1,-3-22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7:19:19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417 587 21,'0'0'23,"17"-17"2,-17 17 1,0 0-4,0 0-3,0 0-3,0-25-2,0 25-2,-17-19-4,0 15-2,17 4-1,-36-23-1,15 4-1,-5 8 0,-3 1 0,-5 4 0,4 6 0,-4 6-1,3 6 0,-7 5 0,8 6 0,0 7-1,7 3 1,2 3-1,8 8 1,9-2-1,8 4 0,11-4 1,10 0-1,5-4 1,12-7-2,3-5 2,10-7-1,-2-5 0,8-16-1,-4-8 1,-2-7 0,-4-4-1,-7-6 0,-10-11 1,-12-4-1,-8-9 0,-11 5 0,-14 0 0,-8 0 0,-7 6 0,-9-6 0,3 21 0,-2-1 0,6 12-1,3 8-1,25 6-2,-30 14-6,30-14-29,9 28-1,6-7 1,10 4 0</inkml:trace>
  <inkml:trace contextRef="#ctx0" brushRef="#br0" timeOffset="594">868 759 18,'0'0'27,"14"21"2,-14-21-3,24 11-5,-14 7-1,11-5-2,-12 8-2,14-13-4,-12 15-3,10-8-2,-21-15-2,28 17 0,-28-17-1,23-2 0,-23 2-1,17-19 0,-13 0 0,0-15 0,-4-1-1,0 1-1,-8-10 1,-1-4-2,-3-3 1,-5-12-1,-2-1 1,-3 11-1,-3-8 0,0 0 0,4 9 0,3 8 0,2 10 0,7 3 0,3 1 0,12 5 0,3 6 0,8 3 0,8 3 0,5-6 0,5 4 0,4 5 0,1 6 0,4 0 1,1 3-1,-7 2 1,0 5-1,-8 4-1,-1 3-2,-29-13-4,32 14-17,-32-14-15,-2 32 0,2-32 0,-32 23 0</inkml:trace>
  <inkml:trace contextRef="#ctx0" brushRef="#br0" timeOffset="1141">741 419 85,'-15'23'36,"15"-23"0,0 0 3,19-17-25,13-1-4,1 7-3,12 0 0,-1-1-1,11-3-1,-4 11-1,6 4-1,-6 2 0,2 2-3,-6 7 0,-3-7 0,-10 6 0,-7 9 0,-3-8-2,-24-11-22,8 23-17,-8-23-1,-19 6 1,2-12-1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7:19:21.5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383 190 9,'0'0'21,"0"0"2,0 0-1,8-19-1,-8 19-1,1-17-2,-1 17-2,-3-21-1,3 21-1,-14-23-3,14 23-2,-23-17-2,2 17-1,4-11-1,-9 9-2,-3 2 1,-3 6-2,1-6 0,-5 7 0,5 3-1,-3 1 0,6 10 0,3 0 0,8 8 0,1-1 0,9 9 0,5-7 0,6-1-1,5-5 1,10-1 0,6 2-1,9-10 1,8 4 0,6 1-1,3-5 1,5 11-1,-1 1 1,4-6-2,-4 4 2,-9 2-1,2-3 0,-10-1 0,-8 6 0,-9-12 1,-6 0-1,-9 12 1,-8-3 0,-7-3 0,-10 0-1,-6 0 1,-4-4 0,-9 2 0,-2-2-1,-7-9 0,-1-5 0,-4-3 1,7 2-1,5-8 0,5-1-1,9-1 0,26 6-2,-19-23-3,34 6-7,-15 17-21,30-21-7,-5 2 1,2 2 0</inkml:trace>
  <inkml:trace contextRef="#ctx0" brushRef="#br0" timeOffset="703">953 0 63,'0'0'35,"0"0"1,0 0 1,0 0-14,-21 17-10,21-17-3,7 31-4,7-11-1,-8 21-1,9-1-1,-2 13 0,4 12-1,2 11 0,0 0-1,0 4 0,1-2 0,-3-5-1,-2-8 1,-6-4-1,-1-14-1,-2-12-1,-6-3-2,0-32-5,-15 34-12,15-34-18,-25 0-1,6-15 1,-6-4 0</inkml:trace>
  <inkml:trace contextRef="#ctx0" brushRef="#br0" timeOffset="1015">675 482 73,'0'0'37,"0"0"0,0 0 1,21 0-16,-21 0-12,51-21-2,-11 10-2,10-10-2,1 4-1,6 1-1,-3 3 0,-5-4-2,4 9 0,-11 16-3,4-6-5,-23 21-12,4-10-18,-4-5-2,-4 7 1,-19-15-1</inkml:trace>
  <inkml:trace contextRef="#ctx0" brushRef="#br0" timeOffset="1265">1462 530 47,'26'2'29,"-26"-2"3,0 0-1,23-25-15,-23 25-4,0 0-1,0 0-3,-13-31-1,-6 30-2,-2-3 1,-6 15-1,2-11-1,-3 8 0,1 9-1,0 10 1,10 11 0,2 2-1,7 4 0,7-6-1,8 8 1,5-3-1,10-10-1,9-14 0,3-19-1,4-8 1,-1-15-1,-3-7 0,-4-10-1,-3-4 1,-10 2 0,-9-4-1,-8 16 1,-6 7 0,-1 0 0,-3 2 0,10 21 0,-19-6-1,19 6 2,-13 21-1,13-21 0,-2 37 0,7-9 1,-1 8-1,10 2 1,-3-1 1,10-3 0,2 2-1,2-3 1,-1-7-1,3 1 2,-4-4-3,-2-8 0,-4-7-3,-17-8-2,29 0-13,-29 0-22,2-29-2,-8 6 1,2-7-1</inkml:trace>
  <inkml:trace contextRef="#ctx0" brushRef="#br0" timeOffset="1828">1881 97 49,'0'0'28,"-21"-8"3,21 8 1,0 0-15,10 25-6,-10-25 0,15 35 0,2-16-1,-11 26 0,15-1-1,-14 27-1,16 1-2,-8 12-2,10 0 0,-8 4-2,4-4 0,-5-6-1,-3-15 0,-4-12-1,-1-17-1,-4-11-2,-4-23-3,0 0-10,-17 0-24,0-17 0,-12-12 0,-5-11 0</inkml:trace>
  <inkml:trace contextRef="#ctx0" brushRef="#br0" timeOffset="2125">1757 532 94,'-6'-17'38,"6"17"3,0 0-2,21-16-24,8 9-5,-4 5-3,13-10-2,-2-3-2,4 6 0,2 9-3,0-8 0,4 2 0,-4-5 0,-2 5 0,-4 8 0,-6-2 0,-11 10-8,6-9-4,-25 20-18,0-21-12,2 23 1,-2-23 0,0 0 2</inkml:trace>
  <inkml:trace contextRef="#ctx0" brushRef="#br0" timeOffset="2390">2399 511 37,'0'0'33,"20"19"3,-20-19 0,11 34-7,6-19-8,-21 18-6,21-8-3,-13 18-3,8-10-3,-7 7-1,3-8-2,-4 4 0,-2-7-3,2-4-2,-14-2-8,10-23-29,0 0-2,-23-8 2,6-22-2</inkml:trace>
  <inkml:trace contextRef="#ctx0" brushRef="#br0" timeOffset="2656">2293 259 103,'0'0'38,"-21"-11"1,21 11 0,0 0-30,0 0-8,0 0-6,0 0-14,30 28-20,-13-22 1,1 5 0,4 5-1</inkml:trace>
  <inkml:trace contextRef="#ctx0" brushRef="#br0" timeOffset="2906">3023 408 60,'0'0'33,"-25"9"0,25-9 0,-21-17-16,-2 23-7,4-6-1,-10 11-2,5-5-1,-13 11 0,13 2 1,-11 27-1,13-12 0,-5 16-1,15-8 0,5 7-1,11 5-1,5-3 0,14-5-1,11-10-2,10-11 0,6-8 0,1-9 0,3-8 0,-3-10 0,-5-5 0,-16-2 0,1-4-6,-31 21-25,4-27-11,-24 12 0,-8 0 0,-18 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7:19:25.0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18 901 48,'0'0'34,"0"0"1,0 0-5,0 0-5,23-16-3,-23 16-6,0 0-4,0 0-3,23-27-3,-15 10 0,3-6-2,0-14-1,3-26-1,-3 1 1,3-7-3,-1-12 0,-2-3 0,1 1 0,-5 0 0,1 10 0,-2 27 0,-2-6 0,1 21 0,3 3 0,-8 28 0,17-4 0,-17 4 0,32 32 0,-9-7 0,4 20 0,0-3 0,3 23 0,6 3 0,-1 1 0,1 6 0,-4 0 0,-1 0 0,-5-6 0,-7-5 0,0-16 0,-15-4 0,4-10-3,-18-7-5,10-27-9,-17 4-24,-9-15-1,-7-7 1,-9-10 0</inkml:trace>
  <inkml:trace contextRef="#ctx0" brushRef="#br0" timeOffset="469">16 549 89,'-13'17'39,"13"-17"0,-4 33 2,4-14-24,23-23-8,0 10-1,21-18-2,1 5-2,7-5-1,1 4-3,1-7 0,-1 1 0,2-1 0,-3 2 0,-18 9 0,6-4-9,-13 14-31,-6-16-3,-21 10 2,22-31-1</inkml:trace>
  <inkml:trace contextRef="#ctx0" brushRef="#br0" timeOffset="719">704 426 77,'-2'23'36,"8"-2"0,2 8 1,-7 7-20,20-13-10,-3 18-1,10-16-2,-7 13-2,4-9 0,-8 4 1,2-12-1,-6 8 0,1-4 0,-5-8-1,-9-17 1,14 27-1,-14-27 0,0 0 0,0 0-1,0 0 1,-14-35 0,5 6-1,-1 1 0,1-11 0,5-3 1,-2-1-1,8-3 1,4 8 1,9 7-1,6 2 1,6 4-1,5 4 1,0 21 0,5 6 0,-1 11-2,2 12 0,-6 6 0,1 3 0,-7 6 0,-1 12 0,-4-21 0,-6 1 0,-1-3 0,-5-14 0,-7 0 0,-2-19-2,0 0-8,-21-9-28,21 9-5,-19-35 3,11 18-2</inkml:trace>
  <inkml:trace contextRef="#ctx0" brushRef="#br0" timeOffset="1234">1552 572 74,'6'-25'35,"-6"25"0,-10-23-5,16 5-13,-6 18-4,-14-17-4,14 17-3,-24-8-1,7 14 0,17-6-2,-40 29 0,22-12 0,-1 8 0,6 10-1,5 5 0,8-5 0,2 5 0,10-5 0,7-10-1,6-8 2,1-1-3,3-15 0,-3-12 0,1-12 0,-2-16 0,-6 1 0,-2 3 0,-5-11 0,-5 4 0,-5-2 0,-2 15 0,-2 4 0,2 25 0,-9-33 0,9 33 0,0 0 0,-12 17 0,10 6 0,4 10 0,4 4 0,2 13 0,5-2 0,4 4 0,2-6 0,0 0 0,4-6 0,0-9 0,-6 0 0,2-14 0,-19-17 0,27 0-3,-27 0-39,15-32-1,-25-5 1,1-17 0</inkml:trace>
  <inkml:trace contextRef="#ctx0" brushRef="#br0" timeOffset="1766">1739-11 85,'0'0'39,"0"0"0,-18-2 2,18 2-13,14 39-20,-1-16-2,2 11-1,4 12-1,-1 14-4,4 7 0,1 6 0,2 4 0,2-2 0,-4-4 0,-2-1 0,-2-18 0,0-16 0,-6-9 0,4-19 0,-17-8-14,8-23-28,-3 0 0,6-2 0,-3-4 0</inkml:trace>
  <inkml:trace contextRef="#ctx0" brushRef="#br0" timeOffset="2063">2113 345 102,'0'0'39,"0"0"2,2 23 0,-4 15-27,21-11-6,0 19-2,11-1-2,1 1-4,5 15 0,-2-7 0,5-2 0,-5-12 0,-6-5 0,-1-12 0,-8-6 0,12-11-15,-14-6-27,-17 0 0,23-27 0,-14 2 0</inkml:trace>
  <inkml:trace contextRef="#ctx0" brushRef="#br0" timeOffset="2297">2591 439 111,'-19'0'40,"19"0"0,-15 37 1,1 9-30,13-10-5,-1 10-2,0 10-2,2 10-2,0 9 0,-2 5 0,-6 15 0,3-1 0,-7-4 0,-1 4 0,-3-11 0,-1-4 0,-2-14 0,2-19 0,-4-23 0,21-23-3,-34 6-20,28-33-19,4-9-1,10-16 2,1-2-2</inkml:trace>
  <inkml:trace contextRef="#ctx0" brushRef="#br0" timeOffset="2641">3174 481 80,'-21'0'36,"4"-4"1,-4 3 0,-6 10-22,27-9-6,-34-4-2,17-3-2,-12 12 0,5-1-1,-9 12 0,5-3 0,-11 16 0,7-12 0,0 12 0,5 0-4,4 4 0,10-10 0,5 0 0,8-23 0,17 19 0,10-13 0,4 0 0,14-1 0,3-3 0,9 10 0,0-5 0,-2 5 0,-1 5 0,-9 3 0,-8-1 0,-7 2 0,-9 2 0,-15-6 0,-6-17 0,-4 29 0,-15-21 0,-11-2 0,-3-3 0,-11-3 0,4-9 0,-2-3 0,4 1 0,0-1 0,21-13-4,-6 19-25,21-17-13,10 0 0,13-6 1,7 1-1</inkml:trace>
  <inkml:trace contextRef="#ctx0" brushRef="#br0" timeOffset="3094">3387 387 100,'0'0'38,"0"0"3,0 0-2,-7 17-26,7-17-5,7 39-2,3-18-1,-1 16 0,7 7-5,-5 4 0,4 2 0,3 4 0,-3-8 0,0 4 0,-2-4 0,1-9 0,-12-14 0,-2-23 0,11 23-42,-11-23 0,-13-35-2,-3-7 3</inkml:trace>
  <inkml:trace contextRef="#ctx0" brushRef="#br0" timeOffset="3344">3317 176 116,'0'0'41,"0"0"1,-21 5-1,21-5-30,-19 16-10,19-16-6,9 34-25,-9-34-11,33 33-1,-14-18 1,6-1 0</inkml:trace>
  <inkml:trace contextRef="#ctx0" brushRef="#br0" timeOffset="3578">3967 514 68,'0'0'36,"0"0"1,0 0 1,0 0-15,0 0-11,-23-12-3,17-7-2,-13 15-1,2-7-1,-8 7-1,0 2 0,1 14 0,-5-5-2,2 7-2,4 11 0,2 9 0,6-7 0,8 2 0,7 0 0,5-8 0,-5-21 0,31 31 0,-5-14 0,7-5 0,5-1 0,-2 1 0,0-1 0,1 1 0,-1 3 0,-11 3 0,-3-5 0,-22-13 0,23 29 0,-23-12 0,0-17 0,-21 29 0,0-12 0,-7-5 0,-12 3 0,2-1 0,-23-3-16,9-16-26,-11-7-2,-5-17 1,-5-7-1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7:19:36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-3 101 73,'0'0'35,"-2"18"0,2-18 1,2 26-21,17-16-4,-2 9-3,16-13-1,-1 7-1,8-7-1,8-1-2,8-7 0,3 4 0,6-13-1,0-2-1,0 3 0,0 0 0,-4 1-1,-6-1 1,-5-5-1,-6-2 1,-4 4-1,-4 1 0,-2 1 0,-1 1 0,-4 8 0,-1 14-1,5 1 1,-3 8 0,-1 10 0,1-1-1,-7 6-1,0-7-2,-15 0-5,-8-29-30,8 26 0,-8-26 0,-33-4 0</inkml:trace>
  <inkml:trace contextRef="#ctx0" brushRef="#br0" timeOffset="625">574 252 67,'0'0'34,"0"0"0,-17 19-4,17-19-9,-6 29-4,6-29-4,8 38-3,1-19-2,-3 19-1,5 8-1,-1 7-1,9 2-2,-6 3-3,5 1 0,-1 6 0,-4-8 0,-1-6 0,-1-17 0,-1-5 0,-7-12-2,-3-17-7,0 0-30,12-34-2,-18 5 1,2-11-1</inkml:trace>
  <inkml:trace contextRef="#ctx0" brushRef="#br0" timeOffset="1078">1122 0 39,'0'0'28,"-23"16"3,23-16-5,10 17-8,-10 8-2,17-4 0,-9 19-4,18-14-1,-10 18-3,14 4-2,-5 15-1,7-2-2,-5 13 0,6-3 0,-8-1-1,-3 4 0,-1 3 0,-5-24-1,-5-9 0,-3-6 1,-2-11-1,-6-27 0,0 0-1,0 0 1,-14-31-1,7 6 0,-1-5 1,0-16-1,4-3 0,-1 1 0,5 0 1,0 8-1,4 2 0,1 4 0,7 7 0,-12 27 0,34-13 0,-11 15 0,2 9 1,9 1 0,4 14 1,1 7-1,-3-1 1,2 2 0,-3 3 0,-3-7-1,-3 8 0,-8 6 1,-8-11-2,-5-9 0,-6 3-2,-6-10-1,4-17-3,-27 23-15,27-23-19,-29-23 0,12-4-1,8 5 1</inkml:trace>
  <inkml:trace contextRef="#ctx0" brushRef="#br0" timeOffset="1656">1919 622 53,'0'0'30,"0"0"2,0 0 2,26 13-18,-26-13-2,18 4-1,-18-4-2,22 0-1,-22 0-1,35-4-2,-16 8-1,8-8-1,-1 0-2,9-5-1,-3 3 0,-1 2-1,-2 0 0,3 1-1,-3-1 1,-3-4-1,-3 4 0,-5 3 0,-1-1 0,-17 2 1,25-12-1,-25 12 0,0-19 0,0 19-1,0 0 2,-35-25-2,18 16 1,-8-5 0,-7-1 0,-1 8 0,-1 1-1,-4-7 1,1 1 0,3 12 0,1-2 0,1 12 0,7 5 0,6 2 0,4 4 1,5 8-1,3 1 1,7-7 0,3 6 2,7-3-3,1 3 0,10-4 0,4 3 0,6-7 0,3 6 0,6 2 0,-3-3 0,8-12 0,3-1 0,-4-2 0,0-5 0,-2-4 0,-8-2 0,-1-2 0,-2-2 0,-12 4 0,-2-17-32,-17 17-11,25-32 0,-22 5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7:20:37.2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41 17,'0'0'24,"0"0"1,-10-23 1,10 23-3,0 0-1,0 0-4,0 0-1,0 0-4,0 0-2,0 0-2,0 0-2,0 0-2,0 0 0,0 0 0,0 0-1,0 0-1,0 0-1,0 0 1,0 0-1,0 0 0,0 0-1,19 2 0,-19-2 1,18 15-1,-18-15 0,27 18 0,-12 1 0,5 2 0,-1 2-1,6 6 1,-2 1-1,2-3 2,4 2-2,0 11 0,0-5 0,0 5 0,0 0 0,0-5 0,-2 5 0,0 4 0,-2 0 0,-5-6 0,1 3 0,-6-5 0,1-7 0,-4 3 0,1-9 0,-13-23 0,10 23 0,-10-23 0,0 0 0,0 0 0,0 0 0,0 0 0,0 0 0,0 0 0,0 0 0,0 0 0,0 0 0,0 0 0,17-2 0,-17 2 0,0 0 0,12-30 0,-5 12 0,-1-3 0,-2 2 0,4-10 0,0 6 0,1-7 0,5-1 0,-1-5 0,3 3 0,3 1 0,0-3 0,1 6 0,-1-11 0,2 11 0,-3 1 0,3-1 0,0 0 0,-4-5 0,7-1 0,-5 6 0,-2 1 0,3-3 0,-5 4 0,1 4 0,-7 6 0,-9 17 0,0 0 0,20-23 0,-20 23 0,0 0 0,0 0 0,0 0 0,0 0 0,0 0 0,0 0 0,0 0 0,17-8 0,-17 8 0,0 0 0,0 0-7,0 0-34,0 0-1,0 0 1,-23 8-1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13:26.1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7 298 20,'0'0'31,"-6"-30"3,12 12-7,-6 18-2,11-34-2,-11 34 0,10-29-6,-10 29-4,0 0-4,0 0-3,34-11 0,-11 15-2,13-2-2,14 1 1,11-4-1,15 4-1,9-3 0,14 0-1,10 0 1,13-2-2,9 1 1,14-5-1,-2 4 0,-1 2-1,-8 2-1,-10 0-2,-25 11-5,-8-11-13,-28 8-18,-29 7 1,-13-2 0,-21-15 2</inkml:trace>
  <inkml:trace contextRef="#ctx0" brushRef="#br0" timeOffset="594">1161 304 73,'0'0'35,"2"-17"1,-2 17-7,17-6-12,-15 31-5,19-6-1,-12 27-3,8-2 0,-5 15-2,3 9-1,-6 18-1,3-6 0,-6 12-2,-1-4-1,1-2 1,-2-10 0,0-3-2,1-16 0,-1-15 0,4-4-3,-8-38-2,0 0-5,0 0-31,21-40-2,-10 2 2,6-10-1</inkml:trace>
  <inkml:trace contextRef="#ctx0" brushRef="#br0" timeOffset="1048">2320 831 7,'0'0'16,"14"-19"2,-14 19 3,1-18-1,-1 18 2,-1-21-2,1 21 0,-16-19-3,13 0-1,-18 15-6,21 4-2,-42-23-2,19 6-2,-17 12 0,0-3-1,-13 4-1,5 10 1,-7 5-1,3 1 1,3 13-1,5 3 1,10 12-1,13-5 1,8 9-1,13-4 0,13 5 0,13-3-1,13-7 0,12-8 0,6-12 0,12-11-1,5-4 0,-2-16 0,1-8 0,-12-13-1,-14 5 0,-13-8 0,-5 3-1,-21 9 1,-10-5 0,-12 9 0,-7 1 0,-5 11 0,-3-3 0,1 7 0,-1 3 0,2 5-1,5-2 0,1 4-2,21-2-1,-33 3-7,33-3-17,0 0-10,-7-21 1,7 21 0</inkml:trace>
  <inkml:trace contextRef="#ctx0" brushRef="#br0" timeOffset="1736">3204 695 47,'0'0'31,"-4"-27"3,4 27-5,0 0-11,-12-28-3,-5 22-5,12-11-2,-18 17-2,23 0 1,-44-21-3,17 15 1,-9 8-1,4-6 0,-10 16-1,8-3 1,-6 8-1,5 3-1,-1 14 1,8-2-1,3 5 1,10 8-1,9 7 0,8-1-1,9 1 0,14 1 0,11-14 0,8-5 0,11-9-1,8-25 1,7-12-1,-3-7 0,-2-9 0,-10-12 0,-7-4 1,-14 4-2,-7-2 2,-16 17-1,-11-2-1,-8 4 1,-5 0-1,-2 6 0,-4 6 0,-6-1 1,-4 1-2,1-7 1,-3 7-1,3 5 0,3 4-2,-3 4-2,28-2-13,-19-15-21,19 15-1,0 0 1,3-17 1</inkml:trace>
  <inkml:trace contextRef="#ctx0" brushRef="#br0" timeOffset="2471">3811 0 40,'0'0'32,"0"0"2,0 0 1,0 0-14,-6 29-4,6-29-4,0 0-2,17 17-1,-18 4-1,1-21-1,9 40-1,-1-15-1,-8 19 0,7 2 0,-5 19-6,4 7 0,-4 12 0,5 4 0,1-2 0,5 7 0,4-1 0,-1-14 0,3-15 0,2-11 0,3-18 0,-6-5 0,-1-6 0,-17-23 0,21-12-2,-27-5-42,-4-8-1,-9-1 2,0-3-2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21:50.24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568 558 11,'7'-26'22,"-7"26"0,0 0-4,10-27 2,-10 27-4,2-23-2,-2 23-2,-10-19-1,-7 9-3,17 10-1,-36-13-3,9 7-1,-7 8 1,-2 2-1,-10 4-1,-3-3 0,-3 13 0,1-1 0,-3 6-1,7-6 0,5 4 0,11 2 0,1-1-1,13 1 0,9-2 0,12-2 1,-4-19-1,30 25 0,1-15 0,5-3 0,12 5 0,5 3 0,0 2 0,5 2 0,-3 8-1,0 1 1,-5 8-1,-7-1 0,-10 3 0,-9 0 1,-10-3-1,-10-3 1,-12 1 0,-7-7 0,-12-1 0,-5-4 1,-8-2-1,-8-6 0,-1-5 1,-3-2-1,-1-8 0,1-2 1,9-4-1,-1-3 0,15 2 0,4-1-3,20-7-15,5 17-14,23-15-1,9 9-1,-3 6 1</inkml:trace>
  <inkml:trace contextRef="#ctx0" brushRef="#br0" timeOffset="736">1263 720 12,'-31'-9'25,"31"9"0,-9-18-4,9 18-2,-23-19-4,6 10-1,17 9-3,-42-12-2,19 5-1,-13 13-1,4-6-1,-8 11-1,3 0-1,-8 12-1,7-4 0,0 8 0,5 5-1,5 4 1,10 4-1,13 2-1,7 8 1,17-6-1,13-7 0,12 1 0,17-6-1,9-11 1,10-11-1,4-16 0,-2-15 1,-4-6-2,-11-5 2,-14-8-1,-13-3 0,-17-2 0,-15-1 0,-12 6 0,-17 4 0,-10 1 1,-3 1-1,-2 0 0,-2 11 0,5 6 0,1 5-1,13 3-2,2 13-2,17-4-9,0 0-19,25 19-2,1-15-1,-3 7 1</inkml:trace>
  <inkml:trace contextRef="#ctx0" brushRef="#br0" timeOffset="1253">1733 699 1,'-19'15'20,"19"-15"1,0 0-3,10 29-6,-1-4 2,1 7-3,3 4-1,4 8-2,4 2-2,4-1-2,-6-4-1,8-1-1,-2-7-1,-6-3 1,-2-16-1,-17-14 1,19 9 2,-19-9 0,0-34 0,-10 15 1,-1-19 1,-1 3-1,1-6 1,3 1-1,3-5-2,3 7 0,13 3-1,1 5-1,11 1 1,1 8-1,12 4 0,-1 4-1,5 7 1,-2 2-1,2 8 1,0 2-1,2 0 0,-4 11 1,2 2-1,-6 4 1,0 3-1,-3 3 1,1 1-1,-9 5 1,-2 3-1,-6 2 1,-3-1-1,1-1 1,-9-4-1,0-3 0,-2-9 0,-4-3 1,2-19-1,0 0 0,-21 8 0,21-8 0,-19-38-1,9 11-3,-7 1-5,9-11-18,6 7-7,-3 8 0,9-1-1</inkml:trace>
  <inkml:trace contextRef="#ctx0" brushRef="#br0" timeOffset="2129">2537 1018 13,'0'0'13,"0"0"1,0 0 3,0 0 0,0 0 1,0 0-3,0 0-1,-17-19 0,25 3-2,-8 16-2,7-40-2,-7 19 0,12-8-3,-7 1 0,11-6-1,-1 3-1,4-3 0,-4 5-1,10-5-1,-2 11 0,7-2 0,-1 10 0,5 4-1,2 11 0,-1 9 1,1 8-1,-4 6 0,2 11 0,-5 3 1,-4 8-1,0-3 0,-6 4 0,-6-2 0,-2 1 0,-3-4 1,-4-3-1,-4-3 0,-2-7 0,-6-3-2,8-25-2,-15 29-16,15-29-15,0 0 0,-17-31-1,21 1 1</inkml:trace>
  <inkml:trace contextRef="#ctx0" brushRef="#br0" timeOffset="2677">3284 899 31,'0'0'30,"0"0"1,0 0-6,0 0-4,0 0-4,0 0-2,23 6-4,3-8-3,1 8-2,9-6-1,4 5-1,8-10-2,1 5-1,1-6 0,1 0 0,-3 0-1,-4 1 0,-4-5 0,-8 3 0,-5-5 0,-4 1 0,-23 11 1,21-33-1,-23 14 0,-4 0 0,-6-2 0,-7 4 0,-7 0 0,-10 0 1,-6 9-2,-4 3 1,-4 5 0,-3 2 0,0 7 0,-1 4 0,5 5 1,3 4-1,12-5 1,3 6 1,11 0 0,10 6 1,14-6 0,13-1 0,12 1-1,11-4 1,13-3 0,10 1-2,9-10 1,0 3 0,3-4-1,-7-5 0,-1 3-1,-12-4-1,-7 1-2,-8-2-3,-19 6-13,0-9-20,-21 4-2,21-29 2,-18 2-1</inkml:trace>
  <inkml:trace contextRef="#ctx0" brushRef="#br0" timeOffset="3304">4349 116 22,'0'-28'29,"0"28"2,0 0 1,19-10-12,-14 29-2,12-1-4,-15 23 0,15 1-4,-11 29-2,7 3-1,-5 19-3,5-1 0,-1 3-1,3-2-2,-2-3-1,3-5-1,1-20-2,-8-9-5,8-23-17,-3-10-13,-14-23 1,0 0 0,0 0 0</inkml:trace>
  <inkml:trace contextRef="#ctx0" brushRef="#br0" timeOffset="3586">4110 566 56,'-19'-8'33,"14"-15"0,5 23 1,-6-24-22,29 1 1,0 15-5,15-9 0,2 11-2,11-5 0,4 11-1,8 0-1,-2 7-1,6-1-1,3 4-2,-3-1-2,0 1-3,-18 3-12,-1-3-22,-2-12 2,-10-4-1,-8-11-1</inkml:trace>
  <inkml:trace contextRef="#ctx0" brushRef="#br0" timeOffset="3883">4952 0 55,'0'0'34,"6"21"-1,0 0 1,-2 8-18,15-6-4,-8 22-3,10-5-2,-6 21-1,4 2-1,-4 15-1,1-2 0,-3 10-1,-3-2-1,-3-2-1,3-4 0,-3-8 0,1-7-1,0-10 1,1-14-1,-7-6 1,-2-33-1,6 17 1,-6-17-1,-2-33 0,0 3 0,-4-13 0,-1-4 0,8-5 0,-1 1 0,6-1 0,2 7 0,5 5 0,6 3 0,4 5 0,7 9 0,1 4 0,7 4 0,0 9 0,2 4 0,6 8 1,0 7-1,-1 6 0,-7 6 0,-1 9 1,-7 3-1,-3 3 1,-4 3 0,-10-1-1,-4 2 1,-3-8-1,0 4 1,-4-11-2,-2-6 0,0-23-5,-8 35-21,8-35-13,0 0 1,-25-11-2,20-8 2</inkml:trace>
  <inkml:trace contextRef="#ctx0" brushRef="#br0" timeOffset="4431">6002 522 51,'0'0'31,"9"23"3,-7 4-1,-2-5-15,15 1-5,-7 21-5,11-10-1,-9 14-1,9-10 0,-10 10-1,8-8-1,-7 0-2,-1-4-3,3-8-6,-1 0-30,-13-11-1,2-17 0,0 0 0</inkml:trace>
  <inkml:trace contextRef="#ctx0" brushRef="#br0" timeOffset="4697">5945 349 80,'-23'-8'33,"23"8"0,0 0-3,0 0-27,21-7-1,-21 7-4,0 0-10,0 0-20,30 3 0,-30-3-2,25 25 2</inkml:trace>
  <inkml:trace contextRef="#ctx0" brushRef="#br0" timeOffset="4869">6426 838 51,'6'42'31,"11"-13"1,-11 11 0,0-6-20,9-12-3,-7 6-2,-8-28-2,13 23-1,-13-23 1,0 0 0,6-34 0,-14 11-1,6-12 0,-2-3-2,6-8 0,0 6 1,11 0-1,5-2 0,8 4 0,5 4 1,7 5-1,9 6 1,11 6-1,1 12-1,3 5 0,-1 13 0,0 4 0,-2 13-1,-5 1 0,-10 15 0,-6-3 1,-10 5-1,-7-4 0,-6 3 0,-7-5 1,-8-5-2,-6-8 1,-9-12-3,-8-5-4,2-18-22,-5 0-11,-1-11 1,4-4-1,2-3 1</inkml:trace>
  <inkml:trace contextRef="#ctx0" brushRef="#br0" timeOffset="5370">7840 758 17,'28'-44'27,"-26"23"4,0-11-5,-4 3-4,-17 7-4,4-5-1,-19 17-1,7-9-4,-19 23-2,8-2-3,-9 21 0,7-2-1,1 15-2,13 0 0,5 12-1,19-2-1,8 1 0,15-7 0,17 0-1,9-7 1,12-9-1,8-10 0,5-7 0,-1-11-1,-3-7 0,-10 0-1,-9-12 1,-13-6-1,-9 1 0,-12-7 0,-15 7 0,-2-7 0,-9 11 0,-1-3 1,3 4 0,9 23-1,-21-17 2,21 17-2,0 0 2,-13 29-1,15-8 1,3 3 0,5 11 0,1-1 0,4 10 1,6-2 0,0 11 0,2 1-1,0 11 1,2 2 0,-8 7-1,2 6 1,-11-2-1,-3 2 0,-10 4 2,-5-2-3,-11-6 0,-9-8 0,-12-5 0,-8-8 0,-13-13 0,-5-8 0,-12-16 0,-8-13 0,-3-16 0,-1-10 0,12-15-5,2 5-30,17-14-7,19-7-2,18-7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22:03.48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-2 529 28,'7'-30'29,"-7"30"1,8-35-6,2 14-2,-10 21-4,9-28-2,-9 28-4,0 0-3,0 0-4,12 34 0,-12 1-2,1 3-1,-2 13 0,2 3 0,-1 1-1,2-2 0,2-1 0,2-12-1,7-8 1,1-9-1,12-11 1,3-12 0,5-10 0,2-13-1,2-5 1,1-7-1,-3-5 1,-4-2-1,-5-4 0,-8 1 0,-4 1 0,-5 4 0,-3 7 0,-7 7 0,0 26 0,-2-19 0,2 19 0,-5 32 0,5 2 0,2 10 0,5 4 0,5 3 0,3 1 0,6-12 0,2-2 0,5-13 1,1-14-2,1-5-3,8-17-12,-3-8-21,-7-2 0,-3-14 0,0 1-1</inkml:trace>
  <inkml:trace contextRef="#ctx0" brushRef="#br0" timeOffset="501">1008 302 47,'-8'-23'33,"8"23"1,-19-13-1,-2 15-16,21-2-3,-36 8-5,15-8-1,-11 19-2,7-4 0,-6 10 0,8-1-1,1 9-1,12-6-1,2 5 0,18 1-1,9-3 0,13-5-1,16 0 0,3-4 0,8 2-1,-1 3 1,-1-1-1,-6-2 0,-3 4 0,-16-3 0,-7 1 0,-12 2 0,-11-4 0,-9-4 0,-12 2 0,-8-4 0,-13-4 0,-6 3-1,-5-9 0,-6-1-2,7-12-2,-3 1-3,26-14-13,4-2-20,16-2 2,14-6 0,14 4 1</inkml:trace>
  <inkml:trace contextRef="#ctx0" brushRef="#br0" timeOffset="908">1311 592 79,'0'0'35,"21"23"1,-21-23-7,34 6-19,-15 9-1,17-9-3,-3 7-1,5-7-1,7 2-1,9-10-1,-3-2 0,3-6 0,1-1-1,-2-4 0,-5-3-1,-6 1 1,-6-2-1,-11 2 0,-25 17 0,11-27 0,-20 10-1,-12 0 1,-12 2 0,-3-4 0,-8 3 0,-3 3-1,-1 2 2,-4 11-1,1 11 1,0 8 0,1 10 1,8 7 0,8 8 0,9 0 0,6 7 1,21-5-1,13-2 0,18-10 0,10-7 0,13-6-1,10-10 0,3-7 0,1-8-1,-5-3 0,-11-5-1,-7-3-3,-1-6-4,-27 15-18,-2-13-16,-7 0 1,-5 0 1,1 0-2</inkml:trace>
  <inkml:trace contextRef="#ctx0" brushRef="#br0" timeOffset="1441">2683 508 35,'0'0'31,"19"-21"1,-19 21 2,-16-21-16,16 2-2,-19 10-4,8-12-3,-20 15-1,5-11-1,-16 17 0,6-8-1,-16 16-1,6-2 0,-5 15-1,3 1 0,3 13-1,5-1-1,9 8 0,10 2 0,14 2-1,10-2 0,16-4-1,14-6 1,11-9 0,11-8-1,2-13 0,6-6 1,0-9-2,-8-9-1,-2-6-1,-13-1-4,2-11-5,-23 15-14,0-13-16,-7-8 1,-8-8 0,-6-7 2</inkml:trace>
  <inkml:trace contextRef="#ctx0" brushRef="#br0" timeOffset="1801">2599-1 54,'0'0'35,"-29"11"1,29-11 0,-13 35-15,-4 10-6,22-10-5,-8 22-2,14 2-1,-3 19 0,14 1-2,1 7 1,12-8-3,-3 0 1,4-7-2,4-7 0,-2-8-1,-3-10 0,-7-16-2,-1-13-2,-27-17-6,25 12-33,-25-12-1,7-35 2,-12 1-2</inkml:trace>
  <inkml:trace contextRef="#ctx0" brushRef="#br0" timeOffset="4713">3437 522 21,'0'0'30,"-9"-25"2,9 25 1,0 0-12,0 0-4,-21-6-3,21 6-4,0 0-2,0 0-1,1 17-1,-1-17-1,6 40 0,4-15 0,-6 13-1,5-3-1,-1 10 0,3-4-1,-3 1-1,3-6 0,-1-2-2,-3-3-3,10-14-11,-3 4-23,-14-21-2,0 0 1,0 0 0</inkml:trace>
  <inkml:trace contextRef="#ctx0" brushRef="#br0" timeOffset="5042">3416 400 44,'-9'-23'34,"-9"11"0,15-11 0,1 0-15,2 23-7,-12-22-6,12 22-5,0 0-9,0 0-21,31 0-5,-16 22 0,14-8 0</inkml:trace>
  <inkml:trace contextRef="#ctx0" brushRef="#br0" timeOffset="5245">3757 739 54,'8'27'31,"-10"9"1,2-7-5,11-1-14,-7 5-5,8-6-1,-5 5-3,5-9-1,-7 0 0,-5-23 0,10 25 1,-10-25-1,0 0 1,6-23-1,-10 4 0,4-10 0,-2-5 0,4-6-1,0 1 0,7-6 0,5 1 1,12-4-1,-1 2 1,11 2 0,0 8 0,8 4-2,0 14 1,0 7 0,-2 11-1,-8 10-1,0 11 0,-5 7 1,-10 8-1,-6 3 0,-3 3 0,-6-2 0,0 2 1,-4-4-1,0-4 0,0-1 0,9-5 0,6-5 0,4-4 0,6-4 1,7-3-1,7-6 0,4-5 0,1-2 0,0-5 0,0 0 0,-2-11-2,-8 2-4,-5-16-34,-6 4 0,-14 1 0,-7-12-1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22:10.37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251 701 34,'0'0'31,"-17"-11"2,17 11 0,-21 4-13,21-4-5,0 0-2,0 0-4,10 30-2,-10-30-1,17 46-1,-2-8 0,-5 19 0,5 4-2,-4 15 0,3 9-2,1 6 1,-2-3-2,3-3 0,-9-5-2,6-21-4,-14 0-15,4-23-17,-3-36 0,0 0-2,-5-28 2</inkml:trace>
  <inkml:trace contextRef="#ctx0" brushRef="#br0" timeOffset="313">32 753 83,'-17'-10'37,"17"10"-1,-11-25-8,11 25-16,-4-26-3,4 26-3,15-23-2,-15 23-1,36-25-1,-11 8 0,6-4 1,5 6-2,6-2 1,7 2-1,1 5-1,5 6 1,0 8-1,2 11 0,-3 4 0,-5 8 0,-3 4 0,-14 5-1,-3 0 1,-12 0 0,-9 4-1,-10-4 1,-10-2 0,-10 0 0,-11-5 0,-5-1 0,-12-5 0,-5-2 0,-8-8 0,-1-7 0,-5-2 0,2-8 1,10-4-2,13-1-2,8 1-7,36 8-28,-2-38-1,25 21 0,27-2 0</inkml:trace>
  <inkml:trace contextRef="#ctx0" brushRef="#br0" timeOffset="846">905 831 65,'0'0'36,"0"0"0,0 0-7,0 0-9,17 11-7,15-15-6,3 8-1,8-12-2,3 5-1,8-5-1,-5-2 0,2-3-1,-5 0-1,-6-4 1,-9 0-1,-7 0 0,-24 17 0,25-33-1,-25 14 0,-9 0 0,-8 0 0,-8 2 0,-8 2 0,-5 2 0,-7 5 0,-7 4 1,1 10-1,-6 7 2,3 10-1,7 4 1,1 11 0,10 9 1,9 4-1,16 1 2,9 1 0,17-4-1,10-3 1,22-12-1,9-9 0,12-14-1,5-9 1,-1-9-4,2-18-2,-22 8-13,3-12-23,-17-5 0,-13 0-1,-10 0 1</inkml:trace>
  <inkml:trace contextRef="#ctx0" brushRef="#br0" timeOffset="1394">1501 764 12,'0'0'27,"4"32"1,-4-32 2,17 46-8,-11-12-3,15-5-3,-10 11-3,16-18 0,-14 16-3,16-20-1,-10 6-1,11-14-2,-7 1-1,2-15-1,-25 4 0,30-5-1,-30 5-1,18-23 0,-18 4-1,-8-8 1,-5-1-1,-3-5-1,3 1 0,-2-10 0,0 2 1,1 2-1,12 6 0,4 0 1,13 5-1,8 4 0,6 4 1,5 10-1,4 1 0,8 3 0,-2 3 0,0 4 0,-2-2-4,-18 9-6,1-9-29,-4 2-2,-21-2 2,17-2-2</inkml:trace>
  <inkml:trace contextRef="#ctx0" brushRef="#br0" timeOffset="1926">2217 1053 44,'0'0'32,"18"40"3,-18-40-7,36 17-6,-36-17-3,42 4-6,-42-4-1,36-21-4,-36 21 0,28-40-3,-22 11 0,2-7-2,-10-2-1,-4-3 0,-5-5 0,-6-9-1,-2-10-1,-2-11 1,-2 0-1,6-8 1,1 1-1,9-5 0,7 9 0,9 4 0,16 18 0,2 8 0,9 13 0,8 13-1,3 10 1,5 9 0,-1 8 0,-3 3 0,-1 5-3,-14 9-1,3-2-7,-17 17-29,-11-2-1,-16-2 1,-7 3-1</inkml:trace>
  <inkml:trace contextRef="#ctx0" brushRef="#br0" timeOffset="2333">2046 591 71,'0'0'37,"-13"23"0,30-21 1,19-14-20,6 11-9,19-13-2,2 8-2,11-7-2,-7 6 0,-1 3-2,-3 0 0,-4 6-3,2 2-9,-13 15-27,-8-4-1,-2 0 0,-4 2 0</inkml:trace>
  <inkml:trace contextRef="#ctx0" brushRef="#br0" timeOffset="2552">2918 637 76,'-28'0'37,"-3"-4"-1,-7 6 2,-7 5-25,14-5-6,-11 14-1,8 1-1,-2 13-1,7 0 0,-1 16-1,18-2 1,5 5 0,14 1-1,12-5-1,17-9 0,12-7-1,13-8 0,6-16 0,5-14 0,-5-10-1,-8-13 1,-8-8-1,-13-2 0,-13-8 0,-11 1 0,-20 2 0,-11-1-1,-4 8 0,-4 12-1,-4 5-1,1 11-1,11 5-5,-14 20-12,31-13-20,-21 29 1,19-10 0,2-19 0</inkml:trace>
  <inkml:trace contextRef="#ctx0" brushRef="#br0" timeOffset="2913">3179 743 56,'39'19'34,"-30"-2"0,4 4-9,8 2-4,-9 11-7,11-7-5,-10 9-4,6-6 0,-9 3-1,7-11 1,-10 1-1,-7-23 1,0 0-1,0 0-1,0 0 1,6-21-1,-15-7-1,-3-6-1,1-6 0,1-4 0,4 0-1,5-1 1,2 1-1,9 8 0,7 4 1,8 5-1,7 6 0,3 8-1,7 3-1,-10 8-5,17-9-15,-14 9-18,-3 10-1,-5 1 1,-27-9-1</inkml:trace>
  <inkml:trace contextRef="#ctx0" brushRef="#br0" timeOffset="3241">3696 642 72,'-17'19'37,"17"-19"0,0 0 1,-6 38-21,6-38-8,11 42-2,1-17-2,-5 15-2,3-8 0,-2 4-1,1-7-1,1-3 1,-1-5-1,-9-21-1,25 17 1,-25-17 0,21-22-1,-14-1 0,1-8 1,0-5-1,-1-4 0,3-3 0,-4 3 0,3 4 0,6 1 1,-1 11-1,10 7 1,-5 7-1,12 10 1,1 12-1,3 5 0,-3 7 1,-1 7 0,-5 3-1,-3 4 0,-6 4 1,-7 0-1,-6-6 1,-4-4-1,-4-5 1,2-8-1,2-19 0,0 0 0,0 0 1,-14-31-1,14 1 0,4-4 0,2-6 0,4-2 0,5 4 0,4 7 1,2 3-1,5 7 0,3 6-1,-2 9 1,5 4 1,-1 8-1,-5 7 0,-1 6 1,2 8 0,-8 5 0,-10 6 0,6 2-1,-7 4 1,-4-2 0,2 1-1,-6-10-1,0-5 0,-8-5-3,8-23-2,0 0-7,0 0-28,4-38-2,3 8 2,5-7-1</inkml:trace>
  <inkml:trace contextRef="#ctx0" brushRef="#br0" timeOffset="3899">4660 724 56,'0'0'38,"0"0"0,0 0 2,0 0-14,32-11-11,-26 30-4,15-8-4,-4 20-1,4 1-3,-4 8 0,0 0-1,-5 7 0,1-7-2,-5 0 1,-6-8-3,-1-13-2,-10 2-10,9-21-26,0 0-2,-27-26 2,8-3-2</inkml:trace>
  <inkml:trace contextRef="#ctx0" brushRef="#br0" timeOffset="4134">4625 525 107,'6'-23'38,"-6"23"3,0 0-4,0 0-33,29 17-12,-3 11-31,-3 7 0,4-3-1,7 4 0</inkml:trace>
  <inkml:trace contextRef="#ctx0" brushRef="#br0" timeOffset="4290">5005 990 82,'5'21'38,"3"0"-1,-8-21-2,4 21-22,1-4-7,-5-17-1,10 17-2,-10-17 0,0 0-1,0 0 0,0-23 0,0-3 0,0-5-1,6-3 0,3-4-1,3 0 2,1 2-1,10 2 0,-4 3 0,8 9 1,1 6 0,-28 16 0,78-11 0,-78 11 0,86 11-1,-86-11 0,107 40 0,-107-40-1,89 71 1,-89-71-1,40 87 0,-40-87 0,10 97 0,-10-97 0,-33 80 0,33-80-2,0 0-3,0 0-10,-83 61-27,83-61 0,0 0 0,0 0-1</inkml:trace>
  <inkml:trace contextRef="#ctx0" brushRef="#br0" timeOffset="4729">5906 928 63,'0'0'36,"21"-80"-3,-21 80 2,0 0-24,0 0-2,-107-54-2,107 54-1,0 0-2,-97-5 1,97 5 0,-80 42-1,80-42 0,0 0 0,-80 106 0,80-106-1,4 76 0,-4-76-1,0 0 0,0 0 1,122 80-3,-122-80 2,110-12-1,-110 12 3,118-60 1,-118 60-5,93-80 0,-93 80 0,54-91 0,-54 91 0,23-78 0,-23 78 0,0 0 0,0 0 0,0 0 0,0 0 0,0 0 0,0 0 0,0 0 0,0 0 0,0 0 0,0 0 0,-19 123 0,19-123 0,30 103 0,-30-103 0,38 123 0,-38-123 0,48 143-2,-48-143 2,27 146 2,-27-66-2,-18 0 0,-8 0 0,-10-2 0,36-78 0,-111 140 0,111-140 0,-156 120 0,78-74 0,78-46 0,-147 51 0,67-51 0,8-9 0,13-20-10,11 0-33,8-12-2,6-11 2,13-5-2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52:53.6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21-2 12,'0'0'30,"-26"-2"2,26 2-14,0 0-7,0 0-3,0 0-1,0 0-2,0 0-1,0 0-1,0 0 1,0 0 0,0 0-1,0 0 1,0 0-2,20 6 1,-20-6-1,28 6 0,-28-6 0,37 13-1,-11-7 1,2 4-1,6-2 0,3 4 0,3-2 0,2 2 0,7 0 0,-3 3-1,3-3 1,-3-2 0,-2 0-1,1-2 1,-3 0-1,-2 0-1,1 0 1,-1-1-1,0-1 0,-3 2 0,-5 4 0,-4-2 0,-4 2-1,-6-4 1,-18-8-3,23 14-2,-23-14-9,0 0-23,-29 2 1,29-2-1</inkml:trace>
  <inkml:trace contextRef="#ctx0" brushRef="#br0" timeOffset="-978.8042">45 8 12,'0'0'26,"0"0"-13,0 0-3,25 2-1,-25-2-1,26 17-1,-8-3-2,4-6 1,-2 8-1,4-4-1,-5 6 0,3-5 0,-4 5-1,8-8 0,-10 8-1,9-4 0,-3 7 0,8-1 0,-2 6-1,8 3 1,1 9-1,7 7 1,5 3-2,5 9 1,6 12-1,7 6 0,0 8 0,3-2 0,-1 4 0,3-4-1,-1 0 2,-1-6-1,-7-4 1,-1-6 0,1-3 0,-1 1 0,3 0 0,0 2 0,-3 4-1,3 2 0,1 2 0,1 2 0,-5 2 0,3 2-1,-5 2 1,-1-4-2,-5-3 2,-4-1-2,-1-4 2,-5-6-1,-3-2 2,-3-7-2,-4-5 2,-2-2-1,3-3 0,-3-1 0,0-5 0,3-1 1,-3 1-1,2 1 0,-6-1 0,1-1 1,-1-1-1,-2 1 0,-2-1 0,-2-2 1,-4-5-1,1-3 0,-1-6 1,-18-20-1,26 29 0,-26-29 0,0 0 0,18 12 0,-18-12-3,0 0-10,-28-37-22,6 7-2,-6-14 1</inkml:trace>
  <inkml:trace contextRef="#ctx0" brushRef="#br0" timeOffset="738.8515">146 45 15,'0'0'16,"0"0"-1,0 0 0,0 0-1,0 0-1,-4-18-2,4 18-2,0 0-2,-18 14 0,18-14-3,-6 18 0,6-18-1,-10 28 0,4-7 0,0 1-1,2 0 0,0 11 0,2-1 0,-4 9 0,2 3 0,0 9 0,4-3-1,-4 11 1,2-4-1,-4 0 0,3-5 0,-1-5-1,0-7 1,-2-3-1,2-9 0,-2-6-1,-2-3-1,8-19-4,-2 24-29,2-24-3,0 0 1,-8-36-1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22:19.28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444 228 28,'-19'-29'30,"19"29"2,-23-29 0,14 12-10,-12 5-5,11-9-3,-11 14-5,0-9-3,-7 14-2,1-3 0,-7 5-2,2 5-1,-6 7 0,2 5 0,-2 2-1,7 10 1,3 4 1,9 3-1,9 8 1,14-2-1,7 2 1,14 0 0,13-7-1,13-7 0,6-12 0,6-15 0,-2-12-1,0-12 1,-2-16-1,-8-7 0,-11-7 1,-7-5-1,-14 4 0,-10-5-1,-7 7 1,-10 8 0,-3 5 0,-6 11 0,-2 8 0,0 15 0,0 12 0,5 14 0,3 12 0,3 5 0,5 12 1,5 5-1,7 0 1,8-5-1,8-4 1,5-10-1,6-7 0,8-10-1,6-17-4,-14 0-10,6-20-23,1-5 1,-8-4 0,-3-7-1</inkml:trace>
  <inkml:trace contextRef="#ctx0" brushRef="#br0" timeOffset="595">830 118 54,'0'0'32,"-17"0"1,17 0-6,0 0-10,21 29-4,-2-10-6,-2 14-2,6-4 0,0 11-3,0-6 1,-8 1-1,4-3-1,-6-5 0,-3-4 0,-10-23 0,9 17 0,-9-17 0,-2-19 1,0-2-1,-1-11 1,-5-7 0,12-7 1,0-5 0,5-1-1,6 6 1,8 0 0,4 11-2,7 7 0,10 10 1,-4 15-2,1 12 0,1 8 1,0 6-1,-2 8 0,0 9 0,-6 4 1,-3 2-2,-5-6 1,-1 3 1,-8-3-2,0-6 0,-9-3 0,-2-10-3,-10-2-4,4-19-26,0 0-5,-6-25 1,8-5-1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22:20.52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465 691 38,'0'0'31,"-12"-29"2,12 29 0,-25-11-13,25 11-4,-28-20-5,28 20-3,-42-9-1,11 3-1,-9 12-1,2 0 0,-11 13-1,3 2 0,2 13-1,2 2 0,4 10-1,19 4 1,10 1-1,10-5-1,17 0 0,18-12 0,8-7 0,11-14-1,6-11 1,7-12-1,-7-9 0,0-11 0,-9-1 0,-14-3 0,-10-4 0,-8-2 0,-15 2 0,-12 1 0,-7 3 0,-7 0-1,-3-1 1,-3 3 0,0 7 0,4 2 0,4 10-1,19 13 0,-19-4-3,19 4-4,8 23-18,5 0-13,6 4-1,4-3 1,4-1 0</inkml:trace>
  <inkml:trace contextRef="#ctx0" brushRef="#br0" timeOffset="486">788 786 21,'0'0'25,"0"0"3,0 0 1,0 0-10,-3 19-7,6 6-2,9 3-1,-5 26-1,13 9-1,-5 26-1,6 11-2,2 14-1,1 0 0,-3 3-1,4-8 0,-4-12 0,0-17 0,-10-23 0,3-23-1,-9-16 1,-5-18-1,-1-23 1,-9-8-2,-3-18 1,-6-14 0,-6-14-1,-6-12 0,-3-12 1,7-6 1,-5 2 0,9 0 1,0 6 0,18 7 1,5 14 0,15 8-1,4 18 0,11 8-1,7 10 0,3 11-1,7 6-1,-3 5 0,4 20 1,-1 2-1,-5 7 0,0 7 0,-2 9 0,-6 3 0,-5 2 0,-4 4 1,-10-2-3,-5 8 2,-10-6 0,-8-6 1,-9-3-1,-10-3 0,-9-5 0,-10-4 0,-7-8 1,-8-9-1,-10-2 0,3-10 0,5-3 1,8-6 0,9 0-1,12-4-1,17-2-2,17 23-5,20-38-20,15 26-12,7 1 1,11-3-2,4 3 2</inkml:trace>
  <inkml:trace contextRef="#ctx0" brushRef="#br0" timeOffset="1175">1461 847 54,'-2'23'34,"2"-23"0,2 23 0,21-19-13,-23-4-7,44 15-3,-18-6-2,16-12-2,0 4-1,10-8-1,1 1-2,0-9-1,-3 5-1,-1-5-1,-3 2 0,-10-3 0,-7-1 0,-10 2-1,-11-2 0,-12-4 0,-4-2-1,-15 4 0,-7-4 0,-12 6 0,-4 0 0,-5 5 0,-3 8 1,1 14 1,-2 9 1,5 10 0,6 9 1,10 11 0,6 9 1,12 3 0,9 5 1,14-8-2,10-3 1,20-11 0,12-14-1,18-20 0,5-14-2,6-19 1,8-5-3,-12-9-2,10-8-8,-19 10-28,-15-1-2,-18 5 1,-15 3 0</inkml:trace>
  <inkml:trace contextRef="#ctx0" brushRef="#br0" timeOffset="1644">2269 742 72,'13'29'35,"12"-6"-1,0 9 2,-1 10-26,16-10-3,-5 7-2,5-7-2,-10 2 1,-3-9-1,-6 0 0,-4-10 1,-17-15-1,0 0 0,0 0 0,0 0 0,-13-40-1,-4 6 0,-1-6-2,3-12 1,2-3-1,3 0 1,7-3 0,8 7-1,9-1 1,16 7 0,10 10 0,8 12 0,9 6-1,0 11 0,0 6 0,-2 12-3,1 5-6,-24 17-18,0-11-14,-11 0 2,-5 2-2,-16-25 2</inkml:trace>
  <inkml:trace contextRef="#ctx0" brushRef="#br0" timeOffset="2051">3532 702 30,'0'0'28,"19"-4"0,-19 4 2,0 0-16,-2-25-2,2 25-1,-19-32 0,-13 24-1,7-15-1,-25 18 1,10-7-2,-21 18 0,4 0-2,-4 19 0,6 1-1,4 14-1,11 4 0,15 6 0,13-1-2,12-1 0,25-12 0,15-9-1,15-14 0,12-13 0,6-11-1,-3-12 0,1-9 0,-10-7 0,-12-1 0,-15 0 0,-13 4-1,-11 2 1,-10 11 0,-4 2 0,4 21-1,-23-17 1,23 17-1,-25 17 1,14 6 0,3 5 0,1 11 0,7 2 0,5 1 0,9 2 1,5-2 0,11-7-1,3-9 1,3-7-1,4-9 0,0-10-2,-10-4-3,9-11-6,-15 7-23,-8-11-7,-7-4 0,-9-3 0</inkml:trace>
  <inkml:trace contextRef="#ctx0" brushRef="#br0" timeOffset="2615">4083 0 60,'0'0'37,"0"0"-1,0 0 2,-21 36-11,28-5-18,-5 32 0,8 5-2,-1 24-1,12 5-1,-4 18-1,10-7 0,-6 7-1,8-6-1,-8-8-1,1-17-1,-2-16-2,-11-20-1,1-23-6,-22-6-14,12-19-17,-32-33-1,1-7 0,-7-13 0</inkml:trace>
  <inkml:trace contextRef="#ctx0" brushRef="#br0" timeOffset="2881">3707 601 96,'0'0'40,"0"0"1,31-6-1,1-1-26,25-11-7,4 9-2,14-4-1,1-3-2,6 3 0,-10 3-1,-3 5 0,-10 3-2,-13 7-3,3 1-18,-18 6-20,-12-1 0,-19-11 0,30 17 0</inkml:trace>
  <inkml:trace contextRef="#ctx0" brushRef="#br0" timeOffset="3147">4774 553 87,'0'23'37,"0"-23"0,8 17 2,-10 12-28,13-10-3,-5 19-2,6-4-1,-9 10 0,7 0-1,-4 4-1,3-4 0,-1-2-2,-4-2-1,5-12-5,-15 9-17,8-20-18,-2-17-2,0 0 1,-19-12-1</inkml:trace>
  <inkml:trace contextRef="#ctx0" brushRef="#br0" timeOffset="3398">4647 322 106,'0'-17'38,"0"17"0,0 0-3,17 14-41,2 12-30,0-1-3,6 4 1,-1 1 0</inkml:trace>
  <inkml:trace contextRef="#ctx0" brushRef="#br0" timeOffset="3586">5394 635 56,'0'0'34,"0"0"-1,-18-7 1,18 7-12,-36-6-16,11-4 0,-13 10-1,0-2 0,-6 8-1,4 0 2,-2 13 0,12 4 0,1 13 0,14-3-1,11 12-1,21 3-1,6 2 0,17-7-1,6-6 0,17-9 0,4-11-1,1-13 0,1-13 0,-8-14-1,-6-8 0,-15-7-1,-11-9-1,-18-1 1,-13-2-1,-13 8 0,-10 0-1,-7 12 0,3 1 0,-5 12-1,11 6-2,-4 16-6,27-5-28,0 0 0,-13 17 1,13-17 0</inkml:trace>
  <inkml:trace contextRef="#ctx0" brushRef="#br0" timeOffset="3962">5853 803 100,'38'27'38,"-11"3"1,-8 3-8,13-8-19,-15 11-6,6-10-2,-14 1-1,1-8-1,-10-19-1,2 17 1,-2-17-1,-17-21 0,3-5 0,-3-7 0,6-7-1,-1-9 0,7-1 1,5-1-1,5 3 1,13 2 0,3 12-1,11-1 2,2 13-2,14 4 1,-1 13 0,5 1 0,1 8 0,1 7-1,-7 8 1,-1 2-1,-4 8 1,-14 5 1,-7 2-2,-7 3 0,-5 2 0,-9 1 0,0 0 0,-7 4 0,5-4 0,0-4 0,2 0 0,6-5 0,5-5 0,6-5 0,8-7 0,7-9 0,8-9 0,-3-5 0,6-12-7,-8 11-27,-1-13-9,-13-2 0,-19-4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22:25.58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522 188 22,'-27'-17'30,"6"-6"3,-7 15 0,-7 1-12,11-3-3,-20 16-3,10-8-4,-20 19-1,12 2-3,-9 15 0,7 2-2,-3 11 0,12 4 0,9 8-2,16-3 0,14 7-1,17-16-1,19-4 0,13-14 0,16-12 0,7-17-1,6-12 0,-6-16 1,-6-8-1,-11-7 0,-15-4 0,-17-3 0,-18-1-1,-14 6 1,-14 3 0,-12 8 0,-1 4 0,1 6 0,5 5-1,3 9-2,23 10-2,-23 6-7,23-6-27,23 21-1,2-2 1,7-4-1</inkml:trace>
  <inkml:trace contextRef="#ctx0" brushRef="#br0" timeOffset="391">775 212 50,'0'0'35,"-2"25"-1,2-25 0,21 34-10,-13-2-17,11-10 0,-6 14-3,10-2-1,-6 4-1,2-4 0,-4 0-1,-1-5 2,-7-5-1,3-5 1,-10-19 0,0 0 0,0 0 0,0 0 0,-8-25 1,4-3-2,-5-4 0,3-10 0,2-7 0,6 0 0,6 0-1,7 0 0,10 4 1,7-3-1,8 5 1,8 7-1,1 9 0,3 9 0,-3 1 0,-5 5-1,-6 8 0,-11 10 0,-6 5-1,-10 6-1,-11-17-6,6 44-24,-12-25-10,0-2 1,6-17-1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22:26.503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28 316 8,'-21'0'24,"21"-19"3,0 19-4,-17-9-3,17 9-2,0 0-3,0 0 0,0 0-3,12 21 0,-8 11-4,7-1 0,-2 16-2,7-7-1,-9 8-1,7-6 0,-7-2-1,7-10-1,-5-3 0,-5-10 0,-4-17 0,0 0-1,0 0 0,6-19 0,-6-8 0,-2-5-1,2-10 1,8-7-1,-5-1 1,14-3-1,3 5 1,10-3 0,3 9 1,7 6 0,0 13 0,5 8 0,-1 11 0,4 9 1,-2 16-1,-2 8-1,-10 13 0,0 4 0,-5 5 0,-4-2 0,-12 5 0,0-9-1,-7-3 0,-4-11 0,0-14-3,-2-17-4,0 0-11,0 0-23,-21-27-1,11 1 1,7-11 0</inkml:trace>
  <inkml:trace contextRef="#ctx0" brushRef="#br0" timeOffset="517">788 343 78,'0'0'37,"21"15"0,-4-11 2,-17-4-26,55 10-4,-17-3-1,14-14-2,-3 1-2,7-5 0,-9-1-1,1-3 0,-8 3-2,-4-1 0,-11 0-1,-6 3 1,-19 10-1,15-21 0,-15 21 0,-17-24 0,-2 8 0,-8 3 0,-5-2 0,-8 0-1,-2 5 1,-4 6 0,-1 8 0,-1 6 0,4 5 0,6 10 1,5 13 1,14 0-1,10 7 1,14 3 0,13 0 0,14-5 0,10-3-2,10-9 0,5-10 0,4-10 0,-2-7 0,-2-6 0,-5-9 0,-26 3-16,3-9-26,-8-6-2,-13-4 2,-8-9-2</inkml:trace>
  <inkml:trace contextRef="#ctx0" brushRef="#br0" timeOffset="1409">1840 217 34,'14'-28'33,"-14"28"2,-2-25-6,4 6-4,-23 11-4,17-11-7,-27 19-3,11-11-4,-21 17-1,3-1-2,-13 13 0,3 4-1,-5 13-1,3 3 1,8 9-1,14 5 0,16 7 0,18-2-1,15-2 0,17-5 0,19-10 0,8-10-1,11-13-3,-3-1-5,-5-28-32,-5-3 0,-9-4 0,-8-10-1</inkml:trace>
  <inkml:trace contextRef="#ctx0" brushRef="#br0" timeOffset="1770">2172 427 30,'0'0'31,"0"0"3,18 6 1,-18-6-13,22-10-3,-22 10-3,33-8-3,-33 8-3,49-11-2,-24 7-1,13-11-2,-3 4-2,3-7 0,-4 1-1,1-4-2,-7 4 1,-1 0-1,-10-2 0,-17 19 0,8-29 0,-8 29 0,-27-19 0,0 14 0,-7 3 0,-14 2 0,-1 7-1,-7 9 1,-7 5 0,2 5 1,4 7-1,4 3 0,7 6 1,13 5 0,14 3 0,19-3 0,23-10 0,19-5 0,14-9-1,12-12 1,12-11-4,-7-7-4,9-22-31,-4 2-4,-7-5 1,-10 0-1</inkml:trace>
  <inkml:trace contextRef="#ctx0" brushRef="#br0" timeOffset="2239">3332 105 72,'0'0'35,"-34"-9"0,15 3 2,19 6-26,-44-6-2,19 2-1,-15 14-2,4-6 0,-12 11 0,4-4-1,-2 6 0,1 1-1,6 1-1,15 0 0,5 0-1,19-19 0,17 28-1,13-18-1,18-4 1,11-3 0,12-1-1,-1-2 0,5 4 0,-5 0 0,-3 7-1,-14 1 1,-11 5 0,-15 2-1,-16 8 1,-7-3 0,-11 1 0,-16 2-1,-8-6 1,-13 0 0,-5-4 1,-8-8-1,-4-3 0,-1-4 0,1-4 0,8-4 0,11-1-2,10-1-1,32 8-3,-18-15-6,41-4-21,14 11-9,14-3 0,16-5 0</inkml:trace>
  <inkml:trace contextRef="#ctx0" brushRef="#br0" timeOffset="2725">4177 107 49,'0'0'37,"-11"-30"0,-7 16 0,-14 3-9,15-10-13,-25 13-4,6-5-4,-14 7-3,2 2 1,-9 14-2,4-3 1,-3 11-2,5-3 1,7 4-1,15 2 0,10 5 0,16-5-1,14-2 0,12-3-1,19-7 1,7 3 0,11-5 0,6 1-1,-3-4 2,0 3-2,-6-1 0,-3 5 0,-18 9 0,-5-5 0,-18 8 0,-11 1 0,-12 7 0,-9-1 0,-13 5 0,-6-3 0,-16 0 0,-3 1 0,-6-9 0,4-1 0,-2-6 0,6-11 0,7-6-2,8-6 0,23-13-2,5 2-5,26-21-25,14 6-8,18-1 0,11-3 0</inkml:trace>
  <inkml:trace contextRef="#ctx0" brushRef="#br0" timeOffset="3210">4793 176 65,'0'0'33,"0"0"-1,0 0-8,-19-12-12,19 12 0,-27-21-2,12 4-1,-15 11-1,3-9 0,-17 11-1,6-1 0,-12 8-2,8 7 0,-5 9-2,12 4 0,-1 11 0,15 2-1,10 4 0,13 0-1,13-4 0,19-7 2,10-4-3,11-12 0,8-11 0,6-13 0,-2-10 0,-4-4 0,-10-8 0,-13-1-2,-7-2 1,-20 4 1,-7 1-1,-14 10 0,8 21 1,-27-19 0,4 23 0,4 9 1,0 16-1,6 9 1,7 8 0,8 1-1,6 3 2,9-6-2,10-4 0,7-10 0,10-15 0,2-7 0,5-16-5,-13 1-7,6-26-28,-6 7-3,-3-7 2,-13-1-2</inkml:trace>
  <inkml:trace contextRef="#ctx0" brushRef="#br0" timeOffset="3680">5205 185 59,'0'0'37,"0"0"-1,0 0 2,12 27-16,-12 7-9,19-5-2,-10 16-3,14-5-1,-6 8-1,8-4-2,-2-1 0,0-8 0,-6-3-2,-2-13 0,-15-19 0,17 17-2,-17-17 0,-3-17 0,-7-6 0,-3-7 0,3-12 0,-3-4 0,5-1 0,2-5 0,8 1 0,6 7 0,13 4 0,8 11 0,7 8 0,8 4 0,3 10 0,3 3 0,2 8 0,-9 1 0,-6 7 0,-11 3 0,-8-2-2,-13 10-7,-5-23-30,-5 23-4,5-23 1,0 0 0</inkml:trace>
  <inkml:trace contextRef="#ctx0" brushRef="#br0" timeOffset="4103">5899 136 86,'0'0'37,"0"0"2,0 0 1,8-20-26,-8 20-3,0 0-3,0 33-2,4-16-2,-2 10 0,7 1 0,3 10-2,7 0-2,4 0 0,3-3 0,5-3 0,5-5 0,4-6 0,-11-6 0,20-25-15,-14 16-26,-1-23-3,-5-8 1,-4-7 0</inkml:trace>
  <inkml:trace contextRef="#ctx0" brushRef="#br0" timeOffset="4353">6472 151 108,'0'0'41,"-16"25"1,-10 5-7,9 0-22,-22 37-5,-1 4 0,-7 28-8,-3 15 0,-5 12 0,-1 5 0,3-2 0,2-1 0,10-18 0,13-14 0,9-28 0,5-22 0,18-25 0,-4-21 0,16-38-40,3-10-4,9-24 0,-1-18-1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22:31.263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143 265 62,'0'0'36,"-8"-27"-1,8 10-1,0 17-6,-3-30-7,3 30-7,0 0-3,0 0-3,0 0-2,0 0-6,-10 32 0,12 6 0,4 8 0,-3 13 0,5 4 0,0 6 0,1-2 0,-1-6 0,3-9 0,1-20 0,-7-15 0,-5-17 0,0 0-16,10-49-28,-16 3-1,-3-21 2,-9-8-1</inkml:trace>
  <inkml:trace contextRef="#ctx0" brushRef="#br0" timeOffset="282">0 0 74,'0'0'38,"0"0"-1,0 0-1,4 30-16,13-20-37,6 1-19,-4 14 0,6 0-3,0 6 2</inkml:trace>
  <inkml:trace contextRef="#ctx0" brushRef="#br0" timeOffset="392">234 340 69,'13'34'39,"-1"0"0,1 3 2,-9-1-15,23-13-14,-16 17-4,8-13-3,-8-3-1,3-6-1,-14-18 0,17 17-1,-17-17 0,2-19 0,-8-4-2,6-10 0,-6-1 0,6-8 0,4-4 0,4 0 0,5 4 0,0 6 0,8 4 0,0 11 0,8 2 0,3 15 0,0 4 0,6 7 0,6 9 0,6 5 0,-5 5 0,6 5 0,-9 7 0,-2 2 0,-7 6 0,-5-2 0,-15-2 0,-3-2 0,-8 4 0,-2-2 0,2-8 0,-2-3 0,7-3 0,-1-7 0,11-7 0,6-10 0,2-8 0,5-8 0,12-7 0,-6-7 0,0-16-36,-9 9-8,-8 3-1,-12-5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22:34.833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365 29 35,'-8'-21'31,"8"21"3,0 0 0,-2-19-12,2 19-4,0 0-5,0 0-4,-7 25-2,7 9-1,3 6-1,-3 22-1,6 10-1,-4 18-2,4 11 0,0 8 0,1 0-1,3 0 0,-1-10-1,3-15-3,-16-8-6,8-26-27,1-14-2,-7-15 2,2-21-2</inkml:trace>
  <inkml:trace contextRef="#ctx0" brushRef="#br0" timeOffset="298">20 562 70,'-17'-23'37,"13"-2"-1,6 4 3,-2 21-24,44-25-5,-6 25-3,19-5-3,10 7-1,7-2-1,6 5-1,-4 5-3,8-10-4,-21 8-12,-2-5-21,-6-8 2,-19-5-2,-9-7 1</inkml:trace>
  <inkml:trace contextRef="#ctx0" brushRef="#br0" timeOffset="532">679 104 54,'0'0'35,"-9"26"-1,14-1 1,9-2-16,-9 35-6,14-5-4,-7 25-2,9 2-2,-10 16-1,4-8-1,-3 5-1,-1-7 0,-5-7-1,0-22 0,-1-11-1,1-18 1,-6-28-1,0 0 0,6-34 0,-4-16 0,0-7 1,0-8-1,5-7 0,3-1 0,5 6 0,6 16 0,2 11 0,9 17 1,4 23-1,6 13 0,-2 16 1,4 15-1,2 13 1,-2 6 0,-6 2 0,0 2 0,-8-2-1,-5-10 1,-6-7-3,-11-12-1,1-19-6,-9-17-18,0 0-13,-26-19 1,10-19 0,7-12 0</inkml:trace>
  <inkml:trace contextRef="#ctx0" brushRef="#br0" timeOffset="1002">1449 713 73,'2'17'36,"-2"-17"-1,17 4 2,-17-4-26,34-6-3,-5 14-1,7-10-2,2 4-1,6-4-1,3 4 0,1-8-2,0 4 0,5-4 0,-9 1-2,-4-5 1,-2 3-1,-13 1 0,-6-9 0,-19 15 0,7-25 0,-18 4-1,-10-2 2,-8-2-2,-9 2 2,-2-6-1,-5 12 1,-3 6 1,-4 11-1,5 11 1,1 12 0,6 12 2,10 16-1,7 6 2,8 6 0,22-9-1,8 9 1,18-12 0,11-3-1,17-13-1,11-11 0,12-10 0,11-10-2,0-6-1,6-14-4,-13 7-23,-2-14-12,-8-4-2,-17-9 1,-19-6-2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22:36.806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86 936 58,'0'0'35,"-4"-19"0,4 19-9,0 0-5,17 29-6,-15 11-5,15 5-3,-5 22-1,10 11-2,1 18-1,4 3-1,0 6-1,-5-4-1,5-8-1,-8-11-1,6-19-3,-16-19-2,12-37-8,-21-7-12,0-24-11,-5-22 1,-13-17 0,-2-17 1</inkml:trace>
  <inkml:trace contextRef="#ctx0" brushRef="#br0" timeOffset="219">57 1052 35,'-26'-61'34,"14"4"3,1 13-3,1 12-6,16-8-5,-8 21-7,19-12-5,-17 31-4,38-34-1,-7 21-3,12-4 0,3 7-2,7-1 1,8 7-2,4 2 1,0 6-1,0 5-1,-6 7 1,-10 4 0,-5 9-1,-10 7 1,-15 4-1,-13 6 1,-8 2 0,-13-1 0,-10 1 0,-11-2 0,-10-8 1,-3-6-1,-8-9 0,-4-4 0,-8-11 0,1-8 0,1-8 0,10-9 0,9-6 0,10 0-2,17-7-2,8 5-6,19-13-30,22 4 0,14 3 0,13 1 0</inkml:trace>
  <inkml:trace contextRef="#ctx0" brushRef="#br0" timeOffset="689">743 738 56,'0'0'31,"4"25"1,-4-25-1,28 32-21,-13 4-5,6-3 0,-4 9-2,6-2-1,-6 4 0,-1-8 1,-9 2 0,3-11 1,-10-3 1,0-24 0,-4 23 1,4-23-1,-17-11 1,7-12-2,-5-4 0,4-13-1,-5-6 0,5-11 0,1-6-2,9-1 0,2-1 0,11 6 0,5 5 0,13 9 0,7 10 0,5 12-1,5 12 1,3 5-1,-3 10 0,1 4 0,-6 3 0,-12 4-1,1 2-3,-14 8-3,2-15-19,-19-10-15,9 30 1,-9-30 0,0 0 0</inkml:trace>
  <inkml:trace contextRef="#ctx0" brushRef="#br0" timeOffset="1143">1666 654 32,'0'0'29,"0"0"3,8-21 0,-8 21-12,-15-27-5,-6 20-3,9-12-2,-16 13-2,-1-7-1,-11 11 1,6-4-2,-12 16 0,8-1-2,0 16 0,6 7-1,5 8 0,16 4-1,7 4 0,17 3-1,8-9-1,13-7 1,6-11-1,8-12 0,3-18-1,1-7 1,-3-14 0,-5-9-1,-14-8 1,-7-2-1,-7 0 2,-11 4-1,-7 10 0,-5 2 0,7 30 0,-25-21 0,25 21 0,-21 28 0,15 7-1,3 10 1,8 11 0,7 3 0,7-4 1,5-2-1,9-9 0,5-11-1,4-16-2,-2-6-5,-4-28-30,4 2-3,-4-12 2,0-2-1</inkml:trace>
  <inkml:trace contextRef="#ctx0" brushRef="#br0" timeOffset="1644">2363 620 57,'0'0'32,"0"0"1,-2-21 0,2 21-13,-9-35-10,9 35-2,-10-28-1,10 28 0,-26-25 1,-3 21-1,2-3-1,-7 12-1,2 3 0,-6 15-2,3 5 0,3 12-1,7 8 1,6 7-1,17 8-1,8-2 0,13-7 1,15-5-2,8-11 0,8-9 0,5-12 0,0-17 0,0-7-6,1-14-1,-22 9-18,4-16-17,-8-1-1,-9-11 2,-2-2-1</inkml:trace>
  <inkml:trace contextRef="#ctx0" brushRef="#br0" timeOffset="2004">2668 0 90,'4'23'36,"3"11"0,5 12 1,5 6-32,4 22-1,5 2-1,3 16 0,0-1 0,-1 5-1,-5-1 1,-4-9-2,0-10 1,-2-13-3,-9-8-4,7-24-15,-11-10-19,-4-21 1,-17-4-1,-2-19 1</inkml:trace>
  <inkml:trace contextRef="#ctx0" brushRef="#br0" timeOffset="2239">2474 486 86,'-21'6'39,"21"-6"0,0 0 2,28 10-24,16-20-8,6 8-3,12-9 0,5 1-3,5-3 0,-3 3-2,-1 3-1,-3-3-4,-15 8-4,-3-9-28,-12 13-6,-9 0 1,-5 1-2</inkml:trace>
  <inkml:trace contextRef="#ctx0" brushRef="#br0" timeOffset="2489">3348 444 62,'0'0'35,"0"0"2,9 27 2,-9-27-20,6 38-5,5-15-3,-13 25-2,14-6-2,-8 11-1,11-2-1,-4 7-1,6-9-2,1-3 0,-5-10-3,6-13-3,-19-23-6,0 0-32,0 0 0,6-40 1,-20-6-2</inkml:trace>
  <inkml:trace contextRef="#ctx0" brushRef="#br0" timeOffset="2740">3279 183 108,'0'0'40,"0"0"0,0 0 0,25 8-36,-25-8-3,34 21-6,-24 2-18,7 0-18,4 1 2,5 1-1,1-2 0</inkml:trace>
  <inkml:trace contextRef="#ctx0" brushRef="#br0" timeOffset="2943">4062 490 65,'0'0'36,"0"0"0,0 0 2,0 0-16,0 0-13,-14-21-2,-8 21 0,1-4-2,-12 8 0,1-2 1,-8 9-1,6 5-1,-5 12-1,7 1 0,7 11 1,6 2-4,10 9 0,9 5 0,11 1 0,10-2 0,6-2 0,9-7 0,8-8 0,0-5 0,-1-12 0,-1-10 0,2-17 0,-25 3-24,4-15-19,-10-6-2,-3-11 2,-6-5-1</inkml:trace>
  <inkml:trace contextRef="#ctx0" brushRef="#br0" timeOffset="3319">4317 721 53,'-10'23'34,"10"-23"1,2 17 3,-2-17-14,0 0-10,0 0-2,29 9-1,-29-9-1,42 8-1,-19-2-2,13-12-2,-2 0-2,14-5-3,-5-3 0,3-5 0,-2 0 0,-2-4 0,-6-1 0,-6-3 0,-5 2 0,-11 2 0,-7 0 0,-7 4 0,-6 0 0,6 19 0,-36-28 0,11 20 0,-5 4 0,-4 4 0,-4 4 0,-4 8 0,0 3 0,2 8 0,4 5 0,3 8 0,5 6 0,3 10 0,10 3 0,13 2 0,8 1 0,13-5 0,9-2 0,22-9 0,7-9 0,11-18 0,9-13 0,6-19 0,-1-10 0,-2-3 0,-7-9 0,-22 9-21,-9-10-23,-17 15-1,-18 4 0,-14 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22:43.946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555 739 15,'0'0'24,"0"0"-2,-1-17-1,1 17 0,1-23-4,-1 23-2,-1-19-2,1 19-2,-14-26 0,-3 20-4,17 6-1,-36-23-2,13 10 0,-11 5 0,3-1-1,-9 7-1,2 0 0,-10 8 0,4 3 0,-5 12 0,7 2 0,3 11 0,1 8 0,10 6 0,9 9 0,5 6 0,14-6 0,10 2 0,15-10 0,13-9-1,9-11 0,9-16 0,9-13-1,1-11 1,3-8-1,-8-14 0,-11-3 0,-10-4 0,-13-6 1,-20 1-2,-11-1 1,-15-2 0,-9 5 0,-12 3-1,0 9 1,1-1-1,-1 11-2,15 4-2,3 15-7,22 2-28,0 0 2,30 15-1,14-4 0</inkml:trace>
  <inkml:trace contextRef="#ctx0" brushRef="#br0" timeOffset="657">849 1122 36,'10'40'32,"7"-28"2,0 7-7,-2 3-7,14-16-2,-14 11-2,14-24-4,-12 10-2,8-20-3,-16 0-1,5-13-1,-9-3-1,1-14-1,-6-7-1,-4-3-1,-3-6-1,-9-3 1,-8-5-1,1-5 0,-8-2 0,5 2 0,-3 2-1,6-1 1,6 5 0,11 1 0,20 5 1,6 8-2,15 11 1,14 5 0,9 11 1,5 10-1,7 13 0,5 8 0,-7 15-1,-5 6 0,-2 8-1,-15 9-2,-8-4-3,-19 10-5,-1-18-15,-18 5-13,-16 3 2,-9-6-1,-15 1 2</inkml:trace>
  <inkml:trace contextRef="#ctx0" brushRef="#br0" timeOffset="1111">655 675 37,'-33'0'34,"16"-10"2,17 10 0,-17-23-12,44 0-6,-3 12-4,30-16-4,1 18-3,20-5-1,3 11-1,8-3-2,-2 14-1,1-5-1,-1 9-2,-11 7-5,1-10-14,-16-1-21,-13 3 2,-7-7-1,-13-8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22:45.590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559 84 50,'0'0'32,"0"0"4,14-26-11,-14 26-3,-19-20-5,-6 15-5,8-10-4,-18 9-2,1-5-1,-14 13-1,-3-4-1,-10 13-1,1-1 0,-5 15 0,10 6 0,9 12-1,10 7 1,15 2-1,21 3 1,21-4 0,17-10-1,14-13 0,13-13 0,3-17 1,5-15-2,-2-15 1,-12-11-1,-13-4 0,-12 1 0,-11 2 0,-15-2 0,-8 11 0,-8 9 0,-4 9 0,12 17 0,-26-2-1,26 2 1,-16 41 0,16-2 0,8 7 0,9 5 0,10-1 0,9-2 0,12-3 0,4-14 0,5-4 0,0-12-3,4-11-5,-7 1-26,-5-18-7,-8-13 1,-13-4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22:46.294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19 584 48,'0'0'33,"0"0"0,-18-6-5,18 6-5,0 23-4,0-23-5,21 46-5,0-17-1,-7 18-1,12 3-2,-7 9-1,6-1 0,-4 5-2,4-8 0,-8-4 1,4-10-2,-2-9 1,0-19 0,0-7-1,0-15 0,-2-12 0,0-12-1,1-11 1,-3-11-1,-4-4 1,-1-4-1,-1 0 0,-1 3 0,0 5 0,-1 7 0,-1 14 0,-2 5-1,-4 29 0,7-21-2,-7 21-3,0 0-11,10 21-23,-10-21-3,15 19 3,-15-19-2</inkml:trace>
  <inkml:trace contextRef="#ctx0" brushRef="#br0" timeOffset="423">860 733 35,'19'2'27,"-19"-2"2,0 0-6,23-14-8,-23 14 0,14-19-2,-14 19 0,2-24-1,-2 24-1,-18-23-1,-3 15-2,1-9-2,-11 11-1,2-3 0,-12 12-2,2 3 1,-4 6-2,6 5 1,1 13-1,13 3 0,6 11-1,10 2 1,20-1-1,14-1 0,9-2 0,15-9-1,6-14 1,4-13-1,0-16 1,-2-9-1,-9-8 1,-14-11-1,-5-4 0,-18-2 0,-11 2 0,-12 0 0,-7 4 0,-10 2-1,1 3 1,-7 4-1,3 7 0,-2 6-2,14 3-3,-1 13-5,19 0-29,0 0-2,0 0 1,35 11 0</inkml:trace>
  <inkml:trace contextRef="#ctx0" brushRef="#br0" timeOffset="1034">1883 643 25,'-2'-32'30,"2"32"1,-13-25 1,11 6-11,-15 7-5,11-16-3,-21 12-1,14-8-3,-27 12 0,10-9-1,-20 25-1,3-4 0,-11 17-1,5 2-1,-4 19 0,6 8-1,5 12 0,17 1-1,12 4 0,19-2-1,15-6 1,19-3-3,14-12 0,15-8 0,3-13 0,6-13 0,1-12 0,-16-5-7,11-10-7,-20 0-29,-8-2 0,-12-2 1,-5-1-2</inkml:trace>
  <inkml:trace contextRef="#ctx0" brushRef="#br0" timeOffset="1409">2321 632 27,'0'0'29,"21"-12"2,-21 12 0,0 0-13,10-19-5,-10 19-1,0 0 0,-31-15-3,14 5-1,-17 14 0,5-8 0,-18 18-1,5-3-1,-8 14-1,8 2-1,0 11 0,12 2 0,9 12-1,13-5 0,12 3-1,19-8-1,11-10 1,16-7-1,9-19 0,2-12-1,2-15 1,-2-9-1,-10-8 0,-7-6 0,-14 0 0,-13 2 0,-7 3 0,-10 9-1,-6 7 1,6 23 0,-21-21 0,21 21-1,-24 13 1,18 8 0,-2 6 0,8 7 0,6 7 1,9 3 0,4-2 0,15-2-1,5-6 1,2-9 0,5-2-1,-2-14 0,0-7-1,-8-8-2,-2-13-5,-34 19-8,19-47-25,-9 14-3,-10-11 3,-6-7-1</inkml:trace>
  <inkml:trace contextRef="#ctx0" brushRef="#br0" timeOffset="1957">2915 63 48,'12'-38'34,"-12"38"4,4-27-2,-4 27-7,0 0-17,24 29-1,-22 11-1,10 0-3,-3 30 0,6 5-2,-5 18 0,11 10-1,-6 12-1,12-4-1,-8 3 0,4-9 0,-4-19-2,-2-11-3,0-26-1,-17-14-5,0-35-14,0 0-19,-25-44-1,-5 4 2,-10-18-2</inkml:trace>
  <inkml:trace contextRef="#ctx0" brushRef="#br0" timeOffset="2223">2698 569 81,'0'0'39,"0"0"1,0 0 1,44-16-25,-13 20-6,16-11-2,1 5-2,18-8-1,3 3-2,1-3 0,-3 2-2,-6 3 1,-4 3-4,-13 2-3,4-4-10,-22 12-27,-7-5-1,-19-3 2,31 8-2</inkml:trace>
  <inkml:trace contextRef="#ctx0" brushRef="#br0" timeOffset="2458">3536 567 74,'0'0'38,"-7"32"0,5-15 2,2-17-25,5 48-4,7-17-3,-6 15-1,7-1-2,-4 5-1,3-6-2,-3 4 0,-1-10-3,9-13-7,-3 7-32,-14-32-2,0 0 1,7-28-1</inkml:trace>
  <inkml:trace contextRef="#ctx0" brushRef="#br0" timeOffset="2709">3407 240 103,'0'0'38,"0"0"1,23 0-3,-23 0-39,30 31-26,-9-10-9,8-4 0,-1 12-1</inkml:trace>
  <inkml:trace contextRef="#ctx0" brushRef="#br0" timeOffset="2912">4203 666 78,'0'0'35,"0"0"1,-23-13-6,12-8-20,-18 15-1,10-11-1,-19 13-2,2-6-1,-14 14 1,-1 0 0,-4 13 0,3 4-1,3 14 0,12 7-2,13 13 0,22 2 1,15 1-4,25-3 0,14-7 0,16-16 0,8-7 0,6-19 0,-4-22 0,-11-8 0,-12-13 0,-11-8 0,-17-5 0,-12 4 0,-17-4 0,-13 5 0,-6 3 0,0 7 0,-8 5 0,3 7 0,-1 7 0,-2 9-2,12 3-2,0 8 0,17-4-7,-2 23-27,2-23-4,15 25 1,4-16-1</inkml:trace>
  <inkml:trace contextRef="#ctx0" brushRef="#br0" timeOffset="3320">4403 655 83,'19'23'40,"-19"-23"-2,11 32 2,10-17-24,-11 20-9,11-5-1,0 16-1,3-6-2,-5 6 0,4-6-1,-7-6-1,-1-5 1,-15-29-1,17 19 0,-17-19 0,-2-23-1,-4-2 1,-7-9-1,3-6 0,3-6 0,1 0 0,2 1 0,6 1 0,6 3 0,5 5 1,12 8 0,2 3-1,7 6 1,10 1 1,7 9-2,6 3 0,4 4 0,-2 8 0,0 2 0,-2 11 0,-7 2 0,-12 7 0,-11 7 0,-12 1 0,-9 10 0,-8 4 0,-2-3 0,-2 5 0,2-6 0,4-4 0,6-4 0,6-10 0,10-5 0,5-11 0,7-10 0,14-10 0,-4-3 0,7-10 0,-22 15-26,-1-17-17,-16 4-2,-20-2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3T01:05:55.28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-1645 953 3,'-15'22'22,"-4"-13"-11,19-9-2,-25 28 2,1-12-2,5 12-1,-10 1-1,-1 11 0,-9-1-2,-3 7-3,-4 5-5,-8-3-7,7 7-10,-3 2-8,-7-15 0</inkml:trace>
  <inkml:trace contextRef="#ctx0" brushRef="#br0" timeOffset="343.2006">-2619 2187 16,'-26'58'25,"-9"1"-17,-9 0-1,3 7-2,-5 0-7,0-2-6,-2-9-14,9 13-2</inkml:trace>
  <inkml:trace contextRef="#ctx0" brushRef="#br0" timeOffset="-358.8006">464 0 17,'0'0'29,"0"0"0,0 0-12,0 0-5,11 17 1,-11-17-5,0 0-3,-23 1-1,23-1-1,-34 6-2,9-2 0,-7-3-2,-8 1-1,-3 7-2,-10-10-7,7 12-12,-10-4-11,-8 0 3,5 6-1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22:55.281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451 133 5,'0'0'13,"0"0"-1,21 0 0,-21 0 0,0 0 2,0 0 1,0 0 2,11-20-2,-11 20-1,0 0-1,0 0-2,-7-27-3,7 27-1,0 0-2,-27-17-1,27 17-1,-40-13-1,17 7 1,-7 2-1,0 2 0,-10 8 1,0 1-1,-2 9 1,2 3-1,0 10 1,6 4-2,-2 9 1,9-2 0,8 8 0,11-3 0,10-5 0,15-5-1,10-10 2,15-8-1,11-3 0,14-16-1,1-6 0,-1-7 0,-3-3-1,-5-5 1,-6 0-2,-7-8 1,-15 2 0,-9 1 0,-10-1 0,-10-6-1,-8 2 2,-13 3-2,-2-7 1,-4 4 0,-1 4 0,-1 4 0,0 4 0,5 10-1,22 11-1,-36 6-4,36-6-31,-4 21-1,6 4 0,9-4-1</inkml:trace>
  <inkml:trace contextRef="#ctx0" brushRef="#br0" timeOffset="658">723 144 12,'0'0'30,"8"23"2,-8-23 2,15 23-10,-21 6-3,19-10-4,-13 22-5,17-9-3,-7 17-3,11-9 0,-14 6-2,11-4 0,-7-1-2,4-12 1,-5 0-1,-1-12 1,-5 0 0,-4-17-1,0 0 0,0 0 0,0 0 0,-8-25-1,1 0 1,1-9-1,0-7 0,1-11 0,3 4 1,2-2-1,2 6 1,7 3 0,3 5-1,9 3 1,3 14-1,10 2 0,10 5 0,4-1-1,-1 3 0,-1 10 0,3 0 1,-7 2-1,-6 4-1,-9 3 0,-4-3-3,-25 11-15,2-17-23,0 0 0,0 0 0,0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22:57.317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97 413 47,'0'0'33,"-7"23"1,10-5 0,7 6-15,-10 22-6,13 6-4,-5 22-2,7 2-2,-5 20-1,5 1-1,-4 10 0,5-8-1,-7-10-1,3-7 0,1-17-3,-7-17-5,13-35-18,-19-13-13,13-21 2,-13-21-3,-9-13 3</inkml:trace>
  <inkml:trace contextRef="#ctx0" brushRef="#br0" timeOffset="266">42 598 68,'-25'-5'36,"25"5"-1,-19-2 2,19 2-24,0 0-4,0 0-2,6-17-3,-6 17 1,28-27-2,-7 10 0,10-2 0,9 3-1,4-1 0,3 10-1,5 3 0,7 10-1,0 9 0,-4 4 0,3 11 0,-11 9-1,-5-3 1,-7 2 0,-9 2 0,-11-4 0,-7 2-1,-16 2 1,-7-5 0,-13-1 1,-9-2-1,-5-1 0,-11-4 0,-12-4 0,-3-8 0,-5-2 0,5-7 0,-1-4 0,12-10 0,11-3-1,14-3 0,22-5-4,10 19-13,10-34-21,24 11 0,8 0 1,11-5-1</inkml:trace>
  <inkml:trace contextRef="#ctx0" brushRef="#br0" timeOffset="830">749 667 52,'0'0'33,"17"42"-1,2-19 1,4 9-17,-4 6-7,8-5-4,-8 7-1,4-6 0,-2 3 0,-6-11 1,-5 3 0,-10-29 0,15 34 0,-15-34-1,0 0 0,0 0-1,-11-19 0,3-6-1,-2-5 0,-1-10-1,3-12 0,3-1 0,7-1 0,7 1-1,12 2 1,13-3-1,8 14 1,10 6 0,5 11-1,8 8 1,-2 7-1,-2 10 0,-4 13 1,-9 2-1,-16 14 0,-3 5-1,-18-2-1,-9 3-3,5-13-9,-16 1-26,-8-8 0,17-17-1,-29-7 2</inkml:trace>
  <inkml:trace contextRef="#ctx0" brushRef="#br0" timeOffset="1331">2026 608 36,'0'0'33,"6"-17"0,-6 17 1,-11-21-12,-18 21-5,8-10-6,-19 12-2,2-6-2,-13 14 0,1-4-1,-5 17 0,5-1-1,6 15-1,8 1-1,9 9 0,18 3-2,9 0 1,11-1-1,22-9 0,11-13-1,17-10 1,1-13-1,11-16 0,-3-8 1,-7-9-1,-6-7 0,-13-4 0,-13-2 0,-24 0 0,-8 4 0,-17 5-1,-10 5 0,-8 3 0,-10 6-1,4 2-1,-2 13-2,12-2-4,-6 21-15,18-9-17,20-6 2,-7 21-1,7-21 2</inkml:trace>
  <inkml:trace contextRef="#ctx0" brushRef="#br0" timeOffset="1785">2509 940 56,'26'7'36,"1"3"0,5-10 1,7-10-18,-13 5-5,7-18-5,-14 0-2,0-11-1,-12-3-2,-5-8-1,-15-5-2,-6-9 1,-8-8-2,-5-5 1,-2-8-1,1 0 1,5 5-1,7 5 0,5 9 0,16 7 0,8 10 1,11 14-1,15 11 0,8 5 0,8 9 1,5 5-1,-3 3 0,5 5-1,-4 7-1,-9 3-3,-2-5-8,-14 14-26,-16-3-1,-12 1 1,-17 6 0</inkml:trace>
  <inkml:trace contextRef="#ctx0" brushRef="#br0" timeOffset="2176">2259 505 92,'0'0'37,"44"13"2,-2-15 1,17-11-31,8 9-1,13-9-3,-8 5-1,4 1-1,-9 1-1,-12 4-2,-7 0-3,-19 10-9,-5-1-28,-24-7-1,23 16 1,-23-16-1</inkml:trace>
  <inkml:trace contextRef="#ctx0" brushRef="#br0" timeOffset="2411">3037 679 87,'4'21'37,"3"1"0,8-4 3,14-11-30,1 10-3,12-11-1,6-2-2,11-6-1,-4-6 0,10-5 0,-4-8-2,0-6 0,-9 1-1,-3-1 0,-11 0-1,-13 1 0,-11-1 0,-16 10-1,-12 0 1,-12 3-1,-13 3 1,-10 5 0,-6 4 0,-6 12 1,-4 7 0,0 6 0,6 13 1,7 6 1,11 9-1,14 1 1,13 1 0,26-7 0,15-6 0,18-8 0,20-18-2,10-3 1,8-22-4,-4 3-2,10-15-19,-13 2-16,-9-2-1,-8 1 1,-5-3-2</inkml:trace>
  <inkml:trace contextRef="#ctx0" brushRef="#br0" timeOffset="2881">4295 385 70,'-31'4'35,"-5"7"-1,-13-3-3,16-1-17,-13 18-3,10-11-1,-8 8-3,16-4 1,-1 3-2,29-21-1,-11 32 0,11-32-2,42 17 0,3-11-2,16-2 1,12-8-1,7 10 0,-2-3-1,2 3 0,-6 2 1,-3 9-2,-14 4 1,-13 4 0,-17 7 0,-14-1-1,-11 5 1,-17-2 0,-12 0 0,-9-1 0,-14-8 0,-1-4 1,-10-8-2,0-3 2,0-10-1,9-6-1,1 0 0,13-9-2,11 3-1,19-7-6,8 19-30,21-23-2,6 12 2,15-4-1</inkml:trace>
  <inkml:trace contextRef="#ctx0" brushRef="#br0" timeOffset="3335">5219 484 36,'0'0'29,"-23"-23"4,4 12 0,-9 3-15,14-13-1,-24 21-2,14-8-4,-20 10-1,9-2-1,-8 16-1,8-5-2,-3 12 0,8-4-1,7 4-2,11-2 0,8 4 0,14-8-1,15 0-1,5-7 0,16-3 0,9-7 0,4 6-1,4-4 1,0 2-1,-6 1 0,-5 7 1,-6 5-1,-14 0 0,-11 6 0,-13 2 0,-6 1 0,-14 3 2,-9-6-2,-15 0 0,-8-6 0,-7 2 0,-7-2 0,-6-7 0,1 1 0,0-5 0,6 0-2,11-1 0,10-3-2,36-2-4,-18 4-31,18-4-3,39-23 0,1 0 0</inkml:trace>
  <inkml:trace contextRef="#ctx0" brushRef="#br0" timeOffset="3805">5622 433 50,'0'0'37,"0"0"0,0 0 1,0 0-8,-4 40-14,15-18-4,-9 19-4,10-1-1,-5 11-1,8-3-1,-1 7-2,1-3-1,-2-7 0,-1-7-3,-3-11-2,-3-4-5,-6-23-33,0 0-2,6-19 1,-16-8 0</inkml:trace>
  <inkml:trace contextRef="#ctx0" brushRef="#br0" timeOffset="4055">5473 261 79,'0'0'39,"0"0"-1,0 0 1,21-13-18,-21 13-18,36 1-5,-36-1-19,32 29-17,-9-12 0,-6 6-1,8 0 1</inkml:trace>
  <inkml:trace contextRef="#ctx0" brushRef="#br0" timeOffset="4274">6273 549 59,'0'0'36,"0"0"-1,6-23 1,-6 23-18,-23-13-6,2 13-2,4-12-3,-17 14 0,7-2-2,-11 12 0,2-1 0,-2 10-1,3 2-1,1 11 0,11 0-1,6 8 1,15-2-1,10 2 1,15-3-3,19-3 0,11-11 0,12-10 0,7-8 0,1-8 0,-1-11 0,-11-7 0,-9-8 0,-12 1 0,-18-5 0,-12-5 0,-20-2 0,-16-2 0,-7-2 0,-1 0-2,-6 8 1,2-1-2,4 12 1,5 6-1,2 11-1,27 6-4,-19 12-15,21 5-18,8 0 0,5 2 1,10-3 0</inkml:trace>
  <inkml:trace contextRef="#ctx0" brushRef="#br0" timeOffset="4666">6558 623 68,'28'15'39,"-1"6"0,-1 0 1,9 6-12,-14 6-17,13-7-4,-5 9-3,-3-11-1,-8 1 0,2-8 0,-20-17-1,18 21 0,-18-21 0,0 0 0,0-21-2,-8 0 2,0-5-2,-5-7 0,4-3 0,-1-4 0,2 0 0,3 0 0,7 4 0,3-1 0,9 9 0,7 1 0,7 8 0,5 6 0,8 3 0,7 3 0,2 3 0,7 4 0,-2 7 0,-1 5 0,-1 5 0,-5 0 0,-6 4 0,-10 6 0,-7 5 0,-10 4 0,-7 3 0,-7-1 0,-2 4 0,-5-2 0,-2 4 0,3-4 0,3 0 0,4-6 0,3-2 0,3-7 0,3-4 0,6 0 0,4-13 0,0-3 0,-2-16 0,-19 11-2,12-23-42,-14 0-1,-9-3 1,-9-9-1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23:08.40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25 430 16,'0'0'26,"0"0"-2,0 0 2,0 0-3,0 0-1,0 0-4,0 0 1,-25-15-5,27-2-3,-2 17-3,-5-40-2,10 12-2,11-8-1,3-10 0,16-5-2,3 5 1,10-3-2,6 9 1,5 5-1,1 16 1,3 8-1,-3 22 0,-7 18 0,-1 11-1,-6 11 1,-11 18 0,-12 7 0,-10 5 0,-11 7 0,-11-1 0,-10-1 0,-14 3 0,-2-7 0,-9-12 0,2-1 0,-6-16-1,4-9 1,-2-14-1,9-9 0,-1-19 1,7-8 0,10-7 0,2-16-1,15-5 1,8-4 0,11-2 0,8-2 0,12 2-1,5 4 1,10 6 0,4 13 0,5 9 0,-1 10 1,1 8-2,-1 7 2,-2 5-1,-2 11 1,-8-3-1,-2 2 1,-12-3 0,1-6-1,-10-4 1,-2-6-1,-21-13-1,0 0-3,25-6-16,-27-11-18,-5-6 0,-1-9 1,2 0-2</inkml:trace>
  <inkml:trace contextRef="#ctx0" brushRef="#br0" timeOffset="955">1577 512 23,'0'0'27,"-13"-30"1,13 30 2,-21-29-11,15 8-4,6 21-3,-27-30 0,6 18-3,4-5-1,-14 12-1,10-7 1,-14 14-2,6 2 0,-7 7-2,5 6 0,-3 14 0,5 1 0,2 12-1,8 0-1,7 7 0,4-4 0,12-1 0,10-6-1,9-4-1,9-11 1,9-16 0,-3-7 0,8-11 0,-2-12 0,-3-10 0,-1-9-1,-5-3 2,-10-5-2,-8-3 0,-2-2 1,-5 1-1,-6 5 0,0 7 0,-4 6 0,-4 11 0,4 23-1,0 0 1,-19-4 0,11 33 0,0 14 0,1 9 0,1 9 2,0 3-1,8 3 0,-2-5 1,13-3 1,1-4-3,11-11 0,0-8 0,7-17 0,1-11 0,-2-8 0,0-10 0,-1-3 0,-5-8 0,-15 4-12,-1-11-29,-5 7-2,-6-2 1,-3 0 0</inkml:trace>
  <inkml:trace contextRef="#ctx0" brushRef="#br0" timeOffset="1879">2217 774 105,'19'8'40,"-19"-8"2,0 0-1,0 0-30,0 0-4,0 0-3,0 0-3,0 0-3,0 0-14,0 0-24,0 0-2,0 0 2,-13-25-3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18:22:30.17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9 470 18,'0'0'24,"0"0"3,-9-17-5,9 17-5,0 0-2,0 0-3,0-21-2,0 21-2,0 0-2,0 0-2,0 0 0,7 26-1,-7-26 0,14 33 0,-5-16-1,-1 12 0,3-7-1,3 9 0,-3 3 1,1 0 0,3 1-1,-4 3 1,4-4 0,-1 2-1,1-5 0,-4-3 1,1-7-1,1-2 0,-13-19 0,23 25-1,-23-25 1,21-4 0,-21 4-1,19-32 0,-11 3 0,-3-5 1,-1-6-1,0-2 0,0-6 0,0 5 0,-2-3 0,-1 6 0,1 2 0,0 13 0,0 4 0,0 4 1,-2 17-1,0 0 0,0 0 0,23 4 0,-23-4-1,19 28 2,-8-5-1,1 6 0,3 5 0,-5 2 0,3 0 0,-2 3 1,3 1-1,-1-2 0,4-2 0,-2-4 0,2-1 0,1-8 0,-1-4 0,0-4 0,-17-15 0,30 2 0,-30-2 0,23-25 0,-13-2 0,-5-3 0,1-10 0,-2 4 0,-6-4 0,4 2 0,-2 7 0,0-1 1,-2 7-1,2 4 0,0 4 0,2-2 0,-2 19 0,4-34 0,-4 16 0,2-3 0,0 2 0,-2 19 0,1-30 0,-1 30 0,2-23 0,-2 23 0,0 0 1,0 0-1,0 0-1,-2-17-2,2 17-9,0 0-23,0 0 2,0 0-2,0 0-1</inkml:trace>
  <inkml:trace contextRef="#ctx0" brushRef="#br0" timeOffset="1025">885 578 21,'0'0'27,"0"0"1,-19-5 2,19 5-9,0 0-6,0 0-3,0 0-2,23-10-2,-4 10-2,4 6-2,6-2-1,7 1-1,4 1-1,0 6 0,4-7 0,-4 1-1,1 0 0,-6-1 1,-5-3-1,-5-2 1,-6-2-1,-19 2 0,27-17 0,-27 17 0,5-23-1,-5 23 0,-5-34 1,-1 17-2,6 17 1,-25-29 1,25 29-1,-28-26 1,9 18 0,0-3-1,-6 5 1,2 8 1,-4-4-1,-3 0 0,-3-2 0,1 4 1,0 4 0,-3 2 0,5 1 0,-2-1 1,5 0-1,2 11 1,6 0-1,0 6 1,6 0 0,1 5 0,5 1 0,1 1 0,8 3 1,2 3-1,7-4 0,4 3-1,2-9 1,12 1-1,2-4 0,5-10 0,6-5 0,-2-8-1,1 0 0,3-6 1,-4-3-1,-2-1 0,-9-3 0,1 1-1,-11 10-3,4-9-9,-23 11-24,19-4 1,-19 4-1,0 0-1</inkml:trace>
  <inkml:trace contextRef="#ctx0" brushRef="#br0" timeOffset="2158">1453 179 9,'0'0'23,"0"0"3,15 19 1,-15-19-8,10 32-5,-10-32-1,19 40-1,-4-17-1,-2 15-1,10-2-2,-8 14-2,4-3-1,-5 10-2,1-5 0,-2-1-1,-1-3-1,-7-4 0,-1-10-1,-2-6 1,0-5 0,0-6-1,-2-17 1,0 23-1,0-23 2,0 0-1,0 0 0,0 0 0,0 0 1,-10-21-1,8 2 0,0-4 1,1-5-1,1-1 0,0-3 1,1 1-2,5-1 1,0 3 0,-2 3 1,5 3-2,1 2 1,3 2 0,-1-2-1,5 4 1,0 4 0,0 9-2,6 2 2,2-2-1,-3 8 0,1 5 0,4 7 0,-2 6-1,-1-1 1,1-2 0,-8 2-1,0 4 2,-1-4-1,-7-4 0,-7 0 1,-4 0 0,2-17-1,-15 29 1,-2-10 0,-4 0-1,-8 2 0,-9-4 1,0 0-2,-8-9 2,1 2-1,-3-9-1,2-2 2,8-3-1,8-4 0,30 8-2,-31-23-2,39 6-7,-8 17-25,27-11-1,-3-1 0,3 1 0</inkml:trace>
  <inkml:trace contextRef="#ctx0" brushRef="#br0" timeOffset="3012">2449 401 20,'0'0'25,"-17"-3"1,-1 16 4,18-13-12,-24 0-4,1 7-2,6-7-1,-14 10 0,8-8 0,-13 9-3,11-11 0,-9 17-3,9-11 0,-1 11-1,9-5-1,3 5 0,14-17-2,-5 23 0,5-23 0,15 23-1,6-14 1,3-9-1,11 6 0,1 0 0,4-5 0,8 11 0,-5-6 0,-1-1 0,0 11 1,-6 3-1,-3-2-1,-7 0 2,-5 4-1,-6-2 0,-5 4 0,-8 0 0,-4-6 1,-9 0-1,-7 6 0,-6-4 1,-9 2-1,-9-4 0,-5-6 0,-8-9 1,1 2-1,9-8 0,1 2-1,11-7-1,5 1-5,20-9-19,8 17-12,14-29 2,8 12-2,-3-6 2</inkml:trace>
  <inkml:trace contextRef="#ctx0" brushRef="#br0" timeOffset="3617">2643 0 51,'0'0'31,"6"36"2,1-17-1,7 2-15,-13 13-5,17-5-4,-9 14-1,10-1-1,-7 8-1,9 3 0,-6 10-2,6 0 0,-2 5-1,0-5-1,0 0 1,0-8-2,-6-7 0,-3-8-2,1-17-4,-11-1-10,0-22-22,0 0 3,0 0-3,-27-34 2</inkml:trace>
  <inkml:trace contextRef="#ctx0" brushRef="#br0" timeOffset="3897">2548 434 58,'0'0'32,"0"0"-1,-10-27 3,10 27-16,0 0-8,29-29-2,-29 29-2,36-28 0,-15 15-1,7-3 1,-1 3-2,13 2-1,-2 5 1,4 2-2,-6 8 0,4-2-1,-2 5 0,-2 3-2,-3-1-2,-14 7-4,4-9-24,-23-7-8,23 19 2,-23-19-2</inkml:trace>
  <inkml:trace contextRef="#ctx0" brushRef="#br0" timeOffset="4270">3079 533 58,'0'0'32,"21"5"1,-4 1-6,-17-6-11,38-6-2,-21 10-5,14-8-2,-8 4-2,5-5-2,-7 9-1,6-10-1,-6 8 0,0-4 0,0-2-1,-4-4 1,-17 8-1,23-9 0,-23 9 0,13-19 1,-13 2-1,0 17 0,-12-31 0,-1 12 0,-6 4 0,-6 0 0,-5 1 0,-1 5 1,-1 5-1,-4 8 0,2 0 1,1 7 0,5 8 1,3 0 0,0 8 1,8 1 0,2 3 0,3 3 0,9 6 1,6-2-1,3 4 0,9-2 0,2 0-1,14 0 0,-1-8 0,10-7 0,2-6-1,4-7 0,0-10-1,1-6 2,-5-8-2,-2-1 0,-4-2 0,-7-2 0,-2 5-3,-27 12-3,34-23-10,-34 23-25,0 0 0,0 0 0,0 0 0</inkml:trace>
  <inkml:trace contextRef="#ctx0" brushRef="#br0" timeOffset="4922">3667 533 39,'0'0'31,"0"0"2,19 4 0,-19-4-14,0 0-4,29 19-3,-23 3-2,-6-22-2,28 40-2,-9-19-1,-7 8-2,5-2 1,-6 5-1,4-11-1,-3 2 0,-3-4 0,-9-19-1,10 26 1,-10-26-1,0 0 1,0 0-1,-19-26 0,9 7 0,-3-8 0,-2-1 0,3-7 0,1 5 0,1-3 0,5 3 0,5-6 1,4 5-1,7-1 1,2 7-1,4-2 0,8 5-1,-2 3 1,6 0-1,5 3 0,-4 9 1,3-1-1,-5 2 0,1 4 0,-8 2 1,2 4-1,-23-4-1,21 21-1,-21-21-8,13 35-30,-23-18-1,10-17 1,-41 9-2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18:22:57.62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8 88 12,'0'0'24,"0"0"1,19 2 3,-19-2-11,0 0-4,0 0-2,0 0 0,0 0-1,11 24-1,-11-24-1,0 0 1,0 0-2,0 0 1,0 0-2,0 0-2,0 0 0,-19-12-1,19 12-2,0 0 1,-8-17 0,8 17-2,-3-18 1,3 18 0,5-24-1,-5 24 1,10-25-1,-10 25 0,0 0 1,23-20 0,-23 20-1,19 2 0,-19-2 0,10 18 1,-10-18-1,4 29 0,-4-29 1,-4 30-2,4-30 2,-14 25-1,14-25 1,-21 24-1,21-24 1,-21 10 0,21-10 0,-19-4-1,19 4-1,-6-24-5,6 24-31,10-18-1,-3-5 1,1-1-2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18:22:58.61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402 67 28,'6'-19'25,"-6"19"1,0 0-3,0 0-4,0 0-3,0 0-2,-23-2-4,23 2-1,0 0-2,-17-12-1,17 12 0,-25 6-1,8 2 0,17-8-1,-36 5-1,17-5 1,-4 6-1,0-4-1,0 7 0,2-7-1,0 6 1,2 1-1,2 3 0,-1 3 0,-1 4 0,2 2 0,2 0 0,-2 7 1,1 2 0,7 3 0,-1 3-1,7 0 0,3-2 1,3-4-1,7 4-1,11-9 1,0-4-1,6-2 1,3-6-1,4-5 0,1-2 0,1-3 1,-2-6-1,-1 1 0,-3-2 0,-3-4 0,-6 4 0,-2-1-1,-19 5 0,23-15-1,-23 15-7,0 0-24,13-23-7,-13 23 0,-5-23 1</inkml:trace>
  <inkml:trace contextRef="#ctx0" brushRef="#br0" timeOffset="729">902 127 14,'0'0'28,"0"0"0,0 0 2,4-17-9,-4 17-4,0 0-3,-19-15-1,19 15-2,0 0-3,-21-19-1,21 19-1,-27-2 0,8-2-1,19 4-1,-38 0-1,19-3 0,-2 10-1,4 8 0,-2-3-1,1 1 1,3 12-1,4 1 0,1 8 0,6 2 1,2 2-1,8-5 1,4 5-1,5 0 0,6-12 0,4 1 0,1-6 0,7-6-1,-1-13 1,3-2-1,1-8 1,-4-5-1,-1-2 0,-6-6 0,-1-8 0,-6 5 0,-9-1 0,-3-5-1,-4 1 1,-2 1-1,-10-3 1,3 1-1,-3 1 0,-1 1 0,-3 1 1,14 27-2,-21-36-2,21 36-4,-11-22-17,11 22-14,0 0 1,0 0-1,0 0 0</inkml:trace>
  <inkml:trace contextRef="#ctx0" brushRef="#br0" timeOffset="1428">1179 110 7,'0'0'24,"0"0"3,17 21-5,-17-21 0,15 27-2,-15-27-2,19 40-2,-2-22-4,-9 15-2,7-12-4,-5 9-1,7-7-2,-11 3-1,7-5 0,-5-2-1,-8-19 0,15 25-1,-15-25 1,0 0-1,9 17 0,-9-17 1,0 0-1,0 0 1,0 0-1,-13-21 1,13 21 0,-15-34 0,11 17 0,-4-8 0,3-7 0,-1 0 1,6-6 0,0 4 0,2-3-1,4 7 1,3-8 0,1 10 0,7 9-1,-17 19 0,34-33 0,-13 26-1,2 1 0,0 8 0,2 8 0,1 1 0,-3 2 1,0 8-1,-2 8 0,0 1 0,-4 8 1,-3 0-1,-3-2 0,-3 0 0,-4-2 1,-1-5-1,-1-9 0,-4-3 0,2-17 0,0 0 0,0 0 0,-17 10 0,17-10 0,-11-30 0,7 11 0,4-8 0,2 1 0,0-3 0,4-1 0,5-4 0,4 3 0,6-1 1,2 5-1,2 3 0,2 7 0,-2 3 1,1 5-1,1 9 0,-6 6 0,-2 9 1,0 2 0,-2 6 0,0-1 0,-1 7 0,-3 5 1,0 0-1,-1 0 1,-1-1 0,1-1-1,-5-4 0,7-1 0,-5-8 0,3-2 0,-12-17-1,25 17 0,-25-17 0,28 7 0,-9-3 0,-19-4-1,40-2-3,-40 2-22,19 6-14,-19-6-1,0 0 2,2-30-1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18:23:03.44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-1 67 7,'0'0'10,"0"0"0,23-8 0,-23 8 1,0 0 2,0 0 1,0 0 3,0 0-2,0 0 0,17-10-2,-17 10-1,0 0-2,0 0-3,0 0 0,0 0-3,0 0 0,0 0-1,0 0 0,0 0-1,0 0 1,0 0-1,-7-18-1,7 18 1,-4-17-2,4 17 1,0 0-1,0 0 0,23-10 1,-23 10-1,0 0 1,19 12-1,-19-12-1,0 0-2,-2 27-8,2-27-23,0 0 0,-27 16 0,27-16-1</inkml:trace>
  <inkml:trace contextRef="#ctx0" brushRef="#br0" timeOffset="1087">74 108 7,'0'0'21,"0"0"0,0 0 1,0 0-10,0 0-2,0 0-4,0 0-2,0 0 1,0 0 0,-8-19 1,8 19-1,0 0 0,4-20 0,-4 20 0,0 0-1,12-18-1,-12 18-1,0 0 0,0 0-1,19 4 1,-19-4-1,0 0 0,11 24 1,-11-24 1,2 22-1,-2-22 1,-5 21 0,5-21 1,-8 18-1,8-18 0,0 0 0,-25 18 0,25-18-1,-19 2-1,19-2 2,-18-8-2,18 8 0,0 0-1,-15-20 0,15 20 0,-2-18 0,2 18 0,0 0-6,0 0-13,17-17-14,-17 17 0,0 0-1,27-24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2:48:19.1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99 32,'0'0'29,"0"0"1,0 0-6,0 0-7,0 0-2,0 0-5,32 21-3,-18 4 0,8-1-3,1 11 0,6 5-1,5 4 0,6 7-1,-1 8 1,3-2-1,0 6 0,-1 0 0,-1 7 0,4 3 0,-6 3-1,-4-4 0,-1-7 0,1-2 0,-5-2 0,-3-10 0,-5-9 0,-2-13-1,2-7 1,-7-4 0,-14-18-1,17 11 1,-17-11-1,0 0 1,0 0 0,9-19 0,-9 19 1,-5-32-2,3 3 1,2-5 0,0-6-1,2-12 0,-6 1 1,4-10-1,4-4-1,0-1 1,-3-3 0,5 4 0,0-1 1,2 8-1,-1 1-1,3 2 2,-3 9-1,3 10 0,-2 4-1,1 7 1,-9 25 0,19-23 0,-19 23 0,19 12 0,-19-12 0,25 34-1,-10-4 2,3 1-1,-1 7 0,6 6 1,1 7-1,0-1 0,1 3 1,-2 6 0,4 0-1,-2 0 1,-1 6 0,1 0-1,-4-8 0,4 2 1,-2 4-1,-4-14 1,-2-9-1,0 0 0,-1-11 1,-5-8-1,-1-4 1,-10-17 0,0 0-1,19-15 1,-19 15-1,5-37 1,-6 5-1,-1-4 1,-2-12-1,0 1 0,-2-11 0,2-6 0,1-7 0,-1 7 0,4-7 0,4-1 0,-1-1 0,3 5 0,6-1 0,-3-3 0,5 13 0,-1-4 0,4 8 0,-4-1 0,3 13 0,-1 8 0,-2 5 1,-1 7-1,-1 6 0,-11 17 1,0 0-1,23-10 0,-23 10 0,0 0-1,0 0-1,0 35-3,0-35-13,2 17-22,-6 0 2,-1 0-1,3 0 0</inkml:trace>
  <inkml:trace contextRef="#ctx0" brushRef="#br0" timeOffset="1238">2076 745 11,'0'0'25,"9"-19"1,-9 19-3,0 0-3,6-23-3,-6 23-2,-4-17-3,4 17-2,-10-29-2,10 29-1,-26-32 0,3 20-2,0 1 0,-11 9-1,3-10 0,-13 11-1,4 12 0,-4 6 0,2-2-1,4 14 0,4 1 0,7-1-1,8 13 1,4 5-1,11-8 0,8 6-1,5 3 1,10-4 0,10-8 0,7-6 0,10-9 0,3-11-1,5-10 1,1-15-1,4-14 1,-5-5-1,-4-2 0,-8-6 0,-10-4 0,-9 8 0,-8 2-1,-11 3 1,-12 5 0,-5 1 0,-4-2-1,-10 5 1,2 7 0,-3-4 0,1 2 0,-4 1-1,10 7 1,0-6-1,0 13-1,21 4-1,-23-8-3,23 8-8,0 0-21,20 8-2,-20-8 1,26 4-2</inkml:trace>
  <inkml:trace contextRef="#ctx0" brushRef="#br0" timeOffset="1943">2630 720 31,'0'0'30,"-6"30"2,14-9 0,0 8-10,-1 11-8,12-4-3,-3 10-5,8-4-1,-3 5-2,6-7 0,-6 4 0,2-15-1,-6 1 1,0-11-1,-7 2 1,-10-21-1,0 0 1,0 0 0,0-23 0,-10 2-1,-7-5 0,-2-13 0,-4-2-1,0-3 1,0 4-1,8-6 1,0 0-1,9 1 1,6 5-1,15 0 0,3 7 1,8-1-1,5 4 0,3 7 0,8 0 1,0 2-2,1 2 1,-7 13-1,5 0 0,-7 1 1,-4 9-1,-3 1 0,-10 3 0,-17-8-1,21 34 0,-21-34-2,-5 21-2,-15-2-7,20-19-14,-22 4-14,22-4 1,-29 2-1,29-2 2</inkml:trace>
  <inkml:trace contextRef="#ctx0" brushRef="#br0" timeOffset="2555">3905 687 41,'0'0'29,"-7"-20"1,7 20-8,-20-18-6,15-1-3,-14 17-2,19 2-2,-39-17-1,17 12-2,-13 10-1,1-5 1,-8 16-1,2-3-2,2 8 1,0-4 0,2 13 0,9-9-1,1 2-1,10-4 0,7-2 0,9-17 0,0 0-1,30 12 1,-3-12-1,7-6 1,10 6-1,1-2 0,5 2 0,5 8-1,-3 3 1,1 1-1,-3 3 1,-6 8-1,-2 0 0,-8 13 0,-5-8 1,-8 12-1,-10-9 0,-5 7 0,-12-8 0,-7-1 0,-12-2 0,-7-5 0,-9-2 0,-8-5 0,-7-6 0,-3-9 0,0-7 0,6 5 0,7-6 0,4-5-1,18-2-2,5-4-4,30-4-14,-11 23-20,36-25 2,-4 2 0,2 12-1</inkml:trace>
  <inkml:trace contextRef="#ctx0" brushRef="#br0" timeOffset="3244">4463 851 67,'0'0'36,"0"0"0,0 0-2,2 23-17,17-31-6,-19 8-2,42-3-3,-19 1 0,14-10-2,-1 9-1,4-3-1,2 0 0,2-5 0,-2 3-1,-4 0 0,0 1-1,-6-1 1,-2 1-1,-9-1 0,2 0 1,-23 8-1,25-13 0,-25 13 0,10-19 0,-10 19 1,-8-23-2,8 23 1,-27-27 0,4 10-1,-3-4 1,-6 2-1,-6 4 1,-4 2 0,2 1 0,-2 14 0,0-4 0,4 8 0,1 9 0,7 4 1,-3 6 0,7 4-1,1 5 2,4-7-1,0 9 1,4 2 0,5 4 0,5-8 0,3 6 0,11-9 1,7 1-3,5-2 0,9-3 0,9-14 0,9-1 0,5-3 0,4-7 0,7 4 0,-1-12 0,2-1 0,-7-3 0,-3 8 0,-3-2 0,-8-3 0,-8-5 0,-5 3 0,-4 3 0,-4-5 0,-21 11 0,32-14 0,-32 14 0,0 0 0,19-15 0,-19 15 0,0 0-32,0 0-12,-19-13-1,0-2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2:48:23.5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3 239 37,'0'0'31,"0"0"2,-1-17-5,1 17-4,0 0-3,0 0-4,0 0-5,0 0-2,0 0-2,7 40-2,1-17-1,-2 12-1,1 9-1,1 6-1,3-1 0,-7 7 0,6-6-2,-2 0 1,-5-8-2,3-6 0,-6-17-3,0-19-3,0 0-9,-6-27-25,3-5 0,-3-16 1,-2 0-1</inkml:trace>
  <inkml:trace contextRef="#ctx0" brushRef="#br0" timeOffset="314">38 29 71,'-21'-17'39,"21"17"-2,-23-18 3,23 18-16,0 0-17,0 0-4,0 0-4,0 0-8,0 0-29,25 12-1,-2 11 1,7 4-1</inkml:trace>
  <inkml:trace contextRef="#ctx0" brushRef="#br0" timeOffset="565">828 297 38,'-2'-17'28,"2"17"3,-21-18-8,14 1-7,-11 6-2,15-14-2,-26 19 1,29 6-3,-50-21-1,23 10 0,-19 16-1,13-5-1,-9 17-1,4 1-1,-1-1-1,9-4-1,3 10 0,8-7-1,7 1-1,10 0 0,2-17 0,18 19 0,7-13-1,7 4 0,12-5 1,4-3 0,6 4-1,7-6 0,-1 4 0,3 9 0,-7-3 0,-3-4 1,-6 5-2,-7 6 2,-8 0-1,-9 3 0,-7 1 0,-7 2 0,-7 0 0,-9 5 1,-9 3-1,-7-4 0,-9-6 0,-9 4 1,-10 2-1,-9-14 0,-5 4 0,2-7 0,1-6 0,3-2-1,16 3-1,3-1-2,34-21-13,6 17-24,12-25 0,13 2 0,4-8-1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2:48:25.1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78 274 29,'-4'-17'30,"4"17"3,-4-23 1,4 23-14,0-19-1,0 19-3,0 0-3,0 0-2,0 0-3,-4 17 0,10 0-3,-6 20 0,6 0-1,-1 15 0,11 4-2,-7 15 0,6-9-1,1-1 0,3 3 0,0-1-1,-2-11-2,-4-17 1,-1-6-4,5-23-3,-17-6-10,4-23-18,-6-12-5,-6-17 2,-2-12-1</inkml:trace>
  <inkml:trace contextRef="#ctx0" brushRef="#br0" timeOffset="313">53 114 59,'0'0'37,"-23"-19"0,23 19 2,-32-4-15,35-15-9,-3 19-4,0 0-4,23-4-1,0-15-3,6 13 0,9-5-2,4 5 1,7-6-2,5 6 1,1-5-1,6 5 0,0 22-1,-6 9 1,0-4 0,-7-2-1,-4 4 0,-10 6 0,-9 2 1,-12 4-1,-11-6 0,-10-8 1,-9 8 0,-10-2 0,-3 7 0,-6-7 0,-2 0 0,-2-2 1,0-3 0,4-3 0,7-6 0,2-3 0,10-2 0,17-8 1,0 0-1,0 0 0,17-10 0,8 2 0,7 1-1,7 9 0,6-12 1,3 14-1,-1 7 0,5-1 0,-3 3 0,-1 11 0,-6 4 0,-6-2 0,-3 6 0,-14-1 0,-2-4 0,-12 10 0,-10-3 0,-9-5 0,-5 2 0,-9-4 1,-12-4-1,-6-2 0,-9 3 0,-6-1 0,-6-12 0,1 1 0,1-6 0,0-3 0,10 3 2,11-10-2,17-13-2,16 0 1,9-3-1,21-7-5,-19 27-15,55-36-19,-13 13-1,8 2 1,-1 11 0</inkml:trace>
  <inkml:trace contextRef="#ctx0" brushRef="#br0" timeOffset="1144">1289 600 73,'0'0'37,"0"0"1,0 0 1,0 0-21,10 19-7,7-26-3,-17 7-3,44-8-1,-14 4-1,6-7-1,2 9 0,2-10-1,0-7 0,2 7-1,0 1 0,-7 1 0,-3 4 0,-5-5 0,-6-3 0,-4 8-1,-17 6 1,19-15 0,-19 15 0,-12-17 0,12 17 0,-34-29 0,7 17 0,-5 3 0,-10-1 0,2 6 0,-8 2 0,5 2 1,-3 12-1,0 5 1,2 8 0,6 2 0,4 14 0,7-11 0,10 9 1,2-1-1,7 3 0,10-14 1,8 4 0,9-10-2,7-4 0,14 3 0,6-15 0,2-5 0,9 2 0,-2 2 0,4-10 0,-5-1 0,-5-1 0,-7 0 0,-8 8 0,-5 6 0,-8-12 0,-21 6 0,26-19-24,-26 19-18,0 0-1,-24-31 0,8 10 0</inkml:trace>
  <inkml:trace contextRef="#ctx0" brushRef="#br0" timeOffset="1849">2287 103 71,'-23'-14'37,"23"14"0,0 0-3,-22-3-16,22 3-5,0 21-4,0-21-2,2 42-1,5-13-1,-3 19-1,4 16 0,-5 7-1,11-3 0,-3 13-1,2-6 0,-1 6-2,1-6 0,1-4 0,-3-17 0,-3-10 0,-1-3 0,-1-6-3,-8-16-2,2-19-6,0 0-22,-17-35-9,-4-1 0,-6-5 0</inkml:trace>
  <inkml:trace contextRef="#ctx0" brushRef="#br0" timeOffset="2163">1954 475 82,'-17'-10'40,"-4"4"-1,21 6 2,-8-19-25,8 19-6,25-23-2,4 19-3,14-15-1,7 7-1,11-3-1,6-1 0,3-5-1,-1 12 1,5 1-2,-6-2 0,-5 14-2,-2-4 0,-13 6-3,5-2-5,-15 17-29,-9-15-4,-8-6 1,-21 0-1</inkml:trace>
  <inkml:trace contextRef="#ctx0" brushRef="#br0" timeOffset="2461">2794 41 67,'0'0'37,"-4"-19"0,4 19 0,-5 19-20,5-19-7,0 0-2,28 16-1,-24 5-2,11-4 0,-2 24 0,1-5 0,-1 9-1,2 20-1,-1 10-1,3 8 1,-8-2-2,7 6 1,-5-6-2,0-4 0,-3 0 0,0-23 0,-1-14-2,-3-5-2,4-18-2,-18 1-5,10-18-17,-5-27-15,-9 4 1,-9-8 1,-5-8 0</inkml:trace>
  <inkml:trace contextRef="#ctx0" brushRef="#br0" timeOffset="2774">2632 579 70,'-27'-12'40,"27"12"-1,-7-25 2,7 25-13,11-34-17,12 28-2,11-15-3,5 9-1,8-1-3,5 3 2,7 4-4,2 0 0,-6 10 0,2 4-2,-2 2-3,10-10-10,-10 11-27,-5-1-1,-5-1 1,-3-14 0</inkml:trace>
  <inkml:trace contextRef="#ctx0" brushRef="#br0" timeOffset="3072">3432 654 49,'0'0'34,"0"0"3,8 17-9,9-28-4,-17 11-6,27-8-3,-27 8-4,38 6-2,-17-6-2,15-10-2,-6 10 0,8-5-2,1 10 0,4-10-1,-5 5 0,6-8-1,-2 8 1,-6 0-2,-1 0 0,-7-4 0,-7-2 0,-21 6 0,29-13 0,-29 13 0,-10-31 0,-1 12-2,-12-6 1,-2 3 0,-3-1 0,-9 0 0,-3 4-1,0 3 2,-1 9-1,-1 7 1,2 9 0,0 1 0,0 2 1,5 11 0,1 7 0,7 3 1,3 8-1,6-7 2,9 7-3,11 1 0,7 3 0,10-9 0,8 1 0,7-1 0,14-16 0,2-3 0,3-7 0,4-16 0,-4 0 0,-1-9 0,-7-3 0,-5-7 0,-5 2 0,-16 6 0,0-2 0,-19 19 0,13-35-16,-13 35-27,-13-37-3,13 37 3,-10-31-1</inkml:trace>
  <inkml:trace contextRef="#ctx0" brushRef="#br0" timeOffset="3668">4198 506 99,'17'17'38,"-17"-17"1,13 19-9,10-15-20,-7 17-3,12-9-1,-5 9-1,7 8-1,-3 4-1,2 0 1,-6 9-1,-2-5-1,1 3 1,-4 2-1,-7-1-2,2-8 0,-5-8 0,-2-8 0,-6-17 0,0 0 0,0 0 0,0 0 0,-29-40 0,12 9 0,-2-10 0,2-3 0,0-2 0,5-1 0,5 11 0,5-8 0,7-5 0,9 7 0,10 5 0,5 8 0,9 1 0,4 2 0,4 1 0,-1 8 0,3 11 0,2 6 0,-7-4 0,-4 2 0,-7 8 0,-3-2 0,-5 2 0,-24-6 0,36 13-3,-36-13-41,14 22 1,-14-22-1,0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3T01:05:56.43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-259 3832 20,'4'53'31,"-2"10"-1,-9 3-15,-6-4-10,3 8-2,-4 1-3,-3 1-1,-1 3-1,-5-10-4,12 2-10,-9-8-14,-2-15 0</inkml:trace>
  <inkml:trace contextRef="#ctx0" brushRef="#br0" timeOffset="280.8005">-484 5420 16,'-11'51'16,"9"8"1,-7-15-2,11 11-4,-11-11-1,9 6-4,-8-2-4,-3-6-7,4 0-24,-6 9-1,-13-10 1</inkml:trace>
  <inkml:trace contextRef="#ctx0" brushRef="#br0" timeOffset="826.8013">-1149 6075 31,'33'28'32,"-15"-4"-12,-18-24-6,37 44-4,-22-19-5,7 16-1,-5 8-2,1 10-1,-3 2 1,1 5-1,-1 0 0,0 0 0,-2-4 0,0-5 0,-2-13 0,2-9-1,3-11 1,3-15-1,1-18 0,8-17 0,12-14 0,12-19-1,16-5-2,4-22-12,20 5-18,10 0 0,7 0-1</inkml:trace>
  <inkml:trace contextRef="#ctx0" brushRef="#br0" timeOffset="-499.2009">289 0 25,'0'63'28,"-7"5"-13,-12-8-4,6 17 0,-12 1-7,1 4 0,-8-3-2,3-2-1,-4-3-1,-4-14-7,13-1-12,3-11-9,-4-23-2</inkml:trace>
  <inkml:trace contextRef="#ctx0" brushRef="#br0" timeOffset="-296.4004">-45 1609 17,'-29'95'18,"7"-5"-6,7 4-2,-9-14-1,11 1-4,-5-11 0,3-4-8,4-11-22,5 11-1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2:48:52.2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4,'0'0'15,"0"0"-16,0 0-14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2:49:13.919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-7 136 15,'-25'-10'26,"25"10"1,0 0 3,0 0-14,0 0-1,0 0-5,0 0-2,0 0-3,0 0-1,0 0 0,15 27-3,1 0 2,7 9-2,3 12 2,7 11-1,-2 10-1,7 8-1,0 9 1,0 4-1,2 4 0,1-8 0,-1 0 1,-6-11-2,3-6 1,-13-12 0,1-17 0,-8-5 0,-3-16 0,-14-19 1,0 0-1,0 0 1,0 0 1,-4-37-1,-6 3 0,-1-12 0,-6-6 0,0-9 0,3-4 0,5 0 0,-1-2-1,2 7 1,8 9-1,0 5 1,4 8-1,2 9 0,2 12 0,-8 17 0,19-18 0,-19 18 0,30 10 0,-11 3 0,1 5 0,6 8 1,3 5-1,4 9 0,-1 6 0,6 0 0,1 6 0,1 5 0,-2 3 0,2 1 0,-2-8 1,-3-1-1,-1-6-1,-1-4 2,-8-9-2,-1-8 2,-4-12-1,-20-13 0,26 4 0,-26-4 0,8-23 1,-10 0 0,-6-8-1,-3-9 1,-1-4-1,-1-6 1,-2-13 0,3 0-1,-3-6 1,7-6 0,1 8 0,3-3 0,-2 1-1,4 0 1,2 11 0,2 7-1,0 10 0,2 7 1,-6-1-1,4 12 0,-2 23 0,2-23 0,-2 23 0,0 0 0,0 0 0,-4-17-2,4 17-1,0 0-6,0 0-12,0 0-14,0 0 1,17 16-1,-17-16 1</inkml:trace>
  <inkml:trace contextRef="#ctx0" brushRef="#br0" timeOffset="987">1192 0 14,'0'0'20,"11"17"0,-5 2-9,4 4-2,5 6 0,0 15 1,6 6-3,-5 15 0,10 7 0,-8 13-2,10 1 0,-7 8 0,4 3-2,-6-9 1,1-3-1,-5-9 0,0-9 0,-5-6 0,-3-13-2,-3-17 1,2-6 0,-6-8-1,0-17 0,0 0 1,-14-17 0,7-12 0,1-7 0,-3-1 0,-1-14 0,2-1 1,5-9 0,-1 7-1,6-3 0,-2 11 0,7-6 0,3 14 0,5 1-1,2 12-1,4 2 1,0 14-1,4 3 0,4 4 0,0 8 0,-1 2 0,-1 5 1,0 2-1,0 3 0,-3-1 0,1 8 0,-2 3 0,-6 1 0,-1 6 1,-1 3-1,-3-4 1,1 7 1,-4-1-1,1 0 1,-2 0-1,3 0 1,3-5 0,-1-5-1,0 3 1,3-10-1,1 0 0,2-8 0,2-1 0,2-11 0,-4 5-1,2-6 1,-2-4-1,-2 2-2,1-6-2,-18 6-11,0 0-21,0 0 0,17-17 0,-17 17 1</inkml:trace>
  <inkml:trace contextRef="#ctx0" brushRef="#br0" timeOffset="1834">2326 666 44,'0'0'30,"0"0"3,0 0-2,-10 27-12,7-10-9,3-17 1,13 29-6,2-10 0,-5 8-1,5-3 0,4 5 0,4-6-2,0 8 1,8-6-1,-6 1-1,3-4 0,3 1 0,1-4-2,-5-2 0,-2 2-2,8-13-4,-14 7-8,4-15-18,0-3-2,-23 5-2,30-29 2</inkml:trace>
  <inkml:trace contextRef="#ctx0" brushRef="#br0" timeOffset="2163">2831 710 23,'0'0'28,"0"0"0,0 0-1,0 0-6,-2 19-2,2-19-3,-8 35-3,16-18-3,-18 25-1,16 6-2,-12 13-1,10 8 0,-6 13-2,6 6 1,-2 10-2,2 7 0,-2 1-1,-2-15 0,0 11 0,0-14-1,-2-6 0,2-9 0,-2-14 0,0-11-1,2-13 1,0-7-1,0-10 0,0-18-1,0 0-2,0 0-4,0 0-33,-6-21 0,6 21 1,-9-43-2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2:49:16.960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830 305 41,'0'-33'29,"0"33"2,-25-30-9,22 11-8,-11 1-3,14-8-3,-13 7-3,5-8-2,-9 4-1,2 0 0,-10 0 2,-1 0-2,-12 8 1,-2 2 0,-8 7 1,0 0-1,-9 6 0,0 0 1,-4 0-2,8 4 2,-1 6-2,5 5 1,-1 2-2,14 8 1,2 7-1,7 5 0,10 12 0,8 8 1,1 3-1,10 6 0,7 3 1,8-4 0,10 4 0,9 3-1,4-1 1,10-8 0,7-2 0,6-12-1,9-7 0,3-9 0,5-22 0,3-14 0,-1-15 0,-2-6 0,-4-15-1,-9 5 1,-8-2-1,-7 1 0,-18 14 0,-8 4-1,-6 12-2,-20 5-5,0 0-31,-10 26-1,10-26 1,-30 23-1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2:49:17.963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6 97 38,'-17'-15'30,"17"15"0,0 0-7,0 0-6,0 0-2,0 0-4,31 19-3,-16 10-3,10 1 0,-6 10 0,12 6-1,-4 11-1,6 0-1,-3 0 0,1-10-1,-6-3 0,0-10 0,-2-5 0,-23-29-1,29 7 0,-29-7 1,8-30-1,-10-2 1,-4-5-1,-3-2 1,1-7-1,-4 0 0,5 1 1,-3 3-1,4 2 0,4 11 0,6 3 0,2 3-1,-6 23 1,27-17 0,-27 17 0,32 6 0,-14 3 0,3 2 0,0 7 0,-2 1 1,6 3-1,-2 5 0,0 3 0,4 5 0,-2 5 0,0 0 0,-2-4 0,2-4 0,-1 2 0,-1-11 0,-2-6 0,-4-9 0,2-10 0,-19 2 1,27-27-1,-15 4 0,-6-7 0,-3-4 0,-3-12 0,2 0 1,-4 5-1,-3-5 0,1 2 0,0 8 0,4-2 0,-2 8 0,2 11 0,0 19 0,2-29-1,-2 29 1,0 0-1,0 0-3,29-15-14,-29 15-19,0 0 2,19 17-2,-19-17 2</inkml:trace>
  <inkml:trace contextRef="#ctx0" brushRef="#br0" timeOffset="815">1470 171 32,'3'-22'20,"-3"22"1,-15-23 0,9 4-2,-11 4-3,5-4-1,-11 9-4,6-13-1,-12 18-2,8-7-2,-8 12-2,8 0-1,-6 12 0,0 1-1,2 17 0,4 1 0,0 9 1,7 0-1,3 9 0,11-1 0,2 1 1,11-1-1,7-9 0,5-10 0,3-4-1,9-14 1,1-5-1,3-14 0,-1-15 0,2-9-1,-5-4 1,-4-4-2,-8-6 2,-2 1-1,-14-7 0,1 11-1,-14 3 1,-5-2-1,-5 11 0,-3 6 0,-1 6 0,1 0 0,17 17-2,-33-6 1,33 6-4,-21 17-3,21-17-8,8 33-15,-4-14-3,-4-19-1,27 34 1</inkml:trace>
  <inkml:trace contextRef="#ctx0" brushRef="#br0" timeOffset="1285">1643 126 12,'21'6'27,"-21"-6"-1,17 20-1,-17-20-3,19 37-3,-1-20-2,-11 13-4,16-3-1,-7 15-4,5-4-1,-2 9-2,2-9-2,0 2 0,1-2-1,-5 2 0,-2-13-1,-3-5 0,-12-22 0,17 21 0,-17-21 0,0 0-1,-4-34 1,-1 6 0,-1-7-1,2-5 1,4-5 0,4 5 0,3-6 0,5 3 0,9 1 1,-2 8-1,8-1 1,4 5-1,2 7 1,-4 0-1,7 8 0,-3 9-1,1 6 1,-1 10-1,0 1 1,-4 8-1,-2 4 1,-2 7-1,-2 5 1,2 3-1,-4-4 1,2 6 0,-4 0 0,0 0-1,3-2 1,-5-2 0,0-8 0,-1 1-1,-1-4 1,-2-8-2,-13-17 0,22 23-3,-22-23-6,0 0-29,0 0-1,-20 3 0,1-25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2:49:20.173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426 621 21,'-27'-6'26,"27"6"-3,-19-12 1,-1 7-4,20 5-1,-40-12-4,22-5-1,-16 17-2,11-12-4,-15 20-2,10-8-2,-8 13 1,5 1-2,-3 9 0,6 0-1,3 11 1,8 5-1,9-1 0,10 5 0,11-1-1,12-4 1,13-1-1,10-6 0,9-6 0,5-20 0,7-9 0,-4-17 0,-7-9 0,-8-7-1,-10-7 1,-12-6-1,-14 0 0,-12 4 0,-14 2 0,-7 9 0,-6 2 0,-5-1 0,0 16 0,3 5 0,8 2-1,-2 7 0,21 4-1,-11 21-3,11-21-3,17 46-13,0-23-17,4-6 1,3 6-2,9-11 3</inkml:trace>
  <inkml:trace contextRef="#ctx0" brushRef="#br0" timeOffset="470">789 501 47,'-4'-19'33,"4"19"2,-17-6-1,17 6-10,-11 18-13,11-18-2,2 40-3,5-11-1,-1 11-2,9 6 1,2 12-1,8-6-1,-4 6 0,8-18 0,1-6-1,8-14 0,-2-11 0,2-13 0,-4-19-1,1-7 0,-1-9 0,-6-9 0,-3 2 0,-6 4 0,-6 3-1,-5-1 1,-2 9-1,-8 8 0,0 4 1,2 19-1,-12-23 1,12 23 0,0 0 0,-17 4 0,17-4 0,-5 31 1,5-5-1,5-1 1,1 16-1,5 3 1,5 0 0,1 6 0,0-2 0,6-4-1,-4-1 1,2-1 0,-4-9-1,0-8 0,-2-2-1,-5-2-2,7-14-6,-17-7-25,0 0-4,0 0-1,13-25 1</inkml:trace>
  <inkml:trace contextRef="#ctx0" brushRef="#br0" timeOffset="1003">1498 36 49,'2'-21'30,"-2"21"2,-11-17-2,11 17-13,0 0-11,0 0 2,2 23-2,7-2-1,3 10 2,5 4-1,-6 16 1,12 7-2,0 17 1,5 2-2,5 25 0,3 0-2,-4 5-1,2-3 0,1-12-1,-7-9 0,-1-18-3,-10-7-2,2-35-10,-12 0-23,-7-23 0,-13-23 0,-8-6 0</inkml:trace>
  <inkml:trace contextRef="#ctx0" brushRef="#br0" timeOffset="1332">1409 494 72,'-17'-6'37,"17"6"-1,-13-21 2,13 21-24,13-19-5,4 13-2,19-10-3,4 11 1,4-9-2,3 10 0,5-9-1,-3 7 0,6 0-1,-3 1 0,-9 1-1,3-4-4,-16 10-12,1-4-23,1-4-1,-15-3 1,-17 9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2:49:22.085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546 293 15,'0'0'27,"17"5"-1,-17-5 0,0 0-3,19-17-3,-19 17-3,-5-17-3,-13 15-3,5-15-4,-15 11-2,-3-1-1,-13 5-1,-1 2-1,-14 3 0,-2 1 0,0 8-1,6 1 1,2 12 0,9-2 0,10 7-1,11 0 1,15 6 0,20 2 0,14-2-1,11-3 1,12-8 0,10-2-1,10-10 1,3-13-1,3-8 0,-4-16-1,-8-3 0,-6-11 1,-13 0-1,-12-10 1,-11 3-1,-15 3-1,-12 4 1,-11 7 0,0 3-1,-10 7 0,6 2 0,-2 13-2,23 6-1,-32 6-4,32-6-11,11 17-20,-1 0 1,-10-17 0,34 31 1</inkml:trace>
  <inkml:trace contextRef="#ctx0" brushRef="#br0" timeOffset="455">742 218 64,'-2'17'35,"2"-17"0,6 21 2,13-23-21,-4 27-7,16-2-1,-1 6-3,10 0 0,-2 9-2,8 1 0,-10 6-1,7-1 0,-14-2-1,1-4 1,-7-1-1,-4-9-1,-7-3 1,-12-25 0,0 0 0,17 4 0,-17-21 0,-2-18-1,2-1 1,0-8 0,2-9-1,4-2 0,1-1 0,3 5 1,1 2-2,1 9 2,3 6-2,-4 7 1,4 8-2,-15 19-1,25-15-5,-25 15-14,19 23-18,-19-23 0,27 11 0,-27-11 1</inkml:trace>
  <inkml:trace contextRef="#ctx0" brushRef="#br0" timeOffset="878">1486 414 50,'0'0'33,"0"0"3,0 0 0,0 0-14,23-2-7,-23 2-5,42-15-3,-15 7 0,13-11-1,-2 9-2,7-6-1,2 5 0,1-7-1,-4 11-1,-1-6 0,-4 3-1,-7 4-1,-9 1 1,-23 5-1,19-12-1,-19 12 1,0 0-1,-31-19 0,5 6 0,-14-3 0,-2 1 1,-2 2-1,-2-2 2,2 7-1,0-2 1,6 10 0,5 6 1,6 9-1,10 8 2,6-4-1,7 16 1,6-1 0,8 6 0,9 1-1,9 1 1,8-2 0,8-9 0,5-1-1,2-7 0,6-10-1,-3-3-2,-5-8-3,8-14-17,-17 1-19,-5-4 2,-3-3-1,-11-6-1</inkml:trace>
  <inkml:trace contextRef="#ctx0" brushRef="#br0" timeOffset="1380">2255 274 64,'4'32'36,"3"-7"0,1 2 1,-6 0-15,23 2-16,-3 15-2,13-8 0,-6 4-1,0-6-1,-6-5 0,2-4 1,-10-4 0,-15-21 0,0 0-1,19 7 0,-19-7 1,-8-36-2,1 13 1,-1-11-1,-3-6 0,-1-14-1,3 3 1,3-4 1,4 0-1,4-2 0,4 4 1,7 3-1,6 8 1,11 10-1,-3 7 1,7 0-1,1 12 0,-3 7-1,-1 8 1,-7 5-2,1 3-2,-25-10-5,15 17-33,-15-17-1,2 25 1,-2-25-1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2:49:24.108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63 148 33,'-13'-29'32,"13"29"3,-17-34-4,19 11-7,-2 23-3,-10-36-5,10 36-5,-9-27-2,9 27-3,0 0 0,0 0-2,0 0 0,-16 29-1,16-4 0,0 13 0,0 7-1,4 14 0,-2 12 0,2 11 0,3 5-1,-1 12 0,8-7-1,-5-1 2,8-5-2,0-16 2,-2-13-2,1-11 0,-3-8 0,-13-38 0,27 21 0,-27-21 0,24-14 0,-24 14 0,31-34 0,-8 17 0,9-10 0,0 8 0,6 2 0,6 2 0,2 7 0,1 6 0,-1 4 0,-2-2 0,-10 12 0,-4-1 0,-9 1 0,-2-10 0,-19-2-17,0 0-26,0 0 0,-13-19 0,5-10 0</inkml:trace>
  <inkml:trace contextRef="#ctx0" brushRef="#br0" timeOffset="517">792 515 90,'0'0'37,"-19"-13"0,19 13 2,0 0-30,0 0-2,0 0-1,34 15-1,-19 4-1,6 4 0,-10 11 0,8 6-1,-3 6 0,3 0 0,-6 11-1,-2-12-2,1-5 0,-5-5-3,-7-35-6,16 28-28,-16-28-4,-6-49-1,-7 1 0</inkml:trace>
  <inkml:trace contextRef="#ctx0" brushRef="#br0" timeOffset="783">683 146 95,'0'0'38,"0"0"1,0 0-1,12 19-28,18-10-23,2 7-24,8 16 0,10-3-1,7 11-1</inkml:trace>
  <inkml:trace contextRef="#ctx0" brushRef="#br0" timeOffset="971">1731 593 59,'-21'-11'36,"2"-1"-2,4-7 2,2-7-17,-10 12-10,10-12-2,-8 14-3,4-1 0,-8 9-2,-2 0 1,-7 14 0,0 1 0,-12 12 0,8-2 1,-10 8 0,10-7 0,2 3-1,8-2 1,9-2-2,19-21 0,2 23 0,20-16-1,15-3 0,6 2-1,9-10 0,10 4-1,-1 12 2,4 5-2,-12 2 1,-3 2 0,-10 9 0,-4 2 0,-13 5 0,-12 1 0,-7-10 0,-10 3 0,-5-1 0,-10-5 0,-6-2 0,-9-6 0,0-2 0,-12-4 0,3 1 1,-3-12-1,4 4 0,6-2-1,6-12 0,2 8-5,24-21-29,6 23-6,30-17 0,1 10 0</inkml:trace>
  <inkml:trace contextRef="#ctx0" brushRef="#br0" timeOffset="1504">2113 818 54,'0'0'33,"0"0"0,0 0 2,-7 34-17,7-34-5,17 38-3,2-13-1,-13 22-2,9-5 0,-6 17-1,7-2-1,-3 16 0,10 1-2,-2 10 0,5-2-1,-1-1-1,2-3 0,-6-5 0,0-16-1,-6-11 0,-4-16 0,-11-30 0,0 0 0,0 0 0,0 0 0,-4-42 0,-9 10 0,0-6 0,-6-4 0,0-4 0,-8-5 0,-3-10 0,-3-6 1,1-1-1,2-5 0,3-1 0,4 2 0,6 1 0,7-1 0,7 5 1,6 3-1,5 5 2,7 7-2,4 1 1,6 5 0,2 12 0,5 11 1,6 4-2,-4 10 0,4 12 0,2 9 0,-4 7 0,6 15 0,-8 6 0,-1 6 0,-10 1 0,-4 3 0,-12-1 0,-11-1 0,-5-10 0,-16-4 0,-11-13 0,-8-6 0,-9-9 0,-6-6 0,-4-15 0,2-6 0,4-2 0,2-7-3,15-1 0,4 8-2,27-7-5,9 30-32,0 0 0,34-21 1,-4 27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2:50:04.84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-14 248 15,'0'0'25,"-12"-24"2,12 24-2,0 0-4,0 0-5,14 23-2,7-6-3,-6 22-2,12 1-1,-2 22-2,8 0-1,-1 20-2,7-6-1,-3 3-1,3 0 0,-1-6-1,-2-11 1,-9-21-1,-2-9 0,-5-24 0,-20-8 0,23-25 1,-23-14-1,-8-16 0,-4-5 0,3-6 0,-5-7 1,5 3-1,1 10 0,2 9 0,10 18 0,4 16 0,-8 17-1,34 13 1,-12 19 0,8 13 0,5 6 0,3 11 0,6 0 1,4-6 0,-1 6 0,2-5 0,3-6 1,-4-10-1,-5-5 0,-3-12 0,-5-3 0,-5-6 0,-7-13 0,-23-2-1,31-6 1,-31 6 0,6-36-1,-10 10 1,-2-8-1,-1-5 1,-5-10 0,0-6-1,3-3 0,1-4 1,4-10-1,1 8 1,1 8-1,5 0 0,1 14 0,4 5 0,0 14 0,-8 23-3,0 0-3,28-17-12,-28 17-19,20 6 2,-20-6-2,0 0 2</inkml:trace>
  <inkml:trace contextRef="#ctx0" brushRef="#br0" timeOffset="721">1180 0 20,'0'0'29,"18"25"0,-18-25 4,23 32-13,-14 5-2,12 5-4,-5 23-2,7 7-5,-4 18 0,6-3-2,2 14-2,-2-14-1,0-3 0,-4-10-1,-2-16-1,-1-18 1,-5-14 0,-13-26 0,0 0 0,0 0 0,10-32-1,-16-6 1,-2-5 1,2-4-1,-1-4 0,5 0 0,2 6 1,9-5-1,1 4 0,9 13 1,10 10-1,0-3-1,2 12 0,5 7 1,2 9-1,1 9 0,-5 17 0,1 1 0,-6 1 0,0 19 0,-4-4 0,-4 5 0,-8 3 1,4 0-1,-5-12 0,0 2 0,-3 1 1,3-9 0,1-12 0,6-4-1,4-12 1,-2-1 0,4 0 0,0-5-1,2-8-1,-4-3-1,4 3-8,-8 9-28,-19-2-1,18-11 0,-18 11 1</inkml:trace>
  <inkml:trace contextRef="#ctx0" brushRef="#br0" timeOffset="1379">2268 506 42,'0'0'33,"-6"23"3,6-23-2,8 34-9,-8 1-8,15-7-6,-6 19-1,15-7-4,-5 5-1,10-7-2,-3 5 0,7-5-2,2-5-1,-1-1-4,8-18-9,-9-5-25,-2-2-1,0-14 2,-6-10-3</inkml:trace>
  <inkml:trace contextRef="#ctx0" brushRef="#br0" timeOffset="1630">2773 529 80,'-21'13'35,"19"4"1,-6 11 1,0 19-28,16-2-1,-8 27-3,2 8 0,-6 14-1,0 8 0,-5 13 0,-3 3 0,-3 1 0,-1-6-2,5-6 0,-1-23-1,9-14-4,-11-6-16,14-30-21,0-34-1,0-21 1,-2-34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2:50:07.13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500 539 34,'30'-6'25,"-30"6"-1,27-8-1,-10 1-4,-17 7-2,13-25-3,-13 25-2,-7-35-1,-12 22-4,-2-10-1,-19 15 0,1-9-3,-16 13 1,2 4-2,-14 11 0,2 5-1,1 9 0,10 3 0,8 5 0,10 7-1,17 3 1,15-1-1,20 0 1,20-1-1,13-3 0,14-9 1,14-2-1,6-12 0,-1-13 0,0-2-2,-2-13-4,-21-3-7,-5-24-24,-7 0 0,-16-3 1,-10-12-2</inkml:trace>
  <inkml:trace contextRef="#ctx0" brushRef="#br0" timeOffset="361">705 20 31,'-2'-31'31,"2"31"2,0 0 1,0 0-9,-15 33-7,32-4-6,-1 21-4,8 9-1,-1 20-1,8 2-1,-5 13-1,5-6-1,-4-5-2,-5-4 0,-2-10-1,-7-17-4,8-21-8,-12-5-26,-9-26 1,10-21 0,-14-8-1</inkml:trace>
  <inkml:trace contextRef="#ctx0" brushRef="#br0" timeOffset="627">1008 322 43,'-19'23'32,"19"-23"2,-11 23-1,1 2-13,10-25-5,21 36-5,2-15-3,0 14-2,11-2-1,1 3-1,5-3-1,4-2-3,-4-5-5,9-12-20,1-8-10,-8-6 0,-2-12-1,-8-5 1</inkml:trace>
  <inkml:trace contextRef="#ctx0" brushRef="#br0" timeOffset="847">1435 410 71,'-17'33'37,"-2"13"-1,8 8 2,5 9-24,-2 35-5,8 0-2,0 17-2,6-9-2,-4 5-1,7-9 0,-1-11-2,0-24-1,13-31-8,-2-11-24,0-38-6,4-26 2,-6-24-2</inkml:trace>
  <inkml:trace contextRef="#ctx0" brushRef="#br0" timeOffset="1113">1734 473 71,'0'39'32,"14"-8"-1,11 9-3,-6 0-23,9-5 0,-3 5-3,7-11 0,-7 0-1,-2-4 1,-8-4-1,-15-21 0,21 12 1,-21-12-1,8-23 1,-10 1-1,-8-5 0,3-11 0,-5-14 0,7 10 0,-3-10 1,8 2 1,4 10 0,7-6 0,8 7 0,12 12 1,1 10 0,8-6-1,2 19-1,8 14 0,-6 13 0,-3 7-1,-2 11 1,-5 9-1,-6 9 0,-7 7 0,-7-5-1,-3-9 0,-3-12-3,-8 1-5,4-24-16,-4-17-15,0 0 1,9-17-1,-5-6 0</inkml:trace>
  <inkml:trace contextRef="#ctx0" brushRef="#br0" timeOffset="1568">2716 491 23,'19'-6'27,"-19"6"2,-4-21 2,4 21-12,-17-19-4,17 19-1,-32-18-1,14 7-3,-18 22-1,13-5-1,-11 27-1,11-10-3,-2 19 0,10 4-1,6 12 0,11-10-2,5 2 0,16-8 0,7-15 0,11-10-1,0-17 0,5-17 0,2-8 0,-6-10-1,-6-5 0,-11-4 0,-4 6-1,-16-3 1,1 10 0,-6 31-1,-11-28 2,11 28-1,0 0 1,-17 11 0,15 12 0,5 6 1,5 6 0,7-1 0,4 7-1,4-5 1,4-1 0,5-8-1,3-8-1,-7-6-6,6-20-18,-1-5-13,-10-7 2,-2-14-2,-10 0 1</inkml:trace>
  <inkml:trace contextRef="#ctx0" brushRef="#br0" timeOffset="2007">3173 527 54,'19'16'33,"-11"12"1,7-4 0,8 2-15,-8 19-7,14-13-4,-8 9-2,4-9 0,-6 3-2,0-16 0,-8 2-1,-11-21 0,0 0-1,17 6-1,-17-6 0,-5-35 0,-5 7-1,2-3 1,1-9-1,1-3 0,4-1 0,2 8 0,6 1 0,5 0 1,10 7 0,4 4-1,6 13 1,-1 5 0,4 12 0,3 11-1,-5 6 1,2 12 0,-5 1-1,-6 9 0,-4-3 0,-4-4 1,-2-7-1,-5-8 0,-8-23 0,4 19 1,-4-19-1,-4-23 0,0-2 0,2-9 0,4-5 0,4-1-1,1-4 1,5 5 0,1 9-1,8 8 1,0 9 0,2 13 0,6 13 1,1 5-1,4 14 1,-7 5 0,5 5 0,-1 4 0,-4-2 1,-1-3-1,-3-3-1,-6-1 0,-3-12-3,-9 0-5,-5-25-29,0 0-3,0 0 0,4-25-1</inkml:trace>
  <inkml:trace contextRef="#ctx0" brushRef="#br0" timeOffset="2634">4332 447 73,'23'23'36,"-10"2"0,4 7 0,2-7-22,-4 25-6,5-4-3,-1 10-3,0-8 0,-4 0-1,-6-9-4,5-20-9,-10 0-25,-4-19 1,0 0-1,-25-19 0</inkml:trace>
  <inkml:trace contextRef="#ctx0" brushRef="#br0" timeOffset="2838">4195 145 88,'-6'-23'36,"6"23"-1,17 11 0,0 18-33,2-6-36,21 8-1,-5 7-1,14-3-1</inkml:trace>
  <inkml:trace contextRef="#ctx0" brushRef="#br0" timeOffset="3026">5031 566 65,'-4'-21'36,"-7"-1"-2,1-1 3,1-13-22,-16 19-6,14-14-1,-16 19-2,10-5-1,-14 17 0,9 10-1,-7 11 0,4 8-1,0 13 0,10 6 0,2 4-1,11 2 1,6 3 0,11-15-1,10 1 0,11-11 0,8-9-1,9-15 2,2-8-3,1-11 0,-1-14 0,-9 0-7,-3-14-32,-12 9-3,-14 1 0,-15-2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2:50:11.10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17 0 47,'0'0'29,"0"0"-2,0 0-3,-21 19-3,21-19-4,0 46-2,15-12-4,-13 31-2,13 1-1,-5 37-2,11-2-2,-4 14 0,4-3-2,2-2 0,-2-10-1,0-15-1,-2-12-1,2-31-3,-10-14-6,12-30-15,-23 2-14,21-44 0,-12 3 0,1-9 2</inkml:trace>
  <inkml:trace contextRef="#ctx0" brushRef="#br0" timeOffset="298">611 710 44,'8'35'32,"-8"-35"1,0 0 0,-36-4-16,22-13-5,-14 9-3,5-11-2,-13 15-2,3-15-2,-5 17 0,6 8 0,-1 7 0,7 6 0,1 12-1,17 5 0,8 4 0,14 6-1,8-4 0,11-14 0,9 1 0,11-14 0,0-15-1,5-17 1,-3-10-1,-7-9 1,-8-8-1,-6-1 1,-15-1-1,-6 6 0,-11 8 0,-8 9 0,6 23 0,-22 0 0,10 23 0,3 9 0,5 8 0,6 11 0,3 5 0,9-3 0,3-5 0,8-8 0,1-8-1,-1-15-1,7-15-4,-11 2-5,10-31-10,-14 8-12,-4-9-3,-3-12-1,-6 0 6,-8 5 6,2-5 11,-6 6 10,3 5 15,-9 10 12,16-7 6,-2 26 3,4-18-4,-4 18-4,23 16-6,2-3-4,-8 19-5,15-3-1,-9 17 0,8-10-3,-3 10 0,1-12-2,-8 6 1,0-17-2,-12 2 1,-9-25-1,0 0-1,0 0 0,0 0 0,-17-18-1,4-10 0,1-12 1,8-8-1,4-5 0,12 1 0,3 1 1,12 5-1,7 1 0,4 6 1,10 17-1,-1 14 0,5 21 0,-4 8 1,-5 10-1,-5 13 0,-5 9 0,-6 4 1,-6 2-2,-4-2 0,-10-11-1,3-12-4,-20 1-7,10-35-26,0 0-1,0 0 1,-13-37 0</inkml:trace>
  <inkml:trace contextRef="#ctx0" brushRef="#br0" timeOffset="1270">2124 768 25,'0'0'25,"0"0"-2,-19-16-1,19 16-5,0 0-2,-23-19-2,23 19-1,-17 0-2,17 0 0,-23-3-2,23 3 0,-44 1-2,19 1 1,-9 17-1,0-7-2,-6 9 0,11 7 0,-1 7-1,11-1-1,9 2 0,16 2-1,11-5 1,19-7-1,8-5-1,9-13 1,8-10-1,4-8 0,-4-10 0,-7-5 1,-11-4-1,-12-1 0,-12-5-1,-11 9 1,-14 3 0,-4 4-1,-7 4 1,-6 1 0,2 3-1,2 1 1,2 8 0,17 2 0,-27 0-1,27 0 1,-13 17 0,13-17 0,12 37 0,-1-5 0,4 4 0,4 12 0,8 7 1,2 8 0,3 9 0,0 7 0,-3 4 0,-1-3 1,-5 2 0,-6-2-1,-11-5 1,-12-7 0,-5-9 0,-14-19-1,-9-2-1,-6-20 1,-10-7-1,-11-26 0,-3-10-1,-7-19-2,6-11 0,4 5-1,16-12-5,-5 12-7,25-15-20,22 8-5,16 8 3,19 1-1</inkml:trace>
  <inkml:trace contextRef="#ctx0" brushRef="#br0" timeOffset="1944">2475 819 66,'0'0'33,"0"0"0,0 0-6,-8 34-11,16-16-4,-10 14-2,13-7-1,-5 17-2,9-10 0,-2 10-1,8-15-2,0 1 0,10-16-2,-3-11 0,7-10-1,-1-14 0,-2-13-1,-5-2 0,-2-6 0,-8-4 0,-8 1 0,-5 3-1,-8 6 1,-3 13 0,7 25 0,-25-21 0,25 21 0,-23 19 0,19 10 0,-1 11 0,5 5 0,5 3 0,7-6 1,7-2-1,6-8 0,3-9 0,1-11-3,13-24-4,-17 7-12,11-18-20,-2-8-2,0 1 2,-5-5-2</inkml:trace>
  <inkml:trace contextRef="#ctx0" brushRef="#br0" timeOffset="2336">3145 737 63,'0'0'35,"-19"-21"0,19 21-7,-32-6-9,32 6-5,-33 6-4,33-6-2,-34 29-2,23-1 0,-5 14-1,9 6 0,3 3-1,10-3-1,7 0-1,12-8 0,7-10-1,6-13-1,4-17 1,4-17-1,0-17 0,-10-8-1,-4-11 1,-11-1-1,-7-1 0,-12 3 0,-8 7 0,-6 9 0,-3 15 0,-4 15 1,0 12-1,0 7 1,4 16 0,3 11 0,8 5 1,4 7-1,8-1 0,9 2 1,4-7-1,8-4 1,5-19-1,2-8-2,6-9-2,-9-4-9,3-25-25,0-2-3,-4-1 2,-1-5-2</inkml:trace>
  <inkml:trace contextRef="#ctx0" brushRef="#br0" timeOffset="2790">3763 811 51,'-18'-26'36,"18"26"0,-24-19 1,24 19-11,-31-8-14,31 8-3,-38 2-2,19 6 0,-4 16-3,10 5-1,-4 11 1,9 4-1,8 2-1,15 3 0,6-9-1,12-9 0,9-5 0,3-18-1,7-10 0,-1-8-1,-5-14 0,-10-9-1,-7-3 1,-14 2-1,-9-6-1,-8 9 1,-10 3 0,-5 3 0,-2 6 1,-6 13 0,4 6 1,0 10 0,4 9 1,6 4 0,3 11 0,8 8 0,6 9 1,11 10 0,4 10 0,15 1 0,2 4-1,8 10 1,0 6-1,0-9 1,-8 5-2,-8-16 2,-9 1-2,-17-6 1,-19-14 0,-16-7-1,-16-18 1,-14-3-1,-16-14 0,-6-9 0,-1-15 0,0-16-1,8-5-1,13-6-2,23-13-6,5 13-23,34-17-8,12-4 0,19 0 0</inkml:trace>
  <inkml:trace contextRef="#ctx0" brushRef="#br0" timeOffset="3370">4119 956 66,'0'0'37,"0"0"0,0 0 1,0 0-19,0 0-8,38 0-2,-9 10-2,16-10-1,-1 0-2,11-8 0,-5 4-1,1-3-1,1-5 0,-10-1 0,-6 2-1,-11-16 0,-10 6-1,-11-4 0,-12-2 0,-13-1 0,-13 1 0,-10-3 0,-5 9 0,-11 13-1,1 8 1,-3 10 0,2 16 0,11 7-1,11 14 2,13 9-1,10 3 0,19-2 1,11-8-1,15 1 1,16-12-1,11-15-1,10-12-2,-4-5-4,13-25-13,-13-2-21,4-8-1,-14-1 1,-7-8-1</inkml:trace>
  <inkml:trace contextRef="#ctx0" brushRef="#br0" timeOffset="3762">4818 672 56,'-6'-28'36,"-11"7"1,4 4 1,13 17-9,-34-10-16,34 10-4,-27 13-3,16 7-1,-1 10 0,8 2-2,0 7 1,12-3-2,7 8 1,10-8-2,9 4 1,6-6-1,0-2 0,2 1-1,-2 1 1,-9-1-1,-8-3 0,-16 0 1,-12 3-1,-16-10 2,-16 0-4,-6-6 2,-13-6-2,-16-5-4,11-10-29,-8 4-7,1-2 0,11-9-1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3T01:05:58.54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 22 18,'0'0'29,"0"0"-2,6-23-5,-6 23-5,0 0-4,0 0-4,-4 19-4,4-19-1,-2 27-3,6-8 0,1-1-2,7 0 1,8 1-2,4-10-1,15 4-2,-3-17-4,29 12-4,-12-21-5,23 11-7,-8-11-4,6 4 0</inkml:trace>
  <inkml:trace contextRef="#ctx0" brushRef="#br0" timeOffset="218.4004">1074 231 5,'17'29'21,"7"1"-3,-2 4-4,-2-12-2,8 10-2,-6-16 0,10 10-4,-3-11-2,8 1 0,-6-5-3,4-4-2,2 3-4,-9-10-4,11 9-7,-10-7-6,-1-4-6</inkml:trace>
  <inkml:trace contextRef="#ctx0" brushRef="#br0" timeOffset="390.0007">2336 1042 8,'37'26'2,"-4"-2"-6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2:50:16.29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12 60 33,'0'0'26,"0"0"2,0 0-4,-14-22-2,14 22-2,0 0-2,0 0-5,0 0-3,0 0-4,0 0-1,0 0-1,0 0-2,-4 26 0,12-8-1,2 7 0,7 10 1,-1 8-1,3-6 1,0 10-1,4 4 0,4-8 0,0-2 0,-2 1 0,1-13 0,-1-6 0,-2 5 0,-6-20-1,-17-8 1,31-6 0,-31 6 0,12-30 0,-12 9-1,0-5 0,-4-13 1,-2 4-1,-4-6 1,3-6-1,-1 2 0,0 0 0,4 10 0,0 3 0,4 5 0,0 27 0,6-18 0,-6 18-1,12 22 1,-12-22 0,15 35 0,-5-9 0,-1 7-1,3-8 2,2 14-1,3 1 1,4-5-1,2 4 1,0-4 0,1-5 0,1-5 0,4-3-1,-8-11 1,2-11 0,0 0-1,-4-13 1,1-11-1,-3-7 1,-4-6-1,-3-5 0,-8-8 1,-2 3-1,-2-10 0,-6 4 0,-1 6 0,-1 6 0,0 6 0,3 7 0,-1 11 0,8 17 0,0 0 0,0 0 0,0 0-1,0 0 0,0 0-3,0 0-9,14 29-27,-14-29-1,23 18 1,-23-18-1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2:50:22.35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152 874 21,'0'0'19,"0"0"0,0 0 1,0 0 1,0 0-3,0 0-1,0 0-3,0 0-1,0 0-2,0 0-2,0 0-3,-19 11-1,19-11-2,-25-5-1,25 5 0,-28-14-1,28 14 0,-33-28 0,33 28-1,-26-40 0,14 17 1,6-10-1,3 2 1,3-3-1,3 0 0,7 3 1,-1-3-1,9 11 1,1-4-1,3 14 1,5 1 0,0 6-1,5 12 1,4 2-1,0 9 1,6 0-1,-4 4 1,0 4-1,-2 4 0,-1-12 0,-1 12 0,-7-5 0,-3-1 0,-1-2 1,-8 8-1,-3-12 0,-5 2 1,-3 8-1,-8-8 1,-3-1 0,-6 3 0,-5-2-1,-4-6 1,-9 8 0,1-4-1,-10-3 0,0-3 1,-4-3-1,-2-2 0,-3-6 0,1 0 1,5-6-2,4-8 1,7-1-2,15-10-6,-6 10-16,17-14-14,14-3 0,0 1 0,11-3 1</inkml:trace>
  <inkml:trace contextRef="#ctx0" brushRef="#br0" timeOffset="862">633 671 17,'0'0'26,"15"18"2,-15-18-5,21 22-2,-13 1-5,9-5-3,-9 16-2,7-11-1,-7 8-1,3-7-3,-5 7-1,1-12 0,-7 2-2,0-21 0,4 25 0,-4-25 0,0 0-1,0 0-1,-17-15 1,17 15 0,-19-33-1,9 6 0,1-3-1,3-5 1,2 3-1,4 1 0,4-1 1,4-3-1,7 5 1,2 7-1,0 2 1,12 2 0,3 11 1,2-1-1,1 9 1,3 5-1,0 3 0,-2 2 0,4 3 0,-10 2 0,-3 2 0,-2 1 0,-2 6-1,-6-3 1,-6 2 0,-1 6 0,-3 2 0,-1-1 0,-4 1-1,0-2 1,0-5-1,1 3 1,1-2-1,-4-25 1,21 31-1,-21-31 1,34 17-1,-13-15 1,0 0-1,2-6 0,6-2-1,-12 6-3,9-15-18,-26 15-17,17-12-1,-17 12 0,0-32 0</inkml:trace>
  <inkml:trace contextRef="#ctx0" brushRef="#br0" timeOffset="1724">1950 35 52,'0'0'34,"0"0"-1,-4 17-1,-2 4-16,6-21 0,12 50-5,-1-12-3,-3 19-1,7 4-1,-7 10 0,9 4-1,-6 7-1,2-6-1,3 3 0,-1-12-1,-2-2 0,-1-12-1,-3-9-1,-5-13 0,2-8-3,-6-23-4,0 0-13,0 0-20,-19-25 0,1-10 0,-6-5 0</inkml:trace>
  <inkml:trace contextRef="#ctx0" brushRef="#br0" timeOffset="2038">1583 402 72,'0'0'36,"0"0"-1,0 0-6,36-17-14,-13 26-2,26-13-3,-5 10-3,15 0-2,-6 5-1,2-15 0,0 10-2,-1-2 0,-7 4-1,-5-3-1,0-1-1,-13 8-5,7-18-16,-10 6-17,-26 0-1,25-6 1,-25 6-1</inkml:trace>
  <inkml:trace contextRef="#ctx0" brushRef="#br0" timeOffset="2320">2231 4 38,'0'0'33,"8"23"2,-8-23 0,27 33-10,-24 3-9,20-7-3,-13 24-3,11-1-1,-6 22-3,6 1-1,-8 9-1,8-9 0,-6 1-2,2-3 0,-1-12 0,-7-10-1,1-12 0,1-16 0,-11-23-1,8 17 1,-8-17-1,0-21 0,-2-2 0,0-10 1,-2-7-1,-2-4 0,8-4 0,-2 1 0,8 1 0,0 4 0,1 2 0,8 5 0,2 12-1,6 6 2,2 13-2,7 4 1,0 10 1,6 13-1,4 5 0,-4 12 1,4 6 0,-6 4-1,0 4 1,-10-5 0,-3-3 0,-2-15 0,-10 5-1,-2-13 0,-11-23-1,6 31-2,-6-31-10,0 0-28,0 0-1,-30-14 1,7-11-1</inkml:trace>
  <inkml:trace contextRef="#ctx0" brushRef="#br0" timeOffset="3041">3116 681 35,'-19'8'34,"19"-8"2,0 0 0,-23 5-10,23-5-6,0 0-6,17 0-4,-17 0-2,33 8-2,-12-2-2,9-6 1,8 3-2,4-10 0,2 1-1,0-2-1,-5-9 0,0 6-1,-11-3 1,-5-3-1,-6 0-1,-17 17 1,4-27 0,-12 10 0,8 17 0,-40-32 0,12 14-1,-8 7 1,-4-1 0,-2 5-1,-4 1 1,0 8 0,3 7 0,5 9 0,3 1 0,1 4 0,7 7 1,10 3 0,6 1 0,11 4 0,8 1 1,12 3 0,7-4 1,15-4-1,7-1-2,10-8 0,6 2 0,-2-14 0,2 2 0,-3-13 0,-6 2 0,-5-10 0,-4-3 0,-18-3 0,0-11-28,-20 6-15,-7-6-2,-8-13 2,1-10-1</inkml:trace>
  <inkml:trace contextRef="#ctx0" brushRef="#br0" timeOffset="3840">4043 203 45,'-17'-13'35,"17"13"0,0 0 1,0 0-15,0 0-4,0 0-5,0 0-3,9 34-2,6-11-2,-5 13 0,11 12-1,-4 11-1,8 4 0,-4 8-1,1 0 0,3 3 0,-6-3-1,0-4 0,0-8 0,-2-5 0,0-10 0,1-10 1,-5-5-1,0-12-1,-13-17 1,27 12-1,-27-12 1,23-29 1,-20 6-2,3-17 0,-2-16 0,2-3 0,-1-10 0,-5-5 0,2-1 0,-2-1 0,4 3-2,0 8 2,-2 12 0,-2 7 0,5 9 0,-3 14 0,-2 23 2,12-23-4,-12 23 2,0 0 0,23 41 0,-6-7 0,2 12 0,2 13 0,0 8 0,3 8 0,3-7 0,-2 17 0,1-9 0,1-7 2,-10-4-4,2-8 4,-2-18-2,4-7 0,-7-5 0,-14-27 0,32 7 0,-32-7 0,23-32 0,-10-1 0,-3-5 0,-5-17 0,1-8 0,-2-12 0,0-5 0,-3-2 0,1-3 0,0 9 0,-4-1 0,4 14 0,-2 12 0,-2 16 0,-1 5 0,3 30 0,0 0 0,0 0-7,0 0-25,-19 32-11,15-9 0,2-2 0,-2 4 0</inkml:trace>
  <inkml:trace contextRef="#ctx0" brushRef="#br0" timeOffset="4655">4958 820 52,'0'0'35,"-4"20"2,4-20-2,0 0-15,27 9-4,-27-9-2,34 6-3,-13 0-4,-21-6 0,0 0-2,87-4-1,-87 4-2,0 0 1,86-25-2,-86 25 1,0 0-2,78-57 1,-78 57-1,0 0 1,0 0-1,0 0 0,15-92-1,-15 92 0,-42-37 1,18 22-1,-5-2 1,-5 11-1,-4 4 0,-12 4 1,8 14 0,1 3-1,-1 9 1,-6 1 0,20 5 0,1 7 0,8-7 1,15 8 1,4-2 0,13-2-1,16-5 1,11-2-2,6-1 0,-46-30 0,110 33 0,-110-33 0,114 5 0,-114-5 0,86-15 0,-86 15 0,0 0 0,0 0-2,64-94-41,-64 94-2,0 0 2,-22-124-2</inkml:trace>
  <inkml:trace contextRef="#ctx0" brushRef="#br0" timeOffset="5204">5325 0 37,'0'0'32,"0"0"3,0 0 1,0 0-13,0 0-8,0 0-1,0 0-3,0 0-3,-11 81-1,11-81 0,11 97-2,-11-97 0,25 138-1,-6-56 1,4 14-2,-1 1 0,1-1-1,-2-8 1,2 3-3,-10-14 0,-13-77 0,27 107 0,-27-107 0,0 0 0,0 0 0,0 0 0,0 0 0,0 0 0,0 0 0,42-96 0,-42 96 0,9-95 0,-9 95 0,40-82 0,-40 82 0,0 0 0,48-83 0,-48 83 0,0 0 0,87 0 0,-87 0 0,0 0 0,96 63 0,-96-63 0,0 0 0,70 94 0,-70-94 0,44 80 0,-44-80 0,19 81 0,-19-81 0,0 76 0,0-76 0,0 0 0,-48 100 0,48-100 0,0 0 0,-110 55 0,110-55 0,-92 12 0,92-12-14,-91-35-29,91 35-1,-85-59 1,85 59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3-27T21:46:51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551-5 33,'0'0'26,"0"0"2,0 0-9,-39-2-4,11 2-4,28 0-3,-48 30-3,13-7 0,-1 11-2,-6 12-1,-6 14-1,8 12 0,-6 15-1,0 8 1,0 13 0,14 12 0,2-2 1,9 4 0,7-11-1,17-10 1,15-15 1,12-17-1,21-30 0,11-11 0,19-28 0,20-9 0,3-19 0,6 5-1,-3-7 1,-4 16-1,-11 7-1,-9 14-1,-16 21-3,-30-5-12,-9 11-17,-3 8 0,-27-17-1,2-25 1</inkml:trace>
  <inkml:trace contextRef="#ctx0" brushRef="#br0" timeOffset="500">1130 897 34,'-30'-23'30,"30"23"2,-32-14-5,32 14-8,0 0-4,-28-9-5,28 9-2,14 23-4,4-3-1,17 1-2,4 9-1,7 2 1,9 10-1,5-1 0,5 3 1,-7 7-1,4 0 0,-9 2 0,-5 0 0,-4-3 1,-9 1-1,-8-5 0,-13 0 0,0-4 1,-19-3-1,-4-9 1,-5 0 1,-13-4-1,-1-1 1,-7-9-1,1 0 1,-3-7-1,2-2-3,15 12-17,6 2-17,14-21 2,0 0-2,0 0 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3-27T21:46:54.1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332 613 11,'-44'-7'15,"44"7"-4,-25-18 0,25 18-2,-16-21 1,16 21-1,0 0 0,-12-23-3,12 23-1,0 0 1,0 0 0,0 0 2,-2-20 0,2 20 2,-19-23-1,-1 2 1,20 21 0,-35-30-3,15 23-2,-8-2-2,5 18-1,-4 7-1,4 16 0,7 12-1,4 11 0,8 16 0,8 3 0,5-3 0,7-4 0,12-13 0,4-17 0,2-16 1,3-24-1,5-20 0,-3-9 0,2-15 0,-4 1 0,-8-2 0,-1-1 0,-3 8 0,-18 11 0,-7 7 0,0 23 0,-21-21 0,21 21 0,-34 7 0,34-7 0,-34 30 0,34-7 0,0 9 0,16 7 0,9 14 0,9 5 0,10 17 0,8 5 1,10 14-1,-3 1-1,-1 1 2,-8-2-2,-11-4 2,-11-12-1,-19-11 0,-13-10 0,-17-15 0,-11-10 0,-19-9 0,-8-12 1,-10-13-2,-5-16-1,4-5-4,-6-26-14,14-10-12,16 3-1,10-17 0,22 6 0</inkml:trace>
  <inkml:trace contextRef="#ctx0" brushRef="#br0" timeOffset="735">989 721 26,'-25'12'28,"-18"-12"1,10 11 2,-8-4-13,9-11-7,11 17-3,1-1-3,13 9-2,9 4 0,12 5-2,13 2-1,5-1 1,12-3-1,4-5 0,5-12 0,0-11 0,-7-7 0,-3-11 1,-8-10-1,-14-5 0,-10-2 1,-16 1-1,-15-1 1,-10 5-1,-11 3 1,-10 6-1,-6 0 2,-1 17-2,5-5 0,3 6 0,16 15-3,11-12-5,23 0-22,0 0-1,41 9 0,16 3 0</inkml:trace>
  <inkml:trace contextRef="#ctx0" brushRef="#br0" timeOffset="1141">1865 595 29,'0'0'30,"-29"-19"2,-4-6-1,1-5-11,5 16-6,-17-11-3,7 23-3,-9 0-3,10 18-1,-10 11-1,11 17 0,5 11 0,10 12-1,8-1 0,12-1 1,12-17-1,11-12 0,9-20-1,9-28-1,7-19 1,8-15-1,-4-16 1,-3 0-1,-10 0 0,-12 7 0,-11 7 0,-7 15 0,-15 13-1,-17 11 0,-5 13-2,-11 1-2,5 15-6,-8 1-20,8-7-4,13 2 0,0-11 0</inkml:trace>
  <inkml:trace contextRef="#ctx0" brushRef="#br0" timeOffset="1563">2530 691 36,'0'0'29,"-27"-27"1,-1-8 0,-2-8-14,5 4-5,-15-10-2,12 15 0,-9-5-2,5 20-2,-9 10-1,13 18 0,-8 17-1,8 15 0,7 14-1,10 16 0,2 8 0,16 1 0,4-6 0,19-6-1,9-20 0,14-11 0,9-26-2,4-27-4,16-14-17,-4-14-14,-14-24 1,3-7-2,-26-15 2</inkml:trace>
  <inkml:trace contextRef="#ctx0" brushRef="#br0" timeOffset="1860">2345 0 74,'-34'18'37,"13"21"-1,14 16 3,0 5-24,42 34-4,-3-9-3,22 19-3,-4-12-1,19-3-1,-7-13-2,7-16-2,-5-14-7,-15-26-30,-1-20-2,-11-11 1,-12-21-1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3-27T21:46:56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22 127 33,'-23'2'30,"23"-2"2,-7 41 0,14-6-12,16 17-6,-7 1-3,16 14-3,-4-5-3,2 0 0,-2-14-2,-3-7 0,-9-13-1,-16-28 0,0 0 0,0 0-1,12-28 0,-24 1 0,-4-12 0,2-5 0,0-7-1,0 3 0,3 7 0,11 7 0,7 8 0,-7 26 1,46-23-1,-12 33 0,10 6 1,12 11 0,1 3 0,5 2 0,5-2 0,5-5 0,-5-6 0,4-3 1,0-12-2,3-4 1,-7-7 0,-9-11-1,-3-3 1,-7-4 0,-13-5-1,-7 0 1,-19 1-1,-9-4 0,-9 6 1,-12 2-1,-11 4 0,-5 10 0,-7 6 0,-2 5 0,4 14 0,8 13 0,6 12-1,7 9 1,14 10 0,12 6 1,11 5-2,12-5 0,13-4-3,1-28-6,20-9-26,0-19-2,-4-27 1,-5-11-2</inkml:trace>
  <inkml:trace contextRef="#ctx0" brushRef="#br0" timeOffset="578">1326 184 67,'3'44'36,"-3"1"-1,4 11 2,15 3-20,-10-20-8,16 5-3,-2-14-3,7-10 0,0-11-2,0-11 0,-2-16 0,0-12-1,-5-9 0,-3 0 0,-6-2 0,0 2 0,-5 7-1,-2 9 0,-7 23 1,0 0-1,23 16 1,-9 13-1,7 13 1,4 1 0,5 1 0,0-7 1,5-10 0,-3-11 0,-2-18 1,2-10-1,-18-17 1,4-8 0,-11-11 0,-4 2-1,-3-2 0,-7 2 0,-2 9-3,-10 0-2,19 37-5,-16-43-18,16 43-12,2-23 2,-2 23-2,42-18 2</inkml:trace>
  <inkml:trace contextRef="#ctx0" brushRef="#br0" timeOffset="1031">2693 1 68,'-39'2'34,"0"7"-1,-9-7 2,-8-4-23,15 11-5,-3-7-1,9 15-1,-4-4-1,16 10 0,2 0 0,14 9-1,7-2 0,17 7-1,8-5 1,10 2-1,8-2 0,10-4 0,-2-1 0,4-4 0,-6-4-1,-5 1 1,-19 1-1,-11 2 0,-21 5 0,-19-3 0,-15 9 0,-19-2-1,-9-2-2,-19-16-4,10-3-33,-12-20-1,-9-9 0,9-26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3-27T21:46:58.2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415 887 16,'5'35'28,"13"13"2,-6-11-4,2-10-2,6 8-4,-20-35-3,35 44-3,-35-44-3,27 27-3,-27-27-2,21 5 0,-21-5-1,14-23 0,-14-5-2,-7-4 1,-7-19-2,-2-11 0,-11-9 0,-10-12-2,0-6 1,-9-10-1,2-9 0,1 2 0,11 7 0,9 9 0,14 15 0,18 12 0,18 20 0,17 20-1,18 32-4,0 0-6,21 19-25,-15 20-3,-6-2 1,-13 9-1</inkml:trace>
  <inkml:trace contextRef="#ctx0" brushRef="#br0" timeOffset="407">0 595 76,'0'0'35,"0"0"-1,41 16 1,14-11-25,5-12-6,18 5-1,7-3-2,9 5 0,-2-2-1,-2 2 1,-10 2-1,-9 0 0,-16 3-1,-13 2 1,-15 7 1,-27-14-1,7 27 0,-21-6 0,-18 9 0,2 0 0,-11 11 0,6 1 0,6 1-1,3 3 1,13-2 0,13-7 0,18-10 1,12-13-1,9-12 0,11-15 0,5-15 0,1-11 1,-8-14-1,-5-4 0,-8 4 0,-8 0 1,-20 5-1,-11 6 0,-15 15 0,-13 8 0,-5 10 0,-2 7 0,3 11 0,1 2-1,8 10-1,27-21-2,-7 51-4,14-31-6,29 10-9,3-9-1,19 2 0,2-9 0,13 9 7,-9-7 6,8 2 8,-8 12 11,-4-5 10,-5 14 5,-14-2 0,0 9 0,-11-14-2,5 14-3,-19-18-6,11 2-2,-27-30-2,21 11-2,-21-11 0,7-41-1,-14 2-1,-7-2 0,-2-12 0,-5-3-2,-8-8 0,3 4 0,3 3 0,16 9-1,5-1 0,14 10-1,15 12 1,14 8-1,24 8-1,-3 8-1,14 15-4,-17-5-30,15 4-6,-1-4 2,-11 0-2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3-27T21:46:59.5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671 802 37,'-34'21'35,"6"-5"2,-11-4-1,-12-3-8,8 12-7,-24-21-8,12 18-5,-7-16-2,11 10-2,-4-8-1,14 6-1,2-1-1,16 5 1,23-14-1,-18 30 0,18-30 0,27 36 0,12-20-1,14-2 1,11-5-1,5 3 1,7-3-1,0 3 0,-3-1 1,-11 5-1,-16 5 0,-13 2 1,-20 9-1,-20 5 0,-18 4 0,-16 3 0,-19 0 0,-11-3-2,-7-6-2,-19-19-5,21-2-19,-6-28-12,8-21 0,24-20 0,15-23 1</inkml:trace>
  <inkml:trace contextRef="#ctx0" brushRef="#br0" timeOffset="422">751 227 48,'-16'42'33,"14"11"2,-5 4-1,7-4-12,23 23-8,-4-7-5,20 21-3,-3-1-1,10 10-2,-7-7-1,5-4 0,-5 2-2,-9-17 0,-9-6-3,-15-28-5,8-2-8,-14-37-9,0 0-9,-30-12-2,5-22 0,-9-5 4</inkml:trace>
  <inkml:trace contextRef="#ctx0" brushRef="#br0" timeOffset="625">740 950 74,'-28'-35'36,"15"5"-3,10 7-4,24 16-8,4-11-9,28 9-5,0-5-4,16 2-1,4-4-2,5 3 0,-4-4-1,-3 4-1,-9 3 1,-14 4 0,-11 8-1,-5 0 1,-32-2 0,16 32 0,-18-9 1,-16 7 1,2 2-1,-5 5 2,-7 7 0,8 0 1,1-3-1,13 5 1,3-11 0,17-5 0,-14-30-1,34 20 0,1-29-1,-1-12 0,1-6 0,6-8-1,-6 3 1,-8 2-1,3 7 0,-30 23 0,30-21 0,-30 21 0,14 23 1,-12 5-1,3 4 0,2 5 0,2 0 0,2-3 0,1-4-2,-12-30-2,34 21-7,-34-21-27,21-48-2,-3-5 1,-2-16-1</inkml:trace>
  <inkml:trace contextRef="#ctx0" brushRef="#br0" timeOffset="1110">1886 0 78,'16'34'38,"5"31"-1,0 22 2,-14 5-23,20 34-8,1-10-2,18 10-2,-10-9-1,4-2-1,-4-13-1,-8-13-1,-7-10-3,-8-27-2,-6-1-6,-27-33-13,-1-15-16,0-15 2,-16-15-1,-4-15 1</inkml:trace>
  <inkml:trace contextRef="#ctx0" brushRef="#br0" timeOffset="1313">1829 740 76,'30'-20'37,"9"6"-1,21 9 1,6 10-21,-4-5-10,16 4-3,-4 1-2,-3 4-1,-9 0 1,-7 8-1,-13 3 0,-6 1 0,-10 9 0,-10 7 0,-5 6 0,-9 3 1,3 5-1,-5-5-2,2 2-5,-15-15-26,13-33-4,-21 18 1,0-39-1</inkml:trace>
  <inkml:trace contextRef="#ctx0" brushRef="#br0" timeOffset="1594">2130 377 111,'-14'37'37,"14"-37"0,21 11-13,-21-11-32,57 7-27,3 5-2,-3-10 1,24 16-1</inkml:trace>
  <inkml:trace contextRef="#ctx0" brushRef="#br0" timeOffset="1766">3313 819 58,'0'0'38,"-23"6"-1,-2-12 1,-17-6-13,15 19-11,-17-9-6,3 15-2,-1 6-2,10 18 0,2 9-1,12 9 0,16 2 0,11 8 1,12-8-1,22-1-1,8-17 0,6-12-2,5-13-3,-7-30-8,1-2-30,-4-22-1,-13-12 0,-6-17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3-27T21:47: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302 783 56,'0'0'34,"-25"2"-1,2 5 0,-7-9-16,30 2-5,-62 28-3,34 9-2,-13-12-1,9 23-1,2 3 0,12 11-1,4 0-1,18 3-1,6-12 0,15-9-1,5-17 0,16-20 0,2-23-1,2-16 0,-4-21 0,0-9-1,-7-10 1,-9 1-1,-11 9 0,-12 4 1,-19 12-1,-9 11 0,-2 15 1,-4 10 0,-5 10 1,9 16-1,9 10 1,7 11-1,18 11 1,12 3 0,12 4 0,9-4 0,11-3-1,7-13-1,4-12-1,-13-23-3,7-3-8,-26-27-19,3-13-7,-14-8 1,-11-7-2</inkml:trace>
  <inkml:trace contextRef="#ctx0" brushRef="#br0" timeOffset="406">608 636 67,'0'20'38,"4"10"-1,12 12 3,14 25-19,-16-10-8,23 19-5,-12-4-3,5 1 0,-5-8-3,5-5 0,-12-16-1,3-12 0,-21-32-1,0 0 0,21-12 1,-17-22-1,-4-12 0,0-10 0,0-6 0,0-2 0,7 4 0,5 9 0,-1 14 0,-11 37 1,35-21-1,-6 35 1,8 16-1,7 12 1,6 8-1,6 1 0,-1 2-2,0-14-1,7-2-4,-21-32-11,7-3-21,1-18-3,-15-16 3,1-12-2</inkml:trace>
  <inkml:trace contextRef="#ctx0" brushRef="#br0" timeOffset="765">1680 702 82,'-23'0'39,"-6"10"-1,-10 13-3,-12-14-17,17 28-7,-10-5-4,9 10-3,3-1 0,16 3-2,2-5 0,14 2 0,7-15-1,14-15 0,7-11 0,13-14-1,7-13 0,3-5 1,6-10-1,-6 5 0,-3 3 0,-11 6 0,-11 12 0,-5 14 1,-21 2-1,18 39 0,-15-5 0,-3 8 0,0 2 1,0 2-2,2-5 0,0-13-1,-2-28-2,0 0-6,32-3-28,-22-31-3,-1-24 0,-2-11 0</inkml:trace>
  <inkml:trace contextRef="#ctx0" brushRef="#br0" timeOffset="1125">1870 119 80,'30'14'40,"-21"28"-1,12 18 3,-7 2-19,9 42-14,-10-3-3,17 7-2,0 1-1,2-10-2,7-12-1,-4-15-3,4-15-2,-16-34-10,9-9-25,-9-16-2,-23 2 2,25-51-1</inkml:trace>
  <inkml:trace contextRef="#ctx0" brushRef="#br0" timeOffset="1328">2281 712 71,'0'0'40,"30"43"0,-16-3 1,7 20-14,-8-17-14,26 15-5,-2-1-4,11-6-1,1-9-2,1-15-2,10-15-3,-7-31-4,16 6-15,-19-36-18,1-13-1,-17-7 2,1 0-1,-10-10 14,0 33 13,-22 0 11,-8 12 19,5 34 19,0 0 3,-34 18 0,15 17 3,5 25-13,-18-10-10,23 36-6,-9-1-4,4 21-2,-2 2-1,4 16-2,-4-4 0,2 2-3,-2-9 0,-2-11 0,0-17 0,4-18-3,-2-12-3,-12-43-8,28-12-28,-21-19 0,17-22 0,4-24 0</inkml:trace>
  <inkml:trace contextRef="#ctx0" brushRef="#br0" timeOffset="1828">3435 562 57,'0'0'38,"-35"-16"1,8 16 1,-1 18-13,-20-11-9,13 30-7,-22-5-3,15 19-2,-6 0-2,2 9-1,14-7-1,11 6 0,12-10-2,12-8 0,22-11 0,14-9 0,11-12 0,17-2 0,9-9 0,0-1 0,-7 8 0,2 0 0,-23 9 0,-4 6 0,-12 6 0,-16 6 0,-11 7 0,-12-2 0,-14 0 0,-11-3 0,-3-1 0,-8-13-3,-6-1-2,-6-22-3,14 8-6,-10-37-17,26-3-11,11-18 1,14-9 0,12-7 2</inkml:trace>
  <inkml:trace contextRef="#ctx0" brushRef="#br0" timeOffset="2218">3857 543 108,'9'35'40,"-2"9"1,-4-5-10,10 25-19,-13-8-6,12 1-2,2-1-3,-1-3 1,-1-12-3,-1-11-3,10 7-9,-21-37-27,0 0-1,0 0 1,-9-42-1</inkml:trace>
  <inkml:trace contextRef="#ctx0" brushRef="#br0" timeOffset="2437">3634 426 80,'0'28'35,"0"-28"-2,42 39-3,-12-25-38,4-14-25,26 11 0,-7-18-3,18 0 3</inkml:trace>
  <inkml:trace contextRef="#ctx0" brushRef="#br0" timeOffset="2562">4356 442 62,'0'37'38,"0"-37"-1,-32 37 3,16-10-15,-21-17-11,18 15-6,-4-9-2,10 9-1,-3-4-1,11 9-1,3-2-1,11-1 0,9-3-1,5 1-1,7-4 1,7-3 0,4-4-1,-2 0 0,-2 0 0,-5 2 0,-4 0 0,-8 2 0,-15 5 0,-10 3 1,-8 4-1,-8-1 0,-18 4 0,-2-6-2,-3-6-1,-25-19-9,2-8-28,-4-20-2,-2-29 1,-1-28 0</inkml:trace>
  <inkml:trace contextRef="#ctx0" brushRef="#br0" timeOffset="3359">5047 0 62,'-11'43'34,"4"-3"1,12 10-8,20 33-7,-7-2-8,21 34-3,-4 5-3,13 16-2,-9-5-2,4-4 0,-4-12-3,-14-20-1,-2-10-7,-18-37-19,-10-25-9,5-23 1,-32-25-1</inkml:trace>
  <inkml:trace contextRef="#ctx0" brushRef="#br0" timeOffset="3546">4859 749 49,'-35'-47'38,"15"6"-2,29 11 1,23 12-9,7-8-11,30 19-8,2-7-5,10 12-3,4 0 0,-3 2 0,-16 2-1,3 5 1,-21 2-1,-13 7 1,-19 7-1,-5 7 1,-11 10-1,-14 6 1,-4 2-1,-3 5 1,5 7 0,5-5-1,15-4 1,6-7 0,10-14 0,15-12-1,6-16 1,7-13 0,7-21 0,-6-5-1,-8-9 1,-4-5-1,-19 3 1,-18 4-1,-11 7 0,-12 9 0,-12 10 0,-13 6 0,-9 10 0,-3 0-1,12 9 0,4-3-1,12 8-1,4-8-2,28-4-2,0 0-7,0 0-12,49 21-13,-10-28 1,11 3 0,3-10 3</inkml:trace>
  <inkml:trace contextRef="#ctx0" brushRef="#br0" timeOffset="3984">5894 728 47,'0'0'34,"39"7"3,-39-7-4,0 0-6,0 0-9,0 0-6,0 0-5,-37-21-2,37 21-2,-32 9 0,18 12-1,-6 11 1,15 7-1,3 10 0,9 6 0,6-4-1,17-5 0,2-9 0,5-14-1,9-16 1,-2-19-1,-3-16 0,1-15 0,-19-10 1,-12-7-1,-4 4 0,-12 1 0,-13 7 0,-10 9 0,-4 16 0,-14 4-1,7 19 0,-2 2-2,9 15-1,2-11-5,23 15-19,7-21-12,0 0 0,0 0 0,48-37 2</inkml:trace>
  <inkml:trace contextRef="#ctx0" brushRef="#br0" timeOffset="4375">6330 34 92,'3'35'40,"-3"20"0,0 14 1,-21 5-25,35 25-7,-3 0-4,15 19-1,4-10-2,6-4-2,-1-15 0,-8-13-2,5-9-3,-15-37-9,3-11-27,-20-19 0,19-37 0,-10-12-1</inkml:trace>
  <inkml:trace contextRef="#ctx0" brushRef="#br0" timeOffset="4593">6967 474 87,'21'21'39,"-33"0"0,-4 4 3,-5 7-23,-25-18-10,10 14-3,-13-7-2,3 4-1,3 3 0,8 4-1,5-4 0,17 6-2,6 3 0,16 0 0,16-3 0,5-4 0,11-4 0,15-1 0,-8-2 0,7 0 0,-7 2 0,-6 1 0,-3 4 0,-26 4 0,-15 5 0,-16-2 0,-3 5 0,-25-12-5,12 11-25,-22-22-12,-12-12-1,15-14 1,2-23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3-27T21:47:08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1371 142 16,'0'0'28,"0"0"0,0-30-1,0 30-6,0-20-3,-7-3-4,7 23-3,-14-30-1,14 30-3,-34-28-1,11 21-1,-19 3 0,-1 8-1,-19 6-1,-10 15-1,-15 9 1,-7 15-1,-10 17-1,-6 17 0,9 13 0,7 21 0,0 24-1,9 17 1,9 12-1,7 19 0,14 15 1,16 12-1,7 21 1,6 1-1,17 11 1,21-1-1,13-3 0,12-1 1,18-10-2,5-15-1,15-20-5,-13-24-30,5-30 0,0-26 0,-17-41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43:17.6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8C3B35A-63A5-43ED-98EF-CB5EC92FBB52}" emma:medium="tactile" emma:mode="ink">
          <msink:context xmlns:msink="http://schemas.microsoft.com/ink/2010/main" type="writingRegion" rotatedBoundingBox="8010,6716 17175,7688 16830,10944 7665,9972"/>
        </emma:interpretation>
      </emma:emma>
    </inkml:annotationXML>
    <inkml:traceGroup>
      <inkml:annotationXML>
        <emma:emma xmlns:emma="http://www.w3.org/2003/04/emma" version="1.0">
          <emma:interpretation id="{3BDC115C-7473-4100-B607-BBB6722C36ED}" emma:medium="tactile" emma:mode="ink">
            <msink:context xmlns:msink="http://schemas.microsoft.com/ink/2010/main" type="paragraph" rotatedBoundingBox="8010,6716 17175,7688 16830,10944 7665,9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C49C0E-8D62-4B02-9FDF-F342D94DF76E}" emma:medium="tactile" emma:mode="ink">
              <msink:context xmlns:msink="http://schemas.microsoft.com/ink/2010/main" type="line" rotatedBoundingBox="8010,6716 17175,7688 16830,10944 7665,9972"/>
            </emma:interpretation>
          </emma:emma>
        </inkml:annotationXML>
        <inkml:traceGroup>
          <inkml:annotationXML>
            <emma:emma xmlns:emma="http://www.w3.org/2003/04/emma" version="1.0">
              <emma:interpretation id="{B024F50B-5B56-4CBB-B6E5-232316B6AD5A}" emma:medium="tactile" emma:mode="ink">
                <msink:context xmlns:msink="http://schemas.microsoft.com/ink/2010/main" type="inkWord" rotatedBoundingBox="8010,6716 17175,7688 16830,10944 7665,9972"/>
              </emma:interpretation>
              <emma:one-of disjunction-type="recognition" id="oneOf0">
                <emma:interpretation id="interp0" emma:lang="en-US" emma:confidence="1">
                  <emma:literal>Quality</emma:literal>
                </emma:interpretation>
                <emma:interpretation id="interp1" emma:lang="en-US" emma:confidence="0">
                  <emma:literal>Quality |</emma:literal>
                </emma:interpretation>
                <emma:interpretation id="interp2" emma:lang="en-US" emma:confidence="0">
                  <emma:literal>Qualit y</emma:literal>
                </emma:interpretation>
                <emma:interpretation id="interp3" emma:lang="en-US" emma:confidence="0">
                  <emma:literal>Quality 1</emma:literal>
                </emma:interpretation>
                <emma:interpretation id="interp4" emma:lang="en-US" emma:confidence="0">
                  <emma:literal>Quality y</emma:literal>
                </emma:interpretation>
              </emma:one-of>
            </emma:emma>
          </inkml:annotationXML>
          <inkml:trace contextRef="#ctx0" brushRef="#br0">1520 496 11,'-4'-30'31,"-8"-1"-9,10-11-8,-16 13 0,4-17-4,-20 9-2,3-11-1,-15 5-2,0-5 0,-15 5-2,-6 3 1,-11 9-2,-9 11 0,-6 12 0,-7 16-1,-7 18 0,0 17-1,2 18 2,0 22-2,6 18 0,17 14 0,7 19 0,17 16 0,13 16 0,15 12 0,14 11 0,24-1 0,16-2 1,16 3-1,17-11 1,17-12 0,13-18-1,16-22 1,12-29-1,6-26 1,6-29-2,2-32 1,6-30 1,0-35-2,-4-26 2,-6-22-1,-6-22 1,-8-15-2,-12-12 1,-10-8 1,-19-4-2,-19 0 1,-21 4 0,-20 6 0,-22 8 0,-18 10 1,-13 17-1,-13 13 0,-9 15 0,1 14 0,3 12 1,7 13-1,10 11 0,7 9 0,13 7 0,6 9-1,18 16-2,0 0-2,4-18-15,-4 18-16,8 34-2,-6-7 1</inkml:trace>
          <inkml:trace contextRef="#ctx0" brushRef="#br0" timeOffset="635.0363">1214 1369 2,'0'0'30,"-20"-12"2,20 12-17,0 0-2,0 0-3,0 0 0,20 55-4,4-17-1,-2 29 1,14 8-2,-1 28 0,5 5-2,0 15 1,5-1-2,1-1 0,6-7 1,-1-9-2,3-18 0,1-18-1,-5-14-1,17-29-7,-17-4-27,-3-22-2,-13-8 1</inkml:trace>
          <inkml:trace contextRef="#ctx0" brushRef="#br0" timeOffset="1526.0873">2379 1596 19,'0'0'31,"-22"20"2,14 11-22,18-3-3,-10 23-2,14-1-1,-6 23 0,14 2 0,-3 18-1,9-2-1,0 15 0,12-11-1,3 0 1,3-12-1,2-8-1,3-18 0,1-19 0,1-19-1,-1-29 1,-1-23 0,-5-26-1,0-18 0,-1-18-1,-7-16 1,-6-9-1,-8 1 0,-5 1 0,-11 11 1,-4 10-1,-8 16 1,-2 16-1,-6 18 1,-1 13 0,3 14 0,10 20 1,0 0-1,-20 38 0,22 5 0,4 17 1,6 13-1,6 14 1,9 9 0,9 3 0,6-2 0,9-4 0,1-10-1,3-12 0,1-14 1,3-15-1,-9-13-1,2-19-2,-17-2-3,-1-26-30,-10 2-1,-6-15 0</inkml:trace>
          <inkml:trace contextRef="#ctx0" brushRef="#br0" timeOffset="2312.1322">4503 1740 3,'-17'-35'28,"17"35"-12,-28-34-3,16 4-2,-14 9-1,6-11-2,-13 10-1,7-9-1,-12 13-1,8-2 0,-15 10-2,9 4 1,-6 16-1,5 4-1,-3 16 1,8 7-1,1 19 0,11 9 0,4 14 1,12 2-1,6 10-1,14-4 1,9-1-1,9-9-1,8-13 1,9-15-1,5-17 0,4-19 1,5-22-1,2-17 0,1-20 0,-1-17 0,-7-14 0,-5-8 0,-9-6 0,-10 1 0,-7 5-1,-9 10 1,-14 11 0,-8 11 0,-8 16 0,-2 13 0,12 24 0,-33 4 0,19 20 0,8 17 1,6 16 0,10 14 0,8 10-1,13 4 2,7 0-1,4-4 0,7-8-1,-1-13 1,-2-13-1,-1-15 1,-3-13-2,-8-11 0,3-12-3,-37 4-17,34-14-15,-22-7-3,-14-3 3</inkml:trace>
          <inkml:trace contextRef="#ctx0" brushRef="#br0" timeOffset="2890.1653">5343 397 0,'0'0'30,"0"26"1,-2 9-17,16-5 0,-12 29-1,21-3-1,-13 38-3,18 3-2,-8 35-1,12-1-1,-5 21 0,9 4-2,-2 8-1,7-4 1,-5-6-2,0-14 0,-4-21 0,5-15 0,-5-13-1,0-22 1,-4-15-1,-3-15 0,-3-21-2,-22-18-3,48-14-11,-34-10-21,0-23 0,-1-6-1</inkml:trace>
          <inkml:trace contextRef="#ctx0" brushRef="#br0" timeOffset="3390.1939">6120 855 34,'-31'-45'38,"5"13"-1,2 9-1,6 21-34,18 2-4,10 21-7,4 13-26,4-6-2,0 3 1</inkml:trace>
          <inkml:trace contextRef="#ctx0" brushRef="#br0" timeOffset="3203.1832">6299 1472 3,'0'0'31,"0"0"1,0 0 0,10 21-23,-8-1-5,16-2 1,-10 19 1,13-3 1,-5 29-2,8 0 2,-6 20-1,8 0 0,-4 12-2,7-2-1,-3 2 0,2-4-2,-4-14 0,-3-8-2,3-18-3,-14-4-4,-10-47-28,18 16-2,-18-16 1,-14-51 0</inkml:trace>
          <inkml:trace contextRef="#ctx0" brushRef="#br0" timeOffset="4245.2428">6642 1316 18,'0'0'32,"-18"-4"4,18 4-15,0 0-6,8-18-3,-8 18-3,0 0-2,22-18-2,2 6 1,2 8-2,15-2-1,1 6 1,13 0-1,9 6-2,11 0 1,5 2-1,5 0 0,-2 2 0,-1-4-1,-5-4 0,-4 0-1,-7-10-2,-19 4-4,7-20-30,-12 14-1,1-9-2,-9 5 0</inkml:trace>
          <inkml:trace contextRef="#ctx0" brushRef="#br0" timeOffset="3779.2161">6942 480 22,'0'0'28,"0"0"0,-20-22-16,20 22-6,20 14 1,3 4 1,-11 27 0,14 3 0,-6 41 1,20 17-2,-3 35-1,13 13-2,0 27 0,7 3-2,-1 10-1,3-1 0,-7-17-1,-7-16 0,-7-26 0,-8-23 0,-6-24-1,-7-20 0,-3-24-3,-16-11-5,2-32-20,0 0-9,0 0 2,-35-32 0</inkml:trace>
          <inkml:trace contextRef="#ctx0" brushRef="#br0" timeOffset="4952.2832">8011 1689 11,'0'0'35,"-8"18"0,8-18 2,4 27-23,20-11-7,4 18-1,17-3-1,3 13-1,11 1-2,5 10 0,7-3 0,-1 7-1,5-8 0,-6-1-1,-5-5 1,-1-7-2,-9-3-1,0-15-5,-21 4-20,7-20-11,-8-8 0,-1-12-1</inkml:trace>
          <inkml:trace contextRef="#ctx0" brushRef="#br0" timeOffset="5375.3074">9068 1543 5,'0'0'28,"-6"-30"3,12 12-19,-6 18 1,0 0-1,0 0-2,0 0 0,-31 34-1,31-14 0,-16 33-2,16 0-1,-10 30-1,8 14-1,-4 27-1,6 17-1,-2 17 0,0 10 1,-2 11-1,2 1-1,0 0 0,-2-10 0,0-12 1,2-16-1,0-12 0,0-19-1,0-18 1,2-20-1,0-18 1,2-12-2,-4-19-1,2-24-1,0 0-5,-28 2-18,22-36-13,-10 1-2,-3-20 2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3T01:06:00.30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1269 7262 12,'0'92'21,"-9"-6"-18,-3-7-1,5-3 2,-4-9 0,5 0 1,-5-18 0,8-1-2,-1-13-7,2 0-18,2-35-1</inkml:trace>
  <inkml:trace contextRef="#ctx0" brushRef="#br0" timeOffset="873.6016">487 8492 16,'11'22'34,"5"4"1,-8-9-17,23 21-3,-14-10-5,20 18-3,-2-4-3,9 17-1,2 1-1,6 8 0,-3 5-2,3 1 1,-2-1-1,-4-5 0,-4-7 0,-7-12 0,-5-10-1,-4-12 1,-4-14 0,-5-13-1,-1-13 0,-3-12 0,-2-12 0,0-11 1,6-7-1,1-9 0,4-2 1,6-2-1,9 6 1,7-5-4,17 22-15,-6-9-16,4 8 0,-1 6-1</inkml:trace>
  <inkml:trace contextRef="#ctx0" brushRef="#br0" timeOffset="187.2003">1252 8595 1,'2'72'11,"-9"-10"-18</inkml:trace>
  <inkml:trace contextRef="#ctx0" brushRef="#br0" timeOffset="-1014.0018">0 0 5,'26'69'28,"-15"-6"-2,-6 10-15,5 3-6,-3-1-9,-3 4-17,-8-17-5</inkml:trace>
  <inkml:trace contextRef="#ctx0" brushRef="#br0" timeOffset="-842.4015">407 1299 22,'21'68'28,"3"15"-1,-6-4-18,-7-8-5,2-6-8,-2-7-22,4 9 0,-13-22 0</inkml:trace>
  <inkml:trace contextRef="#ctx0" brushRef="#br0" timeOffset="-655.2011">645 2168 25,'8'53'28,"5"15"-1,-11 5-14,3-3-9,2 4-1,-1 3-4,-4-6-4,1 3-4,-6-16-5,5 3-6,-2-13-2,-2-6-2</inkml:trace>
  <inkml:trace contextRef="#ctx0" brushRef="#br0" timeOffset="-327.6006">1022 4679 7,'14'74'32,"1"1"1,0 4 1,-11-4-24,18 13-3,-11-16-3,5 3-1,-5-7-2,-1-9 0,1-4-4,-8-17-1,10 3-5,-13-41-4,19 44-3,-19-44-1,20 27 1,-20-27-1,30 24-2,-30-24 5</inkml:trace>
  <inkml:trace contextRef="#ctx0" brushRef="#br0" timeOffset="-265.2004">1313 5895 3,'2'62'0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44:30.8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4908 1077 11,'-6'-28'32,"6"28"1,-16-18-15,24-5-5,-8 23-2,0 0-4,0 0-1,0 0-1,-26 0-1,22 19-1,-2 17-1,1 9-1,5 13 1,7 13-1,5 10 1,8 2-1,6 0 0,8-6 0,5-8-1,1-12 1,4-11-1,-1-19 1,3-15-1,-2-14 0,1-12 2,-5-15-2,0-17 1,-5-13-1,-3-8 1,-6-8-2,-8-6 2,-8-2-1,-4 2-1,-4 2 1,-4 14 0,-2 5 0,-4 13 0,0 9 0,0 11 0,8 27 0,0 0 0,-18 14 0,18 21 0,2 11 0,2 15 0,6 8 0,6 10 0,2 2 1,5-2-1,3-8 0,0-8 0,0-13 1,1-9-1,-5-13 0,0-14 0,-22-14-1,32 4-1,-32-4-3,32-22-8,-32 22-23,15-32-3,-11 5 2</inkml:trace>
  <inkml:trace contextRef="#ctx0" brushRef="#br0" timeOffset="521.0298">5961 1205 7,'8'20'32,"-2"6"1,10-1 0,10-7-25,-2 18-4,19 3 2,-9 12-2,12-3 0,-8 11 0,7-4-1,-13 3 0,4-5 0,-7 2-1,-3-15 0,-8-7 0,-2-7-1,-8-6 0,-8-20 0,0 0 0,0 0 0,0 0-1,-24-42 1,4 3 0,-6-14-1,-3-7 0,3-11 0,2-4 0,6 0 0,6 0 1,8 0-1,12 4 1,12 8 0,10 7-1,8 3 1,3 8 0,5 7 0,1 8 1,5 5-1,-6 11 1,-1 4 0,-7 10 0,-4 2 0,-5 6-1,-7 2 0,-22-10-2,24 31 0,-24-31-3,8 38-4,-8-38-29,2 22 0,-2-22-2,2 23 1</inkml:trace>
  <inkml:trace contextRef="#ctx0" brushRef="#br0" timeOffset="1079.0617">7035 285 47,'-28'-34'38,"8"-1"-1,-2 7-1,14 0-33,8 28-1,4-25-1,-4 25-2,0 0-2,42 27-14,-28-5-18,-2 6-3,-2 1 1</inkml:trace>
  <inkml:trace contextRef="#ctx0" brushRef="#br0" timeOffset="864.0494">7310 1176 17,'0'0'31,"0"0"1,0 0 1,-19 2-26,19-2-1,0 0 1,29-2-1,-27 21 0,-2-19 1,18 46-1,2-7-1,-8 17-1,8 3 0,0 10-2,3 6-1,1 2 0,0-2 0,-2-4-1,-4-12-1,2-15-1,-10-5-3,13-27-11,-23-12-22,14-18 0,-16-11 0,-4-21 0</inkml:trace>
  <inkml:trace contextRef="#ctx0" brushRef="#br0" timeOffset="1914.1094">7876 1059 14,'-22'-18'33,"-2"4"2,4-3 2,14-7-25,-13 22-4,19 2 1,0 0-2,-2-24-2,2 24 1,0 0 0,23 4-2,5-2-2,4 8 1,10 0-2,9 2 0,11 0 1,7 0-2,5 1 0,5-1 1,2-2-1,-3-6 0,-3-2 0,-4-4 0,-15 0-2,-4-6-4,-29 12-14,5-10-18,-28 6-3,0 0 2,0 0-1</inkml:trace>
  <inkml:trace contextRef="#ctx0" brushRef="#br0" timeOffset="1523.0871">7927 72 27,'0'0'33,"-2"-24"1,2 24-16,0 0-6,0 0-2,22 37-4,-14 11-1,16 5 0,-4 34-1,12 14-1,-1 31-1,9 18 0,2 18-1,7 4-1,1 6 1,1-1-1,-5-9 1,4-16-1,-7-17 0,-7-21 0,-4-23-1,-12-20-1,3-22-3,-25-5-15,2-44-16,0 0-2,-31-34 0</inkml:trace>
  <inkml:trace contextRef="#ctx0" brushRef="#br0" timeOffset="2325.133">9146 1239 12,'-28'12'35,"28"-12"1,-16 19 0,0 7-22,16-26-5,12 42-2,12-15-2,0 17 0,15-1-3,1 12 1,13 1-1,5 9 0,7 2 0,7 0-1,1 2-1,5-11-1,-3-1-3,14-18-8,-21-7-26,1-20-1,-17-12 0,-5-24 1</inkml:trace>
  <inkml:trace contextRef="#ctx0" brushRef="#br0" timeOffset="2703.1546">10290 1077 31,'0'0'32,"0"0"4,8 29-25,-12 9-1,18-8-1,-18 29-1,12-4-2,-12 24 1,6 2-2,-12 26 1,6 7-2,-12 23 1,-2 15-3,-13 16 1,-3 11-2,-10 9 0,-5 3 0,-3-3 0,-3-12-1,5-18 0,6-22 0,5-27 0,11-24-2,14-28-3,-8-14-15,22-43-19,0 0-3,20-41 2</inkml:trace>
  <inkml:trace contextRef="#ctx0" brushRef="#br0" timeOffset="-2648.1515">1292 166 0,'-14'-35'31,"2"15"0,-12 10-14,10-21-2,-22 21-3,7-18-4,-21 18-1,0-6-2,-15 14 0,-1-2-2,-17 14 0,0 4 0,-10 18-1,1 7 0,-7 11-1,8 9 0,0 8 0,11 4 0,9 6-1,11 0 1,15-6-1,13-4 0,20-7 0,14-7 0,16-8 1,20-9-1,19-14 1,13-7-1,19-3 0,14-4 1,14-2-1,6 6 0,2 4-1,-6 6 1,-4 11 0,-12 9 0,-15 11-1,-15 6 1,-19 8 0,-17 10 1,-17 6-1,-12 4 1,-14 0-1,-10 0 1,-12-2-1,-11-6 1,-9-8 0,-9-14-1,-13-13 2,-5-7-2,-9-13 2,-5-14-2,-4-10 2,2-8-2,9-4 1,7-6-1,15 6 1,11-5-2,19 3 0,10 10-2,20 4-10,28-12-24,4 4-2,7-2 0</inkml:trace>
  <inkml:trace contextRef="#ctx0" brushRef="#br0" timeOffset="-1679.0961">2081 1375 6,'-28'0'32,"28"0"0,0 0-12,0 0-8,0 0-3,22 20-3,10-18-1,2 10-1,15-6 0,3 7-1,11-7-1,1 0-1,5-6 0,-1-6 1,5-4-2,-2-7 1,-5-3 0,-5-6 0,-5-1 0,-10-1 0,-7 2-1,-11 1 1,-12 1 0,-12 6 0,-6 0-1,2 18 1,-32-27-1,2 15 0,-9 0 0,-7 0 0,-9-2 0,-9 4-1,-7-1 1,-9 1 0,-3 2 0,0 2 1,3 4-1,5 4 1,11 2-1,5 6 1,13 7 0,9 7 0,13 6-1,8 7 1,10 5-1,4 7 1,6 3-1,6 3 1,8 0 0,11 2-1,7-3 1,8 3 0,9-4 0,3-3-1,7-1 1,5-7 0,-1-5 0,-3-7-1,5-11 1,-7-7 0,-3-8 0,-5-6 0,-5-4 0,-9-4 0,-4-1 1,-6-1-1,-9 4 0,-21 8-2,20-12 0,-20 12-5,0 0-12,0 0-21,-37-12-1,9 0 0</inkml:trace>
  <inkml:trace contextRef="#ctx0" brushRef="#br0" timeOffset="-903.0517">4055 1065 11,'0'0'32,"28"-32"-11,-28 32-2,14-33-3,-14 33-5,2-30-2,-2 30-2,-8-31-1,8 31-2,-30-24 0,6 20-2,2 0 0,-9 8-1,-1 4 0,-6 10-1,-2 9 1,-1 9 0,-1 9 0,-1 9 0,1 7 0,2 8 0,4 4 0,7 2 0,9 0 0,8-2 0,14-2-1,14-6 1,12-9-1,15-9 1,7-11-1,11-9 1,7-13-1,7-8 1,-1-10-1,-3-4 1,-4-6 0,-9-3 0,-4 3-1,-9 4 1,-13 2-1,-4 2-2,-28 6-2,41 0-6,-41 0-28,0 0-1,0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7:56:27.6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8975 977 27,'-18'-2'34,"18"2"1,-20 38-14,20-38-6,-4 63-4,10-27-4,-4 29-2,10-4-1,-2 14-1,4-4-1,3 6 0,1-4-1,-2-6-1,-2-7-2,4-13-3,-20 4-17,6-23-15,-4-28-2,0 0 1</inkml:trace>
  <inkml:trace contextRef="#ctx0" brushRef="#br0" timeOffset="682.0681">9227 922 14,'0'0'35,"0"0"1,25 32-1,-15 7-23,26-17-4,-2 27-1,17-1-2,1 23-2,9 2-1,-5 10 0,3 0 0,-3 4-1,-4-5 0,-5-8 0,-9-15 0,-4-12 0,-5-15-1,1-22 1,-4-14-1,-4-20 0,3-17 0,-5-15 0,2-15-1,0-8 1,0-4-1,-4-2 1,1 0 0,-1 6 0,-6 6 0,0 8 0,-4 12-1,-2 11 2,-2 3-1,-4 11 0,0 6 0,0 22-1,-6-25-1,6 25-1,0 0-6,0 0-16,0 0-11,0 0-2,16 18 2</inkml:trace>
  <inkml:trace contextRef="#ctx0" brushRef="#br0" timeOffset="1283.128">10395 349 40,'-26'-49'37,"6"7"1,-9 13-1,17-3-31,12 32-1,-14-20-2,14 20-3,0 0-3,24 14-14,-18 4-20,7 2-1,-5 1 1</inkml:trace>
  <inkml:trace contextRef="#ctx0" brushRef="#br0" timeOffset="1057.1057">10691 1090 8,'0'0'33,"-4"-20"1,4 20 1,0 0-21,-4-24-2,4 24-2,0 0-3,0 18-2,8 0 0,-2 17-1,9 7 0,-3 21-1,8 4-1,-2 14-1,4 2 0,0 4 0,-1-4-1,1-4-2,-8-12 0,6-21-3,-18-1-9,-2-45-23,0 0-2,4-20 1,-18-17 0</inkml:trace>
  <inkml:trace contextRef="#ctx0" brushRef="#br0" timeOffset="2166.2165">10968 1009 38,'-27'-4'35,"9"-4"3,18 8-2,-8-18-30,8 18-1,47-8-1,-9 10-1,22-4-1,11 6 1,16-2-1,5 8-1,9-2 0,2 4 0,6-4-1,-6 4 1,-6-4-1,-11-3-1,-15-5-1,-1-7-6,-23 18-29,-7-22-1,-20 7-2,-20 4 2</inkml:trace>
  <inkml:trace contextRef="#ctx0" brushRef="#br0" timeOffset="1799.1799">11484 164 32,'0'0'36,"-20"0"1,20 0-2,-12 25-29,14 13-1,12 7-1,0 22-2,12 18 1,0 22-1,11 17-1,-1 15 1,2 5 0,1 6-1,-3-4 1,-2-4-1,-4-15-1,-7-15 1,-5-23-1,-6-20-1,-8-17-2,-2-23 0,-14-11-4,12-18-9,-18-26-22,-1-7 0,-5 1 0</inkml:trace>
  <inkml:trace contextRef="#ctx0" brushRef="#br0" timeOffset="2963.2963">12627 1094 12,'0'0'33,"0"0"1,-14-26-16,14 26-6,0 0-2,-18-4-3,18 4-2,0 0-1,0 0 0,0 0-1,0 0 0,0 0 0,28 32 0,-12 1 0,13 3 0,5 15-1,12 3 0,7 9 0,5 4-1,7 0 0,3 0 0,3-8 0,-5-3-1,-1-7-1,-15-7-1,1-13-3,-25 1-8,4-26-24,-30-4-3,24-12 1</inkml:trace>
  <inkml:trace contextRef="#ctx0" brushRef="#br0" timeOffset="3400.34">13615 1196 7,'-12'-19'32,"12"19"1,0 0 0,0 0-26,0 0-2,0 0 0,0 0-1,0 0-1,0 0 1,0 0 0,4 29 0,-8-11 0,-8 12 0,0 7 0,-8 15-1,0 9-1,-7 20 1,3 14-2,-8 23 1,-4 7-1,-7 17 0,1 14 0,-6 6 0,-1 0-1,-5 0 0,-1-4 0,1-14 0,3-14 0,5-15-1,2-22 0,7-22-3,-7-14-6,24-43-29,-2-14-1,12-34 0</inkml:trace>
  <inkml:trace contextRef="#ctx0" brushRef="#br0" timeOffset="-5319.5319">412 478 26,'-6'-22'33,"0"0"1,8 4-17,-2 18-8,-6-19-1,6 19-1,0 0-2,-5 39-1,12 1-1,-1 29-1,4 18 0,2 25 0,4 24-1,0 24 0,2 10 0,-2 6-1,2 0 0,1-10 0,-5-10 1,-2-18-2,-6-21-1,6-29-3,-16-16-7,4-43-23,0-29-2,-20-22 2</inkml:trace>
  <inkml:trace contextRef="#ctx0" brushRef="#br0" timeOffset="-4778.4772">119 351 2,'-34'-10'32,"6"0"1,2-1 1,-9 5-21,33-12-4,2 18-2,0-30 0,10 12-3,17-11-1,5-1 0,16-7-1,5 3-1,13-3 1,9 5-2,5 6 1,3 7-1,4 11 1,4 18-1,-5 11 0,-1 11 0,-4 11-1,-7 9 2,-7 7-2,-9 6 1,-3 4-1,-17 0 1,-6 2 0,-10 1 0,-9 5 0,-9 0 0,-10 0 0,-9 2 1,-11 0-1,-10-2 0,-10-2 1,-17 0-1,-10-4 1,-13-4 0,-9-8 0,-10-9-1,-2-9 2,2-11-2,9-7 0,17-15 0,14-8-1,25-15-2,14 1-5,48-28-20,12 7-9,21-5 0,9 1 1</inkml:trace>
  <inkml:trace contextRef="#ctx0" brushRef="#br0" timeOffset="-4068.4068">1930 1497 15,'-22'-6'25,"2"2"-15,-5 4-2,25 0 2,-26-6-1,26 6 2,0 0-2,0 0 0,-2 35-2,18-11 0,-8 22-2,13 1-1,-5 16-1,4-2 0,-4 5-1,4-5 0,-6-2-1,0-12 1,-3-9-1,-5-12 1,-6-7-1,0-19 0,0 0 0,-27-35 0,7-7 0,-8-13 0,-6-14 0,-1-14-1,1-14 1,6-7-1,2-1 1,12 0 0,8 4 0,16 1 0,14 11 0,12 8 0,12 14 0,9 11-1,9 9 1,7 8-1,2 13 1,-1 12-1,-7 10 0,-3 6 0,-9 10 0,-7 8-1,-12 7 0,-13 9-3,7-12-10,-26 11-23,-4-7-1,-12-1 0</inkml:trace>
  <inkml:trace contextRef="#ctx0" brushRef="#br0" timeOffset="-3409.3409">3313 1277 7,'4'-39'27,"2"5"-9,-18 11-2,10-17-1,-24 18-1,8-13-3,-26 21-1,5-8-3,-25 20-1,5-2-1,-17 20-1,3 6-1,-4 17 0,5 13-2,5 17 2,15 6-2,16 12 1,13 2-1,21 6 0,20-3 0,17-7-1,17-20 1,17-15-1,9-21 0,5-25 0,4-25 0,-3-25-1,-9-17 1,-10-20 0,-19-6 0,-16-6 0,-16 1 0,-18 5 0,-16 10-1,-12 6 1,-10 8 0,-5 13 0,-1 7-1,3 9-2,-3 14-3,30-1-16,-6 23-15,24 0 0,-14 27-1</inkml:trace>
  <inkml:trace contextRef="#ctx0" brushRef="#br0" timeOffset="-2743.2743">4475 1064 3,'-2'-18'34,"-6"-5"-1,0 3-10,-21 6-12,9-14-1,-22 15-2,0-9-3,-15 16-2,1-2 0,-15 12 0,2 4-1,-5 14 0,5 7-1,5 15 0,11 9 1,7 14-1,16 8 0,12 8 0,16 4 0,12 0 0,16-2 0,14-8-1,13-12 1,13-19-1,9-19 0,5-19 0,1-16 0,0-17-1,-11-7-1,-1-17-2,-23 3-6,5-27-16,-23 12-13,-12-6 2</inkml:trace>
  <inkml:trace contextRef="#ctx0" brushRef="#br0" timeOffset="-2445.2443">4489 203 25,'-2'-18'34,"2"18"1,0 0-24,4 18-2,14 12-1,-10 35-2,12 8-2,0 32 0,11 11 0,-3 20-1,6 7-1,2 7 0,5-2 0,-3-10-1,-2-10 0,-3-21 0,-3-16-1,-2-20-2,-12-18-2,8-33-19,-24-20-14,0 0-2,-2-18 1</inkml:trace>
  <inkml:trace contextRef="#ctx0" brushRef="#br0" timeOffset="-1924.1918">5070 1179 14,'0'0'33,"-15"-20"1,15 20-21,0 0-2,0 0-2,7 32-1,7-1-3,-4 17 0,10 1-1,0 14 0,8 0-2,3 1 0,3-5 0,2-6-1,6-15 0,1-13-1,1-15 0,1-14 0,-3-16 0,-2-19-1,1-16 1,-3-16-1,-6-10 0,-2-10 0,-5 0 0,-3 2 0,-6 8 0,-2 12 1,-8 18 0,-2 17 0,-4 34 1,0 0 0,0 18 0,0 29 0,6 12 1,6 18-1,8 10 1,5 10 0,9-4-1,4-2 1,9-14-2,3-8 1,0-16 0,3-21-1,-7-18-1,1-18-1,-11-6-5,-2-28-31,-12 5 0,-10-9-1</inkml:trace>
  <inkml:trace contextRef="#ctx0" brushRef="#br0" timeOffset="-1167.1167">7366 794 31,'-18'-22'33,"-2"-2"-2,6-15-20,-22 21-2,9-16-2,-21 17-2,0-5-2,-13 16 1,-3 2-2,-13 12 1,-2 12-2,-3 17 1,1 12-1,2 15 0,11 7 0,5 10 0,17 2 0,10 10-1,17-3 1,15-3 0,23-8-1,15-4 1,20-8 0,21-11-1,16-9 2,13-15-2,7-12 1,8-9 0,-6-7-1,-4-8 1,-16-4-2,-14-7-1,-19 5-3,-3-14-8,-23 18-24,-18-16-1,-12-5 1</inkml:trace>
  <inkml:trace contextRef="#ctx0" brushRef="#br0" timeOffset="-755.0755">7895 81 8,'0'0'31,"-10"-36"1,10 36-17,0 0-4,4-28-1,-4 28 0,0 0-2,0 0-2,14 24 1,-12 16-2,14 7 0,0 30-1,14 20-2,2 35 0,7 20 0,-1 18-1,0 8 0,3 2-1,-7-3-1,-2-19 0,-12-14-1,3-39-2,-21-16-7,-2-48-26,-4-15-2,4-26 2</inkml:trace>
  <inkml:trace contextRef="#ctx0" brushRef="#br0" timeOffset="-388.0388">7497 995 26,'-8'-28'29,"24"3"-12,-16 25 1,33-26-2,-33 26-2,52-20-3,-28 18-3,17-15-1,-5 13-2,12-10 0,-1 4-2,11-6 0,5 4-1,7-6 0,3 5-1,4 3 0,-3 6-1,-3 2 2,-3 8-4,-9 4 1,-7 3-1,-22 11-8,1-10-28,-31-14-2,22 20 2,-22-20-1</inkml:trace>
  <inkml:trace contextRef="#ctx0" brushRef="#br0" timeOffset="212.0212">8699 327 39,'-12'-39'36,"0"7"1,0 5-1,6 3-33,6 24-2,0 0-2,20-22-7,-20 22-23,18 28-6,-10-8 2,-4 9-1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7:56:52.6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43 6 20,'-24'-2'23,"24"2"-14,0 0-3,0 0 0,0 0-3,0 0-2,-19-4-6,19 4-12,0 0-7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3:57.553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062057B-2DAC-44AC-B1CB-C9E7AE4C3E09}" emma:medium="tactile" emma:mode="ink">
          <msink:context xmlns:msink="http://schemas.microsoft.com/ink/2010/main" type="inkDrawing"/>
        </emma:interpretation>
      </emma:emma>
    </inkml:annotationXML>
    <inkml:trace contextRef="#ctx0" brushRef="#br0">61 270 15,'-2'3'24,"4"-4"0,-1 1-4,-5 3-1,7-8-5,-6 10-2,4-10-2,-5 8-2,4-6 0,-4 5-2,2-7-1,0 5 1,-1-4-2,-1 3-1,1-2 0,-2-1 1,3-1-2,-3 1 1,3-3-1,-3 1 0,2-4 0,-1 0-1,1-1 1,1 1-1,2 0 0,-3 1 0,3-3 0,-3 3 0,6 1 0,0-2 0,-2 0-1,0-1 1,4-1-1,0 3 0,0-1 1,2-1-1,1-1 0,-1 3 1,3-1-1,-1 2 0,2 0 0,-1 1 0,3 2 0,-2 0 0,0 4 0,1-2 0,-1 1 0,0 4 1,1-4-1,-1 5 0,-1-1 0,1 1 0,-2-1 0,1 3 0,1 1 0,-2-1 0,-4 1 0,3 2 0,1 1 0,-1-1 0,-1 1 0,-3-1 1,0 2-1,-1 0 0,1 0 0,-2-2 0,-2 1 1,-2 1-1,1 0 0,-2 1 0,2-3 1,-4 2-1,3 0 0,-4 0 0,0 1 0,-1-1 1,-3-1-2,0 1 2,0 1-1,-2-1 0,-1 0 0,-3 1 0,8-3 1,-4-1-1,4-1 0,-4 1 1,1-2-1,3-4 0,-2-1 0,1-1 0,-1-1 1,0 0-1,-1-1 0,2 0 0,2 0 0,-1 1 0,1-1 0,0-2 0,-2 0-1,3-1 1,-2-3-4,9-7-17,-6 8-18,3-6 1,1-1-1,4-4 0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4:00.357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B4C71DB-F511-48B3-8EEF-D114CBB5FDD9}" emma:medium="tactile" emma:mode="ink">
          <msink:context xmlns:msink="http://schemas.microsoft.com/ink/2010/main" type="inkDrawing"/>
        </emma:interpretation>
      </emma:emma>
    </inkml:annotationXML>
    <inkml:trace contextRef="#ctx0" brushRef="#br0">34 191 25,'-4'0'25,"5"-6"1,1 1-7,-4 5-6,5-5-3,-6 9 0,6-8-1,-6 9 0,7-10-1,-6 9 0,4-11 0,-4 10-2,3-7 0,-1 5-1,1-2-2,-2 2 0,1 1-1,0 4-1,1 10 1,1 2-1,-1 9 1,1 5-1,1 3 0,-1 7 0,3 4 0,-3 1 0,3-2-1,0-2 1,-3-6-1,2 0 1,0-10-1,-1-3 0,0-5-1,1-11-1,-5-3-3,8-13-14,-8-1-18,2-14 0,-4 1-1,0-14 1</inkml:trace>
    <inkml:trace contextRef="#ctx0" brushRef="#br0" timeOffset="450">20 199 54,'-6'2'33,"0"1"-2,-1 2-5,9-11-14,-5 10-3,6-10 0,-6 8-2,6-9 1,-5 6-1,7-9-1,-4 2-2,6-3 1,2-2-2,3-3 0,4 0-1,5 0-1,6-3 0,0 4 0,5 2-1,2 7 0,4 4 0,-1 6 0,1 7 0,-1 5 0,-7 8 0,1 1 0,-4 7 0,-7 2 0,-4-3 0,-6 2 0,-6-2 0,-3-1 0,-8-1 0,-3 0 0,-7-10 0,-6 5 0,-2-8 1,-5 2-1,0-4 0,-2-4 1,5-4-1,0-1 0,4-2 1,6-3 0,7-1-1,4-6 1,6 1-1,7-2 1,6-2-1,6-1 0,2 1 0,9 1 0,2 4 0,4 0 0,-1 5 0,2 5 0,2 1 0,-5 7 0,-4 0 0,-3 3 0,-6 3 0,-4 4 0,-3-2 0,-7 1 0,-4 0 0,-6 1 0,-3 1 0,-6-2 1,-7 1-1,-3-2 0,-7-1 1,-5-4-1,-4 2 1,-1-5-1,-2-7 1,0-1-1,1-3 0,2-4 0,5-1 1,8-2-1,6 3-1,5-2 0,7-1-2,3 5-3,19-15-17,-6 15-18,14-4 1,-2-6-1,9-3 1</inkml:trace>
    <inkml:trace contextRef="#ctx0" brushRef="#br0" timeOffset="1292">718 505 55,'-1'2'34,"-2"-2"0,-4 8-9,11-6-9,-8 14-3,8-7-4,-4 12-2,7-3-1,-2 1-1,5 0-1,0 2 0,2-8-2,4 1 0,-3-6-1,4-6 0,0-5-1,3 0 1,0-9-1,-3-9 0,-2-1-1,-1-7 1,-1-1-1,-1 1 1,-7-2 0,-2 1-1,-3 6 1,0 5 0,-1 4 0,-2 9 0,3 4 0,0 9 0,1 6 0,1 6 1,2 5-1,2 3 1,2 2 0,2 0 0,1 3 0,4-11 0,-1 1 0,0-8 0,0-4-1,0-3-1,-4-3-1,6-5-9,-10-2-27,-1-2-2,-3-5 1,-1-1-2</inkml:trace>
    <inkml:trace contextRef="#ctx0" brushRef="#br0" timeOffset="1802">1232 672 6,'9'19'25,"-3"5"4,5-14 3,6-2-14,-9 5-1,15-15-1,-13 12 1,14-20-1,-12 9-3,6-17-3,-9 5-2,5-9-2,-7 1-1,1-6-1,-5-2-1,-1 0-1,-7-5 0,-2-1-1,-4-3-1,-5-6 1,-1-1 0,-1-3-1,1 0 0,0 3 0,8-1 0,-1 6 0,15 3 0,2 8-1,7 4 1,6 5 0,5 3 0,7 5 0,-1 6-1,1 4 1,1 4 0,-2 3 0,-4 1-1,-5 4 0,-2 1-3,-12 7-3,-4-15-28,-4 11-6,-4-4 2,-9 1-2</inkml:trace>
    <inkml:trace contextRef="#ctx0" brushRef="#br0" timeOffset="2283">1137 302 73,'-8'5'36,"2"0"0,9-5 1,0 1-28,10-4-2,2 8-1,12-8-1,-1 3 1,12 3-1,-1-2 0,4-1-2,3 0 0,2 4 0,-4-1-2,-4 0-1,-2-1-1,-10 4-2,2-3-6,-11 10-31,-9-8-1,-8 1 0,-5-3 0</inkml:trace>
    <inkml:trace contextRef="#ctx0" brushRef="#br0" timeOffset="2663">1674 755 81,'8'5'37,"0"3"-1,9-13-7,-12 12-18,8-9-3,-4 2-3,10-5 0,0 1 0,-1-11-2,-1 6 1,-1-6-2,-3 1 1,4-1-1,-4-4-1,-11 0 0,3-5 1,-5 0-2,-6-10 1,0-1-1,-6-7 0,-7-6 0,5-3 0,0-4 0,-2 3 0,2-1 0,5 5 0,-1 4 0,10 7 0,10 7 0,3 6 0,4 5-1,5 9 1,3 0 0,3 6 0,8-1 0,-2 0 0,-6 5 0,-2 3-1,-3 2 1,-3 0-2,-8 6-1,-2-3-5,-8 18-28,-8-7-5,-8-1 1,-3-7-1</inkml:trace>
    <inkml:trace contextRef="#ctx0" brushRef="#br0" timeOffset="3134">1663 396 61,'0'13'35,"5"-9"2,2 2 0,8-17-21,-4 11-8,14-10-1,0 7 1,6-7-2,-4 4 0,4-4-2,-4 2-1,1 2-1,2 1 0,-7 5-3,-2-2-3,-8 12-6,0-8-24,-6 12-7,4 4 1,-9 3-1</inkml:trace>
    <inkml:trace contextRef="#ctx0" brushRef="#br0" timeOffset="3385">2057 544 56,'6'2'36,"0"-1"0,2 1 1,-2 4-17,12-9-10,-2 8-4,10-7 0,1 4-1,5-7-1,-1 2 0,8-5-1,-2 0-1,-2-2 0,1 0-1,-8 2-1,-1 0 1,-7-3-1,-3 5 0,-7-4 0,-3 2 0,-4-1 0,-7-1 0,-4-4-1,-7 2 1,-2-1-1,-12 4 1,-2-4-1,-9 5 1,-1 6 0,-1 6 0,2 7 0,2 8 0,2 5 1,12 2-1,7 7 1,10 1 0,7 0 0,10-2 1,11 0 0,6-5 1,10-4-1,3-6 0,4-9 1,4-1-1,0-7 0,-4-2-1,-5-6-1,-8-3-1,-6 1-2,0-3-4,-10 17-29,-5-14-7,-9 2 0,-1-3 0</inkml:trace>
    <inkml:trace contextRef="#ctx0" brushRef="#br0" timeOffset="3905">2627 485 95,'10'4'37,"0"0"2,-9 7-11,16-2-21,0 9-2,4-2-1,-6 3 0,4 2-1,-4 0 0,0-5-1,-2 2 0,-4-7 0,-5 0-1,0-6 1,-4 3 0,-1-8-1,-1-8 0,-2 2 1,1-11-1,-1 3 0,1-10 0,-1 2 0,4-9 0,5 1 0,3-1 1,3 1-2,5 3 1,5-4 0,3 4-1,7 6 1,5-1-1,-1 4 0,6-1 0,-2 6 0,-4 3 0,-2 7 0,-5 3-1,-9 5-1,-6 6-4,-22 16-17,0-7-20,-10 4 0,-8-10 0,-7 0-2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4:05.915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E03F526-4BB2-4068-846C-AC913EB2B952}" emma:medium="tactile" emma:mode="ink">
          <msink:context xmlns:msink="http://schemas.microsoft.com/ink/2010/main" type="inkDrawing"/>
        </emma:interpretation>
      </emma:emma>
    </inkml:annotationXML>
    <inkml:trace contextRef="#ctx0" brushRef="#br0">315 679 36,'3'-2'31,"-4"-6"-1,5-1-5,-11 9-4,10-15-4,-15 15-3,7-13-5,-11 8-2,0-1-2,-5 6-1,0-5 0,-5 10-1,-2-5 0,-4 5 0,4 4-1,1 1 0,3 5 0,1 2 0,6 4-1,1 4 1,11 2-1,5 4 0,8 0-1,2-1 1,12-4-1,3-2 1,9-7 0,5-8-1,2-10 0,1-3 1,1-10-1,-2-7 0,-5 0 1,-5-7-1,-8-1 0,-10 0 0,-8 0 0,-6 0 0,-9 5 0,-3 3 0,-3 3 0,-2-2 0,1 11-1,4 2 0,0 2 0,8 2-3,-4 5-2,18-4-5,-14 14-14,15-9-15,-3 2 2,6-5-1,0 0 2</inkml:trace>
    <inkml:trace contextRef="#ctx0" brushRef="#br0" timeOffset="490">493 593 62,'5'4'35,"5"0"0,-4 6-4,8-2-15,-2 15-7,5-2-2,0 6-2,1 2-1,-1 7 0,-1-2-2,-2-5 0,2-2 0,-6 1-2,1-10 1,-4-7 1,3-3-1,-3-6 0,0-12 0,0 2 0,-2-11 0,-1-11 1,0-2-1,0-2 0,-1-8-1,3 0 0,0 0 1,-1 3-1,1 4 1,1 4-1,-1 7 0,1 6 0,0 3 0,-1 9-1,-5 9-1,5-1-4,-6 17-18,0-7-15,0 4 0,1-7-1,-1 8 1</inkml:trace>
    <inkml:trace contextRef="#ctx0" brushRef="#br0" timeOffset="921">918 664 66,'2'2'35,"4"1"0,4-3 1,-1 0-25,8-3-4,-2 1-2,8-2 0,0 4-1,2-5 0,1 3-1,4-4-1,-2 2 0,3-2 0,-4 3-1,2-2 0,-5-2-1,-1 1 0,-6-1 0,-4-2 1,-4-1-1,-7 0-1,-6-4 1,-5 4 0,-6-3-1,-7-1 1,-6-1 0,-2 1-1,-4 4 1,-2 2 0,2 5 0,0 0 0,1 7 0,6 4 1,2 8 0,2 10 0,6 2 1,1 2 0,6 12 1,8-1-1,2 3 0,7-1 1,8 1-1,5-5 0,6-4 0,8-14 0,1-1-1,7-11 0,0-9 0,0-5-1,-1-7 0,-3-6 1,-4-2-2,-10 9-1,-2-8-1,-17 7-3,7-7-18,-18 9-18,0-4 0,-11 4 1,6-5-1</inkml:trace>
    <inkml:trace contextRef="#ctx0" brushRef="#br0" timeOffset="1502">1399 595 64,'5'3'35,"2"-1"0,0 4 1,7-1-24,-3 13-5,8 3-2,-6 10 0,6-2-1,-3 8 0,1-3-1,-1 5 0,-1-4 0,0-1-1,-5-10-1,0-4 1,-3-7-1,-2-4 0,1-9 0,0-9 0,-6-4 0,-2-8-1,-2-7 1,0-2-1,-1-9 1,3-5-1,-3 2 1,5 3 1,2 1-1,3 2 1,8 2-1,4 5 1,3 5-1,3 4 0,2 6 0,0 4 0,-4 5-1,2 5 0,-8 8-2,-2 2-1,-13 9-7,6-2-30,-10 2-2,-4-5 2,-6-4-2</inkml:trace>
    <inkml:trace contextRef="#ctx0" brushRef="#br0" timeOffset="2023">1959 860 64,'12'10'36,"-2"-2"0,10-8-8,-11 10-9,12-14-5,-4 9-4,7-10-2,-5 5-2,2-9 0,-2 1-1,-2-7-1,-3 0-1,-1-6-1,-8-4 0,-3-5-1,-4-4 0,-8-4-1,-4-9 1,-6-10-1,-4-7 0,1-5 0,-1 3 0,6 0 0,2 1 0,6 8 0,9 12 0,6 13 0,11 11 0,7 8 0,7 6 0,5 4-1,4 5 1,-3 1 0,6 0 0,-7 5 0,-4-3-1,-4 5-1,-7 1-2,-14 7-3,7-12-16,-19 14-19,-4-6 1,-8 4-1,-5-3 1</inkml:trace>
    <inkml:trace contextRef="#ctx0" brushRef="#br0" timeOffset="2473">1830 460 67,'-4'15'38,"4"-2"-1,9-8 3,3 2-22,13-12-9,3 8-1,12-6-2,-1-2 0,12-3-1,-2 1-1,3 3-1,-3 0 0,-2 7-2,-3-3 0,-5 3-2,-4 6-1,-14 4-4,5-8-13,-16 6-22,0-8-1,-10-8 0,1-9-1</inkml:trace>
    <inkml:trace contextRef="#ctx0" brushRef="#br0" timeOffset="2754">2560-4 89,'5'2'37,"1"-1"2,-3 11 0,7-1-30,-3 20-3,0 4-3,4 17 1,1 10 0,-5 9 0,-3 3-2,-1 4 1,4-3-1,-5-3 0,3-5-1,-5-14 0,2-8-1,-2-12-1,5-4-1,-5-13-3,-5 0-6,5-16-30,-7-2-2,11-9 1,-7-2 0</inkml:trace>
    <inkml:trace contextRef="#ctx0" brushRef="#br0" timeOffset="3074">2948 603 46,'0'-2'34,"0"-1"2,1-7-8,-12 10-8,8-12-4,-14 5-5,5-6-3,-8 7-1,2-2-1,-6 4 0,4 3-1,-1 9-1,5-2-1,3 12 0,3 3 0,9 8-1,5 4-1,6 2 0,4 1 0,8-4 0,5-1 0,1-7 0,5-10 0,1-9 0,-3-10-1,-5-9 1,-4-9-1,-7-3 0,-4-8 0,-10 1 0,-13-5-1,2 3-1,-9-2-1,5 6-1,-5 8-3,14-3-5,-11 22-15,16-9-15,3 11 1,8 2 0,1 5 2</inkml:trace>
    <inkml:trace contextRef="#ctx0" brushRef="#br0" timeOffset="3435">3087 485 53,'11'-6'36,"-2"3"-1,4 2 1,-12 6-17,17-9-6,-9 13-4,7-4-2,-4 14-1,7 1 0,-2 4-1,1 0 0,-1 5-2,2 5 0,-1-1-1,2-3 0,0-1-1,-4-4 0,-1-8-1,1-2 1,-3-9-1,-3-9 1,1-7-1,-4-11 0,-1-8 0,1-8 0,0-8 0,-1-5-1,1-2 1,-1 2 0,-1 6-1,2 3 1,5 14 0,-4 11 0,4 12 0,-5 14 0,8 13 1,0 9-1,3 7 0,-1 7 0,4-1 1,-2 0-1,-2-6 0,1-5 0,-1-13 1,-2-3 0,-7-9-1,2-9 1,-3-9 0,-3-9 0,-1-3-1,-1-8 1,-1-3-1,1-9 1,0-2-1,3-1 0,-1 1 0,3 4 0,3 2 0,3 7 0,1 0 0,-1 11-2,1 4-2,-17 14-14,13-7-25,-10 6-1,-3-1 0,-7 3-1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4:10.651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F819F4B-A900-49A6-8B2D-6CDE60E1F294}" emma:medium="tactile" emma:mode="ink">
          <msink:context xmlns:msink="http://schemas.microsoft.com/ink/2010/main" type="inkDrawing"/>
        </emma:interpretation>
      </emma:emma>
    </inkml:annotationXML>
    <inkml:trace contextRef="#ctx0" brushRef="#br0">300 487 44,'3'-5'32,"-3"-2"2,-6 6-9,9-12-6,-16 10-3,10-13-4,-11 12-4,3-10-2,-9 9-1,0-5 0,-6 10-2,1-3 0,-4 11 0,-2-1-1,0 7-1,5 5 0,4 6 0,5 4-1,8 0 1,6 5 0,10-1 0,10-4 0,15 0 1,3-4-1,8-6 1,9-6-1,1-8 0,2-12-1,-4-6-2,-4-3-2,-1-14-5,-21 7-13,1-17-18,-13-2 0,-3-8-1,-12 0 2</inkml:trace>
    <inkml:trace contextRef="#ctx0" brushRef="#br0" timeOffset="371">476 1 58,'-3'0'36,"7"5"0,-2 10 0,9-4-16,-4 19-11,12 8-2,-5 12-1,7 8-2,-2 6 0,-1 2-1,-2 2-1,-1-5 0,-3-5-1,-1-10 0,-2-9 0,-4-13 0,0-8-1,-3-12 1,-3-8 0,-3-7-1,1-9 1,-1-8 0,-2-3-1,5-10 0,2 1 1,5-1-1,4 5 0,4 5 0,6 5 1,5 13-1,4 7 1,-1 13-1,3 5 1,3 7-1,-2 6 1,-5 4-1,-5 3 0,-3-2 1,-4-1-1,-6-1 0,-3 0-1,-8-3-2,4-9-5,-11 6-17,5-16-16,-5-3 1,4-12-2,0-2 2</inkml:trace>
    <inkml:trace contextRef="#ctx0" brushRef="#br0" timeOffset="872">1075 522 62,'-5'10'36,"-1"-4"0,10 2 0,-9 5-20,12-11-5,-2 9-3,10-8-3,-1 5 0,10-3 0,-1-2-1,9-6-1,4-2-1,2-3 0,-2-5-1,1-1 0,-2-2-1,-8-4 1,-6 6-1,-4-5 0,-11 4 0,-9-3 0,-7 4 0,-8 3 0,-12 1-1,-5 0 1,-4 1 0,-5 4-1,-1 5 1,2 8 0,5 5 1,4 1-1,11 10 1,4 2-1,11 3 1,8 3 0,7-1 0,9-2 0,11-5 0,4-1-1,9-7 1,4-5-1,4-1-1,-4-4-1,6-7-3,-11 2-5,6-5-31,-9 0-1,-1-4 1,-4 2-1</inkml:trace>
    <inkml:trace contextRef="#ctx0" brushRef="#br0" timeOffset="1342">1763 400 71,'-3'-18'37,"-6"3"-2,9 1-3,-18 14-19,8-5-4,-7 13-2,0 0-2,-3 10 1,0 1-1,0 10 0,2 2 0,4 4-1,2 1 0,11 1-1,4-2-1,8-1-1,6-6 0,9-4 0,2-5 0,5-7-1,1-9-1,1-8-1,-5-3-2,3-10-5,-12 7-18,1-20-16,-8 1 1,-3-12 0,-8-5 1</inkml:trace>
    <inkml:trace contextRef="#ctx0" brushRef="#br0" timeOffset="1643">1892 33 88,'8'0'37,"-4"12"1,10 1-8,-8 17-20,6 4-2,-2 19-2,6 4-1,-2 6-1,2 1 0,1 2-1,-2-6 1,-2-2-2,1-10 0,-1-10-1,-1-9 1,-4-8-1,2-9 0,-4-7-1,-2-10 1,2-7 0,-1-5 0,1-12-1,3-4 0,1-6 0,4-10 0,4 1 1,6-2-1,6 3-1,1 1 1,5 8 0,-2 6 0,3 10-1,-6 9 1,-4 6-2,-7 10-1,-4-3-2,-16 17-7,0-6-29,-9 5-2,-4-6 1,-7 1-1</inkml:trace>
    <inkml:trace contextRef="#ctx0" brushRef="#br0" timeOffset="2043">2185 371 82,'0'19'39,"6"2"0,21 1-3,-15 7-24,13-8-3,-1 12-2,6-8-1,-1 5-1,4-6 0,-6 2-2,0-6 0,-4-2-1,-3-5-1,-2-3-2,-4-4-3,5-7-6,-12-1-32,4-9-1,-7-4 0,4-6-1</inkml:trace>
    <inkml:trace contextRef="#ctx0" brushRef="#br0" timeOffset="2294">2608 440 92,'7'16'41,"0"13"0,3-3-1,-1 8-32,2-4-2,1 7-2,-4-4-2,2-7-2,-4-2-1,-1-15-5,-7 3-8,4-20-25,-3-5-3,-3-13 2,-5-10-2</inkml:trace>
    <inkml:trace contextRef="#ctx0" brushRef="#br0" timeOffset="2484">2557 101 60,'7'11'36,"6"4"-4,-3 12-4,0 2-40,11 2-18,-4 9-2,6-2-1</inkml:trace>
    <inkml:trace contextRef="#ctx0" brushRef="#br0" timeOffset="2604">2831 604 59,'9'29'39,"-5"5"0,3-10 0,-10 10-15,10-19-13,-7 4-4,3-12-2,0-4-1,-3-11-2,0-8 1,-3-4-1,3-4 0,3-8-1,0 1 1,3-6-1,5 3 1,2 4-1,5 7 0,8 5 1,1 4-1,8 6 0,2 8 0,3 8 0,1 11 0,-3 5 0,-4 5-1,-5 7 1,-5 1-1,-7 0 0,-8-3-1,-5-3 0,-6-10-1,-3-5-3,1-13-2,-9-1-4,18-20-10,-7 5-23,6-8 2,2 2 0,12-4 2</inkml:trace>
    <inkml:trace contextRef="#ctx0" brushRef="#br0" timeOffset="2975">3537 575 60,'21'-13'36,"-5"2"0,-12 1-9,9-14-8,-17 13-6,2-16-5,-10 12-1,-1-3-1,-10 7-1,3 1-1,-7 10 0,2 0 0,0 15-1,7 7 0,4 6 0,8 4-1,8 4-1,7-3 1,11-3-1,7-6-1,6-10 1,1-6-1,0-8 0,-1-9 0,-3-8 0,-6-5 0,-4-2-1,-9-5 1,-4 4 0,-5 1 0,-4 3 0,-1 4-1,-4 7 1,3 5 0,0 5 1,1 10-1,1 9 0,7 13 1,-2 9 0,4 10 0,-2 9 1,4 13-1,-3 4 1,1 0 1,-5 6-3,-4-6 0,-7-3 0,-4-8 0,-7-11 0,-5-11 0,-9-10 0,-10-12 0,-9-12 0,-4-12 0,-4-11 0,-1-8 0,-1-3 0,4-3-3,18-4-8,1 4-33,14-2-1,9 3 1,13-2-1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4:14.657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8F2AAE6-CCC6-4E4E-9020-CAF70A08D733}" emma:medium="tactile" emma:mode="ink">
          <msink:context xmlns:msink="http://schemas.microsoft.com/ink/2010/main" type="inkDrawing"/>
        </emma:interpretation>
      </emma:emma>
    </inkml:annotationXML>
    <inkml:trace contextRef="#ctx0" brushRef="#br0">109 869 37,'6'11'34,"2"-1"3,-5 3-7,11-16-5,-8 12-5,10-17-7,-11 5-2,8-10-3,-9 2-2,6-10-2,-10-2 0,6-6-2,-6-2 0,0-10 0,0-4-1,-7-7 0,5-1-1,-5-11 1,6-2-1,-5 0 0,6-3 0,4 1 1,6 7-2,8 7 1,0 6 0,6 12 0,3 8 0,6 11-1,-3 15 1,-3 12-1,-1 4 0,-5 9-2,-1-2-3,-17 13-7,1-1-28,-11-3 0,-4-4 0,-12-3-1</inkml:trace>
    <inkml:trace contextRef="#ctx0" brushRef="#br0" timeOffset="391">-1 344 74,'3'4'39,"4"3"-2,23-7-1,-10 5-27,13-8-2,4 7-2,4-7-2,3 5-1,0-2-1,0 0-3,-2 5-2,3-2-5,-13 13-7,8-11-8,-16 10-3,10-14 0,-17 14 1,7-17 8,-17 7 6,-1-10 9,-2-1 10,-14 2 10,3-5 5,-14 10 1,5-7-1,-14 16-3,15-14-4,-17 24-3,12-2-4,-4 14-1,9-1-1,0 6-1,10 0-1,3 2 0,11-5-1,4-4-1,8-11 0,4-9 0,3-7-1,1-8 0,1-9 0,-4-9-1,-3-2 1,-8 0-1,-5-5 0,-5 4-1,-8 4-2,-1-4-3,-14 8-5,16-8-15,-10 13-15,8-1 2,-2 4-2,9 0 3</inkml:trace>
    <inkml:trace contextRef="#ctx0" brushRef="#br0" timeOffset="851">637 446 47,'16'11'33,"-1"7"1,-5 6-10,15-3-5,-14 13-4,10-4-4,-4 8-4,3-5 0,-7 3-2,3-9 0,-6-1-1,-2-10-1,-1 2 0,-2-11 0,-4-3 0,1-8-1,-4-5 0,1-7 0,-4-3 0,3-10 0,-1-5-1,3-4 0,4-1-1,2 0 1,5 1-1,9-1 1,4 3-1,5 10 1,3 3-1,-3 4 1,1 4-1,1 7 1,-4 5-1,-4 5-2,-6 6 0,-10 8-4,5-8-21,-12 13-15,0-3 1,-7 1-2,2-12 2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4:16.089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25E67BF-9E47-4E0B-8FBF-67E5555D96A0}" emma:medium="tactile" emma:mode="ink">
          <msink:context xmlns:msink="http://schemas.microsoft.com/ink/2010/main" type="inkDrawing"/>
        </emma:interpretation>
      </emma:emma>
    </inkml:annotationXML>
    <inkml:trace contextRef="#ctx0" brushRef="#br0">375 219 31,'-3'-2'33,"-1"-6"2,0 3-1,-9 5-13,7-14-4,-14 12-4,3-8-5,-7 10 0,0-3-2,-7 8 0,2 5-2,-8 6 1,2 2-1,-1 12-1,5 7 0,3 10 0,9-2 0,7 5 0,10 5-1,12-5 0,9-2-1,13-8 1,7-9-1,5-7 0,1-9 1,0-9-2,-5-7 1,-7-7-1,-5-4-1,-9-1-2,-11 4-4,-11-14-33,-1 12-4,-3-2 1,-3 2-2</inkml:trace>
    <inkml:trace contextRef="#ctx0" brushRef="#br0" timeOffset="461">838-2 73,'1'-2'38,"-1"2"-1,-11 7-3,14-4-21,-13 18-4,7 1-2,-8 19-1,-1 10-1,-2 22 0,-3 12 0,-3 12-1,2 8 0,-2 0-1,4-2-1,1-7 0,2-12-1,3-19 0,3-14-1,4-20-1,-1-13-2,11-22-7,-9-10-32,7-12-2,-3-8 1,8-13-1</inkml:trace>
    <inkml:trace contextRef="#ctx0" brushRef="#br0" timeOffset="892">1407 269 40,'-7'-10'36,"-3"4"2,5-4-2,-15 8-14,10-12-5,-14 17-5,5-5-4,-6 9-1,2-2-1,-6 9-2,1 6 0,-5 5 0,4 8-1,-3 7 0,5 0 0,5 8-1,3 6 1,6-4-1,8-4 0,8-1-1,7-6 1,8-5-2,6-7 0,10-12 0,6-10 0,4-5 0,0-5 0,-1-5 0,-2-4 0,-7-1 0,-6 1 0,-4-2-6,-22 12-17,2-5-20,-8 5-3,0-4 2,-5 2-1</inkml:trace>
    <inkml:trace contextRef="#ctx0" brushRef="#br0" timeOffset="1382">1762 214 61,'0'0'38,"0"0"1,-7 3 1,13-6-23,-13 17-5,8-1-4,-4 13-1,5-2-2,-1 15-1,3 0 0,3 11 0,3-2-1,0 0 0,2-1-1,-1-3-1,-1-4 0,-1-8-1,-4-8-2,1-4-2,-9-9-3,6-13-10,-16 4-25,-4-13-2,-13-2 2,-2-12-2</inkml:trace>
    <inkml:trace contextRef="#ctx0" brushRef="#br0" timeOffset="1653">1460 531 62,'0'-3'40,"0"10"0,7-9 2,-6 13-21,22-17-8,-3 14-4,10-10-1,2 5-3,10-1 0,2-4-2,1-1 0,-1 2-1,-6-3 0,-4 3-4,-5 1 1,-5 0-3,-13 3-4,4-13-25,-13 12-12,5-7 1,-4 5 0</inkml:trace>
    <inkml:trace contextRef="#ctx0" brushRef="#br0" timeOffset="1943">2202 259 83,'2'-2'39,"11"-2"-1,-23 8-8,20-12-18,-19 13-3,9-6-2,0 5-1,0 1-1,9 7 0,-9 0 0,11 14-1,-11 2 0,11 12-1,-9 3-1,11 7 1,-8 2-3,-5 1 0,7 4 0,-5-9 0,3-1 0,-3-7 0,1-6 0,-2-12-2,2-1-2,-2-14-5,-6 6-17,0-17-18,0-2-1,-9-10 1,-6-4 2</inkml:trace>
    <inkml:trace contextRef="#ctx0" brushRef="#br0" timeOffset="2254">2006 664 81,'-2'-2'41,"0"4"1,9-7 1,-1 10-28,12-10-4,5 8-4,11-5-2,3 2-1,3-1-1,3-1 0,-4 2-3,-2 0 0,-3 0 0,-5-5-2,-17 12-28,-2-11-14,-12 4-2,-10-6 2,-6 3-3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4:54.294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635EA77-5EF9-4E82-AC58-19FBD6FEC495}" emma:medium="tactile" emma:mode="ink">
          <msink:context xmlns:msink="http://schemas.microsoft.com/ink/2010/main" type="inkDrawing" rotatedBoundingBox="2928,9531 5823,9633 5796,10392 2902,10289" semanticType="callout" shapeName="Other">
            <msink:sourceLink direction="with" ref="{8B1A96A2-83A2-411D-88B2-4E8B46F1679A}"/>
          </msink:context>
        </emma:interpretation>
      </emma:emma>
    </inkml:annotationXML>
    <inkml:trace contextRef="#ctx0" brushRef="#br0">7 409 30,'-1'0'33,"-2"2"2,7-4-2,-11 9-11,12-15-2,-10 13-6,8-12-3,-4 10-2,4-4-2,-3 2-1,4-2-2,2 4 0,5-5 0,3 2-2,12-3 0,1 1 0,8-2 0,6-1-1,5-3 0,2 3-1,-3-5 1,-1 5-1,-7 1 0,-3 4 0,-7 0-1,-8 0 0,-6 1 0,-5 7-3,-9 4-4,-2-14-24,-4 13-10,0-8 1,-2 5-2</inkml:trace>
    <inkml:trace contextRef="#ctx0" brushRef="#br0" timeOffset="581">1373 177 18,'1'-13'28,"-4"4"1,-1-1 3,3-6-13,-12 8-4,7-7-3,-12 9 0,7-9-1,-14 12-2,3-7-2,-10 10-1,3-1 0,-11 2-1,2 4-1,-4 10-1,4-1 0,0 6 1,4-1-2,4 5 0,9 0 0,4 0 0,8-3-1,9 2 0,4-4 0,12-4-1,5-4 1,9-1-1,10-2 1,0 2-1,4-6 0,1 1 1,0 5-1,1 3 0,-6 0 0,-5 3 0,-5 3 0,-5 2 0,-3 2 0,-5 1 0,-6-2 0,-5 3 0,-6-4 1,-5 1-1,-4 1 1,-7-1-1,-5-4 1,-8 0 0,-3-2 0,-7-2 0,-5-1 0,-7-5 0,1-3 0,-1-3 0,5-2 0,7 1 0,5-2-1,7-4 1,14 0-2,8 0 0,6 0-1,15-4-5,-2 10-24,14-15-12,2 3 1,4-9-2,-1 6 2</inkml:trace>
    <inkml:trace contextRef="#ctx0" brushRef="#br0" timeOffset="1322">1589 722 47,'-2'8'34,"-2"-1"1,1-3 0,6-5-14,-9 10-9,9-12-2,-3 8-2,7-7 0,-5 2-1,5-4-1,-3-1 0,3-7-1,0-2 0,2-5-2,1-7-1,0-8-1,2-6 0,0-4 0,0-4-1,1-5 0,1-1 1,-4-2-1,2 3 0,0 0 0,1 6 0,-4 0 0,-1 12 0,-2 4 0,0 0 0,-1 12 0,0 5 0,-3 9 0,3 0 0,0 5 0,0 0 0,3 5 0,1 9 0,3-3 1,0 4-1,2 8 1,4 1-1,1 6 1,1 6 0,1 4-1,2 4 1,1 4-1,1 0 0,1-1 2,1-2-2,-6-4 0,1-6 0,-5-4 0,1-6 0,-7-4-2,-1-4 1,-5-3-2,-4-3-1,-5 2-3,7-13-13,-15 5-22,1-10-1,-9-3 1,-1-11-1</inkml:trace>
    <inkml:trace contextRef="#ctx0" brushRef="#br0" timeOffset="1963">1682 314 46,'2'5'36,"3"-10"2,-2 5 0,13-8-9,-9 11-15,10-11-4,0 8-3,7-6 0,2 1-1,5 0-2,0 2-1,5 1 0,-4-2-1,5-1-1,-6 5 0,1 0 0,-7 1-2,-4 1 1,-1 1-2,-7 0-2,1-6-5,-5 14-27,-5-17-6,-5 1 0,5-6 0</inkml:trace>
    <inkml:trace contextRef="#ctx0" brushRef="#br0" timeOffset="2314">2433 109 43,'7'-3'31,"0"-2"3,-5 2-3,5-3-15,-9 6-4,10-5 0,-10 7-2,4-9 0,-2 12-3,0-8 0,-2 6-2,4-3 1,-2 5-2,2 1-1,-2 7 0,2 2 0,-1 4-1,1 7 0,-1 8 0,-1 4 0,0 9 0,-1 1-1,1 6 1,-3-1-1,-1 2 0,2-7 0,1-1-1,1-4 2,0-9-2,1-8 0,-1-8 0,4-4 0,2-7 0,-2-3 0,5 0 0,1-9 0,5 0 0,2 0 0,5-5 0,0 1 0,7-3 0,1 3 0,1-1 0,1 2 0,-2 2 0,1 2 0,-2 3 0,-4 1 0,-2 0 0,-3 1 0,-6 1 0,-2 1 0,-4-1 0,-4-2 0,-2 0 0,-4 0 0,-1-2 0,-5 1 0,2-1 0,-11 7-8,4-4-35,-5 4-2,0-13 0,-1 3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4T13:35:52.11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658 142 9,'0'0'27,"0"-23"-9,0 23-2,0 0-4,-24-36 0,24 36-3,-15-23-1,15 23-2,-23-23-1,23 23-1,-31-21 0,31 21-2,-39-10 0,16 7 0,-5-2-1,2 8 0,-7-1-1,2 1 1,-5 2-1,5 3 1,-3-1-1,3 6 0,3 0 0,0 2 0,2 1 0,3 2 0,23-18 1,-41 38-1,41-38 0,-36 39 0,20-16 1,3 5-1,3 0 1,2 5-1,-2-2 1,5 2 0,0 1 0,2-3 0,6-6 0,4-2 0,-7-23 0,34 34 0,-11-24 0,11-3 0,2-1-1,5-1 1,5-5-1,-2-3 0,2-5 1,-2-2-1,2 0 0,-5-5 0,-5-3 0,1-5 0,-7 2 0,1 1 0,-2-1-1,-29 21-1,43-31-1,-32 8-3,12 28-7,-23-5-18,0 0-5,5-28 1</inkml:trace>
  <inkml:trace contextRef="#ctx0" brushRef="#br0" timeOffset="493.0493">624-694 5,'-13'52'29,"5"-29"1,8-23-11,3 61-4,-3-61-4,0 67-3,-5-39-1,15 21-1,-12-11-2,12 21 1,-13-8-2,14 13 1,-11-5-1,10 11 0,-5-12-1,5 7-1,1-9 1,2-5-1,2-7 0,6-14-1,-3-6 0,-18-24 1,38 23-1,-38-23 0,36 2-1,-36-2 0,29 0-6,-29 0-25,0 0-4,0 0 1,0 0-1</inkml:trace>
  <inkml:trace contextRef="#ctx0" brushRef="#br0" timeOffset="1020.102">1026-125 8,'0'44'31,"0"-21"1,0-23-10,5 51-6,-5-51-5,10 57-2,-7-34-3,33 43 2,-11-30-5,-1 0-1,7 2 0,-6-2 0,11-2-1,-5-9 0,3 1 0,-1-6 0,-2-4-1,0-6-1,-5-15-2,5 18-7,-31-13-21,25-21-5,-25 21 1,26-43 0</inkml:trace>
  <inkml:trace contextRef="#ctx0" brushRef="#br0" timeOffset="1375.1375">1579 26 17,'0'0'31,"0"0"-6,-13-23-5,13 23-3,-10 23-4,15 11-3,-20-11-3,15 26-2,-13-1-1,8 21-1,-11 8 0,8 13-1,-4 2 0,1 3 0,-2 0-2,6-8 1,-1-10-1,3-8 1,0-15-2,2-13 1,3-10-1,0-31-1,0 33 0,0-33-3,0 0-12,0 0-20,10-23 1,-12-5 0</inkml:trace>
  <inkml:trace contextRef="#ctx0" brushRef="#br0" timeOffset="2149.2149">1839 372 18,'23'57'27,"-5"-9"-11,-7-17-1,14 10-3,-25-41-3,31 28-2,-31-28-2,26-7-1,-26 7-1,18-34-1,-15 9 0,2-1-1,-8-5 0,1 3 0,-1-3 1,0 6 0,-4-3 0,7 28 1,-8-39 0,8 39 0,0 0 0,10-25 0,-10 25-1,23-8 1,-23 8-1,39-8 0,-13 3-1,5 8 1,0-6-1,5 11 0,-3-1 0,1 9 0,-1-1-1,-5 6 1,1 4-1,-6 4 0,0-4 1,-8 1-1,-2-3 0,-13-23 0,16 36 0,-16-36 1,10 25-1,-10-25 0,0 0 0,0 0 0,0 0 0,0 0 0,21 23 0,-21-23 0,0 0 0,0 0-2,25 36-2,-25-36-13,0 0-18,0 0-3,0 0 3</inkml:trace>
  <inkml:trace contextRef="#ctx0" brushRef="#br0" timeOffset="2852.2851">2985 229 15,'0'0'28,"0"0"-10,-18-26-3,18 26-2,-11-33-3,11 33-1,-13-26-1,13 26-3,0 0 0,-25-10-2,25 10 0,-29 10-1,29-10 0,-36 31 0,18-5-1,0 4 1,-2 6-1,7 5 1,3-2 0,10 2-1,0-5 0,15 2 0,-2-12 0,10-1 0,5-14-1,6-4 1,-6-12-1,3-8 0,-3-7 0,3-11 0,-5-7 0,-3-6 0,-5 3-1,-2-5 0,-6 8 1,-5 2-1,-2 5 0,-3 5 1,0 26 0,0 0-1,-11-23 1,11 23 1,-5 31-1,8 2 1,-1 6 0,6 7 0,2 3 0,6 2 1,-1-3-1,6 1 0,-3-8-1,5-10 1,-2-5-2,-21-26-1,49 35-7,-49-35-26,30 0 0,-30 0-1,42-43 1</inkml:trace>
  <inkml:trace contextRef="#ctx0" brushRef="#br0" timeOffset="3642.3642">3543 249 6,'0'0'30,"0"0"0,13 23-10,-13-23-5,0 0-3,0 0-4,36 31-2,-28-8-1,15 16-1,-10-1-1,8 8-1,-6-5 0,3 3 0,-8-13 0,3-6 0,-13-25-1,0 0 0,0 0 0,0 0-1,21-33 0,-24 0 0,3-11 0,-2-2 0,-1-3 0,3 6 0,0 2-1,0 7 1,5 6 0,-5 28 0,18-25 0,-18 25 0,31 12 0,-8 6 1,6 10-1,4 6 1,1 4-1,2 6 1,0-1-1,-3 1 1,-2-8-1,-8-5 1,-5-8-1,-18-23 0,23 28 0,-23-28 0,0 0 0,0 0 0,5-26 0,-5 26 0,0-51 0,-2 15 0,2-8 0,2 1-1,4-1 1,-1 6 0,8-1 0,-1 9-1,7 2 1,-19 28 0,38-31 1,-12 23-1,-3 3 1,5 2-1,3 3 1,3 6 0,-3 1 0,2 1 0,-2 0 1,2 7-1,-4 5 0,2 9 0,-11-1 0,3 8 1,-5 2 0,0 8-1,-5-2-1,3 2 1,-6-8-1,-2-4 1,-1-6-2,-7-28 0,8 36-2,-8-36-3,0 0-11,0 0-20,16-23-1,-19-8 1</inkml:trace>
  <inkml:trace contextRef="#ctx0" brushRef="#br0" timeOffset="4108.4108">4771-132 38,'-15'28'35,"2"-3"1,5-2-2,8-23-33,0 0-10,13 29-24,10-27-2,5-2 1</inkml:trace>
  <inkml:trace contextRef="#ctx0" brushRef="#br0" timeOffset="3931.3931">4828 162 4,'0'0'32,"8"34"0,-8-34-4,23 56-11,-23-56-3,20 67-4,-15-34-2,19 18-2,-14-5-2,8 8-1,-5-5-1,2-1 0,-4-7-1,-1-7-1,0-6-3,-10-28-6,0 0-26,16-28-2,-14-13 1,-10-18-1</inkml:trace>
  <inkml:trace contextRef="#ctx0" brushRef="#br0" timeOffset="4643.4643">5652 96 28,'0'0'32,"0"0"-3,2-39-11,-2 39-3,0 0-4,0 0-3,0 0-3,0 0 0,-28-13-2,28 13-1,-28 13 0,28-13 0,-39 31-1,39-31 0,-44 49-1,21-11 1,2 3 0,1 5 0,2 0 0,5 6 0,-3-4 2,11 4-1,3-4-1,9-2 1,6-7-1,8-1 0,5-10 0,7-5 1,6-2-1,4-11 0,4-7 0,2-6 0,2-7-1,6 0 1,-3-6-1,0 1 0,-5-3 0,-3 3 0,-7 2 0,-6 3-1,-4 4-1,-29 6-1,28 3-13,-28-3-23,0 0 1,0 0-2,0 0 1</inkml:trace>
  <inkml:trace contextRef="#ctx0" brushRef="#br0" timeOffset="7646.7646">6972-776 24,'13'-23'15,"-13"23"0,0 0 1,0 0-1,0 0-2,-8-25-4,8 25-1,0 0-2,0 0-1,-15 28 0,15-28-2,-16 43 1,6-9-2,-8 9 0,3 16 0,-6 0 0,0 18-1,-4 5 0,-1 15 0,-2 6-1,-3 10 1,-3 2 0,1 3 1,-3 0-1,0-3 0,0-10 0,5-5 0,0-15 0,8-14 0,2-19-1,8-14 0,8-15 0,5-23 1,0 0-2,16-23-1,-16 23-3,28-69-16,-5 30-13,0-4-3,3 4 2</inkml:trace>
  <inkml:trace contextRef="#ctx0" brushRef="#br0" timeOffset="8578.8574">8115-76 17,'0'0'29,"0"0"-9,0 0-1,-23-8-5,-3-5-2,26 13-3,-38 0-1,38 0-2,-60 6-1,29 1-1,-12-2-1,-1 6-1,-2 1 0,-1 4 0,1 2-1,2 7 0,3 1 0,5 5-1,5 0 1,3-3 0,7-3-1,6-2 0,15-23 0,-11 29 1,11-29-1,26 7 0,0-14 0,10 4 0,8-5 0,7 1 0,1 2 0,4 5 0,-2-3-1,0 11 1,-2 7 0,-8 8 0,-6 8 0,-7 2 0,-5 8 0,-8-2 0,-8 4 0,-7-2 0,-6-5 0,-2-5 1,-10-3-1,15-28 0,-44 38 0,16-22 0,-8-3 1,-6-3-1,-9-5 0,-6 3 0,-5-3 1,1-3-1,1-2 0,6-2 0,11 2 0,4-3 0,39 3-2,-36-13-2,36 13-13,26-5-18,-3-13-1,3-10 0</inkml:trace>
  <inkml:trace contextRef="#ctx0" brushRef="#br0" timeOffset="9401.9401">8277 62 22,'0'0'34,"0"0"1,-7-23-10,37 28-9,-27-30-5,36 22-3,-8-12-3,20 10-1,0 0-1,11 5-1,0 2-1,5 3 0,2 3-1,-4 0-1,-6 4 0,-7-6-2,2 14-4,-29-22-22,11 12-7,-12-10-1,-24 0 0</inkml:trace>
  <inkml:trace contextRef="#ctx0" brushRef="#br0" timeOffset="9057.9057">8512-571 14,'0'0'29,"-26"31"3,26-31-12,0 0-7,0 0-3,0 0-3,-8 28-1,8-28-2,18 41 0,-13-12 0,11 22-1,-9 8-1,9 23 1,-6 0-2,8 18 1,-2 7 0,4 6-1,3-3 0,3-2 0,2-13-1,1-13 1,2-16-1,-6-17-1,4-16-1,-29-33-3,49 18-14,-26-66-53,-26 1 36</inkml:trace>
  <inkml:trace contextRef="#ctx0" brushRef="#br0" timeOffset="10157.0155">9582 149 8,'0'0'30,"0"0"0,0 0-11,0 0-5,0 0-2,0 0-5,0 0 0,0 0-2,-36-2-2,36 2 0,-38 10-1,15-2 0,-8 0 0,0 7-1,-8 5 0,3 9 1,-2 1-1,4 6 1,3 3-1,5 7 0,8-8 1,11 3-1,12-5 0,15-5 1,6-11-1,10-4 0,8-9-1,7-9 1,4-14-1,4-7 1,-8-10-2,-2-5 1,-5-6-1,-5-5 0,-9 3 0,-9 3 0,-8 4 0,-11 1 0,-2 10 0,-7 5 0,7 23 1,-23-23 0,23 23 0,-34 0 0,34 0 0,-26 33 0,19-5 1,1 10 0,1 6 0,8 5 0,2 2 0,5 0 1,3-2-1,5-3 0,5-8 0,3-4 0,5-11 0,0-3 0,2-9-1,-2-1 0,0-2 1,0-3-1,-5 0-1,-3-5 0,-23 0-1,33-5-2,-7 17-16,-26-12-17,18-28 0,-15-5 0</inkml:trace>
  <inkml:trace contextRef="#ctx0" brushRef="#br0" timeOffset="10623.0622">10236-514 29,'0'0'32,"0"0"0,0 0-15,0 0-4,0 0-4,0 0-3,5 33 0,-5-33-2,-5 28-1,3-5 0,4 8 0,-2 8-1,5 9-1,3 9 1,5 14-1,2 4 0,1 9-1,2 8 1,3 3-1,-3 0 0,0-5 1,-3-6-1,0-12 0,-2-10 0,0-14 0,-3-14 0,-10-34-1,21 30-2,-21-30-3,23-12-22,-23-19-8,5 3-1,-10-19 0</inkml:trace>
  <inkml:trace contextRef="#ctx0" brushRef="#br0" timeOffset="11037.1036">10007-181 14,'0'0'35,"0"0"1,0 0-1,26 13-18,-26-13-6,36-13-3,-36 13-3,59 0-2,-23 2 0,8 6 0,5 2-2,0 1 0,0-1 0,0 0 0,-6 0-1,-1-2 1,-6-3-1,-8 0-1,-2 0-1,-26-5-2,41 11-4,-41-11-18,0 0-12,0 0 0,0 0 0</inkml:trace>
  <inkml:trace contextRef="#ctx0" brushRef="#br0" timeOffset="11737.1736">10749-427 16,'0'0'35,"-24"20"1,24-20-1,-15 31-19,15-31-11,0 0-4,3 26-8,-3-26-26,0 0-3,23 20 2</inkml:trace>
  <inkml:trace contextRef="#ctx0" brushRef="#br0" timeOffset="11467.1466">10803 96 5,'-8'23'32,"8"-23"1,-3 30 1,19 4-8,-9 9-18,-7-43-3,16 57 1,-11-27-3,8 6 1,-8-2-2,5 7 0,-4-5 0,1 2-1,1-2-1,5-3 1,-8-5-1,0-2 0,-5-26-1,10 36 0,-10-36-1,0 0-3,21 25-12,-21-25-19,-3-28-1,1-2 0</inkml:trace>
  <inkml:trace contextRef="#ctx0" brushRef="#br0" timeOffset="12346.2345">11516 165 19,'0'0'31,"0"0"1,0 0-12,-26-3-9,26 3-3,0 0-2,0 0-2,-23-30-1,23 30 0,-23-24 0,23 24-1,-29-17 0,29 17 0,-38-8 0,38 8-1,-39 8 1,39-8-1,-41 20 0,41-20 0,-36 36 0,18-10 0,2 4 0,3 9 0,1 2 0,4 5 0,5 0 1,6 8-1,2-3 0,8-2 0,5-6 1,8-4-1,5-9 1,5-4-2,2-11 1,9-4 0,-1-11-1,3-5 0,-3-11 1,3-2-1,0-7 0,-3 2 0,1-3 0,-6 0 0,-3 3-1,-2 3 0,-2 4-2,-34 16-1,51-15-9,-51 15-25,24-18 0,-24 18 0,0 0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6:03.354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AB080E4-F6CF-4F2E-AE86-61E0FEE16BE9}" emma:medium="tactile" emma:mode="ink">
          <msink:context xmlns:msink="http://schemas.microsoft.com/ink/2010/main" type="inkDrawing" rotatedBoundingBox="12801,10588 17699,10435 17727,11324 12829,11477" shapeName="Other">
            <msink:destinationLink direction="from" ref="{6890D597-B18E-491F-96E2-6B3499B85263}"/>
          </msink:context>
        </emma:interpretation>
      </emma:emma>
    </inkml:annotationXML>
    <inkml:trace contextRef="#ctx0" brushRef="#br0">4 370 69,'-1'-10'37,"-2"5"0,10-4-7,-13 14-13,14-10-3,-6 14-5,7-1-2,-2 9-2,9 2 0,-2 15-1,4 5-1,4 9 0,2 10-1,1 2-1,2 1 1,0-1-2,-1-3 1,1-9 0,-2-12 0,-5-9 0,-1-14 0,1-11 0,-3-12 0,-2-9 0,-2-17-1,0-6 2,-2-6-2,0-12 0,-1-6 0,2-4 0,-2-1 0,-2 3 0,4 10 0,-4 0 0,3 8 0,-2 11 0,-1 7 0,0 11 0,-4 10 0,2 6 0,-1 8 0,-1 8-2,-1 9 0,3 1-2,-3 9-3,11-10-11,-8 9-24,2-8-1,-2 3 1,7-8-1</inkml:trace>
    <inkml:trace contextRef="#ctx0" brushRef="#br0" timeOffset="460">726 459 36,'5'5'32,"-2"-1"3,-6 0-5,10-8-9,-11 13-3,11-11-3,-8 13-4,6-3-1,-5 10-2,6 1-1,-2 12-2,3 1 0,-2 10-2,2 0 0,-2 2-1,3-4-1,-3 1-1,0-7-1,0-10-3,-6-3-6,5-26-25,-1-1-7,-2-15 1,-2-7-1</inkml:trace>
    <inkml:trace contextRef="#ctx0" brushRef="#br0" timeOffset="731">737 330 63,'-2'-20'37,"0"7"1,2 5-1,-5 13-18,10-5-11,5 8-10,0 13-24,2-8-12,5 3 1,5 0-1</inkml:trace>
    <inkml:trace contextRef="#ctx0" brushRef="#br0" timeOffset="921">1309 467 58,'9'-2'36,"-5"-3"0,6-4-6,-19 5-12,11-10-2,-17 9-4,4-6-3,-12 4-1,2-1-2,-9 7-1,-1 2-1,-3 1-1,1 8 0,4-1-1,3 7-1,6 2 0,9 2 0,6-1 0,10 2-1,10 2 1,9-6-1,11 3 0,6-4 1,4-2-1,5 4 0,1-2 0,-1-1 0,-5 3 0,-11-1 0,-4 1 0,-9 3 0,-9 2 0,-10-4 0,-10 1 0,-6-4 0,-12 0 0,-1-2 0,-11-7 0,-5-2 0,-6-2 0,0-6-1,1-5-1,4-4-1,14-5-4,-4 5-13,27-15-22,11 3-1,15-7 0,8-3 0</inkml:trace>
    <inkml:trace contextRef="#ctx0" brushRef="#br0" timeOffset="1402">1597 79 74,'2'-19'39,"-5"4"-1,4 4 2,-6 14-26,10-3-5,-2 21-2,4 5-2,0 22-1,3 11-1,-1 18-1,1 9 1,2 6-2,1 2 0,0-7 0,1-6 0,0-15-2,-4-13 0,2-17-2,-14-11-6,7-25-24,-11 0-9,0-14 1,-8-5-1</inkml:trace>
    <inkml:trace contextRef="#ctx0" brushRef="#br0" timeOffset="1682">1391 425 82,'2'3'41,"8"-3"0,3 2 0,9-12-26,4 7-8,14-4-1,1 2-1,6 1-3,1 0 0,0 3-1,2 1-1,0 5-2,1 3-3,-19 9-19,7-5-17,-8 2-1,-3-4 0,-5 0-1</inkml:trace>
    <inkml:trace contextRef="#ctx0" brushRef="#br0" timeOffset="1942">2198 557 57,'1'5'35,"4"-3"0,-11-2-6,10-10-12,-15 15-4,6-15-1,-10 10-5,-2-5-1,-10 5 0,-2 0-2,-6 10 0,1 0 0,-2 6-1,9 7-1,3 6 1,10-4-1,13 8 0,9-4-1,12 0 0,10-8 0,10-3 0,4-15 0,1-8-1,2-8 0,-4-11 0,-8 0 0,-7-9 0,-8 3 0,-7 1-1,-6 4 1,-4 6-1,-6 8 1,0 4 0,-1 7-1,3 8 1,-1 7 0,4 6 1,2 5-1,2 4 1,5 3-1,0 1 1,5-5-1,2-2 1,4-6-2,2-10-3,-10 2-8,9-13-30,-6-4 0,3-13-1,-8 1 0</inkml:trace>
    <inkml:trace contextRef="#ctx0" brushRef="#br0" timeOffset="2543">3298 315 34,'4'-11'33,"-4"-1"3,-2-1-1,3-11-13,-12 13-5,6-13-3,-10 6-3,-1-8-3,-7 8-1,-1 1-1,-11 10-1,-4 2-1,-5 15 0,-1 4-1,-2 12-1,2 7 0,4 4-1,8 0 1,10-2-1,10-1 0,16-1 0,9-7-1,15-2 1,7-5 0,11-4-1,2-1 0,7-2 1,-2-1-1,1 0 0,-6 0 1,-2 2-1,-6-1 0,-8-1 0,-6 5-1,-5-3 1,-7 3 0,-9 2 0,-5-2 0,-8 5 0,-6-1 1,-5-1-2,-6-1 2,-6 1-1,-5-8 0,-4-4 2,-1-6-4,1-1 2,3-6 0,2-4-2,7 2-1,10-1-3,-2 9-11,22-12-26,5 4-1,8-3 2,3-2-2</inkml:trace>
    <inkml:trace contextRef="#ctx0" brushRef="#br0" timeOffset="3174">3433 166 39,'-6'2'34,"4"-2"3,-6 8-7,13-16-8,-11 21-2,12-23-5,-8 20-3,9-8-3,-2 10-2,6 0-1,-1 10-1,7 7-1,-1 10-1,5 10-1,-1 4 0,1 5 0,-1 0-1,-2 0-1,-1-9 1,-4-5-1,-4-15-1,-5-10-1,-1-14-3,-12-4-9,2-12-29,-8-13 0,0-13 0,-6 1 0</inkml:trace>
    <inkml:trace contextRef="#ctx0" brushRef="#br0" timeOffset="3515">3488 126 51,'-4'-10'37,"0"5"0,2-3 0,-7 13-18,13-14-5,-10 13-2,9-8-4,-3 8-2,6-8 0,1 4-2,5 0 0,3 0 0,7 0-2,5 0 0,10 0 0,3 4-1,7 1 0,3 0 0,-1 6-1,5 2 0,-4 5 0,-2 5 1,-5 1-1,-3 5 0,-5 2 0,-5 3 0,-6 0 1,-3-1-1,-5 0 0,-3-1 0,-6 0 0,-7 1 0,-7 1 1,-6-4-1,-6 4-1,-5 0 2,-3 0-1,-12-3 0,-3-4 0,-6-1 0,-3-7 0,-2-4 0,-2-5 0,3-9 0,0-6-1,13-1 0,0-2-2,15-3-2,-1 4-8,19-6-30,2 5 0,11-3 0,0 1 0</inkml:trace>
    <inkml:trace contextRef="#ctx0" brushRef="#br0" timeOffset="4176">4259 2 63,'3'0'38,"-6"-4"-1,15 0-4,-18 13-15,16-15-4,-10 15-3,7-9-4,-4 12-1,7 2-1,-3 9 0,6 8-2,-3 11 0,2 6 0,0 10-1,-2 5 0,0 5-1,1-3 0,-2-2 0,-1-5 1,-1-6-2,0-12 0,-2-9 0,0-10 0,2-7 0,-5-7 0,2-6 0,0-9 0,0-6 0,4 1 0,-1-5 0,3-1 0,2-7 0,3 0 0,0-3 0,7-4 0,0 3 0,7-6 0,-2-6 0,5 3 0,-1-4 0,1 1 0,0 1 0,-5 3 0,-1 4 0,-8 6 0,-1 7 0,-7 4 0,0 8 0,-8 8 0,-2 7-3,-13 14-6,6-12-29,-6 13-7,0-7 2,-4 7-2</inkml:trace>
    <inkml:trace contextRef="#ctx0" brushRef="#br0" timeOffset="4746">4552 462 77,'0'0'41,"5"-5"-1,-9 5-4,20-6-18,-9 15-5,11-4-4,-1 7-3,8 5-1,2 4-1,2 4 0,3 8-2,-4 1-2,3 5 0,-1-2 0,-3-1 0,-7-7 0,-2-2 0,-5-6 0,-2-6 0,-8-5 0,9-20-21,-19 10-23,-2-10-2,-8 4 2,-1-7-2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6:16.022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2A8742B-7716-447A-B6CA-5CF001604D09}" emma:medium="tactile" emma:mode="ink">
          <msink:context xmlns:msink="http://schemas.microsoft.com/ink/2010/main" type="inkDrawing"/>
        </emma:interpretation>
      </emma:emma>
    </inkml:annotationXML>
    <inkml:trace contextRef="#ctx0" brushRef="#br0">76 282 8,'5'-7'23,"-10"10"1,5-3-4,5-1-2,-10 4-1,8-8-1,-7 12-1,5-12-2,-5 11-1,6-11-1,-8 10-2,6-10-2,-7 7-1,4-5-1,-1 3-1,-1-5 0,-6 2-1,7-4 0,-6 1 0,7-3-1,-6 0 0,5-3-1,-5-1 0,9 1 0,6-5-1,-6-1 1,7 1-1,-1-3 1,7 2-1,-2-3 0,6 4 1,-4-1-2,6 2 1,1-4 1,1 9-2,1 6 1,2 3 0,-3 4 0,2 4 0,0 4 0,-6 1 0,-1 12 0,-3-5 0,-3 1 0,-6 4 0,-1-2 1,-6 3-1,-3-3 0,-4 2 0,-3-2 1,-1 0-1,-2-5 0,-2-1 1,-2-4-1,-3-6 1,2-6-1,-2-6 0,1-4 0,1-4 1,-1-1-3,8-2-4,0 12-33,8-9-1,5 7 0,5-2-2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6:42.279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18B8FD8-5FB7-459F-9D83-43339DDEE6ED}" emma:medium="tactile" emma:mode="ink">
          <msink:context xmlns:msink="http://schemas.microsoft.com/ink/2010/main" type="inkDrawing"/>
        </emma:interpretation>
      </emma:emma>
    </inkml:annotationXML>
    <inkml:trace contextRef="#ctx0" brushRef="#br0">-3 325 24,'3'-20'28,"-3"1"2,-2 4-6,7-3-2,-7 10-5,8-7-3,-9 15-1,9-9-4,-8 17-1,6 2-2,-2 9-2,6 2 0,1 9-1,2 5-1,5 11 0,2 6 0,4 5-1,5 0 0,-6 3 0,3-1 0,2-4-1,1-3 1,-6-8-1,2-8 0,-9-7 0,0-11 1,-1-7-1,-3-6 1,-1-10-1,-5-11 1,2-8-1,-5-10 0,0-10 1,1-5-1,-1-5 0,2-4 0,-1 1 0,2 3 0,0 3 0,2 12 0,1 2 0,0 13 0,-1 2 0,1 9 0,1 7 0,1 6 0,1 8 0,1 7 0,2 7 0,1 6 0,3 6 1,0 7 0,3 11-1,0-2 1,1 7 0,-1-6-1,0-4 1,0-3-1,-3-7 1,-4-7-1,0-14 1,-5-11 0,-1-10 0,-4-10 0,0-11 0,-3-11 0,0-7 0,0-5 0,0-5 0,0-4-1,0 1 0,0 3 0,0 5 0,7 4 0,-7-2 0,10 11 0,-4 6 0,4 1 0,-3 5 0,4-1 0,-2 6 0,-5 9 1,3 0-1,-3 1 0,-2 2-1,-2 4-1,0 3-2,-4 10-8,6-7-28,0 8 0,4-6 0,-5 5-1</inkml:trace>
    <inkml:trace contextRef="#ctx0" brushRef="#br0" timeOffset="872">1015 491 35,'-2'3'32,"1"-3"3,-1 0 0,8-5-12,-12 17-6,12-11-4,-6 19-4,6-2-2,-1 9-1,1 4-1,1 7-2,-1 1 0,3 0-2,-1-3 0,1-6-2,-2-4-3,5-14-8,-7-6-26,2-14-1,-9-11 0,2-14-1</inkml:trace>
    <inkml:trace contextRef="#ctx0" brushRef="#br0" timeOffset="1142">952 97 73,'0'-13'36,"-1"11"-1,1-1 0,-3 8-27,7 5-4,3 4-3,-2 4-8,0-1-25,7-1-2,3 7 0,1 1-2</inkml:trace>
    <inkml:trace contextRef="#ctx0" brushRef="#br0" timeOffset="1322">1296 553 61,'4'26'35,"2"-5"-1,1-7 0,-7 4-22,12-9-3,-8 4-2,4-10 0,-5 0 0,0-11-1,-3-2-1,2-11-1,-5-5 0,3-7-2,0-2 1,1-6-2,2 0 0,3 2 0,1 2-1,4 3 1,5 8 0,2 1-1,5 14 1,1 6-1,3 10 0,0 9 0,-1 8 0,4 13 0,-6 4 1,0 9-2,-4-3 1,-3 1 1,0-1-1,-6-4-1,4-4 1,-8-7-2,1-6-1,-5-4-3,6-20-9,-11 1-25,2-12 0,-4-2 0,7-13 0</inkml:trace>
    <inkml:trace contextRef="#ctx0" brushRef="#br0" timeOffset="1793">2155 514 38,'1'-10'33,"-1"-2"2,-5 1 0,6-10-12,-15 13-5,5-13-7,-9 11-4,1-5-1,-9 10 0,2-3-2,-2 11 0,-2 2 0,-1 5-1,5 8-1,2 6 0,6 7 0,9 8 0,1 4-1,10 2 0,9-2 0,6-1 0,9-10-1,3-7 1,5-12-1,1-12 0,1-7-1,-5-9-1,-6-3-2,4-11-8,-12 11-24,-5-13-5,-11 2 0,-2-10 0</inkml:trace>
    <inkml:trace contextRef="#ctx0" brushRef="#br0" timeOffset="2134">2195 11 64,'-2'-13'37,"-2"9"0,3 6 1,-7 9-15,8 6-15,0 10-3,5 12 0,0 15-1,5 3 1,-3 10 0,6 0-2,-3 6 0,4-5 0,2 2-1,3-15 0,-5-4-2,3-14-1,1-9-2,-6-7-3,8-24-19,-12 3-17,3-15 1,-5-4-2,3-11 3</inkml:trace>
    <inkml:trace contextRef="#ctx0" brushRef="#br0" timeOffset="2424">2631 411 59,'7'-5'35,"0"2"0,-1-4 1,-9 7-20,6-13-6,-6 12-1,0-12-3,-5 6-2,-4-3 1,-6 6-1,-1-5 0,0 8-2,-1 2 0,-2 6 0,2 4-1,2 6 0,2 7 1,6 7-1,6 6 0,4 6 0,1-1 0,12 0 0,9-6-1,0-5 1,10-11 0,0-16-1,0-12 0,-1-11 1,0-11-1,-7-4 0,-8-5-1,-6-1 0,-9 2-2,-1 2-2,-8 7-3,6 0-6,-10 19-15,7-10-12,0 12 2,5-1-1,1 7 3</inkml:trace>
    <inkml:trace contextRef="#ctx0" brushRef="#br0" timeOffset="2774">2741 333 45,'8'6'35,"8"3"3,-9 2-5,14-3-8,-8 18-6,13-8-7,-4 11-3,4-1-3,-2 1-1,0-4-2,-2-4 0,-3-6-1,1-7 0,-1-12-2,1-10 1,0-7-1,-5-9-1,1-4 1,-2-7-1,-4 4 0,-1 1 0,-4 2 0,-3 10 1,2 9-1,-3 12 1,5 9 0,1 11-1,5 5 1,0 6 0,4 8 1,1-5 0,1-2-1,1-8 1,2-6 0,-2-10 0,-2-9 0,1-9 0,-1-6 0,-1-9-1,0-4 1,-9-9-1,-2 8 0,0 1 0,-5 1 0,0 7-1,-6 6-1,3 5-1,-4 6-4,11 7-8,-6 0-25,6 7-1,-3 4 1,5-1 0</inkml:trace>
    <inkml:trace contextRef="#ctx0" brushRef="#br0" timeOffset="3305">3720 177 86,'-6'-10'37,"1"0"2,-8 0 0,3-4-26,-7 6-5,0-2-2,-3 8-1,-1 4 0,-2 8-2,1 1 0,1-3 0,4 12-1,4 1-1,5 2 1,5-1-2,7 0 1,6-1 1,9 0-2,2 3 0,5-7 0,3-3 0,0 1 0,-1-2 0,-1-2 0,-5 2 0,-5-1 0,-6 6 0,-2-4 0,-12 6 0,-6 4 0,-6 2 0,-7 2 0,-6 1 0,-5-4 0,-2-6 0,-8-4 0,5-10-3,-4-9-3,8-18-31,6 0-6,6-12 0,3-5-2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6:46.566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A91106F-F12F-4F67-B553-7DFDC1D89C94}" emma:medium="tactile" emma:mode="ink">
          <msink:context xmlns:msink="http://schemas.microsoft.com/ink/2010/main" type="inkDrawing"/>
        </emma:interpretation>
      </emma:emma>
    </inkml:annotationXML>
    <inkml:trace contextRef="#ctx0" brushRef="#br0">402 482 32,'0'0'32,"-3"-2"2,-1-2 0,5-14-12,-11 12-5,7-9-3,-9 5-5,0-7-1,-8 7-2,0-5-1,-9 3 0,-3 7-1,-6 3-1,0 2 0,-4 0 0,2 5-2,4 11 1,6 7-1,8 6 0,10 4 0,12 3-1,11-2 1,15 8-1,9-9 1,12-8-1,8-9-1,2-8 0,-1-11-3,8-14-6,-12 3-27,-8-15-3,-14-2 0,-6-7-1</inkml:trace>
    <inkml:trace contextRef="#ctx0" brushRef="#br0" timeOffset="330">422 42 67,'-7'-11'37,"-5"8"-2,5 3 3,-4 18-24,9-7-3,0 18-2,7 5-3,-1 8-1,8 1 0,-8 10 0,9 0-2,-3 5 0,4-3-1,-3-2-1,2 0-1,1-11-1,-1-3-2,13-15-7,-9-6-30,9-18-2,-5-7 2,4-15-2</inkml:trace>
    <inkml:trace contextRef="#ctx0" brushRef="#br0" timeOffset="611">726 456 77,'-7'13'38,"5"-3"-2,-2 1 2,7-6-28,0 9-2,7-7-1,4 1-2,5-3-1,0 0-1,7-9 0,1-4-1,6-9 0,-2-4-1,0 3-1,-4-3 1,-3-1-1,-8-3 0,-9 1 0,-5 2-1,-12 4 1,-7 3-1,-6-2 1,-6 2 0,-5 6-1,2 7 1,-2 5 0,-3 7 1,4 6-1,6 5 1,1 6 0,9 7 0,7 2 1,5 2-1,9 1 1,11-1 0,8-4-1,11-5 0,9-8 0,4-8 0,7-10-1,1-4 0,2-9-1,-6-4-2,-5-3-2,-1-10-9,-13 13-25,-7-11-3,-16 1 2,-4-5-2</inkml:trace>
    <inkml:trace contextRef="#ctx0" brushRef="#br0" timeOffset="1051">1168 294 58,'3'-4'35,"3"12"0,-9 4-3,18-3-12,-10 24-7,13-9-3,-2 14-3,5-4-1,-2 7 0,2-8-2,-1 1-1,3-5 0,-3-6-1,-2-14 1,0-4-2,-2-14 1,0-6-1,-8-14 0,4-5 0,-8-1 0,0-9-1,-4-2 0,-1 2 0,-1 1 0,-2 9 0,4 8-1,-4 7 0,4 1-2,4 8-3,-5 15-8,3-5-23,8 10-4,5-1 0,-7 1 0</inkml:trace>
    <inkml:trace contextRef="#ctx0" brushRef="#br0" timeOffset="1372">1595 274 20,'4'-1'30,"0"-3"2,8 4 1,-11 10-11,10-7-2,-9 17-3,9-9-3,-7 18-3,6 0-2,-5 11-2,2-1-2,-3 6-1,2-3-3,1-2-2,-6 0-5,-1-22-29,3 0-5,1-18 0,-5-10 0</inkml:trace>
    <inkml:trace contextRef="#ctx0" brushRef="#br0" timeOffset="1622">1651 0 64,'2'-1'34,"-1"6"-1,5 6-2,-6 2-28,0 6-33,11 7-2,1 3-2,3-3 1</inkml:trace>
    <inkml:trace contextRef="#ctx0" brushRef="#br0" timeOffset="1812">2173 303 65,'2'-3'37,"-4"0"0,2-5 1,-11 6-22,4-7-8,-9 7-1,3-3-1,-9 7-1,-1 1 0,-8 7-1,2 2-1,1 8 1,1-2-2,4 12 1,6 4-1,8 6 0,11 0-1,6 1 1,11-4-1,8-3-1,7-1 1,7-13 0,3-12-1,3-8 1,-1-11 0,0-7-1,1-6 0,0-2 0,-3-3 0,-5 0-1,-7 0 1,-2-5 0,-8 10-1,-5 5 0,-7-1 1,-5 4 0,-3-2-1,-2 7 2,-2-2-1,-3 8 0,-2-6 0,-5 3 0,-2 2 0,-7 1 0,-5 3 1,-7 5-1,2-1 0,-3 6 1,3 3 0,-1-1-1,4 5 1,9 7 1,11-1-2,7 6 0,8 2 0,11 0 0,8 0 0,9 5 0,6-3 0,5-9 0,-1-2 0,9-11 0,-1-4 0,1-10 0,-8-6 0,-7-7 0,-20 4-16,1-7-28,-16 2-1,-17-6 0,-11 3-2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6:49.310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F75E72C-F5A2-4819-8CC5-11EE72B23009}" emma:medium="tactile" emma:mode="ink">
          <msink:context xmlns:msink="http://schemas.microsoft.com/ink/2010/main" type="inkDrawing"/>
        </emma:interpretation>
      </emma:emma>
    </inkml:annotationXML>
    <inkml:trace contextRef="#ctx0" brushRef="#br0">387 577 68,'-9'-12'38,"-8"3"-1,10-3-2,-17 9-18,7-8-4,-13 11-4,1-3-2,-6 7-1,-1 6-1,-2 5-1,0 3 0,1 12-2,7 4 0,6 5-1,11 2 1,10 3-1,13-2 0,14-1 0,17-4 1,8-13-2,16-4 0,6-15 0,-1-5-2,1-15-2,-13-1-4,2-23-17,-25 3-18,-8-6 0,-18-2 1,-8-11-1</inkml:trace>
    <inkml:trace contextRef="#ctx0" brushRef="#br0" timeOffset="320">497-6 78,'-8'-3'40,"-5"13"-2,7 4 2,-5 24-22,2-8-13,5 16 1,6 1-2,-2 7 0,1 4 0,0 5-1,2 1 1,3-1-1,7 0-1,-3-1 0,7-5 0,3-4 0,2-6-2,3-8 0,-3-6 0,4-11-3,-8-7-2,8-17-8,-13-4-29,-3-12-1,-8-5 0,-2-11 0</inkml:trace>
    <inkml:trace contextRef="#ctx0" brushRef="#br0" timeOffset="610">678 496 60,'1'5'37,"1"6"0,2 4 2,-4 9-17,11-6-14,-2 14 0,8-3-2,0 10-1,1-3-2,-1 3 1,-2-5-2,-3-1 1,-2-6-2,-1-7 1,-5-7 0,0-9 0,-4-7 0,-2-8-1,2-7 1,-3-6-1,0-7 0,-1-8 0,1-3-1,4-4 0,2 2 0,3 1 0,4 4 1,2 5-1,5 4 0,5 8 0,2 4 1,-1 8-2,1 8 0,1 2-2,-3 10-4,3-8-20,-9 16-14,0-4-2,-6 1 2,1-5-2</inkml:trace>
    <inkml:trace contextRef="#ctx0" brushRef="#br0" timeOffset="991">1135 483 61,'5'5'39,"0"-4"-1,-2 12 2,16-10-14,-14 19-17,9 0-1,-1 12-1,6 0-2,-5 5-1,0-5-2,0 0 0,-4-8-1,0-3-3,-6-7-3,9-20-12,-17-8-23,3-11-2,-12-3 1,0-12-1</inkml:trace>
    <inkml:trace contextRef="#ctx0" brushRef="#br0" timeOffset="1221">1135 144 74,'2'-20'41,"3"1"-3,-2 7 2,10-2-17,-4 10-19,2 4-1,0 10-3,-1 8-4,7-2-7,-12 18-12,9-5-16,-1 4 1,2-4-2,1 4 2</inkml:trace>
    <inkml:trace contextRef="#ctx0" brushRef="#br0" timeOffset="1372">1394 416 54,'17'28'37,"3"-1"1,-5 7-1,12-8-11,-10 20-12,9-12-4,-6 6-3,7-7-2,-7-2 0,1-7-1,-5-6 0,-2-8-2,-5-12 1,-1-11-1,-1-10 0,-3-9 0,-1-9 1,3-2-3,0-3 0,1 1 0,0 6 0,-1 5 0,2 9 0,-2 9-4,4 8 0,-9 14-7,3-2-27,1 14-6,5-1 3,-3 8-2</inkml:trace>
    <inkml:trace contextRef="#ctx0" brushRef="#br0" timeOffset="1672">1814 616 69,'2'5'39,"2"-5"0,-2 3 1,6-10-20,-5 12-9,8-6-2,-1 4-3,4-3 0,2 3-2,5-3 0,2 0-1,4-2-1,4-1 1,1-2-3,-3-4 0,1-4 0,-3-2 0,-5-3 0,-7-3 0,-5 2 0,-11-6-2,-8-2 1,-6 1 1,-8 3-1,-3 4 0,-4 7 0,1 4 1,-3 6 0,5 12 0,2 6 0,5 12 1,6 4 0,7 3 0,4 2 0,10 5 1,7 0-2,10-3 0,6-6 0,4-9 0,7-9 0,1-11 0,-4-5 0,0-14-4,-11-3-4,6-17-24,-10 10-12,-2-4 1,-8 0 0,0 5 1</inkml:trace>
    <inkml:trace contextRef="#ctx0" brushRef="#br0" timeOffset="2113">2347 497 63,'3'15'38,"7"4"0,-3 6 1,17-6-14,-9 15-17,7-5 0,-3 6-2,1-8-1,-5-1 0,1-8-1,-5-3 0,-4-15 0,-5-13-1,-2-2 0,-3-9-1,-1-6-2,2-9 0,-3-4 0,3-4 0,1 0 0,8 6 0,-3-3 0,7 5 0,4 7 0,0 6 0,5 8 0,-1 5 0,3 8 0,3 5 0,0 8-6,8-3-11,-10 10-25,2-2-2,-4 6 2,5-8-2</inkml:trace>
    <inkml:trace contextRef="#ctx0" brushRef="#br0" timeOffset="2473">3036 312 90,'0'-5'40,"5"-3"1,-10 3 0,5-6-30,-8 11-2,1-5-2,-5 5-2,-3 2 0,-1 8-2,0 3 0,1 3-3,5 6 0,4 3 0,6 4 0,9 0 0,9 2 0,9-2 0,4-1 0,2 1 0,4 0 0,-3-4 0,-3-4 0,-8 3 0,-10-1 0,-14-2 0,-17 2 0,-9 1 0,-11-3 0,-9-1 0,-11-3 0,10-13-11,-15-1-32,11-16-2,-4-10 1,9-21-1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7:00.886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46AEC1-3ABF-4BD3-A618-12F2E9F4D283}" emma:medium="tactile" emma:mode="ink">
          <msink:context xmlns:msink="http://schemas.microsoft.com/ink/2010/main" type="inkDrawing"/>
        </emma:interpretation>
      </emma:emma>
    </inkml:annotationXML>
    <inkml:trace contextRef="#ctx0" brushRef="#br0">43 7 33,'-9'5'28,"1"2"-2,5-4-4,-6 2-1,11-5-3,-11 4-2,11-8-1,-9 8-3,8-8-2,-4 8-2,3-8-2,0 5 0,2-2-2,0 1-1,6-4 0,4 3-1,3 1 0,5-5 0,8 2-1,0 1 0,9-1 0,3 1-1,1 2 1,-1 0-1,0 2 0,-7 1 0,-3-1 0,-5 1-1,-6 0 0,-5-1-1,-5 3-2,2-10-10,-11 3-26,1-3-2,-5 1 1,3-6-1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7:01.507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BEA491F-57A4-4B45-8660-7CDDC0974AC0}" emma:medium="tactile" emma:mode="ink">
          <msink:context xmlns:msink="http://schemas.microsoft.com/ink/2010/main" type="inkDrawing"/>
        </emma:interpretation>
      </emma:emma>
    </inkml:annotationXML>
    <inkml:trace contextRef="#ctx0" brushRef="#br0">465 452 18,'0'-16'29,"-2"5"1,-6 1-3,5-4-4,-11 10-4,5-12-4,-15 16-1,4-11-3,-14 14-3,0-6-1,-8 12-1,0-2 0,-4 11-2,3 3 0,2 5 0,5 1-1,7 1 0,6-1-1,10-1-1,10-2 0,12-3 0,8-6-1,14-4 0,7-4 1,12-1-2,8-1 2,-1 2-2,0 1 1,-1 1 0,-7 8 0,-5 0 0,-10 4 0,-12 4 0,-10 2 0,-7 2 0,-7 0 0,-10-4 0,-8-1 1,-7-5-1,-5-2 0,-8-4 1,-5-4-1,-4-7 1,4 1-1,0-3 0,5-2 0,9 2 0,2-3 0,15 2-1,8 1-1,12 0-4,0 3-6,18-10-28,0-1-1,10-10 0,3-4-1</inkml:trace>
    <inkml:trace contextRef="#ctx0" brushRef="#br0" timeOffset="571">815 145 53,'-7'-8'35,"-1"3"0,0 3 0,-4 7-20,12-3-2,-6 16-2,6-2-2,0 18-2,6 9-2,-6 19 0,10 7 0,-10 16-2,11 2-1,2 0 0,2-4-2,0-5 1,-3-10-2,4-20-1,-6-9-2,11-25-4,-21 1-12,3-21-21,-4-7 1,-9-16-1,-3-2 2</inkml:trace>
    <inkml:trace contextRef="#ctx0" brushRef="#br0" timeOffset="861">656 543 87,'-8'-5'38,"5"-1"0,-3 6-6,15-10-21,1 15-1,8-9-2,1 4-3,10-1-2,4 2 0,2-2 0,2 4-1,2-1-1,-2 3-1,-2-1-1,0 5-1,-8 2-3,9-6-9,-16 8-27,4-8 0,-7 1 0,1-6-1</inkml:trace>
    <inkml:trace contextRef="#ctx0" brushRef="#br0" timeOffset="1132">1417 616 40,'7'9'34,"0"-2"2,-1-7-2,-11 6-8,11-12-16,-10 8 0,1-12-1,-10 7-3,0-4-1,-11 5 0,-4 2-1,-9 5 0,-3 2-1,1 7 0,-3 4-1,6 8 0,3 3 0,9 2 0,8 1-1,12 2 0,11-6 0,11-10-1,11-4 1,6-11-1,6-11 0,5-8 1,-2-8-1,-4-5 0,-2-4 0,-8 1 0,-9 3 0,-5 5 0,-8 3 0,-7 9-1,-1 4 1,-1 3 0,-3 7 0,-2 8 1,5 6-1,1 5 0,0 6 0,8 4 0,1 6 1,5 1-1,3-3 0,4-4 0,2-4-1,1-9-2,-3-5-3,5-19-10,-9-4-25,-1-14 0,-8-5 0,1-18-1</inkml:trace>
    <inkml:trace contextRef="#ctx0" brushRef="#br0" timeOffset="1622">1733 28 66,'7'-19'39,"-4"12"-1,0 4 1,-7 18-13,8-1-17,-1 17-2,4 11-3,7 16 1,-5 10-1,0 10-1,3 9 0,-1 1-1,3-1-1,1-4 0,0-7-1,-2-18 0,-2-9-3,2-17-2,-10-8-6,1-19-30,-8-8-1,-5-17 1,-8-4-1</inkml:trace>
    <inkml:trace contextRef="#ctx0" brushRef="#br0" timeOffset="1913">1566 363 92,'3'2'40,"-1"6"0,15-5 0,-1 4-33,12-2 0,5 3-2,7-2-1,1-1 0,1 1-2,1 4-1,-5 3-1,-2-3-1,-5 8-6,2-17-19,-13 12-16,-2-8 1,-5 0-1,0-10 1</inkml:trace>
    <inkml:trace contextRef="#ctx0" brushRef="#br0" timeOffset="2163">2197 493 90,'0'14'38,"4"1"0,-16 9-3,17 0-26,-2 14-2,7-3 0,-4 9-1,4 0-2,-3-1-1,3 1-2,-2-7-1,-1-6-4,12-15-9,-18-5-26,6-14-3,-8-10 2,-5-14-1</inkml:trace>
    <inkml:trace contextRef="#ctx0" brushRef="#br0" timeOffset="2384">2092 174 95,'2'-8'37,"6"1"1,-14 12-3,19 5-31,11 6-8,0 10-33,2 3 0,7 7 0,2 1-1</inkml:trace>
    <inkml:trace contextRef="#ctx0" brushRef="#br0" timeOffset="2564">2688 548 87,'4'-3'36,"-4"1"2,-1-11 2,-12 8-31,2-8-2,-5 5-1,-2-3 0,-8 8-1,1 1 0,-8 10-2,3 7 0,3 7 0,5 7-1,3 5 0,8 5 1,8 2-3,9-1 0,11-4 0,2-4 0,14-9 0,5-6 0,4-5 0,3-9 0,-2-8 0,-4-3 0,0-5 0,-7 10-34,-11-12-9,-11 6-2,-14-3 1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7:04.692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D05A201-F2AC-4C16-B89B-2EDE37B4E358}" emma:medium="tactile" emma:mode="ink">
          <msink:context xmlns:msink="http://schemas.microsoft.com/ink/2010/main" type="inkDrawing"/>
        </emma:interpretation>
      </emma:emma>
    </inkml:annotationXML>
    <inkml:trace contextRef="#ctx0" brushRef="#br0">149 265 75,'-7'-5'38,"7"5"-2,-9 11-3,13-1-18,-4 22-5,6 4-3,-3 14-3,4 7-1,2 6 0,-7 1-1,0-4 0,-1-3-1,-1-10 0,2-10 0,1-11 0,-1-10 0,4-6 1,7-8-1,5-6 0,4-9 1,6-3-1,5-7 1,1-4-1,6-6 0,-2 1-1,-2-5 1,-7 3-1,0 1 1,-8 2-1,-5-3 0,-12 7 0,-8-9 0,-9 2 0,-8-2 0,-6 0-1,-13-1 1,-3 1 0,-8 4 0,0-1 0,-2 7 0,-1 4 0,6 2 0,7 9 0,7 1 0,4 7 0,11 4 0,8 4 0,10 5-1,6 0 1,5 0-1,9 1-1,1 4-2,15-4-7,-5 5-29,7-5-1,-3 4 0,6-5-1</inkml:trace>
    <inkml:trace contextRef="#ctx0" brushRef="#br0" timeOffset="581">699 435 44,'4'11'34,"2"7"1,2 2 0,-4 9-15,12-11-3,-7 16-6,6-8-3,-6 6-2,2-12-1,-4 4-1,0-9 0,-1-1-1,-2-7 1,-4-4-1,-1-8 0,-2-4-1,-3-9 0,-1-8 0,2-8 0,-1-9-1,0-2 0,6-4 0,3-1-1,6 1 1,5 5-1,4 9 1,1 6-1,6 9 0,-1 7-1,2 8-1,-5 8-1,1 2-6,-12 18-12,5-8-21,-2 1 0,1-1 1,-5 2-1</inkml:trace>
    <inkml:trace contextRef="#ctx0" brushRef="#br0" timeOffset="941">1101 323 58,'3'-5'36,"-2"5"1,9-1-2,-11 15-17,9-9-3,-4 19-5,5 1-2,-5 10-1,3 3-2,-1 4-1,0-1-1,-2-2-1,0-5-2,0-7-2,-6-7-4,10-20-13,-11-4-21,2-17-2,-8-8 1,-2-18 0</inkml:trace>
    <inkml:trace contextRef="#ctx0" brushRef="#br0" timeOffset="1181">1001 7 100,'5'-7'37,"-5"4"1,10 3-10,-5 8-23,4-2-2,-1 9-3,2 3-3,6-7-8,-8 19-19,9-11-7,-2 5 0,0-4-1</inkml:trace>
    <inkml:trace contextRef="#ctx0" brushRef="#br0" timeOffset="1322">1224 294 42,'20'37'34,"-1"7"3,5 0-1,-8 9-11,11-15-9,-10 10-5,8-13-3,-8-3-2,-1-11 0,-3-8-1,-2-15-1,-5-6-1,1-14 1,-1-9-1,-1-8-1,4-3 0,-2-4 0,1-1-1,-3 5 0,5 5-1,-2 7 1,-2 9-2,1 10-1,0 1-2,-4 15-6,5-11-26,-1 14-7,6-2 2,-1 4-2</inkml:trace>
    <inkml:trace contextRef="#ctx0" brushRef="#br0" timeOffset="1632">1678 396 70,'0'8'38,"5"-6"0,-3 4 0,9-9-24,-4 11-4,7-9-1,-1 7-2,7-6-2,1 3-1,4-4 0,0-1-1,6-3-1,2-1-1,1-4 0,-1-3 0,-6-2-1,-3-1 0,-5 2-1,-10-4 1,-6-2-1,-13-1 1,-7 3-1,-5-1 0,-8 3 0,-3 1 0,-4 5 1,-3 5-1,5 7 1,1 8 0,2 3 0,7 9 1,8 4 1,5 10-1,8 0 1,10 3 0,8 1 0,13 1 0,2-4 0,5-6 1,4-2-3,3-12 0,-1-8 0,-7-9 0,-5-5 0,-4-12-4,-10 2-6,3-14-33,-9 4-1,0-4 1,-4 2-1</inkml:trace>
    <inkml:trace contextRef="#ctx0" brushRef="#br0" timeOffset="2123">2105 286 58,'5'3'37,"-1"7"0,3 0 2,-3 14-22,13-5-4,-7 19-3,10-8-3,-3 16-1,9-5-1,-8 6-2,2-7 0,-1-6-1,-2-5 0,-7-6-1,-3-11 1,-3-8 0,-7-13-1,-3-8 1,-2-12-1,-5-8 0,5-7 0,2-6-1,0-5 0,8 1 0,3 5 1,8 4-1,8 8 0,5 7 0,5 11 0,2 3 0,0 8-1,-5 1 0,-1 7-2,4-2-7,-14 7-32,-8-3-1,-9 1 0,-4-4-1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7:07.556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1BAB7B6-6E7D-4B96-B222-5C33D25EE73D}" emma:medium="tactile" emma:mode="ink">
          <msink:context xmlns:msink="http://schemas.microsoft.com/ink/2010/main" type="inkDrawing"/>
        </emma:interpretation>
      </emma:emma>
    </inkml:annotationXML>
    <inkml:trace contextRef="#ctx0" brushRef="#br0">10 286 63,'-4'-14'37,"3"1"-1,-9 6-4,15-2-13,-9 18-6,10-2-3,0 20-4,5 2-1,2 19-2,4 10 0,0 16 0,4 3-1,3 3-1,1-3 0,-1-12 0,-4-7 0,0-14 0,1-20 0,0-20 0,-1-18 0,-4-20 0,3-14 0,-4-10-1,2-9 1,-1-9 0,-3 0-1,-3 7 0,-2 6 1,1 7-1,-3 8 0,-1 14 0,0 4 0,-4 12 0,2 5-1,0 3 1,0 10-1,2 3-2,-5 8-1,12-2-8,-8 15-28,4-9-2,-2 12 1,5-6-1</inkml:trace>
    <inkml:trace contextRef="#ctx0" brushRef="#br0" timeOffset="440">577 628 59,'-4'10'37,"2"-4"-1,1-1 2,7-14-22,-8 18-3,15-14-3,-3 9-3,1-8-2,8 3 0,4-6-1,2 1-1,4-2-1,1 0 0,-2-5-1,-1 2 0,0-4-1,-10 2 1,-2 2-1,-8-3 0,-7 1 0,-7-2-1,-9 3 1,-4-1-1,-8 1 0,-5 3 0,-4 2 0,3 4 0,-5 6 0,4 9 1,3 2 0,4 10 0,8 5 1,7 10 0,9 1 0,8 5 1,9-1 0,7-1-1,8-9 1,8-5 0,4-10-1,-2-6-1,1-10-1,1-8-2,-11-4-4,6-20-19,-15 10-16,-3-9 0,-7 3 0,-2-8 1</inkml:trace>
    <inkml:trace contextRef="#ctx0" brushRef="#br0" timeOffset="911">967 596 82,'7'26'38,"5"3"-2,-5 5-5,9-5-21,-1 10-3,5-10-1,-7 1-3,3-7 1,-6-4 0,-3-8-1,-4-5 1,-1-10-1,-4-6 0,-3-8 0,0-4-1,-2-12-1,-2-6 0,2-7 0,4-5-1,0 1 1,7 0-1,8 4 0,1 4 1,2 7-1,8 12 0,4 10 0,0 6 0,-1 8-2,2 8-3,-13 11-8,7-5-28,-6 6-1,-2-6 1,-5 5-1</inkml:trace>
    <inkml:trace contextRef="#ctx0" brushRef="#br0" timeOffset="1262">1454 479 64,'7'5'38,"-1"12"0,1-1 1,-7 18-21,10-10-6,-6 15-4,2-5-3,-3 4-1,1 0-4,2-11-3,-12 4-12,8-23-25,-2-12 1,-2-17 0,-3-6-2</inkml:trace>
    <inkml:trace contextRef="#ctx0" brushRef="#br0" timeOffset="1472">1356 152 87,'3'-3'37,"-2"6"-2,5 4 0,7 2-39,2 14-27,1-4-4,-2 4-1,5 6-1</inkml:trace>
    <inkml:trace contextRef="#ctx0" brushRef="#br0" timeOffset="1622">1740 706 59,'19'32'37,"3"-3"0,-1-11 1,-4 1-18,9-25-9,-10 1-2,6-18-1,-9-1-2,-3-10 0,-7-3-1,-3-8-2,-6-5 0,-5-3 0,-2-5-2,-4 0 0,1-3 0,-1 5-1,3 0 0,4 7 0,3 3 1,5 4-1,10 10-1,4 6 1,7 8 0,5 5 0,7 4 0,4 6 0,2 4-1,1 9 0,-1 4-1,-4 4-1,-2 0-5,-21 11-14,0-10-19,-17 2-1,-7-4 1,-13 1-1</inkml:trace>
    <inkml:trace contextRef="#ctx0" brushRef="#br0" timeOffset="2003">1647 357 83,'-5'11'40,"5"-1"0,12-5 0,2-1-26,14-7-7,5 2 0,10-8-3,0 6-1,3-3-2,-5 1-1,-1 2-2,4-5-9,-13 9-28,-1-5-3,-10 2 1,1-3-1</inkml:trace>
    <inkml:trace contextRef="#ctx0" brushRef="#br0" timeOffset="2193">2160 371 97,'0'24'39,"5"0"1,-8 12-7,11-4-23,0 10-4,-1-1-2,0 0-2,0-4-2,2-7-1,-9-7-4,9-23-9,-12-1-26,0-19 0,-3-9 0,-4-16-1</inkml:trace>
    <inkml:trace contextRef="#ctx0" brushRef="#br0" timeOffset="2383">2124 143 92,'-3'-4'39,"6"3"0,-3 2-1,6 1-30,1 9-5,3 2-3,10 0-9,-7 13-29,1-6-1,3 5 0,1 2 0</inkml:trace>
    <inkml:trace contextRef="#ctx0" brushRef="#br0" timeOffset="2554">2419 485 80,'5'8'40,"0"2"-2,3-8 3,-3 10-27,7-15-5,0 6-1,8-3-3,-2 0 0,5-4-2,1-1 0,5-5-1,-4 1-1,7-6-1,-5 1 0,-6-1 0,-4 1-1,-7-4 0,-8 0 0,-11 4 0,-10-1 0,-8 3 0,-2 0 0,-6 4 1,-2 4-1,3 8 1,0 3 0,5 6 0,5 11 1,10 1 0,4 8 1,9 5 0,9 1 0,9 1-1,7 2 1,9-9 1,7-4-3,3-10 0,1-4 0,2-11 0,-5-6 0,-4-10-4,7-7-10,-20 0-29,-2-5-1,-10 4 1,0-9-1</inkml:trace>
    <inkml:trace contextRef="#ctx0" brushRef="#br0" timeOffset="2974">2870 407 68,'0'0'39,"4"-2"-1,2 8 2,11-1-17,-8 15-14,11 0-3,-2 14 0,8 6-1,-2 4-1,-1 1-1,0 3 0,-3-7-1,-2-4 0,-4-4 0,-1-10 0,-6-15 1,0-7-3,-2-7 0,-4-12 0,2-7 0,-7-9 0,-1-10 0,1-7 0,3-1 0,-1-1 0,2 3 0,6 4 0,3 6 0,5 4 0,7 9 0,5 8 0,5 4 0,2 2 0,1 5 0,4 7 0,-2 1 0,-2 1 0,-5 7 0,3-3-12,-22 6-31,-10-1-2,-15 0 1,-17-7-2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7:28.696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66B8051-F052-451C-BCA4-D8ACC2F23525}" emma:medium="tactile" emma:mode="ink">
          <msink:context xmlns:msink="http://schemas.microsoft.com/ink/2010/main" type="inkDrawing"/>
        </emma:interpretation>
      </emma:emma>
    </inkml:annotationXML>
    <inkml:trace contextRef="#ctx0" brushRef="#br0">4 705 25,'0'0'31,"-2"2"1,5-9-3,-7 14-3,8-17-3,-9 15-3,9-13-6,-8 11-4,6-8-2,1 7-2,6-4-2,4 2-1,6 0-1,8 2-1,10 1 0,9 0 0,5 2 0,4 0-1,0 1 0,-1 2-1,-8 2-2,-2-2-4,-20 7-12,-2-11-21,-10-2-1,-4-8 1,-5-4-1</inkml:trace>
    <inkml:trace contextRef="#ctx0" brushRef="#br0" timeOffset="451">1036 689 37,'-7'3'34,"2"7"1,-1 9 0,12 7-12,-9 22-10,14 1-4,-5 14-3,6 5-3,0 1-1,2 4 0,0-7-1,-2-6 0,-5-10 0,0-13 1,-3-9 0,-3-15 0,-6-10 0,2-15 0,-8-10 0,-4-12 0,-2-8 0,-7-10 0,2-6-1,-4-5 1,2-2 0,3-1 1,2 3-1,5-1 0,4 2 0,9 4 0,4 3-1,8 7 0,4 4 0,10 10-1,7 11 1,6 9-1,6 9-1,5 13 1,2 8 0,-4 10 0,1 6-1,-9 2 1,-7 5 0,-11 3 0,-7 0 0,-12-1 0,-8-3 0,-7-2 0,-12-5 0,-7 2 0,-7-10 0,-8-8 0,-4-9 1,-2-3-1,1-8 0,1-4 0,7-11 0,10-4-1,10-2 0,11 2-2,20-3-4,6 12-23,19-9-11,12 4 0,13-1-1</inkml:trace>
    <inkml:trace contextRef="#ctx0" brushRef="#br0" timeOffset="1072">1880 644 47,'-1'-2'31,"-5"0"2,-7-6-1,6-8-22,-11 8 0,5-10 0,-14 9-1,3-8-1,-7 13-1,1-6 0,-4 11-2,6 3 0,1 12-1,5 0-1,5 11-1,7 4-1,6 5 0,8 4 0,8 0 0,0-2 0,15-11-1,3-6 0,4-10 1,3-20 0,-1-6-1,-2-9 0,-6-5 0,0-10 0,-11-3 0,-5 5 0,-8 3 0,-4 11-1,-3-1 1,-3 8 0,-1 5 0,2 11-1,3 13 2,-1 11-2,3 5 1,6 10 1,4 4-1,3 3 0,5-1 0,6-5 0,-1-6-1,4-8-1,3-13-2,-6-7-5,10-17-6,-10-2-25,-1-13 1,-3-1-1,-2-9 1</inkml:trace>
    <inkml:trace contextRef="#ctx0" brushRef="#br0" timeOffset="1532">2226 572 46,'-1'2'34,"5"11"2,-1 6-1,10-1-15,-9 18-8,11-7-2,-6 10-3,5-6-2,-3 6-1,1-15 0,-5 1-1,0-11 1,-3-4 0,-2-5-1,-2-5 0,-3-15-1,-1-4 1,-2-10-1,-3-7-1,4-11 0,-1-3 0,5-3 0,3-4-1,6 9 1,4 0-1,7 12 0,5 7 1,6 11-1,-2 4 0,5 9 0,1 8-2,-9 7-1,6-1-4,-15 17-25,7-13-9,-11-3 1,3-9-2</inkml:trace>
    <inkml:trace contextRef="#ctx0" brushRef="#br0" timeOffset="1923">2701 20 58,'3'-19'38,"0"12"-1,1 4 2,-7 13-12,10 4-17,-2 25-2,3 9-2,2 19-3,3 12 0,-2 16 0,3 2-1,1 6-1,-1-7-1,0-11-1,-4-12-2,3-20-3,-12-12-7,3-33-23,-8-10-4,-3-16 0,-9-9 0</inkml:trace>
    <inkml:trace contextRef="#ctx0" brushRef="#br0" timeOffset="2173">2480 338 91,'-6'-13'38,"12"-1"3,-3 9-2,20-5-29,5 5-1,12 1-4,6 2-2,10 2 1,2 2 0,7-1-1,-1 7-1,3-1-2,-4 6-1,-7 1-3,2-7-24,-18 7-13,-9-7-2,-17 1 0,-15-10-1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4T13:36:08.03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0 131 3,'0'0'28,"0"0"-4,18-28-5,-18 28-3,0 0-2,26-13-4,-26 13-1,0 0-3,15-33-2,-15 33 0,26-6-2,-26 6 0,31 6-1,-31-6 0,41 20 0,-15-2 0,5 2-1,7 4 1,-4-1-1,4-3 1,-4-2-1,7 3 0,-5-4 0,3-4 0,-3-10 0,-3-3 1,1-5-1,2-3 0,-3-5 1,3-2-1,-2-8 0,-3 0 2,0 2-2,-1-2 0,-1 3 0,-4 4 0,1 6 0,0 2 0,-26 8 0,39 8 0,-39-8 0,41 23 0,-41-23 0,38 28 0,-38-28 0,44 28 0,-18-15-1,0-2 1,-1-1 0,1 0 0,-3-2 0,3-3 0,-3-5 0,0-3 0,0-4 0,1-6 0,1-8 0,4-4 0,2-4 0,-3 1 0,3-2 0,-3 4-1,0 8 1,-2 5 0,-3 13 0,1 5 0,-24-5-1,36 31 1,-18-8 0,-18-23 0,30 44 0,-30-44 1,34 25-1,-34-25 0,49 8 0,-21-11-1,6-7 1,-1 0 0,3-3 0,0 0 0,3 6 0,-6-4 0,-2 9 0,-5-1 0,0 6 0,-26-3 0,41 10 0,-41-10 0,33 8 0,-33-8 0,34 2 0,-34-2 0,41-5 0,-18-3 0,3-2 0,0 0 1,7-3-1,1 3 0,-1 2 0,0 1-1,1 7 1,-3 0 0,-3 7 1,-5 1-1,-23-8 0,36 20 0,-36-20 0,34 16 0,-34-16 0,33 7 1,-33-7-2,41 8 2,-15-5-1,0-1 0,2 3 0,1 1 0,-1-1 0,-2-3 0,-1-2 0,1-2 0,-3-3 0,0-3 0,-23 8 0,42-16 0,-42 16 0,41-15 0,-41 15 0,38 3 0,-38-3 0,34 10 0,-34-10 0,33 18 0,-33-18 0,31 15 0,-31-15 1,34 8-1,-34-8 0,41 2 0,-18-4 1,5 2-1,-2 0 0,2 2 0,1-2 0,-3 6 0,-1-4 0,1 3 0,-3-2 0,-23-3 0,39-3 0,-39 3 0,36-15 0,-36 15 0,41-21 0,-41 21 0,41-18 0,-18 13 0,3 8 0,0 5 0,0 2 0,2 8 1,-5 0 0,0 0 0,-23-18 0,39 30 0,-39-30-1,33 18 1,-33-18 0,34-2-1,-34 2 0,38-16-1,-38 16 1,42-15-1,-17 7 1,1 3-1,0 3 1,2 2 0,-2 2 1,0 3-1,-3-2 0,0-1 1,0-2-1,0 0 0,3 0 0,0-2 0,0-1 0,-1 1 0,9 4-1,-3-4-2,7 9-5,-38-7-27,57-7-1,-31-6 0,-1-8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7:31.390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7282B12-0C12-472F-9F27-344C2BE7182B}" emma:medium="tactile" emma:mode="ink">
          <msink:context xmlns:msink="http://schemas.microsoft.com/ink/2010/main" type="inkDrawing"/>
        </emma:interpretation>
      </emma:emma>
    </inkml:annotationXML>
    <inkml:trace contextRef="#ctx0" brushRef="#br0">405 619 29,'-11'-18'33,"-2"2"1,2-3-2,-12 6-8,6-6-4,-15 14-6,3-15-3,-8 16-3,2-1-2,-6 10-2,4 4 1,0 11-2,6 5 0,4 9 0,11 5 0,8 9-2,10-1 1,13 1-1,14-8 1,11-8-2,13-9 1,3-13-1,3-18 1,-1-12-1,-4-10 0,-10-9 0,-13-8 1,-13 2-2,-11-3 1,-11 6 0,-10 4-1,-4 2 0,-5 9-1,-1 3-1,2 9 0,3 4-2,0 12-4,19-5-7,-7 26-10,16-7-14,2 6 2,7 1 0,4 7 1</inkml:trace>
    <inkml:trace contextRef="#ctx0" brushRef="#br0" timeOffset="371">564 764 52,'23'29'34,"-6"-4"0,3-8-8,-9 7-4,13-18-4,-11 9-4,4-15-5,-15-4-1,10-12-1,-12-3-2,10-15 0,-10-3-2,-10-18 0,2-6-2,-4-8 0,4-7 0,-10-1-1,5 0 1,-3 3-1,6 3 0,3 13 0,3 10 0,5 6 0,8 13 0,8 8 0,4 10 1,7 11-2,4 0 1,-1 3 0,4 11-1,-2 9-1,-2-4-1,-8 4-3,7-7-13,-19 8-21,-4 0-2,-11 0 2,-7-9-2</inkml:trace>
    <inkml:trace contextRef="#ctx0" brushRef="#br0" timeOffset="781">405 302 82,'-1'5'38,"4"4"0,14-9 1,6 5-30,15-3-1,-1 3-1,18-5-1,0 3-2,2-2 0,-4 4-1,-4 0-1,-5 0-1,-7 0-2,1 1-4,-22 13-21,0-11-15,-11 2 0,-5-7 0,-8-1-2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7:33.163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743043F-9365-4E28-AD24-BB31A59B9E50}" emma:medium="tactile" emma:mode="ink">
          <msink:context xmlns:msink="http://schemas.microsoft.com/ink/2010/main" type="inkDrawing"/>
        </emma:interpretation>
      </emma:emma>
    </inkml:annotationXML>
    <inkml:trace contextRef="#ctx0" brushRef="#br0">41 304 43,'0'-8'26,"-11"2"2,11-9-3,-12 10-2,12-12-3,-9 15-3,9-13-4,-9 15-4,12-4-3,-3 13-1,13 3-1,-2 15-2,7 4 0,2 14-1,6 8 0,1 7 1,-3 6-1,9-3 0,-8-4 0,1-5-1,-2-11 1,-3-11 0,3-12 0,-5-16 0,0-16-1,-3-9 1,1-13 0,-6-13-1,-2-6 1,-3-7-1,-5-1 0,-1 3 0,-4 9 0,1 6 0,-3 14 0,5 14 0,2 11-1,5 13 1,5 15 0,5 10 0,4 5-1,2 3 1,3 3 0,2-5 0,1-3 0,-3-9 1,0-12-1,-3-10 0,0-9 1,-4-5-1,0-8 0,-3-7 1,-3-4-1,-3-7 0,-2-1 1,-4-6-1,-3 1 0,-4-7 0,-1-8 0,-3 9 1,-2 1-1,0 6 0,3 3 0,0 6 0,1 9-1,5 3 0,1 25-1,2-3-3,3 12-4,13-7-15,-5 12-18,7-1 2,-3 3-1,10 0 2</inkml:trace>
    <inkml:trace contextRef="#ctx0" brushRef="#br0" timeOffset="721">969 349 59,'0'10'37,"0"0"-1,0 11 2,7-4-20,-8 22-6,11-7-4,-6 15-2,6-3-2,-7-1-1,5-6-1,-4-8-1,4-8-1,-1-19-3,-7-5-3,5-30-8,-9 4-25,-2-17 0,-11-4-2,3-12 3</inkml:trace>
    <inkml:trace contextRef="#ctx0" brushRef="#br0" timeOffset="941">870 78 60,'-3'-9'36,"3"9"-2,4 0 0,-4 11-19,7-8-12,10 7-9,0 11-26,2-3-2,-1 1-1,2 4 0</inkml:trace>
    <inkml:trace contextRef="#ctx0" brushRef="#br0" timeOffset="1111">1230 541 53,'9'36'35,"3"1"0,1-3 0,8-12-17,-13 14-10,10-15 0,-11 3-2,4-13 0,-8-3-1,2-14-1,-11-2 1,0-13-1,0-7-1,-1-7-1,2-9-1,2 1 0,0-4 0,3 7-1,1-2 0,15 6 1,3 9-1,7 6 0,3 8 1,5 7-1,7 7 1,2 7 0,-2 7-1,-3 7 1,-7 4 0,-1 3-1,-7 10 1,-5 0-1,-6-1 0,-5-4-1,-2-7-1,-6-2-1,7-16-8,-12 1-30,2-20 0,-2-7 0,5-12 0</inkml:trace>
    <inkml:trace contextRef="#ctx0" brushRef="#br0" timeOffset="1532">2005 419 56,'15'0'32,"-3"3"0,-8-1-8,10-9-11,-8 12 0,1-13-3,-10 6-1,-1-7-1,-9 4 0,-1-7-1,-10 8-2,-3-6-1,-4 5-1,-2 0-1,2 10 0,0 5-1,5 9 0,6 0 0,10 10 0,3 5 0,16 3-1,5-1 1,10-7 0,7 0-1,3-7 1,3-10-1,0-7 0,4-7-3,-7-11-4,-10 11-21,-1-17-13,-13-3 1,0-12-2,-9 5 2</inkml:trace>
    <inkml:trace contextRef="#ctx0" brushRef="#br0" timeOffset="1882">2033-1 85,'3'4'37,"3"10"1,-2 14 2,6 7-31,0 18-2,8 9-1,-4 13-2,5 4 0,-4 5-1,7-8-1,-4-3-2,2-14-1,-2-15-3,-2-12-2,12-35-20,-9-2-15,4-18 1,-8-4-1,8-13 1</inkml:trace>
    <inkml:trace contextRef="#ctx0" brushRef="#br0" timeOffset="2133">2565 343 44,'-8'-3'35,"-5"-1"2,-3 4 0,-11 8-10,10-6-14,-11 19-3,8-6-2,-4 18-2,8 6-1,5 11-1,7-2 0,8 2-1,10-1-1,10-9 0,6-1 0,4-18-1,0-18-1,-1-9 1,-3-17-1,-6-8-1,-9-6 0,-9-8-2,-7-2-1,-5-1-3,-11 11-2,8-8-5,-12 24-8,13-11-9,-7 17-3,14-3 1,-6 13 7,13-3 9,-2 10 9,2 0 10,9-1 11,-6 14 11,10-2 8,-6 16-2,13-5-2,-11 21-6,14-9-6,-9 13-5,2-7-3,0 2-2,-4-13-2,-4-4 0,2-14-2,-5-16 0,-1-13 0,-3-17-1,0-5-1,-2-9 1,-1-3-1,2 1 0,-4 1 0,1 6 0,1 13-1,2 10 1,1 14 0,3 10 0,1 13-1,4 3 1,3 12 0,1 11 0,-1-2 0,2 1 1,1-9-1,-4-3 1,2-9-1,-5-7 1,0-18 0,-4-13 0,0-10-1,-4-8 1,-2-5-1,-4-8 1,1-1-1,-2 0 0,-2 9-1,2 0 0,-2 10-1,7 5-3,-14 19-14,13 0-22,-3 9-1,7 1 1,-1 4-1</inkml:trace>
    <inkml:trace contextRef="#ctx0" brushRef="#br0" timeOffset="2894">3459 286 48,'7'-14'35,"-5"1"2,-1-3 0,-11 6-13,6-6-11,-15 11-1,5-4-3,-16 9-1,3 0-2,-7 13 0,0-2-2,0 3 0,7 6-2,3 4 0,10-5 0,8 5-1,9-4 0,11 2 0,8-2-1,7-1 1,5 0 1,8 2-2,-4-1 0,4 4 0,-6 3 0,-2-1 0,-7 3 0,-9 0 0,-6 0 0,-11-1 0,-8-3 0,-7 0 0,-12-1 0,-12-7 0,-7-5 0,-8-4 0,-8-7 0,6-15-10,-8 4-33,5-14-2,4-5 1,13-8-2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7:36.798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ECBFD23-5AD5-4BF3-B443-A7EDD5467467}" emma:medium="tactile" emma:mode="ink">
          <msink:context xmlns:msink="http://schemas.microsoft.com/ink/2010/main" type="inkDrawing"/>
        </emma:interpretation>
      </emma:emma>
    </inkml:annotationXML>
    <inkml:trace contextRef="#ctx0" brushRef="#br0">8 264 63,'-2'-18'38,"-1"6"-1,3-2 2,-4 14-23,13-8-5,-7 17-4,10 4-1,-1 17-2,3 4 0,3 16-1,2 9 0,-1 13-1,2-2 0,2 1-1,-1-7 0,-1-4 0,-6-13 0,2-16 0,1-18 1,-2-16-1,0-18 0,-1-13 1,0-10-1,3-9 1,-1-7-1,-1-5 0,-2-2 0,-3 4-1,0 8 1,-3 6-1,-3 6 2,1 4-2,-3 13 0,1 7 0,-3 9-2,3 5 0,-4 7 0,3 3-3,-6 14-6,4-6-31,0 12-1,4-6 0,1 5 0</inkml:trace>
    <inkml:trace contextRef="#ctx0" brushRef="#br0" timeOffset="420">602 425 56,'1'-2'36,"-1"2"-1,4-3 1,-9 13-20,13-12-5,-8 14-2,10 1-2,-7 11-1,5 7-1,-5 8-1,4 5 0,-1 10-2,1-5 0,-1 3-2,-1-7-3,7-16-3,-14-1-11,12-26-23,-7-14 0,3-20-1,-9-7 2</inkml:trace>
    <inkml:trace contextRef="#ctx0" brushRef="#br0" timeOffset="671">567 212 95,'-2'-13'38,"-1"8"2,14-3-11,-8 12-21,13 3-3,5-2-5,-3 16-6,18-10-16,-3 12-17,8-2 1,-3 4-1,6-6 1</inkml:trace>
    <inkml:trace contextRef="#ctx0" brushRef="#br0" timeOffset="831">1104 394 70,'6'-5'37,"-6"-1"0,6-6-6,-16 9-16,6-12-4,-12 7-2,2-3-2,-12 7-2,5 0 0,-7 5-1,2 2-1,-1 4-1,6 4 0,2 4-1,9 1 0,7 1-1,6-1 1,10 2-1,7 0 0,5 0 1,8-5-1,1 4 0,0 1 0,-1 7 0,-3-4 0,-6 7 1,-6-4-1,-5 2 0,-7-3 0,-6 6 0,-6-3 0,-7-6 0,-5-1 1,-6-6-1,-7-4 0,-3-3 1,-5-8-1,-2-4 0,5-7-2,8-2-1,4 2-4,24-18-15,0 15-21,15-13 2,7 9-1,12-14 0</inkml:trace>
    <inkml:trace contextRef="#ctx0" brushRef="#br0" timeOffset="1262">1339 124 48,'17'-36'38,"-8"3"-2,-2 9 2,8-2-14,-15 23-11,9 1-3,-9 21-3,4 11-1,-7 14-1,6 11 0,-3 17-2,3 6 0,3 7-2,-1-4 0,7-1-1,-2-9-1,2-10-1,-2-14-3,3-23-6,-12 2-24,-1-24-6,-8-12 0,-5-11-1</inkml:trace>
    <inkml:trace contextRef="#ctx0" brushRef="#br0" timeOffset="1512">1185 365 66,'-8'-20'39,"5"7"0,9 0 1,-1 13-19,20-16-12,0 11-2,11 0-2,4 0-2,5 2-1,8 6-1,2-1 0,5 1-2,-6 17-2,5-11-4,-12 11-6,10-10-10,-17 9-8,4-9 1,-20 9-1,7-14 3,-15 8 2,2-16 4,-3 3 6</inkml:trace>
    <inkml:trace contextRef="#ctx0" brushRef="#br0" timeOffset="1702">1957 396 7,'7'-5'11,"-1"-5"4,2 0 3,-6 9 2,3-13 3,-9 14 1,8-9-1,-14 9-4,10-12-1,-12 12-6,5-9-3,-10 9-2,2-4-2,-7 8-1,0-3-1,-3 9 0,1 5 0,-3 7 0,2 0-1,1 8 0,10 0 0,6 4 0,8-1 0,8-4 0,6-3-1,13-7 0,5-6 1,4-13-1,6-9-1,-4-11 1,-4-4-1,-4-6 0,-7-4 0,-6-2 0,-7 4 0,-7 4 0,-3 7-1,-5 8 1,2 8-1,-4 12 1,9 11 0,-2 8 0,5 8 0,5 10 1,6-4-1,4 4 0,7-5 1,6-6-1,-2-12-2,2-6-3,-6 3-32,-5-21-6,-13-2 1,-9-10-2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7:39.352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A1D5375-8C8D-433F-9640-4590257803FF}" emma:medium="tactile" emma:mode="ink">
          <msink:context xmlns:msink="http://schemas.microsoft.com/ink/2010/main" type="inkDrawing"/>
        </emma:interpretation>
      </emma:emma>
    </inkml:annotationXML>
    <inkml:trace contextRef="#ctx0" brushRef="#br0">68 208 10,'-3'-10'28,"2"1"-2,5-4-1,-7 11-2,9-12-1,-10 14-3,10-13 0,-11 21-4,10-13-3,-8 19-3,7-2-1,-4 15-2,4 7-2,-1 10 0,3 6 0,-1 11-2,4 2 0,-1 2 0,2-2-1,-1-3 0,-2-10-1,1-10-1,-2-8 0,0-16-2,-5-7-4,8-24-7,-9 2-27,-5-22-1,-6-4 0,3-16 0</inkml:trace>
    <inkml:trace contextRef="#ctx0" brushRef="#br0" timeOffset="310">41 184 49,'-8'-13'36,"1"3"1,-3 5 0,10-6-18,-12 17-6,12-7-3,-4 2-3,6 4-1,-2 0-2,5-2 0,1 2 0,7-5 0,5 2-1,6 1-1,3-3 0,9-5 0,2 2-1,0 0-1,6 4 1,-1 3-1,-3 0 0,1 3 0,-3 7 0,-4 6 0,-3 2 0,-4 3 0,-5-1 0,-3 2 0,-3 3 1,-6 8-1,-6-1 0,-2 1 0,-2 1 1,-9 1-1,-1 5 1,-5-2-1,-4-3 1,-2-1-1,-3 0 1,-7-5 0,2 1 0,-5-8 0,0 2 0,0-12-1,0-3 1,0-12-1,1-6 0,1-6 0,6-7 0,3 4-2,8-7-1,2 6-3,14-4-6,4 17-26,5-11-5,1 7 1,7-7-1</inkml:trace>
    <inkml:trace contextRef="#ctx0" brushRef="#br0" timeOffset="1021">730 271 20,'0'-11'28,"-6"4"2,-3-1-4,12-5-6,-10 12-3,13-14-2,-10 13-1,9-7-3,-8 9-2,10-3 0,-7 7-1,9-2-1,-3 13-2,4 2 0,-2 11 0,3 2-1,-1 12-1,3 2 0,-1 9-1,0 2 0,-3 2-1,1-1 0,-6-4-1,-1-2 0,-2-9 0,-2-4 0,-2-13-2,-3-10-2,3-15-5,-9-2-14,9-26-20,-4-10 1,3-15 0,-2-4 0</inkml:trace>
    <inkml:trace contextRef="#ctx0" brushRef="#br0" timeOffset="1362">751 168 53,'-9'-8'37,"1"-2"-1,-8 5 1,16-8-20,-8 15-5,9-7-3,-5 6-2,7-4-1,0 5-1,5-4 0,2 2-1,8 0 0,2 2-1,10-2-1,3 1-1,6 4 1,3 3-2,-1 2 1,3 0-1,-4 1 1,-2 4-1,-1 1 0,-3 2 0,-4 1 0,-3 4 1,-3 1-1,-6 5 0,-2 2 0,-5 1 1,-4 0 0,-5 4-1,-4-1 1,-3 1-1,-5-2 1,-6 0-1,-2-2 1,-4 0-1,-2-3 0,-3-3 0,-4-3 1,-2-2-1,-4-3 0,-1-7 0,-3-1-1,-2-6 1,2-4 0,0 0 0,7-1 0,6-2-1,3 1-2,13-6-2,-3 11-8,20-11-29,0 6-1,8-7 0,0-1 0</inkml:trace>
    <inkml:trace contextRef="#ctx0" brushRef="#br0" timeOffset="2053">1351 82 18,'-6'-8'30,"5"-8"2,0 6 2,-4 2-12,15-8-6,-13 13-2,13-10-2,-11 13-3,8-8 1,-7 17-1,6-4-2,-6 15 0,4 4-1,-1 15-1,3 4 0,-5 10-1,5 6-1,-6 4-1,5 0 0,-3 0 0,2-5-1,-1-10 0,0-7 0,-1-7 0,1-10 1,0-10-2,0-6 0,1-8 0,1-4 0,-1-8 0,3-6 0,3-3 0,1-4 0,2-3 0,1-6 0,6-1 0,0-1 0,4-1 0,2-2 0,1 4 0,-1-2 0,4 1 0,-4 2 0,-1 3 0,-1-1 0,1 8 0,-3 0 0,0 3 0,-4 6 0,-1 2-2,-6 8-2,-1 4-2,-12 12-10,3-3-27,-10 8-2,-1-3 2,-2 3-1</inkml:trace>
    <inkml:trace contextRef="#ctx0" brushRef="#br0" timeOffset="2613">1551 353 64,'-5'5'38,"5"-5"0,-12 5-8,21-5-13,-14 5-3,15-8-3,-8 6-3,8-1-2,1 10 0,3-2-1,5 10-1,1 4-1,7 5 0,0 2 0,4 12-1,1 1 1,0 4-3,-1 1 0,0 2 0,-3-2 0,-3-1 0,-3-4 0,-5-9 0,-1-7 0,-6-7 0,-2-11 0,-3-7 0,-11-8-6,2-14-39,-9-6 0,-3-7 0,-2-4-2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2T19:27:04.924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C267553-6505-4795-BE5A-92868C0DF756}" emma:medium="tactile" emma:mode="ink">
          <msink:context xmlns:msink="http://schemas.microsoft.com/ink/2010/main" type="inkDrawing"/>
        </emma:interpretation>
      </emma:emma>
    </inkml:annotationXML>
    <inkml:trace contextRef="#ctx0" brushRef="#br0">171 0 30,'0'0'26,"0"0"1,0 0-5,0 0-5,0 0-3,0 0-2,0 0-3,0 0-2,0 0 0,0 0-2,8 17-1,-4-1-1,1-2-1,-2 6 0,3 2-1,-2 6 0,1 0 0,2 2-2,-4 0 0,2 0-2,-6 0-5,3-12-14,2-2-11,-6-3 1,2-13-1,0 0 1</inkml:trace>
    <inkml:trace contextRef="#ctx0" brushRef="#br0" timeOffset="344">11 134 22,'0'0'27,"-15"-6"2,15 6 2,0 0-9,0 0-6,0 0-3,14 0-2,-2 0-4,-12 0-1,30 2 0,-12-2-3,8-2 0,0 0-1,4-3 0,0 4-1,-2-2-1,2 2-1,-4 2-3,1-2-6,-4 5-25,-23-4 1,23 0-1,-23 0 1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2T19:27:05.986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0179C66-BA81-46B2-BF9B-F2F5299CC73F}" emma:medium="tactile" emma:mode="ink">
          <msink:context xmlns:msink="http://schemas.microsoft.com/ink/2010/main" type="inkDrawing"/>
        </emma:interpretation>
      </emma:emma>
    </inkml:annotationXML>
    <inkml:trace contextRef="#ctx0" brushRef="#br0">83 277 29,'-2'-16'28,"2"16"1,0 0-3,0 0-4,0 0-4,0 0-3,0 0-3,0 0-4,-1 24-1,5-11-3,-1 12 0,2-2 0,2 11-2,1 2 0,2 5-1,-1 4 0,0 2 0,2 1-1,-3-3 0,2 0 1,-5-7-2,1-7 1,-2-8-2,-6-3-2,2-20-1,-8 13-4,8-13-6,-9-13-13,-6 0-7,4-13-1,-6 4 2</inkml:trace>
    <inkml:trace contextRef="#ctx0" brushRef="#br0" timeOffset="375">-2 277 19,'0'0'26,"0"0"2,0 0 3,-2-22-12,2 22-2,10-19-2,-10 19 1,10-16-4,-10 16-2,13-10-2,-13 10-1,21-8-2,-9 4-1,7-3-1,2 0-1,4-1-1,4 1 0,5 0 0,-1 2-1,5 4 0,-1 4-1,-2 7 0,0 0 0,-4 8 1,-5 2-1,-7 6 0,-2 2 1,-7 2-1,-6 4 1,-5-4 0,-7 1 0,-6-2 0,-5-2 0,-7-2 0,-2-2 0,-9-3-1,-4-2 2,-5-2-2,2-3 0,0-3-1,8-7-3,0 1-6,12-11-26,24 7 1,-17-26 0,27 4-1</inkml:trace>
    <inkml:trace contextRef="#ctx0" brushRef="#br0" timeOffset="1328">648 263 23,'-5'27'26,"5"-27"1,1 39 1,2-10-12,2 3-4,1 11-5,2 4-2,1 5-2,-1-3-1,0 4-1,1-7 1,-1-2 0,-2-9-1,-2-8 0,1-14 0,-5-13 1,0 0-1,1-13 0,-4-9 0,-2-5 1,-1-8 0,-2-3 0,0-5 1,-1 2-1,3-6 1,-3 7 0,5-4 0,1 4 0,6-2 1,-2 5-1,7 2 0,-1 3 0,4 1-1,2 9-1,2 3 0,4 12 1,1 2-2,1 7 1,-2 8-2,0 4 2,-1 4-1,0 2 0,-4 0 0,-5-2 0,-4 2 0,0 1-1,-5-4 1,-5 0-1,-3-1 1,-2 0-1,-7-1 1,-3-2-1,-2-4 1,1-2-1,-1-3 2,5-2-1,-1-2 1,4-2-1,14 2 1,0 0 0,0 0 0,0 0 1,0 0 0,17-4 0,0 10 0,1 7 1,3 1-1,-2 8 1,6 3-1,-4 4 1,1-2-2,-3 7 1,0-7-2,-3-1-2,-6-1-4,6-15-12,-16-10-20,0 0 0,0 0 0,-6-17-1</inkml:trace>
    <inkml:trace contextRef="#ctx0" brushRef="#br0" timeOffset="2093">1105 247 15,'0'0'28,"0"0"2,0 0 2,0 0-8,0 0-4,0 0-3,0 0-2,3 31-4,4-18-2,-11 16-2,8-3-2,-4 10-1,1 2-1,-1 6 0,1-5-2,1 6 0,1-6 0,3-1 0,1-5 0,3-5-1,6-3 1,1-11-1,5-1 1,5-10-1,0-1 0,3-7 0,0 1 0,1-5-1,-7 5 0,2-1-3,-11 4-2,1-8-5,-16 9-13,0 0-15,0 0 2,-19 0-1,4-10 2</inkml:trace>
    <inkml:trace contextRef="#ctx0" brushRef="#br0" timeOffset="2484">1089 451 61,'0'0'33,"0"0"0,12 10 1,0 2-19,13-14-7,2 9-2,3-7-2,1 2-2,-3-2-3,2-3-3,-11 3-5,5-7-9,-5 2-15,-19 5 0,12-16-2,-12 16 3</inkml:trace>
    <inkml:trace contextRef="#ctx0" brushRef="#br0" timeOffset="2702">1053 208 67,'-18'-4'32,"18"4"2,0 0-7,0 0-10,24-2-4,-7 1-4,7-11-2,-2 8-1,9-9-1,-3 4-2,4 1-2,4-1-4,-9 6-4,5-4-18,-6 10-12,-6 4 0,-4 2-1,-7 8 1</inkml:trace>
    <inkml:trace contextRef="#ctx0" brushRef="#br0" timeOffset="3062">1610 747 41,'1'22'30,"-1"-22"3,11 17-1,-11-17-11,19 4-6,-19-4-3,28-4-3,-28 4-1,23-17-2,-17 4 0,2-11-3,-8 3 0,0-7-1,-7-4-1,-2-3 0,-5-5-1,-4-3 0,0-4 0,-3-3 0,0-2-1,0 1 2,6 3-1,5 5 0,4 1 0,5 5 0,8 8 0,3 7 1,9 8-1,4 1 0,2 9 1,3 1-2,1 6 1,-1 5-2,-1 1-1,-5 8-2,-2-4-6,-12 9-12,-4 0-15,-3-5 1,-10 2 0,-2-3 2</inkml:trace>
    <inkml:trace contextRef="#ctx0" brushRef="#br0" timeOffset="3499">1504 413 52,'0'0'33,"-1"17"2,1-17-1,26 0-10,-13-1-11,14-12-3,-1 10-2,5-7-2,-4 7-2,3 0-2,1 3-3,-7 6-6,5-2-15,-6 5-16,-6 3 1,2-2-1,-5 0 1</inkml:trace>
    <inkml:trace contextRef="#ctx0" brushRef="#br0" timeOffset="3733">2013 430 41,'0'0'30,"1"13"0,-1-13 1,0 0-13,0 0-8,0 0-2,-19 6-2,19-6 0,-25 5-2,10 0 0,-4 11 1,1 0-1,2 13 0,2-2-1,5 4 1,5 0-1,5 1-1,11-7 0,3-9-1,7-8-1,5-11-1,3-7 1,1-10-1,-1-6 0,-2-5-1,-9 1 1,-3 5 0,-8 3 1,-4 6 0,-4 16 0,0 0 0,-15-5 0,15 5 1,-13 23 1,8-7-1,5 3 1,1 5 0,6-5 0,2 4 0,5-1-1,2-1 0,1-6-2,8-7-4,-8 5-6,2-16-21,4 0-7,-4-4 2,4-6-1</inkml:trace>
    <inkml:trace contextRef="#ctx0" brushRef="#br0" timeOffset="4218">2502 403 65,'-17'-5'35,"17"5"-1,-20 2 2,2 7-22,18-9-3,-20 11-3,20-11-2,-22 18 0,22-18-1,-20 30-1,13-15-1,2 2 0,5-4-1,2 2-1,-2-15 0,26 20-1,-8-13 1,7-1-1,5 1 0,-2-2 0,1 3 0,-2-2 1,-3 3-1,-5 1 0,-5 0 0,-10 3 1,-6 3-1,-4 2 0,-12-1 0,-4 1 0,-3-2 0,-6-3-2,-6-5 0,6-8-4,-7-3-3,15-14-15,3 0-16,5-5 2,10-6-1,2-4 2</inkml:trace>
    <inkml:trace contextRef="#ctx0" brushRef="#br0" timeOffset="4624">2727 41 36,'14'-30'29,"-14"30"2,2-15 1,-2 15-14,0 0-4,0 0-1,0 0-3,0 0 0,0 0-1,0 19-1,-2 2-1,8-1 0,-2 13-1,6 6-1,-1 14-1,6 8-1,1 8 0,6 7-1,1 5-1,0-1 0,-1-2 0,-1-5-1,0-12-1,-7-10-1,-1-13-2,-9-14-3,-4-24-8,0 0-25,0 0-1,-23-39 1,-2 3-1</inkml:trace>
    <inkml:trace contextRef="#ctx0" brushRef="#br0" timeOffset="5014">2574 250 41,'-12'0'31,"12"0"2,-4-13-1,4 13-12,1-16-1,-1 16-4,7-13-2,-7 13-1,15-6-2,-15 6-1,24 0-2,-7 6-1,11-3-1,2 2-3,6-1-2,7 5 0,3-2 0,0 3 0,-1 0 0,1-5-6,-12 11-36,-17-6-1,-17-10 1,0 0-1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8T03:03:39.937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890D597-B18E-491F-96E2-6B3499B85263}" emma:medium="tactile" emma:mode="ink">
          <msink:context xmlns:msink="http://schemas.microsoft.com/ink/2010/main" type="inkDrawing" rotatedBoundingBox="18644,10768 18959,11016 18762,11265 18447,11016" semanticType="callout" shapeName="Other">
            <msink:sourceLink direction="from" ref="{BAB080E4-F6CF-4F2E-AE86-61E0FEE16BE9}"/>
            <msink:sourceLink direction="to" ref="{BB308732-D03C-446B-B2E0-DB62F62AB179}"/>
          </msink:context>
        </emma:interpretation>
      </emma:emma>
    </inkml:annotationXML>
    <inkml:trace contextRef="#ctx0" brushRef="#br0">181 0 44,'0'0'30,"0"0"0,0 0 1,0 0-14,0 0-7,0 0 0,0 0-5,9 16 0,-9-16 0,0 0 1,13 28-1,-13-28 0,12 36 0,-3-14 0,-7 11-2,5 0 0,-3 6 0,4 3-2,-3 3 0,3-6 0,1-5-1,-5-1 0,2-5-1,-3-3 0,-3-25-3,2 30-4,-2-30-13,0 0-17,0 0 2,0 0-2,-17-13 2</inkml:trace>
    <inkml:trace contextRef="#ctx0" brushRef="#br0" timeOffset="500">9 256 49,'0'0'32,"-13"-17"1,13 17-6,0 0-6,0 0-2,0 0-5,22-5-3,-22 5-1,24 5-3,-24-5-1,38 11-3,-14-5 1,4-4-2,0 3 0,2-1-1,-2 1 0,4 1 0,0-4-1,-6 1 0,-1-3 0,-1-3 0,0 1 0,-3-4-1,-2 1-2,-19 5-2,28-4-8,-28 4-26,9 22-1,-9-22 1,-11 26-1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8T03:03:41.250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2903FA4-AE0B-440A-AFEF-AC0DE392BD96}" emma:medium="tactile" emma:mode="ink">
          <msink:context xmlns:msink="http://schemas.microsoft.com/ink/2010/main" type="inkDrawing" rotatedBoundingBox="19508,10713 20788,10614 20838,11258 19558,11357" semanticType="callout" shapeName="Other">
            <msink:sourceLink direction="with" ref="{BB308732-D03C-446B-B2E0-DB62F62AB179}"/>
          </msink:context>
        </emma:interpretation>
      </emma:emma>
    </inkml:annotationXML>
    <inkml:trace contextRef="#ctx0" brushRef="#br0">0 137 40,'0'0'30,"0"0"3,0 0 0,0 0-13,0 0-2,0 0-6,24 14-1,-22 1-2,11 1-2,-8 10-2,6-3-1,-3 14 0,3-5-2,0 6 0,4-1 0,-6 3-1,6-3 0,-6 0-1,4-2 1,-1-3-1,-1-4 0,-2-2 1,-2-7-1,3-3 0,-10-16 0,15 20 0,-15-20 0,0 0 1,20-11-1,-20 11 1,13-26-1,-7 8 1,3-1-1,-2-4 1,4 0 0,1 0-1,1-5 1,0 4 0,0-3 0,1 3-1,-1-6 2,0-1-2,0-5 1,2 3 0,-2 2 0,2-5 0,0 3-1,0 7 1,-2 0-1,-2 4 0,0 3 1,-2 3-1,-9 16 0,17-21 0,-17 21 1,0 0-1,15-17 0,-15 17-1,0 0 0,0 0-2,0 0-3,0 0-10,0 0-24,0 0-1,0 0 1,19-2-1</inkml:trace>
    <inkml:trace contextRef="#ctx0" brushRef="#br0" timeOffset="843">1211 52 8,'0'0'22,"0"0"1,0 0 0,5-15-4,-5 15-2,0 0-1,0-23-3,0 23 1,0 0-3,-33-13 2,33 13-3,-32-3-1,15 1-1,-10 13-2,4-8 0,-10 13-1,5-2-1,-4 5 0,5-1-1,1 5-1,3-2 0,7 0 0,3 0 0,1-5 0,9-1-1,6 6 1,10-5-1,4 0 1,7-5-1,4 4 0,7-4 0,4 5 1,4-6-2,-2 2 0,-2-3 0,-4 4 0,-1-3 0,-6 4 0,-6 2 0,-2 1 0,-9 3 0,-3 1 0,-6 2 0,-4-1 0,-4 3 0,-5 1 0,-6 1 0,-10-5 0,-3 3 0,-7-6 0,-8-8 0,-5-8 0,-4-6 0,0-15-4,-9 6-9,13-18-28,7 4 0,8-6 0,11 1-1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4T13:48:20.1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A0323D-8857-4410-A763-E9E92025B05A}" emma:medium="tactile" emma:mode="ink">
          <msink:context xmlns:msink="http://schemas.microsoft.com/ink/2010/main" type="inkDrawing"/>
        </emma:interpretation>
      </emma:emma>
    </inkml:annotationXML>
    <inkml:trace contextRef="#ctx0" brushRef="#br0">-220-2397 15,'-23'-5'32,"23"5"0,0 0 2,-28-28-15,28 28-6,0 0-3,0 0-3,0 0-3,31-18 1,-31 18-3,43-23 0,-12 7 0,10 6-1,3 0-1,8 2 1,2 6-1,0 2 0,2 5 0,4 3 1,-4 7-1,-2 0 0,-2 6 0,-8 2 0,-3 3 0,-8-1 0,-2 6 0,-13-3 0,-5 3 0,-8 2 0,-7 1 0,-4 1-2,-9 4 2,-3-1-2,-10 3 1,-6 0-1,-4 0 2,-6-2-3,-5-3 3,-5 0 0,-8-6 0,0-1 0,0-9 0,3-2 0,5-8 0,3-5 0,10-10 0,12-7 0,29 12 0,-20-47-4,20 47-4,23-41-26,8 26-1,0-8-2,10 13 1</inkml:trace>
    <inkml:trace contextRef="#ctx0" brushRef="#br0" timeOffset="1">-158-2361 18,'-3'-23'27,"3"23"-3,-10-26-4,10 26-5,0 0-2,0 0-3,-5-38-1,5 38-2,0 0-2,0 0 0,0 0-2,0 0 0,0 0 0,0 26-1,-3-1-1,6 9 0,-3 12-1,5 10-1,0 11 1,3 10-2,2 7 2,3 3-1,-3 6 0,3 2-1,0-8 2,0-13 0,-3-7 0,1-16 0,-4-13 0,-2-9 0,-5-29-1,0 0 1,0 0-2,16-23-6,2-6-25,-18-19-2,5-4 1,-7-17-1</inkml:trace>
    <inkml:trace contextRef="#ctx0" brushRef="#br0" timeOffset="2">871-1694 7,'0'0'32,"-31"0"0,31 0 1,-23-16-17,23 16-4,0 26-5,8 2-2,-6 0-3,11 13 0,-3-7-1,3 7 1,0-3-2,3-2 1,-4-10-1,-12-26 0,21 30 1,-21-30-1,0 0 2,0 0-1,0 0 1,0 0 0,3-28-1,-3 28 1,-16-51 0,8 18-1,3-6 0,5-2-1,3-10 1,10 0-1,7-3 2,11 0-2,8 5 1,5 3-1,7 3 1,8 4-1,1 8 1,1 8-1,-4 5 0,-6 11 0,-9 4 0,-4 8-1,-7 11 0,-31-16-2,28 48-1,-28-48-5,8 67-17,-16-41-9,3 4-2,5-30 2</inkml:trace>
    <inkml:trace contextRef="#ctx0" brushRef="#br0" timeOffset="3">1850-1879 23,'0'0'32,"0"0"0,-23-5-14,23 5-4,0 0-3,-24-13-4,1 0-1,23 13-2,-49-2-1,24 9 0,-11 4-1,0 12 0,-3 5-1,3 13 0,0 8 0,10 7 0,8 1 0,10-6 0,11 0-1,15-7 0,15-19 1,16-20-1,11-20 1,7-23-1,10-19 1,0-4-1,-5-19 1,-8 1-1,-15-1 1,-10 11 2,-16 10-3,-13 15 3,-22 16-3,-12 13-1,-9 7 1,-8 11 0,0 10-1,-3-1-3,3 11 1,2-7-2,16 9-1,-6-19-5,35 17-23,-6-23-2,7 23 1,-7-23 1</inkml:trace>
    <inkml:trace contextRef="#ctx0" brushRef="#br0" timeOffset="4">2643-1938 8,'0'0'31,"-29"18"0,29-18 2,0 0-19,-28-31-1,28 31-6,-28-23-1,28 23-1,-41-15-2,41 15 0,-52 10-1,26 13 0,-2 5-1,5 16 1,0 5-2,12 10 1,4 0-1,9-3 1,9-12-1,9-9 1,8-17-1,8-18 0,8-20 1,3-13-1,-6-14 0,-5-4-1,-3-3 1,-7-2-1,-3 10 1,-13 5 0,-7 10 0,-3 31-1,-13-33 2,13 33-1,-26 2 0,26-2 0,-28 36 0,15-3 1,3 8-1,7 13 1,9 10-1,6 3 0,4 7 0,7 8 0,5 8 0,6-3 0,2 1 0,-3-6 0,-7-8 0,-5 3 0,-6-11 0,-10-4 0,-12-11 0,-14-2 0,-7-8 1,-14-3-1,-4-12 1,-11-8-1,-7-13 1,-5-10-2,-4-10 0,1-19-2,13 6-3,-10-39-14,28 26-15,10-12-2,20 6 1</inkml:trace>
    <inkml:trace contextRef="#ctx0" brushRef="#br0" timeOffset="5">2954-1751 17,'5'26'32,"-2"5"1,10 5 0,-8-8-19,26 26-7,-18-24-2,20 11-2,-7-5-1,5-2-1,-8-11 1,3-3-1,-26-20 1,31 16 0,-31-16 0,0 0 0,0 0 0,0 0-1,2-34 1,-7 9-1,-3-14 0,6-4-1,-1-6 1,6-5 0,4-5-1,6 3 1,10 2 1,6 8-2,7 5 1,2 10-1,4 8 1,-1 10-2,3 10 0,-11-2-4,16 28-8,-49-23-23,49 29-1,-49-29 1,26 25-1</inkml:trace>
    <inkml:trace contextRef="#ctx0" brushRef="#br0" timeOffset="6">4100-2025 24,'-21'-26'30,"21"26"-5,-26-18-6,-5-2-5,31 20-4,-46 10-2,26 16-2,-14-8-1,13 25-1,-9-4 0,9 17-1,-2-5 0,13 6 0,-1-11-1,16-2 0,3-16 0,-8-28-1,49 18 0,-10-34-1,2-12 0,3-10 0,-1-6 0,-1 0 0,-9 1 0,-7 2 0,-8 10 0,-18 31-1,15-33 1,-15 33 0,0 0 1,-8 33-1,6-5 1,2 8 0,2 0-1,6 0 2,3 0-2,4-5 1,6-8-2,-21-23-3,51 23-5,-51-23-26,36-26-1,-18-5-1,5-2 1</inkml:trace>
    <inkml:trace contextRef="#ctx0" brushRef="#br0" timeOffset="7">4427-2053 40,'0'0'36,"28"51"-1,-28-51-5,46 59-22,-30-33-1,20 10-3,-10-11-2,2 1 0,-5-3-1,0-10 0,-23-13 0,34 10 0,-34-10-1,23-21 2,-15-2-2,-1-2 0,1-11 0,5-5 0,5-5 0,2-3 2,9 3-2,-1 5 2,6 10-2,4 11 2,1 17-2,-1 13 0,-2 13 0,3 13-2,-5 8 2,2 2-2,-8 5 2,0-5-2,-5-10 2,-5-5 0,-2-8 1,-16-23-1,18 26 0,-18-26 1,0 0-1,0 0 0,2-39 0,1 11 0,2-3 1,3-5-1,7-5 0,3-2 2,8 2-2,2 2 1,6 3 0,2 11 1,3 4-2,2 8 3,0 13-2,3 16 0,-1 7 0,1 13-2,0 7 2,2 9-1,-5 1 0,1 4-1,-6-6 2,-3-7-3,-7-8 0,-26-36-1,51 38-26,-51-38-8,16-28-2,-19-13 1</inkml:trace>
    <inkml:trace contextRef="#ctx0" brushRef="#br0" timeOffset="8">6741-1366 28,'-3'33'33,"3"-33"3,0 0-9,18 23-11,-25-46-5,7 23-3,23-51-2,3 10 0,-6-21-3,8-4 0,-4-11-1,4-5-1,-2-8 0,-3 3 1,-3 7-2,-7 3 2,-5 6-1,2 12 1,-2 5-2,-3 10 1,3 14-1,-3 6 0,-5 24 0,15-23 0,-15 23 0,0 0 0,29 0 0,-29 0 0,23 16-1,-23-16 2,28 28-1,-10-5 0,0 8-1,0 12 2,6 9-2,-1 12 0,2 10 1,4 13-2,2 3 1,2 7-1,1-9 2,2-6-2,0-5 1,-3-19 0,1-6-2,-11-29-5,15 13-18,-38-36-11,34-8-1,-34 8 1</inkml:trace>
    <inkml:trace contextRef="#ctx0" brushRef="#br0" timeOffset="9">6947-1740 31,'-26'-16'36,"26"16"1,10-49 0,24 39-23,-21-28-4,28 22-4,-13-4-2,16 12-1,0 0-1,5 14-2,0 4 1,2 3-2,1 2 0,-6-7-2,8 10-6,-54-18-25,59 2-3,-36-15-1,3 1 0</inkml:trace>
    <inkml:trace contextRef="#ctx0" brushRef="#br0" timeOffset="10">7675-1981 35,'-5'33'34,"8"3"1,-1-5-1,16 10-28,-7-11-1,14 6-2,1-2-2,0-1-1,2-5 1,-2-2-1,-26-26 0,39 36 1,-39-36-1,0 0 1,0 0 0,0 0 0,0 0 0,7-31 0,-14 0 1,-1-5-2,0-5 1,6 0-1,2 0 1,5 0 0,5 3 0,11 9 0,2 6 0,5 11 2,6 4-2,4 13 0,3 8-1,3 12 1,0 9-1,0 9 0,-3 6 0,-3 2 0,1 3 0,-8 0 1,-5 0-2,-6-11 1,-4 1-2,-11-16-4,8 16-11,-13-44-19,0 0-2,0 0 2,0 0-1</inkml:trace>
    <inkml:trace contextRef="#ctx0" brushRef="#br0" timeOffset="11">8865-1958 1,'0'0'31,"10"-23"1,-10 23 0,0 0-16,-44-8-3,44 8-6,-49 13-1,49-13-1,-54 33-1,31-5-1,-5-2 0,10 10-1,0-6 1,15 6-1,3-7 0,10-4-1,-10-25 0,49 16-1,-13-27 1,11-12-1,2-15 0,2-13 0,3-11 0,-5-2 1,-5 2-1,-8 6 1,-8 7-1,-10 11 1,-10 12-2,-8 26 4,0 0-3,0 0-2,-16 49 2,11-8-1,0 3 2,8 9-2,-1 1 4,9 5-5,-1-10 5,5 0-2,-2-8 0,5-6-1,0-9 0,-18-26-1,39 31-4,-39-31-8,23-28-24,-13-1 0,3-6 0,0-17 0</inkml:trace>
    <inkml:trace contextRef="#ctx0" brushRef="#br0" timeOffset="12">9397-2617 44,'-12'28'33,"-1"3"2,13-31-10,-3 54-16,-2-31-2,23 15-2,-8-2-1,14 8-1,-9 7 2,13 10-4,-7 6 2,7 10-2,-7 0 1,2 2-3,-5-7 2,0-3-2,-3-15 0,-2-13 0,0-8-3,-13-33-13,0 0-20,8-28-1,0 3 1,-8-21 0</inkml:trace>
    <inkml:trace contextRef="#ctx0" brushRef="#br0" timeOffset="13">9750-2081 41,'-5'43'34,"-3"-2"4,11 8-3,-11-11-28,24 19 0,-4-16-3,12 0 0,-4-5-2,11 0-1,0-11 0,0-9-3,8 2-3,-14-31-10,14 13-22,-8-16 0,10-4-1,-10-14 1</inkml:trace>
    <inkml:trace contextRef="#ctx0" brushRef="#br0" timeOffset="14">10306-1917 40,'-23'38'37,"8"16"1,-9-10-1,22 20-29,-19-11-2,16 12-1,-8-1-3,8 10 1,-3-2-2,1 5 0,-4 0 0,-2-1-1,1-4 0,-4-2 0,3-6-3,-5-26-3,21 3-30,-3-41-1,-18 23-2,18-23 1</inkml:trace>
    <inkml:trace contextRef="#ctx0" brushRef="#br0" timeOffset="15">10780-1979 27,'0'0'33,"-34"3"0,1-19-15,33 16-3,-36 5-4,36-5-3,-36 18-1,36-18-2,-34 21-1,34-21-1,-18 26-1,18-26 0,0 0 0,24 23-1,-1-16-1,13-2 0,5 3 1,5 0-1,1 5 0,-1-1 0,-2 9 0,-11 2 0,-5 3 0,-12 4 0,-11 1 0,-5 0 0,-13 0 0,-7-3 0,-11-5 0,-10-8 0,-1-2 0,-7-10-1,1-6-2,-4-15-3,24 21-13,-8-29-17,18 3-2,7-13 1</inkml:trace>
    <inkml:trace contextRef="#ctx0" brushRef="#br0" timeOffset="16">10996-2279 49,'0'26'37,"10"2"-6,-10-28-11,42 15-52,12-10-2,10-12 1,8-16-3</inkml:trace>
    <inkml:trace contextRef="#ctx0" brushRef="#br0" timeOffset="17">11225-2151 37,'0'57'34,"-2"-6"3,12 8-3,-7-18-24,25 21-4,-5-21-3,10 0-1,-2-8-2,-7-13-3,9 19-14,-33-39-19,26 5-1,-26-5 0</inkml:trace>
    <inkml:trace contextRef="#ctx0" brushRef="#br0" timeOffset="18">11990-2289 41,'-26'23'35,"3"-5"1,0-13-2,23-5-27,-31 10-1,31-10-3,0 0-1,-26 16 0,26-16-1,0 0 2,-18 25-1,18-25 0,13 36-1,5-13 1,-18-23-1,49 41-1,-16-20 1,8-1-3,6-2 3,-3-2-3,2 4 3,-5-2-3,-5 0 2,-5 5-1,-10 3 1,-11 2 1,-10 3-1,-13-1 0,-10 6 0,-11-2 0,-7-4 0,-10-4-1,-11-3 1,0-10-1,3-3 0,2-12-1,14 4-4,-6-33-14,49 31-17,-34-43-1,44 7 0</inkml:trace>
    <inkml:trace contextRef="#ctx0" brushRef="#br0" timeOffset="19">13187-2576 37,'0'0'24,"0"0"-2,0 0 0,-36-13-5,36 13-2,0 0-3,0 0-2,0 0-3,0 0 0,0 0-2,0 0-1,0 0-1,0 0 0,36-8-1,0 8-1,8 0 0,15 0 0,13-2 0,13-1-1,7-5 0,6-2 0,3 0-1,-3-5-1,-3 2-2,-26-15-4,21 22-26,-43-12-4,-9 18-1,-38 0 0</inkml:trace>
    <inkml:trace contextRef="#ctx0" brushRef="#br0" timeOffset="20">13704-2502 23,'-5'23'34,"5"-23"1,-8 46 1,8-46-20,3 67-5,-3-29-3,15 27-3,-4-4-1,4 16-4,-5 0 2,6 0-3,-3-3 1,2 0-1,-5-9 1,1-14-4,-1-2 4,-5-19-2,5 4-3,-10-34-12,0 0-19,0 0-2,0 0 1</inkml:trace>
    <inkml:trace contextRef="#ctx0" brushRef="#br0" timeOffset="21">14273-2069 24,'0'0'33,"16"-30"2,-16 30-9,-31-16-12,31 16-2,-29-5-5,29 5 0,-41 13-3,18 5-1,-8-3 0,3 13-3,-6 1 2,6 9-4,2 1 2,8 4-1,8 1 1,10-1 1,13-7-1,13-5 0,12-16 2,14-15-2,12-10-2,6-16 2,2-9-1,-3-9 0,-5-2 0,-12-3 0,-8 6-1,-19 2 3,-14 7-1,-22 9 1,11 25-1,-48-31 2,9 23-2,-2 8 2,0 8-3,2-1-3,11 14 0,-3-26-5,36 33-15,-5-28-12,0 0-1,23 5 0</inkml:trace>
    <inkml:trace contextRef="#ctx0" brushRef="#br0" timeOffset="22">14927-2081 0,'0'0'32,"0"0"1,-23-3 0,23 3-15,-23 3-7,-8-11-3,31 8-2,-47 31-1,27-6-1,-9 1-1,9 12 0,-3-2-1,12 8 0,1-3 0,15 0 0,11-10-1,7-8 0,13-13 0,5-7-1,5-16 1,1-10-1,-1-6 0,-5-6 0,-10-1 0,-5-3-1,-13 6 1,-8 2 0,-8-2 0,-9 5 1,-4 5-2,-7-1 2,23 24-3,-44-41-1,44 41-8,-38-15-18,38 15-8,0 0-1,0 0 1</inkml:trace>
    <inkml:trace contextRef="#ctx0" brushRef="#br0" timeOffset="23">15365-2733 24,'-11'34'33,"11"-34"2,0 33-1,16 5-20,-16-38-5,13 70-1,-11-24-3,16 23 1,-10-5-1,10 23-1,-3-2-2,3 5-1,-2-8 1,4 0-3,-4-10 2,-1-11-2,-2-10 0,-3-15-2,1-5 1,-11-31-5,20 41-15,-20-41-15,0 0-2,0 0 1</inkml:trace>
    <inkml:trace contextRef="#ctx0" brushRef="#br0" timeOffset="24">16139-2063 21,'0'0'34,"-36"15"2,36-15-2,-46-15-22,46 15-3,-33 0-4,33 0 2,-44-6-3,44 6 1,-41 8-1,41-8-2,-36 18 0,36-18 0,-24 31-1,24-31-1,0 36 1,0-36-3,39 36 3,-8-16-1,10 3 0,5 0 0,3 3 0,8-1 0,-8-1 0,-5 1 0,-11 1 0,-7 2 0,-13 0 0,-6 0 0,-12 1 0,-8-4 1,-7-2-1,-8-2 0,-8-8 1,-3-8-1,-5-8-1,-2-10 0,7 3-2,-7-18-2,46 28-17,-52-21-16,52 21-2,-36-25 2</inkml:trace>
    <inkml:trace contextRef="#ctx0" brushRef="#br0" timeOffset="25">17167-2146 16,'-31'0'34,"31"0"2,0-25 0,-8-6-21,44 31-2,-10-26-7,25 21 0,-2-5-2,13 10 0,5 0-2,5 5-1,5 3 0,0 0-1,-5-1-1,-5-4 0,-2 4-4,-16-14-2,7 27-10,-56-20-19,41 8-2,-41-8 1</inkml:trace>
    <inkml:trace contextRef="#ctx0" brushRef="#br0" timeOffset="26">17357-1730 10,'8'25'9,"-8"-25"0,0 0 2,20 29 0,-20-29 0,0 0 0,0 0 0,0 0 2,0 0-3,31 30 0,-31-30-2,0 0 0,0 0-2,39 39-1,-39-39 0,0 0-1,18 23 0,-18-23 0,0 0-1,0 0 1,23-41 0,-18 13-2,0-11 0,0-4 0,-2-9-1,-3-4 0,-3-8 0,3-5 1,-7-3-1,-1 0 1,-10-5-1,5 3 1,-5-1-1,5 6 1,3 5-2,5 3 0,10 2 0,8 2 0,10 9 0,10 4 0,14 8-1,7 8 1,8 10 0,-1 13 0,1 10-1,0 8 0,-3 10-1,-15 0-2,0 18-2,-44-41-13,28 54-18,-33-26-2,-3 8 1,-20-8 1</inkml:trace>
    <inkml:trace contextRef="#ctx0" brushRef="#br0" timeOffset="27">17985-1984 5,'0'0'30,"16"51"3,-6-7-4,-8-21-15,27 26-3,-19-21-4,18 15-2,-15-12-2,10 0 0,-23-31-1,26 38 0,-26-38-1,0 0 1,18 23 0,-18-23 0,0 0 0,0 0 0,-8-41 0,8 16 0,-7-11 0,7-5 0,-3-5-1,6-3 0,2-7 1,5 15 2,6-3-4,7 18 3,3 11-3,7 10 0,8 10-1,-2 3-2,10 25-6,-24-30-11,22 22-17,-14-15-3,6 3 2</inkml:trace>
    <inkml:trace contextRef="#ctx0" brushRef="#br0" timeOffset="28">18804-2022 22,'0'0'31,"-11"-31"3,11 31-18,-20-26-2,20 26-3,-31-10-3,31 10-1,-46 23-2,22 10-1,-9-5-1,7 21 0,-2 2-1,13 11-2,4-8 1,16-3 1,13-7-1,16-14-1,12-12 1,11-15-1,7-16 0,6-13 0,-3-12 0,-8-8 0,-8-3 0,-12 3 0,-16 0-1,-13 5 1,-17 5 0,-11 0 2,-11 10-3,-7 3 3,-2 8-3,-1 0 1,13 12-3,-7-10 0,33 13-5,-34 3-8,34-3-14,24 20-9,-24-20 4</inkml:trace>
    <inkml:trace contextRef="#ctx0" brushRef="#br0" timeOffset="29">19138-2048 7,'0'0'32,"26"41"1,-10-5-4,-16-36-12,38 64-6,-27-38-4,14 12-2,-9-12 0,4 2-2,-20-28 0,26 33-1,-26-33 0,0 0-1,0 0 1,23 0-1,-23 0 0,5-33 0,-2 5-1,5-1 1,2-4-1,3-3 0,5 3 0,2 5 0,4 7 0,4 13 0,3 8 0,0 13 0,0 8 0,-1 7 0,1 5 0,-2 1 0,-4-4 0,-4-4 0,-21-26 0,33 36 0,-33-36 0,26 5 0,-26-5 1,18-31-1,-7 3 0,1-3 0,1-10 0,5-2 2,3-3-1,7 5 2,6 5-3,2 5 2,2 10-2,6 16 3,0 16-3,-3 6-2,5 17 2,-7 4-2,-6 11 2,1 0-1,-3 2 1,-3-5-3,-5-5 1,-7-13-1,9 18-12,-25-46-22,0 0-2,0 0 2</inkml:trace>
    <inkml:trace contextRef="#ctx0" brushRef="#br0" timeOffset="30">21121-2407 13,'0'0'22,"0"0"-1,5-41-3,-5 41 1,2-28-4,-2 28 0,0 0-3,0 0-2,5-31-2,-5 31-3,0 0 0,6 28-2,-9-2-1,8 10 1,-2 12-2,2 24 1,0 8-1,5 15-2,1 2 1,2 3-1,-1-8 1,1-2-2,0-16 3,0-15-3,-3-15 2,1-16 0,-11-28 0,0 0 1,25-10-1,-20-18 1,3-13-1,2-13 0,-2-8 1,3-10-1,-1-10 0,0 0 2,3-2-2,2 4 2,3 8-2,-2 8 2,-1 11-2,1 12 2,-1 12-2,-15 29-1,21-25 1,-21 25 0,0 0 0,23 25 0,-13-2 0,3 8 1,0 5-1,2 15 1,1 8-1,2 3-1,0 5 1,8-1-1,-6-4 0,3-6 0,1-5 0,-4-12-1,3-14 2,-23-25 0,44 21 0,-44-21 0,44-28 0,-21-6-1,3-7 1,-3-18 0,3-7-1,-6-6 2,1-2-2,-3-3 2,-3 2-2,1 11 3,-3 8-2,0 12 0,-3 11 1,-10 33-1,23-21 0,-23 21 1,23 31-1,-7 5 1,-1 13 0,6 18 0,-1 15-1,6 12-1,2 9 1,3 10-1,3 0 2,2-3-2,-3-8 1,-2-14-2,-3-17 2,-2-14 0,-5-19 0,-21-38-1,33 18-1,-33-18-3,29-26-19,-29-20-14,5-5-2,-13-23 0</inkml:trace>
    <inkml:trace contextRef="#ctx0" brushRef="#br0" timeOffset="31">23301-2346 14,'21'-23'34,"-21"23"0,0 0-6,-26-46-10,26 46-6,-21-25-4,21 25-2,-33-29-1,33 29-2,-47-23 0,19 23-1,-8 3-1,-5 10 1,-5 10-1,-1 8 0,-7 7 0,3 8 1,-3 0-1,5 11 1,5-9-1,10-1-2,9-9 2,12-5-2,13-7 2,0-26-3,54 26 2,-8-26-2,16-8 2,8 0 3,7-5-3,0 8 3,0 0-3,-5 5-1,-10 5 1,-8 8 0,-10 10-1,-13 0-2,-3 11 3,-12-1-3,-4 5 3,-9 3-1,-3 0 1,-5 0 0,-5-2 0,-1-3 0,-7-3 1,-5-2-1,-8 0 0,-2-6 0,-11-2 1,-5-2-1,-2-8 0,-11 0 0,-3-6 0,-2-7 0,6-2 0,-1-6-1,10 5-1,4-12-3,22 23-3,-15-31-25,41 23-5,2-29-2,19 6 2</inkml:trace>
    <inkml:trace contextRef="#ctx0" brushRef="#br0" timeOffset="32">23561-2399 1,'0'0'33,"0"0"2,0 0 1,0 0-17,0 0-5,23 38-4,-23-38-3,10 49-1,-7-13-2,7 23-1,-2 2 1,2 8-4,1 3 0,1 3 0,-1-4 0,2-4-2,-3-3 2,-2-18-4,-1-5 4,1-13 0,-8-28 0,8 36 1,-8-36-1,0 0 0,10-23 0,-7 0 0,-1-10 1,-2-8-1,0-8 0,-2-5 0,-1-7 0,-5 4 4,3-2-4,-2 8 1,-1 2-1,5 8 2,3 6-2,5 4 1,6 8 0,-11 23-2,38-39 1,-4 24 0,7 2 1,8 0-1,2 3 0,6 5 0,2 0 1,0 5-1,1 2 0,-9 3 0,-7 8 0,-8 3 0,-3-1 0,-7 5 0,-26-20 0,26 52 0,-24-27 0,-4 6 1,-6-3-1,-5 1-1,-7-1 0,-9-5 0,-4 2 1,-1-12-3,-4 3 3,-6-11-3,0 0 3,0-5 0,3 0 0,8-3 0,5 1-2,4 2 2,24 0 0,-28-3 2,28 3-2,0 0 0,10 23 1,-10-23 0,31 39 0,-8-11 0,3 3 0,0 5 0,2 0 0,3 2 0,3-2 0,2-3 0,2-2-1,3-5 1,3-1-1,5 1 1,3 0-1,2-9 1,-5 12-1,-1-6 0,-4-3 1,-5 1-1,-3-3 0,-8-5 0,-5-3 0,-23-10 0,31 13 0,-31-13 1,0 0-2,0 0 1,0 0-1,0 0-1,0 0-1,-41-18-3,41 18-30,-31-11-4,31 11-2,-49-33 2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6-10-24T01:25:41.292"/>
    </inkml:context>
    <inkml:brush xml:id="br0">
      <inkml:brushProperty name="width" value="0.05292" units="cm"/>
      <inkml:brushProperty name="height" value="0.05292" units="cm"/>
      <inkml:brushProperty name="color" value="#80808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9999"/>
      <inkml:brushProperty name="fitToCurve" value="1"/>
    </inkml:brush>
    <inkml:context xml:id="ctx1">
      <inkml:inkSource xml:id="inkSrc1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1" timeString="2007-02-08T01:07:02.875"/>
    </inkml:context>
    <inkml:context xml:id="ctx2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2" timeString="2012-01-24T13:51:10.247"/>
    </inkml:context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3E4576-29D0-462D-B949-0840309FC4E2}" emma:medium="tactile" emma:mode="ink">
          <msink:context xmlns:msink="http://schemas.microsoft.com/ink/2010/main" type="writingRegion" rotatedBoundingBox="1136,10966 25033,10675 25129,18612 1233,18903"/>
        </emma:interpretation>
      </emma:emma>
    </inkml:annotationXML>
    <inkml:traceGroup>
      <inkml:annotationXML>
        <emma:emma xmlns:emma="http://www.w3.org/2003/04/emma" version="1.0">
          <emma:interpretation id="{3B839AB7-AFDA-40C7-9EA5-009D02FA3E7A}" emma:medium="tactile" emma:mode="ink">
            <msink:context xmlns:msink="http://schemas.microsoft.com/ink/2010/main" type="paragraph" rotatedBoundingBox="2756,11149 12098,10617 12173,11934 2831,124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14BAF9-872D-4177-8730-5890837823CF}" emma:medium="tactile" emma:mode="ink">
              <msink:context xmlns:msink="http://schemas.microsoft.com/ink/2010/main" type="line" rotatedBoundingBox="2756,11149 12098,10617 12173,11934 2831,12465"/>
            </emma:interpretation>
          </emma:emma>
        </inkml:annotationXML>
        <inkml:traceGroup>
          <inkml:annotationXML>
            <emma:emma xmlns:emma="http://www.w3.org/2003/04/emma" version="1.0">
              <emma:interpretation id="{8B1A96A2-83A2-411D-88B2-4E8B46F1679A}" emma:medium="tactile" emma:mode="ink">
                <msink:context xmlns:msink="http://schemas.microsoft.com/ink/2010/main" type="inkWord" rotatedBoundingBox="2758,11198 5859,11022 5931,12289 2831,12465">
                  <msink:destinationLink direction="with" ref="{8635EA77-5EF9-4E82-AC58-19FBD6FEC495}"/>
                </msink:context>
              </emma:interpretation>
              <emma:one-of disjunction-type="recognition" id="oneOf0">
                <emma:interpretation id="interp0" emma:lang="en-US" emma:confidence="1">
                  <emma:literal>-part</emma:literal>
                </emma:interpretation>
                <emma:interpretation id="interp1" emma:lang="en-US" emma:confidence="0">
                  <emma:literal>"part</emma:literal>
                </emma:interpretation>
                <emma:interpretation id="interp2" emma:lang="en-US" emma:confidence="0">
                  <emma:literal>-start</emma:literal>
                </emma:interpretation>
                <emma:interpretation id="interp3" emma:lang="en-US" emma:confidence="0">
                  <emma:literal>-Part</emma:literal>
                </emma:interpretation>
                <emma:interpretation id="interp4" emma:lang="en-US" emma:confidence="0">
                  <emma:literal>-tart</emma:literal>
                </emma:interpretation>
              </emma:one-of>
            </emma:emma>
          </inkml:annotationXML>
          <inkml:trace contextRef="#ctx0" brushRef="#br0">64 146 34,'-9'4'32,"4"-3"2,-8 7-6,10-12-4,-11 12-3,15-15-3,-10 14-4,6-14-2,-2 12-3,3-8-1,-1 3-1,3-3-2,0-1-1,7-2 1,7-2-5,6-2 0,8-3 0,9-3 0,6 1 0,5-1 0,2-2 0,2 3 0,-2 4 0,-4 1 0,-4 2 0,-10 1 0,-2 7 0,-10 0 0,-6 4 0,-3 2 0,-5 4 0,-7 0 0,3-5-16,-6 4-27,-1-9-1,-3 0 0,6-11 0</inkml:trace>
          <inkml:trace contextRef="#ctx0" brushRef="#br0" timeOffset="13599">979 179 26,'-1'1'27,"-3"-2"-4,9-4 0,-12 10-2,13-13-3,-13 13-2,14-13-3,-16 12 0,15-8-2,-10 8-3,7-7-1,-3 10-2,5 2-1,1 9 0,1 6-1,4 10-1,2 9 0,1 8 0,2 9-1,0 2 0,-4 4 0,1-3 0,1-6-1,-6-4 1,-3-13-2,2-8 1,-5-9-2,3-17-2,-6-7-6,10-25-16,-11 0-14,4-17 0,-5 0 0,-3-15 1</inkml:trace>
          <inkml:trace contextRef="#ctx0" brushRef="#br0" timeOffset="13960">1013 192 38,'-10'-5'35,"1"-3"1,0 6 0,5-14-13,-10 19-5,14-17-3,-10 9-6,10-6-3,-3 1 0,1-1-2,4-3 0,3-4-1,5-3-1,6 0-1,7-1 0,2 1 0,11 3 0,2 4-1,3 3 0,6 6 1,-1 7-2,-1 2 2,-4 9-1,-4 3 0,-3 5-1,-11 0 1,-2 6 0,-2-1 0,-8-2 0,-8 0 0,0 0 0,-3 0 0,-6-5 0,-1 1 0,-9-3 0,-3-2 1,-7-1-1,-1-3 0,-9-1 0,-3-5 0,-1-5 0,3-5 0,3 0 0,4 0 0,6-4 0,8-1-1,11-3-1,3 5-2,18-5-5,-3 13-22,11-8-11,1 7 2,8-9-2</inkml:trace>
          <inkml:trace contextRef="#ctx0" brushRef="#br0" timeOffset="14561">1917-1 30,'-7'-6'31,"-1"1"2,0-1 1,2-9-16,-12 14-1,11-12-2,-12 11-6,5-6 0,-7 7-1,-1-6-2,-2 9-1,3-4 0,-6 9-2,4-1 0,1 5-1,3 5 0,1 8-1,6 5 0,2 6 0,6 4-1,4 1 1,6-2 0,4 1-1,7-7 1,4-8-1,5-9 1,2-14-1,5-7 0,1-13 0,0-6 0,-4-7-1,-1-1 1,-4-4-1,-7 0 1,-7 0-1,-2 5 1,-6 5-1,-5 4 1,1 7 0,1 5-1,-6 6 1,3 8 0,2 9 0,2 7 1,4 8-1,-1 5 0,3 5 1,2 5-1,5-4 1,1-1-1,4-3 0,-4-9 0,8-7-1,-6-3-3,7-20-6,-5 10-23,-1-25-8,-6 1 1,0-15-1</inkml:trace>
          <inkml:trace contextRef="#ctx0" brushRef="#br0" timeOffset="15102">2216-33 69,'6'19'35,"4"2"0,-7 11-9,11-6-13,-3 16-3,8-9-3,-6 6-1,4-5-2,-5-1 0,0-4 0,-4-6-1,-1-7 0,-2-4 0,-3-8 0,-2-6-1,-1-8 0,-3-4 0,0-15 0,-4 0-1,1-9 0,0-7-1,2-2 1,2-1-1,3 3 1,1 4-1,6 5 0,3 9 1,6 3-1,2 5 1,2 4 0,7 6-1,-1 4 1,1 3-1,-3 4 1,0 3 0,-6 3-1,-3 3-1,-5 2 0,-6-2-2,-6 3-5,-2-14-30,-3 5-3,1-10 0,-4-4 0</inkml:trace>
          <inkml:trace contextRef="#ctx0" brushRef="#br0" timeOffset="15572">2720-543 93,'0'-2'36,"6"6"1,-12 7-7,14 3-22,-4 18 0,4 5-4,2 18 0,3 7 1,1 17-1,0 6-1,1 8-2,2 0 1,1-5-1,-4-6-1,3-11-2,-7-14-1,5-21-6,-21-7-13,7-29-18,-12-12 0,-3-16 0,-10-13 0</inkml:trace>
          <inkml:trace contextRef="#ctx0" brushRef="#br0" timeOffset="15843">2529-249 72,'-7'0'40,"5"-2"0,-1 4 1,13-7-14,-5 8-19,10-6-2,7-2-2,6-1 0,5-1-1,5-1-1,10 0 0,8-6 0,-4 4-1,2 2 0,-1 6 1,-8 2-4,-1 5-1,-11 5-3,-13-5-30,-12 14-7,-4-13 0,-8 2 0</inkml:trace>
        </inkml:traceGroup>
        <inkml:traceGroup>
          <inkml:annotationXML>
            <emma:emma xmlns:emma="http://www.w3.org/2003/04/emma" version="1.0">
              <emma:interpretation id="{3CA4AA6D-10EA-4339-87FD-77AB1AEA4164}" emma:medium="tactile" emma:mode="ink">
                <msink:context xmlns:msink="http://schemas.microsoft.com/ink/2010/main" type="inkWord" rotatedBoundingBox="6555,10932 7510,10878 7557,11695 6601,11750"/>
              </emma:interpretation>
              <emma:one-of disjunction-type="recognition" id="oneOf1">
                <emma:interpretation id="interp5" emma:lang="en-US" emma:confidence="1">
                  <emma:literal>of</emma:literal>
                </emma:interpretation>
                <emma:interpretation id="interp6" emma:lang="en-US" emma:confidence="0">
                  <emma:literal>oof</emma:literal>
                </emma:interpretation>
                <emma:interpretation id="interp7" emma:lang="en-US" emma:confidence="0">
                  <emma:literal>oaf</emma:literal>
                </emma:interpretation>
                <emma:interpretation id="interp8" emma:lang="en-US" emma:confidence="0">
                  <emma:literal>oft</emma:literal>
                </emma:interpretation>
                <emma:interpretation id="interp9" emma:lang="en-US" emma:confidence="0">
                  <emma:literal>off</emma:literal>
                </emma:interpretation>
              </emma:one-of>
            </emma:emma>
          </inkml:annotationXML>
          <inkml:trace contextRef="#ctx0" brushRef="#br0" timeOffset="16403">4101-142 29,'4'-7'31,"-4"3"4,-4-1-2,4-10-11,-13 11-5,7-11-2,-11 10-5,3-4-2,-12 4-1,2 0-2,-9 10 0,3 0-2,-5 9 1,5 5-1,-1 9-1,9 2 1,8 6-1,7 1-1,13 3 1,11-5-1,6-4 0,12-10-1,6-9 1,2-10 0,1-10-1,0-10 0,-7-7 0,-6-4 0,-8-5 0,-9 2 0,-9 1-1,-10 4-1,-7 3 0,-8 4-1,0 1-3,-9 10-4,11-9-21,1 16-10,7 2 2,3 5-2</inkml:trace>
          <inkml:trace contextRef="#ctx0" brushRef="#br0" timeOffset="16804">4320 85 42,'22'16'35,"-3"-2"2,4-9-1,-12 5-8,12-20-15,-8 8-1,5-17-3,-10 0-3,6-10-1,-11-2-1,-3-6 0,-5-5-2,-4-4 0,-4-7-1,-4-5 0,-2-3-1,-1-3 0,-1 4 1,7-1-1,3 3 0,5 8 0,5 7-1,8 9 1,8 10 0,5 8 0,7 10 0,2 4-1,0 8 1,8 4 0,-1 4 0,-4 6-1,-1-3-3,-7 4-3,1-11-21,-14 9-13,-6-6 1,-14 0-1,-8-5 1</inkml:trace>
          <inkml:trace contextRef="#ctx0" brushRef="#br0" timeOffset="17215">4157-425 89,'-4'14'38,"8"-4"1,1-3 1,7-9-29,10 4-6,9-4 1,3 4-2,9-7 0,-2 5-1,2-2-1,4 0 0,-3 2-1,-3 0-2,-3-1 0,-2 1-4,-18 8-13,9-8-23,-14 0-1,-7-2 1,-13-3-2</inkml:trace>
        </inkml:traceGroup>
        <inkml:traceGroup>
          <inkml:annotationXML>
            <emma:emma xmlns:emma="http://www.w3.org/2003/04/emma" version="1.0">
              <emma:interpretation id="{BB308732-D03C-446B-B2E0-DB62F62AB179}" emma:medium="tactile" emma:mode="ink">
                <msink:context xmlns:msink="http://schemas.microsoft.com/ink/2010/main" type="inkWord" rotatedBoundingBox="8306,10983 12107,10767 12152,11571 8352,11787">
                  <msink:destinationLink direction="to" ref="{6890D597-B18E-491F-96E2-6B3499B85263}"/>
                  <msink:destinationLink direction="with" ref="{82903FA4-AE0B-440A-AFEF-AC0DE392BD96}"/>
                </msink:context>
              </emma:interpretation>
              <emma:one-of disjunction-type="recognition" id="oneOf2">
                <emma:interpretation id="interp10" emma:lang="en-US" emma:confidence="1">
                  <emma:literal>windows</emma:literal>
                </emma:interpretation>
                <emma:interpretation id="interp11" emma:lang="en-US" emma:confidence="0">
                  <emma:literal>Windows</emma:literal>
                </emma:interpretation>
                <emma:interpretation id="interp12" emma:lang="en-US" emma:confidence="0">
                  <emma:literal>windrows</emma:literal>
                </emma:interpretation>
                <emma:interpretation id="interp13" emma:lang="en-US" emma:confidence="0">
                  <emma:literal>window</emma:literal>
                </emma:interpretation>
                <emma:interpretation id="interp14" emma:lang="en-US" emma:confidence="0">
                  <emma:literal>Window</emma:literal>
                </emma:interpretation>
              </emma:one-of>
            </emma:emma>
          </inkml:annotationXML>
          <inkml:trace contextRef="#ctx0" brushRef="#br0" timeOffset="17835">5534-487 21,'-5'-7'32,"3"1"2,3-1-5,-8 9-5,13-10-4,-11 14-2,14-9-5,-9 14-3,13-3-2,-6 5-1,6 10-2,1 9-1,9 7 0,-4 9-1,7 5-1,-3 5-1,1-5 1,4 7-1,-3-9-1,0-10 1,-5-9-1,0-11 1,1-11 0,-4-15-1,0-11 1,-2-13-1,2-10 1,-6-14-1,-1-5 0,-3-5 0,-1 0 0,-1 5 0,-5 5 0,2 13-1,-4 6 1,5 11 0,1 12 0,2 13-1,1 11 1,3 11 0,4 6 0,1 14 0,3 4 0,-5 5 1,7 1-1,-2-3 1,4-6-1,-1-6 1,0-9-1,-1-12 1,3-13 0,2-8-1,-3-9 0,-4-7 1,1-7 0,-4-1-1,-2-2 0,-4-3 0,-5-8 0,-4-1 1,-3 1-1,-1-3-1,-2-3 1,-1 1 0,0 0 0,1 3 0,1 10 0,2 5-1,0 6 1,3 5 0,-2 6-1,4 7 0,-4 6-2,8 2-1,-7 9-3,11-7-12,-8 9-22,7 0-2,0 5 2,6-7-1</inkml:trace>
          <inkml:trace contextRef="#ctx0" brushRef="#br0" timeOffset="18556">6530-325 52,'-6'8'37,"9"2"-1,-4 1 1,12 2-20,-14 16-4,15-5-2,-8 17-4,6-4-2,-2 6-1,-1-3-1,2 1-1,-3-8-1,1-7-1,-4-8-3,12-20-9,-15-6-27,0-11-1,-4-7 0,-6-12 0</inkml:trace>
          <inkml:trace contextRef="#ctx0" brushRef="#br0" timeOffset="18807">6438-571 81,'4'2'38,"-3"4"-1,8 2 0,-1 5-34,-5 3-7,14-5-20,-3 7-12,5-2 0,-2 0-1,3 7 0</inkml:trace>
          <inkml:trace contextRef="#ctx0" brushRef="#br0" timeOffset="18977">6790-80 78,'11'29'37,"1"-5"0,-8-4-5,7-16-21,-3 4-1,0-16-3,-5-6-2,-2-7-1,-1-6 0,0-7-1,-1-2-1,4-1 0,2-1 0,5 4-1,5 5 0,4 0 0,4 10 1,6 9 0,5 3-1,0 4 1,0 8-1,1 5 1,0 7 0,-4 11-1,-1-2 0,-6 9-1,-7 2 1,-4 3-1,-6 1 1,-7-3-1,0-2-1,-9-9-2,1-8-2,-14-1-6,10-16-31,-4-4-1,6-11 1,0 0-1</inkml:trace>
          <inkml:trace contextRef="#ctx0" brushRef="#br0" timeOffset="19398">7725-172 46,'10'-1'35,"-7"-4"2,3-3 0,-15 3-14,10-16-7,-12 8-5,4-8-4,-7 4-2,-5-4-1,-5 4 0,-3 1-1,-6 7 0,2 4-1,-7 10 0,-1 4 0,5 11 0,2 5-1,3 11 1,9 4 0,9 7-1,8 1 1,10-1-1,10-4 1,10-2-1,6-11-1,5-9 1,4-13-1,0-13-2,-8-4-2,9-20-10,-19 1-28,-3-12-1,-11 6 1,-3-11-1</inkml:trace>
          <inkml:trace contextRef="#ctx0" brushRef="#br0" timeOffset="19748">7582-616 80,'0'9'40,"7"9"-1,-2 11 2,7 2-25,-4 17-9,12 2 0,0 11-2,3 4-1,-3 1-1,-2-4 0,-2-5-1,1-9-1,-3-12-2,-1-7-3,7-25-11,-12-4-26,5-11-1,-4-3 0,1-14-1</inkml:trace>
          <inkml:trace contextRef="#ctx0" brushRef="#br0" timeOffset="20009">8078-281 68,'2'-7'36,"-2"1"1,6-7 1,-19 8-25,8-14-1,-10 8-3,1-5-2,-1 7-2,-2 0 0,-5 10-2,2 4 1,0 13-2,3 3 0,0 9 0,12 4-1,-5 8 0,13 2 0,6 1 1,7-5-1,7-5 1,5-9-1,6-13 0,2-11 1,1-15-2,-7-13 0,-5-8 0,-6-3-2,-9-8 0,-10 2-2,-6-2-2,-14 7-3,9-3-9,-5 16-21,2 3-3,-2 7 1,9 4 0</inkml:trace>
          <inkml:trace contextRef="#ctx0" brushRef="#br0" timeOffset="20349">8142-375 74,'12'10'38,"5"-2"0,-8 11-7,16-9-14,-6 17-2,11-6-5,-2 12-2,8-4-2,-5 3-1,2-3-1,-5 0-2,-2-5 0,-4-10 0,-3-9-1,-3-5-1,-5-9 0,0-14-1,-2-3 0,-2-8-1,-1-7 0,-1-3 1,-3 4-1,-1 1 0,3 5 1,-4 5 0,2 15 1,3 9 0,3 15 0,3 9 0,3 7 1,5 6-1,1 7 1,1-1 1,3-1-1,0-1 0,-1-7 1,-3-7-1,-2-7 0,-2-10 0,-3-12 0,-3-9 0,-3-10-1,-3-9 2,-4-9-2,0-5 0,-3-3 0,-1 0-2,2 7 2,-3 5 0,3 5-2,2 9 0,0 10-1,5 3-2,-8 19-16,13-4-21,-3 11 0,6-2-1,-1 7 1</inkml:trace>
          <inkml:trace contextRef="#ctx0" brushRef="#br0" timeOffset="20910">9216-529 73,'-3'-10'38,"-1"-3"0,-5 7 2,4-9-26,-11 15-5,6-5-2,-6 10-2,1 0-1,-4 6 0,4 1-1,-2 2 1,2 2-2,4 2 1,2 0-1,4 3 0,6 0 0,5-2-1,4 0 0,5 4 0,7-4-1,5 4 2,4-1-2,3-1 0,0 0 0,0 2 0,-4-1 0,-4 2 0,-5-3 0,-7 2 0,-11-4 0,-9 2 0,-13-2 0,-7-1 0,-11-3 0,-7-6 0,-4-2 0,-3-2 0,1-4 0,6-4 0,1 0-3,22-9-12,-3 6-27,9-4-3,4 2 2,7-6-2</inkml:trace>
        </inkml:traceGroup>
      </inkml:traceGroup>
    </inkml:traceGroup>
    <inkml:traceGroup>
      <inkml:annotationXML>
        <emma:emma xmlns:emma="http://www.w3.org/2003/04/emma" version="1.0">
          <emma:interpretation id="{5D39AD1E-D552-4C80-8CEC-86DDE924B49A}" emma:medium="tactile" emma:mode="ink">
            <msink:context xmlns:msink="http://schemas.microsoft.com/ink/2010/main" type="paragraph" rotatedBoundingBox="1171,13380 12771,13310 12781,14939 1181,15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865299-B2ED-4894-8939-4F551C3CF77E}" emma:medium="tactile" emma:mode="ink">
              <msink:context xmlns:msink="http://schemas.microsoft.com/ink/2010/main" type="inkBullet" rotatedBoundingBox="1175,14070 1465,14068 1467,14377 1177,14379"/>
            </emma:interpretation>
            <emma:one-of disjunction-type="recognition" id="oneOf3">
              <emma:interpretation id="interp15" emma:lang="en-US" emma:confidence="0">
                <emma:literal>S</emma:literal>
              </emma:interpretation>
              <emma:interpretation id="interp16" emma:lang="en-US" emma:confidence="0">
                <emma:literal>o</emma:literal>
              </emma:interpretation>
              <emma:interpretation id="interp17" emma:lang="en-US" emma:confidence="0">
                <emma:literal>s</emma:literal>
              </emma:interpretation>
              <emma:interpretation id="interp18" emma:lang="en-US" emma:confidence="0">
                <emma:literal>I</emma:literal>
              </emma:interpretation>
              <emma:interpretation id="interp19" emma:lang="en-US" emma:confidence="0">
                <emma:literal>O</emma:literal>
              </emma:interpretation>
            </emma:one-of>
          </emma:emma>
        </inkml:annotationXML>
        <inkml:trace contextRef="#ctx0" brushRef="#br1" timeOffset="8.79133E9">-1554 2743 16,'0'0'20,"0"0"-1,0 0-2,0 0-1,0 0-1,0 0-3,0 0 0,0 0-1,0 0-2,0 0 0,0 0-2,0 0 1,0 0-2,0 0-1,0 0-1,-15 6 0,15-6-1,0 0 0,-15-11-1,15 11 0,-12-12-1,12 12 0,-11-19 0,11 19-1,-6-26 1,5 10-1,1 1 0,3-4 0,1-1 0,0 0 0,3-2 0,1 2 0,0 2 0,2 2 0,3 0 0,-1 8 1,3 2-1,0 4 0,0 2 0,2 6 0,0 3 0,2 2 0,0 4 0,-1-1 0,-3 2 0,1-2 1,-3 0-1,0-1 1,-13-13-1,18 23 1,-18-23-1,8 23 0,-7-10 0,1 0 0,-5 1 0,0 0 0,-2 4 1,-3-4-2,-4 0 2,-1 1-1,1-5 1,-3 1-2,0-5 2,-3 1-1,3-6 0,-1-2 0,0-3 0,1-5 0,1 1 0,1-5 0,-1 0-1,3-3-2,-2 6-3,11-6-7,2 16-20,0 0-2,-7-18-2,7 18 3</inkml:trace>
      </inkml:traceGroup>
      <inkml:traceGroup>
        <inkml:annotationXML>
          <emma:emma xmlns:emma="http://www.w3.org/2003/04/emma" version="1.0">
            <emma:interpretation id="{6BE14C5F-D9C8-4A3D-8B08-3CD529280809}" emma:medium="tactile" emma:mode="ink">
              <msink:context xmlns:msink="http://schemas.microsoft.com/ink/2010/main" type="line" rotatedBoundingBox="2321,13373 12771,13310 12781,14939 2331,15001"/>
            </emma:interpretation>
          </emma:emma>
        </inkml:annotationXML>
        <inkml:traceGroup>
          <inkml:annotationXML>
            <emma:emma xmlns:emma="http://www.w3.org/2003/04/emma" version="1.0">
              <emma:interpretation id="{EDDE3FB9-461A-488D-8DCE-3DDED72DCB4B}" emma:medium="tactile" emma:mode="ink">
                <msink:context xmlns:msink="http://schemas.microsoft.com/ink/2010/main" type="inkWord" rotatedBoundingBox="2322,13568 4390,13556 4395,14488 2328,14501"/>
              </emma:interpretation>
              <emma:one-of disjunction-type="recognition" id="oneOf4">
                <emma:interpretation id="interp20" emma:lang="en-US" emma:confidence="0">
                  <emma:literal>'EIN</emma:literal>
                </emma:interpretation>
                <emma:interpretation id="interp21" emma:lang="en-US" emma:confidence="0">
                  <emma:literal>son-ET</emma:literal>
                </emma:interpretation>
                <emma:interpretation id="interp22" emma:lang="en-US" emma:confidence="0">
                  <emma:literal>bon-ET</emma:literal>
                </emma:interpretation>
                <emma:interpretation id="interp23" emma:lang="en-US" emma:confidence="0">
                  <emma:literal>"EIN</emma:literal>
                </emma:interpretation>
                <emma:interpretation id="interp24" emma:lang="en-US" emma:confidence="0">
                  <emma:literal>so-ET</emma:literal>
                </emma:interpretation>
              </emma:one-of>
            </emma:emma>
          </inkml:annotationXML>
          <inkml:trace contextRef="#ctx0" brushRef="#br1" timeOffset="8.79133E9">-444 2914 18,'0'0'22,"0"0"-2,0 0-2,0 0 0,0 0-1,0 0-2,12 0-2,-12 0-2,0 0-1,0 0 0,0 0-3,-12 0-2,12 0-1,0 0-1,-8-13 0,8 13-1,-7-22 0,3 9 0,4-5-1,1 5 1,3-9-1,2 5 0,-1-3 1,3 5-1,1-1-1,-9 16 1,22-19 0,-9 15-1,-1 7 0,0 1 0,-12-4 0,22 19 0,-16-3 1,-2 1-1,-1 2 0,-3-1 1,-5 4-1,-1-1 0,-2-3 0,0-5 0,8-13 0,-20 15 1,20-15-1,-22-6 0,22 6 0,-20-26 0,12 8 0,4 1 0,1-4 0,2 7 1,1 1-1,0 13 0,11-25 0,-11 25 0,20-15 0,-8 11 0,0 2-1,0 4 1,-12-2 0,22 9 1,-22-9-1,12 17 0,-12-17 0,4 25 1,-9-12-1,-1 2 0,-3-2 1,-2 4-1,0-4 1,-2-4-1,1-8 1,12-1-2,-25-8-3,24-10-7,1 4-25,0-7-1,7-5 1,-1 7-1</inkml:trace>
          <inkml:trace contextRef="#ctx1" brushRef="#br1">-77 2791 43,'0'0'28,"-14"6"1,14-6-7,0 0-5,-6-20-4,6 20-3,-3-18 0,3 18-3,-3-22-1,3 22-1,-2-21 0,2 21 0,-3-20-1,3 20-1,-3-23 0,0 9 0,0-4 0,2-2-1,-3-6 0,2-2 0,-1-1-1,1 1 1,-1-7-1,4 4 0,-2-2 0,1 0 0,1 7 0,2 2 0,-2-2-1,1 6 1,2 0-1,-1 5 0,1 1 1,-4 14-1,6-20 0,-6 20 0,4-15 0,-4 15 1,0 0-1,7-14 0,-7 14 1,0 0 0,0 0-1,0 0 1,0 0 0,13 0-1,-13 0 1,0 0 0,13 17 0,-13-17-1,12 15 1,-12-15-1,17 23 1,-5-8-1,-2 2 0,1 3 0,2 2 0,-3 2 1,2 2-1,1 3 0,0-1 1,2-1-1,-2 1 1,1-3-1,-1-2 1,4-2-1,-3-1 1,-2-6-1,0 0 0,-12-14 0,17 20 0,-17-20 1,17 9-1,-17-9 0,0 0 0,22 4 0,-22-4 0,12-3 0,-12 3 0,13-3 0,-13 3 0,13-1 0,-13 1 0,13-3 0,-13 3 0,0 0 1,12-3-1,-12 3 0,0 0 0,0 0 0,0 0 0,13-17 0,-13 17 1,4-17-1,-4 17 0,9-20 0,-4 5 0,-5 15 0,12-28 0,-7 14 0,1-1-1,0-4 1,-1 1 0,-3-5 0,-1 2-1,-2-13 1,-3 0 1,-1-3-1,1-9 0,-3 0 0,3 2 0,0-1 1,-1 6-1,2 3 0,1 9 0,2 4 0,0 23 0,0-17 0,0 17 0,0 17-1,1 0-1,2-1-3,5 15-11,-5-9-24,1-9-1,-4-13 1,8-17-1</inkml:trace>
          <inkml:trace contextRef="#ctx1" brushRef="#br1" timeOffset="-8954">621 2123 30,'0'0'27,"0"0"2,0 0-7,0 0-3,0 0-5,0 0-2,-13-14-2,13 14-1,0 0-2,0 0-1,0 0-1,0 0 0,0 0 0,0 0-1,0 0 0,0 0 0,0 0-1,-13 11 0,13-11 0,0 15 0,0-15-1,-4 27 0,4-9 0,0 1-1,0 4 0,4 5 0,-4 3 0,0 3 0,0 2 1,0 3-1,0-1 0,2 1 0,-2-2 1,0-4-1,0-4 0,3-5 0,1-8-1,-4-2 0,0-14 1,0 0-1,4 16 1,-4-16 0,0 0 0,0 0-1,3 14 1,-3-14 0,0 0 0,10 15 0,-10-15-1,0 0 2,12 10-2,-12-10 0,22 3 0,-10-1 0,1-1 0,4-1 0,-5 2 0,5-1 0,0 2 0,-1-3 0,-2 0 0,0-4 0,1 1 0,-2-2 0,0 1 0,-1-2 0,1 0 0,-13 6 0,17-8-2,-17 8 0,14-1-1,-14 1-2,0 0-5,0 0-20,13-5-11,-13 5 1,0 0-1,-2-15 3</inkml:trace>
          <inkml:trace contextRef="#ctx1" brushRef="#br1" timeOffset="-8063">649 2302 46,'0'0'32,"-16"0"3,16 0-3,0 0-9,0 0-4,0 0-6,0 0-3,0 0-3,0 0-1,0 0-2,20 1 0,-6 1-2,-1-4 0,8 5-1,0-3 0,0 5 0,2-1 0,-4-2-1,3 1 0,-1-3-1,-3 0 0,-3 0-1,4 0-3,-19 0-5,27-12-21,-27 12-8,12-15 0,-12 15 0</inkml:trace>
          <inkml:trace contextRef="#ctx1" brushRef="#br1" timeOffset="-7625">621 2025 44,'-9'14'32,"9"-14"1,0 0-4,0 0-7,-12-11-3,12 11-5,-2-15-2,2 15-2,-3-15-2,3 15-1,0 0-1,0 0-2,0 0-1,0 0-1,0 0 0,0 0-1,0 0 0,20 6-1,-20-6 1,27 3-1,-10-4 1,4-2-1,0-2 0,6 2 1,1 2-1,1-1 0,-2 1 0,1 4 1,-1 3-2,3 1 1,-4 4-1,-2-4 0,-1 2-3,-5-9-4,6 8-18,-4-8-14,-20 0-2,17-21 2,-16 1-1</inkml:trace>
          <inkml:trace contextRef="#ctx1" brushRef="#br1" timeOffset="-6844">1250 2064 34,'0'0'32,"-14"0"2,14 0-3,0 0-5,-16-6-3,16 6-5,0 0-4,0 0-3,0 0-3,0 0-2,0 0-1,0 0-1,0 0-2,0 0-1,24-4 1,-10 1-2,6 1 1,3 2-1,2 0 0,3 2 0,-3-1 1,2 1-1,-3-1 0,2 4 0,-4-5 0,-1 1 0,-1 1-1,-2-2-1,2 4-1,-6-4-2,3 12-5,-17-12-16,0 0-15,12 8 1,-12-8 0,0 0 0</inkml:trace>
          <inkml:trace contextRef="#ctx1" brushRef="#br1" timeOffset="-6297">1426 2160 38,'-8'-18'28,"8"18"-1,0 0-3,0 0-4,0 0-4,-9-13-3,9 13-1,0 0-4,0 0-1,0 0 0,0 0-1,0 0-1,-3 21 0,3-21 0,0 24 0,-1-11-1,1 8 0,-4 3 0,4 2-1,-5 4-1,5 8 1,-4 1-1,4 4 0,0 2 0,0 0 1,0-1-3,0 1 0,4-9 0,-4-3 0,5-8 0,-5-5 0,0-4 0,0-16 0,2 18 0,-2-18 0,0 0 0,0 0 0,0 0 0,0 0 0,0 0 0,0 0 0,0 0 0,-11-13 0,11 13-2,0 0-2,11-18-2,-9 4-8,-2 14-27,14-27 0,-7 5 1,-3-13 0</inkml:trace>
        </inkml:traceGroup>
        <inkml:traceGroup>
          <inkml:annotationXML>
            <emma:emma xmlns:emma="http://www.w3.org/2003/04/emma" version="1.0">
              <emma:interpretation id="{740F75C8-2772-4705-8AD5-37C1013B250C}" emma:medium="tactile" emma:mode="ink">
                <msink:context xmlns:msink="http://schemas.microsoft.com/ink/2010/main" type="inkWord" rotatedBoundingBox="5056,13357 10099,13326 10109,14955 5066,14985"/>
              </emma:interpretation>
              <emma:one-of disjunction-type="recognition" id="oneOf5">
                <emma:interpretation id="interp25" emma:lang="en-US" emma:confidence="0.5">
                  <emma:literal>(managed)</emma:literal>
                </emma:interpretation>
                <emma:interpretation id="interp26" emma:lang="en-US" emma:confidence="0">
                  <emma:literal>[managed)</emma:literal>
                </emma:interpretation>
                <emma:interpretation id="interp27" emma:lang="en-US" emma:confidence="0">
                  <emma:literal>•managed)</emma:literal>
                </emma:interpretation>
                <emma:interpretation id="interp28" emma:lang="en-US" emma:confidence="0">
                  <emma:literal>(managed</emma:literal>
                </emma:interpretation>
                <emma:interpretation id="interp29" emma:lang="en-US" emma:confidence="0">
                  <emma:literal>(managed))</emma:literal>
                </emma:interpretation>
              </emma:one-of>
            </emma:emma>
          </inkml:annotationXML>
          <inkml:trace contextRef="#ctx0" brushRef="#br1" timeOffset="8.79134E9">2614 2027 11,'0'0'24,"0"0"1,0 0 1,0 0-7,-15-9-4,15 9-1,-14 5-3,14-5-1,-25 4-2,25-4 1,-29 13-3,13-4-1,-6 2 1,1-1-2,-4 12 0,5-2 0,-4 9-1,1 4 0,-3 10 0,5 1-1,0 6 1,4 6-1,5 6 1,3-2-1,5 2 0,7-8 0,5 0-1,10-7 1,5-8-1,5-8-1,6-7 1,1-5-1,2-7 1,0-4-1,-3-3 0,-4-5 0,-6 1-1,-5 0 0,-1-5-4,-18 4-5,13-4-14,-13 4-15,0 0 1,0 0-1,-9-19 2</inkml:trace>
          <inkml:trace contextRef="#ctx0" brushRef="#br1" timeOffset="8.79134E9">2797 2429 9,'-4'-17'23,"4"17"2,0 0 1,0 0-5,3-13-4,-3 13-3,0 0-2,16 22-1,-12 2-2,8 2-1,-1 10-3,1 2-1,1 5-1,1-4-1,-3 2 0,1-7-1,-2-5 0,-2-6 0,-3-6-1,-5-17 1,7 13 0,-7-13-1,0 0 1,-4-21 0,-3 5-1,1-6 1,-3-2 0,3-5 0,0-3 0,2-1 1,3-2-1,4 2 1,2 3 0,7 1-1,6 7 1,2 6-1,3 9 1,3 6-2,2 8 1,-1 7-1,3 5 1,-3 4-1,-3 5 0,-4-2 0,-3 0 0,-4-2 0,-1-4 0,-5-4 0,-7-16-1,4 20 1,-4-20 0,0 0 0,-15-11 0,7-2 0,0-6 0,1-1-1,2-7 1,2-1 0,3-1 0,4-1 0,7 3 0,4-4 1,4 5 0,6 5 0,4 6 0,6 7 0,1 8 1,4 4-1,-1 9 0,0 7 0,-4 10 0,-1 4 0,-7 2-1,-4 1 0,-4-2 1,-7 1-1,-5-2 0,-2-3 0,-8-7-1,-2-5 0,5-19-2,-20 22-3,20-22-5,-23 0-10,11-5-17,12 5 0,-15-26 1,15 5 1</inkml:trace>
          <inkml:trace contextRef="#ctx0" brushRef="#br1" timeOffset="8.79134E9">3942 2463 16,'0'0'26,"0"0"2,0 0 2,0 0-9,0 0-5,5-22-2,-5 22-3,-16-14 0,3 14-2,-1-11-2,-8 13-1,3-5-1,-5 9-1,4 5 0,-4 5-1,3 4 0,2 6-1,9 5 1,3 3-1,5 2 0,5 3-1,7-4 1,6-3-1,3-8 0,6-4 0,4-8 0,-1-13-1,2-11 1,0-7-1,-2-10-1,-2-1 1,-7-9-1,-7 2 0,-5-2 0,-5 5 0,-4 6 0,-5 3 1,-1 8-1,-2 4 1,10 13 0,-19-2 1,19 2-1,-12 26 2,12-4-1,0 5 1,6 5-1,0 4 1,5-1 0,3-2 0,3-6-1,-1-1 0,1-4-1,3-9-2,-7-3-2,8-10-7,-21 0-11,17-1-18,-17 1 1,15-22-1,-11 0 2</inkml:trace>
          <inkml:trace contextRef="#ctx0" brushRef="#br1" timeOffset="8.79134E9">4216 2516 67,'7'14'34,"-7"-14"0,17 29 2,-10-1-23,11-10-2,-3 13-5,4-5 0,-3 4-1,1-4-1,-3 0-2,1-7 1,-7-2-2,-8-17 1,11 16-1,-11-16 0,0 0-1,-6-22 1,-3 2-1,1-3 0,-3-7 0,4-5 0,0 0 1,5 1 0,3-2 0,7 1 1,6 5-1,6 4 1,6 6 0,1 2 1,6 8-2,1 6 1,1 10-1,-1 10 0,-4 5 0,1 5 0,-8 9-1,0 5 1,-6 3-1,-7 1 0,-3-4 1,-6-2-1,-1-8-1,-8-4 1,5-9-3,-12-7-1,15-10-5,-29 3-8,15-16-23,2-3-1,2 2 2,6-6-1</inkml:trace>
          <inkml:trace contextRef="#ctx0" brushRef="#br1" timeOffset="8.79134E9">5026 2480 19,'0'0'26,"0"0"2,0 0 2,0 0-9,-17-17-5,5 12-2,12 5-3,-31-13 0,18 5-3,-12 11 0,6-3-2,-8 10 0,7 3-1,-3 8 0,7 4 0,-2 7-1,9-1-1,3 7 1,9-4-2,5-2 0,4-3 0,7-6-2,7-7 1,1-10-1,4-8 1,-1-11-1,-2-8 0,1-5-1,-8-7 1,-3-4 0,-6 3-1,-8 1 0,-4 2 0,-4 8 0,-4 2 1,8 21 0,-19-13 0,19 13 1,-14 13-1,10 8 2,6 5-1,3 9 1,3 4 0,2 4 0,3-4 0,2 0-1,1-4 0,2-8-1,-1-5-2,2-12-4,-19-10-6,26-3-24,-13-9-5,1-1 2,-2-4-2</inkml:trace>
          <inkml:trace contextRef="#ctx0" brushRef="#br1" timeOffset="8.79134E9">5489 2502 18,'0'0'25,"0"0"4,0 0-2,-5-13-6,5 13-3,-18-9-1,0 10-2,18-1-2,-33 3-3,15 2-1,-6 12-2,5 0-1,-3 9-1,9 2-1,1 5-1,8 1 0,8-2-1,5-2-1,6-8 0,7-6-1,5-9 0,4-8-1,-2-11 0,1-5 0,0-10 0,-10-1-1,-2-5-1,-10 1 1,-2 2-1,-7 4 1,-3 4 0,-4 2 0,-3 6 1,11 14 0,-20-13 1,20 13 0,-18 4 1,18-4 1,-12 14 1,12-14-1,-5 22 1,5-22 0,0 20 0,0-20-1,1 18 0,-1-18 0,0 0 0,0 0-1,1 13 0,-1-13 0,0 0 0,0 0 0,0 0-1,0 0 1,-14-9-1,14 9 0,0 0 0,0 0 0,-14-13 0,14 13 0,0 0-1,0 0 1,0 0 0,0 0-1,0 0 1,0 0 0,0 0-1,0 0 1,0 0-1,0 0 1,0 0-1,0 0 0,0 0 0,0 0 0,0 0 1,0 0-1,0 0 0,0 0 1,0 0 0,0 0 0,0 0 0,0 0 0,0 0 0,0 0 0,0 0-1,0 0 1,0 0 0,0 0 1,0 0-1,-5-13 0,5 13 0,0 0 0,0 0 0,0 0 0,0 0 0,0 0 0,0 0 0,0 0 0,5 17 0,-5-17 1,10 15-1,-6 1 1,6 1-1,3 6 1,0 6-1,6 5 0,1 4 1,2 8-1,0 0 1,0 2-1,-4 4 1,-2-3 0,-5 0 0,-6-3 0,-3 3-1,-8-8 1,-6 2-1,-5-4 0,-8-2 1,-4-5-1,-8-6 0,-3 1 0,-10-9 0,-7-7-1,4-15-1,-4-9 0,13-9-3,-2-4-3,19-13-12,8-5-20,14-7 1,17-1 0,11-3 0</inkml:trace>
          <inkml:trace contextRef="#ctx0" brushRef="#br1" timeOffset="8.79134E9">5769 2581 57,'0'0'33,"0"0"1,0 0-7,0 0-8,0 0-3,0 0-4,17 12-1,1-15-2,-3 7-2,9-5-1,2 5-1,2-8-2,3 4-1,0-5 0,0 1-1,-2-5-1,-6 2 0,-7-2 0,-16 9-1,12-21 0,-12 21 0,-20-21-1,-5 10 0,-6 2 1,-4 1 0,-4 0 0,-3 4 0,4 7 1,2 1 1,6 1 0,4 3 0,12 5 1,5 6 1,9 1-1,7 2 1,11 0 1,3-1-1,12 2-1,1-1-2,5-5 0,-1-1 0,-1-6 0,0-1 0,-3-6 0,-6-5 0,-8-2 0,2-8-2,-22 12-18,11-15-23,-9 0 0,-2-1 1,0 2-1</inkml:trace>
          <inkml:trace contextRef="#ctx0" brushRef="#br1" timeOffset="8.79134E9">6489 2523 41,'0'0'27,"12"-26"4,-12 26-8,-5-16-6,3-2-2,-10 10-1,5-10 0,-10 9-3,6-8 0,-11 10-3,5-4 0,-8 11-3,7-2 0,-5 9-1,4-1-1,-3 14 0,3 3-1,2 10 1,7-3-2,6 5 1,7-3 0,5 2-1,7-5 0,6-7 0,9-9-1,1-12-1,0-5-1,2-9-3,-9-2-6,6-19-11,-9 4-18,-6-8-2,-9-2 2,-6-4-1</inkml:trace>
          <inkml:trace contextRef="#ctx0" brushRef="#br1" timeOffset="8.79134E9">6401 1959 95,'0'0'38,"0"0"2,0 0 0,14 23-27,-6 18-3,8 5-4,1 16-1,5 7-1,1 9 0,3-2-4,1-2 0,-4-5 0,0-8 0,-3-9 0,-1-18-2,-10-10-9,-9-24-31,14-8 0,-14-6 0,-6-18 0</inkml:trace>
          <inkml:trace contextRef="#ctx0" brushRef="#br1" timeOffset="8.79134E9">6786 1743 23,'0'0'30,"0"0"3,0 0 1,23 5-9,-23-5-5,34 18-3,-12 1-4,13-5-4,-3 15-2,10 0-1,-2 11-2,5 2 0,1 7-2,-1 7 0,-6 5 0,0 4-1,-8 4 1,-4-3-1,-12 2 0,-4-1 0,-10-3-1,-6-4 0,-9-4 0,-9-3 0,-1-5-2,-10-2-2,8-14-3,-9 4-12,11-19-21,6-14 2,5-14 0,13-24-2</inkml:trace>
        </inkml:traceGroup>
        <inkml:traceGroup>
          <inkml:annotationXML>
            <emma:emma xmlns:emma="http://www.w3.org/2003/04/emma" version="1.0">
              <emma:interpretation id="{7F141091-979B-4EAF-8F72-CC7FEAB5D9AD}" emma:medium="tactile" emma:mode="ink">
                <msink:context xmlns:msink="http://schemas.microsoft.com/ink/2010/main" type="inkWord" rotatedBoundingBox="10838,13593 12773,13581 12777,14288 10842,14300"/>
              </emma:interpretation>
              <emma:one-of disjunction-type="recognition" id="oneOf6">
                <emma:interpretation id="interp30" emma:lang="en-US" emma:confidence="1">
                  <emma:literal>code</emma:literal>
                </emma:interpretation>
                <emma:interpretation id="interp31" emma:lang="en-US" emma:confidence="0">
                  <emma:literal>Code</emma:literal>
                </emma:interpretation>
                <emma:interpretation id="interp32" emma:lang="en-US" emma:confidence="0">
                  <emma:literal>coddle</emma:literal>
                </emma:interpretation>
                <emma:interpretation id="interp33" emma:lang="en-US" emma:confidence="0">
                  <emma:literal>(code</emma:literal>
                </emma:interpretation>
                <emma:interpretation id="interp34" emma:lang="en-US" emma:confidence="0">
                  <emma:literal>coded</emma:literal>
                </emma:interpretation>
              </emma:one-of>
            </emma:emma>
          </inkml:annotationXML>
          <inkml:trace contextRef="#ctx0" brushRef="#br1" timeOffset="8.79134E9">8371 2249 15,'0'0'26,"0"0"2,0 0 3,-15-16-10,15 16-2,0 0-1,-12-18-2,-3 21-3,15-3-3,-25-7-1,6 4-1,-6 10-3,2-5 0,-5 9-2,-1 2 0,2 8 0,-1 2-1,1 1-1,8 2 1,2 7 0,8-2 0,6 6 0,6 1-1,8-1 0,5-2 0,4 1 0,9-5 0,-1-1 0,2-6 0,0-5-1,-3-6-1,-1-4-2,-9-5-3,10-12-9,-12 3-25,-4-8-2,0-8 2,-3-5-1</inkml:trace>
          <inkml:trace contextRef="#ctx0" brushRef="#br1" timeOffset="8.79134E9">8663 2322 19,'25'9'26,"-25"-9"2,16 6-2,-16-6-5,13 0-1,-13 0-2,0 0-1,0 0-3,-15-8-3,15 8-2,-30-5-1,12 0-3,-9 10 0,4-2-1,-5 4-1,2 4-1,3 5 0,5 6-1,6 7 0,7 1 0,8 5-1,9-2 0,7 0 1,6-7-1,8-4 0,2-5 0,2-14 0,-1-10 0,-2-8 0,-8-9 0,-6-6 0,-8 1 0,-9-3 0,-7-1 0,-9 5 1,-9 4-1,-3 1 0,0 7 0,-5 3-1,4 3 1,2 4-2,6 6-1,18 0-3,-19 13-8,19-13-25,19 11-1,0-1 2,8-5-1</inkml:trace>
          <inkml:trace contextRef="#ctx0" brushRef="#br1" timeOffset="8.79134E9">9245 2341 23,'0'0'25,"0"0"3,0 0 3,1-17-12,1-2-2,-2 19-2,-8-28 0,-6 21-1,9-13-2,-12 16-1,5-9-2,-7 11-2,2-2-1,-6 8-2,2 1 0,-3 9-2,5 3 0,-3 8 0,7 2-1,2 8 0,3 3 0,9 5 0,8 0 0,5-4 1,4 0 0,4-8-2,3-1 0,5-8 0,-3-12 0,5-7-3,-10-8-4,9-18-12,-7-6-22,-6-5 0,-4-10 0,-4-3 0</inkml:trace>
          <inkml:trace contextRef="#ctx0" brushRef="#br1" timeOffset="8.79134E9">9223 1999 75,'-17'21'38,"10"-2"-1,0 6 2,8-8-18,-7 15-9,11-12-2,-4 12-3,6-6-1,-1 8-1,5 0 0,-2 2-5,2-2 0,1 4 0,0-5 0,0 2 0,-2 0 0,1-9 0,-7 0-8,11-18-14,-15-8-19,0 0-1,13 9 1,-6-24-1</inkml:trace>
          <inkml:trace contextRef="#ctx0" brushRef="#br1" timeOffset="8.79134E9">9558 2355 82,'3'22'37,"-3"-22"0,2 19 1,-4-2-22,15-17-7,-13 0-3,33 5-2,-14-1 0,6-6 0,0 0-1,3 2 0,2-5 0,0 1-1,-2-3-1,1-3 1,-4 1-1,-2-1-1,-5-2 1,-3-1-1,-8 0 2,-3 0-2,-4 13 0,-12-23 0,-2 14 0,-6-1 0,-6 2 0,-2 2 0,-5 3 0,-1 4 0,-4 5 0,2 6 0,0 5 0,5 6 0,1 8 0,9-4 0,6 9 0,9 3 0,11 2 0,7-2 0,12 0 0,7-9 0,7 0 0,4-4 0,4-8 0,2-5 0,-4-9 0,1-3 0,-8-4 0,-8-4 0,-4-4 0,-12-4 0,1-5 0,-14 20-39,-5-27-4,-12 9-2,-6-3 2</inkml:trace>
        </inkml:traceGroup>
      </inkml:traceGroup>
    </inkml:traceGroup>
    <inkml:traceGroup>
      <inkml:annotationXML>
        <emma:emma xmlns:emma="http://www.w3.org/2003/04/emma" version="1.0">
          <emma:interpretation id="{1CCAA3D5-BD0A-472E-B994-FAADF56B1B88}" emma:medium="tactile" emma:mode="ink">
            <msink:context xmlns:msink="http://schemas.microsoft.com/ink/2010/main" type="paragraph" rotatedBoundingBox="2855,15578 14478,15165 14516,16245 2894,166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7BDB82-B58D-459A-A48B-7C0EB9766535}" emma:medium="tactile" emma:mode="ink">
              <msink:context xmlns:msink="http://schemas.microsoft.com/ink/2010/main" type="inkBullet" rotatedBoundingBox="2876,16170 3500,16148 3506,16294 2882,16316"/>
            </emma:interpretation>
            <emma:one-of disjunction-type="recognition" id="oneOf7">
              <emma:interpretation id="interp35" emma:lang="en-US" emma:confidence="0">
                <emma:literal>_</emma:literal>
              </emma:interpretation>
              <emma:interpretation id="interp36" emma:lang="en-US" emma:confidence="0">
                <emma:literal>-</emma:literal>
              </emma:interpretation>
              <emma:interpretation id="interp37" emma:lang="en-US" emma:confidence="0">
                <emma:literal>•</emma:literal>
              </emma:interpretation>
              <emma:interpretation id="interp38" emma:lang="en-US" emma:confidence="0">
                <emma:literal>~</emma:literal>
              </emma:interpretation>
              <emma:interpretation id="interp39" emma:lang="en-US" emma:confidence="0">
                <emma:literal>\</emma:literal>
              </emma:interpretation>
            </emma:one-of>
          </emma:emma>
        </inkml:annotationXML>
        <inkml:trace contextRef="#ctx2" brushRef="#br2">138 4582 3,'0'0'23,"-26"3"-3,26-3-4,0 0-3,0 0-3,0 0-2,0 0-1,-26 0-2,26 0-1,0 0-1,0 0 0,0 0 0,0 0 0,0 0-1,0 0 1,0 0 1,0 0-1,0 0 0,0 0-1,0 0 0,0 0 0,0 0-1,0 0 0,0 0-1,0 0 1,0 0-1,29 15 0,-29-15 0,43 11 0,-12-6 1,3 2-1,2-1 0,2 1 0,1-4 0,0-3 0,-3 2 0,0 1 0,-3-1 0,-2 4 0,-3-1 1,-2 2-1,-3 1 0,-23-8 0,41 18 0,-41-18 0,34 13-1,-34-13-2,33 5-9,-33-5-24,0 0-1,18-33 0</inkml:trace>
      </inkml:traceGroup>
      <inkml:traceGroup>
        <inkml:annotationXML>
          <emma:emma xmlns:emma="http://www.w3.org/2003/04/emma" version="1.0">
            <emma:interpretation id="{B6AE3BCA-2A61-4C39-9E51-3538B94AA6F7}" emma:medium="tactile" emma:mode="ink">
              <msink:context xmlns:msink="http://schemas.microsoft.com/ink/2010/main" type="line" rotatedBoundingBox="4077,15535 14478,15165 14516,16245 4115,16615"/>
            </emma:interpretation>
          </emma:emma>
        </inkml:annotationXML>
        <inkml:traceGroup>
          <inkml:annotationXML>
            <emma:emma xmlns:emma="http://www.w3.org/2003/04/emma" version="1.0">
              <emma:interpretation id="{F73AEFF1-B345-419B-9CF1-92E0A65316DF}" emma:medium="tactile" emma:mode="ink">
                <msink:context xmlns:msink="http://schemas.microsoft.com/ink/2010/main" type="inkWord" rotatedBoundingBox="4086,15779 7568,15656 7597,16476 4115,16600"/>
              </emma:interpretation>
              <emma:one-of disjunction-type="recognition" id="oneOf8">
                <emma:interpretation id="interp40" emma:lang="en-US" emma:confidence="1">
                  <emma:literal>code</emma:literal>
                </emma:interpretation>
                <emma:interpretation id="interp41" emma:lang="en-US" emma:confidence="0">
                  <emma:literal>Code</emma:literal>
                </emma:interpretation>
                <emma:interpretation id="interp42" emma:lang="en-US" emma:confidence="0">
                  <emma:literal>cockle</emma:literal>
                </emma:interpretation>
                <emma:interpretation id="interp43" emma:lang="en-US" emma:confidence="0">
                  <emma:literal>coddle</emma:literal>
                </emma:interpretation>
                <emma:interpretation id="interp44" emma:lang="en-US" emma:confidence="0">
                  <emma:literal>Cockle</emma:literal>
                </emma:interpretation>
              </emma:one-of>
            </emma:emma>
          </inkml:annotationXML>
          <inkml:trace contextRef="#ctx2" brushRef="#br2" timeOffset="1058.1058">1896 4334 27,'0'0'25,"0"0"-4,-39-41-3,39 41-7,-33-20-3,33 20-1,-39-26-2,39 26-1,-49-21-1,26 14-1,-5-4 1,28 11-1,-41-17 0,17 14 0,1-2 0,0 5-1,-3 2 1,3 6-1,-2 2 0,-4 8 0,-2 5 0,6 8 0,-4 5 0,6 7-1,2 6 0,6 10 1,5 0-1,2 2 1,11 3-1,2 0 0,8-2 0,5-8 1,7-8-1,9-10 1,4-6-1,4-7 1,4-7-1,5-11 1,4-2 0,-4-6-1,-2-2 0,-5 2 1,-6-2-1,-4 3 0,-6-1 0,-28 3 0,33 0 0,-33 0 0,0 0-1,0 0-2,26 15-5,-26-15-28,0 0-2,0 0 0</inkml:trace>
          <inkml:trace contextRef="#ctx2" brushRef="#br2" timeOffset="1702.1701">2570 4529 23,'0'0'30,"0"0"-12,-25-36-3,25 36-4,0 0-2,0 0-2,-42-10-1,42 10-1,-36 10-1,36-10-1,-49 25 0,49-25-1,-48 34-1,27-11 0,-5 0 0,8 8 0,3-6-1,2 6 1,5 5-1,8 0 1,8 2-1,5-2 1,7-8 0,6-2-1,8-8 1,4-8-1,-2-18 1,0-5-1,-2-12 1,-6-3-1,-2-1 1,-8-4-1,-11 2 0,1-2 0,-10 5 1,-1 2-1,-5 1 0,-2 2 0,0 0 0,10 23 0,-29-34 0,29 34 0,-28-15 0,28 15 0,-23 0-1,23 0-1,0 0-3,0 0-9,0 0-21,0 23-2,0-23 0</inkml:trace>
          <inkml:trace contextRef="#ctx2" brushRef="#br2" timeOffset="2281.2279">3397 4508 12,'0'0'26,"0"0"-2,0 0-4,-16-23-5,16 23-5,0 0-1,0 0-3,-44-36-1,44 36-2,-28-13 1,28 13-2,-41-5 0,18 10 0,-8 1 0,5 9-1,-2 3 0,-3 10 0,3 5 0,2 11-1,5-1 1,6 6 0,2 0 0,10 2 0,3-5 0,11 0 0,7-15 0,7-6 1,6-4-1,5-13 0,8-13 0,2-8-1,6-8 0,-1-7-1,6 2-3,-16-20-9,6 18-24,-6-5-1,-8 2 1</inkml:trace>
          <inkml:trace contextRef="#ctx2" brushRef="#br2" timeOffset="2611.2611">3494 4185 11,'-12'34'32,"12"-34"0,0 0-15,5 36-4,-5-36-1,18 43-4,-13-15-2,21 16 0,-16-3-1,18 15 0,-10-5-1,11 6-1,-9-9-2,8 1 1,-4-5-1,1-6 0,1-10-1,-5-5 0,2-7-2,-23-16-3,38 20-16,-38-20-16,0 0-1,21-38 0</inkml:trace>
          <inkml:trace contextRef="#ctx2" brushRef="#br2" timeOffset="3356.3356">4022 4698 19,'-26'23'33,"26"-23"2,0 0-15,0 0-7,0 0-4,31 0-4,-5-5-1,5-1-2,7-4 0,4-3 0,4 1-1,-2-6-1,2 5 1,-2-2-1,0 2 0,-8-3 0,0 4 0,-5 1 1,-6 1-1,1 5 0,-26 5 0,36-10 0,-36 10 0,0 0 1,0 0-1,13-34 0,-13 34 1,-23-33-1,23 33 0,-39-36 0,16 18 0,-8 0 1,-2 6-1,-1 1 0,-7 9-1,-3 2 1,0 2 0,3 9 0,3 4 0,2 3 0,5 2 0,2 6 0,14 0 0,2 2 0,8 0 1,5 3 0,5 2 0,5-7 1,6 4 0,10-4-1,7 2 1,1-5 0,7 0 0,2-10 0,6 0 0,3-8 1,4 0-1,-9-10-1,7 0 1,-8-5-1,3 2 0,-5-2-1,-6 5 1,-7-3-1,-5 3 0,-26 5-1,31-8-2,-31 8-7,0 0-29,0 0 0,0 0-2,0 0 1</inkml:trace>
        </inkml:traceGroup>
        <inkml:traceGroup>
          <inkml:annotationXML>
            <emma:emma xmlns:emma="http://www.w3.org/2003/04/emma" version="1.0">
              <emma:interpretation id="{B63FA727-143A-424A-9069-2F12249AEE28}" emma:medium="tactile" emma:mode="ink">
                <msink:context xmlns:msink="http://schemas.microsoft.com/ink/2010/main" type="inkWord" rotatedBoundingBox="8555,15375 14478,15165 14516,16245 8593,16455"/>
              </emma:interpretation>
              <emma:one-of disjunction-type="recognition" id="oneOf9">
                <emma:interpretation id="interp45" emma:lang="en-US" emma:confidence="1">
                  <emma:literal>contracts</emma:literal>
                </emma:interpretation>
                <emma:interpretation id="interp46" emma:lang="en-US" emma:confidence="1">
                  <emma:literal>con tracts</emma:literal>
                </emma:interpretation>
                <emma:interpretation id="interp47" emma:lang="en-US" emma:confidence="1">
                  <emma:literal>contract S</emma:literal>
                </emma:interpretation>
                <emma:interpretation id="interp48" emma:lang="en-US" emma:confidence="0">
                  <emma:literal>Con tracts</emma:literal>
                </emma:interpretation>
                <emma:interpretation id="interp49" emma:lang="en-US" emma:confidence="0">
                  <emma:literal>coon tracts</emma:literal>
                </emma:interpretation>
              </emma:one-of>
            </emma:emma>
          </inkml:annotationXML>
          <inkml:trace contextRef="#ctx2" brushRef="#br2" timeOffset="7162.7162">6094 4378 3,'0'0'16,"0"0"-2,0 0-2,0 0 0,0 0-1,0 0 0,0 0 0,-18-24-2,18 24-1,0 0-1,0 0-1,0 0-1,0 0-1,-33-25-1,33 25-1,0 0 0,-34-18 0,34 18-1,-33-5-1,33 5 1,-41 2-1,41-2 0,-44 23 0,26 0 0,-5 6 0,7 7-1,1 4 1,2 4 0,0 2 0,13-2 0,8-6 0,-1 1 0,17-9 0,-4-7 1,14-7 0,4-11-1,3-3 1,1 1 0,-4-6 0,3-7 0,-5 0 0,-2 0-1,-3 2 0,-5 5 0,-26 3-1,36 0-3,-36 0-8,0 0-22,0 0-2,0 0 1</inkml:trace>
          <inkml:trace contextRef="#ctx2" brushRef="#br2" timeOffset="7741.7741">6645 4306 16,'0'0'32,"0"0"0,0 0-12,0 0-7,0 0-4,-41-8-3,41 8-2,-26 8-1,26-8 0,-33 10-2,33-10 1,-39 28-1,39-28-1,-36 51 1,18-17-1,3 9 0,7 1 1,8 4-1,10-4 0,0-6 0,14-7 1,6-13-1,9-10 1,7-11-1,1-12 0,-1-6 1,0-2-1,-2-2 1,-8-1-1,-8 3 0,-4 3 1,-24 20-1,20-39 0,-20 39 1,-7-36-1,7 36 0,-31-38 0,7 15 0,-4 2 0,0 3 0,0-2 0,4 7-2,1 0 0,23 13-3,-26-10-4,26 10-17,31 21-10,-31-21 1,42 15 0</inkml:trace>
          <inkml:trace contextRef="#ctx2" brushRef="#br2" timeOffset="8274.8274">7047 4385 20,'0'0'26,"0"0"-4,0 0-2,33 5-4,-33-5-5,21 29-2,-21-29-3,28 48-2,-13-17-1,6 5-1,-6 0-1,3-1 0,-2-6 0,-1-4 0,-15-25-1,21 36 1,-21-36 0,0 0-1,0 0 1,0 0-1,5-31 1,-8 8 0,1-7-1,-1-4 0,6-2 0,-3 1 0,8-1 0,-3 2 0,8 4 0,2 7 0,1 0 1,-16 23-1,41-31 0,-13 23 1,0 6 0,6 7 0,-1 2-1,-2 11 1,3 3 0,-1 7 0,-2 3 0,-8 2-1,0 3 1,-2 2 0,-6 1-1,-2-3 0,-2-3 1,-4-5-1,-7-28-1,8 33-1,-8-33-4,0 0-12,-3-28-18,1-5-1,-1-13 0</inkml:trace>
          <inkml:trace contextRef="#ctx2" brushRef="#br2" timeOffset="8867.8864">7706 4270 6,'-24'20'34,"24"-20"1,0 0 0,0 0-19,26-12-7,-26 12-2,59-34-3,-20 14 0,15 2-2,-3-3 0,9 4 0,-1 1-1,3 6-1,-1 0 1,-4 5-2,0 7 0,-14 1-3,9 15-6,-52-18-24,49 28-3,-49-28 1</inkml:trace>
          <inkml:trace contextRef="#ctx2" brushRef="#br2" timeOffset="8578.8575">7873 3714 28,'-18'36'32,"15"-5"1,11 5-23,-16-8-1,24 18-3,-6-3-2,11 14 0,-3 4-1,10 14 1,-7-1-1,7 10 0,-5-7-1,3 5 0,-6-8-1,3-7 1,-7-8-2,-1-16-1,1 1-2,-11-21-3,16 8-14,-21-31-16,0 0 1,0 0 0</inkml:trace>
          <inkml:trace contextRef="#ctx2" brushRef="#br2" timeOffset="9311.9311">8578 4419 22,'13'51'29,"-8"-23"-11,-5-28-6,28 54-2,-28-54-2,29 56-2,-29-56 0,26 54-1,-26-54 1,18 36-1,-18-36 0,0 0-2,0 0 0,0-23 0,-6-3-2,-1-10 0,-4 0 0,1-7-2,-3-3 2,5 0-1,-4 5 2,6 5-1,-1 2 0,9 9 1,1-1 0,-3 26 0,31-33-1,-5 23 0,7-1 1,6 6-1,2 0 0,3 8-1,-3-1 1,0 6 0,-8 5-1,-2 2-1,-8 6-2,-23-21-3,36 48-16,-36-48-14,0 34-2,0-34 2</inkml:trace>
          <inkml:trace contextRef="#ctx2" brushRef="#br2" timeOffset="9934.9934">9325 4316 28,'12'-23'31,"-12"23"-3,0 0-12,-18-28-5,18 28-4,-23-18-3,23 18 0,-38-5-1,12 15-1,-8-2 1,6 15-1,-3 2 0,6 14 0,-1 2 0,10 10 0,3-2 0,16-1-1,10-4 0,13-8 1,2-13-1,11-13 0,2-15-1,5-13 1,-2-10-1,2-6 0,-10-6 0,-5-7 0,-5 6 0,-3 3 0,-8 5 0,-4 7-1,-6 3 1,-5 23 0,0-28 0,0 28-1,0 0 2,0 0-1,0 0 0,-18 23 1,18 3-1,2 4 1,4 6 0,4 3 1,0 2-1,8 0 0,0-8 0,3-2 0,-21-31 0,41 38-1,-15-28-2,-26-10-2,49 13-8,-49-13-24,38-23-2,-38 23 1</inkml:trace>
          <inkml:trace contextRef="#ctx2" brushRef="#br2" timeOffset="10307.0306">10115 4265 22,'-28'23'33,"28"-23"2,-29-10-10,29 10-14,0 0-3,-23-13-2,23 13-2,0 0-1,-31-10 0,31 10 0,-18 28 0,13-5-1,-5 2 0,7 11 0,3 0-1,8 8 1,0-3 0,12-3 1,3-2-2,6-5 0,7-11 0,2-4-1,1-9 1,-3-7-1,3 0-1,-11-7-1,3 1-2,-31 6-4,49-20-25,-49 20-5,15-39-1,-15 9 2</inkml:trace>
          <inkml:trace contextRef="#ctx2" brushRef="#br2" timeOffset="10912.0911">10166 4132 14,'0'0'36,"-18"28"0,18-28 1,0 0-24,0 0-3,47-23-3,-22-8-2,14 5-1,5-7-1,12 8-2,-2-1 1,6 8 0,-4 5-1,9 11 0,-11 7-1,-3 5 1,-7 5-2,-11 1 0,1 7-4,-34-23-6,44 25-27,-44-25 0,0 0-1,0 0 1</inkml:trace>
          <inkml:trace contextRef="#ctx2" brushRef="#br2" timeOffset="10610.0608">10491 3737 5,'0'0'33,"-13"44"1,13-44 1,-13 36-23,33-1-2,-17-6-3,18 19-1,-8-2-2,10 16 1,-5-1-2,7 14-1,-1 1 0,7 1-1,-6-8 0,1-7-1,-3-6 0,-2-12-2,-1-3-3,-20-41-8,0 0-23,0 0-2,0 0 2</inkml:trace>
          <inkml:trace contextRef="#ctx2" brushRef="#br2" timeOffset="11545.1544">11487 4111 29,'0'0'34,"0"0"1,0 0-17,0 0-4,0 0-5,-26 0-3,26 0-2,-33 0-2,33 0 0,-47 8 0,22 2-1,-4 3 0,1 2 0,0 3 0,28-18 0,-42 41-1,27-18 1,15-23 0,-15 36 0,15-36 0,12 31 0,-12-31-1,42 15 1,-12-10 0,6 0 0,6 1 1,1 1-2,4-2 1,-1 3-1,-2 2 0,-6 6 0,-2 2 1,-2 2-1,-8 3 0,-6 5 0,-4 0 0,-6 1 0,-10-4 1,-5 3-1,5-28 0,-31 41 0,8-28 1,-8-5-1,-3-3 0,-4-5 0,-3-3 0,-6-4 0,4 2 0,1-6 0,9 9-1,2-6-1,8 8-2,23 0-2,0 0-29,0 0-3,0 0-1,-10-23 1</inkml:trace>
        </inkml:traceGroup>
      </inkml:traceGroup>
    </inkml:traceGroup>
    <inkml:traceGroup>
      <inkml:annotationXML>
        <emma:emma xmlns:emma="http://www.w3.org/2003/04/emma" version="1.0">
          <emma:interpretation id="{9F67354F-8299-43E8-B637-A74E67B2076F}" emma:medium="tactile" emma:mode="ink">
            <msink:context xmlns:msink="http://schemas.microsoft.com/ink/2010/main" type="paragraph" rotatedBoundingBox="3095,17086 25108,16817 25129,18612 3117,188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B2ED7A-EAD4-488A-8892-162004675D88}" emma:medium="tactile" emma:mode="ink">
              <msink:context xmlns:msink="http://schemas.microsoft.com/ink/2010/main" type="inkBullet" rotatedBoundingBox="3105,17942 3590,17936 3593,18130 3108,18136"/>
            </emma:interpretation>
            <emma:one-of disjunction-type="recognition" id="oneOf10">
              <emma:interpretation id="interp50" emma:lang="en-US" emma:confidence="0">
                <emma:literal>-</emma:literal>
              </emma:interpretation>
            </emma:one-of>
          </emma:emma>
        </inkml:annotationXML>
        <inkml:trace contextRef="#ctx2" brushRef="#br3" timeOffset="28944.8942">406 6375 10,'0'0'14,"0"0"0,0 0-1,-31-15 0,31 15-2,0 0 0,0 0-1,-31-5-3,31 5-1,0 0-1,0 0 0,0 0-1,0 0-1,-29 2 0,29-2-1,0 0 0,0 0-1,0 0 0,0 0-1,0 0 1,24 18-1,-24-18 0,36 16 1,-8-6-1,5 5 1,1-2-1,4 2 1,1 1-1,0-1 1,-3-2 0,-3 2-1,-2-4 1,-5-1-1,-3-5 0,-23-5 1,36 8-1,-36-8-1,26 7-3,-26-7-9,5-23-22,-5 23-2,-5-28 0</inkml:trace>
      </inkml:traceGroup>
      <inkml:traceGroup>
        <inkml:annotationXML>
          <emma:emma xmlns:emma="http://www.w3.org/2003/04/emma" version="1.0">
            <emma:interpretation id="{B211029B-501F-414E-A693-E1A215EFDC5A}" emma:medium="tactile" emma:mode="ink">
              <msink:context xmlns:msink="http://schemas.microsoft.com/ink/2010/main" type="line" rotatedBoundingBox="4361,17070 25108,16817 25129,18612 4383,18865"/>
            </emma:interpretation>
          </emma:emma>
        </inkml:annotationXML>
        <inkml:traceGroup>
          <inkml:annotationXML>
            <emma:emma xmlns:emma="http://www.w3.org/2003/04/emma" version="1.0">
              <emma:interpretation id="{B50FC9FE-777E-4CE8-B94A-6EC75D4691C9}" emma:medium="tactile" emma:mode="ink">
                <msink:context xmlns:msink="http://schemas.microsoft.com/ink/2010/main" type="inkWord" rotatedBoundingBox="4365,17393 8183,17346 8193,18141 4375,18188"/>
              </emma:interpretation>
              <emma:one-of disjunction-type="recognition" id="oneOf11">
                <emma:interpretation id="interp51" emma:lang="en-US" emma:confidence="0">
                  <emma:literal>visual</emma:literal>
                </emma:interpretation>
                <emma:interpretation id="interp52" emma:lang="en-US" emma:confidence="0">
                  <emma:literal>Visual</emma:literal>
                </emma:interpretation>
                <emma:interpretation id="interp53" emma:lang="en-US" emma:confidence="0">
                  <emma:literal>visuals</emma:literal>
                </emma:interpretation>
                <emma:interpretation id="interp54" emma:lang="en-US" emma:confidence="0">
                  <emma:literal>Visuals</emma:literal>
                </emma:interpretation>
                <emma:interpretation id="interp55" emma:lang="en-US" emma:confidence="0">
                  <emma:literal>Visnal</emma:literal>
                </emma:interpretation>
              </emma:one-of>
            </emma:emma>
          </inkml:annotationXML>
          <inkml:trace contextRef="#ctx2" brushRef="#br3" timeOffset="32409.2406">1595 6022 13,'0'0'30,"0"0"-11,-18-23-4,18 23-3,0 0-3,0 0-2,0 0-2,0 0-1,0 0-1,0 0 0,23 33-1,-10-7-1,0 2 0,10 10 1,0 6-1,5 2 0,3 3 0,0-1 0,3 3 0,-1 1-1,-5-9 1,-2-2 0,-3-8-1,-5-2 1,-18-31 0,29 31 0,-29-31 0,0 0 0,25-46 0,-14 15 0,-4-12 0,6-4-1,0-6 1,0 1-1,0 4 0,0 4 0,0 8 0,-1 1 0,1 4 0,-2 8 0,-4 0 0,-7 23 0,16-39 0,-16 39 0,10-38 0,-10 38 0,13-39 0,-13 39 0,15-30 0,-15 30-1,16-23 1,-16 23 0,0 0 0,26-11 0,-26 11-1,0 0-1,25 18-3,-25-18-7,0 0-23,0 0-1,23 39 1</inkml:trace>
          <inkml:trace contextRef="#ctx2" brushRef="#br3" timeOffset="32958.2952">2511 5960 22,'-39'13'34,"39"-13"1,-33-15-3,33 15-29,0 0-3,0 0-9,5-26-26,-5 26 2,36 3-1</inkml:trace>
          <inkml:trace contextRef="#ctx2" brushRef="#br3" timeOffset="32759.2756">2583 6122 2,'-2'25'29,"2"-25"-6,0 0-5,5 46-2,-5-46-6,2 39-1,-2-39-2,8 51 0,-8-51-3,13 41 0,-13-41-1,18 41-1,-18-41-1,21 38 1,-21-38-3,18 23-2,0 11-15,-18-34-17,12 23 1,-12-23-1</inkml:trace>
          <inkml:trace contextRef="#ctx2" brushRef="#br3" timeOffset="33578.3575">3376 6122 28,'-23'-29'30,"23"29"-15,-26-10-2,-7-5-3,33 15-4,-44-5 0,44 5-2,-57 2 0,29 9-1,-8-4 0,8 14-1,-6-1 0,6 6 1,-1-1-2,11 1 1,18-26-1,-25 44 1,25-44-2,2 23 1,-2-23 0,36 0-1,-5-11 0,8 1 0,2 0 1,5 0-1,6 5 0,-1 2 0,1 11 1,-1 7-1,-4 6 0,-6 7 0,-5 5 0,-5 5 1,-11 1-1,-4-1 0,-11-4 0,-8-6 1,-7 0-1,10-28 1,-46 28-1,10-25 0,-6-1 0,-1-4 0,-9-3 0,1-3 0,2 5-1,5-4-2,16 14-3,-6-25-10,34 18-19,0 0 0,0 0 1</inkml:trace>
          <inkml:trace contextRef="#ctx2" brushRef="#br3" timeOffset="34133.413">3726 6245 12,'0'-26'31,"0"26"1,-13-26-12,13 26-6,0 0-5,23 49-3,-23-49-1,21 54-1,-11-21 0,8 11-1,-2-11 0,2 0-1,0-7 0,-18-26-1,38 25 0,-14-27 0,-1-13-1,0-9-1,3-6 0,-3-9 0,0 1-1,-8-6 1,1 6-1,-6 2 0,-2 8 1,-6 2 0,-2 26 1,-2-28 0,2 28 0,0 0 1,0 0 0,-5 28 1,7-2-1,3 7 1,-2-2 0,5 5 0,-1 0 0,6 0-1,-5-11 0,5 1 0,-13-26-1,23 20-2,3-2-3,-26-18-17,33-10-13,-10 0-2,8-6 0</inkml:trace>
          <inkml:trace contextRef="#ctx2" brushRef="#br3" timeOffset="34646.4643">4792 6204 22,'0'0'32,"-23"0"0,23 0-18,-29-18-5,29 18-2,-26-23-2,26 23-1,-36-16-1,36 16 0,-43 5 0,43-5 0,-44 36-1,26-8 1,-3-2-1,8 10 0,1-3 0,9 6-1,3-11 0,8 0 0,-8-28 0,36 26-1,-13-26 1,8-11-1,5-9-1,0-11 1,0-2-1,-3-6 0,3 6 0,-10 2 0,0 11 0,-26 20 0,31-21 1,-31 21 0,13 23 0,-6 3 0,-1 2 1,4 11 0,0 2 0,3 5 0,2-5 0,3 0-1,-2-11 0,-1-7 0,6 1-4,-21-24-5,39-21-25,-39 21-3,25-51 1</inkml:trace>
          <inkml:trace contextRef="#ctx2" brushRef="#br3" timeOffset="34978.4975">5121 5763 5,'0'0'31,"0"0"1,0 0-14,10 39-2,-10-39-3,24 48-2,-22-22-3,27 22-1,-19-4-1,16 15-1,-14 0-2,12 2 1,-6 1-2,2-1 0,-4-4-1,2-1 1,-3-7-2,-2-8 1,-3-11 0,1-2-1,-11-28-1,10 24-2,-10-24-5,0 0-30,13-24 0,-18-9 0,-3-13 0</inkml:trace>
        </inkml:traceGroup>
        <inkml:traceGroup>
          <inkml:annotationXML>
            <emma:emma xmlns:emma="http://www.w3.org/2003/04/emma" version="1.0">
              <emma:interpretation id="{5E3C625E-5AD9-428E-8F69-C8DEE73D3663}" emma:medium="tactile" emma:mode="ink">
                <msink:context xmlns:msink="http://schemas.microsoft.com/ink/2010/main" type="inkWord" rotatedBoundingBox="8950,17328 13052,17278 13063,18133 8961,18183"/>
              </emma:interpretation>
              <emma:one-of disjunction-type="recognition" id="oneOf12">
                <emma:interpretation id="interp56" emma:lang="en-US" emma:confidence="0.5">
                  <emma:literal>studio</emma:literal>
                </emma:interpretation>
                <emma:interpretation id="interp57" emma:lang="en-US" emma:confidence="0">
                  <emma:literal>Studio</emma:literal>
                </emma:interpretation>
                <emma:interpretation id="interp58" emma:lang="en-US" emma:confidence="0">
                  <emma:literal>Studios</emma:literal>
                </emma:interpretation>
                <emma:interpretation id="interp59" emma:lang="en-US" emma:confidence="0">
                  <emma:literal>studios</emma:literal>
                </emma:interpretation>
                <emma:interpretation id="interp60" emma:lang="en-US" emma:confidence="0">
                  <emma:literal>Studier</emma:literal>
                </emma:interpretation>
              </emma:one-of>
            </emma:emma>
          </inkml:annotationXML>
          <inkml:trace contextRef="#ctx2" brushRef="#br3" timeOffset="46884.688">6666 5981 27,'0'0'19,"0"0"-1,0 0-3,0 0-1,-20-23-4,20 23-2,0 0-3,-26-21 0,3 11-1,23 10-2,-39-18 1,39 18-1,-51-15 0,25 15-1,-10-3 1,2 8-1,1-2 0,-1 7-1,1-2 1,5 2-1,5 0 0,23-10 1,-34 21-1,34-21 0,0 0 0,-23 25 0,23-25 0,0 0 0,0 0 1,13 26-1,-13-26 0,36 15 0,-10-7 1,7 5-1,6 0 0,4 7 1,-1 3-1,1 6 0,1-1 1,-5 8-1,-3 2 0,-5-2 1,-6 2-1,-4-2 0,-3-5 1,-5 0-1,-5-6 1,-6 1-1,-2-26 1,-10 36-1,10-36 1,-31 20 0,31-20 0,-46 13-1,12-13 1,-2 0 0,-5-2-1,0 2 1,-3 0-1,3 0 0,0 0 1,-1 0-1,9 2 0,2 1 0,8 2 0,23-5 0,-34-3 0,34 3 0,0 0-1,-18-23 0,18 23-1,8-28-4,20 13-26,-28 15-4,39-39 0,-13 16 0</inkml:trace>
          <inkml:trace contextRef="#ctx2" brushRef="#br3" timeOffset="47793.7789">6934 6135 15,'0'0'32,"0"0"-2,0 0-6,0 0-7,0 0-4,-5-26-5,5 26-2,28-28-2,-28 28-1,39-31-1,-14 18-1,4 0 0,4 8 0,1-2 0,-1 7-1,1 2 1,4 1-1,-4 4 0,2-4 0,-3 5 0,-4-1 0,-1 4 0,-5-6-2,5 5-2,-28-10-4,39 10-19,-39-10-9,0 0 0,23-23 0</inkml:trace>
          <inkml:trace contextRef="#ctx2" brushRef="#br3" timeOffset="47380.7373">7112 5730 24,'0'0'29,"0"0"-8,0 0-4,0 0-5,0 0-2,0 0-3,0 0-2,0 0-2,0 0 0,0 0-1,12 31 0,-12-31-1,16 38 1,-6-7-1,0 10 1,1 7-1,4 9 0,-4 9 0,4 4 1,-5 1-2,3 1 1,0-3-1,2-2 1,-2-11-2,-2-10 1,1-7-2,-12-39-2,21 41-6,-21-41-23,0 0-2,-2-39 1</inkml:trace>
          <inkml:trace contextRef="#ctx2" brushRef="#br3" timeOffset="48562.8558">7683 6209 12,'-26'13'30,"26"-13"-4,0 0-6,0 0-5,-7 41-4,7-41-5,0 36 0,0-36-2,12 51-1,-4-23 0,10 8-1,-5-5-1,5-1 0,-2 1 0,4-8 0,-20-23 0,36 31-1,-36-31 1,28 3-1,-28-3 1,24-23-1,-14-1 0,-2-1 0,-1-8 0,1-6 0,-3-2 0,0 0-1,1 0 1,-4 3-1,3 4 1,-2 4 0,-3 30-1,0-36 1,0 36 0,0 0 0,0 0 0,0 0 0,5 23 0,-2 0 1,2 5-1,2 5 1,4 1 1,-1 9-1,0-2 1,6 3-1,-3-8 1,5 2-1,-5-12 1,5-3-1,-18-23 0,33 23-1,-33-23-1,31-8-1,-8 11-6,-23-3-26,21-31-2,-21 31 0,25-46 0</inkml:trace>
          <inkml:trace contextRef="#ctx2" brushRef="#br3" timeOffset="49018.9013">8589 6096 20,'0'0'32,"0"0"2,0 0-12,-28-7-9,28 7-5,0 0-2,-26-8-2,26 8-2,-33-16 1,33 16-2,-36-5 1,12 8-1,24-3 1,-41 20-1,21 3 0,-1 6 0,8 7 0,0 5 0,11-3 0,2 3 0,10-3 0,6-4 0,4-4 0,8-9-1,3-8 1,3-11-1,-1-7 1,3-2-2,-2-4 0,2 4-1,-5-9-4,10 24-8,-18-18-21,5 10-2,-28 0 1</inkml:trace>
          <inkml:trace contextRef="#ctx2" brushRef="#br3" timeOffset="49417.9413">8726 5784 28,'0'0'31,"0"0"-9,12 28-6,-12-28-2,8 33-3,-8-33-3,13 51-1,-10-22-2,12 14-1,-7-4 0,7 7-1,-4 0-1,4 5 0,-2-2-1,2-3 1,-2-8-1,0-2 0,-3-8 0,1-5 0,-11-23-1,18 23 0,-18-23-1,0 0-2,28 8-6,-28-8-27,0 0-1,8-33 0,-8 33 1</inkml:trace>
          <inkml:trace contextRef="#ctx2" brushRef="#br3" timeOffset="50235.0228">9179 5812 19,'0'0'33,"-23"10"2,23-10-2,-29-15-26,29 15-2,0 0-3,29-18-4,-29 18-14,43 10-17,-43-10-1,31 8 1</inkml:trace>
          <inkml:trace contextRef="#ctx2" brushRef="#br3" timeOffset="49999.9995">9323 6171 11,'0'0'30,"0"28"0,0-28-11,0 0-6,0 0-4,0 0-2,0 0-2,0 0-1,8 33 0,-8-33 0,7 31 0,-7-31-1,11 43 0,-9-20 0,11 8 0,-8-3-1,8 1-1,-5 1 0,2-4-1,-2 0 0,-8-26-2,15 43-3,-15-43-13,0 0-17,0 0-1,0 0 0</inkml:trace>
          <inkml:trace contextRef="#ctx2" brushRef="#br3" timeOffset="50939.0931">10131 6158 12,'0'0'24,"0"0"-5,-26-39-2,26 39-3,-23-33-2,23 33-3,-33-26-3,33 26-2,-39-15 0,39 15-2,-46 8 0,46-8 0,-47 30 0,29-4 0,-5 2 0,10 11 0,-2-9 0,10 9 1,-5 2-1,10 2 0,2-4 0,11-3 0,5-8-1,8-2 1,7-9-1,6-6-1,5-16 1,2-8-1,-2-8 1,-1-4-1,-7-6 0,-5 0 0,-5-5 0,-8 3 0,-8 5 0,-4 0 0,-6-1 0,-8 1 0,-2 3 0,-3-4 0,-3 6 0,-2 0 0,0 0 0,18 23 0,-31-38 0,31 38 0,-25-23 0,25 23-2,0 0-3,-31-11-12,31 11-18,0 0-1,0 0 1</inkml:trace>
        </inkml:traceGroup>
        <inkml:traceGroup>
          <inkml:annotationXML>
            <emma:emma xmlns:emma="http://www.w3.org/2003/04/emma" version="1.0">
              <emma:interpretation id="{1EA7A07B-81EB-429B-A7B0-3D0106BBB44B}" emma:medium="tactile" emma:mode="ink">
                <msink:context xmlns:msink="http://schemas.microsoft.com/ink/2010/main" type="inkWord" rotatedBoundingBox="13778,17542 14398,17534 14406,18219 13787,18227"/>
              </emma:interpretation>
              <emma:one-of disjunction-type="recognition" id="oneOf13">
                <emma:interpretation id="interp61" emma:lang="en-US" emma:confidence="1">
                  <emma:literal>+</emma:literal>
                </emma:interpretation>
                <emma:interpretation id="interp62" emma:lang="en-US" emma:confidence="0">
                  <emma:literal>q</emma:literal>
                </emma:interpretation>
                <emma:interpretation id="interp63" emma:lang="en-US" emma:confidence="0">
                  <emma:literal>&amp;</emma:literal>
                </emma:interpretation>
                <emma:interpretation id="interp64" emma:lang="en-US" emma:confidence="0">
                  <emma:literal>t</emma:literal>
                </emma:interpretation>
                <emma:interpretation id="interp65" emma:lang="en-US" emma:confidence="0">
                  <emma:literal>g</emma:literal>
                </emma:interpretation>
              </emma:one-of>
            </emma:emma>
          </inkml:annotationXML>
          <inkml:trace contextRef="#ctx2" brushRef="#br3" timeOffset="56443.6438">11017 6199 29,'-26'13'32,"26"-13"-5,0 0-9,0 0-3,0 0-5,0 0-2,0 0-2,0 0 0,0 0-2,0 0 0,28-11-1,-28 11 0,47 0-1,-17 0 1,7 5-2,1 1 0,6 1 0,0-2 0,5 0 0,-3 3-1,-2 0 1,-3-3-1,-3-2 0,-1-1 1,-7 3-1,-6-2-1,-24-3 1,33 2-3,-33-2-6,0 0-28,0 0-1,10-25-1,-17 2 0</inkml:trace>
          <inkml:trace contextRef="#ctx2" brushRef="#br3" timeOffset="56028.6023">11151 6001 10,'0'0'28,"0"0"1,0 0-15,0-25-2,0 25-4,0 0-2,0 0 0,0 0-1,0 0 1,5-23-1,-5 23 0,0 0 0,0 0-1,0 0 0,0 0-1,0 0-1,0 0 0,0 0-1,0 0 1,-13 36-2,15-11 1,1 6 0,2 7-1,3 9 1,2 4 0,0 8-1,3 2 1,-2 3-1,1 0 0,-1-10 0,2-3 0,-6-10-1,-1-7 0,4-6-3,-10-28-4,0 0-17,0 0-10,0 0-2,5-56 1</inkml:trace>
        </inkml:traceGroup>
        <inkml:traceGroup>
          <inkml:annotationXML>
            <emma:emma xmlns:emma="http://www.w3.org/2003/04/emma" version="1.0">
              <emma:interpretation id="{FC8040DF-BDEA-4D32-ADCE-28A959FC34D8}" emma:medium="tactile" emma:mode="ink">
                <msink:context xmlns:msink="http://schemas.microsoft.com/ink/2010/main" type="inkWord" rotatedBoundingBox="14949,17246 19149,17195 19167,18684 14968,18736"/>
              </emma:interpretation>
              <emma:one-of disjunction-type="recognition" id="oneOf14">
                <emma:interpretation id="interp66" emma:lang="en-US" emma:confidence="1">
                  <emma:literal>growing</emma:literal>
                </emma:interpretation>
                <emma:interpretation id="interp67" emma:lang="en-US" emma:confidence="0">
                  <emma:literal>(growing</emma:literal>
                </emma:interpretation>
                <emma:interpretation id="interp68" emma:lang="en-US" emma:confidence="0">
                  <emma:literal>[growing</emma:literal>
                </emma:interpretation>
                <emma:interpretation id="interp69" emma:lang="en-US" emma:confidence="0">
                  <emma:literal>grooving</emma:literal>
                </emma:interpretation>
                <emma:interpretation id="interp70" emma:lang="en-US" emma:confidence="0">
                  <emma:literal>growiny</emma:literal>
                </emma:interpretation>
              </emma:one-of>
            </emma:emma>
          </inkml:annotationXML>
          <inkml:trace contextRef="#ctx2" brushRef="#br3" timeOffset="59016.9011">12345 6042 7,'0'0'27,"0"0"-2,-26-23-12,26 23 0,-18-25-4,18 25-2,0 0-1,-26-23-1,26 23-1,-28-5 0,28 5-2,-31 20 0,31-20 0,-28 51-1,15-17-1,5 7 1,6 5-1,4 5 1,6-2-1,5-3 1,5 0-1,5-5 1,0-8-1,6-5 1,-4-10-1,1-10 1,2-8-1,-4-8 1,-1-7-1,0-6 1,-5-4-1,-3-6 0,1-5 0,-3 0 0,-11-2 0,6 2 0,-8 3 0,-5 2 0,0 3 1,5 28-1,-23-31 1,23 31 0,-26-5 0,26 5 0,-26 13 0,26-13 0,-13 25 0,13-25-1,-2 31 1,2-31 0,5 36-1,3-13 1,7 0-1,0 5 1,3 8-1,3 8 1,0 2-1,2 5 1,-3 3-1,1 2 0,-11 6 1,3-3 0,-8-5-1,0-1 1,-5-1 0,-2-4 0,-3-7-1,-6-2 1,-1-6-1,-9-5 1,-5-7-1,0-3 0,-2-13 1,-5-3-1,-3-9 1,0-9-1,-3-4 0,6-6-1,4-2 0,-4-8-3,33 36-7,-41-54-24,35 21-1,1-8 0</inkml:trace>
          <inkml:trace contextRef="#ctx2" brushRef="#br3" timeOffset="59581.9576">12664 5973 19,'0'0'30,"41"-15"-10,-41 15-1,39 2-4,-39-2-4,39 23-2,-39-23-2,46 54-2,-25-20-1,7 12-1,-2-3-1,5 9-1,-8-4 0,2-2-1,-1-5 1,-6-7-1,-3-9 1,-15-25-1,23 28 1,-23-28-1,0 0 0,-5-25 1,-5-1-1,-3-2 0,-5-10 1,0-6-1,0-2 0,0 2 0,5 1 1,5 2-1,3 2 1,10 9 0,8 1 0,-13 29 0,44-35 1,-18 24-1,4 6-1,7 3 1,-1 2-1,0 2 0,2 8-1,-7-4 0,5 9-2,-10-10-4,18 21-18,-44-26-10,43 15-3,-43-15 3</inkml:trace>
          <inkml:trace contextRef="#ctx2" brushRef="#br3" timeOffset="60034.0028">13704 5958 6,'0'0'30,"0"0"1,0 0-7,-23-3-11,23 3-3,-13-25-3,13 25-3,-18-23 0,18 23-1,-28-3-1,28 3-1,-34 28 0,19 3 0,-6 2 1,6 11-1,2 5 0,8-1 1,2 1 0,11-6 0,2-7 0,16-7-1,2-14 0,11-10 0,0-18 0,4-5 0,1-10-1,-5-3 0,-6-2 0,-2 0 0,-10-1 1,-6 4-1,-7 7 0,-8 23-1,-5-39 1,5 39 0,-26-31-1,26 31-1,-39-23-1,14 8-2,25 15-4,-36-13-11,36 13-16,0 0 2,0 0-1</inkml:trace>
          <inkml:trace contextRef="#ctx2" brushRef="#br3" timeOffset="60709.0703">14062 5950 3,'-13'28'32,"13"-28"1,0 0 1,0 0-19,0 0-5,0 0-4,16 34-3,-16-34 0,25 36 0,-9-13-1,4 5-1,-2 0 1,6 0-1,-6-2 0,5-1 0,-23-25 0,36 36-1,-36-36 1,31 21-1,-31-21 0,25 2 0,-25-2 0,21-23 0,-21 23 0,13-43-1,-8 15 1,-2-8-1,-1 2 1,-2-2-1,0 3 1,-2 5-1,2 5 1,0 23-1,-6-26 1,6 26 0,0 0-1,0 0 1,21 31 0,-8-8 0,2 8 0,3 7 0,3 1 0,0 4 1,-1 1 0,3-6-1,-2-4 1,5-6 0,-26-28-1,43 20 1,-19-30-1,1-8 0,-1-10 1,1-5-1,-4-3 0,-3-5 0,0 2 0,-8 3 0,0 6 0,-7 1 0,-3 6 0,0 23 0,-8-35-1,8 35 1,-13-24 0,13 24 0,0 0-1,0 0-2,0 0-3,-28-17-18,28 17-13,0 0 2,0 0 0</inkml:trace>
          <inkml:trace contextRef="#ctx2" brushRef="#br3" timeOffset="61121.1115">14852 5627 30,'-25'26'34,"25"-26"2,0 33-6,0-33-33,2 31-27,24-18-4,2 0 0</inkml:trace>
          <inkml:trace contextRef="#ctx2" brushRef="#br3" timeOffset="60959.0952">14971 5827 42,'-5'23'35,"5"-23"0,0 41-15,0-41-15,18 28 0,-18-28-3,30 47 0,-11-19-1,-1 2 0,-6 6-2,-1-7-1,2 14-7,-24-15-25,11-28-2,0 0 1</inkml:trace>
          <inkml:trace contextRef="#ctx2" brushRef="#br3" timeOffset="61526.152">15311 6153 22,'10'33'32,"-5"-7"1,-5-26-11,18 23-15,-18-23-1,0 0-2,0 0-1,0 0 0,0 0 0,13-34 0,-13 34-1,-5-41 0,2 11 0,1-1-1,2-5 0,2 0-1,6 0 1,2 0-1,6 6 0,2 1 0,-18 29 0,46-36 0,-20 29 1,2 4 0,-2 6 1,7 7-1,-2 5 0,0 11 0,-3 5 0,1 7 0,-6 1-1,-3 7 0,1 0-1,-13-3-1,2 4-1,-10-22-4,15 14-17,-15-39-12,0 0 0,0 0 0</inkml:trace>
          <inkml:trace contextRef="#ctx2" brushRef="#br3" timeOffset="62179.2173">16006 5922 12,'0'0'32,"0"0"0,5-23-13,-5 23-7,-11-23-1,11 23-2,0 0-2,-23-8-2,23 8-1,-28 21-1,28-21-1,-23 46 0,18-18 0,5 8-1,7 0 0,9 2-1,7-5 1,3-2-1,7-8 0,1-7 0,2-6 0,-3-10 0,-5-5-1,-2-8 1,-26 13-1,31-38 0,-31 38 1,10-44-1,-10 44 1,-7-36 0,7 36 0,-11-26 0,11 26 0,0 0 0,0 0 1,0 0-1,0 0 1,-5 24-1,13 4 1,7 10-1,3 6 0,3 15 1,2 5-1,0 7 1,-2 4-1,-3 2 0,-3-3 0,-7 0 1,-8-2-1,-2-5 1,-11-6-1,-3-4 2,-10-6-1,-2-5 1,-5-10 0,-3-5-1,-6-14 1,-4-6 0,0-16-2,-1-8-2,6-5-2,-2-18-2,24 8-31,-14-13-2,12 5 2,3-5-2</inkml:trace>
        </inkml:traceGroup>
        <inkml:traceGroup>
          <inkml:annotationXML>
            <emma:emma xmlns:emma="http://www.w3.org/2003/04/emma" version="1.0">
              <emma:interpretation id="{E5975B52-7160-4DBB-9817-03794EADC1B2}" emma:medium="tactile" emma:mode="ink">
                <msink:context xmlns:msink="http://schemas.microsoft.com/ink/2010/main" type="inkWord" rotatedBoundingBox="19762,16882 25108,16817 25128,18485 19783,18551"/>
              </emma:interpretation>
              <emma:one-of disjunction-type="recognition" id="oneOf15">
                <emma:interpretation id="interp71" emma:lang="en-US" emma:confidence="1">
                  <emma:literal>community</emma:literal>
                </emma:interpretation>
                <emma:interpretation id="interp72" emma:lang="en-US" emma:confidence="0">
                  <emma:literal>communist 7</emma:literal>
                </emma:interpretation>
                <emma:interpretation id="interp73" emma:lang="en-US" emma:confidence="0">
                  <emma:literal>community 7</emma:literal>
                </emma:interpretation>
                <emma:interpretation id="interp74" emma:lang="en-US" emma:confidence="0">
                  <emma:literal>command 7</emma:literal>
                </emma:interpretation>
                <emma:interpretation id="interp75" emma:lang="en-US" emma:confidence="0">
                  <emma:literal>communil 7</emma:literal>
                </emma:interpretation>
              </emma:one-of>
            </emma:emma>
          </inkml:annotationXML>
          <inkml:trace contextRef="#ctx2" brushRef="#br3" timeOffset="63394.3388">17370 5986 2,'0'0'32,"0"0"2,-13-28-4,13 28-14,-23-16-5,23 16-4,-26-7-2,26 7-2,-41-5 0,41 5-1,-49 7-1,26 4 0,-3 4 0,0 5 0,-2 9-1,0 4 1,-1 5 0,4 3 0,2 3 0,7 0 0,6-9 0,10 4 0,7-6 0,12-2 0,1-5-1,8-1 1,6-9-1,2-6 0,0-5 0,5-5-1,-5 0 0,-2-15-3,7 17-10,-13-25-22,3 5-1,-8-13 0</inkml:trace>
          <inkml:trace contextRef="#ctx2" brushRef="#br3" timeOffset="63827.3821">17627 5978 20,'-13'-25'30,"13"25"-10,-18-26-3,18 26-4,-23-5-4,23 5-3,-31 20-1,19 4 0,-9 1-2,8 11 0,0 0 0,13 10 0,0-5-1,13 3 0,8-9 0,10-4 0,7-13-1,8-8-1,3-15 1,0-8-1,0-7 0,-5-8-1,-5-3 1,-11-5 0,-7 5-1,-14 3 1,-7 3-1,-10-1-1,10 26 0,-36-36-1,36 36-2,-54-28-4,54 28-10,-34-5-16,34 5 1,-23-16 1</inkml:trace>
          <inkml:trace contextRef="#ctx2" brushRef="#br3" timeOffset="64456.445">18024 6055 26,'18'41'32,"0"-5"1,-5-13-19,18 16-5,-31-39-4,38 43-1,-38-43-1,34 26-1,-34-26 0,0 0 0,0 0-1,23-13 0,-23 13 0,-5-44-1,2 11 1,1-3-1,2-5 0,0-5 0,5 5 0,2 8 0,6 5 1,-13 28-1,41-26 0,-12 31 1,2 8-1,2 13 1,-2 7-1,2 5 0,-2 3 0,-5-2 1,-5-3-1,-3-3 0,-5-7 0,-3-3 0,-10-23 0,0 0 1,0 0-1,0 0 0,-3-23 0,-2-3 0,-3-2 1,3-6-2,0 4 2,3-4-2,-1 9 1,6 2 1,-3 23-1,15-23 0,-15 23 1,33 2 0,-33-2-1,42 26 1,-17-6 0,4 6 0,-1 0-1,0 2 1,-2 2-1,-3 4 1,0-3-1,-2-3 0,-6 0-1,-15-28-1,26 49-5,-26-49-19,0 0-11,0 0 2,0 0-1</inkml:trace>
          <inkml:trace contextRef="#ctx2" brushRef="#br3" timeOffset="65227.5221">18866 5919 19,'0'0'34,"0"0"0,0 0-11,23 36-12,-23-36-3,28 36-3,-10-13-2,10 18 0,-2-2-1,0 7 0,0 0-1,-1-3-1,-1-4 1,-9-8-1,-2-8 0,-13-23 0,0 0 0,23 15 1,-23-15-1,8-28 0,-8 5 0,-3-5 0,1-3 0,-1-2 0,3-1 0,-3 6 0,6 2 0,-3 26-1,15-28 1,-15 28 0,31 13 0,-31-13 0,44 49 0,-18-18 0,-3 7-1,-2-5 2,-6-2-2,0-5 1,-15-26 0,19 33 0,-19-33 0,0 0 0,0 0 0,0 0-1,12-23 1,-14 0-1,4-3 1,1-7-1,2 0 0,0-6 1,8 8-1,3-2 1,4 10 1,6 5-1,2 3 1,8 4 0,0 9 0,-2 7 0,-1 3 0,1 5-1,-6 4 1,-2 4 0,-3 5-1,-2 4 0,-6-1 0,0-1 0,-4 0 0,-6-5-1,5 3-2,-10-26-4,10 30-16,-10-30-14,0 0 2,-23-23-1</inkml:trace>
          <inkml:trace contextRef="#ctx2" brushRef="#br3" timeOffset="65747.5741">19859 6014 16,'5'34'32,"3"7"-1,-11-11-14,32 27-4,-27-24-4,24 11-3,-13-16-1,13 0-1,-26-28-1,44 20-1,-44-20-1,43-18-1,-22-5 0,-3-5-2,2 0 1,-7-8-1,3 3-1,-8-6 0,2 6 0,-10-3 1,2 8-1,-7 0 2,3 2 0,2 26 1,-16-36 2,16 36 0,0 0 0,0 0 0,0 0 1,0 0 0,0 0 0,-5 41-1,10-12 1,11 9-1,-3 0 1,10 9 0,-5-6-1,7 2 1,-4-4-1,2-9-1,-2-2-1,-21-28-1,33 31-4,-33-31-9,0 0-22,23-43-2,-15 14 1</inkml:trace>
          <inkml:trace contextRef="#ctx2" brushRef="#br3" timeOffset="66260.6254">20392 5878 5,'3'29'33,"-1"-1"-1,-2-28-1,31 61-20,-26-35-3,16 15-2,-11-8-2,8 8-1,-10-10-1,5 2 0,-8-10-1,-5-23 1,13 29-1,-13-29-1,0 0 0,8-34 0,-8 9 0,0-14-1,-3-2 0,0-5 0,3 0 1,-2 0 0,2 2 0,2 8 1,1 0 0,-3 36 0,31-41 1,-31 41-1,44-7 1,-16 14 0,0 9-1,6 9 1,-1 4-1,-2 9 1,-5 1-1,2 2 0,-5-3 1,0 6-1,-5-11 0,0 3 0,-7-6 0,2-1 0,-13-29-1,13 38 0,-13-38-1,0 0-1,2 28-2,-2-28-5,0 0-28,-18-43-1,18 43 0</inkml:trace>
          <inkml:trace contextRef="#ctx2" brushRef="#br3" timeOffset="66750.6744">20953 5445 32,'0'0'37,"0"0"2,-33 16-3,33-16-32,0 0-7,0 0-25,28-5-9,-28 5 0,34-34 0</inkml:trace>
          <inkml:trace contextRef="#ctx2" brushRef="#br3" timeOffset="66584.6578">21118 5853 14,'-3'23'35,"11"5"1,-5-2 0,17 12-25,-22-15-2,20 18-3,-8-5-1,8 10-1,-8-5-1,6 3-1,-3-3 0,-3-11 0,0-1-2,-10-29-1,11 28-2,-11-28-4,10-26-30,-23-12-2,10-6 1,-15-15 0</inkml:trace>
          <inkml:trace contextRef="#ctx2" brushRef="#br3" timeOffset="67705.7699">21283 5771 14,'-29'28'37,"29"-28"1,0 0-1,0 0-19,0 0-11,3-36-1,23 18-2,2-5-1,16 8-2,5 2 1,7 8-1,9 5 1,-1 5-2,3 5 0,-3 3-2,-4 0 1,-12-6-2,-1-1-2,-21-12-1,10 9-3,-29-29-4,24 26-1,-33-28 0,2 28 3,0 0 2,28-20 6,-28 20 3,0 0 6,10 33 4,-10-33 2,0 54 0,0-54 0,-2 74-3,-6-38-3,13 13-1,-2-11-2,2 6 0,3-11-2,4-2 0,1-8 0,-13-23-1,34 20-1,-11-20-1,0-7 0,-23 7-2,46-34-2,-30 1 0,12 13-1,-15-19 1,13 13 0,-16-9 2,8 12 1,-18 23 3,18-41 2,-18 41 2,0 0 1,0 0 0,0 0 0,23 43 0,-30-10-1,4 19 0,-5 4-2,1 13 1,-6 6-1,2 9 1,-12 6-1,10 2 0,-7-5 0,7 0 0,-5-12-1,10-6 0,-2-15-1,5-13 0,2-13-1,3-28-2,3 23-3,-3-23-31,-8-28-2,0-6 0,19 1 0</inkml:trace>
          <inkml:trace contextRef="#ctx2" brushRef="#br3" timeOffset="67005.6999">21298 5243 22,'0'33'36,"8"3"2,-8-5-1,33 12-27,-22 1-3,17 15-3,-5 5-1,11 15-1,-6 3 0,5 8-1,-2 0 0,-5-1-2,0-12 1,-8-10 0,0-16-2,-10-23-2,7 3-7,-15-31-26,0 0-1,-33-56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04:29.4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932 272 23,'26'-15'25,"-26"15"0,0 0-3,8-21-3,-8 21-1,0-27-3,0 27-2,-17-21-1,-4 17-4,21 4-1,-46-27-1,17 20-1,-11 3-2,-2 4-1,-15 5 0,-4-1-1,-3 2 0,-3 6 0,-2 10 0,-1-2-1,-1 6 1,5 3 1,6 2-1,7 3 0,9 6 1,8-5 0,7 1-1,12-1 0,10-5 0,12-1 0,13-4-1,8 0 1,14-8 0,10-4-1,7-1 1,13-1 0,7 9-1,7 1 0,1 2 1,5 5-1,-6 5 0,-2 9 0,-8 2-1,-5 2 1,-12-4 0,-8-4 0,-11-1 0,-11 3 0,-10-13 0,-3-4 0,-12 0 1,-2-23-1,-18 30 0,1-12 1,-8-7-1,-9 1 0,-6-1 1,-8 1-1,-3-1 1,-6 6-1,-4 1 1,-2-1 0,-4-12 0,1 7 1,3-6-1,6 1 1,-1-3 0,11-4-1,5-4 0,9 4 0,9 6 0,3-12-1,21 6-1,-19-2 0,19 2-4,0 0-5,19-26-20,-2 12-10,4-1 1,11 2 0,1-10 0</inkml:trace>
  <inkml:trace contextRef="#ctx0" brushRef="#br0" timeOffset="912">1515 0 58,'0'0'33,"0"0"0,0 0 2,-25 19-17,25-19-5,4 33-2,5-4-4,-5 13-1,8 4 0,-3 19-1,6 6-1,-1 15-1,1 6 0,-2 11-1,4 0 0,-3 7-1,1-9 0,0-7-1,-3-14 1,3-5-1,-4-18 0,-1-13-1,-4-7-2,3-12-3,-17-4-10,8-21-23,0 0 0,-17-10 0,8-21 0</inkml:trace>
  <inkml:trace contextRef="#ctx0" brushRef="#br0" timeOffset="1299">1296 647 37,'-20'-15'33,"20"15"1,-1-19 2,1 19-9,17-37-8,-17 37-4,38-19-4,-17 12-2,11-7-3,-1 10 0,7-3-3,2 9 1,7-2-2,-3-2-1,4 6 0,0 7 0,3-1-1,-5-8-1,-2 3-2,5-12-6,-18 16-18,-3-11-13,-7 2 1,-21 0 0,21-17-1</inkml:trace>
  <inkml:trace contextRef="#ctx0" brushRef="#br0" timeOffset="1778">2576 707 21,'0'0'24,"-7"-21"2,7 3-4,0 18-3,-21-25-4,21 25-1,-35-17-2,35 17-1,-45-9-2,22 5 0,-10 11-2,5 1 0,-7 21-1,9-4-1,-7 15 0,14-2-1,-4 16 0,14-4-1,1 3-1,14-1 0,3-4 0,11-16-1,4-1 1,9-14-1,3-17 0,0-6-1,0-7 1,1-14 0,-5-5-2,-7-8 2,-4-8-1,-6 6 0,-6 1-1,-7-5 2,0 6-1,-4 10 0,0 3 0,1 10-1,1 17 1,0 0 0,0 0 0,-10 21 0,10 7-1,0 3 2,0 7-1,4 6 1,3 0 0,9 4 0,-1 0 1,8-8-1,5-2 2,7-3-2,1-6 1,4-8-1,0-4 1,-4-9-2,0-3 1,-1-7-1,-9 2-2,-5-9-1,-2-6-5,-19 15-27,6-18-6,-12-1 1,-5 0-1</inkml:trace>
  <inkml:trace contextRef="#ctx0" brushRef="#br0" timeOffset="2505">3232 148 39,'0'0'30,"0"0"2,0 0 0,0 0-10,0 0-7,0 0-2,26 13-2,-22 14-3,11-8 1,-5 25-1,9-2-1,-6 16-2,10-1-1,-6 23 0,4 7-2,-2 6 0,2 3-1,-5-6-1,1 0 1,-2 2-1,0-8 0,-1-19-1,-7-13-2,7-16-5,-20 1-15,12-14-16,-6-23-1,0 0 1,-10-33-1</inkml:trace>
  <inkml:trace contextRef="#ctx0" brushRef="#br0" timeOffset="2892">2934 552 64,'0'0'34,"0"0"2,0 0 1,0 0-19,50-18-4,-21 20-3,14-9-2,3 12-2,15-16-1,-6 17-1,12-12-1,-2 6-2,2-4 0,-5 2-1,1-4 0,-4 1-1,-11 7-1,-4-4-1,-14 2-2,7 0-15,-37 0-21,21 17-1,-21-17 1,-4 19-1</inkml:trace>
  <inkml:trace contextRef="#ctx0" brushRef="#br0" timeOffset="3232">3954 567 20,'0'0'20,"19"2"3,-19-2-1,0 0-7,19 11 0,-19-11 3,0 0-1,13 25 3,-13-25-3,10 27-2,-10-27-2,11 52-4,-1-24-3,-4 15-1,3-1-2,-3 7-1,3-1 0,-1-4-1,0-2-1,-3-9 0,-3-4-3,8-10-4,-4 8-32,-6-27-1,0 0 0,0 0 0</inkml:trace>
  <inkml:trace contextRef="#ctx0" brushRef="#br0" timeOffset="3587">3931 211 95,'-23'-14'34,"23"14"0,0 0-4,0 0-50,0 0-13,21 27-1,-21-27-1,25 33 0</inkml:trace>
  <inkml:trace contextRef="#ctx0" brushRef="#br0" timeOffset="3881">4838 730 55,'0'0'33,"-2"-18"-1,2 18 2,-21-17-18,21-6-4,0 23-2,-23-29-2,4 14 0,8-10-2,-18 8 0,8 0-1,-11 5 0,3-1-1,-7 9-1,2 10 0,0 17-1,3 4 1,1 15-1,5-2 1,4 14-1,8 3 1,9 10-3,10-8 0,5 1 0,16-9 0,5-5 0,8 0 0,6-7 0,5-9 0,6-9 0,-3-7 0,-1-9 0,-1-1 0,-5-4 0,-1-9 0,-10-5 0,-3-3 0,-5 2 0,-9 1 0,-2-11 0,-17 25-42,4-17 0,-21 2-1,17 15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56:07.9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A7669E-D0FC-4ADC-A630-4C2379D88045}" emma:medium="tactile" emma:mode="ink">
          <msink:context xmlns:msink="http://schemas.microsoft.com/ink/2010/main" type="writingRegion" rotatedBoundingBox="4432,4575 22397,5338 22153,11098 4187,10334"/>
        </emma:interpretation>
      </emma:emma>
    </inkml:annotationXML>
    <inkml:traceGroup>
      <inkml:annotationXML>
        <emma:emma xmlns:emma="http://www.w3.org/2003/04/emma" version="1.0">
          <emma:interpretation id="{C906D7E8-6FAB-417D-8F60-9E582EAF5AD2}" emma:medium="tactile" emma:mode="ink">
            <msink:context xmlns:msink="http://schemas.microsoft.com/ink/2010/main" type="paragraph" rotatedBoundingBox="4352,6447 22318,7211 22153,11098 4187,10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5ED582-F3E2-47E0-9775-9989A2254930}" emma:medium="tactile" emma:mode="ink">
              <msink:context xmlns:msink="http://schemas.microsoft.com/ink/2010/main" type="line" rotatedBoundingBox="4352,6447 22318,7211 22153,11098 4187,10334">
                <msink:destinationLink direction="with" ref="{BD63475A-E950-4556-AD56-1158CE16D3E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FB98204-B229-4163-B2DF-0D6123F0091A}" emma:medium="tactile" emma:mode="ink">
                <msink:context xmlns:msink="http://schemas.microsoft.com/ink/2010/main" type="inkWord" rotatedBoundingBox="13998,7141 22306,7494 22153,11098 13844,10745"/>
              </emma:interpretation>
              <emma:one-of disjunction-type="recognition" id="oneOf0">
                <emma:interpretation id="interp0" emma:lang="en-US" emma:confidence="0">
                  <emma:literal>Undecidability</emma:literal>
                </emma:interpretation>
                <emma:interpretation id="interp1" emma:lang="en-US" emma:confidence="0">
                  <emma:literal>Underdid ability</emma:literal>
                </emma:interpretation>
                <emma:interpretation id="interp2" emma:lang="en-US" emma:confidence="0">
                  <emma:literal>Undecided ability</emma:literal>
                </emma:interpretation>
                <emma:interpretation id="interp3" emma:lang="en-US" emma:confidence="0">
                  <emma:literal>Undeniably</emma:literal>
                </emma:interpretation>
                <emma:interpretation id="interp4" emma:lang="en-US" emma:confidence="0">
                  <emma:literal>Underbid ability</emma:literal>
                </emma:interpretation>
              </emma:one-of>
            </emma:emma>
          </inkml:annotationXML>
          <inkml:trace contextRef="#ctx0" brushRef="#br0">10256 2051 6,'2'-24'33,"-2"24"2,-2-20 0,2 20-21,-12-18-4,12 18-2,-20-19-3,20 19 0,-31-22-1,5 12-1,-2-6 0,-8 4 0,-3-2 0,-7 5-2,-4 3 2,-5 14-2,-1 9 0,1 17 0,1 13-1,1 15 0,9 11 0,8 12 0,9 11 0,13 3 0,16-4 1,10 0-1,17-6 1,9-8-1,8-10 1,11-12 0,1-12-1,7-11 0,-1-14 0,-1-13 0,-3-9-1,-3-13 1,-5-9-2,-5-10 1,-9-3-2,-2-11-4,-20 5-4,2-24-28,-7 9 0,-1-13 0</inkml:trace>
          <inkml:trace contextRef="#ctx0" brushRef="#br0" timeOffset="425.9149">10149 771 15,'-18'-2'33,"18"2"2,0 0 0,-24 10-27,24-10-2,10 35 0,10-15 0,-12 25-1,18-5 0,-12 27-1,13-2 1,-7 20-2,10 12 2,0 19-3,10 13 0,5 17 0,1 14-1,3 10-1,1 2 1,2 3-1,1-11 1,-3-12-1,-1-17 0,-9-23 1,-2-23-1,-5-24 0,-7-17 0,-6-17 0,-20-31-1,16 18-2,-16-18-3,-8-30-18,-18 5-15,-6-19-2,-17-9 0</inkml:trace>
          <inkml:trace contextRef="#ctx0" brushRef="#br0" timeOffset="1474.7051">11932 2120 11,'-17'-22'30,"17"22"1,-28-16-21,22-4 0,-18 12-1,8-19-2,-16 19 0,5-12-2,-15 14 0,2-6-1,-11 10 0,-3 2-1,-5 8-1,1 6 1,1 10 0,7 5-1,4 11 0,7 7 1,5 11-1,16 3 0,6 8 0,12 2-1,6 2-1,10 4 1,14-2-1,10-4 0,7-7 0,9-7 1,7-6-1,7-13 0,5-9 1,2-13-1,-7-18 1,3-16 0,-7-15-1,-3-11 1,-9-15-1,-9-12 1,-11-8-1,-8-6 0,-10-2 0,-10 8 0,-8 6 0,-6 8 0,-4 8 0,0 13-1,-4 11 1,2 15 0,14 18 0,-30 2 0,30-2 0,-25 47 0,21-3 0,2 11 0,10 14 0,11 12 1,9 10 0,10 0-1,6 4 1,11-9-1,-1-10 1,3-11-1,-1-16-1,-5-15 0,-7-19-1,-2-13 1,-3-13-3,-13-3-5,12-24-17,-20 7-13,3-13 0,-13-3-1</inkml:trace>
          <inkml:trace contextRef="#ctx0" brushRef="#br0" timeOffset="2308.5384">12492 808 32,'0'0'33,"0"0"2,24-2-26,-20 34 0,23-3-2,-11 29-1,14 7-2,-4 30 0,12 19-2,-1 25 0,5 19-1,0 15 1,3 9-2,-5 0 1,0-6 0,-3-11 0,-3-18 0,-6-23-1,-4-23 1,-5-26-1,-5-20 0,-6-17 0,-6-17 0,-2-21 0,0 0 0,-26-25 0,9-5 0,-5-11 0,0-5 0,0-9 0,0-6 0,4-3 0,1 1 0,7-2 0,2 0 0,8 4 0,4 1 1,6 5-1,5 0 0,5 7 1,4 5-1,4 5 0,6-1 1,7 7-1,-1 5 1,4 5 0,5 6-1,1 8 1,1 6 0,1 6 0,-2 8 0,-3 10-1,1 9 1,-1 7 0,-5 9 0,-4 11-1,-1 5 1,-5 8-1,-4 4 1,-4 2 0,-4-2-1,-5 0 0,-3-4 1,-4-2-1,-6-6 0,-8-7 1,-6-7-1,-9-7 0,-7-5 0,-12-11 0,-11-4 0,-11-13-1,-11-5 0,-7-8 0,-5-3 0,4-5-2,-3 2 0,19-6-3,-12 14-11,35-12-22,2 10 0,20-8-1</inkml:trace>
          <inkml:trace contextRef="#ctx0" brushRef="#br0" timeOffset="3401.3196">14027 1482 23,'-15'-44'39,"-3"15"0,8-1-1,-14 22-31,24 8-3,0 0-1,0 0-1,0 0-1,22 36-3,-8-13-1,-12 15-10,12-3-24,-12 1-2,3-12 1</inkml:trace>
          <inkml:trace contextRef="#ctx0" brushRef="#br0" timeOffset="3151.3696">14162 2049 26,'0'0'33,"0"0"1,0 0-23,0 0-3,0 0 0,0 0-2,0 0 0,20-2-1,-20 2-1,10 31 0,-4-9-1,4 4 0,-2 15-1,6 6 1,-2 9-2,4 5 1,1 8-1,3 2 0,-2 4 0,2-2-1,-2 2 0,0-9 0,-1-9 0,-7-8-2,2-15-2,-14-3-2,2-31-9,0 0-22,0 0-2,-33-35 0</inkml:trace>
          <inkml:trace contextRef="#ctx0" brushRef="#br0" timeOffset="5053.9891">14845 1156 2,'0'0'31,"0"0"0,0 0-9,-2-22-11,2 22-2,0 0-2,0 0-1,0 0-1,2 32 0,6-13-1,-6 11 0,8 2 0,-4 15-1,7 2 0,-3 13 0,4 5-1,0 10 0,4 6 0,-2 14-1,6 5 0,-1 13 0,-1 7 0,0 1-1,-2 3 1,-4-1-1,0-3 1,-2-11-1,0-7 0,-1-13 1,-1-8-1,-2-10 0,2-10 0,0-11 0,-2-5 0,0-9 0,-2-5 0,-2-9 0,-4-6-1,0-18-1,-6 19-1,6-19-4,-22-9-12,18-15-18,-12-2-3,10-17 3</inkml:trace>
          <inkml:trace contextRef="#ctx0" brushRef="#br0" timeOffset="5731.8534">15388 1792 30,'-18'-14'37,"18"14"2,0 0-2,-29-18-29,29 18-5,0 0-1,8-18-1,-8 18-1,0 0 0,0 0-3,0 0-4,25-15-30,-25 15 0,0 0-1</inkml:trace>
          <inkml:trace contextRef="#ctx0" brushRef="#br0" timeOffset="5489.9018">15474 2216 4,'0'0'32,"0"0"0,0 0-11,4-21-9,-4 21 0,0 0-2,0 0-3,0 0 0,0 0-2,25 27-1,-15-1 0,6 6-1,0 13 0,4 8-1,-2 9-1,4 5 0,-3 4 0,1 0 0,-4-2 0,0-4-1,-4-9 0,-4-5-1,0-12 0,-8-5-2,0-34-6,-2 36-25,2-36-5,-16-26 2,4-12-2</inkml:trace>
          <inkml:trace contextRef="#ctx0" brushRef="#br0" timeOffset="6767.6462">15714 1906 33,'-32'-8'36,"32"8"1,-30 0-11,30 0-18,0 0-2,38-5-1,-14 10 0,19-10-2,3 5 0,13-4 0,7 2-1,9-4 1,3 2-2,9-2 0,2 0 0,-7 0-1,-5 0 0,-6 2 0,-11 4-1,-9 2-3,-5 2 0,-28 12-4,6-12-31,-16 23-1,4-5 0</inkml:trace>
          <inkml:trace contextRef="#ctx0" brushRef="#br0" timeOffset="6398.72">16186 1014 7,'0'0'33,"-10"-30"0,10 30-6,0 0-15,-2-24-2,2 24-3,-2 20-1,-2 8-1,12 5 0,-8 19-1,8 11-1,-4 26 1,8 13-2,-4 19 0,9 17 0,-1 14-1,2 4 0,0 6-1,6-2 0,-2-8 0,-4-8 0,1-17 0,1-21 0,-8-19-1,4-19 0,-6-21-1,-12-10-1,2-37-3,0 0-5,18-27-26,-34-3-2,8-19 2</inkml:trace>
          <inkml:trace contextRef="#ctx0" brushRef="#br0" timeOffset="7167.5662">16757 2149 42,'0'0'36,"6"22"3,14-12-20,-10 16-13,16-1-1,-1 11-1,11 1 0,2 5-2,5 1 0,1 7-1,6-3 1,1 2-2,3-3 1,-1-1-1,-1-3 1,2-3-2,-5 3-1,1-7-1,-13-1-2,7-14-4,-24 17-27,4-23-4,-14 4 1</inkml:trace>
          <inkml:trace contextRef="#ctx0" brushRef="#br0" timeOffset="7910.4176">17904 2222 28,'0'0'32,"0"0"4,0 0-24,0 0-7,0 0 1,2-29 0,-2 29-1,0 0 0,-6-18 0,6 18-1,0 0 0,0 0-1,-8-18 0,8 18-1,0 0 0,0 0-1,0 0 1,0 0-1,0 0 0,0 0 0,0 0 0,-18-4 0,18 4 0,0 0-1,-12 22 3,6-4-2,-8 9 0,6 11 1,-15 11-1,5 11 1,-10 15-1,0 6 1,-8 17-1,1 5 0,3 8-1,-8 3 1,7 7-1,1 3 0,4 6 0,2-3 0,2-1 0,3-3-1,3-3 1,4-7 0,2-7 0,2-11-1,2-10 1,4-10 0,4-8 0,0-7 0,4-11 0,-2-8 0,2-7-1,0-6 0,0-5 0,-4-23-1,0 24-1,0-24-2,0 0-3,-32 0-17,28-22-16,-17 8-1,3-19 1</inkml:trace>
          <inkml:trace contextRef="#ctx0" brushRef="#br0" timeOffset="-7125.5746">0 26 5,'12'-20'29,"-12"20"1,23-11-13,-23 11-6,28-2-2,-28 2 0,40 0-2,-18 11-1,11-9-1,-5 16-1,4-2 0,-4 16 0,7 1-1,-5 20-1,2 1 0,-2 15 0,1 6-1,-7 12 0,2 2 0,-4 13 0,0 5-1,-6 2 1,-1 7-1,-7 3 0,-4 7 1,0 1-1,-2 1 0,0 2 0,-2-1 1,2 1-1,0 0 0,4-1 0,4-3 1,4-3-1,0-1 0,6-3 1,0-7-1,5-7 1,3-12-1,0-10 1,6-12-1,1-12 1,5-10-1,2-19 1,11-16-1,1-16 1,3-20-1,3-19 1,3-17-1,1-21 0,5-21 0,-5-21 0,-3-17 0,-5-10-1,-1-10 1,-5-8 0,-3-2-1,-9-6 1,-10 0 0,-4 4-1,-8 1 1,-6 7 0,-6 4 0,-4 15 0,-4 7 0,-4 14 0,0 21 0,-2 14 1,0 20-1,0 12 0,2 15 0,-2 9 0,10 31 0,-20-28 0,20 28 0,0 0 1,-20-12-2,20 12 2,0 0-1,-15 20 0,15-20 0,-8 47 0,2-11 0,2 15 0,2 8 1,0 18-1,0 10 0,2 20 0,4 13 1,0 7-1,8 11 0,1 6 0,5 6 1,2 0-1,10 6 0,0-5 0,7 1 1,1-6-1,0-6 0,5-10 0,-1-11 1,-2-12-1,1-11 0,-1-19 0,0-15 0,-3-11 0,3-12 2,-4-9-1,7-10-1,-7-6 1,0-3 0,-6-9 0,-1-2-1,-3-2 1,-26 2-1,30-15-2,-30 15-1,6-36-10,-26 18-26,-2-15-2,-15 3 0</inkml:trace>
          <inkml:trace contextRef="#ctx0" brushRef="#br0" timeOffset="-6111.7769">2646 1804 12,'0'0'33,"0"0"0,-24-10-13,24 10-9,10 41-1,8-11-3,-2 31-2,12 2 0,0 30-1,11 8-1,-1 17 0,6 1-1,-1 3-1,1-7 0,-6-7 0,-3-11-1,-9-20 1,0-19-1,-10-13 1,-8-15 0,-8-30-1,0 0 0,-20-4 1,-2-28-1,-4-13 0,-4-13 1,-5-17-1,3-16 0,2-13 0,8-5 0,7-5 0,11-1 1,6 2-1,17 5 1,11 9-1,10 8 0,9 18 0,7 8 0,5 20 0,5 17 0,5 12 0,-7 14 0,-1 12 0,-5 14-1,-3 9 2,-3 13-2,-6 9 2,-3 12-1,-5 12 0,-4 8 0,-3 10 1,-5 4-1,0 5 0,-6-3 1,2-4-1,1-5 0,1-7 0,2-12 0,2-9 1,8-11-1,5-10 0,3-13 1,5-10 0,5-14-1,0-8 1,3-8-1,-5-4 0,-7-4 0,-5 0-2,-12 4-2,7-11-19,-35 23-16,0 0-1,-45-14 0</inkml:trace>
          <inkml:trace contextRef="#ctx0" brushRef="#br0" timeOffset="-5233.9529">5312 1942 21,'4'-26'33,"-4"26"1,-31-29-22,25 7-6,-12 10-1,6-12 1,-14 12 0,6-9-1,-17 11 0,7-4-1,-16 12-1,3-2 0,-5 10-1,2 6 0,-1 10-2,3 9 1,0 9-1,5 9 0,7 8 1,6 9-1,6 9 0,3 8 1,5 1-1,8 1 0,6-2 1,6-2-1,5-6 0,3-9 1,10-9-1,4-8 1,12-7 0,7-13 0,5-5 0,7-14 0,7-8 0,7-6 0,0-6-1,-3-6 1,-7-9-2,-3 5 1,-7-6-2,-15 8-1,0-9-4,-40 27-15,18-46-17,-20 9-1,-10-15 2</inkml:trace>
          <inkml:trace contextRef="#ctx0" brushRef="#br0" timeOffset="-4824.035">5354 804 8,'-16'-21'33,"16"21"1,0 0-5,0 0-23,-2 31-1,18-5 0,-8 27 0,14 6 1,-6 28-1,8 10 0,-5 31-1,11 13-1,2 23 0,4 13-1,3 5 0,3-2 0,0-6-1,3-12 0,-1-14 0,-1-22 0,-7-21 0,-2-24-1,-6-20 0,-6-16 1,-5-11-1,-5-10 0,-12-24 0,0 0-2,0 0-2,0 0-14,-26-38-20,3 3-3,-1-11 1</inkml:trace>
          <inkml:trace contextRef="#ctx0" brushRef="#br0" timeOffset="-1948.6102">6517 2404 18,'0'0'33,"0"0"-13,0 0-2,0 0-5,0 0-2,0 0-4,19 4-2,1-2-2,2 6 1,12-4-2,7 2 1,13-6-1,4-4-1,9-8 0,2-6 0,-1-11 0,-1-1-1,-3-6 0,-7-7 0,-7 1 1,-10-1-1,-7 2 0,-9 7 0,-6 2 1,-6 1-1,-6 3 0,-6 4 0,-4-1 0,-6 3 1,-4 2-1,-8 2 0,-7-1-1,-3 3 1,-10 0 0,-9 6 0,-5 2 0,-9 4 0,-5 2 0,-5 4 1,-3 4-2,1 6 2,0 2-1,9 6 0,3 5 0,9 7 1,5 2-1,13 7 1,6 1-1,10 5 1,10 2-1,8 5 1,8 3 0,6 6 0,10 2 0,6 8 0,6 0 0,5 10-1,5 0 1,2-4 0,7-2 0,-1-9-1,7-5 1,-1-12-1,9-11 1,-1-15 0,5-13 0,3-12-1,-1-14 2,3-9-2,-3-9 1,0-4 0,-5-3-1,-7 1 2,-9 1-2,-8 7 2,-5 5-2,-11 5 0,-6 12-3,-20 8 1,0 0-4,24-2-11,-24 2-21,-12 18-3,12-18 3</inkml:trace>
          <inkml:trace contextRef="#ctx0" brushRef="#br0" timeOffset="-1233.753">8237 2021 13,'-8'-22'22,"12"2"-3,-4 20-2,-10-37-2,-10 29-2,14-18-3,-22 18-1,14-17-1,-19 19-1,7-10-3,-12 12 1,4-4-2,-7 12 0,1 2-1,-2 12-1,-1 9 0,-1 11 1,2 9-1,3 9 0,5 9 0,6 8 0,4 6 0,3 4 0,7 0 0,8 0 0,8-2 0,4 0 0,8-8-1,7-4 1,7-12 0,4-9-1,12-9 1,5-11-1,9-12 1,5-14-1,3-8 2,3-6-2,0-8 0,-3-2 0,-5-1 0,-5 1-3,-14 6 0,3-4-5,-25 22-17,2-16-14,-22 14-1,26-21 2</inkml:trace>
          <inkml:trace contextRef="#ctx0" brushRef="#br0" timeOffset="-854.829">8798 2058 27,'0'0'32,"0"0"1,0 0-24,0 0 1,0 0-1,0 0 0,0 0-2,0 0 0,2 18-1,-2-18 0,14 48-1,2-13-1,-2 20-1,9 9 0,-1 15-1,4 6-1,2 3 0,-4 3-1,-1-2 0,-3-8 0,-2-10-1,-8-13-2,2-15-4,-20-2-12,8-41-19,0 0-1,-20-9-1</inkml:trace>
          <inkml:trace contextRef="#ctx0" brushRef="#br0" timeOffset="-594.881">8661 1264 33,'-20'-35'38,"2"1"1,-3 7-2,9 5-32,12 22-2,-8-22 0,8 22-2,0 0 0,0 0-1,0 0 0,24 34-3,-22-1-2,19-7-18,-13 16-15,2 1 0,-2 2 0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56:28.5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63475A-E950-4556-AD56-1158CE16D3EB}" emma:medium="tactile" emma:mode="ink">
          <msink:context xmlns:msink="http://schemas.microsoft.com/ink/2010/main" type="inkDrawing" rotatedBoundingBox="4044,10307 19666,10660 19636,11993 4014,11639" semanticType="underline" shapeName="Other">
            <msink:sourceLink direction="with" ref="{D95ED582-F3E2-47E0-9775-9989A2254930}"/>
          </msink:context>
        </emma:interpretation>
      </emma:emma>
    </inkml:annotationXML>
    <inkml:trace contextRef="#ctx0" brushRef="#br0">18-13 3,'-20'-11'27,"20"11"-9,0 0-4,-26-14-5,26 14-1,0 0-2,0 0-2,0 0-2,14 27 0,6-3 0,12 6-1,11 11 0,15 3 0,15 9 0,15 6-1,19 8 1,16 1-1,14 5-1,15 0 1,17 6 1,19-2 0,17 0 0,21-4 0,10-4 1,18-6-1,22-6 0,15-9 1,15-7-1,13-11-1,12-6 1,7-11-1,11-7 0,14-10 0,2-11 0,10-11-1,16-12 1,7-17 1,5-8 0,20-14 0,11-10 0,13-4 1,25-6 0,16 1 1,10 11-1,12 8 0,1 19-1,5 13 2,-14 25-3,-8 14 0,-34 38 1,-17 17 0,-35 36 0,-21 22-1,-22 27 1,-16 12 0,-65-114 0,-119 248-31,279-3-2,-83-9-6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58:02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4216-672 10,'10'20'27,"-10"-20"-12,0 0-2,-12 26-3,12-26 1,0 0-4,-15 21 0,-7-7-1,22-14-1,-34 18 0,34-18-2,-40 12 1,20-12-2,-7 2 0,3-10 0,4-2-1,0-6 0,2-7-1,4-3 1,1-8-1,5-5 0,4-3 0,2-3 0,4-6 0,2 1 0,4-3 0,0 5 0,5-1 0,1 4 1,4 3-1,0 3 0,0 7 0,4 6 0,7 3 1,1 5-1,2 6 0,4 2 0,1 2 0,5 4 0,2 2 0,1 0 0,-3 4 0,0 0 0,1 4 0,-3-2 0,-2 4 0,-3 2 0,-1 0 0,-4 0 0,-2 0 0,-1 3 0,1 1 0,-2 2-1,-2 2 1,-2 2-1,-3 7 1,-3 1-1,-4 2 1,-2 1-1,-8 3 1,-6 3 0,2 1 0,-8 1 2,0-3-2,-4 3 1,-5-1-1,1 1 2,-2-3-2,0-1 1,-8-3-1,2-4 0,-5 1 0,-1-3 0,-2 0 0,-5-1 0,1-5 0,-2 0 0,-3-4 0,1-3 0,2-3 1,-3-6-2,5-4 1,2-2-1,2-6-1,-1-1-1,11-11-6,-4 14-20,12-16-6,2 2 0</inkml:trace>
  <inkml:trace contextRef="#ctx0" brushRef="#br0" timeOffset="14969">4534-599 23,'-4'18'14,"4"-18"1,0 0-2,0 0-2,0 0-1,0 0-2,0 0-3,0 0-1,0 0-1,0 0 0,0 0-1,0 0 0,0 0 0,0 0-1,0 0 1,-16-22 0,16 22-1,-12-21 1,12 21-1,-6-30 1,2 12-1,4-5 1,2 3-1,6-8 1,-2 2-1,6-5 0,2 5 0,4-3 0,3 7 0,1 2-1,-2 4 1,2 2-1,-2 5 0,0 3 1,1 6-1,-3-2 0,-18 2 0,30 0 0,-30 0 1,26 4-1,-26-4 0,0 0 0,26 8 1,-26-8-3,0 0 3,0 0-3,0 0 3,0 0-1,0 0 0,0 0 0,0 0 0,0 0 2,-14 19-2,14-19 1,0 0-1,-20 10 0,20-10 0,-22 6 0,22-6 0,-32 6 0,11-2 0,-1 2 0,-4 0 0,0 2 0,-4 0 1,-3 3-1,1 1 0,-2 0 0,2 4 0,-1-2 0,3 2 0,4 3 0,4-1 0,1 0 0,5 4 0,4-1 0,6 1 0,2 0 0,6-2 0,2 3 0,6-5 0,2 2-1,-12-20 1,35 33 0,-17-23 0,0 0 0,0-4 0,-18-6 0,28 8 0,-28-8 0,0 0 0,21-6 0,-21 6 0,0 0 0,0 0 0,-11-24 0,11 24 0,-16-27 0,8 9 0,2 0 1,-2-4-1,4-3 0,2-1 0,4 0 0,4-3 0,2-1 0,6 0 0,2 1 0,3-1 0,1 1 0,2 7 0,0 2 0,0 6-1,-2 2 1,-1 3 0,1 5 0,-20 4 0,32-2 0,-32 2 0,28 0 0,-28 0 0,22 4 0,-22-4 0,0 0 0,23 17 0,-23-17 1,0 0-1,8 20 0,-8-20 0,0 0 0,0 0 1,0 0-1,-20 4 0,20-4 0,-23-2 0,23 2 0,-24 0 0,24 0 0,-32 4 0,14 0 0,0 2 0,-3 6 0,-1 0 0,-4 7 0,0 1 0,0 2 0,1 2 0,3 3 0,2-1 0,4 0 0,4 1 0,8-1 0,2-4 0,4-1-1,6-1 1,-8-20 0,16 30 0,-16-30 0,0 0 0,22 21 0,-22-21 0,0 0 0,0 0 0,0 0 0,10-23 0,-10 23 0,-2-22 1,2 22-1,0-28 0,2 9 0,0 1 0,4-4 0,2 0 0,5-5 0,5-1 0,4-2 1,4-1-1,4-1 0,1 3 0,1 3 1,-2 6-1,0 2 0,-6 5 0,1 5 0,-25 8 0,32-4 0,-32 4 0,18 0 0,-18 0 0,0 0 1,0 0-1,10 25 0,-10-25 0,-6 22 0,6-22 1,-14 28-1,14-28 0,-26 29 0,8-15 0,-3 0 0,1 0 0,-2 0 0,-2 2 0,4 1 0,0-1 0,-1 2 0,7 0 0,0 1 0,2-1 0,2 0 0,10-18 0,-10 30 0,10-30 0,-4 21-1,4-21 1,0 0 0,0 0 0,0 0 0,0 0 0,0 0 0,8-25 0,-8 25 0,14-28 0,-2 10 0,2 0 0,2-3 1,5 1-1,-1-2 0,2 2 0,0-1 0,0 5 0,-2 2 0,-1 4 0,-19 10 0,28-10-1,-28 10 1,20 0 0,-20 0 0,0 0 0,0 0 0,8 22 0,-8-22 0,0 0 0,-22 22 0,22-22 1,-28 16-1,28-16 0,-35 21 0,17-9 0,18-12 0,-32 24 0,32-24 0,-24 28 0,24-28 0,-20 25 0,20-25 0,-19 20 0,19-20 0,0 0 0,-22 12 0,22-12 1,0 0-2,0 0 1,0 0 0,0 0 0,0 0 0,0 0-1,20-26 1,-20 26 0,31-31 0,-15 13 0,4-2 0,0 0 0,0-1 0,-2 3 0,-1 0 0,-17 18 0,26-24 0,-26 24 0,20-10-2,-20 10 3,0 0-1,0 0 0,0 0 0,0 0 1,0 0-1,0 0 0,0 0 2,-18 12-2,18-12 0,-36 14 0,11-4 0,-3 2 0,-4 4 0,0 1 0,-1 3 0,3 0-1,4 8-1,20-7-16,-2 11-18,8-6-2,6-5 0</inkml:trace>
  <inkml:trace contextRef="#ctx0" brushRef="#br0" timeOffset="2127">12751-518 17,'0'0'18,"0"0"-3,0 0 0,0 0-3,0 0-1,-8 18-2,8-18-2,0 0-1,0 0-2,-28 8 1,28-8-2,-26 0 0,26 0 0,-35-4-1,17-4 0,-2-2 0,0-4 0,0-5-1,0-5 1,-1-2-2,7-5 2,2-3-2,2-3 0,0-3 1,4-5-2,4 3 1,2-1 0,4-3 0,0-1 0,4 0 0,0 1 0,6 1 0,0 1 0,7 1-1,-1 5 0,4 5 1,0 7-1,4 6 1,5 4-1,-1 3 1,2 7-1,0 4 1,3 2 0,-1 0 0,4 2 1,-1 2-1,1 2 0,-2 1 0,-1-1 0,-3 2 0,0 2 1,0 2-1,-3 0 0,1 0 0,-2 2 1,0 3-1,1-1 0,-1 0 0,-4 0 0,-2 0 0,1 3 0,-5-1 0,0 2 1,-4 0-1,-2 1 0,-2 3 1,0-4-1,-4 3 1,2-1-1,-3 2 0,-1-2 1,-2 3-1,0-5 1,0 2-1,-4 3 0,2-1 1,-2 0-1,0-2 0,-4 1 0,0-1 1,-2 2-1,-3 1 0,1-1 0,-4 0 1,0 3-1,-4-1 0,0 2 0,-6 1 0,2-1 0,-5-2 0,1-1 0,-6-1 0,-4-4 0,1-2 0,-3-1 0,-2-5 0,-5-2-1,-1-6 0,-6-2-1,1-10-1,-5-4-3,5-19-4,-7 9-23,6-20-3,-3-1 2</inkml:trace>
  <inkml:trace contextRef="#ctx0" brushRef="#br0" timeOffset="18619">12787-609 3,'-24'-5'25,"24"5"-10,0 0-4,0 0 0,-10-20-1,10 20 1,0 0-4,0 0 0,0-24-1,0 24-1,0 0 0,12-18-1,-12 18-1,20-14-1,-20 14 1,35-15-2,-13 7 1,6 6 0,4-4-1,3 2 0,7 2 0,-2 4 0,5 0 0,-1 8 0,0 2 0,-1 7 0,-3 1 0,-6 4-1,-1 0 1,-5 3 0,-2-3-1,-6-2 1,-2-1-1,-3-1 1,-3-2-1,-12-18 0,18 29 1,-18-29-1,10 22 0,-10-22 0,0 0 1,6 20-1,-6-20 1,0 0-1,0 0 1,0 0-1,-18-6 0,18 6 0,-22-12 0,22 12 0,-29-22 0,11 7 0,-4 1 0,-4-4 0,-4 0-1,-5-1 1,-3-1 0,-6 2-1,-5 0 0,-1 0 1,-3 1-1,3 3 1,2 0-1,3 4 1,7 0-1,8 4 1,7 0 0,23 6-1,-26-9 1,26 9 0,0 0 0,0 0 0,0 0-1,0 0 1,22 13 0,-22-13 0,33 8 0,-11-4 0,4-4 1,4-2-1,9-2 0,3 0 1,4-4-1,3 1 0,1 3 1,1 2-1,-1 6 1,-4 3-1,-1 3 1,-7 6-1,-2 2 0,-5 4 0,-3-1 1,-4 1-1,-4 0 0,-4-2 0,-4 1 1,-4-3-1,-8-18 0,13 34 0,-13-34 0,2 29 0,-2-29 0,-2 22 0,2-22 0,0 0 0,-2 18 0,2-18 0,0 0 0,0 0 0,0 0 0,-19 4 0,19-4 0,-22-6-1,22 6 1,-36-12 0,10 2-1,-5-8 1,-7-1-1,-4-7 0,-3 2 0,-1-7 0,-2 3 0,-3-4 0,1 1 0,1 3 0,3 2 0,4 1 1,-1 5-1,3 2 1,2 2 0,3 5 0,3 5-1,-4 2 1,4 4 1,1 0-1,3 4 1,2 2-1,4 3 1,4-3-1,18-6 2,0 0-2,-14 28 0,14-28 0,28 22-1,-6-12 2,8 1-2,4-1 1,5-4-1,3 0 2,2-4-2,-1 2 2,1-2-1,1 4 0,-1 0 1,-2 4-1,-1 0 1,-3 5-1,-2-1 0,-2 4 1,-3 0-1,-7 2 0,-4-1 0,-2 3 1,-8-4-1,-6 4 0,-6-3 0,-4-1 0,6-18 0,-30 30 1,12-20-2,-2-1 1,-4-3 0,-3-8 0,-3-2-1,-2-7 1,-2-5-1,1-4 0,-1-4 0,0-3 0,-1 3 1,7-2-1,4 3 0,0 1 1,6 6 0,18 16 0,-31-22-1,31 22 1,-20-13 0,20 13 0,0 0 0,0 0 1,0 0-1,20 7 0,5 1 1,5 2-1,8 2 1,7 6-1,3 0 1,-2 5-1,1-1 1,-5 4-1,-6-1 1,-5 1-1,-7-2 0,-10-2 1,-6 1-1,-4-5 0,-4-18 1,-4 28-1,4-28 0,-18 17 0,18-17 0,-28 2 1,9-8-2,-3-7 1,-4-1 0,-2-6 0,2-4 0,1-1 0,1-1 0,2 0-1,4-1 1,2 5 0,2 2 0,4 2 0,10 18 0,-23-31 0,23 31 0,-20-20 0,20 20 0,-22-16 0,22 16 0,-26-10 0,26 10 0,-28-7 0,28 7 0,-27-2 0,27 2 0,-22 0 0,22 0 0,0 0 0,0 0-1,0 0 1,0 0 1,0 0-1,0 0 0,28 23 0,1-11 1,5 2 0,8 2 0,3 3 0,5-1 0,-2 0-1,3-2 1,-5 0 0,-5 1-1,-7-3 1,-8-2-1,-6 0 0,-20-12 1,26 16-1,-26-16 0,0 0-2,0 0-3,-18 4-30,18-4-1,-36-12-1,14-2 0</inkml:trace>
  <inkml:trace contextRef="#ctx0" brushRef="#br0" timeOffset="-114826.451">10256 2051 6,'2'-24'33,"-2"24"2,-2-20 0,2 20-21,-12-18-4,12 18-2,-20-19-3,20 19 0,-31-22-1,5 12-1,-2-6 0,-8 4 0,-3-2 0,-7 5-2,-4 3 2,-5 14-2,-1 9 0,1 17 0,1 13-1,1 15 0,9 11 0,8 12 0,9 11 0,13 3 0,16-4 1,10 0-1,17-6 1,9-8-1,8-10 1,11-12 0,1-12-1,7-11 0,-1-14 0,-1-13 0,-3-9-1,-3-13 1,-5-9-2,-5-10 1,-9-3-2,-2-11-4,-20 5-4,2-24-28,-7 9 0,-1-13 0</inkml:trace>
  <inkml:trace contextRef="#ctx0" brushRef="#br0" timeOffset="-114400.5361">10149 771 15,'-18'-2'33,"18"2"2,0 0 0,-24 10-27,24-10-2,10 35 0,10-15 0,-12 25-1,18-5 0,-12 27-1,13-2 1,-7 20-2,10 12 2,0 19-3,10 13 0,5 17 0,1 14-1,3 10-1,1 2 1,2 3-1,1-11 1,-3-12-1,-1-17 0,-9-23 1,-2-23-1,-5-24 0,-7-17 0,-6-17 0,-20-31-1,16 18-2,-16-18-3,-8-30-18,-18 5-15,-6-19-2,-17-9 0</inkml:trace>
  <inkml:trace contextRef="#ctx0" brushRef="#br0" timeOffset="-113351.7459">11932 2120 11,'-17'-22'30,"17"22"1,-28-16-21,22-4 0,-18 12-1,8-19-2,-16 19 0,5-12-2,-15 14 0,2-6-1,-11 10 0,-3 2-1,-5 8-1,1 6 1,1 10 0,7 5-1,4 11 0,7 7 1,5 11-1,16 3 0,6 8 0,12 2-1,6 2-1,10 4 1,14-2-1,10-4 0,7-7 0,9-7 1,7-6-1,7-13 0,5-9 1,2-13-1,-7-18 1,3-16 0,-7-15-1,-3-11 1,-9-15-1,-9-12 1,-11-8-1,-8-6 0,-10-2 0,-10 8 0,-8 6 0,-6 8 0,-4 8 0,0 13-1,-4 11 1,2 15 0,14 18 0,-30 2 0,30-2 0,-25 47 0,21-3 0,2 11 0,10 14 0,11 12 1,9 10 0,10 0-1,6 4 1,11-9-1,-1-10 1,3-11-1,-1-16-1,-5-15 0,-7-19-1,-2-13 1,-3-13-3,-13-3-5,12-24-17,-20 7-13,3-13 0,-13-3-1</inkml:trace>
  <inkml:trace contextRef="#ctx0" brushRef="#br0" timeOffset="-112517.9121">12492 808 32,'0'0'33,"0"0"2,24-2-26,-20 34 0,23-3-2,-11 29-1,14 7-2,-4 30 0,12 19-2,-1 25 0,5 19-1,0 15 1,3 9-2,-5 0 1,0-6 0,-3-11 0,-3-18 0,-6-23-1,-4-23 1,-5-26-1,-5-20 0,-6-17 0,-6-17 0,-2-21 0,0 0 0,-26-25 0,9-5 0,-5-11 0,0-5 0,0-9 0,0-6 0,4-3 0,1 1 0,7-2 0,2 0 0,8 4 0,4 1 1,6 5-1,5 0 0,5 7 1,4 5-1,4 5 0,6-1 1,7 7-1,-1 5 1,4 5 0,5 6-1,1 8 1,1 6 0,1 6 0,-2 8 0,-3 10-1,1 9 1,-1 7 0,-5 9 0,-4 11-1,-1 5 1,-5 8-1,-4 4 1,-4 2 0,-4-2-1,-5 0 0,-3-4 1,-4-2-1,-6-6 0,-8-7 1,-6-7-1,-9-7 0,-7-5 0,-12-11 0,-11-4 0,-11-13-1,-11-5 0,-7-8 0,-5-3 0,4-5-2,-3 2 0,19-6-3,-12 14-11,35-12-22,2 10 0,20-8-1</inkml:trace>
  <inkml:trace contextRef="#ctx0" brushRef="#br0" timeOffset="-111425.1314">14027 1482 23,'-15'-44'39,"-3"15"0,8-1-1,-14 22-31,24 8-3,0 0-1,0 0-1,0 0-1,22 36-3,-8-13-1,-12 15-10,12-3-24,-12 1-2,3-12 1</inkml:trace>
  <inkml:trace contextRef="#ctx0" brushRef="#br0" timeOffset="-111675.0814">14162 2049 26,'0'0'33,"0"0"1,0 0-23,0 0-3,0 0 0,0 0-2,0 0 0,20-2-1,-20 2-1,10 31 0,-4-9-1,4 4 0,-2 15-1,6 6 1,-2 9-2,4 5 1,1 8-1,3 2 0,-2 4 0,2-2-1,-2 2 0,0-9 0,-1-9 0,-7-8-2,2-15-2,-14-3-2,2-31-9,0 0-22,0 0-2,-33-35 0</inkml:trace>
  <inkml:trace contextRef="#ctx0" brushRef="#br0" timeOffset="-109772.4619">14845 1156 2,'0'0'31,"0"0"0,0 0-9,-2-22-11,2 22-2,0 0-2,0 0-1,0 0-1,2 32 0,6-13-1,-6 11 0,8 2 0,-4 15-1,7 2 0,-3 13 0,4 5-1,0 10 0,4 6 0,-2 14-1,6 5 0,-1 13 0,-1 7 0,0 1-1,-2 3 1,-4-1-1,0-3 1,-2-11-1,0-7 0,-1-13 1,-1-8-1,-2-10 0,2-10 0,0-11 0,-2-5 0,0-9 0,-2-5 0,-2-9 0,-4-6-1,0-18-1,-6 19-1,6-19-4,-22-9-12,18-15-18,-12-2-3,10-17 3</inkml:trace>
  <inkml:trace contextRef="#ctx0" brushRef="#br0" timeOffset="-109094.5976">15388 1792 30,'-18'-14'37,"18"14"2,0 0-2,-29-18-29,29 18-5,0 0-1,8-18-1,-8 18-1,0 0 0,0 0-3,0 0-4,25-15-30,-25 15 0,0 0-1</inkml:trace>
  <inkml:trace contextRef="#ctx0" brushRef="#br0" timeOffset="-109336.5492">15474 2216 4,'0'0'32,"0"0"0,0 0-11,4-21-9,-4 21 0,0 0-2,0 0-3,0 0 0,0 0-2,25 27-1,-15-1 0,6 6-1,0 13 0,4 8-1,-2 9-1,4 5 0,-3 4 0,1 0 0,-4-2 0,0-4-1,-4-9 0,-4-5-1,0-12 0,-8-5-2,0-34-6,-2 36-25,2-36-5,-16-26 2,4-12-2</inkml:trace>
  <inkml:trace contextRef="#ctx0" brushRef="#br0" timeOffset="-108058.8048">15714 1906 33,'-32'-8'36,"32"8"1,-30 0-11,30 0-18,0 0-2,38-5-1,-14 10 0,19-10-2,3 5 0,13-4 0,7 2-1,9-4 1,3 2-2,9-2 0,2 0 0,-7 0-1,-5 0 0,-6 2 0,-11 4-1,-9 2-3,-5 2 0,-28 12-4,6-12-31,-16 23-1,4-5 0</inkml:trace>
  <inkml:trace contextRef="#ctx0" brushRef="#br0" timeOffset="-108427.731">16186 1014 7,'0'0'33,"-10"-30"0,10 30-6,0 0-15,-2-24-2,2 24-3,-2 20-1,-2 8-1,12 5 0,-8 19-1,8 11-1,-4 26 1,8 13-2,-4 19 0,9 17 0,-1 14-1,2 4 0,0 6-1,6-2 0,-2-8 0,-4-8 0,1-17 0,1-21 0,-8-19-1,4-19 0,-6-21-1,-12-10-1,2-37-3,0 0-5,18-27-26,-34-3-2,8-19 2</inkml:trace>
  <inkml:trace contextRef="#ctx0" brushRef="#br0" timeOffset="-107658.8848">16757 2149 42,'0'0'36,"6"22"3,14-12-20,-10 16-13,16-1-1,-1 11-1,11 1 0,2 5-2,5 1 0,1 7-1,6-3 1,1 2-2,3-3 1,-1-1-1,-1-3 1,2-3-2,-5 3-1,1-7-1,-13-1-2,7-14-4,-24 17-27,4-23-4,-14 4 1</inkml:trace>
  <inkml:trace contextRef="#ctx0" brushRef="#br0" timeOffset="-106916.0334">17904 2222 28,'0'0'32,"0"0"4,0 0-24,0 0-7,0 0 1,2-29 0,-2 29-1,0 0 0,-6-18 0,6 18-1,0 0 0,0 0-1,-8-18 0,8 18-1,0 0 0,0 0-1,0 0 1,0 0-1,0 0 0,0 0 0,0 0 0,-18-4 0,18 4 0,0 0-1,-12 22 3,6-4-2,-8 9 0,6 11 1,-15 11-1,5 11 1,-10 15-1,0 6 1,-8 17-1,1 5 0,3 8-1,-8 3 1,7 7-1,1 3 0,4 6 0,2-3 0,2-1 0,3-3-1,3-3 1,4-7 0,2-7 0,2-11-1,2-10 1,4-10 0,4-8 0,0-7 0,4-11 0,-2-8 0,2-7-1,0-6 0,0-5 0,-4-23-1,0 24-1,0-24-2,0 0-3,-32 0-17,28-22-16,-17 8-1,3-19 1</inkml:trace>
  <inkml:trace contextRef="#ctx0" brushRef="#br0" timeOffset="-121952.0256">0 26 5,'12'-20'29,"-12"20"1,23-11-13,-23 11-6,28-2-2,-28 2 0,40 0-2,-18 11-1,11-9-1,-5 16-1,4-2 0,-4 16 0,7 1-1,-5 20-1,2 1 0,-2 15 0,1 6-1,-7 12 0,2 2 0,-4 13 0,0 5-1,-6 2 1,-1 7-1,-7 3 0,-4 7 1,0 1-1,-2 1 0,0 2 0,-2-1 1,2 1-1,0 0 0,4-1 0,4-3 1,4-3-1,0-1 0,6-3 1,0-7-1,5-7 1,3-12-1,0-10 1,6-12-1,1-12 1,5-10-1,2-19 1,11-16-1,1-16 1,3-20-1,3-19 1,3-17-1,1-21 0,5-21 0,-5-21 0,-3-17 0,-5-10-1,-1-10 1,-5-8 0,-3-2-1,-9-6 1,-10 0 0,-4 4-1,-8 1 1,-6 7 0,-6 4 0,-4 15 0,-4 7 0,-4 14 0,0 21 0,-2 14 1,0 20-1,0 12 0,2 15 0,-2 9 0,10 31 0,-20-28 0,20 28 0,0 0 1,-20-12-2,20 12 2,0 0-1,-15 20 0,15-20 0,-8 47 0,2-11 0,2 15 0,2 8 1,0 18-1,0 10 0,2 20 0,4 13 1,0 7-1,8 11 0,1 6 0,5 6 1,2 0-1,10 6 0,0-5 0,7 1 1,1-6-1,0-6 0,5-10 0,-1-11 1,-2-12-1,1-11 0,-1-19 0,0-15 0,-3-11 0,3-12 2,-4-9-1,7-10-1,-7-6 1,0-3 0,-6-9 0,-1-2-1,-3-2 1,-26 2-1,30-15-2,-30 15-1,6-36-10,-26 18-26,-2-15-2,-15 3 0</inkml:trace>
  <inkml:trace contextRef="#ctx0" brushRef="#br0" timeOffset="-120938.2284">2646 1804 12,'0'0'33,"0"0"0,-24-10-13,24 10-9,10 41-1,8-11-3,-2 31-2,12 2 0,0 30-1,11 8-1,-1 17 0,6 1-1,-1 3-1,1-7 0,-6-7 0,-3-11-1,-9-20 1,0-19-1,-10-13 1,-8-15 0,-8-30-1,0 0 0,-20-4 1,-2-28-1,-4-13 0,-4-13 1,-5-17-1,3-16 0,2-13 0,8-5 0,7-5 0,11-1 1,6 2-1,17 5 1,11 9-1,10 8 0,9 18 0,7 8 0,5 20 0,5 17 0,5 12 0,-7 14 0,-1 12 0,-5 14-1,-3 9 2,-3 13-2,-6 9 2,-3 12-1,-5 12 0,-4 8 0,-3 10 1,-5 4-1,0 5 0,-6-3 1,2-4-1,1-5 0,1-7 0,2-12 0,2-9 1,8-11-1,5-10 0,3-13 1,5-10 0,5-14-1,0-8 1,3-8-1,-5-4 0,-7-4 0,-5 0-2,-12 4-2,7-11-19,-35 23-16,0 0-1,-45-14 0</inkml:trace>
  <inkml:trace contextRef="#ctx0" brushRef="#br0" timeOffset="-120060.404">5312 1942 21,'4'-26'33,"-4"26"1,-31-29-22,25 7-6,-12 10-1,6-12 1,-14 12 0,6-9-1,-17 11 0,7-4-1,-16 12-1,3-2 0,-5 10-1,2 6 0,-1 10-2,3 9 1,0 9-1,5 9 0,7 8 1,6 9-1,6 9 0,3 8 1,5 1-1,8 1 0,6-2 1,6-2-1,5-6 0,3-9 1,10-9-1,4-8 1,12-7 0,7-13 0,5-5 0,7-14 0,7-8 0,7-6 0,0-6-1,-3-6 1,-7-9-2,-3 5 1,-7-6-2,-15 8-1,0-9-4,-40 27-15,18-46-17,-20 9-1,-10-15 2</inkml:trace>
  <inkml:trace contextRef="#ctx0" brushRef="#br0" timeOffset="-119650.486">5354 804 8,'-16'-21'33,"16"21"1,0 0-5,0 0-23,-2 31-1,18-5 0,-8 27 0,14 6 1,-6 28-1,8 10 0,-5 31-1,11 13-1,2 23 0,4 13-1,3 5 0,3-2 0,0-6-1,3-12 0,-1-14 0,-1-22 0,-7-21 0,-2-24-1,-6-20 0,-6-16 1,-5-11-1,-5-10 0,-12-24 0,0 0-2,0 0-2,0 0-14,-26-38-20,3 3-3,-1-11 1</inkml:trace>
  <inkml:trace contextRef="#ctx0" brushRef="#br0" timeOffset="-116775.0612">6517 2404 18,'0'0'33,"0"0"-13,0 0-2,0 0-5,0 0-2,0 0-4,19 4-2,1-2-2,2 6 1,12-4-2,7 2 1,13-6-1,4-4-1,9-8 0,2-6 0,-1-11 0,-1-1-1,-3-6 0,-7-7 0,-7 1 1,-10-1-1,-7 2 0,-9 7 0,-6 2 1,-6 1-1,-6 3 0,-6 4 0,-4-1 0,-6 3 1,-4 2-1,-8 2 0,-7-1-1,-3 3 1,-10 0 0,-9 6 0,-5 2 0,-9 4 0,-5 2 0,-5 4 1,-3 4-2,1 6 2,0 2-1,9 6 0,3 5 0,9 7 1,5 2-1,13 7 1,6 1-1,10 5 1,10 2-1,8 5 1,8 3 0,6 6 0,10 2 0,6 8 0,6 0 0,5 10-1,5 0 1,2-4 0,7-2 0,-1-9-1,7-5 1,-1-12-1,9-11 1,-1-15 0,5-13 0,3-12-1,-1-14 2,3-9-2,-3-9 1,0-4 0,-5-3-1,-7 1 2,-9 1-2,-8 7 2,-5 5-2,-11 5 0,-6 12-3,-20 8 1,0 0-4,24-2-11,-24 2-21,-12 18-3,12-18 3</inkml:trace>
  <inkml:trace contextRef="#ctx0" brushRef="#br0" timeOffset="-116060.2042">8237 2021 13,'-8'-22'22,"12"2"-3,-4 20-2,-10-37-2,-10 29-2,14-18-3,-22 18-1,14-17-1,-19 19-1,7-10-3,-12 12 1,4-4-2,-7 12 0,1 2-1,-2 12-1,-1 9 0,-1 11 1,2 9-1,3 9 0,5 9 0,6 8 0,4 6 0,3 4 0,7 0 0,8 0 0,8-2 0,4 0 0,8-8-1,7-4 1,7-12 0,4-9-1,12-9 1,5-11-1,9-12 1,5-14-1,3-8 2,3-6-2,0-8 0,-3-2 0,-5-1 0,-5 1-3,-14 6 0,3-4-5,-25 22-17,2-16-14,-22 14-1,26-21 2</inkml:trace>
  <inkml:trace contextRef="#ctx0" brushRef="#br0" timeOffset="-115681.28">8798 2058 27,'0'0'32,"0"0"1,0 0-24,0 0 1,0 0-1,0 0 0,0 0-2,0 0 0,2 18-1,-2-18 0,14 48-1,2-13-1,-2 20-1,9 9 0,-1 15-1,4 6-1,2 3 0,-4 3-1,-1-2 0,-3-8 0,-2-10-1,-8-13-2,2-15-4,-20-2-12,8-41-19,0 0-1,-20-9-1</inkml:trace>
  <inkml:trace contextRef="#ctx0" brushRef="#br0" timeOffset="-115421.332">8661 1264 33,'-20'-35'38,"2"1"1,-3 7-2,9 5-32,12 22-2,-8-22 0,8 22-2,0 0 0,0 0-1,0 0 0,24 34-3,-22-1-2,19-7-18,-13 16-15,2 1 0,-2 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56:28.5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18-13 3,'-20'-11'27,"20"11"-9,0 0-4,-26-14-5,26 14-1,0 0-2,0 0-2,0 0-2,14 27 0,6-3 0,12 6-1,11 11 0,15 3 0,15 9 0,15 6-1,19 8 1,16 1-1,14 5-1,15 0 1,17 6 1,19-2 0,17 0 0,21-4 0,10-4 1,18-6-1,22-6 0,15-9 1,15-7-1,13-11-1,12-6 1,7-11-1,11-7 0,14-10 0,2-11 0,10-11-1,16-12 1,7-17 1,5-8 0,20-14 0,11-10 0,13-4 1,25-6 0,16 1 1,10 11-1,12 8 0,1 19-1,5 13 2,-14 25-3,-8 14 0,-34 38 1,-17 17 0,-35 36 0,-21 22-1,-22 27 1,-16 12 0,-65-114 0,-119 248-31,279-3-2,-83-9-6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58:06.8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22 2322 18,'-21'-26'17,"25"-4"-2,-4 30-2,-2-53 0,-6 35-2,14-19-3,-10 11-2,12-15-1,-8 5-1,15-15 0,-7 5-1,14-15 0,-2-2-1,14-12 0,0 0 0,13-12 0,-1 2-1,11-4 0,-1 4-1,11 2 1,-3 2 0,7 6-1,-3 6 0,3 4 0,4 2 0,1 1 0,5-1 1,4 0-2,5 0 2,7-6-1,2 2 0,8-3 1,0 1 0,10 2-1,4 6 0,0 0 0,6 9 1,2 9-1,6 7 0,0 9 0,4 13 0,-4 4 1,0 8 0,0 4-1,-8 6 1,-2 0-1,-6 4 1,-6 3 0,0-3-1,-2 0 1,-4 2-2,-4 2 2,-2 0-1,-5 1 0,-3 1 1,4 2 0,-8 4-1,-3 3 1,-1 5-1,-2 3 1,1 5 0,1 1-1,4 5 0,0 3 0,1 1 0,1 1 0,2 2 0,-3-5 1,1 1-1,-2 0 1,-2-3-1,-3-1-1,-3-3 2,-2 1-2,-3-1 1,1-1 0,-3-1 0,-1 1 0,-6 1 0,-3 1 0,-3 0 0,-5-1 0,-3 1 0,-7-1 0,-4 3 0,-7 1 0,-5 1 0,-4 0 0,-8 1 0,0 3 0,-4 1 0,-4 5 0,1-2 1,-5 0-1,0-1 0,-2-3 0,0-3 0,0-1 1,-2-6-1,4-5 0,-2-2 0,4-1 1,0-7-1,0 3 0,0-5 1,0-2-1,4 0 0,-4-1 1,0-3-1,3 0 0,-1 0 0,-10-18 1,16 29-1,-16-29 0,14 26 0,-14-26 0,10 22 1,-10-22-2,0 0 2,4 23-2,-4-23 1,0 0-2,0 0-2,-10 20-33,10-20-2,-32-10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58:08.2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10 645 25,'-14'-24'9,"18"3"0,-4 21-1,8-22 1,-8 22-2,0 0 1,0 0-1,30 22 1,-22 7-2,12-1-1,-2 19-1,6 3 0,3 17-1,7 10-2,0 12 1,5 7-1,-1 7 0,2-2-1,-3 2 1,1-5-2,-4-7 1,-2-14 1,-1-10 0,-3-11-1,-4-9 1,-2-15 0,-2-5 0,1-11 0,-21-16 0,32 4 0,-32-4 0,28-36 0,-14-1 0,2-14 0,-2-13 0,3-21-1,-1-9 1,2-13-1,-2-8 1,4-13-1,-2-2 0,4-3 0,-1 5 1,-3 8-1,0 9 0,-2 10 1,-2 8-1,-2 14 0,-4 12 0,-2 10 1,-2 8-1,-2 11 0,0 8 0,-2 5-1,0 25 1,4-28 0,-4 28 0,0 0 0,0 0-2,11 40-3,5-17-14,-8 13-17,-2 5 0</inkml:trace>
  <inkml:trace contextRef="#ctx0" brushRef="#br0" timeOffset="777">1427-269 13,'-4'-20'25,"4"20"-5,0 0-5,-22-12-3,22 12-3,0 0-3,0 0 0,16 18-1,0 3-3,4 17 2,11 9-2,-3 19 1,12 11-1,-1 19-1,3 7 0,2 6-1,-1 5 2,-5-1-2,0-3 0,-6-11 0,3-12 1,-7-8-1,2-14 1,-6-6-1,1-15 1,-3-5-1,0-5 1,-4-2-1,-4-3 0,0-9 1,1 0-1,-15-20 0,26 27 1,-26-27-1,26 12 1,-8-14-1,0-12 1,0-7 0,-1-11-1,1-11 1,2-13-1,-2-15 1,2-12-1,-2-8 1,4-7-1,3-1 0,1 0 0,0 2 1,2 3-1,1 11 0,-3 6 0,0 13 0,-2 7 0,-4 12 0,-2 11 0,-3 5 0,-5 9 1,-10 20-2,12-26 1,-12 26-2,-2-24-2,10-1-12,-12 1-21,-2-2 1,0-5-2</inkml:trace>
  <inkml:trace contextRef="#ctx0" brushRef="#br0" timeOffset="1812">3440-84 18,'0'0'19,"-2"-41"-1,2 41-2,-4-40-1,4 40-5,-8-35-1,8 35-3,-3-26-1,3 26-2,-2-18 0,2 18-1,0 0 0,0 0-1,0 0 0,0 0 0,0 0 0,0 0 0,0 0 1,23 32-1,-9-5 1,2 17 0,4 11 0,4 20 0,7 12-1,-1 14 0,6 17 0,0 9-1,1 7 0,-1 0 0,0-5 1,-1-11-1,-7-11 0,-2-14 0,-4-18 0,-4-18 0,-2-15 1,-1-9-1,-3-13 0,-12-20 1,22 18-1,-22-18 0,20-16 1,-20 16 0,24-36 0,-8 7 0,0-9-1,7-7 1,-1-3-1,4-9 1,2-4-1,2-4 0,1-10 0,1 0 0,0 5-1,-1-1 2,-3 0-1,-2 6 0,-2 8 1,-6 9-1,-4 13 0,-1 9 0,-5 6 0,-8 20-1,0 0 0,0 0-2,0 0-3,8 20-11,-10 2-20,2-22-1,-2 33 1</inkml:trace>
  <inkml:trace contextRef="#ctx0" brushRef="#br0" timeOffset="2724">5168 335 19,'0'0'32,"0"0"0,-2-22-19,2 22-4,0 0-1,4 34-2,6-15-1,-8 17-1,8 0 1,-6 23-1,8 6-2,-4 16 1,4 4-2,0 14 1,4 3-2,-1 3 1,1-2-1,-2-3 0,6-9 1,-4-10 0,2-12-2,-4-15 2,-2-11-1,-8-13 0,7-8 1,-11-22 0,12 23-2,-12-23 1,0 0 1,0 0-1,0 0 0,0 0 1,0 0-1,18 14 0,-18-14 1,0 0 0,0 0 0,20-14 0,-20 14 0,16-20 0,-16 20 0,24-37-1,-8 13 1,1-7 0,3-7-1,4-5 0,2-1 1,0-7-1,7 0 0,-1-1 0,4 1 1,0 3-1,1 3 0,-1 7 0,-2 1 0,-3 5 0,-1 3 0,-2 3-1,-6 2-1,8-5-3,-19 9-4,13-12-29,-8 3-2,0-9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56:28.502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A9C363D8-F32B-4CAA-9035-3733B760B00D}" emma:medium="tactile" emma:mode="ink">
          <msink:context xmlns:msink="http://schemas.microsoft.com/ink/2010/main" type="inkDrawing" rotatedBoundingBox="4044,10307 19666,10660 19636,11993 4014,11639" semanticType="underline" shapeName="Other">
            <msink:sourceLink direction="with" ref="{0BE0C66F-045C-49A6-BF07-1CE0467B740C}"/>
            <msink:destinationLink direction="with" ref="{7775D12D-4C39-4DA8-BDB6-8B5CD063B019}"/>
          </msink:context>
        </emma:interpretation>
      </emma:emma>
    </inkml:annotationXML>
    <inkml:trace contextRef="#ctx0" brushRef="#br0">18-13 3,'-20'-11'27,"20"11"-9,0 0-4,-26-14-5,26 14-1,0 0-2,0 0-2,0 0-2,14 27 0,6-3 0,12 6-1,11 11 0,15 3 0,15 9 0,15 6-1,19 8 1,16 1-1,14 5-1,15 0 1,17 6 1,19-2 0,17 0 0,21-4 0,10-4 1,18-6-1,22-6 0,15-9 1,15-7-1,13-11-1,12-6 1,7-11-1,11-7 0,14-10 0,2-11 0,10-11-1,16-12 1,7-17 1,5-8 0,20-14 0,11-10 0,13-4 1,25-6 0,16 1 1,10 11-1,12 8 0,1 19-1,5 13 2,-14 25-3,-8 14 0,-34 38 1,-17 17 0,-35 36 0,-21 22-1,-22 27 1,-16 12 0,-65-114 0,-119 248-31,279-3-2,-83-9-6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58:02.744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DACA53FA-EEA7-4D36-A2FF-F73F5DBC2FD1}" emma:medium="tactile" emma:mode="ink">
          <msink:context xmlns:msink="http://schemas.microsoft.com/ink/2010/main" type="writingRegion" rotatedBoundingBox="4432,4575 22397,5338 22153,11098 4187,10334"/>
        </emma:interpretation>
      </emma:emma>
    </inkml:annotationXML>
    <inkml:traceGroup>
      <inkml:annotationXML>
        <emma:emma xmlns:emma="http://www.w3.org/2003/04/emma" version="1.0">
          <emma:interpretation id="{F488BEBC-8AAE-4BF7-9543-0234F38D1035}" emma:medium="tactile" emma:mode="ink">
            <msink:context xmlns:msink="http://schemas.microsoft.com/ink/2010/main" type="paragraph" rotatedBoundingBox="8295,4974 17909,5129 17893,6176 8278,60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20DF3C-0FDB-4AED-9387-F61008900919}" emma:medium="tactile" emma:mode="ink">
              <msink:context xmlns:msink="http://schemas.microsoft.com/ink/2010/main" type="inkBullet" rotatedBoundingBox="8292,5136 9226,5151 9212,6031 8278,6016"/>
            </emma:interpretation>
            <emma:one-of disjunction-type="recognition" id="oneOf0">
              <emma:interpretation id="interp0" emma:lang="en-US" emma:confidence="0">
                <emma:literal>Do*</emma:literal>
              </emma:interpretation>
              <emma:interpretation id="interp1" emma:lang="en-US" emma:confidence="0">
                <emma:literal>Dana</emma:literal>
              </emma:interpretation>
              <emma:interpretation id="interp2" emma:lang="en-US" emma:confidence="0">
                <emma:literal>Dona</emma:literal>
              </emma:interpretation>
              <emma:interpretation id="interp3" emma:lang="en-US" emma:confidence="0">
                <emma:literal>DE*</emma:literal>
              </emma:interpretation>
              <emma:interpretation id="interp4" emma:lang="en-US" emma:confidence="0">
                <emma:literal>Boos</emma:literal>
              </emma:interpretation>
            </emma:one-of>
          </emma:emma>
        </inkml:annotationXML>
        <inkml:trace contextRef="#ctx0" brushRef="#br0">4216-672 10,'10'20'27,"-10"-20"-12,0 0-2,-12 26-3,12-26 1,0 0-4,-15 21 0,-7-7-1,22-14-1,-34 18 0,34-18-2,-40 12 1,20-12-2,-7 2 0,3-10 0,4-2-1,0-6 0,2-7-1,4-3 1,1-8-1,5-5 0,4-3 0,2-3 0,4-6 0,2 1 0,4-3 0,0 5 0,5-1 0,1 4 1,4 3-1,0 3 0,0 7 0,4 6 0,7 3 1,1 5-1,2 6 0,4 2 0,1 2 0,5 4 0,2 2 0,1 0 0,-3 4 0,0 0 0,1 4 0,-3-2 0,-2 4 0,-3 2 0,-1 0 0,-4 0 0,-2 0 0,-1 3 0,1 1 0,-2 2-1,-2 2 1,-2 2-1,-3 7 1,-3 1-1,-4 2 1,-2 1-1,-8 3 1,-6 3 0,2 1 0,-8 1 2,0-3-2,-4 3 1,-5-1-1,1 1 2,-2-3-2,0-1 1,-8-3-1,2-4 0,-5 1 0,-1-3 0,-2 0 0,-5-1 0,1-5 0,-2 0 0,-3-4 0,1-3 0,2-3 1,-3-6-2,5-4 1,2-2-1,2-6-1,-1-1-1,11-11-6,-4 14-20,12-16-6,2 2 0</inkml:trace>
        <inkml:trace contextRef="#ctx0" brushRef="#br0" timeOffset="14969">4534-599 23,'-4'18'14,"4"-18"1,0 0-2,0 0-2,0 0-1,0 0-2,0 0-3,0 0-1,0 0-1,0 0 0,0 0-1,0 0 0,0 0 0,0 0-1,0 0 1,-16-22 0,16 22-1,-12-21 1,12 21-1,-6-30 1,2 12-1,4-5 1,2 3-1,6-8 1,-2 2-1,6-5 0,2 5 0,4-3 0,3 7 0,1 2-1,-2 4 1,2 2-1,-2 5 0,0 3 1,1 6-1,-3-2 0,-18 2 0,30 0 0,-30 0 1,26 4-1,-26-4 0,0 0 0,26 8 1,-26-8-3,0 0 3,0 0-3,0 0 3,0 0-1,0 0 0,0 0 0,0 0 0,0 0 2,-14 19-2,14-19 1,0 0-1,-20 10 0,20-10 0,-22 6 0,22-6 0,-32 6 0,11-2 0,-1 2 0,-4 0 0,0 2 0,-4 0 1,-3 3-1,1 1 0,-2 0 0,2 4 0,-1-2 0,3 2 0,4 3 0,4-1 0,1 0 0,5 4 0,4-1 0,6 1 0,2 0 0,6-2 0,2 3 0,6-5 0,2 2-1,-12-20 1,35 33 0,-17-23 0,0 0 0,0-4 0,-18-6 0,28 8 0,-28-8 0,0 0 0,21-6 0,-21 6 0,0 0 0,0 0 0,-11-24 0,11 24 0,-16-27 0,8 9 0,2 0 1,-2-4-1,4-3 0,2-1 0,4 0 0,4-3 0,2-1 0,6 0 0,2 1 0,3-1 0,1 1 0,2 7 0,0 2 0,0 6-1,-2 2 1,-1 3 0,1 5 0,-20 4 0,32-2 0,-32 2 0,28 0 0,-28 0 0,22 4 0,-22-4 0,0 0 0,23 17 0,-23-17 1,0 0-1,8 20 0,-8-20 0,0 0 0,0 0 1,0 0-1,-20 4 0,20-4 0,-23-2 0,23 2 0,-24 0 0,24 0 0,-32 4 0,14 0 0,0 2 0,-3 6 0,-1 0 0,-4 7 0,0 1 0,0 2 0,1 2 0,3 3 0,2-1 0,4 0 0,4 1 0,8-1 0,2-4 0,4-1-1,6-1 1,-8-20 0,16 30 0,-16-30 0,0 0 0,22 21 0,-22-21 0,0 0 0,0 0 0,0 0 0,10-23 0,-10 23 0,-2-22 1,2 22-1,0-28 0,2 9 0,0 1 0,4-4 0,2 0 0,5-5 0,5-1 0,4-2 1,4-1-1,4-1 0,1 3 0,1 3 1,-2 6-1,0 2 0,-6 5 0,1 5 0,-25 8 0,32-4 0,-32 4 0,18 0 0,-18 0 0,0 0 1,0 0-1,10 25 0,-10-25 0,-6 22 0,6-22 1,-14 28-1,14-28 0,-26 29 0,8-15 0,-3 0 0,1 0 0,-2 0 0,-2 2 0,4 1 0,0-1 0,-1 2 0,7 0 0,0 1 0,2-1 0,2 0 0,10-18 0,-10 30 0,10-30 0,-4 21-1,4-21 1,0 0 0,0 0 0,0 0 0,0 0 0,0 0 0,8-25 0,-8 25 0,14-28 0,-2 10 0,2 0 0,2-3 1,5 1-1,-1-2 0,2 2 0,0-1 0,0 5 0,-2 2 0,-1 4 0,-19 10 0,28-10-1,-28 10 1,20 0 0,-20 0 0,0 0 0,0 0 0,8 22 0,-8-22 0,0 0 0,-22 22 0,22-22 1,-28 16-1,28-16 0,-35 21 0,17-9 0,18-12 0,-32 24 0,32-24 0,-24 28 0,24-28 0,-20 25 0,20-25 0,-19 20 0,19-20 0,0 0 0,-22 12 0,22-12 1,0 0-2,0 0 1,0 0 0,0 0 0,0 0 0,0 0-1,20-26 1,-20 26 0,31-31 0,-15 13 0,4-2 0,0 0 0,0-1 0,-2 3 0,-1 0 0,-17 18 0,26-24 0,-26 24 0,20-10-2,-20 10 3,0 0-1,0 0 0,0 0 0,0 0 1,0 0-1,0 0 0,0 0 2,-18 12-2,18-12 0,-36 14 0,11-4 0,-3 2 0,-4 4 0,0 1 0,-1 3 0,3 0-1,4 8-1,20-7-16,-2 11-18,8-6-2,6-5 0</inkml:trace>
      </inkml:traceGroup>
      <inkml:traceGroup>
        <inkml:annotationXML>
          <emma:emma xmlns:emma="http://www.w3.org/2003/04/emma" version="1.0">
            <emma:interpretation id="{0154AEB4-4B23-43BB-9BEA-6C197847D9C0}" emma:medium="tactile" emma:mode="ink">
              <msink:context xmlns:msink="http://schemas.microsoft.com/ink/2010/main" type="line" rotatedBoundingBox="16839,5112 17909,5129 17893,6176 16822,6158"/>
            </emma:interpretation>
          </emma:emma>
        </inkml:annotationXML>
        <inkml:traceGroup>
          <inkml:annotationXML>
            <emma:emma xmlns:emma="http://www.w3.org/2003/04/emma" version="1.0">
              <emma:interpretation id="{B2A18B4B-2977-4953-B05B-F1274E06265A}" emma:medium="tactile" emma:mode="ink">
                <msink:context xmlns:msink="http://schemas.microsoft.com/ink/2010/main" type="inkWord" rotatedBoundingBox="16839,5112 17909,5129 17893,6176 16822,6158"/>
              </emma:interpretation>
              <emma:one-of disjunction-type="recognition" id="oneOf1">
                <emma:interpretation id="interp5" emma:lang="en-US" emma:confidence="0">
                  <emma:literal>ID</emma:literal>
                </emma:interpretation>
                <emma:interpretation id="interp6" emma:lang="en-US" emma:confidence="0">
                  <emma:literal>ID.</emma:literal>
                </emma:interpretation>
                <emma:interpretation id="interp7" emma:lang="en-US" emma:confidence="0">
                  <emma:literal>IDP</emma:literal>
                </emma:interpretation>
                <emma:interpretation id="interp8" emma:lang="en-US" emma:confidence="0">
                  <emma:literal>ID*</emma:literal>
                </emma:interpretation>
                <emma:interpretation id="interp9" emma:lang="en-US" emma:confidence="0">
                  <emma:literal>IDs</emma:literal>
                </emma:interpretation>
              </emma:one-of>
            </emma:emma>
          </inkml:annotationXML>
          <inkml:trace contextRef="#ctx0" brushRef="#br0" timeOffset="2127">12751-518 17,'0'0'18,"0"0"-3,0 0 0,0 0-3,0 0-1,-8 18-2,8-18-2,0 0-1,0 0-2,-28 8 1,28-8-2,-26 0 0,26 0 0,-35-4-1,17-4 0,-2-2 0,0-4 0,0-5-1,0-5 1,-1-2-2,7-5 2,2-3-2,2-3 0,0-3 1,4-5-2,4 3 1,2-1 0,4-3 0,0-1 0,4 0 0,0 1 0,6 1 0,0 1 0,7 1-1,-1 5 0,4 5 1,0 7-1,4 6 1,5 4-1,-1 3 1,2 7-1,0 4 1,3 2 0,-1 0 0,4 2 1,-1 2-1,1 2 0,-2 1 0,-1-1 0,-3 2 0,0 2 1,0 2-1,-3 0 0,1 0 0,-2 2 1,0 3-1,1-1 0,-1 0 0,-4 0 0,-2 0 0,1 3 0,-5-1 0,0 2 1,-4 0-1,-2 1 0,-2 3 1,0-4-1,-4 3 1,2-1-1,-3 2 0,-1-2 1,-2 3-1,0-5 1,0 2-1,-4 3 0,2-1 1,-2 0-1,0-2 0,-4 1 0,0-1 1,-2 2-1,-3 1 0,1-1 0,-4 0 1,0 3-1,-4-1 0,0 2 0,-6 1 0,2-1 0,-5-2 0,1-1 0,-6-1 0,-4-4 0,1-2 0,-3-1 0,-2-5 0,-5-2-1,-1-6 0,-6-2-1,1-10-1,-5-4-3,5-19-4,-7 9-23,6-20-3,-3-1 2</inkml:trace>
          <inkml:trace contextRef="#ctx0" brushRef="#br0" timeOffset="18619">12787-609 3,'-24'-5'25,"24"5"-10,0 0-4,0 0 0,-10-20-1,10 20 1,0 0-4,0 0 0,0-24-1,0 24-1,0 0 0,12-18-1,-12 18-1,20-14-1,-20 14 1,35-15-2,-13 7 1,6 6 0,4-4-1,3 2 0,7 2 0,-2 4 0,5 0 0,-1 8 0,0 2 0,-1 7 0,-3 1 0,-6 4-1,-1 0 1,-5 3 0,-2-3-1,-6-2 1,-2-1-1,-3-1 1,-3-2-1,-12-18 0,18 29 1,-18-29-1,10 22 0,-10-22 0,0 0 1,6 20-1,-6-20 1,0 0-1,0 0 1,0 0-1,-18-6 0,18 6 0,-22-12 0,22 12 0,-29-22 0,11 7 0,-4 1 0,-4-4 0,-4 0-1,-5-1 1,-3-1 0,-6 2-1,-5 0 0,-1 0 1,-3 1-1,3 3 1,2 0-1,3 4 1,7 0-1,8 4 1,7 0 0,23 6-1,-26-9 1,26 9 0,0 0 0,0 0 0,0 0-1,0 0 1,22 13 0,-22-13 0,33 8 0,-11-4 0,4-4 1,4-2-1,9-2 0,3 0 1,4-4-1,3 1 0,1 3 1,1 2-1,-1 6 1,-4 3-1,-1 3 1,-7 6-1,-2 2 0,-5 4 0,-3-1 1,-4 1-1,-4 0 0,-4-2 0,-4 1 1,-4-3-1,-8-18 0,13 34 0,-13-34 0,2 29 0,-2-29 0,-2 22 0,2-22 0,0 0 0,-2 18 0,2-18 0,0 0 0,0 0 0,0 0 0,-19 4 0,19-4 0,-22-6-1,22 6 1,-36-12 0,10 2-1,-5-8 1,-7-1-1,-4-7 0,-3 2 0,-1-7 0,-2 3 0,-3-4 0,1 1 0,1 3 0,3 2 0,4 1 1,-1 5-1,3 2 1,2 2 0,3 5 0,3 5-1,-4 2 1,4 4 1,1 0-1,3 4 1,2 2-1,4 3 1,4-3-1,18-6 2,0 0-2,-14 28 0,14-28 0,28 22-1,-6-12 2,8 1-2,4-1 1,5-4-1,3 0 2,2-4-2,-1 2 2,1-2-1,1 4 0,-1 0 1,-2 4-1,-1 0 1,-3 5-1,-2-1 0,-2 4 1,-3 0-1,-7 2 0,-4-1 0,-2 3 1,-8-4-1,-6 4 0,-6-3 0,-4-1 0,6-18 0,-30 30 1,12-20-2,-2-1 1,-4-3 0,-3-8 0,-3-2-1,-2-7 1,-2-5-1,1-4 0,-1-4 0,0-3 0,-1 3 1,7-2-1,4 3 0,0 1 1,6 6 0,18 16 0,-31-22-1,31 22 1,-20-13 0,20 13 0,0 0 0,0 0 1,0 0-1,20 7 0,5 1 1,5 2-1,8 2 1,7 6-1,3 0 1,-2 5-1,1-1 1,-5 4-1,-6-1 1,-5 1-1,-7-2 0,-10-2 1,-6 1-1,-4-5 0,-4-18 1,-4 28-1,4-28 0,-18 17 0,18-17 0,-28 2 1,9-8-2,-3-7 1,-4-1 0,-2-6 0,2-4 0,1-1 0,1-1 0,2 0-1,4-1 1,2 5 0,2 2 0,4 2 0,10 18 0,-23-31 0,23 31 0,-20-20 0,20 20 0,-22-16 0,22 16 0,-26-10 0,26 10 0,-28-7 0,28 7 0,-27-2 0,27 2 0,-22 0 0,22 0 0,0 0 0,0 0-1,0 0 1,0 0 1,0 0-1,0 0 0,28 23 0,1-11 1,5 2 0,8 2 0,3 3 0,5-1 0,-2 0-1,3-2 1,-5 0 0,-5 1-1,-7-3 1,-8-2-1,-6 0 0,-20-12 1,26 16-1,-26-16 0,0 0-2,0 0-3,-18 4-30,18-4-1,-36-12-1,14-2 0</inkml:trace>
        </inkml:traceGroup>
      </inkml:traceGroup>
    </inkml:traceGroup>
    <inkml:traceGroup>
      <inkml:annotationXML>
        <emma:emma xmlns:emma="http://www.w3.org/2003/04/emma" version="1.0">
          <emma:interpretation id="{D145664A-A87D-4892-B2A5-329499D993FD}" emma:medium="tactile" emma:mode="ink">
            <msink:context xmlns:msink="http://schemas.microsoft.com/ink/2010/main" type="paragraph" rotatedBoundingBox="4352,6447 22318,7211 22153,11098 4187,10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E0C66F-045C-49A6-BF07-1CE0467B740C}" emma:medium="tactile" emma:mode="ink">
              <msink:context xmlns:msink="http://schemas.microsoft.com/ink/2010/main" type="line" rotatedBoundingBox="4352,6447 22318,7211 22153,11098 4187,10334">
                <msink:destinationLink direction="with" ref="{A9C363D8-F32B-4CAA-9035-3733B760B00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0539929-77F0-4011-98E5-193EC01D19EE}" emma:medium="tactile" emma:mode="ink">
                <msink:context xmlns:msink="http://schemas.microsoft.com/ink/2010/main" type="inkWord" rotatedBoundingBox="4352,6447 22318,7211 22153,11098 4187,10334"/>
              </emma:interpretation>
              <emma:one-of disjunction-type="recognition" id="oneOf2">
                <emma:interpretation id="interp10" emma:lang="en-US" emma:confidence="0">
                  <emma:literal>Undecidability</emma:literal>
                </emma:interpretation>
                <emma:interpretation id="interp11" emma:lang="en-US" emma:confidence="0">
                  <emma:literal>Underdid ability</emma:literal>
                </emma:interpretation>
                <emma:interpretation id="interp12" emma:lang="en-US" emma:confidence="0">
                  <emma:literal>Undecided ability</emma:literal>
                </emma:interpretation>
                <emma:interpretation id="interp13" emma:lang="en-US" emma:confidence="0">
                  <emma:literal>Undeniably</emma:literal>
                </emma:interpretation>
                <emma:interpretation id="interp14" emma:lang="en-US" emma:confidence="0">
                  <emma:literal>Underbid ability</emma:literal>
                </emma:interpretation>
              </emma:one-of>
            </emma:emma>
          </inkml:annotationXML>
          <inkml:trace contextRef="#ctx0" brushRef="#br0" timeOffset="-114826.451">10256 2051 6,'2'-24'33,"-2"24"2,-2-20 0,2 20-21,-12-18-4,12 18-2,-20-19-3,20 19 0,-31-22-1,5 12-1,-2-6 0,-8 4 0,-3-2 0,-7 5-2,-4 3 2,-5 14-2,-1 9 0,1 17 0,1 13-1,1 15 0,9 11 0,8 12 0,9 11 0,13 3 0,16-4 1,10 0-1,17-6 1,9-8-1,8-10 1,11-12 0,1-12-1,7-11 0,-1-14 0,-1-13 0,-3-9-1,-3-13 1,-5-9-2,-5-10 1,-9-3-2,-2-11-4,-20 5-4,2-24-28,-7 9 0,-1-13 0</inkml:trace>
          <inkml:trace contextRef="#ctx0" brushRef="#br0" timeOffset="-114400.5361">10149 771 15,'-18'-2'33,"18"2"2,0 0 0,-24 10-27,24-10-2,10 35 0,10-15 0,-12 25-1,18-5 0,-12 27-1,13-2 1,-7 20-2,10 12 2,0 19-3,10 13 0,5 17 0,1 14-1,3 10-1,1 2 1,2 3-1,1-11 1,-3-12-1,-1-17 0,-9-23 1,-2-23-1,-5-24 0,-7-17 0,-6-17 0,-20-31-1,16 18-2,-16-18-3,-8-30-18,-18 5-15,-6-19-2,-17-9 0</inkml:trace>
          <inkml:trace contextRef="#ctx0" brushRef="#br0" timeOffset="-113351.7459">11932 2120 11,'-17'-22'30,"17"22"1,-28-16-21,22-4 0,-18 12-1,8-19-2,-16 19 0,5-12-2,-15 14 0,2-6-1,-11 10 0,-3 2-1,-5 8-1,1 6 1,1 10 0,7 5-1,4 11 0,7 7 1,5 11-1,16 3 0,6 8 0,12 2-1,6 2-1,10 4 1,14-2-1,10-4 0,7-7 0,9-7 1,7-6-1,7-13 0,5-9 1,2-13-1,-7-18 1,3-16 0,-7-15-1,-3-11 1,-9-15-1,-9-12 1,-11-8-1,-8-6 0,-10-2 0,-10 8 0,-8 6 0,-6 8 0,-4 8 0,0 13-1,-4 11 1,2 15 0,14 18 0,-30 2 0,30-2 0,-25 47 0,21-3 0,2 11 0,10 14 0,11 12 1,9 10 0,10 0-1,6 4 1,11-9-1,-1-10 1,3-11-1,-1-16-1,-5-15 0,-7-19-1,-2-13 1,-3-13-3,-13-3-5,12-24-17,-20 7-13,3-13 0,-13-3-1</inkml:trace>
          <inkml:trace contextRef="#ctx0" brushRef="#br0" timeOffset="-112517.9121">12492 808 32,'0'0'33,"0"0"2,24-2-26,-20 34 0,23-3-2,-11 29-1,14 7-2,-4 30 0,12 19-2,-1 25 0,5 19-1,0 15 1,3 9-2,-5 0 1,0-6 0,-3-11 0,-3-18 0,-6-23-1,-4-23 1,-5-26-1,-5-20 0,-6-17 0,-6-17 0,-2-21 0,0 0 0,-26-25 0,9-5 0,-5-11 0,0-5 0,0-9 0,0-6 0,4-3 0,1 1 0,7-2 0,2 0 0,8 4 0,4 1 1,6 5-1,5 0 0,5 7 1,4 5-1,4 5 0,6-1 1,7 7-1,-1 5 1,4 5 0,5 6-1,1 8 1,1 6 0,1 6 0,-2 8 0,-3 10-1,1 9 1,-1 7 0,-5 9 0,-4 11-1,-1 5 1,-5 8-1,-4 4 1,-4 2 0,-4-2-1,-5 0 0,-3-4 1,-4-2-1,-6-6 0,-8-7 1,-6-7-1,-9-7 0,-7-5 0,-12-11 0,-11-4 0,-11-13-1,-11-5 0,-7-8 0,-5-3 0,4-5-2,-3 2 0,19-6-3,-12 14-11,35-12-22,2 10 0,20-8-1</inkml:trace>
          <inkml:trace contextRef="#ctx0" brushRef="#br0" timeOffset="-111425.1314">14027 1482 23,'-15'-44'39,"-3"15"0,8-1-1,-14 22-31,24 8-3,0 0-1,0 0-1,0 0-1,22 36-3,-8-13-1,-12 15-10,12-3-24,-12 1-2,3-12 1</inkml:trace>
          <inkml:trace contextRef="#ctx0" brushRef="#br0" timeOffset="-111675.0814">14162 2049 26,'0'0'33,"0"0"1,0 0-23,0 0-3,0 0 0,0 0-2,0 0 0,20-2-1,-20 2-1,10 31 0,-4-9-1,4 4 0,-2 15-1,6 6 1,-2 9-2,4 5 1,1 8-1,3 2 0,-2 4 0,2-2-1,-2 2 0,0-9 0,-1-9 0,-7-8-2,2-15-2,-14-3-2,2-31-9,0 0-22,0 0-2,-33-35 0</inkml:trace>
          <inkml:trace contextRef="#ctx0" brushRef="#br0" timeOffset="-109772.4619">14845 1156 2,'0'0'31,"0"0"0,0 0-9,-2-22-11,2 22-2,0 0-2,0 0-1,0 0-1,2 32 0,6-13-1,-6 11 0,8 2 0,-4 15-1,7 2 0,-3 13 0,4 5-1,0 10 0,4 6 0,-2 14-1,6 5 0,-1 13 0,-1 7 0,0 1-1,-2 3 1,-4-1-1,0-3 1,-2-11-1,0-7 0,-1-13 1,-1-8-1,-2-10 0,2-10 0,0-11 0,-2-5 0,0-9 0,-2-5 0,-2-9 0,-4-6-1,0-18-1,-6 19-1,6-19-4,-22-9-12,18-15-18,-12-2-3,10-17 3</inkml:trace>
          <inkml:trace contextRef="#ctx0" brushRef="#br0" timeOffset="-109094.5976">15388 1792 30,'-18'-14'37,"18"14"2,0 0-2,-29-18-29,29 18-5,0 0-1,8-18-1,-8 18-1,0 0 0,0 0-3,0 0-4,25-15-30,-25 15 0,0 0-1</inkml:trace>
          <inkml:trace contextRef="#ctx0" brushRef="#br0" timeOffset="-109336.5492">15474 2216 4,'0'0'32,"0"0"0,0 0-11,4-21-9,-4 21 0,0 0-2,0 0-3,0 0 0,0 0-2,25 27-1,-15-1 0,6 6-1,0 13 0,4 8-1,-2 9-1,4 5 0,-3 4 0,1 0 0,-4-2 0,0-4-1,-4-9 0,-4-5-1,0-12 0,-8-5-2,0-34-6,-2 36-25,2-36-5,-16-26 2,4-12-2</inkml:trace>
          <inkml:trace contextRef="#ctx0" brushRef="#br0" timeOffset="-108058.8048">15714 1906 33,'-32'-8'36,"32"8"1,-30 0-11,30 0-18,0 0-2,38-5-1,-14 10 0,19-10-2,3 5 0,13-4 0,7 2-1,9-4 1,3 2-2,9-2 0,2 0 0,-7 0-1,-5 0 0,-6 2 0,-11 4-1,-9 2-3,-5 2 0,-28 12-4,6-12-31,-16 23-1,4-5 0</inkml:trace>
          <inkml:trace contextRef="#ctx0" brushRef="#br0" timeOffset="-108427.731">16186 1014 7,'0'0'33,"-10"-30"0,10 30-6,0 0-15,-2-24-2,2 24-3,-2 20-1,-2 8-1,12 5 0,-8 19-1,8 11-1,-4 26 1,8 13-2,-4 19 0,9 17 0,-1 14-1,2 4 0,0 6-1,6-2 0,-2-8 0,-4-8 0,1-17 0,1-21 0,-8-19-1,4-19 0,-6-21-1,-12-10-1,2-37-3,0 0-5,18-27-26,-34-3-2,8-19 2</inkml:trace>
          <inkml:trace contextRef="#ctx0" brushRef="#br0" timeOffset="-107658.8848">16757 2149 42,'0'0'36,"6"22"3,14-12-20,-10 16-13,16-1-1,-1 11-1,11 1 0,2 5-2,5 1 0,1 7-1,6-3 1,1 2-2,3-3 1,-1-1-1,-1-3 1,2-3-2,-5 3-1,1-7-1,-13-1-2,7-14-4,-24 17-27,4-23-4,-14 4 1</inkml:trace>
          <inkml:trace contextRef="#ctx0" brushRef="#br0" timeOffset="-106916.0334">17904 2222 28,'0'0'32,"0"0"4,0 0-24,0 0-7,0 0 1,2-29 0,-2 29-1,0 0 0,-6-18 0,6 18-1,0 0 0,0 0-1,-8-18 0,8 18-1,0 0 0,0 0-1,0 0 1,0 0-1,0 0 0,0 0 0,0 0 0,-18-4 0,18 4 0,0 0-1,-12 22 3,6-4-2,-8 9 0,6 11 1,-15 11-1,5 11 1,-10 15-1,0 6 1,-8 17-1,1 5 0,3 8-1,-8 3 1,7 7-1,1 3 0,4 6 0,2-3 0,2-1 0,3-3-1,3-3 1,4-7 0,2-7 0,2-11-1,2-10 1,4-10 0,4-8 0,0-7 0,4-11 0,-2-8 0,2-7-1,0-6 0,0-5 0,-4-23-1,0 24-1,0-24-2,0 0-3,-32 0-17,28-22-16,-17 8-1,3-19 1</inkml:trace>
          <inkml:trace contextRef="#ctx0" brushRef="#br0" timeOffset="-121952.0256">0 26 5,'12'-20'29,"-12"20"1,23-11-13,-23 11-6,28-2-2,-28 2 0,40 0-2,-18 11-1,11-9-1,-5 16-1,4-2 0,-4 16 0,7 1-1,-5 20-1,2 1 0,-2 15 0,1 6-1,-7 12 0,2 2 0,-4 13 0,0 5-1,-6 2 1,-1 7-1,-7 3 0,-4 7 1,0 1-1,-2 1 0,0 2 0,-2-1 1,2 1-1,0 0 0,4-1 0,4-3 1,4-3-1,0-1 0,6-3 1,0-7-1,5-7 1,3-12-1,0-10 1,6-12-1,1-12 1,5-10-1,2-19 1,11-16-1,1-16 1,3-20-1,3-19 1,3-17-1,1-21 0,5-21 0,-5-21 0,-3-17 0,-5-10-1,-1-10 1,-5-8 0,-3-2-1,-9-6 1,-10 0 0,-4 4-1,-8 1 1,-6 7 0,-6 4 0,-4 15 0,-4 7 0,-4 14 0,0 21 0,-2 14 1,0 20-1,0 12 0,2 15 0,-2 9 0,10 31 0,-20-28 0,20 28 0,0 0 1,-20-12-2,20 12 2,0 0-1,-15 20 0,15-20 0,-8 47 0,2-11 0,2 15 0,2 8 1,0 18-1,0 10 0,2 20 0,4 13 1,0 7-1,8 11 0,1 6 0,5 6 1,2 0-1,10 6 0,0-5 0,7 1 1,1-6-1,0-6 0,5-10 0,-1-11 1,-2-12-1,1-11 0,-1-19 0,0-15 0,-3-11 0,3-12 2,-4-9-1,7-10-1,-7-6 1,0-3 0,-6-9 0,-1-2-1,-3-2 1,-26 2-1,30-15-2,-30 15-1,6-36-10,-26 18-26,-2-15-2,-15 3 0</inkml:trace>
          <inkml:trace contextRef="#ctx0" brushRef="#br0" timeOffset="-120938.2284">2646 1804 12,'0'0'33,"0"0"0,-24-10-13,24 10-9,10 41-1,8-11-3,-2 31-2,12 2 0,0 30-1,11 8-1,-1 17 0,6 1-1,-1 3-1,1-7 0,-6-7 0,-3-11-1,-9-20 1,0-19-1,-10-13 1,-8-15 0,-8-30-1,0 0 0,-20-4 1,-2-28-1,-4-13 0,-4-13 1,-5-17-1,3-16 0,2-13 0,8-5 0,7-5 0,11-1 1,6 2-1,17 5 1,11 9-1,10 8 0,9 18 0,7 8 0,5 20 0,5 17 0,5 12 0,-7 14 0,-1 12 0,-5 14-1,-3 9 2,-3 13-2,-6 9 2,-3 12-1,-5 12 0,-4 8 0,-3 10 1,-5 4-1,0 5 0,-6-3 1,2-4-1,1-5 0,1-7 0,2-12 0,2-9 1,8-11-1,5-10 0,3-13 1,5-10 0,5-14-1,0-8 1,3-8-1,-5-4 0,-7-4 0,-5 0-2,-12 4-2,7-11-19,-35 23-16,0 0-1,-45-14 0</inkml:trace>
          <inkml:trace contextRef="#ctx0" brushRef="#br0" timeOffset="-120060.404">5312 1942 21,'4'-26'33,"-4"26"1,-31-29-22,25 7-6,-12 10-1,6-12 1,-14 12 0,6-9-1,-17 11 0,7-4-1,-16 12-1,3-2 0,-5 10-1,2 6 0,-1 10-2,3 9 1,0 9-1,5 9 0,7 8 1,6 9-1,6 9 0,3 8 1,5 1-1,8 1 0,6-2 1,6-2-1,5-6 0,3-9 1,10-9-1,4-8 1,12-7 0,7-13 0,5-5 0,7-14 0,7-8 0,7-6 0,0-6-1,-3-6 1,-7-9-2,-3 5 1,-7-6-2,-15 8-1,0-9-4,-40 27-15,18-46-17,-20 9-1,-10-15 2</inkml:trace>
          <inkml:trace contextRef="#ctx0" brushRef="#br0" timeOffset="-119650.486">5354 804 8,'-16'-21'33,"16"21"1,0 0-5,0 0-23,-2 31-1,18-5 0,-8 27 0,14 6 1,-6 28-1,8 10 0,-5 31-1,11 13-1,2 23 0,4 13-1,3 5 0,3-2 0,0-6-1,3-12 0,-1-14 0,-1-22 0,-7-21 0,-2-24-1,-6-20 0,-6-16 1,-5-11-1,-5-10 0,-12-24 0,0 0-2,0 0-2,0 0-14,-26-38-20,3 3-3,-1-11 1</inkml:trace>
          <inkml:trace contextRef="#ctx0" brushRef="#br0" timeOffset="-116775.0612">6517 2404 18,'0'0'33,"0"0"-13,0 0-2,0 0-5,0 0-2,0 0-4,19 4-2,1-2-2,2 6 1,12-4-2,7 2 1,13-6-1,4-4-1,9-8 0,2-6 0,-1-11 0,-1-1-1,-3-6 0,-7-7 0,-7 1 1,-10-1-1,-7 2 0,-9 7 0,-6 2 1,-6 1-1,-6 3 0,-6 4 0,-4-1 0,-6 3 1,-4 2-1,-8 2 0,-7-1-1,-3 3 1,-10 0 0,-9 6 0,-5 2 0,-9 4 0,-5 2 0,-5 4 1,-3 4-2,1 6 2,0 2-1,9 6 0,3 5 0,9 7 1,5 2-1,13 7 1,6 1-1,10 5 1,10 2-1,8 5 1,8 3 0,6 6 0,10 2 0,6 8 0,6 0 0,5 10-1,5 0 1,2-4 0,7-2 0,-1-9-1,7-5 1,-1-12-1,9-11 1,-1-15 0,5-13 0,3-12-1,-1-14 2,3-9-2,-3-9 1,0-4 0,-5-3-1,-7 1 2,-9 1-2,-8 7 2,-5 5-2,-11 5 0,-6 12-3,-20 8 1,0 0-4,24-2-11,-24 2-21,-12 18-3,12-18 3</inkml:trace>
          <inkml:trace contextRef="#ctx0" brushRef="#br0" timeOffset="-116060.2042">8237 2021 13,'-8'-22'22,"12"2"-3,-4 20-2,-10-37-2,-10 29-2,14-18-3,-22 18-1,14-17-1,-19 19-1,7-10-3,-12 12 1,4-4-2,-7 12 0,1 2-1,-2 12-1,-1 9 0,-1 11 1,2 9-1,3 9 0,5 9 0,6 8 0,4 6 0,3 4 0,7 0 0,8 0 0,8-2 0,4 0 0,8-8-1,7-4 1,7-12 0,4-9-1,12-9 1,5-11-1,9-12 1,5-14-1,3-8 2,3-6-2,0-8 0,-3-2 0,-5-1 0,-5 1-3,-14 6 0,3-4-5,-25 22-17,2-16-14,-22 14-1,26-21 2</inkml:trace>
          <inkml:trace contextRef="#ctx0" brushRef="#br0" timeOffset="-115421.332">8661 1264 33,'-20'-35'38,"2"1"1,-3 7-2,9 5-32,12 22-2,-8-22 0,8 22-2,0 0 0,0 0-1,0 0 0,24 34-3,-22-1-2,19-7-18,-13 16-15,2 1 0,-2 2 0</inkml:trace>
          <inkml:trace contextRef="#ctx0" brushRef="#br0" timeOffset="-115681.28">8798 2058 27,'0'0'32,"0"0"1,0 0-24,0 0 1,0 0-1,0 0 0,0 0-2,0 0 0,2 18-1,-2-18 0,14 48-1,2-13-1,-2 20-1,9 9 0,-1 15-1,4 6-1,2 3 0,-4 3-1,-1-2 0,-3-8 0,-2-10-1,-8-13-2,2-15-4,-20-2-12,8-41-19,0 0-1,-20-9-1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5:39.3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775D12D-4C39-4DA8-BDB6-8B5CD063B019}" emma:medium="tactile" emma:mode="ink">
          <msink:context xmlns:msink="http://schemas.microsoft.com/ink/2010/main" type="inkDrawing" rotatedBoundingBox="9950,12887 15560,12862 15569,14970 9960,14995" semanticType="callout" shapeName="Other">
            <msink:sourceLink direction="with" ref="{A9C363D8-F32B-4CAA-9035-3733B760B00D}"/>
          </msink:context>
        </emma:interpretation>
      </emma:emma>
    </inkml:annotationXML>
    <inkml:trace contextRef="#ctx0" brushRef="#br0">147 135 26,'-16'2'32,"0"-1"0,16-1-15,-35 15-4,24 2-3,-10-12-3,10 13-1,-5-6-2,11 13 0,-2-1-1,7 13-2,4 6 0,4 13 0,5 7 0,6 13-1,11 8 0,9 11 0,12 8 0,11 5 1,12 1-1,11-2 1,10-4-2,11-4 1,7-6-1,4-10 0,4-13 0,8-10 0,4-9-1,8-6 1,4-4 1,5-4 0,3-8 0,4 5 1,11-1-1,-2 1 0,3-1 0,-3 0 0,-3-3 1,-3-5-1,-6-8 0,-6-10 0,-8-14 0,-8-10 0,-5-15 0,0-15 0,-5-20 0,-4-12 1,2-11 0,-1-8 0,-7-11 0,1-2-1,-3-3 1,-4-2 0,-4 4 0,-1 3-2,-8 5 1,-4 2 0,-8 7 0,-5 2 0,-11 5-1,-7 6 1,-8 4 0,-6 6 0,-7 9-1,-5 7 1,-8 7 0,-2 8-1,-5 10 1,-3 8 0,-5 5 0,-9 18 0,9-16 0,-9 16 0,0 0 0,0 0 1,0 0-1,0 0 0,0 0 0,0 0-1,0 0-1,0 0-6,-4 18-27,4-18-2,0 0 1,0 0-2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5:57.36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-10 52 23,'-7'20'25,"5"-1"-13,9 14-4,0-1-1,12 14-1,-3-1 0,11 17 0,-6 3-1,14 12 1,-6 4-2,8 12 0,-6 0-2,7 13 1,-5-4-2,6 5 0,0-9-1,1 1 1,4-6-1,11-2 0,3-10 2,6-2-1,7-5 0,10-2 0,2-2 0,10-3 1,-1-4-3,2-1 1,-1-1-1,1-3-1,-8-7 1,2 0-1,-1-7 2,-2-4-2,-6-4 3,1-5-1,-3-8 1,3-2 0,3-7 0,3-2 0,1-6 0,-1-3-1,11-3 0,2-3 1,3-4-1,3-4 0,-5-3 0,-1 0 0,-7-4 0,-6 1-1,-10-2 2,-3-1-2,-8-1 2,-9 2 0,-3-1-1,-5 3 1,-2 1-1,0 4 2,0-1-2,-2 6 1,4 0-1,-1 0 0,6-3 1,4-2 0,3-8 0,3-4 0,1-8 1,1-3-1,2-9 0,0-4 0,2-2-1,2 0-1,-4 1 2,2 3-2,-1-1 1,-1 1 0,2 4 0,2 2 0,-8 3 0,1-4 1,0 1 0,-3-2-1,-1 1 1,0 1-1,-3-7 1,-6-1 0,2 1 0,-5-1 0,-4 1 0,-4 1 0,-4 0 0,-3 4 0,-3 5-1,-1 2 0,-7 4 0,-4 1 0,-2 2 0,-7 1-1,-2 4 1,-9 2 1,-3 4-1,-4-1 0,0 1 0,-1-1 0,10 18 1,-20-30-1,11 11 0,4-4 0,0-3-1,1-6 1,1-1 0,-1-6 0,2-7 0,-1-3 0,-1 0 0,3-2 0,-3 2 0,2 1 0,0 6 0,1 5 1,-1 7-2,2 6 2,0 6-2,0 18 2,2-17-1,-2 17 0,0 0-1,0 0 1,0 0 1,0 0-1,0 0-1,0 0 1,0 0 0,0 0 0,0 0 0,0 0 0,0 0 0,0 0 1,0 0-1,0 0 0,0 0 0,0 0 0,-4 17 0,1-1 0,-3 1 0,1 8-1,-2 7 1,-4 5 0,-4 10 0,-5 9-1,-8 13 1,-9 13 0,-13 17 0,-11 8 1,-15 11-2,-11 6 0,-12 1 0,-14-4 1,-7-3-1,-10-9 0,-8-12 0,-10-11 1,-1-14-1,-4-9 2,-2-10-1,3-11 0,2-7 0,1-10-1,5-2 0,1-6 0,5 1-1,0-4 1,8 3-1,-6 1 0,5 0 0,1-1 1,4 1-1,-3-2 2,6-4-1,-1-5 1,1-4 0,3-4 0,-2-6 0,2-2-1,5-2 1,4-3 0,3 0 0,2-2-1,6-1 1,3-8-1,7-3 0,5-9 0,9-9 0,2-10 0,8-9-1,6-10 1,9-8 0,4-10 0,8 0 1,-2-6 1,13 1-1,0 0 1,8 3-1,3 3 1,4 10 0,4 8 0,2 9-1,2 10-1,2 13 2,-1 11-1,2 10 1,2 21-1,-9-21 1,9 21-1,0 0 1,-10 22-1,10-22 0,-7 36 1,9-17-1,3 9 1,7 4-1,6 1 1,5 6-1,7 3 1,7 5-1,11 2 1,6 4-2,13 3 1,9 4-1,11 5 0,8 0-1,7 5 1,10 2 0,2 4 0,1 1 1,5 2 0,-2-7 0,8-1 1,1-6 0,3-7 0,-1-9-1,5-5 1,1-7-1,1-9 1,3-5-1,-1-7 0,1-8 0,2-6 1,2-9-1,0-2 0,0-7 0,0-3 0,-2-4 1,1 0-1,-1 1 0,-5-3 0,0 2 0,-7-3 0,-1-1 0,-2-2 0,-4-1 0,-6-2 0,-8-1 0,-2-1 0,-7-3 0,-2 2 0,-9 0 1,-5 2-1,-7-4 1,-9 0-1,-4-9 1,-6 1 0,-4-5 0,-4-2 0,-6-5-1,-5-4 1,-6-4 0,-2-4-1,-7 6 1,-2 3-2,-8 2 0,-4 4 0,-1 3 1,-4 5-1,1 6 0,-3 3 0,1 4 1,-1-3-1,0 7 1,2-1 0,-4 5 0,1 4 0,1 3 0,-2 18 0,2-21 0,-2 21 0,0 0 0,0 0 0,0 0 0,0 0 0,0 0 0,0 0 0,0 0 0,0 0 0,0 0 0,0 0 0,3-15 0,-3 15 0,0 0 0,0 0 0,0 0 0,4-16 0,-4 16-1,0 0 1,0 0-2,0 0-2,18-20-28,-18 20-1,8-17-1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04:36.0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0 976 47,'0'0'32,"0"0"1,0 0-6,0 0-8,0 0-2,0 0-5,27 11-2,-27-11-3,19-4-1,-19 4 0,24-19-2,-12 2 0,3-17 0,-3-6-2,5-2 1,-2-8-1,4-13-1,0-7 1,2-1-1,2-1 0,0 3-1,-1-1 1,-1 5 0,-2 8-1,-3 11 1,-3 12-1,0 5 0,-3 0 0,-10 29 1,19-15-1,-19 15 1,25 17-1,-12 2 1,2 8 0,6 7 0,2 16 0,4 11 0,-3 10 0,9-1 0,-1 10 0,6-2 1,-4 0-2,5-5 0,-1-3 0,-4-12 0,-2-16 0,-3-2 0,-3-16 0,-7-3-2,-1-15-3,-18-6-7,0 0-28,-10-21-1,10 21 1,-38-30-1</inkml:trace>
  <inkml:trace contextRef="#ctx0" brushRef="#br0" timeOffset="557">109 568 38,'0'0'31,"-27"-10"3,27 10-1,0 0-7,6-17-10,22-4-3,-1 17-1,17-9-4,-1 15 0,18-12-1,-4 14-2,14 4-1,-1 7 0,-1-4-1,-1 7-2,1-5 0,-4-5-1,-8 3-1,-4-9-4,-15 2-5,-7-18-28,-5 5-3,-9 1 2,-17 8-1</inkml:trace>
  <inkml:trace contextRef="#ctx0" brushRef="#br0" timeOffset="866">1148 499 73,'8'27'34,"-3"7"-1,7-7 2,9 5-24,-10 12-4,14 2-2,-8 5-1,4-7-1,-6 2 0,2-6 0,-3-2-1,-3-9 1,-7-1-1,-4-28 0,0 0 0,0 0 0,0 0-1,2-17 0,-12-10 0,3-7 0,-3-13-1,-1 3 0,7-2 1,-2-6-1,8 5 1,6-3 0,9 8 1,8 8-1,9 11 1,10-4-1,1 14 1,7 11-1,1 4 0,0 9-1,3 14 2,-9 0-1,-1 9-1,-6 4 1,-4 6-1,-4-2 1,-7 2-1,-2-2 1,-8-2-1,-3-9 0,-5-1-1,-5 3-2,-2-14-4,-19 5-12,19-24-21,-25 10 0,8-20 0,4-7 0</inkml:trace>
  <inkml:trace contextRef="#ctx0" brushRef="#br0" timeOffset="1438">2498 638 22,'23'-23'25,"-23"23"1,0 0 3,-2-17-9,2 17-7,0 0 0,-27-17-1,27 17 0,-34-6-2,15 1 0,-14 18-1,5-13-1,-10 17-2,4-2 0,-4 16-1,11-1-1,-6 9 0,14-1-2,4 7 1,11-6-1,8-1 0,13-8-1,10-1 0,7-10 0,10-13 0,6-18 0,1-7 0,0-13-1,-3-4 0,-8-5 0,-6-2 0,-7-9 0,-10 4-1,-6 10 1,-9 0 0,-4 17 0,-3 2-1,5 19 1,-15-19 0,15 19 0,-12 33 0,6-14-1,3 13 2,3 0-1,3 7 0,5 8 0,2-1 1,9-10-1,1-3 1,5-3-1,4-9 0,-3-2 0,1-9-1,-6-12-4,13-15-9,-18-4-26,-3 2-2,-2-10 2,-5-9-1</inkml:trace>
  <inkml:trace contextRef="#ctx0" brushRef="#br0" timeOffset="2010">2987 51 57,'6'-34'32,"-6"34"0,0 0 2,19-17-21,-19 34 0,0-17-2,13 32-1,1-7-1,-14 25 0,11-10-1,-7 26-2,5 3 0,-5 7-2,6 6 0,-1 8-2,6-10-1,-5-4 0,3-9 0,-3-12-1,-3-9-2,7-12-2,-18-3-8,4-31-29,0 0-1,0 0 1,11-21-1</inkml:trace>
  <inkml:trace contextRef="#ctx0" brushRef="#br0" timeOffset="2351">3326 404 74,'0'0'37,"-8"28"1,10-5 1,14 2-19,-16 25-9,19-8-2,-2 13-2,6-4-2,3 7-1,5-7-1,-3-1-1,5-14 0,3-8-3,-4-10-2,16-13-10,-12-7-28,-4-9 0,1-12 0,-3-5-1</inkml:trace>
  <inkml:trace contextRef="#ctx0" brushRef="#br0" timeOffset="2583">3951 474 104,'0'0'38,"-29"31"3,21-6-3,-13 15-29,10 0-2,-8 19-2,2 13 0,-6 8-2,2 14 2,-9 5-5,3 4 0,-5 7 0,1-7 0,-1-5 0,3-13 0,-1-1 0,9-25 0,4-9 0,1-18 0,16-32 0,0 0-7,-9-24-35,18-16-2,9-20 1,4-1-1</inkml:trace>
  <inkml:trace contextRef="#ctx0" brushRef="#br0" timeOffset="2954">4733 558 58,'-13'-25'34,"13"25"0,-19-20 0,13-3-16,-13 13-8,9-9-1,-18 17-2,5-4-1,-13 8-1,2-2 1,-18 6-1,6 0 1,-9 15-1,4-2-1,3 9 0,6-5-1,6 2 0,10-4 1,10-4-4,16-17 0,8 23 0,17-23 0,11 0 0,11-6 0,9 3 0,10-5 0,1 14 0,0-1 0,-1 3 0,-3 9 0,-10 4 0,-9 4 0,-8 7 0,-13 3 0,-10-1 0,-9-9 0,-11 9 0,-9 0 0,-8-5 0,-12 0 0,-6-7 0,-6 1 0,-5-6 0,-4 3 0,3-7 0,-3-11 0,11-2 0,6-2 0,10-6 0,11-1-4,29-14-12,-1-2-26,16-7 0,13 3 0,8-11 0</inkml:trace>
  <inkml:trace contextRef="#ctx0" brushRef="#br0" timeOffset="3480">5152 427 41,'0'0'30,"0"0"4,0 0-1,0 0-13,0 0-2,11 23-3,-11-23-2,6 22 0,-6-22-2,0 41-2,2-19-1,-10 15-2,6-5-2,-5 8-4,7 6 0,2-6 0,0 0 0,1 4 0,5-2 0,3-6 0,-3-4 0,5-7 0,-13-25 0,27 15-13,-27-15-29,11-23-1,-11-11 1,-9-6-2</inkml:trace>
  <inkml:trace contextRef="#ctx0" brushRef="#br0" timeOffset="3804">5110 173 94,'0'0'36,"0"0"2,17-4-1,-17 4-26,25 2-17,-6 6-29,15-2-2,-3 15 0,7-4-1</inkml:trace>
  <inkml:trace contextRef="#ctx0" brushRef="#br0" timeOffset="4036">6085 513 80,'0'0'36,"0"0"-1,-10-20-7,-7 24-14,11-23-2,-15 13-3,21 6-2,-41-20-1,12 12-1,-11 6 0,4 0 0,-10 6-1,4-2 0,-7 21-1,7-4-1,0 7-2,8-5 0,7 2 0,6 0 0,14-2 0,10-2 0,16-7 0,8-1 0,15-11 0,6 12 0,9 3 0,5-8 0,1 11 0,-4-1 0,0 7 0,-7-3 0,-10 8 0,-10 0 0,-7-6 0,-10-1 0,-9 3 0,-10 4 0,-9-12 0,-10 10 0,-12-10 0,-3 0 0,-11-8 0,-6-1 0,-2-12 0,-8 0 0,8-7 0,0 0 0,22-16-11,-3 4-32,15 4-1,10-10 1,13-3-1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5:59.15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537 818 17,'-16'-37'29,"-12"-11"0,-11-1-22,9 2 2,-11-11-3,3 5 0,-5-9-3,8 8 1,1-8-2,15 6 1,7-4-1,17 8-1,13 6 0,19 9 0,12 12 0,15 22 0,17 21-1,9 18-1,5 28 2,0 13-2,-4 13 1,-14 10 0,-13 2 0,-20-4-1,-26-7 2,-24-6-1,-20-10-1,-25-8 1,-18-4 0,-12-12 0,-13-8 0,-5-17 0,-5-17 0,-2-22 0,5-23 0,10-24-1,11-25 1,17-20 1,22-13-2,20-7 1,31-3 0,26 9 1,26 8-1,24 18 1,25 24-1,16 25 1,11 20 0,7 20-1,-2 20 0,-9 18 1,-14 11-1,-18 11 1,-29 9 0,-22 9-2,-32 2 1,-24-1 0,-29 3 0,-20-3-1,-19-4 1,-11-6-1,-6-16 0,-6-18 1,1-15 0,5-21-1,5-21 1,11-22-1,12-20 0,13-13 2,17-12-2,18-2 1,19-4 0,16 8 1,22 8-1,15 15 2,14 15-1,10 20 0,9 20 0,3 22 0,1 25-1,-6 17 1,-15 24-1,-16 15 0,-19 15 0,-22 9-1,-27 6 1,-24-1 0,-24-1 0,-18-4-1,-17-14 0,-12-6 1,-6-17 0,-3-14-1,1-19 1,1-25 0,10-27 0,5-33-1,17-29 2,17-25-2,21-21 2,24-17 0,28-12-1,28 1 2,22 6-2,23 18 2,21 18-2,16 25 2,9 22-2,3 27 1,-1 26-1,-6 24 1,-9 25 0,-10 20-2,-21 14 2,-18 10-2,-21 13 2,-23 3-2,-23 4 1,-23 1-1,-18-10 1,-12-4 0,-14-10-1,-5-10 1,-6-20 0,-1-13-1,-1-25 1,3-22 0,1-23 0,0-24 0,2-25 0,1-17 0,8-15 0,3-10 1,13-1-1,14 2 0,17 15-4,9 4-19,29 18-9,20 15 0,24 5-1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00.79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1325 1046 22,'0'0'26,"-17"-21"-6,-8-3-3,7 3-5,-15-20-4,4 2-2,-4-18-1,5-3-1,-2-12-3,5-2 1,9-5-2,5 3 1,10 2-1,9 9 2,5 11-2,12 19 1,3 19 0,9 21 0,-7 23-1,2 20 0,-15 15 1,-10 11-1,-15 9 1,-21 6-2,-17 3 2,-17-3-2,-17-10 2,-15-7-1,-11-7 0,-7-9-1,0-8 1,2-15 1,7-13-1,5-19 0,14-18 0,16-20 0,15-25 0,20-17 1,20-21-1,19-11 1,18-12 0,23 6 1,18 3-1,17 17 1,11 20-1,10 24 1,2 25-1,0 28 0,-6 26-1,-7 25 1,-15 28 0,-21 18-2,-20 17 2,-17 4-1,-20 6 1,-17 3-1,-17-7 0,-15-10 0,-11-20 0,-3-18 0,-4-21 0,0-20 0,4-24 0,2-28-1,6-26 1,8-25-1,8-23 1,11-21 0,18-9-1,12-8 1,17-1 0,15 6 0,14 12-1,14 19 1,9 23 0,9 25-1,-1 26 2,-3 23-1,-7 32-1,-8 26 1,-17 21 1,-15 14-1,-19 14 0,-16 9 0,-21 6 1,-15-5-1,-18-6 0,-8-14 0,-15-15 0,-3-11 0,-2-22 0,0-16 0,5-22 0,6-22 0,10-24 0,5-25 0,13-22 0,10-17 0,15-20 0,17-13 0,18-9 0,17-3 0,20 11 0,21 13 1,23 20-1,20 21 0,10 25 1,10 27-1,3 27 1,-1 28-1,-6 22-1,-13 18 1,-20 16 1,-17 11-1,-23 11 1,-25 5-1,-19 3 0,-21 0 0,-18 0 1,-20-3-1,-12-9 0,-8-6 0,-10-11-1,-4-15 1,-3-21 0,-1-19 0,1-25-1,4-24 0,4-28 1,3-32-1,13-25 1,11-16-2,29-1-2,13-11-6,31 15-23,21 9-1,25 17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03.08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15,'6'28'14,"-1"-8"0,4 10-3,0 6-1,8 19-2,-1 3-2,5 17-1,2 12-1,0 11-2,-1 11-1,-3 12 0,-5 7-1,-5 6-1,-6 7 1,-4 4-1,-8 7 0,-2 0 0,-5 0 1,0-3-1,-1-2 0,3-1 1,3-3 0,4-6 0,7-9 0,7 2 0,11-3-2,5-3 4,10-8-2,8-3 2,3-10 0,11 1 0,1-18 0,8-10 0,-6-18 0,7-7 1,-1-18-1,3-10-1,-5-21 1,3-15 0,-5-18 0,2-10 0,0-13-1,-1-18 1,-1-14-1,0-18-1,0-15 1,-1-11 0,-1-16-1,-3-11 0,-6-10 0,-7-8 0,-8-5 1,-8 1-2,-4 3 1,-5 8 1,-4 6-1,-3 13 1,3 12 0,-1 8 0,4 17-1,1 12 1,3 10-1,-2 11 0,-1 7 0,1 9 0,-4 8 0,-2 13 0,-3 3 1,-2 11-1,-3 6 0,-4 22 0,0 0 0,0 0 0,0 19 0,-6 18 0,1 15 0,-4 17 0,0 19 0,1 16 1,-3 19 0,2 15-1,0 17 0,2 15 0,2 13 0,5 7-1,2 1 1,3 3 0,6-8 0,5-8 1,3-12-1,9-16 0,8-18 1,9-18 1,8-14-2,9-12 1,9-18 1,10-10-2,11-13 1,7-15 0,3-9-2,-5-18-4,9-12-27,-14-4-3,-13-17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03.93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133 79 3,'-35'21'27,"6"2"-13,10 12-2,-4-10-1,14 19-1,-8-9 0,18 23-2,-4 5-1,17 23 0,-3 7-3,13 23 0,-3 13-2,9 9 0,-5-1-1,0-5 0,-4-16-1,-7-12 0,-3-23 0,-6-25 1,-1-32-1,-4-24 1,-2-31-1,-2-22 1,1-26 0,-6-18-1,0-20 1,-2-17-1,-1-10 0,5-2-1,4 2 1,6 5 0,6 15 0,9 11 0,6 18 0,10 23-1,6 19 2,8 17-1,3 18 1,4 14-1,0 13 0,3 11 1,4 9-1,0 12 0,3 10 1,-3 12-1,5 9 0,0 14 0,3 13 1,1 8 0,0 7-1,-1 6 1,-3 1 0,2 0 0,-7-2-1,3-6 1,-5-9-1,-2-11 0,-3-9 1,0-10-1,-2-20-1,-2-20 0,9-15-3,-16-31-17,9-11-14,0-17 0,-3-29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04.81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964 1015 23,'-14'-21'24,"-6"7"-7,3 16-3,-17-9-2,4 16-5,-16-4-2,2 14-1,-14 6-2,-6 10-1,-6 11 0,-4 10-1,-4 11 0,-1 8 0,1 11 1,4 9 1,7 7-1,15 11 0,14 1 1,16 5-1,19-4 0,21-6 1,15-20-2,17-19 0,15-26 0,11-33 1,5-37-1,4-36 1,-2-35-1,-2-26 0,-2-28 0,-5-16 0,-10-15 1,-11-8-2,-12-5 1,-11 3 1,-15 6-1,-8 12 1,-15 11 0,-15 20 0,-7 26-1,-4 22 2,1 28-2,-3 28 0,5 27 0,1 28 0,1 26 0,10 23 0,5 21 0,3 19-1,11 15 1,5 15 0,10 15 0,8 8 0,15 3 0,10 5 0,7-3 0,12 4 1,7 2-1,9-4 2,7-4-2,3-6 0,-1-7 1,0-9 0,-4-18-1,-3-19 0,-9-23-1,-9-27-1,-2-18-4,-21-36-18,1-21-11,-7-17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05.59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171 838 28,'-12'37'31,"0"4"-16,3-24-3,21 13-2,-12-30-1,39 37-1,-5-27-3,18 6 0,5-11-2,15 3 0,8-14-1,6-3-1,4-12 0,0-12 0,-7-13-1,-5-10 0,-13-12-1,-12-10 0,-16-8 0,-16-7 0,-17 3-1,-20 1 1,-16 6 0,-19 6 0,-11 14 0,-10 8 0,-6 15 0,-5 12 1,0 10 0,0 18 0,2 18-1,5 17 1,4 19 0,5 18 1,3 20-1,10 15 1,6 18 0,13 12 1,10 1 0,16 8 0,13-10-1,17-6 1,16-20 0,19-13-1,13-32 0,18-23 0,12-26 0,14-27 0,8-22 1,10-18-2,0-14 1,-1-7 0,-1-7 0,-5 2-1,-11-4-1,-11 5-1,-12 15-2,-23-3-15,-7 26-17,-19 4-1,-18 8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06.32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687 130 9,'-7'-18'19,"-7"-13"-1,6 15-3,-13-14-3,21 30-2,-40-31-1,17 31-3,-16-4-2,4 15 0,-11 8-2,-2 11 0,-8 8 0,-1 10 0,-3 6 0,4 8-1,-1 3 1,9 10-1,8-1 1,17 11 1,14-3-2,18 8 1,17-6 0,18 0-1,13-10 1,12-10-1,10-15-1,8-16 0,-1-17 0,1-18 0,-4-12-1,-7-14-1,-2-5 0,-14-15-5,5 11-13,-19-15-14,-11-1-1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06.71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 25 27,'0'0'33,"-11"-18"1,1 3-23,10 15-4,0 0-2,5 19-1,-3 6-2,6 15 0,-1 13 0,8 15 0,0 20-1,7 19 1,4 13-1,4 12 0,4 1 0,1-1 0,4-7-1,-4-16-1,0-20-1,-8-26-1,1-20-5,-28-43-21,27-37-6,-15-28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06.9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150-7 19,'-37'9'30,"5"12"-1,7 9-16,-7-9-8,15 5-3,11 2-12,10-3-19,-4-25 0,39 28-1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07.86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764 1597 4,'-2'-25'30,"-10"2"-5,-10-12-10,14 13-1,-21-17-5,12 11-2,-20-6-2,5 8-1,-12 1-1,1 11-1,-10 6-1,-1 11 0,-8 9 0,-3 16-1,1 9 0,2 11 0,6 8 0,6 13 0,15 8 0,16 16 1,19 11-1,19 8 0,18 4 0,14-3 0,13-8 0,5-14 1,5-22-1,-2-27 0,-6-35 0,-6-33 1,-11-39 0,-5-27-1,-5-27 1,-7-22-1,-11-20 0,-7-17 0,-7-6 1,-5-4-2,-6-2 1,-6 0 1,-8 7 0,-1 9 1,-2 23-2,-4 18 1,0 19 0,0 22 1,1 25-2,1 27 0,0 28 0,2 26 0,-1 23-1,5 21 1,4 24 0,6 24-1,7 20 1,9 24-1,12 16 1,15 10-1,4 3 1,15 4 0,7-4 0,10-6 1,4-14-1,9-16 1,-2-18-1,3-15 1,2-13-1,-3-15 1,-2-16-1,-9-16-1,6-13-3,-17-28-6,3-7-24,-10-21-1,-5-20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39:11.4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EBC13C9-6684-4993-A0C9-41CEB0C18F2A}" emma:medium="tactile" emma:mode="ink">
          <msink:context xmlns:msink="http://schemas.microsoft.com/ink/2010/main" type="writingRegion" rotatedBoundingBox="3831,2069 14816,2735 14448,8801 3463,8136"/>
        </emma:interpretation>
      </emma:emma>
    </inkml:annotationXML>
    <inkml:traceGroup>
      <inkml:annotationXML>
        <emma:emma xmlns:emma="http://www.w3.org/2003/04/emma" version="1.0">
          <emma:interpretation id="{BFB4E5FD-FBF3-46F1-9AAA-474F7DB0B75E}" emma:medium="tactile" emma:mode="ink">
            <msink:context xmlns:msink="http://schemas.microsoft.com/ink/2010/main" type="paragraph" rotatedBoundingBox="3831,2069 14529,2717 14323,6115 3625,54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9DBAE2-40A1-4BBE-B2F3-12F7EF1ED07A}" emma:medium="tactile" emma:mode="ink">
              <msink:context xmlns:msink="http://schemas.microsoft.com/ink/2010/main" type="line" rotatedBoundingBox="3831,2069 14529,2717 14323,6115 3625,5467"/>
            </emma:interpretation>
          </emma:emma>
        </inkml:annotationXML>
        <inkml:traceGroup>
          <inkml:annotationXML>
            <emma:emma xmlns:emma="http://www.w3.org/2003/04/emma" version="1.0">
              <emma:interpretation id="{17B6B115-FEFF-4044-B0F8-3D1D0064B11F}" emma:medium="tactile" emma:mode="ink">
                <msink:context xmlns:msink="http://schemas.microsoft.com/ink/2010/main" type="inkWord" rotatedBoundingBox="3831,2069 14529,2717 14323,6115 3625,5467"/>
              </emma:interpretation>
              <emma:one-of disjunction-type="recognition" id="oneOf0">
                <emma:interpretation id="interp0" emma:lang="en-US" emma:confidence="0">
                  <emma:literal>Program</emma:literal>
                </emma:interpretation>
                <emma:interpretation id="interp1" emma:lang="en-US" emma:confidence="0">
                  <emma:literal>Pro gram</emma:literal>
                </emma:interpretation>
                <emma:interpretation id="interp2" emma:lang="en-US" emma:confidence="0">
                  <emma:literal>pro gram</emma:literal>
                </emma:interpretation>
                <emma:interpretation id="interp3" emma:lang="en-US" emma:confidence="0">
                  <emma:literal>program</emma:literal>
                </emma:interpretation>
                <emma:interpretation id="interp4" emma:lang="en-US" emma:confidence="0">
                  <emma:literal>Fro gram</emma:literal>
                </emma:interpretation>
              </emma:one-of>
            </emma:emma>
          </inkml:annotationXML>
          <inkml:trace contextRef="#ctx0" brushRef="#br0">60 327 35,'-24'4'35,"4"-4"2,2 8-2,18-8-28,0 0-3,20-30-1,10 10 0,17-15-1,7-1 0,15-9 0,9-1 0,13 1-2,6 7 1,8 7 1,3 19-1,-3 12-1,0 14-1,-8 19 1,-8 15 0,-15 13 0,-11 16 0,-19 8 1,-16 4-2,-11 9 2,-17-1-1,-11 2 0,-11-4 0,-12-8 0,-12-6 1,-11-6-1,-11-8 0,-9-8 1,-10-12-1,-6-13 1,-3-8-2,5-14 1,10-7-2,11-3-3,29-17-6,9 17-25,32-2-1,6-18 0,33 2-1</inkml:trace>
          <inkml:trace contextRef="#ctx0" brushRef="#br0" timeOffset="-458.0262">197 623 44,'0'0'34,"2"18"1,-12 3-12,24-1-18,-1 28 1,9 17-1,-2 30-1,10 27 0,-2 38 0,7 20-1,-1 23 1,-4 8-2,-4 1 0,-1-9-1,-5-21 0,-4-28-1,0-43-2,-14-32-5,-2-79-16,0 0-13,4-79-2,-22-22 0</inkml:trace>
          <inkml:trace contextRef="#ctx0" brushRef="#br0" timeOffset="568.0323">1597 1711 32,'4'24'32,"6"9"2,4 13-1,6-5-29,-2 23 0,17-1-2,-11 8 0,2-6-1,-2 0 0,-4-8 1,-6-9 0,-3-11-1,-7-7 1,-4-10-1,0-20 0,0 0 0,-35-6 0,15-22-1,-2-17 1,-2-9-1,0-13 1,5-8-1,7-8 1,8-6 0,10-1 0,15 3 1,11 4-1,16 4 0,13 8 1,13 1-1,7 13 1,10 8-1,-1 11-1,-1 7 1,-8 13-1,-11 6 1,-13 14-1,-13 4 0,-14 8 0,-15 4-2,-7 3-4,-29 15-14,9-12-16,-14 9-3,4-15 2</inkml:trace>
          <inkml:trace contextRef="#ctx0" brushRef="#br0" timeOffset="1133.0646">3397 1628 2,'-2'-27'33,"-8"5"0,-2-4 2,-20 12-20,16-15-5,-24 23-1,5-10-3,-17 18-1,1 4-2,-9 12-1,1 13 0,1 11-1,6 13 1,5 10-1,13 12 0,10 10 0,16 0-1,24 2 1,12-6 0,16-10-1,13-14 1,11-17-1,11-19 0,0-27 0,3-23 0,-5-21 0,-4-17 0,-13-16 0,-10-8 0,-11-2 0,-17-1 0,-16 5 0,-16 10 0,-20 14 0,-17 7 0,-9 9 1,-9 11-2,3 7 1,-5 13-4,25-2-16,-6 18-16,17-2-2,7 10 1</inkml:trace>
          <inkml:trace contextRef="#ctx0" brushRef="#br0" timeOffset="2200.1257">4926 1595 23,'0'0'32,"-28"-14"-12,22-6-2,-31 20-4,15-18-4,-24 20-3,3-8-2,-15 18 0,2-2-2,-11 16 1,4 7-1,-3 15-1,7 7 0,-1 12-1,18 4 1,7 8-1,17 0 0,12 0-1,20-4 1,14-8 0,19-9-1,17-11 1,9-19-1,12-16 0,5-16 0,3-20 0,-6-16-1,-6-19 1,-13-8-1,-11-8 0,-15-2 0,-16-2 1,-12 8-1,-12 4 0,-10 11 1,-6 9 0,-2 8-1,-2 11 2,2 8-1,16 20 0,-29-6 0,29 6 0,-4 38 1,10 1-1,7 13 1,7 17-1,6 14 1,4 11-1,8 7 1,3 14-1,1 5 0,-2 7 1,-3-1-1,-7 2 1,-6-5-1,-8-1 1,-8-3 0,-12-9 0,-10-9-1,-12-10 1,-12-10 0,-17-12 0,-13-14-1,-15-15 0,-18-16 0,-8-20 0,-8-16-2,11-24-1,1-9-4,34-28-18,7 9-12,27-17-2,17 0 2</inkml:trace>
          <inkml:trace contextRef="#ctx0" brushRef="#br0" timeOffset="2768.1583">5454 1751 22,'22'4'33,"5"9"2,-13 11-18,28-6-7,-14 31-1,23-9-3,-13 17-2,4-4-1,-3 5 0,-3-7-1,-6 0 0,-2-9-1,-9-7 1,-3-11-1,-8-6 0,-8-18-1,0 0 1,0 0 0,-28-4 0,9-18-1,-1-11 1,-2-9-1,2-11 0,8-4 0,10-5 0,8-3 1,12-2-1,16 0 0,15 2 0,13 5 1,15 5-1,5 0 1,9 9-1,2 5 0,-4 9 0,-7 7 1,-9 7-2,-11 10 2,-17 8-2,-15 12 0,-10 2-2,-26 13-7,4-9-26,-16 6-3,0-12 2</inkml:trace>
          <inkml:trace contextRef="#ctx0" brushRef="#br0" timeOffset="3589.2053">7489 1452 12,'0'0'31,"-24"-17"0,12-1-15,-23 20-4,15-12-2,-22 16-2,7-6-2,-13 14-1,10-4-1,-9 15 0,11 3-2,-4 11 1,7 3-1,3 11 0,10-1 0,6 13 0,8 2-1,6 4 0,12-6 0,4-4 0,12-11 0,11-11 0,3-15-1,8-20 0,5-20 1,5-19-1,1-15 0,-1-15-1,-3-6 0,-7-6 0,-7 4 0,-9 4 0,-12 13 0,-8 7 0,-14 13 0,-4 11 0,4 25 1,-26-18 0,26 18 1,-34 14-1,22 6 1,3 13-1,11 7 1,5 13 0,11 4 0,6 6-1,8 1 1,6-1-1,7-8 1,-1-9-1,1-11 0,7-19-1,-14-10-4,15-26-18,-19-2-12,-2-17-2,-8-5 1</inkml:trace>
          <inkml:trace contextRef="#ctx0" brushRef="#br0" timeOffset="4378.2504">8053 1407 25,'6'43'35,"9"3"0,5 15 0,12-6-29,-2 11-1,15-7-1,-9 4-2,4-6 0,-5-7-1,-5-7 0,-8-7 0,-2-11 0,-20-25 0,30 24 0,-30-24 0,0 0-1,21-34 0,-19 3 1,-2-7-1,-5-13 0,3-8 0,0-4 0,4-1 0,5 1-1,3-2 1,10 6 0,6 9 0,12 5 0,11 15 0,9 11 1,11 13-1,5 14 1,1 17-1,2 9 1,-3 15-1,-5 14 1,-15 3 0,-7 1 0,-13 0 0,-8-8 0,-12-8-1,-8-13 0,-6-16-1,0-22 0,-18 6-1,18-6 0,-28-44-1,12 9 1,6-11 0,0-3 1,8-1-1,8-3 2,8 2 0,8 5 1,12 1 0,11 5 1,3 3 0,8 3 0,-1 15 0,3 5 0,-1 10-1,-3 10 1,-7 13-1,-5 7 1,-8 18 0,0 7 0,-5 8 0,-5 4-1,-2 3 1,4 3-1,3 4 0,3-2 0,4-4 0,6-4-1,5-6 1,3-7-1,3-7 0,1-9 1,1-10-1,-3-7 0,-2-13 0,-1-8 0,-1-13-2,-8-5-2,13-20-15,-23-3-18,-4-8-2,-18 1 2,-12-5-2</inkml:trace>
        </inkml:traceGroup>
      </inkml:traceGroup>
    </inkml:traceGroup>
    <inkml:traceGroup>
      <inkml:annotationXML>
        <emma:emma xmlns:emma="http://www.w3.org/2003/04/emma" version="1.0">
          <emma:interpretation id="{D4BA84BE-FF72-40BE-9134-B8FD1379E497}" emma:medium="tactile" emma:mode="ink">
            <msink:context xmlns:msink="http://schemas.microsoft.com/ink/2010/main" type="paragraph" rotatedBoundingBox="5671,5680 14602,6195 14452,8792 5521,82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F1C32B-9C69-421B-A368-B96B5B3AA2A7}" emma:medium="tactile" emma:mode="ink">
              <msink:context xmlns:msink="http://schemas.microsoft.com/ink/2010/main" type="line" rotatedBoundingBox="5671,5680 14602,6195 14452,8792 5521,8276"/>
            </emma:interpretation>
          </emma:emma>
        </inkml:annotationXML>
        <inkml:traceGroup>
          <inkml:annotationXML>
            <emma:emma xmlns:emma="http://www.w3.org/2003/04/emma" version="1.0">
              <emma:interpretation id="{57762DC3-ADB7-4FC7-9BE2-6A5238E5495B}" emma:medium="tactile" emma:mode="ink">
                <msink:context xmlns:msink="http://schemas.microsoft.com/ink/2010/main" type="inkWord" rotatedBoundingBox="5671,5680 14602,6195 14452,8792 5521,8276"/>
              </emma:interpretation>
              <emma:one-of disjunction-type="recognition" id="oneOf1">
                <emma:interpretation id="interp5" emma:lang="en-US" emma:confidence="1">
                  <emma:literal>Analysis</emma:literal>
                </emma:interpretation>
                <emma:interpretation id="interp6" emma:lang="en-US" emma:confidence="0">
                  <emma:literal>Analyst S</emma:literal>
                </emma:interpretation>
                <emma:interpretation id="interp7" emma:lang="en-US" emma:confidence="0">
                  <emma:literal>Analyst s</emma:literal>
                </emma:interpretation>
                <emma:interpretation id="interp8" emma:lang="en-US" emma:confidence="0">
                  <emma:literal>Analyst 5</emma:literal>
                </emma:interpretation>
                <emma:interpretation id="interp9" emma:lang="en-US" emma:confidence="0">
                  <emma:literal>Analyst &amp;</emma:literal>
                </emma:interpretation>
              </emma:one-of>
            </emma:emma>
          </inkml:annotationXML>
          <inkml:trace contextRef="#ctx0" brushRef="#br0" timeOffset="6714.384">1744 5596 19,'0'0'31,"0"0"-15,0 0-3,0 0 3,23-4-4,-23 4-2,26-20-3,-26 20 0,32-59-3,-14 16 0,11-21 0,-11-11-2,4-14 0,-2-7-2,4-7 1,2 0-1,3-3 0,-1 7 0,0 2-1,2 12 1,-1 8 0,-1 12 0,-2 14 0,-4 11 0,-4 12 0,-4 7 0,-14 21 0,19-14 0,-19 14 0,0 0 1,0 0-1,0 0 0,0 0 1,0 0 0,0 0 0,0 0-1,0 0 1,0 0 0,0 0-1,0 0 1,18-4-1,-18 4 0,0 0 1,0 0-1,0 0 1,18-12-1,-18 12 0,10-18 0,-10 18 1,10-29-1,-10 29 0,6-30 1,-6 30-1,6-26 0,-6 26 0,0 0 0,2-19 0,-2 19 1,0 0-1,0 0 0,0 0 0,0-18 0,0 18 0,2-22 0,-2 22 0,4-35 0,-2 15 0,0-2 0,2 0 0,0 1 0,-2 1 0,-2 20 0,2-28 0,-2 28 0,2-21 0,-2 21 0,0 0 0,0 0 0,0 0 1,0 0-1,0 0 0,0 0 0,0 0 0,0 0 0,0 0 0,0 0 0,10 25 1,-1-3-2,7 10 2,6 13-1,12 20 1,8 22-1,11 24 1,9 21-1,7 16 1,0 10-1,-1 2 1,-5-2-1,-3-16 1,-9-25-1,-11-22 0,-8-32-1,-18-22-2,12-47-11,-28-13-24,-2-31 0,-18-7-1</inkml:trace>
          <inkml:trace contextRef="#ctx0" brushRef="#br0" timeOffset="7136.4081">1865 4915 17,'-20'6'33,"20"-6"3,0 0-2,0 0-28,0 0-2,31-2 0,17-4 0,4 8-1,25-6-1,8 8-1,9-2 1,11 2-2,0-1 1,2-1-2,-10 0-1,-2-11-6,-21 22-26,-11-26-3,-19 3 1</inkml:trace>
          <inkml:trace contextRef="#ctx0" brushRef="#br0" timeOffset="7669.4386">3200 4695 18,'35'54'29,"-7"17"0,0 8-20,14-8-2,-9 10-1,3-14-1,-8 2-1,-2-14 0,-9-7 0,1-17 1,-14-5-1,-4-26-1,0 0 0,0 0 0,0 0-1,-22-37 0,5 5 0,5-11-1,0-7 0,6-7 0,6-2 0,6-5 0,10 1 0,13 0 0,3 4 1,14 5-1,7 13 0,7 9 0,7 11-1,3 13 1,-1 18-1,-1 17 0,-1 13 0,-9 17 0,-7 10 0,-7 6 1,-5 6-1,-7-2 1,-6-2-1,-8-11 0,-2-7 0,-6-12-2,0-15-2,-20-2-9,10-28-22,0 0-3,-16-20 2</inkml:trace>
          <inkml:trace contextRef="#ctx0" brushRef="#br0" timeOffset="8317.4754">4977 4847 14,'22'6'30,"-22"-6"0,10-21-14,0 1-11,-10 20 2,6-44 0,-12 23-1,8-9 0,-18 10 0,10-11-1,-16 13 0,2-6-2,-9 12 0,3-1 0,-4 15-2,0 7 1,-1 15-1,3 8-1,0 13 1,10 14 0,6 7 0,10 9-1,10 0 1,10-2 0,10-6-1,13-12 0,9-11 0,6-19 0,9-23 0,1-21 0,-1-21 0,0-15 0,-7-10-1,-8-3 0,-7-3 1,-11 4 0,-12 10-1,-8 8 1,-10 19 0,-4 12-1,2 18 2,0 0-1,-22 14 0,16 14 1,2 9-1,10 16 1,4 9 0,10 5 0,5 6 0,11-4 0,4 0 0,7-6 0,-3-11 0,0-13-1,-1-15 0,-7-12-3,8-22-6,-16 6-27,-1-26-1,-9-5 0,0-13-1</inkml:trace>
          <inkml:trace contextRef="#ctx0" brushRef="#br0" timeOffset="8647.4946">5894 3797 23,'-6'21'35,"2"7"-1,2 10 0,8-7-29,2 23-1,10-1 0,1 12 0,9 4 0,-2 16-1,12 4 1,-3 10 0,11 1-1,8 9-1,11-4 0,2-6 0,5-11-1,-1-11 1,-3-17-2,3-13-2,-13-9-1,-1-25-6,-21 11-28,0-24-1,-13 0 1,-23 0-1</inkml:trace>
          <inkml:trace contextRef="#ctx0" brushRef="#br0" timeOffset="9014.5155">6610 4601 21,'0'0'35,"0"0"0,0 0-11,0 0-9,20 25-4,-6 7-4,17-1-2,3 15 0,18 9 0,3 12-1,5 2 0,3 3-2,1-1 0,-3 0-1,-5-8-1,-3-12-2,-17-9-5,12-28-14,-19 1-17,-3-19 0,-6-7 0</inkml:trace>
          <inkml:trace contextRef="#ctx0" brushRef="#br0" timeOffset="9370.5358">7616 4660 26,'-22'20'33,"22"-20"1,-14 37 0,2 1-27,18-11 0,-14 23-1,12-1 0,-14 20-2,6 6 1,-8 22 0,8 10-1,-10 21-1,4 10-1,-5 6 0,-1 1-1,0 1 0,0-12-1,-6-15 0,2-15-1,0-23 0,-7-18-3,15-31-8,-12-10-26,4-30 0,-8-14-2,-5-31 0</inkml:trace>
          <inkml:trace contextRef="#ctx0" brushRef="#br0" timeOffset="10087.5767">8570 4670 4,'0'0'32,"-18"-28"1,18 28 1,-46-20-18,46 20-8,-51-14 0,23 7-2,-16 18-1,-1-5-1,-7 12 0,1-2 0,-3 12-1,8-1 1,1 1-2,13-4 2,8-1-3,10-5 1,14 0-2,0-18 0,40 24 0,0-11 0,15-1-1,11 8 0,9 8 1,8 5-1,1 5 1,-5 5 0,-9 5-1,-7 3 2,-15 0-2,-11-5 2,-13 1-1,-14-7 0,-16 1 0,-10-7 0,-12 1 0,-11-5 0,-7-8 0,-9-1 0,-7-7 0,-5-10 0,1-10 0,5-8 1,11-11-2,6-5 0,19-6-3,9-1-1,34-14-14,-2 7-18,23-3-1,1 5 0</inkml:trace>
          <inkml:trace contextRef="#ctx0" brushRef="#br0" timeOffset="10336.5912">9137 4654 42,'6'26'36,"6"3"1,-2 9-2,16 5-31,-2 18 0,13-3-1,-5 13-1,0 4-1,-2 6-2,-3 2 2,-5-2-3,-10-12-1,6-14-7,-12 2-26,-6-33-2,0-24 1,0 0 2</inkml:trace>
          <inkml:trace contextRef="#ctx0" brushRef="#br0" timeOffset="11032.631">10393 4751 23,'0'0'33,"0"0"2,-22 10-2,22-10-28,-28-18-1,9 4 0,-15 2 0,-2-4-2,-15 4 2,1-1-1,-8 13 0,-1 4-1,1 11 0,5 5 0,7 10-1,7 3 0,13 7 0,10-3-1,14 1 0,14-5 1,16-7-1,15-2 1,15-4-1,15-1 1,10-3-1,7 0 0,3 4 1,0 3-2,-9 5 0,-1 2 1,-18 9-1,-11 3 0,-22 7 0,-9 0 0,-15-1 0,-16-1 2,-13-1 1,-17-1-1,-10-5 0,-17-3 0,-9-9-1,-13-3 0,-6-9-2,-16-2-5,18-30-30,-1 8-1,19-17 0,11-5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05:04.40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670 511 17,'17'-25'24,"-17"25"-1,0 0 0,0 0-2,0 0-3,14-23-1,-14 23-3,0 0 0,0 0-5,-8-23-1,8 23-2,-23-18-3,2 11 0,0-3-1,-11 2-1,-4 3 0,-14 5-1,-3 0 1,-6 5-1,-4 7 0,0-1 0,0 7 1,1 1-1,10 4 0,10 4 0,8 4 1,19 3 0,13 6 1,11 5-1,16-1 0,13 0 1,8-6 0,9-5 0,10-4-1,1-12-1,-1-13 1,-2-6 0,2-8-1,-6-3 0,-12-4-2,1-6-3,-21 7-5,-1-13-15,-7 5-13,-11 2 2,-6-4-2,-6-1 2</inkml:trace>
  <inkml:trace contextRef="#ctx0" brushRef="#br0" timeOffset="510">750 6 22,'0'0'29,"-4"-18"0,4 18 2,0 0-9,0 0-4,0 0-5,-9 23-1,3 12-3,12-6-2,-10 17 0,14 0 0,-9 17-2,11 1-1,-3 11 0,3-2-1,3 3-1,0-3 0,1-4 0,1-5-1,-2-7 0,0-10 0,-3-15-1,-1-7 1,-5-8-1,-6-17 0,0 0-3,0 0-3,17-19-12,-10 2-21,-3-10 1,2-4 0,5-1-1</inkml:trace>
  <inkml:trace contextRef="#ctx0" brushRef="#br0" timeOffset="912">1280 376 35,'0'0'28,"17"-5"4,-17 5-1,2 26-11,-2-26-5,17 46-1,-4-22-4,-9 16-1,11-6-2,-13 11-1,8-9-1,-5 6-2,-1-5 0,2-1-2,-4-7-1,3-8-6,-8 2-13,3-23-19,0 0 1,0 0-1,5-32 2</inkml:trace>
  <inkml:trace contextRef="#ctx0" brushRef="#br0" timeOffset="1191">1320 161 68,'0'0'32,"0"0"-2,0 0 0,0 0-30,0 0-17,26 12-12,-16 11-3,13-12 2,-10 14 0</inkml:trace>
  <inkml:trace contextRef="#ctx0" brushRef="#br0" timeOffset="1407">2148 363 39,'0'0'29,"0"0"2,0-17-1,0 17-14,0 0-4,-23-24-2,2 24-1,4-5-1,-15 7-2,-1-2 1,-13 11-1,8-1 0,-9 7-1,7 0 0,-2 6-1,11 0-1,5 6-1,12-6 0,13 0 0,6-2-1,12-3-1,12-3 1,11-5-1,8-3 1,7-3-1,6 0 0,-2 4 1,4-1-1,-6 7 0,-8 1 0,-7 2 0,-11 5 1,-10 3-2,-8 5 2,-11 1-1,-6-2 0,-11 2 0,-10-3 0,-7 3 1,-10 0-1,-6-4 0,-5-4 0,-10-10 0,2-1 0,-2-12 0,8-8 0,4-2 0,9-5-1,13-4-1,8 2-3,31-12-9,7 15-24,8-3-2,15-2 1,7 2 0</inkml:trace>
  <inkml:trace contextRef="#ctx0" brushRef="#br0" timeOffset="1995">2988 463 4,'0'0'18,"30"-12"-3,-30 12 1,29-17 1,-29 17 3,21-17-1,-21 17 0,1-18-2,-1 18-1,-9-19-1,5 2-4,-21 17-1,8-12-3,-19 8-2,6-3 0,-12 13-1,0-6-1,-4 13 0,2 2-1,-1 8 0,5 8 0,3 9 1,11 8-1,5 0-1,11 4 1,12 0-1,12-2 1,10-6-1,12-7 0,12-12-1,7-6 0,4-6-1,0-5-1,12-14-5,-18 12-12,8-16-21,-2-5 0,-7-2 0,-3-8-1</inkml:trace>
  <inkml:trace contextRef="#ctx0" brushRef="#br0" timeOffset="2412">3694 455 48,'0'0'29,"0"0"2,11-21-1,-11 21-17,4-25-2,-4 25 0,-9-27-2,-12 21-2,2-7 1,-16 13-1,1-6 0,-15 12-2,3 2 0,-5 13-1,5-4 0,0 17-1,8 1 0,10 11-1,10 0 0,15 8 0,18-4-1,15-2 1,14-6-1,19-9 0,5-16-1,5-9 1,1-14-1,-7-11 1,-6-12-1,-18-8 0,-8-7 0,-22-2 0,-13 4-1,-11-2 1,-10 2-1,-10 1 0,-1 5 0,0 7 0,1 6 0,6 2-2,4 9 0,21 12-4,0 0-8,0 0-24,0 0-2,29 0 2,1 4-1</inkml:trace>
  <inkml:trace contextRef="#ctx0" brushRef="#br0" timeOffset="2845">4069 346 62,'25'23'36,"-14"-6"0,6 0 1,10 8-17,-14 19-8,18-1-3,-8 14-3,11-3-1,-5 7-1,5-3-1,-7-2 0,1-12-1,-3-6 1,2-11-2,-7-15 1,1-12 0,-3-12-1,-5-19-1,-2-5 1,1-10-1,-3-10 1,-1-1-1,0-3 1,1 2-1,2 5 1,1 7-1,7 5 1,-2 7-1,0 5 0,2 8 0,-2 3 0,1 5 0,-18 13-2,26-6-1,-26 6-4,0 0-8,21 14-25,-21-14-1,23 15 1,-6-3-1</inkml:trace>
  <inkml:trace contextRef="#ctx0" brushRef="#br0" timeOffset="3247">4955 530 45,'0'0'32,"0"0"3,0 0 0,0 0-12,17 6-7,6-18-2,-23 12-3,41-6-3,-21 12-1,10-15 0,-1 9-2,3-6-1,0-2-1,6-3 0,4-1-2,0-5 1,-4-1-1,-2 1-1,-1-4 1,-7-4-1,-5 2 0,-10-2 0,-7-2 0,-13-2 0,-5 6 0,-9-2 0,-11 4 0,-1 4 0,-8 11 0,-7 6 0,-2 12 0,-1 5 0,-2 10 0,-1 7 0,7 9 2,5 9-2,10-1 0,18 5 0,5-2 0,18-4 0,12 0 0,15-6 0,12-8 0,7-7 0,8-8 0,2-13 0,-1-4 0,-8-6 0,-5-8 0,-9-5 0,0-8 0,-25 8-15,0-8-27,-5-6-2,-7-2 2,7-2-1</inkml:trace>
  <inkml:trace contextRef="#ctx0" brushRef="#br0" timeOffset="3773">5779 347 51,'10'18'34,"-10"-18"-1,0 0 2,13 27-13,6-20-10,-9 20 0,12-4-3,-8 14-1,7-5-1,-10 9-1,8-3-1,-7 6 0,5-7-2,-8-1 0,3-7-1,-7-2-1,-5-27 0,12 31 0,-12-31 0,0 0 0,0 0-1,-4-25 1,0-2-1,-2-8 0,1-5 0,3-8 0,2-2 0,6-2 0,5 2 0,6 2 2,10 4-2,5 9 0,6 5 0,6 7 0,7 7 0,1 5 0,1 3 0,-1 2 0,-12 6 0,-2 4 0,-10-2 0,-11 10 0,-17-12 0,14 17-2,-14-17-10,-25 21-30,25-21 0,-17 2 0,17-2 0</inkml:trace>
  <inkml:trace contextRef="#ctx0" brushRef="#br0" timeOffset="4345">6802 276 45,'0'0'31,"-14"-17"3,14 17-6,-19 6-5,19-6-2,0 0-5,0 0-3,-24 29-2,24-29-2,-8 28-2,12-10 0,1 11-2,3-6 0,2 7-5,12 3 0,1 2 0,10-7 0,-1 7 0,2-8 0,2 2 0,1-8 0,-3-2 0,-7-4 0,3-9 0,-13-2 0,14-19-21,-14 1-21,0-5-1,4-6 0,0-6 1</inkml:trace>
  <inkml:trace contextRef="#ctx0" brushRef="#br0" timeOffset="4670">7451 194 73,'2'-27'39,"-2"27"-2,0 0 3,4-25-20,-4 25-7,-16 19-3,1 2-3,6-1-1,-14 14-1,2 4 0,-10 20-5,-1 7 0,-6 10 0,-4 16 0,-5 10 0,-3 9 0,-7 9 0,2 2 0,-2 0 0,3-6 0,9-4 0,3-7 0,4-10 0,9-13 0,2-18 0,4-13 0,10-15 0,-4-8 0,17-27-35,0 0-8,-2-41-1,8 9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08.67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730 55 20,'0'0'30,"-18"-23"-12,18 23-1,-26-15-6,26 15-4,-45-15-3,14 15-1,-13 2-1,-6 12-1,-8 6-1,-2 11 1,-4 10-2,-6 10 2,1 12-1,9 9 1,5 9-1,13 12 1,14 5 0,17 6 1,18 0-1,23-4 1,14-14-1,20-14 0,12-21 0,12-25 0,9-31 0,2-27 0,-2-26 0,-5-21-1,-8-16 0,-11-14 0,-11-3 0,-18 0 0,-14 4 0,-16 12-1,-11 11 1,-11 15-1,-8 16 1,-7 18-1,0 22 1,-2 16 0,4 17-1,5 20 1,7 21 0,9 17 1,9 18-1,12 14 1,7 9-1,11 5 1,9-2 0,8-5 0,4-12-2,4-17 1,1-14-2,-5-30-4,11-9-14,-13-31-15,-5-24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09.54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 0 29,'-8'50'23,"1"6"-5,18 32-3,-9 8-3,17 40-5,-5 15-1,13 24-3,3 22-1,7 18-2,5 8 0,2-2 1,-1-10-2,-1-19 2,-3-33-1,-6-23 0,-6-36 0,-8-32 1,-6-34 0,-13-34 0,7-16 0,-9-26-1,-9-21 1,4-18-1,-3-19 1,-3-13-2,-1-12 2,2-1-1,5-1 0,3 8 0,4 8 1,4 11-1,8 14 0,11 12 1,7 20-1,13 10 0,4 10 1,10 13-1,8 11 1,6 10-1,8 7 1,4 8-1,5 8 1,-1 4-1,1 3 1,-3 1-1,-6 4 0,-8 6 0,-13 3 1,-12 7-2,-16 8 1,-14 8-1,-16 7 1,-16 5-1,-12 7 1,-11 0-1,-12-1 0,-6-12 1,-5-8-1,-5-14 1,-2-10-1,2-17-1,4-13-2,-4-22-3,14-3 0,-7-23-5,26 6-7,-1-22-5,19-1-8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09.8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-3-1 21,'0'0'32,"0"0"1,0 0-20,0 0-2,3 33-3,11-7-2,20 23-1,1 6-1,11 21-1,3 6-1,10 18 0,-1 9-2,4 2 1,-8 1-1,-4-1 0,-10-11 0,-8-10 0,-11-11-1,-15-19-2,-5-11-2,-20-30-7,19-19-17,-42-2-8,13-29 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0.09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318 2 21,'-53'-4'29,"2"16"2,3 9-21,-10-1-5,19 8-2,5 3-5,8-9-8,17-1-21,21 0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0.55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154 0 15,'0'0'28,"0"0"-11,-23 28-3,14 30-3,-14 14-3,7 37-3,-8 23 0,6 31-2,-3 20 0,12 21-1,-2 1 0,13 10 1,2-11-2,12-9 0,1-23 1,11-19-2,-1-36 1,8-20 0,4-27-1,3-24-2,6-20 0,-7-34-11,6-17-20,-3-14 1,-1-19-2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0.91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125 28 21,'-26'-21'31,"26"21"-11,-21-7-4,1 5-4,15 21-3,-11 0-3,9 24-1,-5 8-2,6 22-1,-1 12 0,4 15-1,1 5 0,5 4-1,1-5 0,3-11 0,2-12 0,1-20 0,6-17-1,-2-28-1,13-18-3,-9-33-7,22-7-10,-3-25-12,6-21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1.37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267 7 25,'-24'-2'22,"1"8"-4,2 18-2,-16 3-3,10 24-6,-14 3 0,13 25-1,-4 9-1,15 26-2,3 12 1,14 22-2,3 8 0,15 16 1,8 4-2,11 1 1,2-10-1,7-11 0,0-22 0,0-17-1,0-27 1,-2-20 0,-5-22-1,-6-15 0,-3-12-2,-8-10 0,0-4-3,-22-7-2,22-14-7,-38-18-11,5 0-10,-12-13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1.63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-2-2 17,'0'0'32,"23"19"1,7 6-15,4-9-9,26 15 1,0-13-3,23 8-1,2-13-3,17 2 0,0-6-2,2-2 0,1-2-2,-8-3-1,-2 10-6,-28-8-16,-3 15-11,-17 2 0,-15 6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1.97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0-11 28,'25'11'34,"7"3"0,10 17-24,1-8 0,18 25-2,-6-1-4,11 25-2,-6 5 0,3 8-1,-3-4 0,-2-2 0,-3-11 0,-4-6 0,-5-17-1,-7-16 0,-2-17-1,-9-23-2,4-8-3,-14-34-9,15-3-18,-10-20-2,11-15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2.27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946-9 24,'18'13'31,"-25"31"-12,-20 0-4,13 28-4,-21 0-3,10 16-2,-9-2-1,6 16 0,-9 1-1,5 17 0,-8 6-1,-3 17 0,-4 8 0,-3 17-1,-8 12 0,0 8 0,-2-4-1,0-1 0,3-6 0,6-13-1,2-22-1,4-22-1,12-25-1,-1-30-2,19-13-6,-5-32-24,20-20-1,-5-37-1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05:12.4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686 663 19,'0'0'25,"-15"-25"1,15 25-3,-19-19-5,19 19-3,-31-21-3,14 8-1,-13 5-2,7-3-1,-15 7-1,3-4-1,-8 10-2,-1-2 0,-4 12-2,-3 1 0,-2 10-1,1 5 0,3 9 0,5 6 0,2 9 0,15 1 0,4 4-1,20 0 1,5 1 1,22-9-1,9 1 0,12-10 0,11-6 0,6-11 0,7-12 0,3-5 0,3-12 0,-11-5 0,-5-12-1,-7-2 0,-10-9 0,-10-6 0,-9-2 0,-8-6 0,-13-3 0,-4-1 0,-7 1 0,-3 0 0,-5 3 0,-6 4 0,2 8 0,-2 9 0,4 6 0,0 12-1,19 9-1,-24 0-5,24 0-29,0 0 1,1 28 0,17-18-1</inkml:trace>
  <inkml:trace contextRef="#ctx0" brushRef="#br0" timeOffset="804">1138 1253 15,'14'23'27,"-14"-23"1,17 23 4,-17-23-11,30 17-3,-30-17-3,36-6-3,-36 6-1,35-17-2,-35 17-2,24-40-1,-18 17-1,-2-11-1,-2-2 0,-2-10-2,-4-5 0,-2-10 0,-5-6-1,-4-7 0,-4-6-1,-2-6 0,-4 2 1,0 1-1,4 3 0,4 7 0,6 9 0,7 1 1,9 8-1,7 9 1,9 10-1,6 1 0,1 11 0,14 3 1,0 4-1,2 7 0,1 8 1,5 4-2,-3 4 2,3 3-1,-4 3 0,-4 5 0,-6 0-1,-4 2-1,-3-2-2,-16 10-6,-13-27-26,11 30-2,-16-9 1,5-21-1</inkml:trace>
  <inkml:trace contextRef="#ctx0" brushRef="#br0" timeOffset="1408">953 676 37,'-20'12'32,"20"-12"2,0 0 1,0 0-12,0 0-4,28-10-5,6-1-4,-1 7-3,14-6-1,-1 3-2,13 1-1,2 4 0,2 0-2,0 4 0,0-2-1,-3 4 0,-8 4-1,-1-10-3,-22 13-12,1-3-21,-5-8-1,-25 0 1,0 0-2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4.56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0 434 13,'0'0'13,"0"0"-1,0 0-1,0 0-2,21 16 0,-4 0-1,-1 1-1,9 10 0,-2 2-3,7 10 0,4 2-1,6 6-1,2-1 0,10 6-1,4-2 1,11-1-1,6-4 1,8-1 0,7-5 1,7 0-2,10-9 2,9 1-2,12-4 2,8-3-2,9-3 0,5 0 0,9-3 0,9-2 0,9-2 0,5 0 1,3-5-1,5 3 0,2 0 1,8 2-1,3-1 0,4 1 0,-2-2 0,-2 0 0,0-3-1,4-7 1,7-2 0,3-9-1,-3-9 1,2-3 0,3-7 0,7-2 0,-2-3 0,3-2-1,-12-2 0,1 0-1,-6 2 1,4 3-1,-6-1 0,-6-2 1,-2-2-1,-3 2 1,3-2 0,2-2 0,-4-3 1,-4-2-1,4-2 1,0 1-1,5 2 0,0 0 0,1-3 1,-5 2-1,3-2 0,3 4 0,-2 0 0,-3 0 0,-4-2 1,-5 3-1,-2 6 0,0 2 0,0 5 0,-5 0 0,-6 5 0,-1 3 0,-7 6 0,0 4 0,-4-1 0,-4 4-1,-6 6 1,-4 1 0,-2 5 0,0 2-1,-3 5 1,0 4 0,0 3 0,-4 2 0,-2 4 0,-1 1 0,-6 2 0,-3 2 0,-7 4 0,-5 3 0,-10 1 0,-6 4 1,-11 4-1,-4 5 0,-4 0 0,-5 3 1,1-1-1,-6-2 1,2 0-1,-5 2 1,2-4-1,0 2 0,-6 0 1,-7 2-1,-5 3 0,-7 4 0,-7 1 0,-2 8 0,-4 1 0,-6 0 0,-1 2 0,-1 0 1,3 4-1,1-2 0,2-1 0,-1-6 0,-1 0 0,-3-4 0,1-5 0,-5-5 0,-2-13 0,-8-8-1,1-7-2,-13-25-2,23 10-17,-18-31-16,2-14 3,-5-18-2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5.51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-27 360 14,'0'0'28,"-22"6"-11,22-6-4,0 0-3,0 0-1,0 0-3,29-25 0,8 20-2,7-15 0,19 3-1,15-13 0,14 2-1,12-13 1,14 1-2,9-2 0,13 1 0,8 6 0,9 7-1,4 11 0,6 10 0,1 12 0,0 18 0,-2 14 0,-2 12 0,0 12-1,-3 10 2,-2 8-2,-2 7 2,0 9-1,0 1 0,2 4 1,-4 1-1,-3 2 0,-4 4 1,-3 2-1,-9-3 1,-9-4-2,-11 0 1,-11-2-1,-14-4 0,-11-4-3,-22-18-12,-12-8-18,-11-8 1,-10-23-1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6.1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0 963 20,'26'-7'31,"-8"-18"-7,10 4-7,-12-25-2,23-1-4,-11-27-5,13-9-2,-3-19-5,-1-24-8,9-11-23,-12-7-2,-4-7 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6.62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 1683 17,'9'-21'31,"-4"-17"0,-5-22-17,22-2-3,-3-36-3,20-9-2,-2-25-2,3-16-3,3-10-2,-11-7-2,-6 5-1,-21-5-6,-1 23-20,-24 20 0,-11 17-1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6.94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35 819 12,'-16'9'30,"16"-9"0,0 0-15,-23-49-5,42-1-1,-8-29-2,13-10-5,1-13-6,-7-14-17,-6-4-10,-7 10 2,-13-3-1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7.31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13 690 3,'0'0'32,"0"0"0,0 0 0,-10-40-23,17 8-1,-11-22-1,13-10-5,-2-10-10,-9-26-11,0-5-13,-5-4 3,-9-2-3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8.14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1470 817 9,'27'7'29,"-27"-7"-9,15 3-4,-15-3 0,0 0-5,-22-10-3,-16-9-2,-2-2-2,-22-11-3,-21-7-1,-19-10-2,-27-18 0,-14-7-2,-25-22-2,-3-3-4,-21-13-15,4 1-5,14 13 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8.58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1372 486 8,'-32'-67'28,"-7"7"2,-19 7-18,-18-13-2,-5 11-2,-27-1-1,-7 10-3,-15 8-2,-5 9-2,1 19-5,-3 1-7,15 28-8,12 13-9,15 12-1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8.90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822 271 20,'-44'-31'26,"-14"-5"-16,0 3-1,-27-6-1,-5 3-3,-16 4-6,-18 0-10,-3 6-13,-3 19-1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19.88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800 6 12,'0'0'27,"-28"-7"-20,1 10 1,8 18 1,-18 4 0,3 20-1,-17 5-1,2 20 0,-15 5-2,4 15 0,-11 8-3,6 10 0,-2 2-2,5 1-2,8-2-2,-1-18-16,20-8-12,12-13-1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05:17.223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64 982 39,'0'0'33,"0"-17"0,0 17-1,0 0-11,0 0-2,0 0-6,0 0-4,6 34-2,5-7-1,-5 15-2,5 4 0,1 17-2,7 5 1,-4 8-3,2 2 0,-1 4 1,-1-2-2,-2-4 0,-3-5-1,5-16-4,-15-4-5,8-26-22,-8-25-5,0 0 1,17-2-1</inkml:trace>
  <inkml:trace contextRef="#ctx0" brushRef="#br0" timeOffset="325">43 1159 63,'-25'-40'35,"12"21"0,5-7 2,10-5-19,-9 14-6,18-11-2,-3 7-3,9-10-1,4 6-2,7-5-1,1 3 0,9 1-1,2 5 0,10 2-1,3 3-1,6 7 1,2 9-1,-2 7 0,4 12 1,-8 8-2,-3 0 2,-8 5-1,-10 8 0,-7 0 0,-10 0 0,-9-2 0,-14-3 0,-2-1 0,-9-4 0,-4 3 0,-9-5-1,-7 1 1,-5-4 0,-5 3 1,-7-11-2,-3 0 2,-2-9-2,0-2 1,8-8 0,1-8 0,14-3-2,3-4-1,22-12-5,7 6-25,14-1-6,9-5 0,11 0 0</inkml:trace>
  <inkml:trace contextRef="#ctx0" brushRef="#br0" timeOffset="866">1010 874 26,'9'26'28,"-9"-26"1,23 31 2,-12-3-13,16 1-3,-10 11-3,12-6-3,-8 12-1,5-14-2,-6 8-1,2-9-2,-6-6 1,-1-4 0,-9-4 0,-6-17-1,0 0 0,0 0 0,0 0 0,0 0 0,-29-35-1,16 13 0,-6-13-1,-2-5 0,5-5 1,7-1-1,3 0 0,6-7 1,8 3 0,9 5-1,10 3 1,9 6-1,4 7 0,6 4 0,3 8 0,3 6-1,3 9 1,-9 2-1,-2 5 0,-4 3 0,-12 2-1,-1-1 0,-6 1-3,-17 9-8,-4-19-27,7 21-1,-7-21 2,-7 19-2</inkml:trace>
  <inkml:trace contextRef="#ctx0" brushRef="#br0" timeOffset="1392">2168 889 19,'0'0'26,"8"-23"2,-8 23 2,-8-21-12,10 4-1,-2 17-4,-13-27-2,-4 24-1,5-15-2,-14 18 0,1-11-2,-13 13-1,2-2-1,-10 11 0,2 1 0,-7 11-1,9 5 1,-2 6-1,10 6 0,11 6-1,9-2 0,14-2 0,19-4-1,10-8 1,11-7-1,11-6 0,9-17-1,2-5 1,5-12-1,-4-6 1,-10-8-1,-7-1 0,-10-2 0,-9-1 0,-10 7 0,-9-1 0,-8 1 0,-10 5 0,-1 0 0,-6 0 0,-6 8 0,2 0 0,4 1-1,0 3 1,-2 3-2,19 8-1,-20-2-5,20 2-25,0 0-6,29-4 0,-2 6 0</inkml:trace>
  <inkml:trace contextRef="#ctx0" brushRef="#br0" timeOffset="1995">2635 963 17,'-13'31'24,"13"-31"3,6 40-2,-6-16-6,9 5-1,-7 15-3,14-4-3,-13 19-1,16 2 0,-7 15-3,9-2-2,-4 14-2,8 1 0,-6-3-2,6-6 0,-4-10 0,1-5-1,-4-15 0,-3-10 0,-6-12-1,-9-28 0,6 17 1,-6-17-1,-13-28 1,3-6-1,-7-8 0,-8-17 0,-3-12 0,-7-15 0,-3-9 1,4-11-1,-2 3 2,7-2-1,6 4 1,10 6 1,9 9-1,16 8 1,5 21 0,13 0-1,1 17 0,11 4-1,1 13 0,3 8 0,4 13-1,1 9 0,1 12 0,-5 8 0,1 7 1,-2 6-2,-12 4 2,0 2-1,-11 1 0,-6 1 1,-11-4-1,-4-4 0,-10-6 0,-7 0 0,-8-5 0,-11-6 0,-6-6 0,-6-4 0,-5-7 0,-6-6 0,-3-8 0,1-3-1,8-12 0,7 2-2,17-7-5,10 9-26,13-8-5,16 2 0,15 2-1</inkml:trace>
  <inkml:trace contextRef="#ctx0" brushRef="#br0" timeOffset="2706">3369 1062 41,'0'0'33,"0"0"3,0 0-1,21 8-13,8-16-2,-10 16-6,17-16-3,-1 14-2,14-16-1,-3 9-3,11-9-1,-4 2-2,3-3 0,-1-4-1,-6 0 0,-8-1-1,-3 5 0,-12-1 0,-7-1 0,-19 13 0,10-27 0,-10 27-1,-21-34 1,0 15-1,-6-4 0,-3 2 0,-10 4 0,0 4 1,-6 3-1,4 8 1,-2 10 0,2 9 0,4 10 0,4 3 1,7 3-1,4 7 1,14 0 0,3 0 1,14-2 0,7-4-1,12-5 2,11-7-2,11-6 1,8-9 1,4-3-3,2-8 0,-7-3 0,-1-3 0,-9 3 0,-6-9-6,-40 16-12,34-2-23,-34 2-2,19-9 2,-19 9-2</inkml:trace>
  <inkml:trace contextRef="#ctx0" brushRef="#br0" timeOffset="3247">4256 788 71,'26'17'33,"-20"4"-1,-6-21 3,42 25-24,-29 3-3,20-1-2,-12 7 0,5-3-1,-5 3 0,6-11 0,-10 6-1,2-12-1,-7 2 0,-12-19 0,17 21-1,-17-21 0,0 0 0,0 0-1,-4-17 1,-4-6-1,1-6 0,-3-11-1,-1-6 1,3-1-1,6-3 1,0-1 0,6 5-1,10 0 1,3 10 0,11 2 0,7 9 0,9 4 0,1 6 0,11 4 0,-1 3 0,2 4-1,-4 4 1,-9 2-1,-9 6 0,-13 1-1,-4 1-1,-18-10-2,-2 23-7,-14-4-30,-6-10-1,-5-7 2,-4-8-2</inkml:trace>
  <inkml:trace contextRef="#ctx0" brushRef="#br0" timeOffset="3789">5377 0 64,'0'0'35,"0"17"1,-4 2-6,11 8-10,-12 18-4,16-1-6,-9 19-2,9-2-1,-5 15-2,9 4-1,-1 2-1,3-4-1,-2 0 0,0-2-1,1-5 0,-5-3-1,0-11-1,-7-5-3,2-16-4,-12 2-18,-1-19-15,7-19 1,0 0 1,-17-19-1</inkml:trace>
  <inkml:trace contextRef="#ctx0" brushRef="#br0" timeOffset="4129">5060 434 80,'0'0'39,"19"-13"-1,0 11 2,2 7-23,21-12-7,-2 14-3,15-9-1,-5 8-2,9-8-1,-2 4 0,-1-2-1,-1 0 0,-4-4-1,-5 4 2,-6-2-3,-4 1 0,-11 4-2,-8-1-2,-17-2-6,0 0-31,-13 21-1,13-21 1,-34 6-1</inkml:trace>
  <inkml:trace contextRef="#ctx0" brushRef="#br0" timeOffset="4485">5941 487 36,'0'0'32,"0"0"3,0 0-5,5 17-5,-5-17-3,-5 27-5,5-27-4,5 49-4,3-20-1,-6 17-3,8 1-1,-3 9-1,7-3-1,-1 4 0,0-6-1,1-5-1,-5-6-2,6-21-4,-13 2-23,-2-21-11,6-27 0,-18-3 0,1-10-1</inkml:trace>
  <inkml:trace contextRef="#ctx0" brushRef="#br0" timeOffset="4778">5781 211 107,'0'0'37,"36"-27"2,-15 16-1,2 1-36,0 7-4,13 3-9,-11 13-27,-8 8 0,4 0 0,-12 7-1</inkml:trace>
  <inkml:trace contextRef="#ctx0" brushRef="#br0" timeOffset="4995">6419 708 73,'0'0'35,"17"17"0,-17-17 0,27 4-22,-27-4-1,42 13-2,-23-3-2,13-8-1,-7 0-1,10-4 0,-5 6-2,4-8-1,-1 4 0,1-8-1,-3-1 1,-1-3-3,-1 1 0,-10-8 0,-4-2 0,-6-2 0,-9-2 0,-5-1 0,-14-1 0,-10 4 0,-5 2 0,-6 2-2,-4 8 1,-4 9 1,1 7-1,-1 11 1,4 6 0,8 9 0,4 7 1,7 4-1,6 4 1,9-1 1,10 7-2,12-7 0,9 3 0,11-10 0,10-4 0,13-9 0,6-13 0,2-9 0,4-8 0,-1-11 0,-3 3 0,-4-4 0,-1-6 0,-18 6 0,0-12-35,-12 12-8,-3 6-1,-4-6 1</inkml:trace>
  <inkml:trace contextRef="#ctx0" brushRef="#br0" timeOffset="5552">7649 432 45,'5'-25'31,"-5"25"3,-13-19 0,13 19-15,-21-11-3,21 11-4,-30-10-2,11 6-2,-16 16 0,7-6-2,-12 11 0,7-4-1,-3 10 0,9 0-1,1 3 0,10-1-1,14 4-1,12-3 1,7-1-3,14 2 0,9-2 0,7-3 0,5-1 0,-1 2 0,1 2 0,-7-2 0,-5 5 0,-13 1 0,-6 1 0,-13 3 0,-12 3 0,-7 2 0,-10-8 0,-14 3 0,-1-8 0,-12-4 0,-3-10 0,-4-5 0,-4-10 0,1-4 0,7-7 0,-6 6-3,11-18-40,14 12 0,9-3 1,7-1-2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20.26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349-2 9,'-35'42'28,"-4"14"-15,-14 2-1,12 27-2,-8 4-3,14 24-1,-4 3-2,16 15-1,2-1-2,10 2-1,9-3-4,1-15-10,9-4-16,12-11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20.63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50-9 14,'-11'30'32,"-3"9"0,0-2-20,9 26-5,-4 0-1,16 21-2,3 11-1,15 18-1,7 13 0,16 13-1,12 12-1,3-1-4,20 6-27,-5-3-1,-1-7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21.48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58-5 23,'-19'2'25,"19"-2"-5,-32 3-3,32-3-4,0 0-3,-7 21-2,9-5-3,14 21 0,3 9-1,13 22-1,5 15 1,12 26-2,8 12 0,12 19-1,3 1 0,2-7-1,0-13 0,-5-21-3,0-24 0,-7-40-2,1-23-5,-19-61-10,17-15-16,-5-28 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21.8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-1-4 28,'24'17'31,"-2"-6"-10,24 26-3,-11-11-5,28 25-5,-4-7-1,17 19-3,-1-1 0,15 8-2,2 6 0,4 1-2,-5 0-1,-2-6-2,-1-5-4,-25-29-15,5-5-14,-21-25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16:22.15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-4-7 13,'14'37'33,"9"4"-1,10 13-17,-3-10-6,25 19-1,-4-8-3,21 6-3,4-3 0,14-2-3,6-8 1,3-13-5,19 0-13,-2-24-17,1-13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6:26:19.54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BD92AEE-3897-4245-ABC0-5FAE3EDDD7A7}" emma:medium="tactile" emma:mode="ink">
          <msink:context xmlns:msink="http://schemas.microsoft.com/ink/2010/main" type="writingRegion" rotatedBoundingBox="17953,-9640 17995,-9640 17995,-9609 17953,-9609"/>
        </emma:interpretation>
      </emma:emma>
    </inkml:annotationXML>
    <inkml:traceGroup>
      <inkml:annotationXML>
        <emma:emma xmlns:emma="http://www.w3.org/2003/04/emma" version="1.0">
          <emma:interpretation id="{E1C12399-5245-49C5-A2D2-91E32244EB15}" emma:medium="tactile" emma:mode="ink">
            <msink:context xmlns:msink="http://schemas.microsoft.com/ink/2010/main" type="paragraph" rotatedBoundingBox="17953,-9640 17995,-9640 17995,-9609 17953,-9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B6C79C-913D-4B64-AB7B-FC006580275A}" emma:medium="tactile" emma:mode="ink">
              <msink:context xmlns:msink="http://schemas.microsoft.com/ink/2010/main" type="line" rotatedBoundingBox="17953,-9640 17995,-9640 17995,-9609 17953,-9609"/>
            </emma:interpretation>
          </emma:emma>
        </inkml:annotationXML>
        <inkml:traceGroup>
          <inkml:annotationXML>
            <emma:emma xmlns:emma="http://www.w3.org/2003/04/emma" version="1.0">
              <emma:interpretation id="{DD92607A-20A2-40E0-969C-4496E128EFF2}" emma:medium="tactile" emma:mode="ink">
                <msink:context xmlns:msink="http://schemas.microsoft.com/ink/2010/main" type="inkWord" rotatedBoundingBox="17953,-9640 17995,-9640 17995,-9609 17953,-9609"/>
              </emma:interpretation>
              <emma:one-of disjunction-type="recognition" id="oneOf0">
                <emma:interpretation id="interp0" emma:lang="en-US" emma:confidence="1">
                  <emma:literal>r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/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12873-1054 36,'8'-20'-1,"-8"20"-12,34-11-3</inkml:trace>
        </inkml:traceGroup>
      </inkml:traceGroup>
    </inkml:traceGroup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6:26:02.0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3F82CD4-5F54-4C91-B673-1C85A7EBAEEA}" emma:medium="tactile" emma:mode="ink">
          <msink:context xmlns:msink="http://schemas.microsoft.com/ink/2010/main" type="writingRegion" rotatedBoundingBox="9228,-3376 9308,-3376 9308,-3288 9228,-3288"/>
        </emma:interpretation>
      </emma:emma>
    </inkml:annotationXML>
    <inkml:traceGroup>
      <inkml:annotationXML>
        <emma:emma xmlns:emma="http://www.w3.org/2003/04/emma" version="1.0">
          <emma:interpretation id="{A969D672-10DB-40AA-B7B1-4C27836EC3FE}" emma:medium="tactile" emma:mode="ink">
            <msink:context xmlns:msink="http://schemas.microsoft.com/ink/2010/main" type="paragraph" rotatedBoundingBox="9228,-3376 9308,-3376 9308,-3288 9228,-3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6A494B-6EB5-4746-B568-06AD9D1890E6}" emma:medium="tactile" emma:mode="ink">
              <msink:context xmlns:msink="http://schemas.microsoft.com/ink/2010/main" type="line" rotatedBoundingBox="9228,-3376 9308,-3376 9308,-3288 9228,-3288"/>
            </emma:interpretation>
          </emma:emma>
        </inkml:annotationXML>
        <inkml:traceGroup>
          <inkml:annotationXML>
            <emma:emma xmlns:emma="http://www.w3.org/2003/04/emma" version="1.0">
              <emma:interpretation id="{6AC59027-F487-4417-86DF-04517685363D}" emma:medium="tactile" emma:mode="ink">
                <msink:context xmlns:msink="http://schemas.microsoft.com/ink/2010/main" type="inkWord" rotatedBoundingBox="9228,-3376 9308,-3376 9308,-3288 9228,-3288"/>
              </emma:interpretation>
              <emma:one-of disjunction-type="recognition" id="oneOf0">
                <emma:interpretation id="interp0" emma:lang="en-US" emma:confidence="1">
                  <emma:literal>\</emma:literal>
                </emma:interpretation>
                <emma:interpretation id="interp1" emma:lang="en-US" emma:confidence="0">
                  <emma:literal>`</emma:literal>
                </emma:interpretation>
                <emma:interpretation id="interp2" emma:lang="en-US" emma:confidence="0">
                  <emma:literal>'</emma:literal>
                </emma:interpretation>
                <emma:interpretation id="interp3" emma:lang="en-US" emma:confidence="0">
                  <emma:literal>|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4148 5179 38,'0'0'35,"0"0"-1,0 0-12,19 11-24,-15 10-12,11-4-20,3 3 1,6-1-1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3T01:09:32.8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8D06B7-49FF-4D80-8357-0443567BC911}" emma:medium="tactile" emma:mode="ink">
          <msink:context xmlns:msink="http://schemas.microsoft.com/ink/2010/main" type="writingRegion" rotatedBoundingBox="1402,1389 15766,150 16263,5906 1899,7145"/>
        </emma:interpretation>
      </emma:emma>
    </inkml:annotationXML>
    <inkml:traceGroup>
      <inkml:annotationXML>
        <emma:emma xmlns:emma="http://www.w3.org/2003/04/emma" version="1.0">
          <emma:interpretation id="{521686C9-53C6-4338-90E8-764267C4A06C}" emma:medium="tactile" emma:mode="ink">
            <msink:context xmlns:msink="http://schemas.microsoft.com/ink/2010/main" type="paragraph" rotatedBoundingBox="1402,1389 15766,150 15946,2241 1583,3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FBF452-E83B-4CB0-BDAF-4ADE0755B293}" emma:medium="tactile" emma:mode="ink">
              <msink:context xmlns:msink="http://schemas.microsoft.com/ink/2010/main" type="line" rotatedBoundingBox="1402,1389 15766,150 15946,2241 1583,3480"/>
            </emma:interpretation>
          </emma:emma>
        </inkml:annotationXML>
        <inkml:traceGroup>
          <inkml:annotationXML>
            <emma:emma xmlns:emma="http://www.w3.org/2003/04/emma" version="1.0">
              <emma:interpretation id="{B959B5A6-3E66-423D-A464-6206E5899C35}" emma:medium="tactile" emma:mode="ink">
                <msink:context xmlns:msink="http://schemas.microsoft.com/ink/2010/main" type="inkWord" rotatedBoundingBox="1402,1389 9001,733 9171,2702 1572,3357"/>
              </emma:interpretation>
              <emma:one-of disjunction-type="recognition" id="oneOf0">
                <emma:interpretation id="interp0" emma:lang="en-US" emma:confidence="0">
                  <emma:literal>procedures</emma:literal>
                </emma:interpretation>
                <emma:interpretation id="interp1" emma:lang="en-US" emma:confidence="0">
                  <emma:literal>Procedures</emma:literal>
                </emma:interpretation>
                <emma:interpretation id="interp2" emma:lang="en-US" emma:confidence="0">
                  <emma:literal>procedure,</emma:literal>
                </emma:interpretation>
                <emma:interpretation id="interp3" emma:lang="en-US" emma:confidence="0">
                  <emma:literal>procedure</emma:literal>
                </emma:interpretation>
                <emma:interpretation id="interp4" emma:lang="en-US" emma:confidence="0">
                  <emma:literal>procedure"</emma:literal>
                </emma:interpretation>
              </emma:one-of>
            </emma:emma>
          </inkml:annotationXML>
          <inkml:trace contextRef="#ctx0" brushRef="#br0">-3538 10863 48,'-28'-8'35,"28"8"3,-34-14-4,36-6-21,-2 20-7,30-25-2,0 7-2,13-6-4,7-3 3,9-5-3,9 2 2,1 3-3,5 3 3,1 6 0,0 16-1,-9 6 1,-7 12-1,-11 12 1,-12 11-1,-12 5 1,-18 11 0,-12 6-1,-18 0 2,-10 1-1,-10-1 0,-9-2 0,-5 0 1,-5-7-1,1-3 0,1-9 0,13-9-1,5-3-4,25-20-13,-2 6-15,20-14-2,0 0 0,49-20-1</inkml:trace>
          <inkml:trace contextRef="#ctx0" brushRef="#br0" timeOffset="-300">-3350 11126 30,'-6'-22'33,"6"22"2,-14-34-2,14 34-19,0 0-5,-2 20-3,18 8-2,0 23-1,8 12 0,2 16-2,7 10 0,-1 10-1,-4 0 1,2-5-3,-11-11-3,13-27-10,-22-9-19,-10-47-1,0 0 0,-12-55 0</inkml:trace>
          <inkml:trace contextRef="#ctx0" brushRef="#br0" timeOffset="500">-2519 11412 10,'2'28'29,"2"-5"-1,4-3 3,-6 4-20,20-16 0,-16 17-2,14-19-2,-12 12-1,-8-18-1,18 20-1,-18-20 0,0 0-1,0 0 0,0 0-1,0 0 0,0 0-1,-10-38 0,-2 7 0,-2-9-1,-2-7 0,2-7 2,2-9-2,4-4 1,6 0 0,8 0 0,6 6 0,10 5 0,4 7 0,11 11-1,1 7 0,2 11-2,-2 10 1,-3 8-2,-3 8 0,-12 12-4,4-6-26,-18 25-4,-2-9 1,-8 11 0</inkml:trace>
          <inkml:trace contextRef="#ctx0" brushRef="#br0" timeOffset="1000">-1711 10855 15,'-12'-18'30,"12"18"1,-42-6-15,42 6-2,-51 2-3,29 2-2,-12 22-3,8 0-1,-9 23 0,13-2-1,2 15-1,14 1 0,6 10-1,12-6 0,10-6-1,9-11 0,11-15-1,8-17 1,9-24-1,-3-22 0,1-23 0,-9-16 0,-10-10-1,-7-6 1,-19 0 0,-14 6 0,-16 12 0,-9 11 0,-7 15 0,-2 13-1,2 14 0,-1 12-2,15 6-4,-4 26-18,22-12-9,2 11-2,14-7 1</inkml:trace>
          <inkml:trace contextRef="#ctx0" brushRef="#br0" timeOffset="1299.9999">-815 10590 18,'0'0'30,"-2"-23"1,-17 15-8,19 8-16,-16-18 0,16 18 0,-26-16-1,26 16 0,-46 2-2,17 10 0,-9 12-1,6 5 0,-4 13-1,3 7-1,3 12 1,8 5-1,8 9 1,12-4-1,10 2 0,16-8 0,10-6 1,9-13-1,11-13 0,5-17-1,7-22-1,-1-14-2,7-23-6,-15 11-26,-5-25-2,-10 6 0,-5-7 0</inkml:trace>
          <inkml:trace contextRef="#ctx0" brushRef="#br0" timeOffset="1800">-362 10735 23,'0'0'34,"-6"27"2,6-27-2,16 18-27,15-24-2,-5 2 0,14-12-3,-2-1 0,5-9-1,-3-2-1,-2-5 0,-1-1 0,-9 0 0,-8-1 0,-6 7-1,-8 1 0,-12 7 1,6 20-1,-38-22 0,4 18 1,-5 10 0,-5 4 0,0 6 0,-1 11 1,7 3-1,6 8 1,9 1 1,11 5 0,16-3 0,9 2 0,13-7 1,6-6-1,10-7 1,3-5-2,3-10 1,0-4-2,-3-8-1,-1-8-4,-22 6-12,11-17-19,-13 7-2,2-10 1</inkml:trace>
          <inkml:trace contextRef="#ctx0" brushRef="#br0" timeOffset="2200">707 10290 8,'0'0'32,"-22"-27"0,4 15 2,8-8-22,-21 18-2,11-12-3,-12 16-2,4 0-1,-7 14-1,5 6-1,-4 13-1,6 5 1,-3 15-2,11 2 1,4 10 0,10-3 0,10 3 1,10-6-1,12-4 1,11-15-1,11-13 1,13-19-2,1-20 0,-1-19-2,13-21-6,-25-1-16,11-30-12,-18-4-1,-5-10 1</inkml:trace>
          <inkml:trace contextRef="#ctx0" brushRef="#br0" timeOffset="2400">858 9619 39,'-26'2'35,"12"29"2,12 5-6,-8 27-24,18 8-1,0 20-2,10 4 0,2 7-1,6-5 1,5-2-2,7-12 0,-2-8-1,3-22-1,1-21-2,-8-16-5,21-34-15,-19-2-16,4-27 0,-12-5 0</inkml:trace>
          <inkml:trace contextRef="#ctx0" brushRef="#br0" timeOffset="2799.9999">1306 9921 30,'-8'49'35,"6"1"2,-2 13-2,20-4-27,-8 8-3,14-6 0,-2-3-2,4-9-1,1-5 0,5-11-1,-2-13 1,0-16-1,-1-14 0,-3-14-2,-2-17 1,-4-7-2,-4-13 2,-8-4-2,-2-4 0,-6 6 1,-2 3 0,-2 7 0,-2 12 0,-2 13 2,10 28-1,0 0 1,-20 8 0,18 25 0,4 15 1,6 9 0,6 12 1,8 2 0,4 4 0,11-9-1,3-7-1,4-10 0,5-15-2,-5-9-1,11-23-6,-19 2-28,4-33-1,-14-3-2,1-19 2</inkml:trace>
          <inkml:trace contextRef="#ctx0" brushRef="#br0" timeOffset="3499.9999">2129 9980 32,'2'46'36,"8"3"0,2 12-1,20-4-26,-12 7-5,10-9-1,-5-4-2,3-11 1,-10-9-2,-18-31 1,20 18 0,-26-59 0,0 1-1,-2-11 1,2-12-1,4-10 1,6-1-1,6 3 0,8 4 1,10 8-1,9 6 1,9 11-1,2 11 1,5 11-2,-1 6 2,3 4-2,-5 10 1,-7 2-1,-7 6 1,-4 4-1,-4 4 1,-3 5 1,1-3-1,-6 0 1,4-2 0,0-4 0,5-7 0,-5-8 1,0-13 0,-2-10-1,-4-8-1,-4-7 0,-6-6 1,-16-54-2,-4 53 1,-6 5 0,-6 9-1,-2 9 1,-3 13 0,1 12 0,0 14 0,6 15 0,6 13 1,8 17-1,6 10 1,10 10 0,6 4 0,12-2 0,6-4 0,11-10 0,3-13-1,4-17 1,5-19-2,-5-14-2,5-28-2,-17-5-6,18-33-21,-13 7-6,3-18-2,-7 4 2</inkml:trace>
          <inkml:trace contextRef="#ctx0" brushRef="#br0" timeOffset="3800">3724 9328 30,'-13'-21'31,"13"21"4,-40 21-21,40-21-2,-36 26-2,36-26-2,-39 43-1,29-25-1,-10 10-1,14-4 0,-2 7-2,12-7 1,6 4-2,10-3-1,9-3 0,11-4 1,4 3-1,7-3 0,-1 0-1,-1 0 1,-5 7-1,-10 1 1,-8 2-1,-13 3 1,-18 3-1,-13 0 0,-14 1 0,-12-5-1,-15-9-2,-15-1-2,7-24-34,-12 8 1,9-18-2,-5-1 0</inkml:trace>
        </inkml:traceGroup>
        <inkml:traceGroup>
          <inkml:annotationXML>
            <emma:emma xmlns:emma="http://www.w3.org/2003/04/emma" version="1.0">
              <emma:interpretation id="{BA154D00-C3FA-439E-8FE1-3FD49A5E8781}" emma:medium="tactile" emma:mode="ink">
                <msink:context xmlns:msink="http://schemas.microsoft.com/ink/2010/main" type="inkWord" rotatedBoundingBox="10473,1028 15802,568 15946,2241 10617,2701"/>
              </emma:interpretation>
              <emma:one-of disjunction-type="recognition" id="oneOf1">
                <emma:interpretation id="interp5" emma:lang="en-US" emma:confidence="0">
                  <emma:literal>pointers</emma:literal>
                </emma:interpretation>
                <emma:interpretation id="interp6" emma:lang="en-US" emma:confidence="0">
                  <emma:literal>painters</emma:literal>
                </emma:interpretation>
                <emma:interpretation id="interp7" emma:lang="en-US" emma:confidence="0">
                  <emma:literal>Pointers</emma:literal>
                </emma:interpretation>
                <emma:interpretation id="interp8" emma:lang="en-US" emma:confidence="0">
                  <emma:literal>Painters</emma:literal>
                </emma:interpretation>
                <emma:interpretation id="interp9" emma:lang="en-US" emma:confidence="0">
                  <emma:literal>pointer</emma:literal>
                </emma:interpretation>
              </emma:one-of>
            </emma:emma>
          </inkml:annotationXML>
          <inkml:trace contextRef="#ctx0" brushRef="#br0" timeOffset="6800">6684 9966 18,'-6'-19'34,"6"19"0,0 0-4,14 29-41,16-9-21,6 10-1,5 1 0</inkml:trace>
          <inkml:trace contextRef="#ctx0" brushRef="#br0" timeOffset="6600">6942 10397 8,'0'0'34,"0"0"0,16 29 1,-8-9-27,0 14-5,4 3 0,4 7-5,-14 11-10,6-8-22,-6-3 0,-4-9 0</inkml:trace>
          <inkml:trace contextRef="#ctx0" brushRef="#br0" timeOffset="7200">7244 10365 11,'24'38'32,"1"1"1,-15-1-14,16-13-7,-16 11-5,6-16-3,-10 3 0,-6-23-1,0 0-1,0 0 0,0 0 0,-14-29-1,2 5 0,6-11 0,2-5-1,6-3 0,8-3 1,8-5-1,8 3 1,13-1 0,5 4-1,6 7 1,3 10-1,1 9 1,3 13 0,-7 14-1,-3 15 0,-11 15 1,-6 11-2,-8 7 2,-6 5-1,-6 0 0,-3-6-2,-7-3-1,12-19-11,-16-7-21,4-26 0,0 0-1</inkml:trace>
          <inkml:trace contextRef="#ctx0" brushRef="#br0" timeOffset="7600">8012 9992 20,'5'-28'36,"3"9"2,16-1-2,-2 12-27,20-8-5,7 10-1,11-2-1,5 6-3,-5 2-1,15-6-9,-15 20-24,1-12-2,-13 6 1</inkml:trace>
          <inkml:trace contextRef="#ctx0" brushRef="#br0" timeOffset="7400">8123 9526 18,'4'45'34,"2"15"2,7 11-3,3 19-29,16 3 0,-2 8-2,7 0 0,-1-1-2,-4-5-1,0-10-2,-20-4-10,7-20-22,-11-15 2,-8-17-2</inkml:trace>
          <inkml:trace contextRef="#ctx0" brushRef="#br0" timeOffset="8000">8722 10191 20,'0'0'35,"0"0"1,0 0-1,24-17-28,9-11-2,-1-4-1,12-7-2,1-3-1,3-9 1,-2 0-2,-1 1 0,-5 1-1,-8 6 0,-5 9 0,-13 4-1,-10 5 0,-4 25 0,-30-20 1,-7 24-1,-3 8 1,-6 9 0,-3 7 0,1 8 1,7 11 1,9 8 0,12 5 0,18 1 0,8 4 1,16-8-1,13-5 1,11-11-1,6-15-1,5-14-2,13-26-21,-9-4-12,-3-20-1,-7-11 1</inkml:trace>
          <inkml:trace contextRef="#ctx0" brushRef="#br0" timeOffset="8300">9489 9597 13,'-9'41'35,"15"-9"-1,1 11 2,9 3-27,2 17-4,8-4-1,-2 3-2,2-7 0,-5-4-1,-3-11 0,-8-9 0,-10-31 0,0 0 0,6-23-1,-12-15 1,4-13 0,2-14-1,2-10 0,6-6 1,4-2-1,4 0 1,8 6-1,3 6 0,3 13 0,4 9-1,-2 17-2,19 5-11,-17 25-21,4 6-2,-3 11 1</inkml:trace>
          <inkml:trace contextRef="#ctx0" brushRef="#br0" timeOffset="8800">10652 9228 8,'0'0'32,"4"-28"2,-6 10 0,2 18-24,-20-29-2,-2 23-2,4-6-1,-13 18-2,1 0 1,-10 19-1,1 1 0,-3 17-2,8-1 2,1 9-2,11-7 0,10 1 1,14-9-1,10-7 0,15-9 0,17-12 1,6-6-2,7 0 1,1 0-1,-1 4 1,-7 2-1,-6 6 2,-9 9-3,-19 5 1,-12 9 0,-12 1 1,-14 3-1,-17-3-2,-11 3 0,-6-9-3,-23 11-9,8-19-24,-11 2-1,3-14 1</inkml:trace>
          <inkml:trace contextRef="#ctx0" brushRef="#br0" timeOffset="6000">5518 10484 15,'-24'4'34,"2"2"0,22-6 0,0 0-27,0 0-5,20-24 1,14 0-3,9-5 1,7-1-2,10-2 1,3 1 0,8 7 0,1 6 0,-1 8 0,-3 10 0,-5 8 0,-9 8 0,-9 8 0,-11 5 0,-14 5 0,-12 4 0,-10 3 0,-12 4 0,-12 1 1,-11-1-1,-7-1 0,-8-3 0,-9-5 0,-1-3 0,-3-9 1,3-10-1,7-6 0,7-4-2,18-10 0,3 4-6,27-16-20,0 18-6,33-16 0</inkml:trace>
          <inkml:trace contextRef="#ctx0" brushRef="#br0" timeOffset="5600">5645 10450 15,'-26'-4'32,"26"4"0,-6 18-15,2 18-7,16-3-2,-2 26-3,8 1-1,0 23-1,5 7-1,-3 1 0,2-2-1,2-14-4,-14 2-7,10-35-23,-8-7-1,-12-35 0</inkml:trace>
          <inkml:trace contextRef="#ctx0" brushRef="#br0" timeOffset="6400">6595 10450 28,'-34'4'33,"-7"4"1,9-2-23,-8 10-5,9-4 0,-7 17-2,10 1-1,-2 15 0,8 7-1,5 9 0,15 2-1,4 4 1,15-8-1,9-11-1,8-17 1,12-19-1,5-22 0,5-23 1,-3-19-2,-1-15 2,-8-10-2,-11-2 1,-9 0-1,-16 8 1,-12 12 0,-14 14-1,-10 17 2,-7 12-1,-3 16 0,2 12-2,-3 12 1,21 5-6,-8 19-12,20-7-15,6 1-1,12-9 1</inkml:trace>
        </inkml:traceGroup>
      </inkml:traceGroup>
    </inkml:traceGroup>
    <inkml:traceGroup>
      <inkml:annotationXML>
        <emma:emma xmlns:emma="http://www.w3.org/2003/04/emma" version="1.0">
          <emma:interpretation id="{FFF937AD-B721-4C97-B725-4B39239766AF}" emma:medium="tactile" emma:mode="ink">
            <msink:context xmlns:msink="http://schemas.microsoft.com/ink/2010/main" type="paragraph" rotatedBoundingBox="3206,4520 15779,4074 15852,6131 3278,65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B24A58-E081-49AD-902C-F54C6CA30D2B}" emma:medium="tactile" emma:mode="ink">
              <msink:context xmlns:msink="http://schemas.microsoft.com/ink/2010/main" type="line" rotatedBoundingBox="3206,4520 15779,4074 15852,6131 3278,6577"/>
            </emma:interpretation>
          </emma:emma>
        </inkml:annotationXML>
        <inkml:traceGroup>
          <inkml:annotationXML>
            <emma:emma xmlns:emma="http://www.w3.org/2003/04/emma" version="1.0">
              <emma:interpretation id="{171A16F5-BBD1-4A2B-BF54-631E53EB872E}" emma:medium="tactile" emma:mode="ink">
                <msink:context xmlns:msink="http://schemas.microsoft.com/ink/2010/main" type="inkWord" rotatedBoundingBox="3206,4520 8093,4347 8155,6083 3267,6256"/>
              </emma:interpretation>
              <emma:one-of disjunction-type="recognition" id="oneOf2">
                <emma:interpretation id="interp10" emma:lang="en-US" emma:confidence="0">
                  <emma:literal>strings</emma:literal>
                </emma:interpretation>
                <emma:interpretation id="interp11" emma:lang="en-US" emma:confidence="0">
                  <emma:literal>Strings</emma:literal>
                </emma:interpretation>
                <emma:interpretation id="interp12" emma:lang="en-US" emma:confidence="0">
                  <emma:literal>string</emma:literal>
                </emma:interpretation>
                <emma:interpretation id="interp13" emma:lang="en-US" emma:confidence="0">
                  <emma:literal>String</emma:literal>
                </emma:interpretation>
                <emma:interpretation id="interp14" emma:lang="en-US" emma:confidence="0">
                  <emma:literal>Stringy</emma:literal>
                </emma:interpretation>
              </emma:one-of>
            </emma:emma>
          </inkml:annotationXML>
          <inkml:trace contextRef="#ctx0" brushRef="#br0" timeOffset="17600">640 13237 41,'0'0'34,"-24"-24"-1,6 18-6,18 6-28,26-10-16,-6 18-14,7 0-2,5 6 0</inkml:trace>
          <inkml:trace contextRef="#ctx0" brushRef="#br0" timeOffset="17500">901 13598 5,'0'0'32,"-21"-15"0,21 15 2,0 0-17,0 0-8,0 0-3,0 0-1,0 0-2,-10 33 0,14-15-1,0 8-1,2 5 1,4 11-1,1 3 0,3 6 0,0 1-1,0 1 0,-2-2-1,4-7-3,-16 3-8,10-25-22,-10-22-1,0 0 0</inkml:trace>
          <inkml:trace contextRef="#ctx0" brushRef="#br0" timeOffset="18000">1237 13673 7,'4'50'28,"8"-11"-2,-8-1 2,2-7-24,-6-31 0,17 28 0,-17-28 2,0 0-1,14-34 0,-20 5 1,8-19-1,-8-1 0,8-14-1,-2 2-1,10-7 0,0 5-1,8 0 0,2 10-1,6 5 1,7 13-1,5 9-1,0 18 1,3 12-1,1 14 1,-2 14-2,-1 13 2,-5 12-1,-10 6 0,-4 3 0,-4-1-1,-10-2-1,6-16-6,-16 5-25,2-31-3,2-21 2,0 0-1</inkml:trace>
          <inkml:trace contextRef="#ctx0" brushRef="#br0" timeOffset="18600">2288 13150 21,'0'0'29,"-2"-24"0,-4 3-18,-16 11-4,5-14 0,-13 20 0,10-6-2,-10 22 0,10 6-1,-7 19 0,15 3-1,2 13-1,16 0 0,8 3-1,11-9 0,7-7-2,8-17 0,7-15-1,-5-12-1,4-19-2,-11 1 1,-3-16-1,-18 5 1,-2-9 1,-12 9 0,-4 3 2,-6 8 2,10 22 1,-24-29 1,24 29 0,-20 2 0,9 19 1,11-1-1,-2 18-1,11 3 1,1 20-1,12 3 0,0 17 0,10 9 0,1 11 0,3 4 0,-4 5-1,-2-3 1,-10 2 0,-3-5-1,-15-5 1,-8-14-1,-15-8 0,-7-14 0,-16-9 0,-9-15-1,-13-17 1,-9-18-2,-1-18 0,-3-12-2,12-25-1,-3 0-10,28-17-21,9-1-1,25-12 1</inkml:trace>
          <inkml:trace contextRef="#ctx0" brushRef="#br0" timeOffset="19099.9999">2955 12907 0,'-24'-2'31,"24"2"1,-30 2 1,30-2-21,-41 4-3,41-4-1,-42 22-2,22-8-1,-4 15-1,10-7-1,-11 11 0,13-7 0,0 6-1,6-5 0,4-1-1,6-6 0,2-2 0,-6-18 0,67 35 0,-33-29 0,2 0 0,3 0-1,-1 2 1,-2 4-1,-5 3 0,-11 1 1,-6 6-1,-14 6 1,-12 3-1,-14 3 0,-11 3 1,-11 1-1,-9-3 0,-5-7-2,-13-2-1,21-24-14,-13 2-19,15-20-1,3-6 0</inkml:trace>
          <inkml:trace contextRef="#ctx0" brushRef="#br0" timeOffset="13000">-947 13879 26,'-6'-26'32,"0"8"1,-20 14-16,16-25-3,-20 23-4,6-16-4,-15 20-2,-1-4-1,-16 10-1,-3 4 0,-14 20-1,-3 7 1,-7 15-1,3 5 0,-1 8 1,8 4-1,13 2 0,17-5-1,23-13 1,26-10 0,25-19-1,21-14 0,25-16 0,13-14 0,13-9-1,10-1 2,-2 1-1,-2 7 0,-12 14 0,-15 12-1,-17 12 2,-15 17-1,-17 13 0,-21 7 0,-18 5 0,-15 3 1,-17-2-1,-14 0 1,-9-3-1,-5-5 0,-3-9-1,-1-3 0,5-13-3,-2 1-4,29-30-25,8 10-3,18-24 2,12 1-2</inkml:trace>
          <inkml:trace contextRef="#ctx0" brushRef="#br0" timeOffset="14300">-654 14064 15,'-6'-19'32,"6"19"1,16-32 0,-16 32-20,44-26-6,-9 11-2,13-9-2,0 2-1,7-2-1,-1 1 0,1 1-1,-5 2 0,-1 3 0,-5 7 0,-4 4 0,-4 8 0,-5 6 0,-3 9-1,-2 5 1,-4 8 0,-1 5 1,-3 5-1,-2 3 0,-2 1 0,0 1 0,-4-5 0,-2-5 0,0-7 0,-4-3 0,-4-25 0,6 22 1,-6-22-1,0 0 1,-4-37 0,2 3 0,-4-7 0,4-11 0,2-7 0,2-8 0,4 0 0,8 0 0,7 7-1,5 3 1,6 10-1,6 11 1,-1 10 1,1 11-2,4 11 0,-11 12-4,11-6-14,-20 19-16,0-9-1,-10 6 0</inkml:trace>
          <inkml:trace contextRef="#ctx0" brushRef="#br0" timeOffset="13800">-582 13154 18,'0'0'29,"4"-18"-6,-16 36-2,12-18-5,4 53-4,13-9-4,-11 29-2,16 8-1,-2 31-2,12 9 0,-2 9-2,5-3 0,-1 1-1,-4-6 1,5-17-3,-11-10-2,8-34-11,-16-6-18,0-21-1,-12-8 1</inkml:trace>
        </inkml:traceGroup>
        <inkml:traceGroup>
          <inkml:annotationXML>
            <emma:emma xmlns:emma="http://www.w3.org/2003/04/emma" version="1.0">
              <emma:interpretation id="{7C443F4E-0F1D-452F-9C59-E0A7AEA3A109}" emma:medium="tactile" emma:mode="ink">
                <msink:context xmlns:msink="http://schemas.microsoft.com/ink/2010/main" type="inkWord" rotatedBoundingBox="10732,4265 15780,4086 15852,6131 10804,6310"/>
              </emma:interpretation>
              <emma:one-of disjunction-type="recognition" id="oneOf3">
                <emma:interpretation id="interp15" emma:lang="en-US" emma:confidence="1">
                  <emma:literal>dynamic</emma:literal>
                </emma:interpretation>
                <emma:interpretation id="interp16" emma:lang="en-US" emma:confidence="0">
                  <emma:literal>dynam ic</emma:literal>
                </emma:interpretation>
                <emma:interpretation id="interp17" emma:lang="en-US" emma:confidence="0">
                  <emma:literal>dynam ia</emma:literal>
                </emma:interpretation>
                <emma:interpretation id="interp18" emma:lang="en-US" emma:confidence="0">
                  <emma:literal>dynam ie</emma:literal>
                </emma:interpretation>
                <emma:interpretation id="interp19" emma:lang="en-US" emma:confidence="0">
                  <emma:literal>dynam io</emma:literal>
                </emma:interpretation>
              </emma:one-of>
            </emma:emma>
          </inkml:annotationXML>
          <inkml:trace contextRef="#ctx0" brushRef="#br0" timeOffset="27300">6246 13978 24,'-4'-22'31,"-14"4"-12,18-18-4,-18 21-4,8-21-4,-15 18-2,5-5-2,-14 15 0,0-2-1,-7 12 0,-1 8-2,-6 13 1,1 11 0,3 7-1,0 7 0,7 5 1,3 6-1,8-1 0,12-3 0,10 0 0,12-9 1,10-3-1,12-9 1,8-1-1,13-9 0,3-4 0,5-8 1,-1-8-1,-5-4-1,-5-12 0,-12-4-3,11-20-9,-23 1-21,-4-26 1,-14-5 0</inkml:trace>
          <inkml:trace contextRef="#ctx0" brushRef="#br0" timeOffset="27500">6117 13401 28,'-16'20'33,"0"9"1,14-3-23,-4 19-4,20-7-1,-4 15-2,14 2-1,0 11-1,9 3-1,1 4 0,2-2 0,0-2 0,1-4-1,-1-4-1,-4-9 0,9-15-5,-19 1-13,12-26-15,-8-12 0,1-24 0</inkml:trace>
          <inkml:trace contextRef="#ctx0" brushRef="#br0" timeOffset="27800">6466 13792 28,'-4'18'30,"4"-18"-14,18 47-2,10-27-2,-8 17-5,19-9-2,-3 6-1,6-5-2,3-3-2,-3-6-4,6-22-21,-3 0-8,-3-16 1</inkml:trace>
          <inkml:trace contextRef="#ctx0" brushRef="#br0" timeOffset="28000">7030 13756 32,'-16'83'34,"2"8"0,-10 12-23,26 3-4,-4 13-3,10-10 0,-4-1-2,4-13-1,0-10 0,-2-14-1,2-16 0,-6-19-3,-2-36-12,23 2-19,-19-28 0,-2-19 0</inkml:trace>
          <inkml:trace contextRef="#ctx0" brushRef="#br0" timeOffset="28400">7115 13770 28,'6'75'30,"10"2"2,7-12-26,-5 8-2,8-17-1,-8-3 0,4-19-2,-10-7 1,-12-27-1,18 4 0,-16-23 0,1-13 0,-3-10 0,-3-15 0,-1-6-1,4-6 1,0-6 0,2 8 1,9 1-1,5 11 1,8 4 0,8 21 0,6 5 0,7 17-1,3 12 0,5 13 0,-3 11-1,-4 4 0,-3 13 0,-9 4 0,-6 1 0,-6 1-1,-11 2-5,3-23-21,-10 4-8,-4-9 2</inkml:trace>
          <inkml:trace contextRef="#ctx0" brushRef="#br0" timeOffset="28900">8063 13413 8,'0'0'29,"-22"-2"1,22 2-16,-29 4-5,29-4-2,-42 4-2,22 2 0,-12 19-2,10-1 1,-9 21-1,15-3 0,2 15 0,10-4 0,4 3-1,10-7-1,8-13 0,6-19 0,11-17 1,3-19-1,0-17 0,-1-11-1,-3-9 1,-4-3-1,-8 2 1,-6 9-1,-9 5-1,-7 15 0,-2 9 1,2 19 0,0 0 0,0 0 0,-15 43-1,19-11 1,0 7 0,3 3 0,5-1-1,-2-1-4,14-17-13,-8 1-16,-16-24 0,28 6 1</inkml:trace>
          <inkml:trace contextRef="#ctx0" brushRef="#br0" timeOffset="29500">8392 13389 6,'10'43'32,"6"5"0,-2 7 1,-2 6-26,14-13-2,-10 1-2,7-7-1,-11-7-1,0-11 0,-12-24 0,0 0-1,0 0 1,12-18 0,-12-12 0,-2-13-1,4-6 0,0-7 1,-2-5-1,6 2 0,2 0 0,8 9 1,2 7 0,6 15 0,1 14 0,5 12 0,2 18 0,2 10 0,-3 19 0,1 1-1,-4 11 1,-4-4-1,-3-3 0,-5-5 1,-2-11-1,-2-13 0,-12-21 1,0 0-1,20-25 0,-14-7 0,0-11 1,2-7-1,0-11 0,0-4 0,4 2-1,3 5 1,-1 3 0,4 6 0,2 7 1,4 5-1,0 15 1,3 8 0,1 10 1,6 8-1,0 8 1,3 12 0,-5 13 0,0 3 0,-2 9 0,-1 4 0,-5-1-1,-8 3 0,-2 0 0,-2-7-1,-4-5 0,-2-5-2,4-11-2,-16 5-13,6-32-18,0 0-2,0 0 1</inkml:trace>
          <inkml:trace contextRef="#ctx0" brushRef="#br0" timeOffset="29900">9374 12696 9,'0'0'32,"18"-8"-2,4 18-4,-2 23-46,4 5-10,15 1 0</inkml:trace>
          <inkml:trace contextRef="#ctx0" brushRef="#br0" timeOffset="29700">9559 13043 9,'6'34'32,"4"11"1,2 7 1,-8 9-22,19-2-5,-9 14-3,4-8-1,-2-3-5,-10-1-10,0-10-20,-6-17-1,-6-14-1</inkml:trace>
          <inkml:trace contextRef="#ctx0" brushRef="#br0" timeOffset="30200">10426 13014 25,'0'0'33,"0"0"1,0 0-1,-26-32-28,2 32-1,0-4-2,-11 6 0,-3 6-1,-8 8 1,-1 6-1,-5 13 1,3 5 1,3 11 0,14 2 0,8 5 0,20-3 0,14 0 0,22-7 0,14-9-2,17-17 1,11-12 0,11-16 0,0-10 0,-1-12-3,-3-11-1,-20 7-8,-1-5-26,-22 13-2,-13 0-1,-25 24 1</inkml:trace>
        </inkml:traceGroup>
      </inkml:traceGroup>
    </inkml:traceGroup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3T01:09:42.9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82F8B84-5DC9-4751-8B35-EE869B996DDB}" emma:medium="tactile" emma:mode="ink">
          <msink:context xmlns:msink="http://schemas.microsoft.com/ink/2010/main" type="writingRegion" rotatedBoundingBox="17952,1539 21447,1543 21445,3195 17950,3191"/>
        </emma:interpretation>
      </emma:emma>
    </inkml:annotationXML>
    <inkml:traceGroup>
      <inkml:annotationXML>
        <emma:emma xmlns:emma="http://www.w3.org/2003/04/emma" version="1.0">
          <emma:interpretation id="{0363CE6D-4B1B-49B5-8317-C5042B6B4A4E}" emma:medium="tactile" emma:mode="ink">
            <msink:context xmlns:msink="http://schemas.microsoft.com/ink/2010/main" type="paragraph" rotatedBoundingBox="17952,1539 21447,1543 21445,3195 17950,31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566B16-8EF4-45B4-BC0D-8FDFB5B135C7}" emma:medium="tactile" emma:mode="ink">
              <msink:context xmlns:msink="http://schemas.microsoft.com/ink/2010/main" type="line" rotatedBoundingBox="17952,1539 21447,1543 21445,3195 17950,3191"/>
            </emma:interpretation>
          </emma:emma>
        </inkml:annotationXML>
        <inkml:traceGroup>
          <inkml:annotationXML>
            <emma:emma xmlns:emma="http://www.w3.org/2003/04/emma" version="1.0">
              <emma:interpretation id="{E0CB8265-0119-42BD-A358-8342380DAC12}" emma:medium="tactile" emma:mode="ink">
                <msink:context xmlns:msink="http://schemas.microsoft.com/ink/2010/main" type="inkWord" rotatedBoundingBox="17952,1539 21447,1543 21445,3195 17950,3191"/>
              </emma:interpretation>
              <emma:one-of disjunction-type="recognition" id="oneOf0">
                <emma:interpretation id="interp0" emma:lang="en-US" emma:confidence="1">
                  <emma:literal>Heap</emma:literal>
                </emma:interpretation>
                <emma:interpretation id="interp1" emma:lang="en-US" emma:confidence="0">
                  <emma:literal>Heaps</emma:literal>
                </emma:interpretation>
                <emma:interpretation id="interp2" emma:lang="en-US" emma:confidence="0">
                  <emma:literal>Hemp</emma:literal>
                </emma:interpretation>
                <emma:interpretation id="interp3" emma:lang="en-US" emma:confidence="0">
                  <emma:literal>Help</emma:literal>
                </emma:interpretation>
                <emma:interpretation id="interp4" emma:lang="en-US" emma:confidence="0">
                  <emma:literal>Heals</emma:literal>
                </emma:interpretation>
              </emma:one-of>
            </emma:emma>
          </inkml:annotationXML>
          <inkml:trace contextRef="#ctx0" brushRef="#br0">12943 10731 12,'-14'-20'31,"1"-4"2,-7 8-11,20-21-6,-18 23-2,20-16-5,-2 30-2,-8-23-2,8 23-1,10 43-1,0 5 0,8 17-2,1 20 1,1 11-1,4 13-1,2-2-1,6-7 0,-3-13-3,9-25-3,-10-7-29,12-47-2,-7-24 2,5-33-1</inkml:trace>
          <inkml:trace contextRef="#ctx0" brushRef="#br0" timeOffset="200">13098 10912 29,'0'0'37,"6"-25"0,16-1-1,-4 6-30,29-15-2,5 9-1,11-10-2,3 7-1,-1 5-2,3-2-3,-15 22-13,7-5-16,-13 15-2,-5-3 0</inkml:trace>
          <inkml:trace contextRef="#ctx0" brushRef="#br0">13461 10095 18,'0'0'34,"-26"43"0,22-7-1,-4 27-26,24-4-2,0 20-1,12 0-1,0 10-1,11 0 0,-5 10-1,-2-1 0,-2-1-1,-3 2-1,-1-12-3,-18 4-13,6-18-17,-16-8-1,2-24 0</inkml:trace>
          <inkml:trace contextRef="#ctx0" brushRef="#br0" timeOffset="600">13941 10879 5,'28'-4'33,"4"-4"0,-3 2 1,9-14-21,-10 18-4,10-14-3,-5 7-2,1-3-1,-4 0-1,-2-6 0,-1 0-1,-5-11 0,0-1-1,-6-2 1,-4-3-1,-6 1 0,-6-1 0,-8 3-1,-6 3 1,-10 7 0,-10 8-1,-9 8 1,-5 6 0,-9 10-1,1 16 2,-3 9-1,5 15 1,8 5 0,11 14 1,17 6-1,14 4 1,18-6 0,17-6 0,15-13 0,10-11-1,9-17 0,1-16-1,1-18-1,10-18-2,-17 0-11,11-17-20,-13 1-3,5-15 1</inkml:trace>
          <inkml:trace contextRef="#ctx0" brushRef="#br0" timeOffset="1100">15074 10466 0,'0'0'32,"-32"-10"-1,12 4 2,-21 6-17,19-8-7,-18 14-2,10-2-4,-9 10 1,3 2-2,-4 15 2,7 1-2,5 13 1,8-1 0,6 7-1,10-5 1,6-1-2,12-11 0,8-9 0,8-15 0,9-14-1,-1-16 1,6-19-2,1-8 1,-3-7-1,-4-3 0,-5-4 0,-7 7 0,-6 7 0,-6 11 0,-4 13 0,-10 23 1,0 0-1,-10 27 2,4 15-1,4 9 0,2 8 1,8 3-1,6 3 0,6-6-1,13-13-2,-9-1-12,18-27-18,-8-8-3,9-20 2</inkml:trace>
          <inkml:trace contextRef="#ctx0" brushRef="#br0" timeOffset="1700">15699 10535 24,'0'26'32,"-4"11"3,22 1-13,-16 31-9,26-8-4,-9 34-4,15 2 0,2 21-1,5-3-2,-3 1-1,-2-3-1,-6-14 1,-3-14-1,-7-18 0,-6-18 0,-8-19 0,-6-30-1,0 0 1,-24-10-1,2-26 0,-9-15 0,-9-18 0,-8-14-1,1-14 0,-1-6 2,1-7-1,9 1 1,4-3 1,12 3 2,10 12-1,14 4 1,6 14 0,14 4 1,8 14 0,8 4-2,11 19 0,7 5-1,7 15 1,5 6-1,3 12 0,1 8-1,-5 8 0,-4 7 1,-11 3-1,-12 4 1,-16 3-1,-13 3 0,-19 5 0,-19-3 0,-19 1 0,-15-3-1,-9-6-2,-21 3-6,10-15-27,-15 0-1,7-20-2,-4-4 1</inkml:trace>
        </inkml:traceGroup>
      </inkml:traceGroup>
    </inkml:traceGroup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3T01:10:04.5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E84B3C-7A31-45D9-B0BC-BC9273F85016}" emma:medium="tactile" emma:mode="ink">
          <msink:context xmlns:msink="http://schemas.microsoft.com/ink/2010/main" type="writingRegion" rotatedBoundingBox="13487,5269 23373,3390 24149,7471 14262,9349"/>
        </emma:interpretation>
      </emma:emma>
    </inkml:annotationXML>
    <inkml:traceGroup>
      <inkml:annotationXML>
        <emma:emma xmlns:emma="http://www.w3.org/2003/04/emma" version="1.0">
          <emma:interpretation id="{E746CE25-1B94-4265-A7D2-F2562FF89802}" emma:medium="tactile" emma:mode="ink">
            <msink:context xmlns:msink="http://schemas.microsoft.com/ink/2010/main" type="paragraph" rotatedBoundingBox="13487,5269 23197,3424 23601,5551 13891,7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45FA62-518E-4D48-88C3-E2C5D007F6F8}" emma:medium="tactile" emma:mode="ink">
              <msink:context xmlns:msink="http://schemas.microsoft.com/ink/2010/main" type="line" rotatedBoundingBox="13487,5269 23197,3424 23601,5551 13891,7396"/>
            </emma:interpretation>
          </emma:emma>
        </inkml:annotationXML>
        <inkml:traceGroup>
          <inkml:annotationXML>
            <emma:emma xmlns:emma="http://www.w3.org/2003/04/emma" version="1.0">
              <emma:interpretation id="{2514F97E-D20F-4661-B3B0-7ED896472C06}" emma:medium="tactile" emma:mode="ink">
                <msink:context xmlns:msink="http://schemas.microsoft.com/ink/2010/main" type="inkWord" rotatedBoundingBox="13541,5552 17548,4791 17899,6635 13891,7396"/>
              </emma:interpretation>
              <emma:one-of disjunction-type="recognition" id="oneOf0">
                <emma:interpretation id="interp0" emma:lang="en-US" emma:confidence="1">
                  <emma:literal>typing</emma:literal>
                </emma:interpretation>
                <emma:interpretation id="interp1" emma:lang="en-US" emma:confidence="0">
                  <emma:literal>Hyping</emma:literal>
                </emma:interpretation>
                <emma:interpretation id="interp2" emma:lang="en-US" emma:confidence="0">
                  <emma:literal>Typing</emma:literal>
                </emma:interpretation>
                <emma:interpretation id="interp3" emma:lang="en-US" emma:confidence="0">
                  <emma:literal>toping</emma:literal>
                </emma:interpretation>
                <emma:interpretation id="interp4" emma:lang="en-US" emma:confidence="0">
                  <emma:literal>tipping</emma:literal>
                </emma:interpretation>
              </emma:one-of>
            </emma:emma>
          </inkml:annotationXML>
          <inkml:trace contextRef="#ctx0" brushRef="#br0">8577 14489 26,'-22'-24'33,"4"1"1,2 5-18,22-8-8,-6 26-2,36-10-1,-4 16-2,17-2 0,3 6-2,11-4 1,1 2-2,1-4 1,3-6-2,-7 2-1,5-14-5,-21 12-16,-3-10-11,-8 0 1,-8-1 0</inkml:trace>
          <inkml:trace contextRef="#ctx0" brushRef="#br0" timeOffset="-300">8890 14051 14,'-21'-20'31,"21"20"2,-28 6-13,28-6-6,-4 55-6,12-8-4,-4 27-1,8 7-1,3 17 0,3 1-1,0 2-1,0-1 0,4-13-3,-10-2-5,8-31-19,-3-1-7,-7-12 1</inkml:trace>
          <inkml:trace contextRef="#ctx0" brushRef="#br0" timeOffset="200">9216 14260 17,'6'18'32,"0"5"0,-2 5-15,21-14-5,-7 14-5,14-13-1,-4 5-3,9-8 0,1-2-4,-2-4-2,11-14-10,-11 6-13,0-12-6,-2-10 0</inkml:trace>
          <inkml:trace contextRef="#ctx0" brushRef="#br0" timeOffset="400">9680 14220 6,'-30'-2'31,"8"22"0,4 10-6,-15 31-8,19-6-5,-8 32-4,12 2-2,0 20-2,6 9-1,2 5-1,6-1 0,-2-7-1,4-11 0,2-15-1,-2-18-1,10-29-4,-12-11-12,-4-31-17,22-35-1,-14-18 0</inkml:trace>
          <inkml:trace contextRef="#ctx0" brushRef="#br0" timeOffset="1000">9950 14501 20,'2'43'30,"-2"11"0,-2 7-17,24-6-3,-13 22-1,15-2-1,-14 14-2,8-4-1,-10 4-1,6-10-1,-8-8-1,2-16 0,-2-17-1,-6-38-1,0 0-1,4-44 0,-4-17-1,-8-12 0,-2-18 1,-6-9-1,0-11 0,-6 2 1,4 7 0,5 9 2,1 10 0,12 4 0,4 12 0,15 7 1,3 17-1,12 9 1,2 11-1,7 9 0,1 10-1,0 8 0,-1 10 0,-3 9 1,-6 7-1,-5 6 0,-11 3 0,-6 7 1,-8 3-1,-8 4 1,-10-3-1,-10 1 0,-9-2 0,-7-5 0,-8-5 1,-9-11-2,-3-8 2,1-10-2,7-8 0,1-8-2,21-16-4,4 6-16,20-21-11,12-3 0,16-3 1</inkml:trace>
          <inkml:trace contextRef="#ctx0" brushRef="#br0" timeOffset="1399.9999">10545 13839 23,'0'0'30,"16"24"-5,2 10-20,1-1-32,21 3-1</inkml:trace>
          <inkml:trace contextRef="#ctx0" brushRef="#br0" timeOffset="1200">10723 14193 25,'6'45'34,"-4"5"-1,2 3 0,4-6-26,2 11-4,2-9-1,2-4-7,-10 1-14,2-17-14,-6-29 1,0 0-1</inkml:trace>
          <inkml:trace contextRef="#ctx0" brushRef="#br0" timeOffset="1700">11188 14509 15,'4'35'30,"0"-17"0,-4-18 2,-10 20-26,12-38-3,-4-6 0,4-15 0,-4-5 0,6-17 0,0-2 0,13-12-1,-1 10 1,14-6 0,2 13 0,15 5-1,1 18 1,4 9-2,3 22 0,-1 12 0,1 16 0,-5 17 0,-3 8-2,-7 7 1,-4 5 0,-10 4 0,-3 0-2,-11 0-1,8-15-4,-20 7-22,2-25-6,-6-11 1,4-21-1</inkml:trace>
          <inkml:trace contextRef="#ctx0" brushRef="#br0" timeOffset="2300">12348 14080 16,'-32'2'32,"9"-6"0,-1 0 1,-10 6-26,12-12-2,-11 10-1,5-2-1,-2 12 0,4 2-1,2 12 0,9 5-1,7 9 1,10 3 0,13 1-1,11-5 0,12-5 0,8-12-1,7-10 0,1-14 0,3-14 0,-5-8-1,-5-11 0,-9-3 0,-10-5 1,-10 5-1,-6-1 0,-8 5 1,-6 7 0,-2 5 0,4 24 0,-14-30 1,14 30-1,0 0 1,0 0 0,-8 24 0,14 4 0,10 11 1,4 13 0,7 7 0,1 16 0,4 4 1,-4 12-1,-3 0 0,-11 9 0,-6-3-1,-16 2 1,-12-6 1,-19-1-2,-7-13 0,-17-7 0,-7-13 0,-9-16-1,-6-15-1,-5-18 0,-3-14-3,22-26-9,-7-3-23,19-17-1,7-3 0,18-16-2</inkml:trace>
        </inkml:traceGroup>
        <inkml:traceGroup>
          <inkml:annotationXML>
            <emma:emma xmlns:emma="http://www.w3.org/2003/04/emma" version="1.0">
              <emma:interpretation id="{95F3B2D0-2901-4C58-A091-73F59D2511E8}" emma:medium="tactile" emma:mode="ink">
                <msink:context xmlns:msink="http://schemas.microsoft.com/ink/2010/main" type="inkWord" rotatedBoundingBox="19595,4108 23197,3424 23582,5454 19981,6139"/>
              </emma:interpretation>
              <emma:one-of disjunction-type="recognition" id="oneOf1">
                <emma:interpretation id="interp5" emma:lang="en-US" emma:confidence="1">
                  <emma:literal>higher</emma:literal>
                </emma:interpretation>
                <emma:interpretation id="interp6" emma:lang="en-US" emma:confidence="0">
                  <emma:literal>high her</emma:literal>
                </emma:interpretation>
                <emma:interpretation id="interp7" emma:lang="en-US" emma:confidence="0">
                  <emma:literal>hig her</emma:literal>
                </emma:interpretation>
                <emma:interpretation id="interp8" emma:lang="en-US" emma:confidence="0">
                  <emma:literal>nig her</emma:literal>
                </emma:interpretation>
                <emma:interpretation id="interp9" emma:lang="en-US" emma:confidence="0">
                  <emma:literal>trig her</emma:literal>
                </emma:interpretation>
              </emma:one-of>
            </emma:emma>
          </inkml:annotationXML>
          <inkml:trace contextRef="#ctx0" brushRef="#br0" timeOffset="6400">14530 12739 5,'-2'-24'29,"-2"3"0,4 21-11,-4-30-3,4 30-5,0 0-2,6 42-3,10-1-1,-4 26-2,8 14 1,0 20-1,8 8 0,-5 13-1,-1-5 1,-2-9-1,-2-11-1,-4-8 1,-4-20 0,-2-14-1,-2-17 0,-2-11 1,-4-27-1,2 26 1,-2-26-1,0 0 1,-2-24-1,-2 1 0,0-7 1,-2-7-1,0-7 0,2-7 0,0 1 0,6 1 0,0 0 0,4 5 0,4 1 0,4 11 0,5 6 0,1 7 0,4 7 1,0 8-1,4 8 0,-3 8 0,5 9 1,0 9-1,4 6 1,1 11-1,1 2 1,-2 3 0,0-1 0,1-2-1,-7-1 1,-6-5 0,-4-5 0,-6-3-1,-4-7-1,1-8 0,-9 0-3,18-20-12,-18 0-17,12-22-2,-16-10 1</inkml:trace>
          <inkml:trace contextRef="#ctx0" brushRef="#br0" timeOffset="6800">15320 13067 27,'-16'-28'32,"16"28"1,-10-21-2,10 21-28,22 23-9,10-7-24,7 18-2,9 1 1</inkml:trace>
          <inkml:trace contextRef="#ctx0" brushRef="#br0" timeOffset="6600">15423 13186 14,'22'9'32,"-16"15"-1,4 2 2,-8 15-25,14-1-3,-6 13-1,7 0-1,-3 9-2,0-5 0,0 0-3,-14-3-7,10-17-21,-6-5-3,-4-32 2</inkml:trace>
          <inkml:trace contextRef="#ctx0" brushRef="#br0" timeOffset="7400">16016 13324 25,'0'0'28,"16"-18"-6,-2-2-5,-14 20-3,-10-27-4,-12 25-3,22 2-1,-49 2-2,21 7-1,-6 11-1,2 4-1,3 13 0,9-1 0,6 2 0,14-1 0,10-3-1,8-7 1,10-9-1,9-10 1,3-10 0,0-8-1,1-8 0,-5-3 0,-6-3 0,-6 2 0,-5 2 0,-9-1 0,-10 21 0,8-26 0,-8 26 0,0 0 0,-2-22 0,2 22 0,0 0 0,0 0-1,12 36 1,2-8 0,-2 15 0,10 8 1,2 16-1,3 7 1,-3 14 1,0 3-1,-12 2 1,-6-2-1,-8-4 1,-8-2 0,-14-10-1,-6-8 0,-11-10 1,-3-17-2,-6-11 1,-3-19 0,1-14-1,-7-15-3,7-17-1,-9-13-4,29-24-8,-10 11-19,18-13-1,3 6 0</inkml:trace>
          <inkml:trace contextRef="#ctx0" brushRef="#br0" timeOffset="7900">16407 12548 20,'0'0'32,"-16"33"1,20-9-1,-12 23-23,26-3-1,-6 29-3,14 4-1,-4 20-2,7 1 1,-5 5-2,2-6 1,-2-8-1,-4-12 0,-3-14 0,-5-18 0,-2-17 0,-10-28 0,0 0 0,0 0 0,16-47-1,-16 9 1,0-11 0,0-5-1,0-5 0,4 4 0,2 3 0,2 5-1,8 8 1,2 9-1,6 14 1,5 10-1,5 12 1,0 12 0,9 14-1,-1 5 2,-4 8-2,-3 1 2,-5 1-1,-6-5-1,-4-7-2,-12-1-3,-8-34-16,12 26-12,-12-26-1,0 0 0</inkml:trace>
          <inkml:trace contextRef="#ctx0" brushRef="#br0" timeOffset="19200">17266 13055 15,'0'0'29,"-24"12"-4,24-12-7,0 0-3,0 0-5,22 10-4,-4-10 0,-18 0-2,40 8 1,-15 0-2,7-8 0,-4 2-1,6-6 0,-3 0-1,1-4 0,-6-2 0,2-2-1,-8-2 0,1-1 0,-21 15 0,24-28 1,-24 28-1,8-28 0,-8 28 0,-12-29 0,12 29 0,-32-30 0,7 14 0,-5 4 0,-2 0 0,-2 3 0,-1 5 0,-1 6-1,0 6 2,1 5-1,5 7 0,2 6-1,2 7 1,1 5 1,9 7-1,4-1 0,4 5 1,8-5-1,6-1 1,8-7 0,7-1 1,7-11-2,4-8 2,8-10-1,7-6 0,1-8 0,1-6-1,3-8 1,-4-2 0,1-1-1,-7 1 0,-4 4-1,-1-1-1,-15 17-4,12-12-15,-34 16-14,18 4-2,-18-4 1</inkml:trace>
          <inkml:trace contextRef="#ctx0" brushRef="#br0" timeOffset="19800">17897 12877 18,'0'0'31,"2"20"1,-2-20-14,8 26-5,-8-26-2,18 43-5,-4-17-1,-6 10-2,7 1 1,-7 5-2,4-5 1,-2 3-1,0-7-1,-2-1 1,2-5-1,-2-5 0,-8-22 0,12 22 0,-12-22 0,0 0-1,0 0 1,4-30 0,-6 3-1,-2-3 1,0-8-1,-2-5 1,0-4-1,4-1 0,0-1 0,4 7 0,4 1 0,4 7 0,4 5 0,4 7 0,5 6 0,1 4 0,2 2 0,-2 6 0,-2 0 0,1-1-2,-23 5-3,38-6-23,-38 6-8,22 2-1,-22-2-1</inkml:trace>
        </inkml:traceGroup>
      </inkml:traceGroup>
    </inkml:traceGroup>
    <inkml:traceGroup>
      <inkml:annotationXML>
        <emma:emma xmlns:emma="http://www.w3.org/2003/04/emma" version="1.0">
          <emma:interpretation id="{CA57D093-E00B-4D86-8C9E-97308ADA5781}" emma:medium="tactile" emma:mode="ink">
            <msink:context xmlns:msink="http://schemas.microsoft.com/ink/2010/main" type="paragraph" rotatedBoundingBox="20248,5766 23700,5111 23885,6084 20433,67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004133-297E-42FE-8BA5-CE68C7590FB8}" emma:medium="tactile" emma:mode="ink">
              <msink:context xmlns:msink="http://schemas.microsoft.com/ink/2010/main" type="line" rotatedBoundingBox="20248,5766 23700,5111 23885,6084 20433,6739"/>
            </emma:interpretation>
          </emma:emma>
        </inkml:annotationXML>
        <inkml:traceGroup>
          <inkml:annotationXML>
            <emma:emma xmlns:emma="http://www.w3.org/2003/04/emma" version="1.0">
              <emma:interpretation id="{ADDDBA35-2BBA-48B8-803D-0D986F59F57A}" emma:medium="tactile" emma:mode="ink">
                <msink:context xmlns:msink="http://schemas.microsoft.com/ink/2010/main" type="inkWord" rotatedBoundingBox="20248,5766 23700,5111 23885,6084 20433,6739"/>
              </emma:interpretation>
              <emma:one-of disjunction-type="recognition" id="oneOf2">
                <emma:interpretation id="interp10" emma:lang="en-US" emma:confidence="1">
                  <emma:literal>order</emma:literal>
                </emma:interpretation>
                <emma:interpretation id="interp11" emma:lang="en-US" emma:confidence="0">
                  <emma:literal>or def</emma:literal>
                </emma:interpretation>
                <emma:interpretation id="interp12" emma:lang="en-US" emma:confidence="0">
                  <emma:literal>or dear</emma:literal>
                </emma:interpretation>
                <emma:interpretation id="interp13" emma:lang="en-US" emma:confidence="0">
                  <emma:literal>or den</emma:literal>
                </emma:interpretation>
                <emma:interpretation id="interp14" emma:lang="en-US" emma:confidence="0">
                  <emma:literal>or dir</emma:literal>
                </emma:interpretation>
              </emma:one-of>
            </emma:emma>
          </inkml:annotationXML>
          <inkml:trace contextRef="#ctx0" brushRef="#br0" timeOffset="21000">15657 14839 21,'0'0'31,"22"-4"0,-6-14-17,-16 18-4,0 0-2,0-20-4,0 20 0,-16-22-2,16 22 0,-36-21-1,7 13-1,-5 4 1,-4 4-1,-2 8 0,-3 6 0,1 9 1,1 5-2,5 7 2,10 1 0,10 9 0,12 1 0,12 1 0,12-3 0,8-3 1,15-11 0,7-6-1,4-9 0,3-15 0,1-10 1,-3-11 0,-3-9-1,-9-5 1,-5-3-1,-10-1 1,-6 3-1,-12 4 0,-8 1-1,-6 9 0,-10 0-1,-4 1-1,-8 9 0,2-4-3,-9 10 1,33 6-7,-48-12-13,48 12-11,-24-8 1,24 8 1</inkml:trace>
          <inkml:trace contextRef="#ctx0" brushRef="#br0" timeOffset="21400">16090 14756 2,'12'27'30,"3"1"1,3 2 1,-8 15-20,22-19-3,-18 15-3,12-13-1,-14 7-1,7-13-1,-13 2 0,-6-24 0,6 25 0,-6-25 0,0 0-1,0 0 1,-18-21-1,7 1-1,-3-6 1,6-9-1,-4-1 0,6-5 0,6-5 0,4 1 0,10 3 0,8 3-1,9 7 1,5 5 0,2 7-2,5 4 1,-1 4-3,-4 10-2,17-10-14,-23 16-16,6-6-2,-9 8 1</inkml:trace>
          <inkml:trace contextRef="#ctx0" brushRef="#br0" timeOffset="21800">17185 14566 16,'0'0'30,"0"0"2,14-20-14,-14 20-6,0 0-2,0 0-4,-20-25-1,2 21-1,18 4 1,-38-14-3,16 8 1,-21 10-1,3 0 0,-7 12 0,3 5 0,-4 9 1,5 6-1,3 11-1,8 4 1,16 3 0,8 1-1,10-2 0,10-7 1,8-5-2,22-15 1,11-10 0,5-16-2,9-16-1,-5-8-3,21-23-11,-19 5-20,3-19-2,-25 4 0</inkml:trace>
          <inkml:trace contextRef="#ctx0" brushRef="#br0" timeOffset="22000">17248 13928 26,'-10'22'35,"-6"15"2,12 5-3,-7 25-26,17 0-1,-1 16-2,9-6-1,-2 8-2,8-8 0,-2-2-1,2-10 0,2-11 0,-1-13-2,3-17 0,-4-8-3,14-16-4,-16 11-24,13-28-5,-11 5 0,8-12 0</inkml:trace>
          <inkml:trace contextRef="#ctx0" brushRef="#br0" timeOffset="22400">17677 14572 13,'0'20'34,"0"-20"0,0 0 2,2 27-24,22-25-5,-24-2-1,49 14-1,-17-6-2,8-10-1,-1-2 0,-3-8-1,-2-5-1,-1-5 1,-7-4-1,-6-9 0,-8 1 0,-6-2-1,-8 3 1,-8 5-1,-4-1-1,-8 11 1,-6 2-1,-5 14 1,1 4-1,0 14 2,-1 8 0,7 7 0,6 9 1,12 1 1,8 10 0,14-3 1,4 3-1,15-11-1,5-5 1,4-7-1,3-10-2,-5-10-1,6-14-4,-22 2-6,15-28-20,-17 10-6,2-17 2</inkml:trace>
          <inkml:trace contextRef="#ctx0" brushRef="#br0" timeOffset="22800">18427 14361 10,'8'31'33,"3"5"1,-5 7 1,8-19-22,-10 25-6,6-15-1,-6 7-1,4-17-2,-4 0 0,-4-24 0,8 29 0,-8-29-1,0 0 0,0 0 0,0 0 0,-20-31-1,8 7 0,0-11 0,0-5-1,-1-5 1,5-5-1,2-1 0,6-2 0,6 1 0,4 3 0,11 9 1,1 3-1,4 3 0,2 5-1,0 7 1,3 2-3,-3 14-1,6-10-28,-12 22-6,-1 0 0,-21-6-1</inkml:trace>
        </inkml:traceGroup>
      </inkml:traceGroup>
    </inkml:traceGroup>
    <inkml:traceGroup>
      <inkml:annotationXML>
        <emma:emma xmlns:emma="http://www.w3.org/2003/04/emma" version="1.0">
          <emma:interpretation id="{B70F83E6-1829-42A8-869B-CFCC14A0887F}" emma:medium="tactile" emma:mode="ink">
            <msink:context xmlns:msink="http://schemas.microsoft.com/ink/2010/main" type="paragraph" rotatedBoundingBox="21696,7028 23960,6687 24092,7563 21829,79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C5C6BC3-6AA4-4C57-84DF-636EF38AAD39}" emma:medium="tactile" emma:mode="ink">
              <msink:context xmlns:msink="http://schemas.microsoft.com/ink/2010/main" type="line" rotatedBoundingBox="21696,7028 23960,6687 24092,7563 21829,7905"/>
            </emma:interpretation>
          </emma:emma>
        </inkml:annotationXML>
        <inkml:traceGroup>
          <inkml:annotationXML>
            <emma:emma xmlns:emma="http://www.w3.org/2003/04/emma" version="1.0">
              <emma:interpretation id="{70CBABC5-4FCB-4DE7-AC91-8704141069F2}" emma:medium="tactile" emma:mode="ink">
                <msink:context xmlns:msink="http://schemas.microsoft.com/ink/2010/main" type="inkWord" rotatedBoundingBox="21696,7028 23960,6687 24092,7563 21829,7905"/>
              </emma:interpretation>
              <emma:one-of disjunction-type="recognition" id="oneOf3">
                <emma:interpretation id="interp15" emma:lang="en-US" emma:confidence="0">
                  <emma:literal>fun</emma:literal>
                </emma:interpretation>
                <emma:interpretation id="interp16" emma:lang="en-US" emma:confidence="0">
                  <emma:literal>Fun</emma:literal>
                </emma:interpretation>
                <emma:interpretation id="interp17" emma:lang="en-US" emma:confidence="0">
                  <emma:literal>Fund</emma:literal>
                </emma:interpretation>
                <emma:interpretation id="interp18" emma:lang="en-US" emma:confidence="0">
                  <emma:literal>tun</emma:literal>
                </emma:interpretation>
                <emma:interpretation id="interp19" emma:lang="en-US" emma:confidence="0">
                  <emma:literal>Jun</emma:literal>
                </emma:interpretation>
              </emma:one-of>
            </emma:emma>
          </inkml:annotationXML>
          <inkml:trace contextRef="#ctx0" brushRef="#br0" timeOffset="23600">16734 16361 25,'0'0'31,"4"22"-12,18-22-2,-16 20-2,20-20-3,-12 18-4,14-16-1,-9 13-2,17-19-1,-8 6 0,4-15-1,-3-1 0,1-12-1,-6-9-1,2-5 0,-4-7 0,-12-5 0,-5-3-1,-3-8 0,-4 2 0,-7-5 0,1 3 0,-2 2 0,-2 6 0,4 3 0,6 3 0,4 5 0,10 3 0,8 9-1,11 5 1,7 5 0,8 4-1,5 8-1,5 2 0,-7 10-4,15-4-13,-30 16-16,-1 0-3,-25 10 2</inkml:trace>
          <inkml:trace contextRef="#ctx0" brushRef="#br0" timeOffset="24000">16764 16069 7,'-22'6'33,"22"-6"0,0 0-2,18-26-15,-18 26-4,48-25-4,-14 13-2,17-6-2,-3 8-1,11-4-3,3 6 0,-3 6-4,19-5-12,-27 16-20,3-7-1,-17 6 0</inkml:trace>
          <inkml:trace contextRef="#ctx0" brushRef="#br0" timeOffset="24600">17631 15872 19,'0'0'32,"-24"13"2,24-13-14,-8 26-11,8-26-1,10 36-3,0-11 0,-6 15 0,12-1-1,-6 7-1,6-7 0,-2 3-1,6-7-1,1-11 0,1-12 0,0-12 0,0-12-1,2-12-1,1-13 1,1-7-1,-2-5 1,-2-6-1,-4 1 0,-2 1 0,-6 2 0,-1 5 0,-7 9 0,0 5 1,-2 10 0,0 22 0,0 0 0,0 0 0,0 0 0,6 40 1,0-5 0,2 9-1,0 1 2,2 3-1,2-7 0,2-1 0,2-7-1,0-7 1,5-10-1,1-12-1,0-8-1,6-14-2,-28 18-8,42-51-23,-25 23-2,3-12 1</inkml:trace>
          <inkml:trace contextRef="#ctx0" brushRef="#br0" timeOffset="25100">18272 15536 8,'0'0'35,"12"29"-1,-2-3 2,-16 23-25,18-13-4,-4 19-1,11-9-2,-11 9-1,8-6-1,-8-1-1,2-11 1,-6-5-1,6-8 0,-10-24-1,8 27 0,-8-27 1,0 0-1,0 0 0,-10-35 0,8 9 0,0-4 0,-4-5 0,8-9 1,6-3-1,-2 0 0,10 1 0,2-1 1,2 5-1,-3 5 1,5 5 0,-2 12-1,-20 20 1,34-17 0,-34 17 0,30 23-1,-17-1 0,-1 12 1,0 5-1,-2 3 0,-2 5 0,0-5 0,2 3 1,0-6-1,2-3 0,0-10 0,4-5 1,7-9 0,5-6 0,4-4 0,-4-6 0,3-4-1,3-2 0,-6-5-2,10-7-5,-17 18-31,-5-22-2,-14-1 1,-2-11-1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05:24.69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468 777 18,'0'0'25,"-15"-17"2,15-4 1,0 21-11,-13-24-3,9 1-1,4 23-2,-27-32-1,4 20 0,1-5-2,-13 11-2,3-7 0,-12 13-2,6 0-1,-8 11-1,8 1 0,-2 11-1,8 1 1,5 14-1,10-2 0,6 14 0,7-3-1,10 5 1,9-3 0,10-2 0,3-11 0,12-3 1,8-10-1,-3-12 0,7-11 0,-5-11 0,-1-7 0,-2-10 0,-8-6-1,-7-6 0,-12-6 1,-4-5-1,-7 0 0,-8-1 1,-8 7-1,-5-1 0,2 6 0,-6 10-1,0 7-1,19 23-5,-25-13-13,25 13-18,-2 19 1,8 4-1,9-4 1</inkml:trace>
  <inkml:trace contextRef="#ctx0" brushRef="#br0" timeOffset="603">733 998 8,'-6'38'24,"6"-38"2,10 30 3,-10-30-9,23 25-2,-12-8-2,12-15-1,-8 15 0,12-19-3,-27 2 0,34 4-2,-34-4-3,38-14-1,-38 14-2,31-32 0,-20 7-2,2-7-1,-3-4 0,-4-10 0,-4-5-1,-4-6 1,-6-6-1,-5-5 0,-6-4 0,-6-2 0,0-2 0,0-2 0,3 6 0,1 0 0,5 9 0,11 8 0,5 9 0,13 10 0,10 8 0,9 7 0,6 13 0,8 4 0,7 10 0,-1 6 0,-1 5 0,1 5 0,-7 3-1,-5 0 1,-4-2-2,-15 1-3,4-12-10,-15 9-24,-10-4 0,0-17 1,-29 26-1</inkml:trace>
  <inkml:trace contextRef="#ctx0" brushRef="#br0" timeOffset="1145">514 492 49,'17'-3'33,"4"-1"2,11-8 1,12-3-17,0 15-5,17-11-1,-10 13-5,18-6-1,-10 12-2,0-5-2,-8 7 0,5-3-1,-13 5-1,1-5-1,-6-1-1,-11 2-5,-6-12-29,2 4-5,-23 0 3,21-8-2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3T01:09:23.2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7FF7F8-667A-4C40-B261-EAE06C674769}" emma:medium="tactile" emma:mode="ink">
          <msink:context xmlns:msink="http://schemas.microsoft.com/ink/2010/main" type="writingRegion" rotatedBoundingBox="8000,7125 19061,7756 18910,10404 7849,9773"/>
        </emma:interpretation>
      </emma:emma>
    </inkml:annotationXML>
    <inkml:traceGroup>
      <inkml:annotationXML>
        <emma:emma xmlns:emma="http://www.w3.org/2003/04/emma" version="1.0">
          <emma:interpretation id="{C257CBAC-6A8F-4B48-A868-455DEB102B0D}" emma:medium="tactile" emma:mode="ink">
            <msink:context xmlns:msink="http://schemas.microsoft.com/ink/2010/main" type="paragraph" rotatedBoundingBox="8000,7125 19061,7756 18910,10404 7849,9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A3F8CE-A3EB-453D-8E3D-378D9D00F4D3}" emma:medium="tactile" emma:mode="ink">
              <msink:context xmlns:msink="http://schemas.microsoft.com/ink/2010/main" type="line" rotatedBoundingBox="8000,7125 19061,7756 18910,10404 7849,9773"/>
            </emma:interpretation>
          </emma:emma>
        </inkml:annotationXML>
        <inkml:traceGroup>
          <inkml:annotationXML>
            <emma:emma xmlns:emma="http://www.w3.org/2003/04/emma" version="1.0">
              <emma:interpretation id="{D7BD149D-1CAB-4EFB-9091-68703A8F5D64}" emma:medium="tactile" emma:mode="ink">
                <msink:context xmlns:msink="http://schemas.microsoft.com/ink/2010/main" type="inkWord" rotatedBoundingBox="8000,7125 19061,7756 18910,10404 7849,9773"/>
              </emma:interpretation>
              <emma:one-of disjunction-type="recognition" id="oneOf0">
                <emma:interpretation id="interp0" emma:lang="en-US" emma:confidence="0.5">
                  <emma:literal>Challenges</emma:literal>
                </emma:interpretation>
                <emma:interpretation id="interp1" emma:lang="en-US" emma:confidence="0">
                  <emma:literal>C hallenges</emma:literal>
                </emma:interpretation>
                <emma:interpretation id="interp2" emma:lang="en-US" emma:confidence="0">
                  <emma:literal>C hatlenges</emma:literal>
                </emma:interpretation>
                <emma:interpretation id="interp3" emma:lang="en-US" emma:confidence="0">
                  <emma:literal>C hahlenges</emma:literal>
                </emma:interpretation>
                <emma:interpretation id="interp4" emma:lang="en-US" emma:confidence="0">
                  <emma:literal>C haleness</emma:literal>
                </emma:interpretation>
              </emma:one-of>
            </emma:emma>
          </inkml:annotationXML>
          <inkml:trace contextRef="#ctx0" brushRef="#br0">4048 16575 30,'-14'-20'33,"-4"8"1,0-10-25,-17 14-4,9-13 1,-18 11 0,2-8-2,-11 12-1,-5 0 0,-13 12-1,1 6 0,-7 10 0,-4 11 0,-1 11-1,1 9 0,0 10 1,9 8-2,1 16 2,5 2-2,9 8 1,13-2 1,9 3-1,13-5 0,14-4 0,14-4 1,16-6 0,15-6-1,7-2 0,13-6 0,9-7 1,7-9-1,5-7 0,9-13 0,4-11 0,4-16 0,-3-8 0,3-12 1,-6 0-2,-3-5 0,-9 1 1,0-4-2,-13 1 2,-5 1-2,-9 4 2,-8 0-2,-3-1 1,-5 3 1,-8 4-2,-8 2 1,-18 12 0,23-12-3,-23 12 0,0 0-3,10-23-17,-10 23-16,-20-20-1,1 6 0</inkml:trace>
          <inkml:trace contextRef="#ctx0" brushRef="#br0" timeOffset="749.0427">4472 16249 31,'0'0'34,"-23"-10"1,23 10-23,0 0-6,0 0 0,6 24-1,9 23-1,9 10-1,2 26 0,8 14 0,-1 31-1,5 5 1,-2 15-2,7 0 1,-9-4-1,2-12 0,-8-13-1,3-20 1,-7-24-1,-6-20 0,-2-21 0,-6-15 1,-10-19-1,10-21 0,-8-13 0,-4-13 1,0-11-1,0-9 0,4-8 0,4-8 0,4 0 0,8 2 0,7 4-1,7 8 1,6 8 0,5 12 0,3 13-1,2 14 1,3 14 0,3 12 0,1 12 1,-1 16-1,-1 13 1,-1 5 0,-2 9 0,-1 4 0,-3 4 0,-6 2 0,-5 2 0,-5-11-1,-6-5 0,-2-6 0,-5-7 0,-5-9 0,-6-7-1,-10-8-1,4-18-2,-21 10-2,21-10-8,-24-12-24,8-6-1,-4 4 1</inkml:trace>
          <inkml:trace contextRef="#ctx0" brushRef="#br0" timeOffset="1424.0815">6549 17064 25,'0'0'31,"-11"-39"-18,-13 35-1,12-18 0,-22 22-3,8-14-2,-15 24 0,5 0-2,-10 18 0,7 5-1,-1 15-1,10 5 0,4 14 0,15 2 0,7 8-2,17-11 1,9-1-1,10-12 0,10-13-1,7-19 1,5-21-1,3-21 0,3-21 1,1-13-1,-7-14 1,-4 0-2,-5-10 1,-11 11-1,-8 5 2,-10 14-2,-9 13 0,-7 11 0,0 25 1,0 0 0,-21 10-1,15 17 2,2 7-1,6 11 0,6 7 1,6 7-1,5 4 1,7-2-1,2-2 0,4-7 1,5-5-1,-3-9 0,-2-9-1,-6-9-1,5-12-2,-31-8-8,34-8-24,-34 8-2,28-49 1</inkml:trace>
          <inkml:trace contextRef="#ctx0" brushRef="#br0" timeOffset="1796.1027">7230 16026 22,'-14'29'33,"8"-7"2,0 15-25,18-13-2,-12 22 1,20-3-1,-10 30-3,12 2 0,-3 26 0,7 2-2,-4 25 0,6 0 0,-2 15-1,1-3 0,-3 0-1,-2-10 0,-4-9-1,-2-15 1,-4-23-1,-4-17-1,3-25-2,-7-19 0,-4-22-4,4-28-8,0-31-22,-6-4-2,4-20 2</inkml:trace>
          <inkml:trace contextRef="#ctx0" brushRef="#br0" timeOffset="2127.1216">7726 15956 10,'-4'30'36,"4"12"0,0 9 1,16 6-26,-8 16-6,14 2 0,-1 18-1,7 2-1,-2 14 0,8 9-1,-3 8 0,1 3-1,-6-1 1,-2-5-2,-4-7 1,-1-13-1,-5-12 0,-8-18-3,2-24-3,-22-3-8,14-46-24,0 0 0,-18-12 0</inkml:trace>
          <inkml:trace contextRef="#ctx0" brushRef="#br0" timeOffset="2814.161">8321 17248 13,'8'28'35,"-8"-28"2,28 16-2,-10-3-28,17-17-2,-3 8-1,14-13 0,1 3-2,5-8 0,1 0-1,-3-6 0,-2-2 0,-1-3 0,-3 1-1,-6 0 0,-7-5 1,-7 5-1,-8 2 0,-8-1 0,-10 5 0,-6 0 0,-12 0 0,-8-1 0,-11 7 0,-7-2-1,-4 4 1,-7 2 0,-1 4 0,-3 2 0,5 6 0,5 6 0,7 14 1,10 5 0,5 11 0,13 7 0,8 7 1,16 5 0,10 8 1,13 2-1,5-2 0,14-6 1,9-9-1,7-7 1,7-11-2,-2-10 1,1-7-1,-1-17 0,-3-8-1,-5-9 2,-9-3 0,-5-6-1,-11-1-2,-12-1 0,-2-6-4,-26 13-6,4-19-28,-14 16-3,-2-7 2,-6 7-1</inkml:trace>
          <inkml:trace contextRef="#ctx0" brushRef="#br0" timeOffset="3346.1914">9245 17108 15,'8'18'36,"8"5"0,2 7-2,-8 2-22,20 1-7,-6 15 0,15-5-1,-7 12-2,8-3 0,-7 1-1,-1-2 1,-6-5-1,-4-7 0,-6-7-1,-2-8 1,-14-24-1,0 0 0,0 0 0,-10-28-1,0-8 1,-2-9-1,2-10 1,4-3-1,8-5 1,8-2 0,10-2 0,13 4 1,7 5 0,10 7 0,7 8 0,5 9 1,1 10-1,3 7 0,-3 17 0,-1 15 1,-3 9-1,-7 6 0,-5 11 0,-3 3 2,-4 9-2,-5 2-1,-3 4 1,-4-5-1,-4 5 0,5-2 0,-9-1 0,2-5-1,-4 2 1,-4-7-2,-2-7 0,-10-3-3,-2-36-6,2 23-27,-2-23-1,-24-23 2,8-5-1</inkml:trace>
          <inkml:trace contextRef="#ctx0" brushRef="#br0" timeOffset="4144.2369">11311 17272 28,'-20'-4'32,"20"4"0,-26-16-15,-8 10-11,10-10 0,-15 12 1,7-9-3,-12 11 1,11 0-1,-7 15 0,10-1-1,-3 16 0,11 2 0,0 15-1,14 2 1,4 7-1,14 1 0,6 0-1,12-7 1,7-5-1,7-11 0,6-12-1,7-13 2,1-14-2,5-13 0,-5-14 0,-5-9-2,-1-5 1,-10-3 0,-9-2 0,-13 1 0,-8 3 0,-14 9 0,-8 5 0,-6 9 1,-2 6 1,-3 5-1,3 11 1,2 4 0,18 0 0,-14 29 1,16-1-1,6 6 1,4 9-1,8 6 0,4 5 0,5 5 1,1 10-1,8 4 0,1 6 0,3 2 0,0 6-1,5 2 0,-1 8 0,-6 1-1,-5-3 0,-7-4 0,-16-2 0,-8-8 1,-16-6 1,-18-6 0,-15-12 0,-15-13 0,-21-11 0,-20-15 0,-8-16-1,-8-12-1,3-11 0,3-7-1,16-12-1,8 1-1,33-14-3,9 15-4,39-11-28,10 5 0,21-7 1</inkml:trace>
          <inkml:trace contextRef="#ctx0" brushRef="#br0" timeOffset="4854.2772">11856 17473 28,'0'0'38,"0"0"0,34 2-1,-10 10-30,29-16-1,3 14 0,21-8-3,1 6 0,7-6-2,0 2 2,2-4-1,-9 0-2,-7-2 1,-9-2-1,-13-4 1,-11-2-2,-10 0 1,-28 10 0,22-29 0,-22 29-1,-12-32 1,-6 14-1,-10-3 0,-8-1-1,-11 0 1,-3-2 0,-5-1 0,-1 3 1,-3 4-1,-1 4 1,3 8 0,3 6 0,4 12-1,1 10 2,3 10-1,-1 11 0,7 6 1,0 5 0,12 1 1,-3 8 0,17-9 1,6 3-2,16-4 1,12-5 0,15-7-1,19-5 1,13-1-1,15-13 0,13-2 0,4-5 1,6-5-1,-2-2 0,-9-4-1,-11 0 0,-14-2-1,-15 0 1,-22-2-1,-14-6-1,-18 6-1,-4-27-1,-16 11 0,10-14-6,-22 16-11,24-17-18,-2 3-2,14-8 3</inkml:trace>
          <inkml:trace contextRef="#ctx0" brushRef="#br0" timeOffset="5379.3076">13481 17211 8,'0'0'34,"-24"19"0,24-19 1,-20-17-28,20 17-4,-22-16 1,1 12-1,21 4-1,-40-12 1,22 12-1,-10 12 1,5 2 0,-5 13-1,4 1 1,0 11-1,10-1 0,4 7-1,8-5 1,12 3-1,14-9 0,10-4 0,15-5 0,9-3 0,7-10 0,5-2-1,5-4 1,-5-2-1,-3 3 1,-9-3-1,-9 2 0,-11 6 1,-8 6-1,-12 4 0,-14 5 0,-10 3 1,-10 4-1,-10 3 0,-6-1-1,-11-5 1,-7-7-1,-4-10 0,-5-6-1,7-10-1,-7-2-4,19-26-31,-6 16-1,11-13-1</inkml:trace>
        </inkml:traceGroup>
      </inkml:traceGroup>
    </inkml:traceGroup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3T01:11:20.0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1EDB01D-AD1E-49B2-BC5F-AD2345377086}" emma:medium="tactile" emma:mode="ink">
          <msink:context xmlns:msink="http://schemas.microsoft.com/ink/2010/main" type="writingRegion" rotatedBoundingBox="1772,15645 5475,14864 5883,16795 2179,17576"/>
        </emma:interpretation>
      </emma:emma>
    </inkml:annotationXML>
    <inkml:traceGroup>
      <inkml:annotationXML>
        <emma:emma xmlns:emma="http://www.w3.org/2003/04/emma" version="1.0">
          <emma:interpretation id="{2FB0033C-2847-44C0-97FD-446E40771E00}" emma:medium="tactile" emma:mode="ink">
            <msink:context xmlns:msink="http://schemas.microsoft.com/ink/2010/main" type="paragraph" rotatedBoundingBox="1772,15645 5475,14864 5883,16795 2179,17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DED06F-1A64-4117-9AC4-B7013DFD12BE}" emma:medium="tactile" emma:mode="ink">
              <msink:context xmlns:msink="http://schemas.microsoft.com/ink/2010/main" type="line" rotatedBoundingBox="1772,15645 5475,14864 5883,16795 2179,17576"/>
            </emma:interpretation>
          </emma:emma>
        </inkml:annotationXML>
        <inkml:traceGroup>
          <inkml:annotationXML>
            <emma:emma xmlns:emma="http://www.w3.org/2003/04/emma" version="1.0">
              <emma:interpretation id="{D7BAB18A-26BF-4CFB-A82F-FDEA9263BE63}" emma:medium="tactile" emma:mode="ink">
                <msink:context xmlns:msink="http://schemas.microsoft.com/ink/2010/main" type="inkWord" rotatedBoundingBox="1772,15645 5475,14864 5883,16795 2179,17576"/>
              </emma:interpretation>
              <emma:one-of disjunction-type="recognition" id="oneOf0">
                <emma:interpretation id="interp0" emma:lang="en-US" emma:confidence="1">
                  <emma:literal>object</emma:literal>
                </emma:interpretation>
                <emma:interpretation id="interp1" emma:lang="en-US" emma:confidence="1">
                  <emma:literal>object r</emma:literal>
                </emma:interpretation>
                <emma:interpretation id="interp2" emma:lang="en-US" emma:confidence="0">
                  <emma:literal>Object r</emma:literal>
                </emma:interpretation>
                <emma:interpretation id="interp3" emma:lang="en-US" emma:confidence="0">
                  <emma:literal>object) r</emma:literal>
                </emma:interpretation>
                <emma:interpretation id="interp4" emma:lang="en-US" emma:confidence="0">
                  <emma:literal>abject r</emma:literal>
                </emma:interpretation>
              </emma:one-of>
            </emma:emma>
          </inkml:annotationXML>
          <inkml:trace contextRef="#ctx0" brushRef="#br0">-2677 24712 19,'0'0'28,"4"-22"-1,-4 22-8,4-28-4,-4 28-2,-4-23-3,4 23-3,-16-22-1,-2 14-1,18 8-2,-44-22 0,14 12-1,-11 8 0,-1 0-1,-7 6 0,-1 4-1,2 10 1,-1 6-1,7 11 0,8 5 0,11 9 1,9 3-1,18 5 0,12 2 0,13-2 0,15-7 0,9-9 0,11-11 0,3-14 0,1-14 1,-1-16-1,-7-10 0,-5-13 1,-11-11-1,-10-5 0,-14-2 1,-7 3-1,-13 3 0,-11 5 1,-9 5-1,-6 5-1,-8 9 1,0 5-2,-7 8-2,19-8-6,-10 22-17,32-2-6,-20-18-3,20 18 3</inkml:trace>
          <inkml:trace contextRef="#ctx0" brushRef="#br0" timeOffset="300">-2479 24030 24,'-26'2'30,"26"-2"1,-6 40-1,6 3-21,18-3-3,0 23-2,10-2 0,-2 18 0,7-4-1,-7 2-1,2-6-1,-12-2 1,2-17-3,-7-5 3,-1-15-3,-6-8 2,-4-24-1,6 27-2,-6-27-7,0 0-24,0 0 0,-8-27-2,6 5 2</inkml:trace>
          <inkml:trace contextRef="#ctx0" brushRef="#br0" timeOffset="900.0001">-2396 24810 15,'-23'8'18,"23"-8"1,-10-19-3,16-9-1,-6 28-1,0-49-1,-8 29-2,16-20-3,-10 13-1,13-15-3,-7 9 0,8-3-2,0 4 0,8-3-1,6 9-1,4 3-1,3 13 0,5 6-1,4 8 2,3 11-3,-1 5 3,-4 6-2,-3 2 1,-7 5 2,-6-5-1,-6 3 0,-8-5 0,-6 0 1,-8 1-1,-4 1 1,-8 4-1,-6-1 1,-6 5 0,-5-1-1,-7-1 1,-4 3 1,-5-5 0,3-6 0,0-7-2,1-5 1,17-16-6,-6 8-13,26-24-14,6-5-3,18-19 1</inkml:trace>
          <inkml:trace contextRef="#ctx0" brushRef="#br0" timeOffset="1300.0001">-1545 24546 27,'18'35'31,"2"7"1,10-5-20,-16 21-2,21-9-2,-17 20-2,10-6-1,-12 16 0,2-2-1,-12 6-1,0-2 0,-14 10 0,0-2 0,-12 2-1,-2-6 0,-10-2 0,-3-14-1,-5-8 0,-6-17-1,-1-19-3,-11-17-7,11-36-24,-9-17-2,5-32 0,-5-20 0</inkml:trace>
          <inkml:trace contextRef="#ctx0" brushRef="#br0" timeOffset="1400.0001">-1987 24050 38,'0'0'33,"-24"10"2,24-10-4,4 32-36,14-5-26,10-15-2,6 0-1,5-6 0</inkml:trace>
          <inkml:trace contextRef="#ctx0" brushRef="#br0" timeOffset="1900">-1180 24449 22,'4'30'33,"6"-5"0,8-11-1,0-2-28,16-16 0,-1 0 0,7-12-2,-2-1 0,5-7-2,-7-2 2,-2-3-3,-8 1 2,-4 2-1,-7 1 0,-9 3 0,-12 4 1,6 18 0,-35-18-1,5 20 2,-10 6-2,-7 8 1,-3 8 0,6 5 0,-3 9 1,11 3-1,4 3 1,11-1 0,15 3 0,15-7 1,11 5-1,12-13 0,10 1-1,9-13-1,7-7-1,3-6-2,11-16-3,-7 8-28,5-31-4,-11-1 1,3-19-1</inkml:trace>
          <inkml:trace contextRef="#ctx0" brushRef="#br0" timeOffset="2200.0001">-126 23908 17,'-16'18'34,"0"1"1,-4-3-2,20-16-26,-39 24-3,21-18 0,-8 12 0,2-5 0,-8 11-1,5 2 0,-5 19 1,6 1-2,4 17 1,10 0 0,6 6-1,10-2 0,10 0-1,12-9 0,10-9-1,5-15-1,9-15-3,-12-7-8,15-29-25,-11-9-2,2-29 1</inkml:trace>
          <inkml:trace contextRef="#ctx0" brushRef="#br0" timeOffset="2600.0001">-100 24421 35,'-14'-57'37,"8"8"1,22-5-3,-4 9-28,27-14-2,5 5-2,15-1-1,3 4-1,5 11-2,7 1-4,-11 25-31,7-10-2,-13 14 1,-11 2-1</inkml:trace>
          <inkml:trace contextRef="#ctx0" brushRef="#br0" timeOffset="2400.0001">-39 23574 28,'0'0'34,"0"34"0,14 11 0,-2 22-31,14 16-1,3 18-1,7 6 1,-2 9-2,0 1 1,-3-3-3,-9-1-1,6-22-6,-18 7-24,-2-36-1,-14-15 0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3T01:10:48.1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E7A197-F556-44B3-A743-261DC21F9C56}" emma:medium="tactile" emma:mode="ink">
          <msink:context xmlns:msink="http://schemas.microsoft.com/ink/2010/main" type="writingRegion" rotatedBoundingBox="137,10710 23746,8083 24148,11698 539,14325"/>
        </emma:interpretation>
      </emma:emma>
    </inkml:annotationXML>
    <inkml:traceGroup>
      <inkml:annotationXML>
        <emma:emma xmlns:emma="http://www.w3.org/2003/04/emma" version="1.0">
          <emma:interpretation id="{E4D7E734-C363-4516-86CC-5AEC5D850856}" emma:medium="tactile" emma:mode="ink">
            <msink:context xmlns:msink="http://schemas.microsoft.com/ink/2010/main" type="paragraph" rotatedBoundingBox="50,11207 3034,10290 3426,11565 441,12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B32EAE-1AB6-45AD-A7DD-C16D3D903340}" emma:medium="tactile" emma:mode="ink">
              <msink:context xmlns:msink="http://schemas.microsoft.com/ink/2010/main" type="line" rotatedBoundingBox="50,11207 3034,10290 3426,11565 441,12482"/>
            </emma:interpretation>
          </emma:emma>
        </inkml:annotationXML>
        <inkml:traceGroup>
          <inkml:annotationXML>
            <emma:emma xmlns:emma="http://www.w3.org/2003/04/emma" version="1.0">
              <emma:interpretation id="{E4DBC9A9-F31C-40E7-9A4B-26E926A6DBF8}" emma:medium="tactile" emma:mode="ink">
                <msink:context xmlns:msink="http://schemas.microsoft.com/ink/2010/main" type="inkWord" rotatedBoundingBox="74,11285 1254,10922 1621,12119 441,12482"/>
              </emma:interpretation>
              <emma:one-of disjunction-type="recognition" id="oneOf0">
                <emma:interpretation id="interp0" emma:lang="en-US" emma:confidence="0">
                  <emma:literal>(or</emma:literal>
                </emma:interpretation>
                <emma:interpretation id="interp1" emma:lang="en-US" emma:confidence="0">
                  <emma:literal>(W</emma:literal>
                </emma:interpretation>
                <emma:interpretation id="interp2" emma:lang="en-US" emma:confidence="0">
                  <emma:literal>(put</emma:literal>
                </emma:interpretation>
                <emma:interpretation id="interp3" emma:lang="en-US" emma:confidence="0">
                  <emma:literal>(per</emma:literal>
                </emma:interpretation>
                <emma:interpretation id="interp4" emma:lang="en-US" emma:confidence="0">
                  <emma:literal>(w</emma:literal>
                </emma:interpretation>
              </emma:one-of>
            </emma:emma>
          </inkml:annotationXML>
          <inkml:trace contextRef="#ctx0" brushRef="#br0">-4608 19719 32,'-23'18'29,"-5"5"1,-2 13 0,6-3-15,-17 27-3,19-5-2,-6 18-4,14 4 2,4 16-4,12 4 1,6 9-3,12-3 0,4 0-1,11-8-2,-1-5 2,4-15-3,-2-17 2,-1-13-4,5-25-2,-10 4-27,-1-32 0,-9-14-1,2-16 1</inkml:trace>
          <inkml:trace contextRef="#ctx0" brushRef="#br0" timeOffset="600.0001">-4356 20228 12,'-22'18'26,"22"-18"1,0 0 2,0 0-12,0 0-3,-3 26-3,3-26-2,23 51-3,-5-21 0,-10 13-2,8-3 0,-6 7-1,4-9 0,-4 1 0,0-13-1,-6-2-1,-4-24 1,13 23-1,-13-23 0,0 0 0,14-19 0,-14-1 0,0-10 0,0-5-1,-2-9 0,0-3 0,0-5 0,0-3 0,4 0 0,2-2 1,4 5-1,4 3 0,4 9 0,2 7 1,4 9-1,-4 12 1,3 6-1,-21 6 0,28 10 1,-28-10-1,16 18 1,-16-18-1,0 0 1,4 22-1,-4-22 0,0 0-1,-20 10 0,20-10-1,-26 9-1,26-9 0,-41 10-3,41-10-3,-38 12-6,38-12-16,-34 0-2,15 0 1,19 0 0</inkml:trace>
          <inkml:trace contextRef="#ctx0" brushRef="#br0" timeOffset="1300.0001">-4241 20029 13,'0'0'25,"4"-24"1,-4 24 0,0 0-10,0 0-3,0 0-1,-8-21-3,8 21-1,0 0-1,0 0-2,24 7-1,-24-7-1,40 22 0,-14 0-1,11 2 0,1 9-1,8-1 0,1 7 0,3-1 0,-2 1-1,-1-7 1,-5-4 0,-3-3-1,-9-11 0,-2-6 2,-8-6-2,-20-2 2,26-20-2,-20 0 1,-6-5-1,0-7 1,-6-5 0,-4-5-2,-2-5 2,-4-5-1,-2-7 0,2 0 0,0-4 0,2 7 0,3 7 0,3 8 0,6 9-1,2 32-1,10-18-3,-10 18-14,9 30-13,-1-5-2,6-5-2,-4 2 2</inkml:trace>
        </inkml:traceGroup>
        <inkml:traceGroup>
          <inkml:annotationXML>
            <emma:emma xmlns:emma="http://www.w3.org/2003/04/emma" version="1.0">
              <emma:interpretation id="{ACDB6EBE-0960-47E5-AB4D-FE61AD20F4B9}" emma:medium="tactile" emma:mode="ink">
                <msink:context xmlns:msink="http://schemas.microsoft.com/ink/2010/main" type="inkWord" rotatedBoundingBox="1470,10770 3034,10290 3420,11545 1856,12026"/>
              </emma:interpretation>
              <emma:one-of disjunction-type="recognition" id="oneOf1">
                <emma:interpretation id="interp5" emma:lang="en-US" emma:confidence="1">
                  <emma:literal>on)</emma:literal>
                </emma:interpretation>
                <emma:interpretation id="interp6" emma:lang="en-US" emma:confidence="0">
                  <emma:literal>on</emma:literal>
                </emma:interpretation>
                <emma:interpretation id="interp7" emma:lang="en-US" emma:confidence="0">
                  <emma:literal>ons</emma:literal>
                </emma:interpretation>
                <emma:interpretation id="interp8" emma:lang="en-US" emma:confidence="0">
                  <emma:literal>ons)</emma:literal>
                </emma:interpretation>
                <emma:interpretation id="interp9" emma:lang="en-US" emma:confidence="0">
                  <emma:literal>or)</emma:literal>
                </emma:interpretation>
              </emma:one-of>
            </emma:emma>
          </inkml:annotationXML>
          <inkml:trace contextRef="#ctx0" brushRef="#br0" timeOffset="1700.0001">-3205 19822 23,'0'0'28,"-20"-16"0,20 16 1,-32 10-19,32-10-3,-31 17-2,31-17-1,-34 42-1,20-12 1,-6 13 0,12 2 0,-2 11-1,18-7 1,2 4-1,14-11-1,4-7 0,9-13-1,5-18 0,4-18 0,-7-17-1,-1-13 1,-10-7-1,-6-6 0,-10 3 0,-10 1 0,-12 13-1,-10 9 0,-2 11-2,-14 14-2,9 0-3,-17 20-7,20-14-14,-4 12-4,28-12 1,-27 12 1</inkml:trace>
          <inkml:trace contextRef="#ctx0" brushRef="#br0" timeOffset="2200.0001">-2804 19855 39,'16'28'30,"1"1"2,-11-1-3,12-10-22,-10 6-1,-8-24-2,16 21-1,-16-21 0,0 0 0,0-29-1,-6 7 0,6-8-1,-4-5 0,6-1 0,2-5 0,8 1 0,0 1 0,10 5 0,1 8 0,3 5 1,-2 9-2,4 10 1,-2 12-1,-1 8 1,-3 9-1,0 3 1,-6 7 0,2 1 0,-2 5 0,2-3 1,-1-1-1,-1-3-1,0-6 1,2-7 0,0-9-1,0-12-1,2-14-1,-9-6-4,9-21-30,-14 9 0,4-11-1,-14 7-2</inkml:trace>
          <inkml:trace contextRef="#ctx0" brushRef="#br0" timeOffset="2600.0001">-2582 19020 34,'0'0'32,"0"0"3,0 0-3,36-20-12,-11 28-15,17-6 0,6 14-2,15 1-2,3 15 0,11 8-1,-2 15 2,7 10-4,-7 14 2,-4 14-1,-13 4 1,-8 7 0,-15 1-1,-17-4-1,8-10-12,-30 3-21,-8-25-1,-16-19 0,-7-19-1</inkml:trace>
        </inkml:traceGroup>
      </inkml:traceGroup>
    </inkml:traceGroup>
    <inkml:traceGroup>
      <inkml:annotationXML>
        <emma:emma xmlns:emma="http://www.w3.org/2003/04/emma" version="1.0">
          <emma:interpretation id="{6B2232DF-698C-4956-BC44-73C6E8D415F4}" emma:medium="tactile" emma:mode="ink">
            <msink:context xmlns:msink="http://schemas.microsoft.com/ink/2010/main" type="paragraph" rotatedBoundingBox="1691,11831 23888,9361 24148,11698 1952,141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BDCEB4-EBC6-4DE2-8C7B-5DEE5A1E3C8A}" emma:medium="tactile" emma:mode="ink">
              <msink:context xmlns:msink="http://schemas.microsoft.com/ink/2010/main" type="line" rotatedBoundingBox="1691,11831 23888,9361 24148,11698 1952,14168"/>
            </emma:interpretation>
          </emma:emma>
        </inkml:annotationXML>
        <inkml:traceGroup>
          <inkml:annotationXML>
            <emma:emma xmlns:emma="http://www.w3.org/2003/04/emma" version="1.0">
              <emma:interpretation id="{0F0CBF64-5CB5-46CD-A8E6-1C65C662322C}" emma:medium="tactile" emma:mode="ink">
                <msink:context xmlns:msink="http://schemas.microsoft.com/ink/2010/main" type="inkWord" rotatedBoundingBox="1694,11931 9448,10866 9735,12957 1981,14023"/>
              </emma:interpretation>
              <emma:one-of disjunction-type="recognition" id="oneOf2">
                <emma:interpretation id="interp10" emma:lang="en-US" emma:confidence="0">
                  <emma:literal>kinetic</emma:literal>
                </emma:interpretation>
                <emma:interpretation id="interp11" emma:lang="en-US" emma:confidence="0">
                  <emma:literal>wiriness</emma:literal>
                </emma:interpretation>
                <emma:interpretation id="interp12" emma:lang="en-US" emma:confidence="0">
                  <emma:literal>irenic</emma:literal>
                </emma:interpretation>
                <emma:interpretation id="interp13" emma:lang="en-US" emma:confidence="0">
                  <emma:literal>Liniments</emma:literal>
                </emma:interpretation>
                <emma:interpretation id="interp14" emma:lang="en-US" emma:confidence="0">
                  <emma:literal>"irenic</emma:literal>
                </emma:interpretation>
              </emma:one-of>
            </emma:emma>
          </inkml:annotationXML>
          <inkml:trace contextRef="#ctx0" brushRef="#br0" timeOffset="-7399.9999">-1933 21163 10,'27'37'27,"-13"-7"0,-10-7-9,-4-23-5,12 28-4,-12-28-3,0 0-1,-2-22-1,-10 3-2,4-9 1,-6-10-1,6-9 0,-3-2 0,9-1 0,2 1 0,13 0 0,7 13-1,4 4 1,10 15-1,9 9 0,5 12 0,2 11-1,-1 5 0,-3 10 0,-6 3 0,-5 3-3,3-6-10,-20 7-18,-6-15-1,-10-2-1</inkml:trace>
          <inkml:trace contextRef="#ctx0" brushRef="#br0" timeOffset="-5499.9999">-1449 21988 7,'-30'-20'30,"0"3"1,-6 7 1,7 2-17,-15 18-6,14-6-3,-7 19-1,9 3-3,-2 14 1,6 1-2,4 12 1,10-3-1,3 3-1,7-4 1,5-7-1,9-10 1,2-7-1,10-13 0,4-16 1,5-14-1,-1-11 1,0-7-1,2-7 0,-1-1 1,-3-3-1,-6 5 0,-2 9 0,-2 11-1,-1 12 1,-1 10 0,0 10 0,0 8-1,0 9 1,3 1 0,-1 0-1,-4 3-1,6-13-5,-10 8-18,6-26-8,-20 0 0,37-22 0</inkml:trace>
          <inkml:trace contextRef="#ctx0" brushRef="#br0" timeOffset="-6999.9999">-1388 20809 21,'12'26'31,"-12"-26"-2,22 12 2,-22-12-26,49-4-2,-21 0 1,10-8-2,4 0-2,5-2 1,-3 0 0,1-3-1,-5-1 0,-2 2 0,-8-4 0,-5-3 0,-11-3 1,-10 2-1,-8-5 0,-8 3 0,-7 0 0,-9 4 0,-6 5 0,-8 9 1,-3 8-1,-1 10 0,-2 15 1,1 7-1,1 15 2,11 5 0,9 11-1,12 4 1,8 2 0,18-6 0,8-5 0,13-13-1,11-13 0,10-15-1,5-17-1,-1-17-4,19-21-14,-12 1-14,3-13-1,-7-1 0</inkml:trace>
          <inkml:trace contextRef="#ctx0" brushRef="#br0" timeOffset="-5199.9999">-999 21799 11,'20'19'29,"2"9"0,3 9 1,-3 11-23,14-9-3,-12 9 0,7-11 0,-11 1 0,0-11-1,-8-1 0,-12-26-1,10 22 1,-10-22-1,0 0 0,-12-26-1,4-1 0,2-7-1,0-9 1,6-5-1,2-9 0,10-4 0,4-1 0,8 5 0,6 8 0,3 13-1,3 7-2,-4 19-5,11-6-21,-9 22-5,4 2 1</inkml:trace>
          <inkml:trace contextRef="#ctx0" brushRef="#br0" timeOffset="-6599.9999">-459 20448 4,'0'0'30,"-38"23"-1,14-7 2,2-8-22,-11 22-2,15-5-1,-10 17-1,12-5 0,-6 11-1,14-5 0,2 5 0,14-11-2,6-5 0,16-16 0,4-11-1,9-20 0,5-11-1,3-14 0,-3-9 0,-4-4 0,-5 1 0,-9 3 0,-8 10 0,-6 13-1,-16 26 1,0 0 0,0 0 0,14 39 0,-12-5 0,0 5 0,4-1-1,0 1 0,7-13-2,-9 0-6,-4-26-24,26-4-1,-8-16 1</inkml:trace>
          <inkml:trace contextRef="#ctx0" brushRef="#br0" timeOffset="-4799.9999">-392 21196 31,'0'0'33,"-18"-2"1,24 20-4,8 4-34,24-1-26,5 7-3,7-8 1</inkml:trace>
          <inkml:trace contextRef="#ctx0" brushRef="#br0" timeOffset="-4999.9999">-154 21585 32,'16'36'32,"-2"11"-1,0 3-15,-6 7-11,4-6-4,5-7-11,-7-3-21,-4-15 0,-6-26 0</inkml:trace>
          <inkml:trace contextRef="#ctx0" brushRef="#br0" timeOffset="-4399.9999">54 21453 17,'22'-26'32,"10"24"-1,6-2 2,5 8-27,11-10-3,3 4-5,-9 10-16,2-14-14,-3 0 1,-11-7-1</inkml:trace>
          <inkml:trace contextRef="#ctx0" brushRef="#br0" timeOffset="-4599.9999">165 21040 14,'12'20'30,"-4"15"2,0 17-2,8 9-26,0 24 0,8 4-2,-2 10 0,1-1-2,-5-3-1,-4-6-5,0-24-17,-8-15-10,-4-19 2</inkml:trace>
          <inkml:trace contextRef="#ctx0" brushRef="#br0" timeOffset="-6299.9999">122 20246 15,'16'30'31,"-2"9"1,-1 11-1,7-1-24,-8 12-1,6-11-1,-6 5-1,0-16-2,-10-3 1,4-16-1,-6-20 1,0 0-1,-24-8 0,18-22 0,-2-17-1,8-14 0,4-12 0,4-8 0,10-2 0,8-2 0,9 10-1,3 6 1,6 19-1,-3 13-2,7 19-3,-10 34-29,-1 1-3,-11 17 2,-6 0-2</inkml:trace>
          <inkml:trace contextRef="#ctx0" brushRef="#br0" timeOffset="-4100">592 20973 8,'6'65'30,"2"12"1,4 6 0,-4 12-24,14-10-2,-5 2-1,5-18 0,-6-4-2,2-18 0,-4-19 0,4-22-1,-18-6-1,27-45 1,-15-1-1,2-11-1,2-6 1,2-2 0,0 5-1,2 9 1,5 13 0,-3 11 0,4 21 0,4 14 0,0 17 0,1 9 0,-1 13-1,-6 1-1,10-3-8,-7 11-23,-9-21 2,-4-11-2</inkml:trace>
          <inkml:trace contextRef="#ctx0" brushRef="#br0" timeOffset="-3599.9999">1288 21109 8,'10'34'31,"0"5"1,2 3 0,12-1-24,-12 3-5,8-7 0,-5-5 0,-1-10-2,-14-22 0,16 21 0,-16-21 0,6-25-1,-4-3 1,2-13-1,0-5 0,4-5 0,12-5 2,4 1-2,9 6 1,3 11-1,6 15 1,5 13-1,1 14 2,0 15-2,-13 13-1,-5 9 1,-10 3 0,-6 3 0,-8-9 1,-6-5-1,-6-9 0,6-24 0,-14 18 1,14-18-1,-14-30 0,12-1 0,0-5 0,6-5 0,2-5 1,8-3 0,2 7-1,8 3 2,1 11-1,9 3 1,4 13 0,7 6 0,1 18-1,0 7 0,3 7-1,-9 6-1,6 1-4,-27 9-11,7-9-18,-14-5-3,-12-28 2</inkml:trace>
          <inkml:trace contextRef="#ctx0" brushRef="#br0" timeOffset="-3199.9999">2441 20777 13,'24'8'34,"0"0"0,7-8 1,-7 4-28,14-18-2,-1 1-2,3-9-1,-4-2 0,4-5-2,-3 1 0,-7 4 0,-6 2 1,-14 3-1,-10 19-1,-6-22 0,6 22-1,-48 0 1,10 8 0,-9 8 0,-1 7 0,5 7 0,-1 11 2,8 3 0,4 13 1,13 0 0,11-1 0,14-3 1,8-2 0,15-13-1,9-6 0,8-13 0,9-13 0,3-10 0,3-8-2,-9-5-3,11-17-13,-17 1-19,-6-9-3,-9-3 2</inkml:trace>
          <inkml:trace contextRef="#ctx0" brushRef="#br0" timeOffset="-2599.9999">3195 20325 7,'0'0'35,"26"-20"1,-1 18-1,-5 10-19,18-8-12,4 12-1,7-8-1,3 0-2,-1 2-1,3-4-1,-10 4 0,3-2-1,-11 8 1,-4 0-1,-7 9 1,-3 5 0,-4 6 1,-4 7 2,0 3-1,-4 9 1,2 0 0,-2 3 0,-1-1 0,-3-4-1,-6-3-2,6-15-14,-10-7-18,4-24 1,-35 14-1</inkml:trace>
          <inkml:trace contextRef="#ctx0" brushRef="#br0" timeOffset="-2899.9999">3221 19820 21,'4'53'35,"1"14"1,5 16-2,0 20-30,14 7-1,-2 13-2,2-5 0,4-3-2,-5-3-1,11-19-7,-18-4-24,-2-38-3,-10-25 2</inkml:trace>
          <inkml:trace contextRef="#ctx0" brushRef="#br0" timeOffset="-2499.9999">3405 20007 11,'16'28'1,"2"-4"-1</inkml:trace>
          <inkml:trace contextRef="#ctx0" brushRef="#br0" timeOffset="-2100">4224 20183 9,'18'4'35,"-18"-4"0,0 0 1,-30-10-28,3 22-4,5-10 1,-10 16-3,2 7 1,-7 15-1,5 7 2,0 14-2,14 3 2,6 7-1,16 0 0,12-4-1,18-14-1,12-13 0,13-20-1,5-20 1,5-18-3,6-20 0,-19-9-6,6-18-31,-23 2 1,-21-7-2</inkml:trace>
          <inkml:trace contextRef="#ctx0" brushRef="#br0" timeOffset="-8200">-3318 20815 27,'0'0'29,"0"0"0,-22 4-2,22-4-15,0 0-4,14 30-3,-6 5-2,6 1-2,0 13 1,7 4-1,-7 9 1,2 3-1,-2 2 0,0 2 1,-6-6-1,4-5 0,-6-3 0,2-6 0,-2-9-1,0-3 1,-2-9-1,0-8 1,-4-20-1,11 25 1,-11-25 0,0 0 0,0 0 0,24 8 1,-24-8-1,30-25 0,-12 11 1,12-4-1,7 0 0,7-4 1,6-1-2,1 3 0,1 4 0,-1 4 1,-3-3-1,-6 5-1,-9 0-1,-11 4-1,4-4-6,-26 10-23,0 0 0,0 0-2,10-38 1</inkml:trace>
          <inkml:trace contextRef="#ctx0" brushRef="#br0" timeOffset="-7899.9999">-2406 20975 58,'-6'26'28,"6"5"0,-2 11-20,14-7-3,-2 11-1,6-5-1,2 5-3,0-3 0,4-7-2,-8 1-9,7-19-18,-3-12-2,-18-6 1</inkml:trace>
          <inkml:trace contextRef="#ctx0" brushRef="#br0" timeOffset="-7699.9999">-2455 20677 16,'0'0'24,"0"0"0,-4 23-5,12 3-28,4 4-13,17-5-1,-5 7-2</inkml:trace>
        </inkml:traceGroup>
        <inkml:traceGroup>
          <inkml:annotationXML>
            <emma:emma xmlns:emma="http://www.w3.org/2003/04/emma" version="1.0">
              <emma:interpretation id="{ABD2A59A-2903-4751-B869-A87FA787F8D4}" emma:medium="tactile" emma:mode="ink">
                <msink:context xmlns:msink="http://schemas.microsoft.com/ink/2010/main" type="inkWord" rotatedBoundingBox="11447,11297 16092,10643 16361,12553 11715,13207"/>
              </emma:interpretation>
              <emma:one-of disjunction-type="recognition" id="oneOf3">
                <emma:interpretation id="interp15" emma:lang="en-US" emma:confidence="0">
                  <emma:literal>floating</emma:literal>
                </emma:interpretation>
                <emma:interpretation id="interp16" emma:lang="en-US" emma:confidence="0">
                  <emma:literal>flouting</emma:literal>
                </emma:interpretation>
                <emma:interpretation id="interp17" emma:lang="en-US" emma:confidence="0">
                  <emma:literal>Floating</emma:literal>
                </emma:interpretation>
                <emma:interpretation id="interp18" emma:lang="en-US" emma:confidence="0">
                  <emma:literal>fronting</emma:literal>
                </emma:interpretation>
                <emma:interpretation id="interp19" emma:lang="en-US" emma:confidence="0">
                  <emma:literal>Flouting</emma:literal>
                </emma:interpretation>
              </emma:one-of>
            </emma:emma>
          </inkml:annotationXML>
          <inkml:trace contextRef="#ctx0" brushRef="#br0" timeOffset="4900.0001">6502 20813 30,'0'0'34,"38"-6"2,-7 2-25,23-18-3,1 9-1,13-11-4,5 6 0,1-2-3,7-1-1,-12 11-6,1-12-22,-9 14-7,-15-4-1</inkml:trace>
          <inkml:trace contextRef="#ctx0" brushRef="#br0" timeOffset="4600.0001">6877 21325 28,'0'0'33,"18"9"-16,-18-9-4,0 0-4,0 0-2,4-25-2,-4 25-2,-10-40 0,0 11 0,-2-7-2,-6-7 1,-6-5-1,-6-3 0,-5-6 0,-3-5-1,2-7 1,1-2-1,9-6 1,4 0 0,16-8 0,12-2 1,16 0-2,14 6 2,11 4-1,7 16 0,9 8-1,3 17 1,3 13-2,1 11 0,-13 16 0,1 2-4,-21 19-7,-1-13-25,-8 6 1,-28-18 0</inkml:trace>
          <inkml:trace contextRef="#ctx0" brushRef="#br0" timeOffset="5200.0001">7535 19934 15,'-6'18'32,"-5"8"0,5 15-22,21-7-2,-5 29-3,14 6-1,-6 26 0,10 4-2,-4 9 0,3-3 0,-5-6-2,-2-5-3,10-36-13,-8-19-18,-22-39 0</inkml:trace>
          <inkml:trace contextRef="#ctx0" brushRef="#br0" timeOffset="5500.0001">8053 20341 22,'-22'18'30,"-13"11"1,-1 7-25,8-4-1,-8 19 0,13-6-1,-5 13 1,18-3-1,4 8-1,14-12 0,12-3-1,15-17 0,5-11 0,10-20-1,5-18 1,-1-15-2,-1-20 0,-9-5-1,-8-13 1,-16 2-2,-6-4 1,-16 10-1,-8 5 0,-14 13-2,0 6-2,-16 21-6,15 0-13,3 10-7,0 18-2</inkml:trace>
          <inkml:trace contextRef="#ctx0" brushRef="#br0" timeOffset="5900.0001">8545 20236 26,'-22'8'31,"-1"-2"2,1 4-25,-8 20-2,10 1 0,-2 15-1,8 3-1,1 8 0,13-7-1,7 1 0,11-19 0,6-7-2,10-21 0,8-20 0,5-21-1,3-18 0,-3-3 0,-5-7-1,-6 0 1,-5 4-1,-11 9 1,-6 13-1,-10 17 1,-4 22-1,0 0 1,4 34 0,2 3 1,2 11-1,4 7 0,6 4 0,4-5 0,7-7 0,-5-2-3,12-25-10,-8-8-23,-5-18 2,-1-18-1</inkml:trace>
          <inkml:trace contextRef="#ctx0" brushRef="#br0" timeOffset="6400.0001">8855 20009 13,'37'-6'36,"-5"8"1,6 0-2,11-4-28,1 0-2,15-6-1,-1-5-5,-5 5-7,5-14-20,-5 6-6,-9 2 0</inkml:trace>
          <inkml:trace contextRef="#ctx0" brushRef="#br0" timeOffset="6200.0001">9093 19470 16,'20'45'34,"-11"19"-1,5 25-6,-6 27-21,8 8-2,-2 13-1,4-1-2,-4-6 0,0-11 0,6-14-1,-13-17-6,11-36-13,-12-23-14,-6-29-1,0 0 0</inkml:trace>
          <inkml:trace contextRef="#ctx0" brushRef="#br0" timeOffset="11000.0001">9486 19484 9,'3'33'32,"-3"-33"1,2 32-9,-13-10-12,11-22-1,-2 27-3,2-27-3,0 0 0,0 0-1,0 0-1,0 0 0,0 0 0,0 0-1,6-29-1,3 9 0,-1-2-1,4-1 0,4 1 0,4 6 0,2 4 0,2 8 0,-1 8 0,-3 10 0,-2 4 0,-8 6 0,-2 9-1,-14 3-1,6-3-5,-16 13-28,-4-11-2,-11-7 0,-5-6 0</inkml:trace>
          <inkml:trace contextRef="#ctx0" brushRef="#br0" timeOffset="6500.0001">9593 19970 4,'0'41'31,"8"7"0,7 9-12,-11 22-5,12-10-5,-8 12-4,6-16-2,-4-8-3,-6-15-6,-4-42-8,0 0-9,-10-30-7,-6-25 0</inkml:trace>
          <inkml:trace contextRef="#ctx0" brushRef="#br0" timeOffset="6900.0001">9985 20278 17,'-2'25'33,"-13"-5"2,15-20-3,-24-2-26,24 2-3,-14-43-1,12 7 0,8-11-1,4-3 1,10-7 0,5 4 1,15 0 1,0 11 0,15 3 0,-3 17-1,7 10 0,-7 20 0,0 12-2,-9 19 0,-9 11 0,-6 11-2,-12 6-2,-1-6-4,-17 12-23,2-25-6,-4-11-1,4-37-1</inkml:trace>
          <inkml:trace contextRef="#ctx0" brushRef="#br0" timeOffset="7400.0001">10948 19857 6,'0'0'31,"-30"-10"0,2 20 1,-2 0-26,-7 22-1,9 5-3,2 5-1,12 7 0,8 0 0,12-9 0,10 1 0,12-15 0,13-10-1,5-12 1,4-14-1,3-12 0,-7-9-1,-10-1 0,-11-6 0,-13-1-1,-10 5 1,-10-1 0,-2 7 0,-9 4 1,3 3 0,16 21 0,-22-18 1,22 18 0,-4 18 0,14 9 2,0 19 0,14 15 0,1 22 1,7 8 0,-8 21 1,4-3 0,-16 13-1,-4-3 0,-14-1-1,-12-17-1,-18-12 0,-12-16-3,-5-20-3,-19-5-22,3-26-11,-14-16-2,-11-18 2</inkml:trace>
        </inkml:traceGroup>
        <inkml:traceGroup>
          <inkml:annotationXML>
            <emma:emma xmlns:emma="http://www.w3.org/2003/04/emma" version="1.0">
              <emma:interpretation id="{D43B735E-3457-4ADC-BA36-26728C0C5E3A}" emma:medium="tactile" emma:mode="ink">
                <msink:context xmlns:msink="http://schemas.microsoft.com/ink/2010/main" type="inkWord" rotatedBoundingBox="18235,10288 23921,9655 24111,11362 18425,11995"/>
              </emma:interpretation>
              <emma:one-of disjunction-type="recognition" id="oneOf4">
                <emma:interpretation id="interp20" emma:lang="en-US" emma:confidence="0">
                  <emma:literal>collections</emma:literal>
                </emma:interpretation>
                <emma:interpretation id="interp21" emma:lang="en-US" emma:confidence="0">
                  <emma:literal>Collections</emma:literal>
                </emma:interpretation>
                <emma:interpretation id="interp22" emma:lang="en-US" emma:confidence="0">
                  <emma:literal>collection</emma:literal>
                </emma:interpretation>
                <emma:interpretation id="interp23" emma:lang="en-US" emma:confidence="0">
                  <emma:literal>Collection</emma:literal>
                </emma:interpretation>
                <emma:interpretation id="interp24" emma:lang="en-US" emma:confidence="0">
                  <emma:literal>corrections</emma:literal>
                </emma:interpretation>
              </emma:one-of>
            </emma:emma>
          </inkml:annotationXML>
          <inkml:trace contextRef="#ctx0" brushRef="#br0" timeOffset="17800.0001">13866 19719 30,'-12'-18'19,"18"0"-3,-6 18-2,-10-25-1,10 25-5,-20-20-2,2 18-2,18 2-1,-39-10-1,11 12-1,-10 12 0,-2 6-1,-11 11 1,1 7-1,-7 13 0,5 8 1,1 12 0,9 1 0,10 10 0,16 3 1,10 0 0,20-8-1,16-6 1,20-17 0,11-11-1,16-19-1,7-16-2,-1-10-2,12-28-17,-19 3-14,-5-15 2,-21 3-2</inkml:trace>
          <inkml:trace contextRef="#ctx0" brushRef="#br0" timeOffset="18200.0001">14241 19770 28,'8'-29'29,"2"9"-15,-10 20-4,-2-38 0,2 38-4,-20-27-2,2 23 0,0 2-1,-8 16-1,-1 3 0,-1 19 0,4 5 0,2 15 1,10 3-1,6 14 1,14-8-1,6 0 0,16-13 0,8-9 0,7-17-1,5-22 0,5-20 0,-3-18 0,-3-15-2,-9-6 1,-12-5-1,-8-1 1,-14 6-1,-12 6 0,-12 9 1,-10 10-1,-6 7 1,-3 9-1,1 6 1,4 4-3,-1 6-2,33-2-6,-32 12-19,32-12-3,0 0 0</inkml:trace>
          <inkml:trace contextRef="#ctx0" brushRef="#br0" timeOffset="18500.0001">14665 18937 23,'6'39'32,"-4"7"2,10 3-20,-14 38-3,14 4-4,-8 21-3,8 1-1,-6 7 0,4-11-2,0-4 0,0-14 0,0-16-2,1-24 0,3-23-1,-14-28-4,36 4-11,-36-4-17,24-52 0,-18 7 0</inkml:trace>
          <inkml:trace contextRef="#ctx0" brushRef="#br0" timeOffset="18700.0001">14834 18982 29,'0'0'32,"14"34"3,8 19-21,-18 28-6,17 6-2,-7 22-2,6 1-1,0 3-2,0-9-1,8-15-4,-18-4-9,17-29-22,-11-7 1,4-33 0</inkml:trace>
          <inkml:trace contextRef="#ctx0" brushRef="#br0" timeOffset="19100.0001">15249 19707 4,'0'0'33,"33"-12"2,-33 12-1,44-8-21,-22 2-8,15-9-1,-3 1-2,4-6 0,-4-2-2,-1-3 0,-5-3 0,-6 0-1,-6-3 1,-8-1-1,-6 2 0,-10-1 0,-6 5 0,-8 4 0,-6 7 1,-5 13-1,-1 12 1,0 13 0,2 9 0,3 15 1,9 9 1,10 1-1,8 4 0,12-6 1,10-7-1,9-7-1,11-13-2,-4-10-4,15-24-27,-7 4-2,10-18 1</inkml:trace>
          <inkml:trace contextRef="#ctx0" brushRef="#br0" timeOffset="19400.0001">15987 19296 26,'-18'6'31,"-4"8"1,16 4-20,-16 17-5,14-7 0,-10 21-2,12-1 0,-6 13 0,14-6-1,0 1-1,12-9 1,6-6-2,14-13 0,8-10-1,9-18-2,9-18-3,-13 4-9,15-25-22,-11 3-1,1-15 0</inkml:trace>
          <inkml:trace contextRef="#ctx0" brushRef="#br0" timeOffset="20000.0001">16201 19223 24,'0'-26'35,"0"26"2,24-31-3,-3 29-26,25-16-3,0 6-2,11-7-1,3 3-2,-3-2 1,1-2-2,-5 2 0,-3-3-2,-14 7-1,5-4-2,-19 16-1,16-10 0,-38 12 0,41 2 1,-41-2 2,20 24 2,-12-4 2,-6 7 3,6-3 2,-18 14 0,26-5 1,-24 15 0,22-9-1,-12 10-1,2-7-2,-2 3-1,-4-5-2,18-9-9,-28-1-25,12-30 0,-6 24-1</inkml:trace>
          <inkml:trace contextRef="#ctx0" brushRef="#br0" timeOffset="19600.0001">16500 18615 21,'-2'55'34,"10"12"2,-6 20-3,14 0-27,-4 22-2,6-5-1,0 1-1,-2-6-2,-2-6 0,-5-8-1,1-20-3,-22-4-7,12-25-22,-13-5-3,13-31 2</inkml:trace>
          <inkml:trace contextRef="#ctx0" brushRef="#br0" timeOffset="20200.0001">16625 18473 26,'-23'-6'33,"23"6"-3,-20-4-30,20 4-33,23 18 1</inkml:trace>
          <inkml:trace contextRef="#ctx0" brushRef="#br0" timeOffset="20700.0001">17455 18891 11,'0'0'30,"-28"-13"-1,2 24-14,26-11-5,-34 6-2,34-6-4,-45 38 1,27-5 0,-12 17-1,16 1 0,-8 14 1,16-5-1,0 7-1,14-12 0,8-8-1,14-17-1,6-12 1,9-20-1,3-14 0,0-18 0,1-15-1,-7-10 0,-6-8 0,-9 3 0,-9-1-1,-10 4 0,-8 6 0,-6 15-1,-4 7-1,-8 19 0,18 14-2,-41-8-2,41 8-12,-22 8-16,22-8 1,-24 33 0</inkml:trace>
          <inkml:trace contextRef="#ctx0" brushRef="#br0" timeOffset="21100.0001">17724 18826 2,'20'36'33,"-6"-5"0,-2 7 1,12 3-25,-12 9-4,8-5-1,-5 3-1,1-7 0,-8-3 0,4-15 0,-10-5 0,-2-18 0,0 0-1,8-24 1,-6-5-2,4-13 0,2-3 0,6-7-1,6-3 0,1 0 0,7 5 0,4 3 0,4 10 0,1 9 0,5 10 0,-2 8 0,1 12 0,-3 6 0,-4 12 0,-4 6 1,-1 7 0,-5 1-1,-8 3 1,-6-3-1,-4 1 1,-2-5-2,-2-10-2,-10 3-16,8-23-17,0 0-2,-24-15 2</inkml:trace>
          <inkml:trace contextRef="#ctx0" brushRef="#br0" timeOffset="21600.0001">18694 18463 29,'0'0'31,"0"0"2,0 0-27,-19-22 1,-3 28-2,4-6-2,-12 14 1,0-4 0,-7 15 1,5-5-1,-2 12 0,10-5 0,5 3-1,11-4 0,10 1-2,16-7 1,13-4-1,11-6 0,10 0 0,7-4 1,1-1 0,-5-1-1,-3-2 0,-9 4 0,-9 4 1,-12 4-1,-8 8-1,-16 7 0,-6 3 0,-6 5 0,-14 5-1,-4 1 0,-11-1-1,-1 1-1,-5-11-2,-7 7-22,2-21-12,-5-2 0,1-20 2</inkml:trace>
        </inkml:traceGroup>
      </inkml:traceGroup>
    </inkml:traceGroup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3T21:07:31.3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context xml:id="ctx1">
      <inkml:inkSource xml:id="inkSrc1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1" timeString="2012-01-23T01:10:56.207"/>
    </inkml:context>
  </inkml:definitions>
  <inkml:traceGroup>
    <inkml:annotationXML>
      <emma:emma xmlns:emma="http://www.w3.org/2003/04/emma" version="1.0">
        <emma:interpretation id="{A60D82A8-17F3-437A-9A54-63649CE63B19}" emma:medium="tactile" emma:mode="ink">
          <msink:context xmlns:msink="http://schemas.microsoft.com/ink/2010/main" type="writingRegion" rotatedBoundingBox="3753,16902 15728,11925 16441,13641 4466,18618"/>
        </emma:interpretation>
      </emma:emma>
    </inkml:annotationXML>
    <inkml:traceGroup>
      <inkml:annotationXML>
        <emma:emma xmlns:emma="http://www.w3.org/2003/04/emma" version="1.0">
          <emma:interpretation id="{9A9E26B6-4EB7-4245-BD49-8CB83139FD3E}" emma:medium="tactile" emma:mode="ink">
            <msink:context xmlns:msink="http://schemas.microsoft.com/ink/2010/main" type="paragraph" rotatedBoundingBox="3753,16902 15728,11925 16441,13641 4466,18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62B05E-AE3C-47A1-8498-2BE3999D01E5}" emma:medium="tactile" emma:mode="ink">
              <msink:context xmlns:msink="http://schemas.microsoft.com/ink/2010/main" type="line" rotatedBoundingBox="3753,16902 15728,11925 16441,13641 4466,18618"/>
            </emma:interpretation>
          </emma:emma>
        </inkml:annotationXML>
        <inkml:traceGroup>
          <inkml:annotationXML>
            <emma:emma xmlns:emma="http://www.w3.org/2003/04/emma" version="1.0">
              <emma:interpretation id="{691B8143-6B96-4BAE-8EC2-4377D1E56B3D}" emma:medium="tactile" emma:mode="ink">
                <msink:context xmlns:msink="http://schemas.microsoft.com/ink/2010/main" type="inkWord" rotatedBoundingBox="3702,16414 10184,14579 10629,16153 4147,17988"/>
              </emma:interpretation>
              <emma:one-of disjunction-type="recognition" id="oneOf0">
                <emma:interpretation id="interp0" emma:lang="en-US" emma:confidence="0.5">
                  <emma:literal>orientation</emma:literal>
                </emma:interpretation>
                <emma:interpretation id="interp1" emma:lang="en-US" emma:confidence="0">
                  <emma:literal>orientalism</emma:literal>
                </emma:interpretation>
                <emma:interpretation id="interp2" emma:lang="en-US" emma:confidence="0">
                  <emma:literal>orientation.</emma:literal>
                </emma:interpretation>
                <emma:interpretation id="interp3" emma:lang="en-US" emma:confidence="0">
                  <emma:literal>orientations</emma:literal>
                </emma:interpretation>
                <emma:interpretation id="interp4" emma:lang="en-US" emma:confidence="0">
                  <emma:literal>orientating.</emma:literal>
                </emma:interpretation>
              </emma:one-of>
            </emma:emma>
          </inkml:annotationXML>
          <inkml:trace contextRef="#ctx0" brushRef="#br0">-666 25756 13,'5'-26'20,"-5"26"-1,3-25 0,-3 25 0,3-31-3,-3 31-1,0-36-2,0 36-3,2-36-2,-2 36-3,-5-36 0,5 36-3,-10-28 1,10 28-2,-21-23 1,21 23-1,-33-18 0,33 18-1,-44-8 1,16 16-1,-1 5 0,-4 10 1,-1 10-1,1 8-1,2 3 1,0 10 0,5 5 0,3 2 0,5 3-1,8-2 1,5-3 0,10-6 0,3-1 0,10-9 0,5-7 0,8-10 1,5-13-1,10-11 0,0-10 1,6-7-1,2-5 0,-3-11 0,-2-2 0,-7-8 0,-6-3 0,-11-2 0,-7-5 0,-10-1 0,-11 4 1,-7-1-1,-5 5 0,-8 1 0,-6 10 0,1 4-1,-3 14 1,3 2-1,5 11 0,23 2 0,-34 20-4,34-20-3,-2 33-18,2-33-7,12 39-2,-12-39 1</inkml:trace>
          <inkml:trace contextRef="#ctx0" brushRef="#br0" timeOffset="615.035">-200 25715 14,'-7'33'17,"12"1"-3,5 9-1,-5-7 0,13 15-1,-10-17 1,15 12-4,-13-16-1,13 9-2,-12-16-1,9 8-1,-20-31-1,21 30 0,-21-30-1,0 0 0,0 0 0,0-30 0,-13-4 0,3-4 0,-8-11 0,0-2-2,-3-5 2,3-3-1,3-3 1,4 1 0,4-1 0,12 8 0,3-2 0,12 10 0,1 2 1,12 19-2,-4 2 0,7 15-1,-6 5 0,1 6-1,-2 12-1,-29-15-5,54 23-21,-54-23-5,36 21-1,-36-21 0</inkml:trace>
          <inkml:trace contextRef="#ctx0" brushRef="#br0" timeOffset="866.0495">470 25343 39,'-8'26'31,"8"-26"2,-10 31-2,10-31-20,2 43-4,3-12-4,6 15-1,4 0-1,-5 8 0,3 0-3,-10-10-3,10 14-15,-13-19-11,0-39-3,-6 31 2,6-31-1</inkml:trace>
          <inkml:trace contextRef="#ctx0" brushRef="#br0" timeOffset="1049.06">400 25056 55,'-26'-18'37,"26"18"-4,-28 18-2,25 8-27,11 7-8,2-4-27,16 6-3,10-6 1,3-1-2</inkml:trace>
          <inkml:trace contextRef="#ctx0" brushRef="#br0" timeOffset="1470.0837">820 25405 11,'0'0'28,"-13"43"0,13-43 2,0 0-15,36 21-3,-36-21-4,64-18-2,-25-2-2,12 7 0,-7-13-1,5 6-1,-13-9 0,3 4-1,-11-3 0,-8 2-1,-9-2 1,-9 0-1,-7-3 2,-8 0-3,-5 5 2,-10 1-1,0 9 0,-6 4-1,1 14 0,-1 8 0,1 16 0,5 20 1,2 8-1,10 20 4,1 8-3,12 11 3,3-14-1,11 6 1,4-16-1,11-10 0,7-21 0,3-17-4,11-16-1,-11-36-12,10 8-17,-5-13-1,3-10-2,-8-8 2</inkml:trace>
          <inkml:trace contextRef="#ctx0" brushRef="#br0" timeOffset="1936.1107">1463 25167 35,'-31'41'32,"16"-16"1,7 3-2,8 11-21,-5-14-3,23 16-3,-8-7-3,11 2 1,-3-3-1,0-5 0,-3-5-1,-15-23 1,24 23-1,-24-23 1,0 0-1,20-38 1,-15 5-1,3-11 0,0-5 1,2-7-1,5-3 0,4 0 0,-1 0-2,5 8 2,0 7-1,3 13 2,-3 8-2,3 18 2,-3 8 1,5 17 0,-5 3 1,3 16-2,-3-1 3,3 14-3,-3-4 1,-2 6-1,-3 0-2,0 2 2,-6-2-1,-1-5 0,-3-6-1,-6-12 0,3 0-4,-5-31-7,0 0-21,-7-36 0,1 0-2,1-20 2</inkml:trace>
          <inkml:trace contextRef="#ctx0" brushRef="#br0" timeOffset="2405.1376">2225 24931 44,'0'0'34,"0"0"1,0 0-1,26-28-24,25 28-4,-7-13-2,26 0-3,2 0-2,2-20-6,24 15-18,-15-10-9,-1 5-1,-10 0 1</inkml:trace>
          <inkml:trace contextRef="#ctx0" brushRef="#br0" timeOffset="2214.1265">2411 23944 33,'18'-31'30,"-18"31"1,28-12-1,-28 12-26,10 66 1,-10-17-1,13 33 1,-10 10-1,12 29-1,-5 7-1,3 15-1,-2 3 2,-1 0-2,-2 0 0,-6-10 0,1-13-1,-8-30-4,12 1-15,-12-35-13,-5-23-1,10-36 1,-23 0-1</inkml:trace>
          <inkml:trace contextRef="#ctx0" brushRef="#br0" timeOffset="2802.1603">3064 24759 29,'-23'3'31,"0"-3"2,-5-5-3,28 5-16,-54-8-7,54 8-4,-44 0-1,44 0-1,-39 28 0,21-2-1,13 4 2,0 9-1,5-6 3,10 3-2,3-8 2,10-7-2,8-19-1,8-9 2,2-14-2,8-10-1,-5-5-3,2-5 3,-5 0-3,-2 8 2,-11 5 1,-5 10 0,-23 18 0,26 3-1,-21 20 1,-2 10 0,-1 11 1,1 7-1,-1 0 2,1 3-1,0-8 2,4-8-2,1-4 0,-8-34-5,28 31-1,-28-31-28,24-39 2,-4-2-4,6-15 0</inkml:trace>
          <inkml:trace contextRef="#ctx0" brushRef="#br0" timeOffset="3070.1756">3703 23560 33,'-16'-23'32,"16"23"0,-28 33 0,20 13-20,-2-2-6,15 30-1,-2 8-2,10 31-1,2 12-1,3 14 1,5 7-1,-2 5 0,-6-2 1,-4-8-2,-1-8 0,-15-28-3,7-8-3,-22-40-17,-1-11-8,21-46-4,-39 10 3</inkml:trace>
          <inkml:trace contextRef="#ctx1" brushRef="#br0">8127 22265 13,'0'0'36,"0"0"1,-18 6-15,18-6-10,4 59-3,8-12-3,-2 34-3,5 8 0,-3 20-2,6-1 0,-2-1-2,-4-6-2,6-24-3,-18-2-16,6-40-16,-6-35 1</inkml:trace>
          <inkml:trace contextRef="#ctx1" brushRef="#br0" timeOffset="327.6006">8019 22089 5,'-7'-69'36,"10"8"2,3 5 0,2 15-31,28-1-1,0 15-2,19 7-1,7 14-1,5 12-2,1 16 0,3 13 0,-1 7-1,-7 3 0,-9 4-1,-15 3 1,-15 5 0,-20-2 0,-8-5-1,-22-3 1,-17-9 0,-11-5 0,-9-9 0,-5-8 0,-3-16-1,1-2-1,7-18-2,-3 8-7,23-23-21,19 9-1,10 2-1</inkml:trace>
          <inkml:trace contextRef="#ctx1" brushRef="#br0" timeOffset="748.8013">9053 21747 17,'-18'-8'32,"-4"-2"1,-1-1-20,-15 30-4,10-5-1,-12 28-1,11 1-3,-3 24 1,14 0-2,8 12-1,20-6 0,10-7 0,16-15-1,13-19 0,9-23 0,5-22 0,-1-21 0,1-21 0,-9-10 0,-13-7 0,-17-1-1,-14 4 0,-14 10 0,-16 8-1,-11 9 0,-11 13 0,-6 9 1,-1 14-2,7 8 1,8 6-1,1 12-3,33-20-6,-8 49-25,16-23 0,11-5-1</inkml:trace>
          <inkml:trace contextRef="#ctx1" brushRef="#br0" timeOffset="2293.2041">9007 21208 16,'-21'-16'38,"21"16"-1,2-20 1,-2 20-30,0 0-3,39-13-7,-11 28-33,-6-11-1,-2 0-2</inkml:trace>
        </inkml:traceGroup>
        <inkml:traceGroup>
          <inkml:annotationXML>
            <emma:emma xmlns:emma="http://www.w3.org/2003/04/emma" version="1.0">
              <emma:interpretation id="{D4B24D16-428B-4BDE-A738-1D9D6453EF59}" emma:medium="tactile" emma:mode="ink">
                <msink:context xmlns:msink="http://schemas.microsoft.com/ink/2010/main" type="inkWord" rotatedBoundingBox="12719,13176 15728,11925 16359,13444 13350,14694"/>
              </emma:interpretation>
              <emma:one-of disjunction-type="recognition" id="oneOf1">
                <emma:interpretation id="interp5" emma:lang="en-US" emma:confidence="1">
                  <emma:literal>point</emma:literal>
                </emma:interpretation>
                <emma:interpretation id="interp6" emma:lang="en-US" emma:confidence="0">
                  <emma:literal>pint</emma:literal>
                </emma:interpretation>
                <emma:interpretation id="interp7" emma:lang="en-US" emma:confidence="0">
                  <emma:literal>points</emma:literal>
                </emma:interpretation>
                <emma:interpretation id="interp8" emma:lang="en-US" emma:confidence="0">
                  <emma:literal>point.</emma:literal>
                </emma:interpretation>
                <emma:interpretation id="interp9" emma:lang="en-US" emma:confidence="0">
                  <emma:literal>point'</emma:literal>
                </emma:interpretation>
              </emma:one-of>
            </emma:emma>
          </inkml:annotationXML>
          <inkml:trace contextRef="#ctx1" brushRef="#br0" timeOffset="951.6017">9551 21623 38,'10'41'36,"-2"9"0,-8 7-17,14 2-14,-2 12-2,7-10-1,-3-1-2,-8-5-3,10-25-8,-18 1-17,0-31-8,0 0 2</inkml:trace>
          <inkml:trace contextRef="#ctx1" brushRef="#br0" timeOffset="1388.4025">9928 21955 6,'0'33'33,"-2"-11"0,2-22 2,-36 33-25,36-33-5,-22-33-1,16-5-2,-5-9 0,9-14 0,2-4-1,15-9 2,9 1 0,16-2 0,4 10 0,13 2 0,3 20 0,9 11 0,-7 22-1,1 14 0,-11 20-1,-7 17-1,-13 18 0,-6 7 0,-8 7 0,-8 2-1,-3-8-2,-11-2-2,10-23-14,-12-7-17,6-35-1,-19 10 0</inkml:trace>
          <inkml:trace contextRef="#ctx1" brushRef="#br0" timeOffset="1856.4033">10190 21190 30,'18'-23'38,"11"9"0,9-2 0,-2 8-30,33-2-4,1 8 0,9-2-3,6 4-3,-11 4-4,3-14-30,-15 14-2,-9-8 0,-27-2 0</inkml:trace>
          <inkml:trace contextRef="#ctx1" brushRef="#br0" timeOffset="1638.0029">10414 20728 15,'6'36'35,"2"21"0,4 16-2,23 10-23,-7 26-5,16 5-1,1 13-2,7 1-1,0 6 0,3-13-1,1-7 0,-11-13-3,5-26-3,-26-6-15,2-31-15,-11-15 1,-15-23-1</inkml:trace>
          <inkml:trace contextRef="#ctx0" brushRef="#br0" timeOffset="3449.1973">3399 24434 54,'52'-13'35,"-14"21"-1,6-6 0,31 16-30,-21-10 0,15-1-1,-5-14 0,1-6-2,-3-10 0,-6-5 0,-4-1-1,-11-1 0,-8 2 0,-4 4 0,-29 24 0,36-30 0,-36 30 0,0 0 0,0 0 0,0 0 0,0 0 0,0 0 1,-5 25-1,-3 9 0,3 7 0,0 12 0,2 9 0,3 10 1,0 7-2,3 6 2,2-1 1,-3-12-4,9 5-3,-19-26-31,13-12 6,-5-39-6,0 0 2</inkml:trace>
          <inkml:trace contextRef="#ctx0" brushRef="#br0" timeOffset="3636.208">3922 23801 50,'-31'13'36,"2"-1"0,29-12-2,-31 31-22,31-31-18,26 33-27,18-15 0,13 8-4,15-11 2</inkml:trace>
          <inkml:trace contextRef="#ctx0" brushRef="#br0" timeOffset="3973.2272">4769 24272 33,'-26'16'32,"3"-6"1,-3-13-1,0-25-21,26 28-4,-33-38-3,33 38-2,-24-41-1,24 41 0,-23-18-1,23 18 0,-31 54 0,16-1 1,-6 14 0,6 7 1,-1 3 0,6 8 0,5-19 0,13-7 2,-1-23-2,-7-36-1,44 10 0,-10-38-1,2-10 0,0-19-2,-3-2-2,-10-20-2,11 23-7,-32-16-19,11 16-2,-13-1 0,0 16 1</inkml:trace>
          <inkml:trace contextRef="#ctx0" brushRef="#br0" timeOffset="4349.2486">4884 24311 38,'18'56'30,"-2"3"3,-3-15-9,10 22-10,-21-33-6,14 14-2,-14-24-2,6 2-1,-8-25 0,0 0 0,8-28-1,-3-10 0,-2-14 0,4-12-2,4-5 1,7-8-1,0-2 0,2 2 0,1 5 0,2 11 0,0 15 0,-2 17 1,-21 29-1,33-23 0,-33 23 1,29 36-1,-17-5 1,4 18-1,-1 7 1,1 11 0,2 2-1,-3 3 0,3-1 0,0-7-1,11 8-3,-14-31-26,24-2-5,2-27-1,10-17 0</inkml:trace>
        </inkml:traceGroup>
      </inkml:traceGroup>
    </inkml:traceGroup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3T21:07:37.6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6EEACE-95DC-4BC2-9B7F-FA57E9F61D1E}" emma:medium="tactile" emma:mode="ink">
          <msink:context xmlns:msink="http://schemas.microsoft.com/ink/2010/main" type="writingRegion" rotatedBoundingBox="12298,16671 24447,11456 25286,13411 13137,18626"/>
        </emma:interpretation>
      </emma:emma>
    </inkml:annotationXML>
    <inkml:traceGroup>
      <inkml:annotationXML>
        <emma:emma xmlns:emma="http://www.w3.org/2003/04/emma" version="1.0">
          <emma:interpretation id="{C3E01BB1-2DD5-4B45-A82E-69C16B2F2E25}" emma:medium="tactile" emma:mode="ink">
            <msink:context xmlns:msink="http://schemas.microsoft.com/ink/2010/main" type="paragraph" rotatedBoundingBox="12298,16671 24447,11456 25286,13411 13137,18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BC7F34-B80F-4628-97DC-D596F32D7AD0}" emma:medium="tactile" emma:mode="ink">
              <msink:context xmlns:msink="http://schemas.microsoft.com/ink/2010/main" type="line" rotatedBoundingBox="12298,16671 24447,11456 25286,13411 13137,18626"/>
            </emma:interpretation>
          </emma:emma>
        </inkml:annotationXML>
        <inkml:traceGroup>
          <inkml:annotationXML>
            <emma:emma xmlns:emma="http://www.w3.org/2003/04/emma" version="1.0">
              <emma:interpretation id="{AF6E81D0-F508-4D54-B890-66C28B0C7A98}" emma:medium="tactile" emma:mode="ink">
                <msink:context xmlns:msink="http://schemas.microsoft.com/ink/2010/main" type="inkWord" rotatedBoundingBox="12298,16671 24447,11456 25286,13411 13137,18626"/>
              </emma:interpretation>
              <emma:one-of disjunction-type="recognition" id="oneOf0">
                <emma:interpretation id="interp0" emma:lang="en-US" emma:confidence="0">
                  <emma:literal>retain</emma:literal>
                </emma:interpretation>
                <emma:interpretation id="interp1" emma:lang="en-US" emma:confidence="0">
                  <emma:literal>rein</emma:literal>
                </emma:interpretation>
                <emma:interpretation id="interp2" emma:lang="en-US" emma:confidence="0">
                  <emma:literal>refrain</emma:literal>
                </emma:interpretation>
                <emma:interpretation id="interp3" emma:lang="en-US" emma:confidence="0">
                  <emma:literal>olefin</emma:literal>
                </emma:interpretation>
                <emma:interpretation id="interp4" emma:lang="en-US" emma:confidence="0">
                  <emma:literal>ricin</emma:literal>
                </emma:interpretation>
              </emma:one-of>
            </emma:emma>
          </inkml:annotationXML>
          <inkml:trace contextRef="#ctx0" brushRef="#br0">7399 25290 33,'0'0'26,"0"0"-2,-25-36-2,25 36-7,0 0-1,0 0-4,0 0-3,10 36-3,-5 5-1,11 18-2,-1 10 0,6 15 0,-1 6-1,1-3 0,-3-2 0,0-16 1,-5-13-1,-3-15 1,-2-15 0,-8-26 0,0 0 0,-11-28-1,-1-8 1,1-5 0,-4-18-1,-1-10 0,3-8 2,6-3-2,7-2 1,10 3 0,8-6 1,13 8-2,8 11 2,9 17-2,7 16 1,-1 12-3,10 24-2,-20-3-12,12 28-19,-14-2 3,-4 4-4,-10-9 2</inkml:trace>
          <inkml:trace contextRef="#ctx0" brushRef="#br0" timeOffset="468.0268">8218 25410 39,'-8'23'30,"8"-23"3,23 31-3,-23-31-21,65-5-2,-24-13-2,18 5-1,-7-15-1,7 5-1,-10-16 0,-3 6-1,-10 0 0,-10-1-1,-13 1 1,-8 5-1,-13 2 1,8 26-1,-46-33 3,7 23-4,-5 7 1,-7 11 0,0 7 0,-4 16 0,1 10-2,8 10 2,5 6 0,10 9 2,10 1-1,14 2 1,9-5 0,16-5 0,8-15 0,15-3 0,0-16-1,11-2 0,2-13-1,0-7-2,5-3-2,-12-26-12,12 16-19,-5-15 1,-3 4-3,-10-12 2</inkml:trace>
          <inkml:trace contextRef="#ctx0" brushRef="#br0" timeOffset="1078.0617">8782 25108 56,'0'0'37,"0"0"-1,31-41 1,12 30-28,-9-14-5,23 7 0,4-5-5,9 2 1,4 1-4,-7-6-2,21 24-17,-16-22-13,-3 1 0,-9-10 0,-6 0 1</inkml:trace>
          <inkml:trace contextRef="#ctx0" brushRef="#br0" timeOffset="833.0477">9008 25776 41,'0'0'32,"0"0"1,0 0-6,0 0-15,0 0-2,31-33-4,-26-5-2,8-1-1,-8-12 0,3-5-1,-8-11-1,3-5-1,-6-5 2,-5-10-3,3-5-1,0 2 2,2 1-2,6 1 2,5 6-3,5 6 3,10 9-3,5 18 2,6 16 1,4 7 0,6 19-1,0 4-1,-1 18-1,-9-7-9,10 23-21,-16 5-2,-10 5 2,-15 0-2</inkml:trace>
          <inkml:trace contextRef="#ctx0" brushRef="#br0" timeOffset="1337.0765">9873 24088 35,'-23'59'31,"2"7"2,3 29-13,-7-13-9,27 26-2,-12-1-5,18 14-1,-6-8 1,9 4-2,-1-11 0,0-7-1,-2-4 0,-8-28-9,18-3-22,-10-13-2,-6-20-2,-2-31 1</inkml:trace>
          <inkml:trace contextRef="#ctx0" brushRef="#br0" timeOffset="1759.1006">10115 25059 56,'-8'31'36,"8"-31"-4,0 0 2,0 0-29,31 25-2,-5-27 1,15-3-4,3-6 1,5-7 0,-5-5-3,0-2 2,-8-6-3,-6-2 3,-6-1-2,-12 1 2,-4 2-3,-10 3 3,-4 2 0,-9 3-1,15 23 1,-44-33-1,16 31 1,-6 4-1,1 16 1,-3 15-1,0 13 4,5 13-2,0 11 2,13 7-1,0 2 2,13 0-2,5-9 1,10-6-1,3-16-2,10-9 0,8-14-2,0-25-6,26-2-27,-14-16 1,9-8-3,-1-22 1</inkml:trace>
          <inkml:trace contextRef="#ctx0" brushRef="#br0" timeOffset="2081.119">11289 24774 29,'-39'11'33,"1"-6"1,2-5-1,36 0-23,-54-8-4,54 8-2,-29 0-2,29 0-2,-30 26 1,14 7 1,-5 11 1,3 17 0,-5 8 1,10 16-1,-5 0 2,16 2-2,-1-10 1,14-8-2,4-21-1,11-22 0,10-21-2,5-33-3,26 5-14,-5-41-19,5-16 3,-8-22-4,3-6 1</inkml:trace>
          <inkml:trace contextRef="#ctx0" brushRef="#br0" timeOffset="2323.1329">11611 23934 46,'0'0'33,"0"0"1,0 0-4,10 69-24,-10-12-2,13 27-2,0 13-1,0 29 1,-3 10-2,0 10 1,-5 8 1,-5-8-3,-2-3 0,-16-25-4,10 10-9,-12-43-19,-1-24-1,-5-27 1,3-22-1</inkml:trace>
          <inkml:trace contextRef="#ctx0" brushRef="#br0" timeOffset="2646.1514">11462 24867 31,'20'-34'33,"11"4"0,10-6-1,-7-15-22,33 15-6,0-13-1,10 0-2,0 1 0,-5 1-1,-5 4 0,-10 7 1,-11 10-1,-10 11 0,-13 10 1,-23 5-1,26 33 1,-21 6 1,-10 2 0,2 15 0,-2 0 0,3 14 1,-6-6-2,5 7 1,1-7 3,4-2-4,3-6-1,-10-22-10,26 4-23,-21-38-2,0 0 2,0 0-2</inkml:trace>
          <inkml:trace contextRef="#ctx0" brushRef="#br0" timeOffset="2836.1621">12139 24106 55,'0'0'36,"-39"-5"-1,39 5 0,-36 2-32,36-2-4,20 39-8,-20-39-26,49 41-1,-10-21 1,7 6-1</inkml:trace>
          <inkml:trace contextRef="#ctx0" brushRef="#br0" timeOffset="3182.1819">12785 24472 39,'-13'23'34,"13"-23"1,0 0-2,-26-5-27,26 5 0,-18-28-4,18 28-1,0 0-1,-28-16 0,28 16 0,-41 39-1,15-3 1,-3 12 0,1 9 0,0 4 0,10 1 0,5-8 1,13-8 0,10-15 0,16-16 0,5-18 0,13-17 0,5-16 0,5-8 0,-3-7-1,-5-3 0,-7 1-1,-13 1-1,0 16-3,-34-12-14,3 22-15,5 26-1,-39-28 1</inkml:trace>
          <inkml:trace contextRef="#ctx0" brushRef="#br0" timeOffset="3682.2106">13243 24411 24,'-3'41'34,"1"5"1,2 0-1,0-21-20,10 34-7,-7-20-2,10 7-2,-6-10-2,4-5 1,-11-31-2,12 38 2,-12-38-1,0 0 0,0 0 1,3-49-2,-6 13 1,6-12 0,2-9-1,8-12 0,0-3 0,10-2 0,3 2 0,2 16 0,6 2 1,4 18-1,1 8 2,-1 18-1,-2 12 0,0 16-1,-5 8 1,0 7 0,0 6-1,-8 4 0,-2 9 1,-1-1-1,-1-5 0,1 0 0,-2-7 0,5-4 1,-2-9-1,2-8 1,5-10-1,3-11 0,5-2-2,-5-21-5,26 1-28,-21-9-1,-5 4-1,-8-14 0</inkml:trace>
          <inkml:trace contextRef="#ctx0" brushRef="#br0" timeOffset="503502.7987">14388 22612 12,'21'34'10,"-11"-9"-3,6-2-1,-3 13 0,5 5-3,-3 3-1,1-1 0,-6 3 1,0-2-1,0-8 1,-7 0 0,0-8 1,-6-5 0,3-23 1,-3 31-1,3-31-1,0 0 1,0 0-1,0 0 0,-28-26 0,28 26 0,-18-49 0,16 14 1,-19-4-1,21-4 1,-13-9-1,11 6 0,-6-10 0,13 5-1,-2-11 0,4 13-1,11-4 0,-2 9 0,7 8-1,3 5 1,2 11-1,0 4 0,3 9 0,3 7 0,-4 0 1,1 5-1,0-3 0,0 4 0,-5-1 0,-3-3-2,3 9-4,-26-11-12,0 0-14,0 0 0,0 0 0</inkml:trace>
          <inkml:trace contextRef="#ctx0" brushRef="#br0" timeOffset="504268.8425">14988 22640 16,'0'0'28,"0"0"2,0 0-18,0 0-3,0 0-1,41-17-3,-41 17-1,54-18-1,-23 5 0,5 3-1,3-3 0,0-3-1,2-2 0,-3-2-1,1-1 1,-3-4-1,-5-1 1,0-5-1,-5 3 0,-6-3-1,-4 3 1,-6-2-1,-5 1 0,-5 1 0,-2 5 0,2 23 1,-26-36-1,26 36 1,-47-13-1,14 16 1,-8 10 0,0 5 0,-6 7 0,1 6 0,0 2 0,2 6 1,3-3 0,10 7 0,8-7 0,7 8 1,8-6-1,11 6 1,7-8 0,13 5 0,1-3 0,9-10-1,8 0 1,6-12-1,2-9 0,-1-7 0,4-5-2,-6-5 0,6-3-2,-16-7-9,10-1-20,-7 14-2,-16-9 1</inkml:trace>
          <inkml:trace contextRef="#ctx0" brushRef="#br0" timeOffset="511447.2531">16170 22077 11,'-16'-34'8,"16"34"-1,-23-30-2,23 30-1,-31-31 0,31 31 1,-38-21-1,38 21 1,-47 0 0,24 13 1,-8-3-1,8 11 0,-10 5 0,9 7-1,-4 0 0,10 11 0,-5-6-2,10 8 1,0-7 0,11 7 0,-1-10 0,11 5 1,0-13-1,12 5 1,-2-10-1,8 6 0,0-12 0,10 4 0,-8-13-1,5-1-1,1-7 1,2-2-1,0-6 0,-3 0-1,4-2-1,-12-8-3,16 16-9,-17-3-19,-24 5-1,36-26 0</inkml:trace>
          <inkml:trace contextRef="#ctx0" brushRef="#br0" timeOffset="512137.2926">16345 21882 13,'0'0'16,"0"0"-2,0 0-2,0 0-2,18 28-2,-5 8-1,-8 0 0,13 18-1,-10 0-1,12 10 0,-9-11-2,7 1 1,-6-13-2,9-7 0,-21-34 0,36 17-1,-36-17 0,39-41-1,-16 8 0,0-13-1,3-10-1,-3-8 0,0 2-1,-5-12 0,0 7 0,-10-5-1,2 11 2,-7-3-1,-1 15 2,-4 8 1,-1 8 2,3 33-1,0 0 1,0 0 0,-10 23 0,15 20 1,-5 6-1,10 15 1,-2 8-1,7 7 0,-2-2-1,8 3 2,-3-19-2,3 1 1,-3-14-1,-3-7 0,-2-18 0,-13-23-3,26 18-5,-26-18-21,-8-28-4,16 3 0</inkml:trace>
          <inkml:trace contextRef="#ctx0" brushRef="#br0" timeOffset="512487.3126">17171 21669 3,'0'0'23,"0"0"-12,8 39-5,-6-14 1,9 19 1,-11-6 1,10 14-1,-15-14 0,13 6 1,-16-19-3,13 6 0,-5-31-1,-2 31-2,2-31-2,0 0-1,0 0-3,-8-31-1,8 31-6,0 0-10,-13-33-10,13 33 0</inkml:trace>
          <inkml:trace contextRef="#ctx0" brushRef="#br0" timeOffset="512989.3413">17174 22061 1,'0'0'22,"10"23"-3,-10-23-4,0 0-4,26 23-2,-26-23-1,0 0-2,31 18-1,-31-18 0,0 0-1,0 0 0,0 0 0,-5-46 0,5 46-1,-13-43-1,5 15 0,-2-11-1,5 3 0,-1-7-1,4 2 0,4-8 0,1-2 0,5 2 0,5-2 0,-1 0 0,6 2 0,3 3 0,2 5 0,0 10 0,1 3 0,1 5 0,-25 23-1,44-28 0,-44 28-1,41-8-2,-41 8-8,31-3-13,-31 3-5,0 0-2</inkml:trace>
          <inkml:trace contextRef="#ctx0" brushRef="#br0" timeOffset="513642.3786">17861 21216 17,'-23'0'26,"23"0"-14,-31 20-1,5-10-2,13 21 1,-17-8-3,17 21-1,-11-11 0,12 8 0,-6-8-1,10 6-1,0-11-2,13 3 0,0-8-1,-5-23 0,29 23-1,-6-15 1,5-8-1,3 0 0,8 2 0,-6 3-1,6 6 1,-3 4 1,-5 8-1,-3 5 0,-10 11 0,-5 2 0,-10 5 0,-9-3 1,-9 3-1,-8-2 1,-3-6-1,-10-2 0,-3-10 0,1-8 0,2-8-2,2-10-3,34 0-8,-36-15-19,23-24 0,26 1 1</inkml:trace>
          <inkml:trace contextRef="#ctx0" brushRef="#br0" timeOffset="513912.3941">18363 21098 10,'-21'56'29,"6"-28"1,18-2-7,-1 23-19,3-3 0,8 18 0,-3-10-1,6 7 0,-3-4-1,2 2 0,-4-8 0,-1-10-2,0 0-6,-10-41-13,0 0-12,0 0 0</inkml:trace>
          <inkml:trace contextRef="#ctx0" brushRef="#br0" timeOffset="514069.4031">18232 20849 8,'-5'-33'31,"-8"5"1,13 28 0,0 0-19,15 28-14,1-5-14,7 13-16,15 18-1,-7-8 1</inkml:trace>
          <inkml:trace contextRef="#ctx0" brushRef="#br0" timeOffset="514411.4227">18803 21026 27,'0'0'30,"-25"-10"2,17-13-17,8 23-11,-34-5-2,34 5 0,-41 12-1,41-12-1,-41 49 1,18-5 0,0 4 0,5 16 1,5 3 0,8 2 0,5 0 0,7-2 0,4-21 0,14-7-1,4-19 0,4-20-1,-2-18 0,5-15 0,-5-11-1,0-15-2,-3 8 1,-12-15-4,7 25-7,-18 0-20,-8-6 1,8 14-1</inkml:trace>
          <inkml:trace contextRef="#ctx0" brushRef="#br0" timeOffset="514944.4531">18986 20865 1,'21'41'29,"-19"-11"1,19 24 1,-1-3-25,-7 1-1,10 4-1,-7-7 0,4 5-1,-4-6 0,-1-2-1,-7-12 0,2-4 1,-10-30-1,6 39 0,-6-39 0,0 0-1,-3-23 0,3-5 0,-3-11-1,6-17 0,2-8 0,3-11-1,5 1 0,5-3 1,2 3-1,6 7 0,5 6 1,0 15 0,5 10 0,-3 13-1,1 7 1,-3 14 0,2 12 0,-7 5 0,0 11 0,-3 7 0,-5 8 0,0 6 1,-5-1-1,0 7 1,-3 6 0,3-2 0,-3-6 0,3-2 0,2-6 0,1-7 0,2-8 0,5-12-3,5-9-2,-28-7-22,47-23-7,-9 0-1,-15-20 1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3T16:39:53.1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8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2-01-23T21:08:24.700"/>
    </inkml:context>
  </inkml:definitions>
  <inkml:trace contextRef="#ctx0" brushRef="#br0">42 20 32,'0'0'32,"-22"-21"1,22 21-1,-21 0-16,21 0-5,0 0-4,25 9 0,-15 9-3,14-6 0,-2 8-1,16-2 0,3 3-1,7-3-1,7 0 0,9-8 0,5 0-1,1-4 1,3-1-1,-5-3-1,-3-4 0,-7 4-2,-1-4-2,-23 12-3,11-10-7,-33 24-10,8-10-9,-14 10-2,-2-3 2</inkml:trace>
  <inkml:trace contextRef="#ctx0" brushRef="#br0" timeOffset="-354.0202">207 342 26,'-12'-25'27,"12"25"-4,-4-30 0,4 30-3,-10-36-2,10 36-4,-12-31-4,12 31-1,-10-20-3,10 20-2,0 0-1,-6 30-1,8-1-1,4 15 0,2 9-1,4 20 0,6 14 0,0 10 0,4 7 0,1 1 0,1 0 0,2-10-1,-6-3-1,4-26-2,-12-9-3,21-39-18,-33-18-10,28-18-1,-26-24 1</inkml:trace>
  <inkml:trace contextRef="#ctx0" brushRef="#br0" timeOffset="411.0234">284 565 19,'-20'16'29,"20"-16"1,0 0-3,-27 26-10,27-26-2,0 0-4,25 8-2,-25-8-1,40 10 0,-12-10-3,17 0 0,-1 4-1,8-6-2,1 2-1,-1-4 0,3 2 0,-9-2-2,0 4-1,-11 2-2,7-12-6,-20 18-22,4-16-3,-26 8-2,29-12 2</inkml:trace>
  <inkml:trace contextRef="#ctx0" brushRef="#br0" timeOffset="1090.0619">1272 605 24,'0'0'30,"0"0"-1,0 0-7,-6-20-8,6 20-4,-20-4-4,1 2-1,19 2 0,-28-10-2,10 0 1,-6 7-1,0-1 1,-3 4-3,1 4 2,0 7-2,2 1 2,2 6-2,4 6 1,3 5-1,9 5 0,6 3-1,4-1 1,6-2 0,5-1 0,5-9-1,4-8-1,0-10 2,4-14-3,1-8 3,-1-10-3,-2-3 2,-2-3-1,-2 0 1,-1 1 0,-5 5 0,-2 4 1,-14 22-1,14-21 0,-14 21 0,0 0 0,0 0 1,0 0-1,0 0 0,0 0 1,20 19-1,-6 3 0,8 12 1,7 5-1,3 7 0,6 3 1,-1 2-1,1-7 0,-6-9 0,-4-7-1,-3-14-1,-25-14-5,40-10-8,-40 10-20,8-51-1,-12 15 1,4-17-1</inkml:trace>
  <inkml:trace contextRef="#ctx0" brushRef="#br0" timeOffset="1547.0885">1627 48 43,'0'0'31,"0"0"1,0 0-6,0 0-18,0 20-3,2 5 0,6-3-1,2 20 0,10 1 0,-6 26-1,12 0 0,3 14 0,3 2-1,-2 6-1,2-4 1,-5-4-2,-3-10 1,-4-14-1,-6-11 0,0-13 0,-8-13-2,-6-22-3,0 0-4,4-38-21,-12 5-5,6-19-1,-6 1 0</inkml:trace>
  <inkml:trace contextRef="#ctx0" brushRef="#br0" timeOffset="2105.1203">2240 374 18,'0'0'23,"0"0"0,-18-26 2,-5 24-8,19-18-3,-22 18-4,26 2-2,-30-17-2,30 17-1,-34-4-1,34 4-1,-33 16 0,33-16-1,-26 33-1,18-15 1,0 4 0,8-1-1,4-1 0,-4-20 1,28 30-1,-6-20 0,9 3-1,7-5 1,4 4-1,1 0 0,-1 6 0,2-2 0,-5 7 0,-5 1-1,-4 4 2,-10 3-2,-5 1 1,-7 1 0,-4-1 0,-4 2 1,-6-3-1,-7-3 2,-1-4-2,-6-1 1,-6-5-1,0-2 2,-4-6-2,1-4-1,5-6-2,0 2-4,20-20-3,4 18-25,-2-34-1,12 5-1,10-15 1</inkml:trace>
  <inkml:trace contextRef="#ctx0" brushRef="#br0" timeOffset="2825.1616">2637 704 26,'0'0'33,"-18"8"2,18-8-1,0 0-23,0 0-3,26-26-3,-26 26-2,40-12 0,-13 10-2,5 0 1,2 4-2,2 2 0,-1 4 1,1-4-1,-2-2 0,-1-2 0,-5-4 0,-2-4 0,-6-4 0,2 0 0,-22 12 0,27-31 0,-17 13 0,-10 18 0,-2-34 0,-6 15 0,-5-1 0,-7-2 0,-2-2 0,-4 3 0,-8 1 1,1 2-1,-1 6 0,2 6 0,2 8 0,1 8 0,5 8 1,4 10-1,6 9 1,6 5 0,4 13 1,8 0 0,4 3 0,8-5 0,4 0-1,8-9 1,3-3-1,7-15 0,2-10 0,5-12 0,-3-10-1,-2-6 1,-3-6-1,-3-2-1,-4-3-2,-30 23-2,44-36-22,-44 36-10,0 0-2,0 0 0</inkml:trace>
  <inkml:trace contextRef="#ctx0" brushRef="#br0" timeOffset="3713.2124">4002 315 7,'0'0'30,"0"0"0,-20-10 2,20 10-22,-18-16-2,18 16-1,-22-22-2,3 16 0,19 6 0,-28-12-1,28 12-1,-32 18 0,16 4 0,-4 17 0,4 5-1,-1 13 1,5 0-1,2 7 1,8-3-1,4-2 1,6-10-2,10-13-1,9-12 0,7-12 0,8-14 1,7-16-2,3-10 2,-4-7-2,3-7 1,-9 1 0,-3 3-1,-11 3 1,-6 7 0,-12 10 0,-10 18-2,0 0 2,0 0-1,0 0 1,0 0 0,-14 26-1,6-8 1,6 5 0,2-1 0,6 2 0,2 3-1,-4-5 1,6 0-1,-2-4 0,0 3-1,-8-21-3,16 26-5,-16-26-25,4-22-2,0 1 1,-8-1 0</inkml:trace>
  <inkml:trace contextRef="#ctx0" brushRef="#br0" timeOffset="4081.2335">4204-193 2,'4'28'29,"-4"-28"2,6 21 1,-6-1-21,18-14-1,-14 20 1,16-10-3,-12 25-1,14-7 0,-5 21-3,9 2 0,-6 14-1,6 6-1,-2 10-1,3 2-1,-3 0 1,-4-6-1,-4-8 0,0-10-1,-4-12 0,-8-13-4,-4-40-6,12 22-25,-12-22 0,-14-40-1,6-1 1</inkml:trace>
  <inkml:trace contextRef="#ctx0" brushRef="#br0" timeOffset="4793.2742">4793 358 6,'0'0'26,"-7"-22"-11,12-5 0,-5 27-1,-9-40 0,9 40-2,-14-33-2,14 33-2,-22-14-2,4 20-1,18-6-1,-28 17 0,28-17 0,-28 46-1,17-13 0,-1 13 1,8 1-1,2 9-1,6-5 0,2 2 0,6-7-1,3-7 0,5-11 0,-2-14-1,4-16 1,-2-10-1,-2-14 0,-1-11 0,-3-5 0,-4-3 0,-2-1 0,-4 1 0,-2 9-1,-2 5 1,0 9 0,0 22 0,0 0 0,0 0 0,0 0 0,12 30 0,-2 3 0,2 3 2,6 7-2,2 5 3,1 5-3,1-6 2,-2-5-2,-2-7 0,-4-11-2,-14-24-4,16 22-4,-2-46-18,-14 4-8,2-15-2,-6-1 2</inkml:trace>
  <inkml:trace contextRef="#ctx0" brushRef="#br0" timeOffset="5161.2952">5034 459 25,'13'41'33,"-1"1"1,4 5 0,10-21-26,-6 25-3,12-13 0,-7 5-1,5-11-1,-6 1 0,0-11-1,-8-2 0,-16-20 0,21 16-1,-21-16 1,0 0-1,-13-38 0,1 8-1,-2-9 1,0-5-1,0-11 0,0-2 0,4-2 0,4 7 0,2 7 0,8 9 0,6 7-1,8 11 0,0 14-2,14 0-3,-9 18-3,19-16-15,-12 8-12,2-4-1,-3 0 1</inkml:trace>
  <inkml:trace contextRef="#ctx0" brushRef="#br0" timeOffset="5787.331">5593 445 18,'8'30'33,"4"5"2,4 1-2,-6 11-23,17-17-3,-13 9-2,8-13-1,-12 3 0,4-9-2,-14-20 0,14 20 0,-14-20-1,-2-24 0,-4 3-1,0-7 1,-6-6-1,2-7 0,0 1 0,4-1 0,0 5 0,4 7 0,4 3 0,4 8 0,-6 18 1,34-6 0,-8 18 0,7 6 0,5 8 0,4 5 0,3 1 0,-1 3-1,-4-3 0,-5-4 1,-7-5-1,-8-5 0,-20-18 0,20 10 0,-20-10 0,0 0 0,-18-30 0,6 7 0,-2-5 0,2-2 0,0-3 0,1 3 0,3 3-1,6-1 1,4 6 0,8 4 0,-10 18 1,39-13-1,-11 18 1,12 1 0,7 10 1,3 2-1,1 8 1,1-1-1,-4 3 0,-1 0 0,-9 3-1,-12 3 0,-4-3 0,-9-1-1,-3-6-2,-16 3-3,6-27-4,-12 38-20,12-38-7,-23 2-1,23-2 1</inkml:trace>
  <inkml:trace contextRef="#ctx0" brushRef="#br0" timeOffset="6340.3627">6936 238 22,'-18'-14'31,"-8"2"-7,16-6-3,-23 18-5,33 0-5,-46 2-2,28 4-2,-15 16-1,15-6 0,-8 13-2,6-9 0,0 6-1,8-5-1,4 1 0,8-22 0,4 28-1,-4-28 0,26 21 0,-4-13-1,6 0 1,7 2 0,1 0-1,4 4 1,3 2-1,1 3 1,-6 3 0,1 0-1,-5-2 1,-8-1 0,-8 1-1,-8 0 1,-6 3-1,-10-3 1,-8-2-1,-6 0 1,-14 0-1,-5-1 0,-5-7-1,-4 2 0,-3-6-1,-1 6-1,17-6-6,-3 21-29,18-15-1,2 4-1,18-16 1</inkml:trace>
  <inkml:trace contextRef="#ctx0" brushRef="#br1" timeOffset="-74321.2509">10556-3472 5,'0'0'30,"0"0"0,24-38-12,-24 38-4,-2-37-2,2 37-3,-12-46-2,-4 27-1,6-9-1,-13 6-1,-1-7-1,-6 7-1,-4-4 1,-13 8-2,-1-3 1,-8 7-1,-3 4 0,-1 10 0,-3 12-1,-1 10 0,-3 19 1,4 16-1,3 16 0,4 10-1,1 12 1,3 8 0,1 9-1,3 5 1,8 1 0,1-1 0,3-1 0,6 1 1,7-2 0,7-1-1,10-13 1,12-8 0,10-14 0,11-14-1,15-12 2,17-19-1,13-20 0,9-16 1,9-14-1,9-6 0,4-8 0,2-3 0,-2-1-1,-8-1 0,-11 7 0,-7 8 0,-13 1 0,-11 7 0,-11 0 0,-10 4 0,-9 0 0,-23 8-1,24-8 0,-24 8-2,0 0-4,4-27-29,-4 27-3,-10-18 2,10 18-1</inkml:trace>
  <inkml:trace contextRef="#ctx0" brushRef="#br1" timeOffset="-73506.2043">11009-3980 18,'0'0'15,"0"0"-1,0 0 0,0 0-1,0 0 0,5 22-2,-5-22-2,16 41 0,0-11-3,-10 33 1,14 10-4,-8 34 2,10 13-2,-2 25-1,3 7 0,-1 8 0,2 0-1,0-8 0,-2-16 0,1-14-1,-5-23 1,-4-26 0,-2-19 0,-2-15-1,-4-19 1,-6-20 0,0 0-1,0-38 1,-4-3 0,-2-5-1,2-7 0,-2-8 1,4-2-1,2 3 0,2 3 0,4 2-1,6 0 2,2 7-2,8 3 2,3 7-2,7 7 2,4 7-2,4 10 1,7 12 0,3 12 1,3 8-1,1 9 0,-1 7 0,-1 9 0,-6 5 0,-3 7 1,-3 4-1,-8-1 0,-6 5 0,-7-2 1,-3 0-1,-4-7 0,-4-3 0,-2-8 0,-4-11-1,-4-6-1,2-26-1,-6 31-4,6-31-14,-10-25-16,0-3 0,-4 6 0</inkml:trace>
  <inkml:trace contextRef="#ctx0" brushRef="#br1" timeOffset="-72825.1653">12665-2664 2,'4'-24'31,"-4"24"-1,-18-32-14,20-5-2,-18 11-4,14-13-1,-16 11-3,8-6-1,-13 11-1,7-1 0,-10 12-1,2 8 0,-4 18-1,-3 2 0,1 17-1,2 9 0,0 11-1,7 8 1,3 3-1,10-3 1,8-4 0,14-6-1,7-7 2,7-9-1,10-11 1,4-16-1,7-14 0,3-10 0,-3-7-1,-1-5 1,-4-8-1,-3-3 0,-9 1 0,-2 1 0,-10 9 0,-6 3 1,-14 25-1,13-28 0,-13 28 0,0 0 0,0 0 0,8 26 0,-2 5 0,2 9 1,2 11-1,6 8 1,4 8 0,2-3-1,0-3 1,1-4-1,-3-11 0,-2-7 0,2-11-2,-6-7 0,-14-21-3,0 0-5,26-13-26,-19-9-2,1-18 2</inkml:trace>
  <inkml:trace contextRef="#ctx0" brushRef="#br1" timeOffset="-72371.1394">13203-3828 21,'0'0'21,"-8"-33"-1,8 33-4,-4-18-1,4 18-4,0 0-2,-12 26-1,18-5-2,-10 21-2,12 11 0,-6 22-1,10 12 1,0 24-1,7 11-1,-1 14 1,2 3-1,2 7 0,2-6-1,-4-2 1,3-15-1,-7-9 0,0-25 0,-2-16-1,-2-17 0,-2-25-2,-10-31-1,18-6-3,-24-21-7,12-37-20,-10-1-5,4-22 2</inkml:trace>
  <inkml:trace contextRef="#ctx0" brushRef="#br1" timeOffset="-72004.1184">13445-3834 14,'0'0'29,"-20"4"-7,20-4-10,0 0 0,20 20-2,-16 12-2,17-1-1,-11 27-1,16 5 0,-6 30 1,12 7-2,-8 23 0,7 7-1,-7 16 1,2 0-3,-2 3 1,-2-7-1,-7-8-1,-3-15 0,-2-21-1,-4-17-1,0-23-2,-10-15-4,4-43-16,0 0-13,-8-53-1,-4-3 0</inkml:trace>
  <inkml:trace contextRef="#ctx0" brushRef="#br1" timeOffset="-71362.0817">14026-2585 2,'18'15'34,"-18"-15"0,24 12 2,-24-12-19,35 10-7,-9 6-2,16-10-2,1 4-3,5-6-1,2 0 0,1-6-1,-3-2 0,-1-8-1,-7 0 1,-6-8-1,-10-3 0,-5-3 0,-11-2 0,-6-3 1,-6-1-1,-9-2 0,-5-1 0,-4-3 0,-8-3 0,-6 5 0,-5 3 0,-3 7-1,-4 8 1,-3 14 0,-3 10 0,1 20 0,1 13 1,7 11-1,3 15 1,10 10 0,8 10 1,12-2 0,12 6 0,18-6 0,8-4 1,18-10 0,9-12-1,13-17-1,9-13 1,6-15-1,3-14-1,-1-10 1,-4-7-1,-9-5-1,-7-4-1,-17 3 0,-6-7-4,-26 14-3,5-19-15,-25 15-15,-9-6 0,-9 3 0</inkml:trace>
  <inkml:trace contextRef="#ctx0" brushRef="#br1" timeOffset="-70787.0487">14843-2649 1,'16'18'31,"-6"14"1,6-1 2,12-3-22,-12 21-2,21-15-1,-11 19-3,14-13-1,-7 13-1,1-11-1,-4 3 0,-4-9-2,-8-1 0,-3-11 1,-7-4-1,-8-20 0,0 0-1,0 0 1,0 0 0,-21-34-1,9-2 0,-4-11 0,2-12 0,2-4 0,4-3 0,4-3-1,4 4 1,4 6 0,8 11 0,6 9 0,8 13 0,9 7 0,3 11 0,4 10 1,9 11 0,7 7 0,3 8 0,1 5 0,-1 7 0,-1 5 0,-3 5 1,-1 1-1,-5 4 0,-9 1 1,-6 1-2,-8 0 1,-5-5-1,-7-3 1,-10-2-1,-4-7 0,-6-7-1,-6-5-2,10-28-1,-31 34-4,31-34-25,-32-12-4,32 12-1,-26-40 1</inkml:trace>
  <inkml:trace contextRef="#ctx0" brushRef="#br1" timeOffset="-70071.0077">16414-2566 19,'-31'2'30,"31"-2"1,-38-19 1,10 11-25,4-14-1,-11 8-1,7-8-2,-6 11 0,4 3 0,-9 16-1,9 5 2,-4 19-2,14 7 1,1 15 0,15 5 0,2 4 0,16-4-1,7-3 1,13-11-1,8-13-1,9-14 2,1-20-2,2-14 0,-3-10 0,-5-11-1,-3-7 0,-13-5 0,-10-3-1,-10 1 1,-6 2-1,-10 9 1,-6 1 0,-4 9 0,-4 6 0,0 5 0,-1 13 0,21 6 0,-32 12 1,24 7-1,4 11 0,8 11 1,8 11 0,4 9 0,6 10 0,9 8 0,1 8 0,8 4 0,-1 4-1,5 7 1,-4 1 0,-1 0 0,-9 1 0,-6-5 0,-8 0 0,-10-8 0,-10-2 0,-10-14 0,-14-6 0,-8-14 0,-11-15 0,-7-13-1,-13-19 1,-3-12-2,-7-25 0,-2-13-1,3-19-1,3-6 0,17-12-2,3 4-1,31-14-5,4 22-26,20-10 0,10 11-2,14 3 2</inkml:trace>
  <inkml:trace contextRef="#ctx0" brushRef="#br1" timeOffset="-69368.9674">16787-2372 33,'0'0'34,"0"0"1,0 0-7,0 0-15,38 4-3,-38-4-3,44 14-2,-14-1 0,13-5-1,-3 4-2,7-2 1,1-2-2,4-4 1,-1-6-2,3-2 0,-3-8 0,3-2-1,-6-3 1,-3-3-1,-11-4 1,-4-2-1,-9-3 1,-9 1 0,-10 1 0,-8-7 0,-9 4 0,-5-3 1,-4 1 0,-4 1 0,-6 5-1,-7 4 1,-1 2 0,-15 5-1,-3 3 0,-9 8 0,-1 6 0,-7 10-1,1 11 2,1 5-1,6 15 1,11 3 0,14 13 1,17 6-1,9 6 1,20-3 0,14 1-1,19-8 1,15-4-1,15-13 1,9-7-1,17-15 0,6-10 0,8-6-1,-1-6 0,1-6-1,-6 0 1,-12-2-2,-11 0 0,-19 2-1,-9-2 0,-24 4-2,1-10-3,-25 14-7,0-19-25,0 19 0,-8-30 2,6 8 0</inkml:trace>
  <inkml:trace contextRef="#ctx0" brushRef="#br1" timeOffset="-68777.9337">18587-2799 19,'6'-27'32,"-8"3"3,-4-4-2,6-9-21,-20 23-2,8-10-3,-16 16-1,2 0-2,-11 10-1,-1 2 0,-6 14 0,1-4 0,-5 10 0,3-1-1,3 5 0,2-6-1,5 3 1,9-3-1,10 2 1,4-2-1,10 1 0,12-1-1,12 2 1,13-1 0,7 1 0,12 2 0,5 3-1,7 1 0,3 2-1,0 3 1,-7 5-1,1 1 1,-11 3-1,-8-1-1,-11 0 1,-11-5 1,-16 5 0,-10-5 1,-10-6 1,-15-1-1,-9-7 1,-6-2 0,-11-7-1,-5-5 1,-7-12-1,-3-4-1,-1-7-1,3-3-1,5-4-1,-1 2-2,25-9-5,-5 15-30,22-4 1,2 4-2,11-10 1</inkml:trace>
  <inkml:trace contextRef="#ctx0" brushRef="#br0" timeOffset="31384.7951">15752-636 6,'0'0'12,"2"-24"0,-2 24-1,-4-26 0,4 26-1,-10-21-2,10 21-1,-20-14-2,20 14 0,-30-10-2,9 10-1,21 0 0,-40 2-1,14 2 0,0 4 0,-3 4-1,1 9 0,2-1 1,2 2-2,-2 7 1,5-5-1,5 0 2,0-2-2,8-3 1,8-19 0,-12 26 0,12-26 0,0 0 0,-2 20 0,2-20 1,0 0-1,18 14 0,-18-14 1,32 17 0,-7-5 0,3-2-1,4 4 1,4 0-1,5 5 1,-1 1-1,-2 0 0,3 4 0,-5-1 0,-6-1 0,-4 0-1,-5 0 2,-5-1-1,-6-1 0,-4-2 0,-4 0 0,-6 1 0,-2-1 1,6-18-1,-16 34 0,16-34 0,-25 33 0,25-33 1,-32 26 0,12-14 0,0-4 0,-6 0 1,-1-3-1,-5-1 1,0-4-1,-4-2 1,1-5 0,1 1-2,4-4 1,2-2-1,1 0 0,9 0 0,18 12 0,-24-20-1,24 20-1,0 0-3,0 0-11,0 0-16,18-2 0</inkml:trace>
  <inkml:trace contextRef="#ctx0" brushRef="#br0" timeOffset="32572.8631">16075-403 8,'0'0'28,"-21"31"-12,21-31-4,-2 18 2,2-18-2,0 0-3,25 2-1,-25-2-2,32 2-1,-10 2-1,12-6-1,1 4-1,5-2-1,0 6 0,5 2 0,-1 2-1,-2 4 1,-5 3-1,-1 5 0,-6 0 0,-6 5 1,-5-1-1,-7 0 0,-4 1 0,-6-1 1,-6 0-1,-4-1 0,-4-3 0,-7 0 0,-3-4 1,-4-4-1,-6 1 0,-7-5 0,-3-4 0,-6-4 0,-1-4 0,-1-2 0,6-2 0,7 2-1,11-6-2,0 8-4,26 2-12,6-21-15,-6 21 1,36-6-1</inkml:trace>
  <inkml:trace contextRef="#ctx0" brushRef="#br0" timeOffset="32026.8319">16077-281 13,'0'-18'20,"0"18"-3,0 0-3,0 0-3,0 0-1,2 20-3,6 0-2,-2 17-1,8 1-1,0 21 0,4 4-1,2 11-1,1 1 0,-3 2-1,2-4 1,-2-6-2,-6-4-1,8-18-6,-12-3-13,-4-18-9,-4-24-1</inkml:trace>
  <inkml:trace contextRef="#ctx0" brushRef="#br0" timeOffset="33295.9044">16740-87 19,'18'0'28,"-18"0"-14,24 12-5,3-12 0,-27 0 1,50 4-4,-22-2-1,17-6-1,-9-2 0,6-6-1,-3 4-1,1-6 0,0 2-1,-3-2 0,-7 1 0,-4 1 0,-4 0-1,-4 0 0,-18 12 1,20-22-1,-20 22 0,5-25 1,-5 25-1,-11-24 1,11 24-1,-28-24 0,10 12 1,-6-1-1,-2 3 0,-5 0 0,-3 6 0,-2 2 0,0 6 1,-3 4-1,1 6 1,6 5 0,-3 3-1,7 2 2,4 3-2,2-1 2,8 4 0,10-3-1,4 3 1,10-2-1,4 5 2,8-9-1,4 0 0,13-5 0,-3-5-1,4-4 0,0-6 0,3-8 0,-5-2 0,2-2-1,-3-2 1,-3 0-1,-4-1 0,-6 3 0,-24 8 0,33-8 0,-33 8-2,0 0-2,28 10-7,-26 11-24,-2-21-1,0 0 1</inkml:trace>
  <inkml:trace contextRef="#ctx0" brushRef="#br0" timeOffset="33865.937">17966-372 20,'0'0'23,"-6"-27"-2,6 27-3,0 0-2,-20-16-5,20 16-3,-18-10-3,18 10 0,-27-2-2,9 4-1,-2 6 0,-4 0 0,-2 4-1,2 5 0,-3 3 0,3 0 0,2 4 0,6 1 0,4 3 0,10 2 0,6 1 0,10 1 0,8 1 0,6-1 0,9-2 0,3-3 0,0-7-1,3-6 0,1-10-1,-12-4-5,11-22-18,-15 0-10,-12-9-3,-8-1 2</inkml:trace>
  <inkml:trace contextRef="#ctx0" brushRef="#br0" timeOffset="-58926.3704">9108-9169 16,'-45'-22'34,"19"-4"1,-4 6-14,40-15-5,-10 35-5,42-44-3,-5 25-3,15-5 0,9 8-3,7 0 1,3 5-2,1 1 0,3 6 0,-9 0-1,-1 0-2,-13 6-1,1-6-4,-21 20-29,-2-12-1,-30-4 0,24 29 0</inkml:trace>
  <inkml:trace contextRef="#ctx0" brushRef="#br0" timeOffset="-59418.3985">9211-9148 2,'-13'-19'29,"13"19"2,17-24-13,-17 24-5,0 0-3,20-8-2,-20 8-2,16 18-2,-6 7 0,-10 15-1,6 5 0,-12 11-1,2 5-1,-4 4 0,0 0 1,-2 0-1,4-9-1,2-3 1,6-8 0,8-7 0,8-8 0,8-5-1,10-5 1,11-6-1,9-2 1,7-4-1,1-4 0,-1 1 0,-3-5 0,-1-5-1,-15 1 0,-2-6-4,-21 6-3,-1-22-23,-20 26-5,2-45 2</inkml:trace>
  <inkml:trace contextRef="#ctx0" brushRef="#br0" timeOffset="-59183.3851">9348-9011 13,'-8'19'33,"8"-19"1,26 20 1,-2-6-27,20-16-3,3 12-1,11-14-1,-3 2-2,-3-6-1,1-2-1,-13 4-1,-4-8-3,-36 14-6,32-13-18,-32 13-6,0 0 2</inkml:trace>
  <inkml:trace contextRef="#ctx0" brushRef="#br0" timeOffset="-58160.3266">9973-9112 5,'0'0'35,"0"0"0,36 10 1,2-18-18,-3 4-11,15-10-3,2 6 0,5-4-3,-1 4 0,-7 2-3,1-1-3,-20 16-7,7-7-23,-15 14 0,-22-16-1</inkml:trace>
  <inkml:trace contextRef="#ctx0" brushRef="#br0" timeOffset="-58416.3412">10172-8620 15,'0'0'33,"27"25"-1,-27-25-12,34 4-6,-34-4-4,36 0-2,-36 0-2,38-6-2,-38 6-1,35-12 0,-35 12-1,26-23 0,-16 3-1,-4-6 0,-6-7-1,-4-9 1,-4-9-1,-4-6 1,-6-5-1,0-5 0,-7-2 0,3-2 0,0 0 0,4 4 0,4 10 0,6 7-1,8 9 1,4 9 0,12 12 0,6 12-1,6 12 1,9 6 0,3 6 0,8 4 0,3 2-1,-3 3-1,5-7-2,-17 8-5,2-18-25,-14 13-3,-24-21 1</inkml:trace>
  <inkml:trace contextRef="#ctx0" brushRef="#br0" timeOffset="-57715.3011">10598-8792 2,'16'27'32,"6"-1"2,4-2 0,-7 11-22,21-23-3,-12 10-3,10-16 0,-3 2-2,1-14-1,-8 0 0,-2-12 0,-5-2-1,-3-11 0,-8-1-1,0-7 0,-4-1 0,-6-9 0,-4-1-1,-4-5 1,-6-4-1,-4-4 0,-3-2 0,1 3 0,6 1 0,2 6 0,8 7 0,4 5 0,14 9-1,8 5 1,11 9 0,3 6 0,6 4 0,1 6-1,3 2 1,-2 2-1,1 2 0,-11 8-2,-2-4-1,-18 14-4,8-12-8,-20 21-20,-8-9 0,-14 8 0</inkml:trace>
  <inkml:trace contextRef="#ctx0" brushRef="#br0" timeOffset="-57471.2871">10634-9134 22,'0'0'37,"22"18"0,3-10-1,19-28-27,4 20-4,17-10 0,-1 6-4,3-2-1,3-2-3,-9 6-3,12-11-21,-21 11-10,-4-2 1,-11 6 0</inkml:trace>
  <inkml:trace contextRef="#ctx0" brushRef="#br0" timeOffset="-57105.2662">11324-9298 24,'-18'20'34,"18"-20"3,-12 32-4,12-32-30,18 25-6,-10-7-18,14-8-12,4-2 0,2-4-1</inkml:trace>
  <inkml:trace contextRef="#ctx0" brushRef="#br0" timeOffset="-57300.2773">11421-9075 7,'2'42'33,"6"7"0,-2 3 1,10 3-23,-10 12-4,12-8-2,-8 4-3,4-7-1,-2-5-6,-12 4-15,2-23-14,-2-12 2,0-20-2</inkml:trace>
  <inkml:trace contextRef="#ctx0" brushRef="#br0" timeOffset="-56723.2444">12048-9013 8,'0'0'32,"8"-18"1,-6 0 1,-2 18-25,-2-39-2,2 39-1,-16-38-2,-5 26-2,-1 2 0,-10 10 0,-2 6 0,-11 10 0,7 10 0,-4 13 0,3 5 1,5 13-1,12 2 1,10 6-1,14-5 0,12 1 0,12-12 0,10-9-2,13-13 1,3-13-1,7-12-1,-1-12-2,-7-2-2,9-19-8,-22 17-20,1-18-4,-13 3 0</inkml:trace>
  <inkml:trace contextRef="#ctx0" brushRef="#br0" timeOffset="-56337.2222">12011-9428 43,'-22'-4'35,"22"4"1,2 30-13,24-11-21,17 7-7,1 11-19,15-5-10,7 0-1,7-3 1</inkml:trace>
  <inkml:trace contextRef="#ctx0" brushRef="#br0" timeOffset="-56511.2322">12288-9035 13,'12'31'34,"-6"-7"0,8 4 0,-10 15-22,20-13-4,-10 19-2,6-11-2,-3 5-1,-1-7-1,-4-5-2,-8-5-4,-4-26-7,8 20-24,-8-20 0,-20-32 0</inkml:trace>
  <inkml:trace contextRef="#ctx0" brushRef="#br0" timeOffset="-55826.1929">12848-8865 9,'-16'19'35,"16"-19"-1,-18 26 3,18-26-18,0 0-10,36 4-3,-12-6-1,13-6-2,-1 2-1,6-4 0,-1 3-1,-1-3 0,-6 4 0,-6-4 0,-3 4-1,-25 6 0,26-18 1,-26 18-1,2-24 0,-8 5 0,-6-3 0,-8 0-1,-3-5 0,-7 3 0,-4 0 0,-6 4 0,1 1 0,-3 13 0,2 8 1,1 12 0,3 13 0,8 5 1,4 13 0,7 1 0,7 9 1,8-2 0,4-1 0,12-9 0,7-3 0,7-9 0,4-7-1,8-10 0,1-8 0,-1-6-1,4-6-1,1-4-1,1-8-1,-10 4-4,11-11-5,-17 17-21,0-14-5,-11 2 0,-3-5 2</inkml:trace>
  <inkml:trace contextRef="#ctx0" brushRef="#br0" timeOffset="-55338.1649">13245-9021 2,'4'29'32,"11"-5"0,1 6 3,-4 15-21,24-19-3,-10 21-3,15-15-2,-9 11-1,8-9-2,-8 1 0,-1-9-1,-9-4 0,-4-6-1,-18-16 1,18 11-1,-18-11-1,-4-27 1,-2 7-1,-4-8 1,2-7-1,0-1 0,2-3 0,4 1 0,4 5 0,4 5 0,6 4 0,8 5 0,2 11 0,7 6 1,1 8-1,4 5 1,2 3 1,5 2 0,-5 2-1,4-2 2,-3 7-1,-3-5-2,-4 2 2,0 4-2,-5 5 1,-5 1-1,0 7 0,-10-1 0,-2 3 0,-4-3 0,-4-4-1,-6-1-1,4-13-3,-14 4-1,16-22-21,0 0-9,-18-4-2,18 4 1</inkml:trace>
  <inkml:trace contextRef="#ctx0" brushRef="#br0" timeOffset="-54870.1384">14459-8887 3,'0'0'30,"16"-30"1,-16 30-2,8-27-16,7-1-1,-15 28-1,4-35-3,-4 35-2,-10-18-1,-9 26 0,19-8-1,-38 23-1,14-5 0,-6 12 0,1 1-1,-1 9 2,8 1-2,2 3 0,8-1-1,6 3 1,10-3-1,8 1 0,6-5 0,8-3-1,4-5 1,3-3-1,-1-6 0,-2-1 0,-2-9 0,1-4 0,-5-6-1,0-6-1,-24 4-2,40-12-2,-40 12-10,27-31-21,-17 7-2,-2-14 2,-8 3 0</inkml:trace>
  <inkml:trace contextRef="#ctx0" brushRef="#br0" timeOffset="-54634.1249">14633-8917 24,'-14'28'35,"8"-6"1,10 1-1,-6 17-23,26-20-4,-6 15-1,16-11-3,-2 8-1,7-3-1,1-3-1,2-2 0,1-1-1,-5-3-1,4-8-3,-11 4-4,11-26-22,-8 10-6,7-14-2,-15 0 1</inkml:trace>
  <inkml:trace contextRef="#ctx0" brushRef="#br0" timeOffset="-54322.107">15161-8846 22,'0'0'33,"-22"10"3,22-10-17,-18 26-3,18-26-3,-10 49-3,10-19-3,-15 23 0,7 1-2,-10 21 1,4 2-2,-8 16 0,0 3-1,-6 3 0,-1-4-1,3 2 0,0-10 0,2-10-1,4-14-1,3-14 0,3-11-1,8-17-1,6-21-3,0 0-14,0 0-21,-12-33 1,-4 3-3,2-15 2</inkml:trace>
  <inkml:trace contextRef="#ctx0" brushRef="#br0" timeOffset="35558.0338">14637 1017 13,'0'0'29,"0"0"-11,-18-12-4,18 12 0,0 0-4,0 0-3,0 0-1,10-20-1,-10 20-1,34-10-1,-8 4 0,13-5-1,5 5 0,12-4 0,1 6-1,5-2 0,1 2 0,2-2-1,-7 4 1,-6-2-1,-5 2 0,-7 0 0,-6-2-1,-7 4 0,-3-4-2,-24 4-2,34-6-5,-34 6-7,0 0-17,0 0 0</inkml:trace>
  <inkml:trace contextRef="#ctx0" brushRef="#br0" timeOffset="36208.0709">14792 1554 8,'0'0'28,"0"0"-10,0 0-3,2-32-1,-2 32-2,16-29-3,-16 29-1,41-24-2,-17 20 0,12-8-2,-2 16-1,11-2-1,-1 12-1,1-2 0,-3 4 0,0-4 0,-3 1-1,-5-3 1,-2-4-1,-8-2 0,-2-2-1,-22-2-2,33 4-4,-33 14-15,0-18-12,0 0-1,10 18 0</inkml:trace>
  <inkml:trace contextRef="#ctx0" brushRef="#br0" timeOffset="35792.0472">15131 1094 14,'0'33'9,"2"9"-3,4 1-1,2 7-6,2-1-7,-8 4-13</inkml:trace>
  <inkml:trace contextRef="#ctx0" brushRef="#br0" timeOffset="36835.1069">15613 1214 25,'0'0'23,"-20"-2"-6,20 2-3,0 0-2,0 0-5,0 36-2,10-18-1,0 13-2,4 1 0,2 5 0,2-1-1,0 1 0,-1-7 0,-3-4-1,-4-6 1,-10-20-1,16 25 1,-16-25-1,0 0 1,0 0 0,-2-18-1,-2-3 1,2-5-1,-2-6 1,4-9-1,2-1 1,4-3 0,4 2 0,6 1 0,2 5 0,8 5 1,3 12-1,3 8 0,4 12 0,1 6 0,-3 10-1,0 8 1,-4 9-1,-3-1 1,-5 4 0,-4 1-1,-6-5 1,-2-1-1,-4-5 0,0-4 0,-6-22-1,2 31-1,-2-31-5,0 0-10,0 0-19,0 0 2,-8-39 0</inkml:trace>
  <inkml:trace contextRef="#ctx0" brushRef="#br0" timeOffset="37651.1535">16307 1183 19,'0'0'32,"0"0"0,20-34-19,-2 30-3,20-14-2,-8 11-1,17-9-2,-7 12-1,4-4-2,-3 6 0,-5-2-2,2 4-1,-13 6-4,11-8-7,-12 18-22,-6-8 1,0-2-1</inkml:trace>
  <inkml:trace contextRef="#ctx0" brushRef="#br0" timeOffset="37350.1363">16460 1505 12,'0'0'19,"24"6"-3,-24-6 0,28 7-1,-28-7-2,24-3-3,-24 3-2,0 0-1,19-14-2,-11-4 0,-8 18-2,2-40 0,-6 13-1,4-7 0,-6-3-1,0-7 0,-5-3 0,1-3-1,-2-1 0,2-4 0,2 7 0,0 1 0,6 4 0,4 7 0,6 6 0,6 3 0,6 9 0,3 6 0,7 2 0,0 2 0,8 4 1,1 2-2,1 0 2,-2 2-2,-3-7 1,-7 10-2,0-3-2,-28 0-8,16 24-23,-16-24 0,-10 36 0</inkml:trace>
  <inkml:trace contextRef="#ctx0" brushRef="#br0" timeOffset="38158.1825">16930 1266 12,'0'0'31,"16"29"-1,-16-29-17,34 14-4,-12-4-1,17-16 0,-9 8-3,10-12-1,-8 2-1,9-8 0,-5 1-1,-4-7 0,-10 4-1,3-6 1,-11 5-2,4-1 1,-12 2 0,-6 18-1,8-29 0,-8 29 0,-8-20 0,8 20 0,-32-10 0,5 8 0,-1 2 0,-8 6 0,0 2 0,-3 6-1,1 7 1,2 3 0,3 6 0,7 3 0,4-1 1,8 3 0,8-3 0,10-2 0,10-3 0,12-9 1,9-4-1,11-10 1,2-4-1,7-6 1,-1-4-2,-1-4 0,-3-4-1,-14-1-2,3-7-3,-39 26-10,28-34-19,-22 13-1,-6-3 1</inkml:trace>
  <inkml:trace contextRef="#ctx0" brushRef="#br0" timeOffset="38580.2066">17506 1019 19,'6'25'31,"-2"-5"0,-6 0-18,23 2-6,-9 13-2,12-5 0,-6 7-3,2-5 0,-2 4-1,-2-7 0,-5-7 0,-1-4 0,-10-18 1,10 21-1,-10-21 1,0 0-1,0 0 1,-10-21-1,10 21 1,-10-38-1,3 14 0,5-7 0,0 3 1,4-5-1,2 7 1,7 0-1,3 5 1,4 3-1,4 6 0,6 2 0,-2 4 0,5 2 0,-1 2-1,2 2 1,-2-2-2,-3 2 0,3-4-4,-30 4-12,28 4-18,-28-4 0,22-6-1</inkml:trace>
  <inkml:trace contextRef="#ctx0" brushRef="#br0" timeOffset="39234.244">18176 1191 22,'16'25'27,"-16"-25"-17,28 12-1,-28-12 1,38 6 2,-38-6-3,45 4 0,-27 2-2,12-12-1,-6 10-2,5-8-1,-3 4-1,-2-6 0,-2 2-1,-2-4 0,-1 0 0,-19 8-1,26-29 1,-16 11-1,-10 18 0,10-36 0,-6 15 1,-4 1-1,-2-2 0,-4 0 0,-2 1 0,-4 3 0,0 0 0,12 18-1,-35-27 1,13 23-1,0 6 1,-2 7 0,0 3-1,-1 8 1,-1 4 0,6 7 0,0 1 0,8 0 1,2 3-1,6-3 1,6 1 1,8-5-1,4-2 1,12-3 0,0-3 0,7-10 0,1 0-1,6-4 1,-2 0-1,1-6 1,-5 0-1,0-2-1,-3-2 0,-3 2 0,-4-2-2,-24 4-2,34-20-7,-34 20-17,4-18-8,-8-1-1,-2-5 2</inkml:trace>
  <inkml:trace contextRef="#ctx0" brushRef="#br0" timeOffset="39767.2745">18837 1080 20,'0'0'29,"10"40"1,-12-19-18,22 5-7,-5 9 0,9-7 0,-6 6-2,2-1 1,-8 1-1,4-8 0,-10 1 0,4-9 0,-10-18-1,6 26 0,-6-26 0,0 0-1,0 0 0,-12-18 0,8-4 0,-2-4-1,0-9 0,2-1 0,2-3 0,2-1 0,4 3 1,2 1-1,2 9 0,4 3 1,-12 24-1,33-24 0,-15 22 1,0 6 0,2 6 0,0 4-1,0 4 1,1 5 1,-3 3-2,2 2 2,-2 1-2,2-1 0,0-2 1,7 1-1,-3 1 0,-2-4-1,0-1 2,-4-3-3,-2-2 2,-3 0-1,-13-18-2,2 29-3,-2-29-16,0 0-14,-25 0 0,7-10 2</inkml:trace>
  <inkml:trace contextRef="#ctx0" brushRef="#br0" timeOffset="40279.3039">19898 993 23,'0'0'21,"0"0"-7,0 0-1,-26-12-2,26 12-1,-23-14-2,23 14-1,-26-13-1,26 13 0,-34-2-1,34 2-1,-36 15-1,36-15 0,-35 32-1,23-8 0,0 7 0,8 1-1,0 7 1,8-1-1,2 3 0,8-7 0,2 2 0,5-7-1,-1-5 0,0-6 0,4-8-3,-24-10-2,44 2-18,-44-2-13,31-8 0,-31 8 0</inkml:trace>
  <inkml:trace contextRef="#ctx0" brushRef="#br0" timeOffset="41034.3471">20037 1212 8,'0'0'31,"0"0"1,0 0-16,0 0-4,0 0-2,12 20-2,-12-20-2,22 14-1,-2-10-1,-20-4-1,35 18-1,-17-8 0,4-5 0,-2-1-1,0-8 0,-2-3-1,3-3 1,-3-4-1,-2-4 1,0 0-1,0-3 0,-2 3 0,0 0 1,-14 18-1,23-32 0,-23 32 0,20-25 0,-20 25 0,16-20 0,-16 20 1,12-24-1,-12 24 0,8-27 0,-8 27 0,0-32 0,-6 14 0,-2-1 1,8 19-1,-22-32 0,22 32 0,-33-18 0,13 16 1,0 6-1,-4 4 1,-2 6-1,0 6 1,1 1 0,-1 5 1,6 2-1,-2 3 0,8-1 1,2 3-1,10-3 1,4 2-1,8 1 0,6-5 0,4 0 0,6-5-1,2-1 1,5-4-1,3-4 1,-2-1-1,3-5 0,-5 2 1,0-6-1,-2 2 0,-1-4 0,-3-2-1,-6-2 0,-2-6-1,-18 8-1,36-26-2,-36 26-4,10-45-29,-12 27-1,4-7 1</inkml:trace>
  <inkml:trace contextRef="#ctx0" brushRef="#br0" timeOffset="-64563.6928">348-10568 47,'-30'-2'34,"12"0"1,-6 6-1,24-4-25,0 0-3,0 0-1,0 0-2,42-4-1,-8 0-1,15-4 0,7 1 0,11-1 0,1 2-1,7 2 1,4 4-2,-3 4 1,1 6 0,-7 3-2,-5 5 1,-9 4-1,-5 4 2,-9 5-2,-10 1 1,-11 11-2,-13-1 3,-10 5-1,-11 1 1,-13-1 0,-10 0 0,-8-5 3,-11 1-2,-3-9 1,-7-3-1,-5-9 1,-3-6-1,6-8 1,7-8-3,6 0-3,29-16-7,3 12-23,24-14-1,-2 18-2,45-35 1</inkml:trace>
  <inkml:trace contextRef="#ctx0" brushRef="#br0" timeOffset="-65009.7183">643-10447 7,'0'0'29,"-14"-28"1,16 10-4,-21 12-6,21-15-4,-20 19-3,18 2-4,0 0-2,0 0-2,0 0-1,-10 27 0,16 19-2,8 15-1,3 20-1,3 14 1,2 15 0,4 5-1,0 1 0,-1-7-2,-1-18 0,-10-12-5,14-40-14,-18-17-14,-10-22 0,6-35 0</inkml:trace>
  <inkml:trace contextRef="#ctx0" brushRef="#br0" timeOffset="-64138.6685">1304-10025 17,'14'24'29,"0"8"-1,0 5-15,19-7-1,-15 17-2,12-15-2,-12 15-1,6-13-2,-11 5 0,5-15 0,-14 2-1,-4-26 0,6 21-1,-6-21 0,0 0-1,-16-29 0,0 5 0,1-11 0,-1-7-1,4-7-1,4-3 1,6-5 0,8 4-1,10-3 1,10 9-1,3 6 0,3 11 0,4 10 0,1 6 0,-3 10-2,4 8-1,-22 18-10,15 0-22,-7 11-1,0-5 0,-6 8 0</inkml:trace>
  <inkml:trace contextRef="#ctx0" brushRef="#br0" timeOffset="-63631.6395">1957-9867 25,'-8'20'33,"8"-20"1,0 0-1,0 0-25,41 8-3,-19-6-1,12-8 0,-2 4-3,7-6 1,-1 2-2,-4-4 1,5-1-1,-5-1 0,-4 0 1,-4-2-1,-3-4 1,-7-1-1,-6-1 1,-2-2 0,-8-2-1,-8-3 0,-6 1 1,-2 0-1,-7 1 0,-3 3 0,-4 4 0,-4 4 0,-3 12 0,3 6-1,-4 14 2,1 10 0,1 13 0,6 9 0,2 11 1,9 4 0,5 4 0,12-2 0,8-2 0,15-13 1,9-9-2,10-15 1,7-12-1,7-16-1,4-8 0,-1-8 0,-3-8-1,-5 1-3,1-3-5,-18 24-26,3-16-2,-15 14 0,2-6 0</inkml:trace>
  <inkml:trace contextRef="#ctx0" brushRef="#br0" timeOffset="-63231.6166">2869-9995 2,'0'0'31,"-8"-24"0,2 3 2,6 21-19,-14-36-2,14 36-3,-23-34-2,5 25-2,18 9-1,-36-10-2,16 14 1,-6 8-1,3 7 0,-3 9 0,4 4-1,2 11 1,8 0 0,6 3-1,8-1 1,10 1-1,10-3 1,8-5-2,11-7 1,3-7-1,0-6-1,5-6-1,-7-8 0,4-10-1,-11 0-4,11-22-17,-20 12-11,3-17-2,-7 5 1</inkml:trace>
  <inkml:trace contextRef="#ctx0" brushRef="#br0" timeOffset="-62856.5952">2986-10418 37,'-18'-11'34,"18"11"1,-27 5-1,27-5-28,11 24-7,5 2-4,22-14-19,0 17-11,15-5 2,3 2-1</inkml:trace>
  <inkml:trace contextRef="#ctx0" brushRef="#br0" timeOffset="-63030.605">3171-10096 24,'0'0'33,"0"0"2,-6 24-1,2 17-24,18-9-1,-8 21-4,13-1-1,-5 9-1,4-2-2,-2-5-1,-4-5-2,10-14-5,-16 5-26,-6-40-2,0 0 0,10-22 0</inkml:trace>
  <inkml:trace contextRef="#ctx0" brushRef="#br0" timeOffset="-62438.5713">3788-10179 27,'0'0'32,"-32"16"2,14-18-2,-12 6-24,10-10-2,-9 8-3,5-4-1,-2 8 0,2 0 0,-3 10-1,5-2 1,2 9 0,12-1 0,2 4-1,10-1 1,8 1-1,14-2 0,7 0-1,7-1 1,6 1 1,3 0-1,1 1 0,-1-1 0,-3-2 0,-10 3-1,-6-1 3,-7 0-3,-9 3 0,-8-1 1,-14-2-1,-10 0 1,-11 1-2,-9-7 1,-12-2-1,-7-6-1,-3-4 1,-3-4-1,9-6-1,1 2-3,27-18-14,0 14-15,22-14-1,6 2-1</inkml:trace>
  <inkml:trace contextRef="#ctx0" brushRef="#br0" timeOffset="-62048.5489">3915-10297 41,'-8'-22'34,"8"22"1,-2-18-1,2 18-31,29 18-7,1-12-28,12 12-2,7 0 0,9 1-1</inkml:trace>
  <inkml:trace contextRef="#ctx0" brushRef="#br0" timeOffset="-62208.5581">4137-10046 12,'6'39'34,"-4"-11"-1,-2 11 1,10-5-15,-4 11-13,17-13 1,-5 9-3,6-7-2,-4-2-1,-2-5-1,0-7-2,-12 2-5,-6-22-24,0 0-3,0 0 0,0 0 0</inkml:trace>
  <inkml:trace contextRef="#ctx0" brushRef="#br0" timeOffset="-61595.5229">5049-10048 26,'-19'10'32,"19"-10"2,-30-4-2,12-6-25,8-14-1,-10 6-3,2-7-1,-5 7-1,1-2 0,-8 12 0,2 6 0,-4 12 0,5 6 1,-3 15 0,6 3 1,-2 11-1,8 1 0,3 7 0,11-7-1,6 3 1,13-9-1,7-5 1,10-9-1,10-10-1,5-7 1,-1-13 1,0-7-2,-1-11 2,-7-4-2,-8-9 1,-5-1-2,-15-3 2,-8 1-3,-4-1-1,-12 5 0,1-2-3,-15 15-5,20-9-11,8 30-13,-22-18-2,22 18 3</inkml:trace>
  <inkml:trace contextRef="#ctx0" brushRef="#br0" timeOffset="-61037.491">5157-9957 12,'15'25'32,"-1"3"1,4 0 1,-12 9-17,24-13-7,-6 17-3,11-15-2,-7 9-2,8-13-1,-6 0 0,-1-8-1,-11-4 0,-18-10 1,26-2-1,-26 2 0,-4-26 0,-6 6-1,-2-5 1,0-5 0,4-2-1,0-5 0,6 1 0,6 1 0,6 1 0,4 1 0,4 7 0,6 4 0,2 6 0,3 4 1,-1 5-1,0 3 1,-2 4 1,2 2-1,-1 4 0,-5-1 0,-4 5-1,-18-10 1,30 26 0,-20-8 0,0 9-1,-2-1 1,-1 8 0,-3 1-1,0 5 1,2 1 0,-2 1-1,4-1 1,0-7 0,2-1-1,4-9 1,4-4-1,4-8 1,7-8-1,3-4 1,2-4-1,4-4-1,-3-2 0,1-2-2,-36 12-7,32-4-28,-32 4 0,0 0-1,-24-4 0</inkml:trace>
  <inkml:trace contextRef="#ctx0" brushRef="#br0" timeOffset="218692.5085">425-5977 5,'-26'16'30,"26"-16"1,-35 12 1,35-12-13,-40 12-5,40-12-2,-32 10-3,32-10-2,-20 8-2,20-8-2,0 0 0,0 0-1,0 0-1,0 0 0,0 0-1,0 0 1,28 13-1,-8-13 0,8 0 1,5 0-1,5-4 0,6-1 1,5-5-1,5 0 0,3-2 0,1-2 1,0 0-1,-1 0 0,-1-1 0,-3 5 1,-7 2-1,-3 4-2,-3 2 1,-8 4-2,-2-2 0,-30 0-6,47 0-7,-47 0-20,18-4 0,-18 4 2,-4-20-1</inkml:trace>
  <inkml:trace contextRef="#ctx0" brushRef="#br0" timeOffset="219422.5503">619-5437 8,'0'0'26,"-27"-6"1,27 6-9,0 0-2,-22 0-2,22 0-4,0 0-1,32-4-3,-32 4-1,43 0-1,-17 2 0,14-8 0,-1 8-2,3-4 0,2 6-1,5-2 0,-1 6-1,-2-2-1,1 0 1,-5 2-1,-4-2 1,-1-2-2,-5-4 2,-8-2-3,-2-6 0,-22 8-4,25-16-21,-25 16-4,0 0-1,8-24 0</inkml:trace>
  <inkml:trace contextRef="#ctx0" brushRef="#br0" timeOffset="219048.5289">959-5834 17,'-8'37'16,"4"-17"1,8 0 0,-8 9-2,14-11-1,-8 12-4,14-10-2,-6 13-3,7-7-1,-3 8-1,0-7-2,-2 5 0,-2-6-1,0 1 0,-6-5-4,-4-22-5,8 34-16,-8-34-5,0 0 2,-22 16-1</inkml:trace>
  <inkml:trace contextRef="#ctx0" brushRef="#br0" timeOffset="220036.5854">1377-5611 20,'0'0'17,"10"18"-1,-10-18-1,18 16-3,-14 4 0,14-9-4,-8 11-2,8-6-1,-8 4-1,-10-20-1,23 29 0,-23-29 0,12 18-1,-12-18 0,0 0 0,0 0 0,0 0-1,6-25 0,-10 3 0,2-8 0,-2-5-1,4-9 1,-2-5-1,6-1 0,0 3 0,6 5 1,4 8-1,4 5 1,2 15 0,6 4 0,5 14 0,3 8 0,2 10-1,5 5 1,-1 7 0,0 0 0,-1 3 0,-5-1 0,-6 1-1,-2-7 1,-8-2-1,-3-3 0,-3-5 0,-10 0-3,-2-20-3,-2 36-13,2-36-12,-10 21-3,10-21 2</inkml:trace>
  <inkml:trace contextRef="#ctx0" brushRef="#br0" timeOffset="220451.6091">2226-5797 2,'0'0'23,"0"0"2,-21-10-11,21 10-6,-10-23 1,6 5 1,4 18-2,-24-20-1,6 18-1,18 2 0,-30 0-2,30 0 0,-33 30 0,21-3-1,-4 9 0,10 4 0,4 11-1,8 2 0,4-1 0,8-3 0,9-5-1,5-11 0,6-7 0,7-12 0,-5-14-1,0-8 1,-1-10-2,-9-3-1,2-9-3,-22 10-8,0-16-17,-8 11-4,-6 1 2,-4 4-1</inkml:trace>
  <inkml:trace contextRef="#ctx0" brushRef="#br0" timeOffset="220917.6358">2425-5761 4,'0'0'25,"30"20"1,-11-5-15,-5 9-1,12-6 1,-6 18-2,10-9-3,-7 9-1,-1-12-2,-4 3 0,-18-27-1,26 34-1,-26-34 1,0 0 0,0 0 0,0 0 0,0 0 0,0 0 0,-12-18 0,2 0 0,0-5-2,-2-5 1,4 0-1,2-3 1,4 1 0,2 0-1,6 3 0,4 3 1,2 4-1,-12 20 0,32-30 0,-12 22-2,-20 8-4,39-15-9,-21 19-16,-18-4 0,28-2 1</inkml:trace>
  <inkml:trace contextRef="#ctx0" brushRef="#br0" timeOffset="221428.665">2901-5783 15,'0'0'25,"0"0"1,0 0-15,20 12-2,-20-12-2,43 0 0,-21 4-2,12-10 0,-2 4-2,7-6 0,-9 6 0,6-10-2,-12 2 1,3-7-1,-27 17 0,30-24 0,-30 24 0,10-34 0,-14 14 0,-2 1-1,-4-1 1,10 20-1,-26-34-1,26 34 1,-33-29-1,13 23 1,20 6-1,-32 9 0,32-9 0,-28 34 1,18-6 1,4 9-1,1 9 2,12-1-1,-1 3 1,6-5 1,2 1-1,8-10 0,-2-3-1,6-15 1,-1-6-1,1-10 0,-2-4-1,-4-6-2,4-12-3,-24 22-2,35-51-9,-29 33-9,2-12-7,-2 1 0</inkml:trace>
  <inkml:trace contextRef="#ctx0" brushRef="#br0" timeOffset="222006.6981">3355-5874 29,'0'0'24,"24"28"-5,0-14-2,-10 13-6,15-13-2,-7 10-2,6-8-2,-6 2-2,-4-3-1,-18-15 0,31 20-1,-31-20 0,18 4 0,-18-4 0,0 0 0,0-30 0,0 7-1,-2-1 1,2-2-1,0-5 0,2 1 0,4 2-1,6 4 1,0 3 0,8 9-1,0 4 2,6 6-1,1 8 0,5 2 0,-6 10 1,2-3-1,-3 3 1,-3-2 0,-4 2-1,-18-18 0,22 24 0,-22-24 1,0 0 0,0 0 0,0 0-1,0 0 1,0 0-1,-8-28 0,6 4 0,0 0-1,4-9 0,2 1 1,6-3-1,4 9 0,8 0 1,3 8 0,7 8 0,2 8 0,2 8 0,3 8 1,-5 8 0,-2 4-1,-1 5 1,-7-1 0,-6 2-1,-6 1-1,0-9-4,-14 6-11,2-30-16,0 25 0,0-25 0</inkml:trace>
  <inkml:trace contextRef="#ctx0" brushRef="#br0" timeOffset="222542.7287">4399-6032 4,'4'24'27,"-4"-24"1,0 0 0,27 17-23,-5-19 2,-22 2-1,44-6 0,-22 4-2,4-9-1,-1 7-1,-1-8 0,-4 4 0,0-2-1,-20 10-1,28-18 2,-28 18-2,0 0 1,19-18 0,-19 18 0,0 0-1,-15-19 0,15 19 0,-28-12 0,8 4-1,-2 6 0,-2 0 1,-3 4-1,1 6 0,2 4 1,4 7 0,4 7 1,4 10 0,6-1 1,4 7 0,10-3 0,0 5 1,10-8 0,0 1-1,10-17 1,1-4-1,5-10-1,0-8 0,2-8-2,5-10-4,-13 2-6,12-17-14,-12 11-9,-3-4 2,-5 2-2</inkml:trace>
  <inkml:trace contextRef="#ctx0" brushRef="#br0" timeOffset="222977.7536">4851-6032 3,'0'0'29,"0"0"-1,0 0-6,16 20-6,4-16-4,-12 19-2,15-11-3,-7 12-2,6-10-3,-10 8 0,-12-22-2,24 27 2,-24-27-2,0 0 1,0 0-1,0 0 1,0 0 0,0 0 0,12-35 0,-12 11-1,2 0 0,2-11 0,2 1 0,6 2 0,3 1 0,1 9 1,8 0 0,4 8-1,4 2 2,5 12-1,5 2 0,-4 10 1,5 0-1,-5 10 0,0 4 1,-7 5-2,-3 1 1,-10 3-1,-2-5 1,-6 0-1,-8 3-2,2-11-2,-18 6-5,14-28-19,0 0-8,-28 14 2,8-22 0</inkml:trace>
  <inkml:trace contextRef="#ctx0" brushRef="#br0" timeOffset="223210.767">5482-6626 25,'20'24'33,"2"14"0,3 13 0,9-1-27,-2 25-1,11-8-1,-7 6-1,2-6-2,-4-3-2,-3-5-1,-1-17-4,-24 7-12,6-19-15,-10-8 0,-4-1 1</inkml:trace>
  <inkml:trace contextRef="#ctx0" brushRef="#br0" timeOffset="223431.7796">5418-6096 23,'28'-8'32,"6"2"1,6 0-1,1 8-25,15-10-2,-7 8-1,5-8-2,1 4-4,-9 4-5,2-12-21,-1 10-5,-9 2 0,-4 0 0</inkml:trace>
  <inkml:trace contextRef="#ctx0" brushRef="#br0" timeOffset="223913.8072">6325-6221 26,'0'0'30,"-24"-19"1,24 19-14,-30-18-12,30 18-1,-37-18 0,37 18-2,-34-2 0,34 2-1,-28 24 1,22-3 0,-4 13 1,12 0 0,-2 9 0,10-7 1,2 1-1,8-9-1,0-5 1,6-15-2,-1-12 0,1-15 0,2-9-1,2-8 0,-8-7 0,-1-4 0,-3 3 0,-2 3 0,-4 9 0,0 8 0,-12 24 0,0 0 1,22 0 0,-12 22 0,-2 10 0,7 9 1,-3 5-1,4 1 1,0 2-1,2-5 0,-4-5-1,0-7-1,-2-14-1,-12-18-2,21 2-6,-21-2-19,2-26-7,-9-6 1,1-17-1</inkml:trace>
  <inkml:trace contextRef="#ctx0" brushRef="#br0" timeOffset="224157.8209">6531-6732 33,'18'35'35,"-18"13"3,14 7-2,-8 18-27,18 0-3,-4 14-1,13-8-1,-3 2 0,0-6-2,-4-6-2,-1-12 1,-3-13-2,-6-12 0,8-19-8,-20 5-27,-4-18-1,2-37-2,-8-5 0</inkml:trace>
  <inkml:trace contextRef="#ctx1" brushRef="#br1">3285-3644 28,'-36'0'23,"12"-13"-7,24 13-4,-33 0-1,33 0-4,-31 10-1,31-10-1,-28 34-1,17 4-2,-7 0 1,6 26-1,-9 8 1,11 31-2,-8 7 1,7 26-1,-2 10 0,8 5 0,-2 0 0,7-7-1,7-14 0,4-17 1,7-26-1,7-30 1,1-32-1,8-27 1,4-27-1,1-24 0,-1-22 1,-2-22-1,1-18 0,-4-19 0,-7-12 0,-3-7 0,-5-6 1,2 0-1,-1 8 0,-4 15 0,0 10 0,1 31 0,-1 16 0,3 28-1,0 20 1,-18 31 0,42 8 0,-22 28 1,6 17-1,2 19 0,6 13 1,-1 12 0,3 8 0,0 8-1,5-3 1,3-5-1,-3-10 0,1-13 1,-4-8-1,1-12 0,-1-19 0,32 9 1,-37-47-1,1-18 1,-1-15-1,3-21-1,-2-23 2,-1-17-1,-2-27 0,-5-14 0,-3-14-1,-2 1 1,-3 2 0,-3 10 1,1 21-2,-4 18 1,1 25 0,0 26 0,-13 41 0,23-3 1,-15 44-1,2 21 1,3 28 1,-3 15-1,9 20 1,1 16-1,11 10 0,0 3 0,5-3 0,3-7 0,4-3 0,4-16-1,2-7 1,-8-21-1,3-12 1,-8-18 0,0-16-1,0-23 0,-5-25-4,7 9-15,-15-37-18,-5-14-2,-13-14 1</inkml:trace>
  <inkml:trace contextRef="#ctx1" brushRef="#br1" timeOffset="579.0331">5982-2937 24,'-28'-20'28,"-11"-6"-17,-9-7-2,4 17-3,-13-4-2,8 20 1,-13 5-1,8 28 0,-7-2 0,9 36 1,-4 4 0,22 27 0,-5-6-1,29 21 1,5-16-1,26 3 0,9-23 0,27-8 0,5-25-2,18-14 0,0-22 0,4-18-1,-4-13 0,-5-16-1,36-71 0,-78 41 1,-15-11-1,-13 1 0,-18-3-1,-10-3 1,-5 1 0,-3 12-1,3 8 1,5 18-2,2 8 0,21 38-8,0 0-25,0 0-2,44 51 1</inkml:trace>
  <inkml:trace contextRef="#ctx1" brushRef="#br1" timeOffset="1011.0578">6307-2719 7,'0'0'32,"0"0"0,0 0-12,-26 15-7,49 13-5,-7-2-2,15 23-3,-1 7 0,12 13 1,-6-2-2,31 66 1,-34-76-1,-15-14 0,0-17 0,-18-26 0,0 0-1,10-28 1,-12-6-1,-8-17 0,2-8 0,-3-10-1,1-5 0,2-6 0,8-4 0,11-4 0,9 4 1,11-1 0,16 6 1,9 7-1,16 11 1,6 7-1,9 13 1,1 15-1,-6 13-3,0 21-4,-25 7-31,2 14 1,-23 1-1,-10 1-1</inkml:trace>
  <inkml:trace contextRef="#ctx1" brushRef="#br1" timeOffset="1536.0879">7396-2486 29,'0'0'34,"-5"31"1,5-31-18,0 0-10,54 25-1,-24-30-1,22 8 0,-3-16-2,10 3 1,0-11-2,-2-4 0,-3-9 0,0 4 0,-8-11 0,-2 0-1,-10-3 0,-6 3-1,-10-5 0,-3 0 1,-7 0-1,-10 2 1,-11 3-1,-3 5 0,-10 5 1,-7 6-1,-11 9 0,-7 16 0,-8 21 0,-6 15-1,-4 10 1,-6 18-1,0 10 1,8 13 0,1 6 0,22 4 1,13-10 0,21-2 1,15-11 0,26-7 1,15-16-2,23-13 2,22-17-1,6-11-1,9-12-1,5-16-1,4 5-5,-17-18-32,16 8-1,-27-5-2,-15-5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3T16:41:40.6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10378 4513 20,'0'0'31,"0"0"-8,0 0-5,-18 6-4,18-6-4,0 0-2,0 0-2,0 0-1,2-31 0,-2 31-2,4-32-1,-2 5 0,4-7-1,2-8 0,0-9 0,0-2 0,4-4-1,-2 3 0,2-1 0,1 4 1,-1 7-1,-4 7 0,2 7 0,0 6 0,0 1 0,-10 23 0,16-24 0,-16 24 0,0 0 0,22-16 0,-22 16 0,18-4 0,-18 4 0,0 0 0,27 0 0,-27 0 0,18 0 0,-18 0 0,0 0 0,22 12 0,-22-12 0,24 24 0,-14-3 0,6 3 0,3 10 0,5 5 0,4 7 1,2 9-1,2 6 0,3 4 0,1 0 1,0-3-1,-3-3 0,-5-6 1,-2-9-1,-4-9 0,-6-9 0,-16-26-1,21 28-1,-21-28-3,0 0-9,0 0-22,-15-28-2,1 6 2</inkml:trace>
  <inkml:trace contextRef="#ctx0" brushRef="#br0" timeOffset="408.0229">10553 4231 35,'0'0'21,"0"0"-2,0 0-1,-22 6-4,22-6-3,0 0-2,0 0-2,0 0-2,20-8-1,-20 8 0,31 0-2,-31 0 0,40 0 0,-12 0-1,7-2 0,-1 2-1,2 0 1,0 0-1,1-2 0,1 2 0,-6 0 0,-1 2-1,-9 2-1,0-4-2,-22 0-5,30-4-16,-30 4-13,0 0 1,0 0 0</inkml:trace>
  <inkml:trace contextRef="#ctx0" brushRef="#br0" timeOffset="998.0569">11118 4140 29,'0'0'24,"-2"-18"-3,2 18-2,0 0-6,8-25-3,-8 25-2,0 0-2,0 0-3,-8 25 0,6-5 0,4 2-2,-2 6 1,6 3-1,2 7 0,6-1 0,0 1 0,9-5 0,-1-7-1,4-4 1,0-7-1,0-11 1,1-11-1,3-11 1,-2-8-1,-2-2 0,-1-9 0,-3-3-1,-6-5 2,-2 2-2,-4 5 1,-8 6 0,-2 3 0,-4 5 0,4 24 0,-6-26 0,6 26 0,0 0 1,-4 26-1,8-6 0,2 9 1,6 1 0,0 8-1,4 1 1,0 1 0,7-3 0,-3 3 0,2-5-1,-4-5 1,0-5-1,0-5 0,-3-2-2,5-8-1,-20-10-3,32-12-14,-32 12-17,22-43-1,-16 11 1</inkml:trace>
  <inkml:trace contextRef="#ctx0" brushRef="#br0" timeOffset="1558.0891">11693 4097 32,'0'0'35,"0"0"1,-6-28-20,6 28-6,24-18-2,-6 10-3,14-9 0,5 11-2,1-6 0,2 6-1,7-2 0,-3 6-2,0 0 1,-3 2 0,-7 0-1,-6-2-1,-4 4-1,1-6-1,-25 4-5,26-6-9,-26 6-17,0 0-4,0 0 1</inkml:trace>
  <inkml:trace contextRef="#ctx0" brushRef="#br0" timeOffset="1297.0737">11757 3684 5,'0'0'33,"0"0"0,0 0 1,0 0-24,-2 32-4,6-3-2,12-3 0,1 13 0,7-3-1,-2 11-1,8-3 0,-4 5 0,7-5-1,-3 7 0,2 0 0,-6-3-1,-3-1 0,-3-9-2,-10 5-1,8-21-5,-26 15-14,8-37-15,0 0 2,-28 8-1</inkml:trace>
  <inkml:trace contextRef="#ctx0" brushRef="#br0" timeOffset="2054.1175">12556 3992 28,'0'0'31,"0"-26"-12,0 26-4,-8-19-2,8 19-4,-24-16-3,5 14-1,19 2-1,-38 2-1,18 4-1,-8 10 0,3 3 0,-1 11 0,6 5 0,2 7 0,6 3-1,6 3 1,8-1-1,10-1 0,10-5 1,4-11-1,9-9 0,3-13 0,6-14 0,-1-11-1,3-11 1,-10-12 0,-1-3 0,-11-6-1,-8 1 1,-10 1-1,-8 3 0,-6 3 0,-10 7-1,0 7 0,-9 3-1,7 4-1,-6 10-3,16-9-7,-8 21-24,18-2 0,-28 6-1</inkml:trace>
  <inkml:trace contextRef="#ctx0" brushRef="#br0" timeOffset="8513.4867">12909 4016 22,'0'0'28,"0"0"-9,10-30-1,-10 30-5,24 4-3,-10 14-3,14-6-1,-8 17-2,9-7-1,-5 8-1,2 1-1,-4-1 0,-4-4 0,-5-3 0,-13-23-1,14 30 0,-14-30 0,0 0 0,0 0 0,0 0 0,-23-2 0,23 2 0,-18-36-1,8 11 1,0-1 0,6-4-1,2 3 1,6-1 0,4 4 0,6 3 1,8 3 0,5 8-1,9 4 1,4 10 0,5 6 0,1 4 0,-2 9-1,-1 3 1,-7 4-1,-4 3 0,-9-5 1,-7-2-1,-6-5 0,-10-21 1,4 28-1,-4-28 0,0 0 0,-18-8 0,18 8-1,-19-33 1,9 13 0,4-4 0,4-2 0,8 1-1,6 3 2,7 4-1,7 2 1,4 5-1,8 5 2,3 10-1,1 0 0,-6 9 0,3 1 0,-9 8 0,-2 2 0,-8 3-1,-6-1-1,-3-4-1,-11 7-2,0-29-4,-11 40-11,11-40-17,0 0 0,-24 2 0</inkml:trace>
  <inkml:trace contextRef="#ctx0" brushRef="#br0" timeOffset="9016.5157">14092 3949 13,'0'0'22,"20"-18"0,-5-2-3,-15 20-2,6-18-4,-6 18-3,0 0-3,-27-14-1,27 14-1,-26-9-1,8 7-1,-8 6-1,0 0 0,-1 11 0,3-1 0,0 8-1,4 0 1,2 3-1,6 1 1,10 0-2,6-1 1,8-5-1,6-4-1,2-8 1,6-2-2,5-8 2,-1-4-1,0-4 1,0-4-1,-2 2 1,-1-2 0,-1 5 1,-4 1-1,0 8 0,0 4 0,-1 7 0,-1 5 0,-4 4 0,-4 4 0,0-1 0,-2 1 0,-2-6-1,-8-18-1,10 20-2,-10-20-3,0 0-15,-2-34-15,-4 6 0,-6-5 0</inkml:trace>
  <inkml:trace contextRef="#ctx0" brushRef="#br0" timeOffset="9501.5435">14242 4018 19,'26'0'36,"-26"0"1,34-2-1,-34 2-30,44-6-2,-15 0-1,5-10-1,2 0-1,2-1-2,5-7-2,-7 8-1,17-14-8,-17 24-18,2-13-6,-8 13 0</inkml:trace>
  <inkml:trace contextRef="#ctx0" brushRef="#br0" timeOffset="9272.5304">14244 3475 11,'6'23'34,"0"1"1,2 6 0,14 1-27,-4 25-3,16-3 0,-3 16-1,7-2-1,-2 8-1,7-2-1,-5 4 0,2-6 0,-10-9-1,-7-5 0,-1-14-3,-16-1-3,12-28-14,-24 5-17,6-19 1,-26 2 0</inkml:trace>
  <inkml:trace contextRef="#ctx0" brushRef="#br0" timeOffset="9676.5535">14822 3933 1,'6'22'33,"2"3"0,15-9-10,-21 27-7,24-19-3,-18 14-5,10-11-2,-10 5-3,6-10 0,-4-1-3,-10-21-3,0 0-10,0 0-22,0 0-1,0 0 0</inkml:trace>
  <inkml:trace contextRef="#ctx0" brushRef="#br0" timeOffset="10217.5844">15310 3919 10,'-16'18'33,"16"-18"0,0 0-11,0 0-11,0-18-2,0 18-3,0 0 0,-28-18-2,28 18 1,-22-10-1,22 10-1,-35 4-1,35-4 1,-30 24-2,16-4 1,2 9-1,2 3 0,4 7 1,8 1-1,4 3 0,14-5 0,4 1 1,9-11-2,3-4 1,4-10-2,2-10 2,1-6-2,-5-8-1,-12 0-1,5-10-4,-31 20-30,22-26-2,-22 26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3T16:40:45.6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2821 2903 9,'0'0'30,"-30"-17"1,30 17 1,0 0-19,0 0-3,18 7-3,2 1-1,19-12-3,-1 8 1,17-6-2,-1 2 0,9 2-3,-1-2 2,-1 0-1,-4 2-1,-11 2-2,9-2-5,-27 20-16,6-10-9,-10-2 0,-3 0-1</inkml:trace>
  <inkml:trace contextRef="#ctx0" brushRef="#br0" timeOffset="-527.03">2924 3040 16,'0'0'30,"-18"-18"2,18 18-10,0 0-9,0 0-4,0 0-2,0 0-1,0 0-3,0 0-1,-8 33-1,10-5 0,0 10-1,0 9 1,2 10-1,0 4 0,0 3 1,0-1-1,-4-4 0,2-6 0,-2-9 0,0-9 0,-2-11 0,2-24 1,0 26-1,0-26 1,0 0 0,26 2-1,-5-2 1,9-2 0,6 4-1,11-2 1,3 4-1,7 0 0,-1 0 0,3 2 0,-2-2 0,-7 1-1,-1-5-1,-13 2-2,6-15-5,-21 15-20,-3-18-5,-14-4 1,-12-2 0</inkml:trace>
  <inkml:trace contextRef="#ctx0" brushRef="#br0" timeOffset="-278.0159">2971 3229 13,'-29'2'30,"29"-2"2,0 0-1,19 26-21,17-26-5,0 8 1,21-10-2,-5 8-1,5-8-1,-7 2-2,-1-4 0,-7-2-2,-11 6-3,3-12-6,-34 12-20,0 0-1,0 0 1</inkml:trace>
  <inkml:trace contextRef="#ctx0" brushRef="#br0" timeOffset="488.0279">3781 3123 1,'12'37'25,"-12"-37"1,32 40-14,-20-3-3,15-3 0,-9 15 0,8-7-2,-6 11-3,4-8 0,-1 3-1,1-9 0,-8-3-2,0-11 2,-4-5-1,-12-20 1,19 22 0,-19-22 0,0 0-1,-2-34 1,-9 13-1,7-11 0,-10-4 0,8-9-1,-8-6 0,8 1 0,4-1-1,4 0 1,8 3 0,4 3-1,8 9 1,3 5-1,5 11 1,2 6-1,1 6 0,-1 6-1,-6 4 2,-2 0-3,-1 2 0,-23-4-5,36 6-9,-36-6-16,20 8-2,-20-8 2</inkml:trace>
  <inkml:trace contextRef="#ctx0" brushRef="#br0" timeOffset="931.0532">4482 3176 11,'22'31'25,"-6"5"-11,-2 7-3,8-9-1,-11 4-1,7-11-1,-12 3-2,-6-30 1,14 35-1,-14-35 0,0 0 0,0 0-2,0 0 1,0 0-1,0 0-1,0 0 0,-12-33-1,8 5-1,0-3 0,4-7 1,-2 1-1,8-5 0,2 3 0,6-1 0,4 8 0,10 3 0,3 7-1,9 2 1,1 5-1,1 3 0,-2 4 0,1 2 0,-7 4 0,-6 2-1,-1 0 0,-27 0-1,28 4-3,-28-4-7,-2 18-22,2-18-1,0 0 1</inkml:trace>
  <inkml:trace contextRef="#ctx0" brushRef="#br0" timeOffset="1419.0809">5409 3077 21,'0'0'29,"0"0"-3,-36-12-13,36 12-1,-47-12-2,21 5-3,-8 16-2,5-5-1,-9 14 0,8 0-2,-1 10 1,9 3-2,2 7 1,12 3 0,6 3-1,12 1 0,8-5 0,8-7 0,13-9 0,5-12-1,3-12 1,1-16 0,-4-10-1,-3-11 0,-9-5 1,-6-5-1,-13 3 1,-7 1-1,-8 7 0,-8 7-1,-3 5 0,-9 10-2,22 14-1,-42-8-7,42 8-16,-29 0-8,29 0 1,-20 22 0</inkml:trace>
  <inkml:trace contextRef="#ctx0" brushRef="#br0" timeOffset="1833.1048">5639 3235 13,'20'20'30,"-5"6"-1,-7-1-12,14-11-5,-12 14-2,8-18-2,-14 13-3,-4-23 0,14 20-1,-14-20 0,0 0 0,0 0-1,0 0-1,0 0 0,0 0 0,10-26 0,-12 5-1,2-5-1,-2-4 1,2-5-1,0-1 1,4 1-1,3 1 0,1 1 0,6 3 0,2 4 1,6 3-1,4 3 0,-1 4 0,3 2 0,0 2-1,2 4 1,-1 2 0,-7 1 0,0 1-1,-22 4-1,39 2-5,-39-2-24,24 27-5,-24-27 1,-2 18 0</inkml:trace>
  <inkml:trace contextRef="#ctx0" brushRef="#br0" timeOffset="59314.3925">14464 5589 18,'0'0'31,"0"0"-10,-10-26-3,10 26-6,0 0-4,0 0-2,0 0-2,20 24 0,-20-24-1,30 41 0,-10-13-1,-2 4-1,4-1 1,-3 1-1,-3-3 0,-2-5 0,-4-2 0,-4-2 0,-6-20-1,6 23 1,-6-23 0,0 0 0,-8 20-1,8-20 1,-20-4 0,20 4-1,-30-20 1,30 20 0,-31-41-1,17 15 1,8-9 0,4-1 0,8-5 0,10-1 0,11-3 0,5 1 1,6 1-2,2 5 1,3 1-1,-5 7 1,-2 6-2,-5 7 2,-7 7-2,-6 8 1,-18 2-2,28 10-2,-26 11-4,-2-21-29,16 28 0,-10-10-1</inkml:trace>
  <inkml:trace contextRef="#ctx0" brushRef="#br0" timeOffset="59981.4307">15030 5705 1,'0'0'32,"0"0"1,0 0-13,0 0-3,0 0-4,0 0-4,28-17-2,-28 17-1,27-18-1,-9 10-1,8-6-1,0 6-1,4-2 0,3 2-1,-1-3 0,0 3-1,1 2 1,-3-2-1,-4 0 0,0-2 0,-4-2 0,-22 12 0,31-18 0,-31 18 0,10-27 1,-10 27-1,-10-28 0,10 28 0,-33-29 0,9 13 1,-6 0-1,-2 4 0,-3 6-1,-1 2 1,0 4 0,2 4 0,1 8 0,5 6 0,4 7 0,2 1 0,4 4 0,5 1 0,5 3 0,10 0 0,4-5 1,11-1 0,7-6-1,6 1 1,10-5 0,5-2 0,5-8 0,0-2 0,1-6 0,-5 0-1,-3-2 1,-7-4-1,-8 0 0,-4-2-1,-24 8-2,33-14-1,-33 14-5,10-18-26,-10 18-4,0 0 1,16-19 0</inkml:trace>
  <inkml:trace contextRef="#ctx0" brushRef="#br0" timeOffset="60262.4468">15778 5613 7,'0'0'28,"23"17"-9,-17 7-4,18-12-1,-14 25-1,20-13-1,-10 27-3,17-7-3,-11 19 0,8-2-2,-10 8-1,2-9-2,-3 1 1,-5-12-3,-6-13-3,-22-3-12,10-33-21,0 0 3,-26-19-2</inkml:trace>
  <inkml:trace contextRef="#ctx0" brushRef="#br0" timeOffset="60785.4767">15911 5680 7,'0'0'31,"0"0"-4,0 0-14,0 0 3,0 0-4,6-36-2,-6 36 0,7-29-2,-7 29-1,16-30-2,-16 30-1,36-26-2,-14 14 1,12 1-3,1 5 1,1 2-1,2 4 1,3 2-2,-5 0 1,0 6 1,-4 1-1,-3 1 0,-3 2 0,-4 4 0,-6 4 0,-4 1 0,-4 1 0,-6 2 1,-6 3-1,-4-1 0,-6 0 0,-6 1 0,-6-3 0,-8 0 0,-7-2 0,-9-3 0,-3-3 0,-1-4 1,4-8-1,3-2 0,11-4-1,4-4-1,19-12-4,13 18-14,-8-29-18,25 11 0,9-6 1</inkml:trace>
  <inkml:trace contextRef="#ctx0" brushRef="#br0" timeOffset="61474.5161">16934 5563 20,'0'0'26,"24"-25"-3,-24 25-5,0 0-3,0 0-4,6-24-3,-6 24-1,0 0-2,-30-18-2,30 18 1,-33-12-2,11 4 1,-2 12-2,-2-4 1,0 10-1,3 2 1,-3 6-1,10 0 0,2 9 0,10-1-1,0 0 1,8-1 0,4-3-1,-8-22 1,34 28-1,-13-24 1,1-6-1,-2-10 0,4-4 1,-2-4-1,-4-2 0,-4-9 0,-1 5 0,-5 0 1,-2 1-1,-2 7 0,-4 18 0,4-28 0,-4 28 0,0 0 0,20-2 0,-20 2 0,24 24 0,-6-8 0,0 4 0,3 5 1,1 1-1,-2 0 1,-2-3-1,-2-3 1,-2 0-1,-14-20 0,25 26-2,-25-26 0,0 0-4,0 0-9,24 2-23,-24-2-2,24-22 2</inkml:trace>
  <inkml:trace contextRef="#ctx0" brushRef="#br0" timeOffset="61894.5401">17089 5131 31,'14'19'37,"-6"3"-1,6 2-1,2 2-32,11 5-8,13-9-7,-6 11-24,3-15-1,-5-4 0</inkml:trace>
  <inkml:trace contextRef="#ctx0" brushRef="#br0" timeOffset="61724.5304">17349 5445 9,'0'0'35,"0"0"1,0 0 1,0 0-25,24 23-4,-18 1-2,11-4-1,-5 11-2,2-5 0,-2 6-1,2-1 0,-4-1-1,0-2-1,-4-1 0,-6-3-2,0-24-4,-4 37-22,4-37-12,-18-9 2,2-13 0</inkml:trace>
  <inkml:trace contextRef="#ctx0" brushRef="#br0" timeOffset="62251.5605">17609 5555 26,'20'32'33,"1"-4"1,7-13-19,-10 15-6,8-18-2,-10 10-2,8-11 0,-24-11-1,33 24-1,-33-24 0,22 16 0,-22-16-1,0 0 1,0 0-1,0 0-1,-24-18 1,10-2-1,-5-5 0,3-3 0,0-9-1,6 1 0,2-4 1,8-1-1,6 3 0,6 1 1,8 3-1,7 3 0,1 9 1,2 4-2,2 4 0,-7 5-2,11-3-7,-36 12-28,26-4-1,-26 4 0</inkml:trace>
  <inkml:trace contextRef="#ctx0" brushRef="#br0" timeOffset="2879.1645">3918 4055 13,'0'0'29,"0"0"1,-22-10-13,22 10-4,0 0-2,8 28-1,-10 9-3,12-1-2,-4 15-1,4 4-1,-2 10-1,4 1 0,-4 1 0,3-4-1,-3-6-2,-2-7 0,10-11-2,-14-5-6,18-28-15,-20-6-10,24-8 1,-7-12-1</inkml:trace>
  <inkml:trace contextRef="#ctx0" brushRef="#br0" timeOffset="3314.1895">4494 4258 10,'0'0'29,"0"0"2,-22 6-13,-3 2-6,25-8-1,-40-8-2,20 2-3,-15 12-1,7-4 0,-8 12-2,3-2 1,-1 11-3,6 1 2,6 8-3,5 5 2,9 1-1,12 1-1,9-3 1,9-3-1,10-9 1,6-8-1,9-12 0,1-12 0,-1-10 1,-1-9-2,-5-5 2,-7-2-1,-8-3 0,-9 3 0,-9 1 0,-10 3 0,-4 6-1,-11 3-1,1-5-2,-12 14-4,14-16-5,-19 23-15,11-9-7,-2 6 2</inkml:trace>
  <inkml:trace contextRef="#ctx0" brushRef="#br0" timeOffset="3826.2188">5243 4211 3,'0'0'29,"-34"-20"1,2 14-13,13-8-2,-15 16-3,10-10-3,-12 22-2,7-10-2,-5 16 0,6-4-2,1 15-1,11-1 0,4 7 0,8-3-1,8 0 0,10-3 0,6-1 0,9-5-1,7-7 1,2-6-2,9-8 0,-7-2-3,19-14-8,-9 10-21,-3-14-1,-5-5 0</inkml:trace>
  <inkml:trace contextRef="#ctx0" brushRef="#br0" timeOffset="4233.2421">5575 4195 1,'0'0'28,"0"0"2,-29 2 0,7 8-21,22-10-1,-34 22-1,34-22 0,-35 37-2,23-19 0,-4 15-2,10-9 1,-2 10 0,8-7-2,2 1 0,6-6-1,4-1 0,-12-21-1,35 26 2,-13-22-2,0-4 2,2-4-2,0-4 2,-1 0-2,-3-2 1,0 1 0,-2 1-1,-18 8 0,29-4 0,-29 4 1,26 8-1,-26-8 0,22 15 0,-22-15-1,18 16-1,-18-16-4,24 10-9,-24-10-19,0 0-2,25-10 1</inkml:trace>
  <inkml:trace contextRef="#ctx0" brushRef="#br0" timeOffset="4501.2572">5946 3867 32,'14'32'34,"-14"-5"1,0 3-2,6 8-29,7 7-1,-5 12 1,8-3-1,-6 7-1,2-6-1,2 0 1,-2-7-2,0-5 0,-5-11-2,-7-32-4,14 41-15,-14-41-13,0 0-1,22-29 0</inkml:trace>
  <inkml:trace contextRef="#ctx0" brushRef="#br0" timeOffset="4824.2759">6062 3972 3,'0'0'20,"22"31"-17,-22-31-3,46 4-25</inkml:trace>
  <inkml:trace contextRef="#ctx0" brushRef="#br0" timeOffset="4682.2676">6259 4118 18,'6'32'33,"4"5"-1,-2 3 2,-4 13-27,11-12-3,-7 5-1,2-13-1,0-1-4,-12-6-7,2-26-22,0 0-3,0 0 2</inkml:trace>
  <inkml:trace contextRef="#ctx0" brushRef="#br0" timeOffset="5300.3031">6477 4053 19,'0'0'30,"10"23"1,-10-23-2,26 8-27,-6-4 0,3-2 0,5 0 0,-4-2-2,2 4 2,0-2-1,-5 2 1,-3 0-1,-18-4 0,24 28 0,-24-5 0,-2 5 1,-6 8-1,-6 3 1,-6 5-3,-1 1 2,1 0-1,0-7 2,0-2-1,8-5 0,-2-7 0,12-6 1,2-18 1,8 23-1,-8-23 1,36 10-1,-14-6 1,11-6-1,-1 4 1,4-6-2,0 4 1,1-2-1,-5 0 0,-2 2-1,-4 0 0,-7 2-1,1-4-3,-20 2-3,0 0-28,0 0-2,12-18 1,-12 18 1</inkml:trace>
  <inkml:trace contextRef="#ctx0" brushRef="#br0" timeOffset="5939.3396">7116 4221 3,'0'0'29,"0"0"1,18 6 0,-18-6-22,0 0 0,0 0 1,0 0-2,0 0-1,0 0-1,0 0 0,0 0-2,0 0 0,-16-18-1,16 18-1,-18-12 1,18 12-1,-28-16 0,8 12 0,-1-4-1,-1 4 1,-2 2 0,0 2-1,0 8 1,2 6-1,-1 6 1,3 4-1,4 7 1,2 1-1,6 3 0,6-3 1,4-4-1,8-3 0,-10-25 1,34 24-1,-12-24 0,5-6 0,-1-8 0,0-4 0,-2-7 0,-4-1 0,-1-2 0,-3-1-1,-4 7 1,-4 2 0,-8 20-1,8-29 1,-8 29 0,0 0-1,0 0 1,0 0 0,18 27 0,-10-7 0,4 2 0,2 5 0,0 1 0,5-2 0,-3-1-1,2-3 0,-4-2-2,8-12-4,-20 10-14,-2-18-14,20-10-2,-20 10 2</inkml:trace>
  <inkml:trace contextRef="#ctx0" brushRef="#br0" timeOffset="6713.3839">7215 4082 28,'28'0'31,"-10"2"1,15-6-20,-9 14-1,16-14-2,-6 10-4,5-10-1,-5 4-2,4-6-1,-7 2 0,-1-5-1,-2-1 0,-2 2 0,-4-2 0,-3 4-1,-1-2 0,-18 8 0,24-12 0,-24 12 0,0 0 0,18-8 0,-18 8 1,0 0 1,0 0-1,0 0 2,0 0-1,24 14 1,-24-14-1,16 26 1,-6-8 0,-10-18 0,25 41 0,-11-15 0,-4 7 0,4-3 0,-6 6 0,4-1 0,-6 5-1,0-1 1,-2 1-1,-4-9 0,2-5-1,-6-6 0,4-20-2,-12 19-2,12-38-20,-12-1-12,-6-22-1,-6-11 0</inkml:trace>
  <inkml:trace contextRef="#ctx0" brushRef="#br0" timeOffset="6248.3573">7326 3559 18,'-2'22'32,"2"-22"0,10 43 1,-8-11-28,12 1 0,-4 13 1,12-5-1,-10 15-1,11-1-1,-7 10 0,2 0 0,-4 6-2,2-4 1,-4-1-1,-2-5-1,-2-6-1,-4-9-1,4-11-3,-20-5-5,12-30-15,0 0-10,-18 6 0,0-18 1</inkml:trace>
  <inkml:trace contextRef="#ctx0" brushRef="#br0" timeOffset="6893.3942">7644 3577 8,'17'29'1,"-7"-7"-1</inkml:trace>
  <inkml:trace contextRef="#ctx0" brushRef="#br0" timeOffset="7368.4214">8443 4112 16,'0'0'30,"0"0"-6,0 0-9,0 0 0,0 0-2,-10-24-3,-12 20-2,22 4-2,-43-23-1,17 9-2,-6 6 0,0-4-1,-3 8 0,1 4-1,0 6 0,0 6 0,3 8-1,5 11 1,6 9-1,14 7 1,6 5 0,10-1-1,8-2 1,16-9-1,7-7 1,5-15 0,4-14-1,-5-16 0,-1-19 0,-3-7 0,-7-11-1,-12-3-1,-6-7-1,-18 4-2,6-6-4,-24 23-8,8-3-18,-2 13-1,-2 8 0</inkml:trace>
  <inkml:trace contextRef="#ctx0" brushRef="#br0" timeOffset="7885.451">8804 4234 30,'18'42'32,"0"-8"1,4 1-17,-18 1-8,15-17-1,-17 1-2,-2-20-2,0 0 0,0 0-1,-6-18 1,2-9-1,-3-5 0,5-7 0,0 3 0,6-5-1,0 9 1,9 0-1,1 5 0,8 7 0,-4 10 0,6 2 0,0 6-1,1 2 1,1 6 0,-4 0 0,-2 4 0,-2 0-1,-18-10 1,23 37-1,-19-11 1,-2 2-1,-2 5 1,-2-1-1,0 5 1,0 1-1,2-3 0,6-5 0,2-2 0,6-1-1,10-5 1,2-6-2,8-6 3,5-6-2,5-6 0,0-8-1,7-6 0,-7 0-1,13-13-10,-17 9-24,-8-2-2,-16 4 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3T16:48:17.6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context xml:id="ctx1">
      <inkml:inkSource xml:id="inkSrc9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2-01-23T17:35:38.107"/>
    </inkml:context>
  </inkml:definitions>
  <inkml:trace contextRef="#ctx0" brushRef="#br0">660 349 3,'0'-22'25,"-6"-2"-10,6-9-2,-12 7-1,6-11-1,-18 9-1,12-8-2,-19 7-1,9-3-2,-14 8 0,2-3-2,-11 11 1,3 2-2,-8 14 0,-1 4-1,-1 10 0,1 6 0,5 9 0,6 1-1,5 2 0,7 1 0,6-5 0,10-1 0,10-5 0,8-4 0,-6-18-1,38 30 1,-10-19 0,13-1 1,5 0-1,7 2 0,1 4 0,0 7 1,3 5-1,-3 6 0,-5 11 0,-9 6 1,-10 5-1,-10 1 1,-9 2 0,-7-5-1,-14-1 1,-3-6 0,-9-5 0,-6-9 0,-4-11 0,-5-8-1,-5-10 1,-2-10-1,-5-10 0,-3-6-1,4-15-1,-1 3-2,23-17-7,4 19-21,16-11-2,10 9 1</inkml:trace>
  <inkml:trace contextRef="#ctx0" brushRef="#br0" timeOffset="564.0323">1108 523 26,'0'-18'30,"-6"0"-5,10-8-9,-4 26-5,-12-33-4,12 33-1,-22-24-2,22 24 0,-33-14-2,15 12-1,0 4 0,0 6 0,0 8-1,2 8 0,3 9 1,7 11-1,4 5 1,8 6 0,7-3 0,3 1 0,8-8 0,4-7 1,4-12-1,-1-11 2,3-15-1,-4-13 1,4-13-1,-5-8 0,-7-7-1,-8-1 0,-6-1 1,-8 1-2,-8 1-1,-6 5-1,-8 9 1,-1 3-1,3 8 0,20 16-1,-26-12-2,26 12-2,-8 24-8,8-24-17,22 36-1,0-13 0</inkml:trace>
  <inkml:trace contextRef="#ctx0" brushRef="#br0" timeOffset="999.0569">1398 615 15,'0'0'28,"12"-25"0,-12 25-10,0 0-6,2-18-5,-2 18-1,0 0-1,2 28-1,6-7 0,-2 9 0,9-2-1,-1 9 1,6-5-1,0 3-1,6-9 1,0-6-1,5-10 0,-3-5-1,2-16 1,0-5-1,-5-12-1,-3-9 0,-4-3 1,-6-7-2,-2 1 1,-4-1-1,-4 7 1,-4 5-1,0 15 0,2 20 1,0 0-1,0 0 1,-4 22 0,8 15 0,4 7 1,2 5-1,6 1 0,3 1 0,1-2 0,10-13-4,-6 3-3,12-29-25,-7 4-3,1-16 2,-6-4-1</inkml:trace>
  <inkml:trace contextRef="#ctx0" brushRef="#br0" timeOffset="1411.0807">2086 657 7,'26'10'31,"-12"11"0,8 5 2,-12 12-19,23-11-4,-17 17-2,10-11-3,-12 7 0,4-11-2,-10 1 0,2-12 0,-10-18 0,9 20-2,-9-20 1,0 0-1,6-30 0,-4 4 0,0-7 0,2-5-1,2-9 0,0-1 0,4-3 0,4 4-1,4 3 1,4 7 0,2 13-1,7 8 2,1 18 0,2 14 0,-4 12 1,3 11-2,-7 10 2,0-1 0,-4 3-1,-6-3-1,-3-7 0,-3-9-1,-2-7-2,-6-5-1,-2-20-5,0 0-16,18 0-10,-18 0-1,18-45 0</inkml:trace>
  <inkml:trace contextRef="#ctx0" brushRef="#br0" timeOffset="1789.1021">3280 503 15,'0'0'30,"-27"-4"-1,27 4 1,-24 0-22,24 0-3,0 0-2,0 0 0,-30-12 1,30 12-1,-42-4 1,19 0 0,-13 8 0,6 0-1,-8 8-1,1 6 0,1 13-1,6 3 0,3 11 1,3 1-1,8 7 1,12-4 0,10 1 0,14-5-1,11-9 1,9-11 0,8-7-1,5-12 0,3-10-2,-1-4 0,-1-12-2,-12-3-3,9-15-8,-23 13-20,-2-25-2,-14-1 1,-4-12 1</inkml:trace>
  <inkml:trace contextRef="#ctx0" brushRef="#br0" timeOffset="2000.1139">3284 96 12,'-19'-2'33,"19"2"0,-28 59 1,26-7-14,-14 31-9,26 3-3,-6 25-3,14-6 0,-2 7-2,13-11-1,-1-4 0,4-18-2,2-14 0,-3-20-2,5-25-3,-12-4-2,15-30-27,-15 6-3,4-23 2,-10 1-1</inkml:trace>
  <inkml:trace contextRef="#ctx0" brushRef="#br0" timeOffset="2644.1513">3717 734 20,'18'45'34,"-24"-1"0,22-7 0,-18 13-22,29-13-3,-11 13-3,8-9-2,-6-3-1,2-5 0,-8-9-1,-12-24 0,6 22 0,-6-22-1,-2-24 0,-2-4 0,-6-9 1,4-11-2,-6-7 0,8-8 0,2 0-2,2 5 2,4 3 0,4 10-1,12 9 1,-2 18-2,17 14 2,-5 16-1,4 8 1,1 6-1,3 9 2,0-1-2,-2 3 2,1-1 0,-1-5 0,2-9 0,-1-2 0,1-6 1,2-6-1,1-6 0,-1-4-1,2-4 0,-5-2 1,-3-6-1,-6-2 0,-6-4 0,0-5-1,-9 3 1,-1-2-1,-8 1 0,-6 1-1,-6 0 0,8 22 1,-31-22 0,11 20 0,-4 6 0,-6 8 1,-1 12 0,1 8 0,8 11 0,0-2 1,6 3 0,6-1 0,8-3 0,12-5 0,8-7 0,6-8-1,8-6 0,7-1-1,7-5-1,12-8-4,-11 8-6,19-24-24,-7 9-2,13-15 2</inkml:trace>
  <inkml:trace contextRef="#ctx0" brushRef="#br0" timeOffset="3188.1823">5373 647 12,'0'0'30,"0"-28"3,0 28-15,-10-31-3,10 31-4,-19-26-3,19 26-2,-26-6-2,8 12 0,0 0-1,-10 8-1,1 4 0,3 7 0,2-1 0,4 2 0,6 1-1,6-1 0,10-2 0,14 3-1,6-9 1,4-2-1,5 0 0,1-1 0,2 1 0,0 0 0,-7 2 1,-7 2-1,-4 3 1,-10 1 0,-6 2-1,-10 1 1,-6-5 0,-8 2 0,-8-3 0,-9-3 0,-3-6-1,-5-4 1,3-8-2,-2-8 1,1-8-3,11-9 0,6 3-3,28-14-8,-4 15-23,24-15 0,10 12 0</inkml:trace>
  <inkml:trace contextRef="#ctx0" brushRef="#br0" timeOffset="3601.206">5895 611 10,'-4'-27'35,"-10"3"0,-2-2 0,-19 7-19,13-9-7,0 22-3,0-6-2,-6 12-1,3 0 1,1 8-2,4 0 1,-2 8-1,22-16 0,-26 35-1,26-13 0,4 8 1,6 1-2,6 1 1,8 3-1,4 1 0,0 0 0,1 1 0,-1-1 1,-2-1-1,-2-5 1,-1 1-1,-13-5 1,-4-2-1,-6-4 1,-8 1 0,8-21-1,-37 24 1,11-16-1,-6 0-1,-8 4-3,3-8-5,-5 25-29,-5-23 0,-1 8-2,8-12 2</inkml:trace>
  <inkml:trace contextRef="#ctx1" brushRef="#br0">-2681 4596 22,'0'0'29,"0"0"-9,0 0-3,0 0-4,-25-15-3,25 15-2,0 0-2,0 0-2,0 0 0,0 0-1,2 33-1,3-10-1,3 11-1,2 9 1,6 8-1,-1 8 0,3 3 0,0-3 0,3-3 0,-3-7 1,-3-8-1,1-13 0,-16-28 0,23 23 0,-23-23 0,16-31 1,-11 3-1,0-13 0,0-10 0,0-6 1,0-7-1,-2 0 0,-1-7 0,4 7 0,-1 5 0,0 7 0,0 11 0,0 11 0,-5 30 0,13-31 0,-13 31 1,26 31-2,-6-1 2,6 11-1,2 8 0,3 7 0,3 1 1,2-1-1,-3-5 0,-2-4 1,-3-12-1,-4-6 1,-24-29-1,38 30 0,-38-30 0,31-2 0,-31 2 0,26-31 0,-16 5 0,-2-7 0,0-8-1,-3-8 1,-3-2-1,-2-10 0,5 4 0,-5 1 1,3 7-1,0 6 1,2 12 0,-5 31 0,15-23 0,-15 23 0,29 51 0,-11-2 0,5 12 1,8 16-1,0 5 1,5 8-1,-6-6 1,1-4 1,-5-14-1,0-7 0,-8-18-1,-3-7 1,-15-34 0,18 25-1,-18-25-1,0 0-3,0 0-8,0 0-22,0 0-1,-2-36 0</inkml:trace>
  <inkml:trace contextRef="#ctx1" brushRef="#br0" timeOffset="609.0348">-1054 4919 15,'0'0'24,"-5"-36"-5,5 36-1,-15-36-4,15 36-3,-23-30-3,23 30-1,-34-29-1,34 29-3,-46-18 0,46 18 0,-49-5-1,23 16 0,-2-1-1,2 13 0,0 3 0,6 15 0,2 5 0,10 7 0,0 1-1,13 3 1,6-6 0,9-5 0,6-13 0,10-4-1,5-19 1,6-13-1,4-12 0,1-11 0,2-7 1,-3 0-1,-7-3 0,-11-5 0,-9 5 0,-12 5 1,-9 5-1,-3 26 0,-36-35 0,5 24 0,-5 4-1,-3 2 0,3 7 0,0-7-2,13 15-3,-8-17-4,31 7-5,0 0-10,-18 23-9,18-23 2</inkml:trace>
  <inkml:trace contextRef="#ctx1" brushRef="#br0" timeOffset="1296.0737">-405 4847 9,'0'0'26,"0"0"-3,-10-36-5,10 36-3,0 0-4,0 0-1,-47-35-2,47 35-2,-30-11-1,30 11-1,-31-2-1,31 2-1,-24 2-1,24-2 0,0 0 0,0 0-1,-23 16 0,23-16 0,0 0 0,0 0 0,0 0 0,0 0 0,0 0 0,0 0 0,0 0 1,0 0-1,0 0 0,0 0 0,0 0 0,0 0 1,0 0-1,0 0 0,0 0 0,0 0 0,0 0 0,0 0 1,0 0-1,-23 15 0,23-15 1,-26 15-1,26-15 1,-33 34-1,33-34 0,-41 46 0,25-15 0,3 5 1,8 5-1,5 0 0,13-3 0,10 0 0,8-7 0,8-5 0,5-13 0,5-8 0,-3-13 1,3-5-1,-8-5 0,-5-7-1,-5 2-1,-13-8-1,5 21-6,-33-21-13,10 31-13,-8-36 1,8 36 0</inkml:trace>
  <inkml:trace contextRef="#ctx1" brushRef="#br0" timeOffset="1577.09">-498 4353 1,'13'54'30,"-8"-13"2,6 7 1,12 19-21,-18-18-1,31 25-1,-18-20-4,21 17-1,-11-12-2,11 3 0,-6-11-1,3 0-1,-2-10 0,-1-7-1,-2-11-1,-8-18-2,16 10-9,-39-15-21,31-28-2,-16-5 0</inkml:trace>
  <inkml:trace contextRef="#ctx1" brushRef="#br0" timeOffset="2075.1187">182 4714 25,'-23'44'30,"7"-21"-8,16-23-9,-5 36-3,5-36-1,5 41-1,-5-18-2,21 13-1,-13-3-1,15 10 1,-10-7-2,10 5 0,-5-7-2,8-4 1,-26-30-1,41 36-1,-41-36 1,38 0-1,-38 0 0,31-38-1,-18 7 1,-2-7-1,-4-3 0,-4-6 0,2 6 0,-5 3 0,0 5 0,-5 5 0,5 28 1,-5-26 0,5 26 0,0 0 1,2 36 0,11-3 0,0 11 0,10 9 1,3 1-1,7 5 0,1-5 0,2-3 0,0-10-1,-8-13 0,6-7-4,-34-21-10,31-21-20,-26-7-1,-5-10 0</inkml:trace>
  <inkml:trace contextRef="#ctx1" brushRef="#br0" timeOffset="2408.1377">715 4304 6,'0'26'32,"2"10"0,4 2 2,-14-7-22,34 30-2,-21-17-1,23 25-2,-5-2-3,13 12 0,0-7-1,8 10 0,-5-8-1,2 3-1,-2-8 0,-1-7 0,-4-8-1,-9-13 0,-4-11-2,-21-30-2,21 31-6,-21-31-24,-26-18-3,8-15 2,0-3-1</inkml:trace>
  <inkml:trace contextRef="#ctx1" brushRef="#br0" timeOffset="3030.1733">1600 4865 1,'0'0'31,"0"0"1,0 0-9,0 0-6,-2-25-4,2 25-3,0 0-3,-34-5-2,11-1-2,23 6 0,-49 6-1,24 6-1,-4 4 1,6 12-1,-3 3 0,8 12 0,3 8 0,7 3-1,8 3 1,8-4 0,7-1 0,6-9 0,7-12-1,3-18 1,3-16-1,2-12 0,-3-18 1,3-16-2,0-7 1,-5-6-1,-3-2 0,-7 10 0,0 0 1,-11 11 0,-2 12-1,-8 31 1,-6-31 0,6 31 1,0 0-1,-15 26 1,12-3-1,9 5 1,4 8 0,8 2 0,2-2 0,6 5 0,3-7 0,1 2-1,1-11 1,0-2-1,-2-5 0,-4-10-2,6 2-2,-31-10-5,57-23-23,-57 23-5,33-44 1,-22 9 0</inkml:trace>
  <inkml:trace contextRef="#ctx1" brushRef="#br0" timeOffset="3447.1971">2249 5014 2,'31'43'28,"13"11"1,2 3-11,-10-27-4,18 17-3,-20-27-3,9 8-1,-17-18-2,2 3-1,-28-13 0,24-5-1,-24 5 0,0 0-1,-24-33 0,24 33 0,-36-44-1,13 14 0,-5-6-1,2-3 1,3-4-1,8-1 0,7 1 0,5 7 0,6 2 1,7 11-1,-10 23 1,52-33 0,-19 20-1,3 5 1,0 1-1,0 2 1,0-3-1,-2 3 0,-8 0 0,-3 2-1,-23 3-3,25-8-7,-25 8-23,24-2-1,-24 2 0</inkml:trace>
  <inkml:trace contextRef="#ctx1" brushRef="#br0" timeOffset="3937.2252">2996 4327 46,'-8'36'36,"-5"0"1,5 2-2,-5-7-33,13 0-1,8-8-3,-8-23-11,23 2-21,-23-2-3,44-35 2,-21 1-1</inkml:trace>
  <inkml:trace contextRef="#ctx1" brushRef="#br0" timeOffset="3742.214">3196 4858 11,'3'28'33,"0"-3"1,2 6 2,-5-31-23,-5 54-2,5-54-4,15 59-1,-12-31-3,12 11 0,-5-9-1,8 6-1,-2-5 0,2 0-1,-3-3 0,-15-28 0,23 36-2,-23-36-3,0 0-11,0-28-19,-7-13-2,-14-21 1</inkml:trace>
  <inkml:trace contextRef="#ctx1" brushRef="#br0" timeOffset="4473.2558">3371 4783 21,'-10'39'35,"10"-39"0,0 0-2,39 23-22,-39-23-2,72-23-2,-23 2-3,20 1-2,9-6 0,12 0-1,0 1 0,2-1-2,4 13-3,-29-15-9,2 23-23,-20 3 0,-13 9 0</inkml:trace>
  <inkml:trace contextRef="#ctx1" brushRef="#br0" timeOffset="4215.2411">3444 4376 31,'2'51'33,"6"5"0,5 9-13,-6-17-11,37 29 1,-18-18-5,15 13-2,3 0-2,0 4 1,-1-1-1,1-1-1,-5-2 0,-6-8 1,-4-10-1,-9-11-1,-7-12 0,-13-31-3,0 0-5,0 0-15,-15-28-11,-3-11 0,-6-12 1</inkml:trace>
  <inkml:trace contextRef="#ctx1" brushRef="#br0" timeOffset="4797.2742">4337 4855 18,'-8'44'34,"6"-19"1,-1-2-1,18 16-25,-15-16-2,26 15 0,-13-7-3,15 2-1,-2-5-1,8 1-1,-4-9 0,4-4-1,-1-11-1,-4-10-2,4-1-3,-15-24-6,21 19-10,-24-17-13,11-5 0,-11-3 1</inkml:trace>
  <inkml:trace contextRef="#ctx1" brushRef="#br0" timeOffset="5051.2886">4767 4901 19,'0'0'31,"-11"28"-6,11-28-5,-12 41-4,12-41-4,-8 64-2,-2-28-2,12 21-3,-7-4-1,8 22 0,-9-1-1,9 13 0,-6 3-1,3 2 0,-7 0-1,4 3-1,-2-3 1,0-7-3,-3-13 2,0-13-3,3-13 2,-5-18-6,12 3-7,-2-31-22,0 0-1,-18-41 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3:32.6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88 23,'3'-23'20,"-3"23"0,0 0 2,4-18-3,-4 18 0,0 0-2,0 0-2,0 0 0,0 0-3,-7 18-4,7-18 0,-2 28-2,-4-5-1,12 2 0,-8 15-1,8-3-1,-6 10 0,5 5 0,-3 13 0,4 0-1,0 13 1,-2 8-1,-3 0 1,-1 6-1,0 2 0,0-8-1,4-4 1,-4-9-1,-2-14 0,2-13 0,-2-2 0,6-21 0,-4-4-1,2 2 0,-2-21 0,0 0 0,0 0-1,0 0-2,4-21-2,-10 2-8,10-21-26,6-10-2,-1-4 1,5 3-1</inkml:trace>
  <inkml:trace contextRef="#ctx0" brushRef="#br0" timeOffset="625">494 32 3,'0'0'17,"10"-17"0,-10 17 0,0 0-1,10-19 3,-10 19-1,0 0-1,0 0 0,0 0-1,0 0 0,0 0-3,0 0-2,7 17-2,-14 2-3,7-19 1,1 50-3,7-12 1,-8 14-2,8 5 0,-1 18 0,9-1-1,-7 24 0,3 7-1,-1-4 1,-1 2-1,1-1 0,-3-13 0,0-8 0,-8-11-1,3-16 0,-1-14-1,-2-5-2,-5-9-4,5-26-9,0 0-23,0 0-1,0 0 0,-29-34 0</inkml:trace>
  <inkml:trace contextRef="#ctx0" brushRef="#br0" timeOffset="1094">5 739 64,'-10'-17'36,"10"17"-1,0 0 2,12-32-17,-12 32-5,21-6-4,-21 6-3,46-6-1,-16 8-3,14-4 0,2 2-1,8 10-1,1-3-1,6-3 0,-3 2-3,-3 5 0,6-9-7,-20 16-17,4-15-13,-6-3-1,-5 0 1,1-3-1</inkml:trace>
  <inkml:trace contextRef="#ctx0" brushRef="#br0" timeOffset="1438">1279 722 46,'0'0'30,"0"0"2,-18-17-6,18 17-8,-15-19-3,11 2-2,-17 7-2,8-13-3,-16 14-1,4-5-1,-7 14-1,5-5 0,-9 10-1,5 1-2,-5 13 0,5 8 1,2 0-1,6 7 0,1 6-1,10 10 0,6 1 1,8-1-1,8 0 1,7-8-1,10-2-1,3-11 1,11-12 0,-3-23 0,4-9-1,4-16 0,-8-11 0,-2-7-1,-7-7 1,-6 1-1,-8-3 0,-1 9 0,-12 3 1,-6 8-1,0 9 1,-6 10 0,10 19 0,-17-16 0,17 16 0,-13 35 0,9 1 1,2 8-1,2 10 1,6-1-1,3 8 2,3 2-1,5-7 0,4-6 0,2-8 0,2-14-1,-2-7 1,-2-3-2,2-13-1,-23-5-1,38-9-5,-38 9-5,12-23-21,-5 0-7,1-6 1,-8-1 0</inkml:trace>
  <inkml:trace contextRef="#ctx0" brushRef="#br0" timeOffset="2000">1489 741 38,'0'0'29,"0"0"3,10 23 1,-10-23-11,15 46-4,8-19-7,-14 3-1,16 3-2,-6 19-2,10-8-1,-12 5 0,10 3-2,-6-6 0,0-8-1,-2 10 0,-3-18-1,-3-5 0,-13-25 0,15 19 0,-15-19 0,0 0 0,0-30 0,-7-3 0,-3-5-1,-1-8 0,-3-7 1,3-5 0,7-5 0,0 10 0,8-1 0,6 6 1,7 6 1,6 14-1,9-1 0,1 8 0,5 13-1,4 3 0,4-7 1,-4 14-2,0-2 0,-7 4 0,-5 7 0,-5-5 0,-6 0 0,-19-6 0,15 23 0,-15-23-3,0 0-5,0 0-10,-24 11-23,24-11 0,-21-6 0,21 6 0</inkml:trace>
  <inkml:trace contextRef="#ctx0" brushRef="#br0" timeOffset="2547">2635 694 22,'0'0'27,"29"-12"1,-29 12 3,13-19-8,0-2-8,-13 21-1,19-17 0,-19 17-2,10-19-2,-10 19-2,-8-21 0,8 21-1,-17-20-2,17 20 0,-32-26-1,7 14-1,-4 1 0,-3 7 0,-3 8-1,-5 11 0,0 4-1,0 10 1,1 7 0,7 14-1,7 1 2,6 13-3,9-1 0,14-6 0,9 4 0,12-11 0,12-4 0,9-12 0,9-7 0,-1-18 0,5-10 0,2-11 0,-7-11 0,-3-4 0,-14-11-3,5-8-9,-17 10-27,-6-10-3,-13-4 1,-5-3-1</inkml:trace>
  <inkml:trace contextRef="#ctx0" brushRef="#br0" timeOffset="2985">2786 40 73,'0'0'36,"0"0"0,-25-15 2,25 15-21,0 0-5,-21 40-3,23-17-2,-10 17-1,10 0-1,-4 19 0,10 12-1,-2 13 0,11 0-1,4 15-3,6-5 0,3 2 0,5-5 0,3-5 0,0-13 0,-3-6 0,-3-15 0,-3-16 0,-8-4 0,-4-11 0,-17-21 0,25 18 0,-25-18-16,0 0-26,-21-31-2,4 0 2,-6-14-1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05:26.37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527 102 22,'0'0'26,"0"0"-2,0 0-1,5-23-3,-5 23-3,-9-17-2,9 17-3,-27-19 0,27 19-3,-43-21-1,13 8-2,-16 9-1,2-2 0,-7 8-1,0 2-1,-6 7 1,8 5-1,2 8 0,11 7 0,7 7-1,18-1 1,9 7-1,15-4-1,12 0 0,17-4 1,7-5-2,10-8 1,1-11 0,6-9 0,-1-12-1,-6-8 0,-4-8 1,-10-10-1,-7 1 1,-4-6-1,-13-6 1,-6 11-1,-5-1 1,-5 7-1,-3 2 0,-2 10 0,0 17 0,0 0 0,0 0 0,0 0-1,-7 23 1,8 6 0,3-1 0,8 7 0,3 3 0,6-1 1,3-5 0,5-1-1,5-8 1,0-8 0,2-5-1,-4-5 1,0-7-1,-3-3 0,-1-7-4,-11 12-26,-17 0-10,21-29-1,-25 12 1,1-10-1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3:36.4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 1037 2,'-20'23'19,"20"-23"-2,0 0 1,0 0 1,0 0 3,2 17 0,-2-17 0,0 0-2,0 0 0,0 0-5,0 0-3,0 0-3,0 0-2,0 0-1,0 0-1,0 0-1,10-22-1,-2 3-1,1-14 0,6-3-1,4-27 0,4-13 0,4-10-1,0-11 0,0-3 1,-1-1-1,-1 5 0,-2 11 0,-6 9 0,0 19 0,-3 5 1,-1 18-1,-3 9 0,-10 25 0,25-19 0,-25 19 0,22 21 1,-8 8 0,1 3 1,0 14-2,4 1 0,3 16 0,0 11 0,3 6 0,8 0 0,-5 4 0,7 3 0,-3-8 0,-1-1 0,-3-10 0,1-13 0,-4-13 0,-8-2 0,-2-9 0,-15-31 0,19 26 0,-19-26 0,0 0-9,-3 21-11,3-21-22,-18-11 0,1-3 1,-4-7 0</inkml:trace>
  <inkml:trace contextRef="#ctx0" brushRef="#br0" timeOffset="891">71 579 52,'-23'-2'34,"23"2"1,-23-21 2,23 21-15,10-38-6,-10 38-4,38-23-1,-13 19-3,13-7-1,-2 13-2,8 0-2,2 9 0,5-5-1,1-1 0,1 13-2,-1-5 1,2-4-1,-3 5-2,-7-3-1,4-15-5,-21 21-9,3-18-23,-5-11 0,-25 12 0,25-23 0</inkml:trace>
  <inkml:trace contextRef="#ctx0" brushRef="#br0" timeOffset="922">808 506 38,'0'0'30,"0"23"2,0-23 0,23 19-10,-17 2-6,15-9-4,-6 22-1,14 0-3,-8 19 0,5-3-2,-5 13-2,8-10 0,-8 4-1,2-2-1,-8-7 0,1-21-1,-7-5 1,-9-22-1,0 0 0,0 0 0,0 0-1,-7-22 1,-5-5-1,2 4 0,-5-13 1,4-6-1,5 2 0,4-9 0,4-1 1,8 3-1,7 3 1,6-10 0,5 11 0,11 8 0,1 5 0,4 15 0,3 7-1,-1 8 1,2 10-1,2 9 1,-8 9-1,-2 3 1,-6 3-1,-3 4 1,-7 2-1,-4 6 0,-9 1 0,-1-3 1,-5-2-1,-5-6 0,-5 0 0,-1-11-1,6-25-3,-23 30-4,23-30-14,-19-9-18,19 9-1,-29-21 1,20 4 0</inkml:trace>
  <inkml:trace contextRef="#ctx0" brushRef="#br0" timeOffset="1531">2069 621 24,'17'-12'26,"-17"12"2,0 0 0,11-34-8,-11 34-1,-4-34-2,4 34-1,-19-35-4,-7 30 0,10-12-3,-14 15-1,1-2-2,-11 10-2,4 9 0,-4 19-1,3-9 0,-3 13-1,14 4 0,-1 13 0,17-6 0,5 3-1,12-3 1,12-7-1,14-2 0,5-6 2,6-11-3,7-17 0,3-14 0,-1-13 0,-1-15 0,-10-4 0,-6-3 0,-5-11 0,-8 7 0,-8-3 0,-9 4 0,-4 8 0,-4 10 0,-2 9 0,-2 0 0,6 19 0,0 0 0,-25 4 0,23 20 0,-1 11 0,1 1 0,6 15 0,1 12 0,3 6 0,3-1 0,1-9 0,5-4 0,0-7 0,0-8 0,1-14 0,-1-20 0,6-23-7,-23 17-8,21-40-26,-8 0 0,-1-6 0,-3-11 0</inkml:trace>
  <inkml:trace contextRef="#ctx0" brushRef="#br0" timeOffset="2109">2470 32 92,'-2'-17'35,"2"17"0,0 0 2,0 0-25,0 0-7,11 19 0,-1 10-2,9-1 1,-8 14 0,7 4 1,-7 15-1,4 2 1,-5 17-1,7-6-1,-7 12-1,1 3-2,-1-3 0,-1-6 0,-1-6 0,-1-11 0,-5-12 0,2-3 0,-2-16 0,-4-15 0,2-17 0,0 0-11,0 0-25,-15-32-6,11 7 1,2-15-1</inkml:trace>
  <inkml:trace contextRef="#ctx0" brushRef="#br0" timeOffset="2453">2770 423 74,'-20'11'36,"20"-11"0,-15 19 2,8 10-20,7-29-5,17 42-3,4-16-2,-6 18-1,14-2-1,-8 15-1,13 2-1,-3 4-4,3-6 0,0 0 0,-1-6 0,1-5 0,-7-12 0,5-15-7,-16-3-18,9-16-16,-8-14-1,2-9 1,0-15-1</inkml:trace>
  <inkml:trace contextRef="#ctx0" brushRef="#br0" timeOffset="2703">3373 560 72,'0'0'35,"0"0"0,0 0 1,0 0-17,0 0-8,-13 24-3,13-24-1,0 25-1,0-25 1,-2 46-2,0-21 1,-8 11-2,3 6 0,-5 3-4,3 16 0,-8 10 0,-3 9 0,-4 11 0,-1 6 0,-2 6 0,-2-4 0,-3 7 0,-1-5 0,1-4 0,1-11 0,1-17 0,3-5 0,0-7 0,1-15 0,5-13 0,0-12 0,21-17-8,-18-2-30,15-15-5,6-23 1,11-11 0</inkml:trace>
  <inkml:trace contextRef="#ctx0" brushRef="#br0" timeOffset="3187">4005 651 14,'0'0'21,"-4"-28"4,4 28-5,-9-29 1,5 8 0,-13 13-1,5-12-2,-20 16 0,11-13-2,-23 22-4,10-10-2,-16 18-2,4-2-2,-7 10 0,5-4-2,0 14 0,8-8 0,6 7-1,9-3 1,8-1-4,15-5 0,11 0 0,14-4 0,8-1 0,11 5 0,9-8 0,7-2 0,1 3 0,0 3 0,0 0 0,-9 2 0,-6 2 0,-6-2 0,-9 0 0,-8 13 0,-10-5 0,-9-4 0,-6-2 0,-11 5 0,-6 3 0,-10-4 0,-11-2 0,-3-3 0,-13 0 0,-1-7 0,2 0 0,1-11 0,11-10 0,6-1 0,22-10 0,0 0-12,25-17-30,15 0 0,11-3 1,8-6-1</inkml:trace>
  <inkml:trace contextRef="#ctx0" brushRef="#br0" timeOffset="3687">4162 529 92,'0'0'38,"0"0"-1,9 29 3,-12-4-25,12-8-7,-5 13-1,7 3-2,-1 10-1,1-7-1,-3 8 0,6 10 0,-7 3-3,1 0 0,-1 0 0,-1-8 0,2-9 0,-8 0 0,11-11-7,-18-12-12,7-17-21,-4-17-3,-4-6 3,-3-17-2</inkml:trace>
  <inkml:trace contextRef="#ctx0" brushRef="#br0" timeOffset="3953">4101 381 96,'-4'-23'39,"4"23"1,0 0-1,0 0-22,0 0-11,0 0-4,17 32-6,16-16-10,-3 22-25,5-10-1,5 1 1,6 5-1</inkml:trace>
  <inkml:trace contextRef="#ctx0" brushRef="#br0" timeOffset="4141">4861 565 70,'-12'27'37,"12"-27"0,-22 0 2,-3 2-19,25-2-7,-31-13-4,31 13-1,-42 2-2,21-4-1,-9 7 0,5 13-2,-2 1 0,8 3-3,0 11 0,7-14 0,7 2 0,7-4 0,5 0 0,10-9 0,6 3 0,8-5 0,1-12 0,8 14 0,2 9 0,-5-4 0,3 4 0,0 10 0,-6-4 0,-3 3 0,-8 11 0,-6-11 0,-2-7 0,-7 2 0,-10 0 0,-9-4 0,-7 0 0,-8 0 0,-9 1 0,-7-5 0,-9-2 0,-7-1 0,3-4 0,-2-5 0,3-2 0,1 1 0,16-8 0,-5 10-13,20-4-29,22 2-1,-20-10 2,20 10-1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3:41.5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99 284 26,'0'0'27,"0"0"5,0 0-2,-19 7-8,19-7-4,0 27-2,0-27-2,8 53-2,7-13-3,-5 27-1,9 1-2,-2 19-2,8-1 0,-1 9-2,1-12 0,-4 1-1,2-16-1,-8-16 1,-3-18-1,-12-34 0,0 0 0,0 0 0,1-34 0,-8-12 0,-12-17-1,-2 1 1,-4-12-1,-7-12 0,3 6 1,-3 1-1,1-7 1,3 16 0,3 13 1,6-2 0,6 8 0,3 5 2,6 2-1,4 8 1,6 8 0,3-6 0,9-1 0,4 13-1,9-1-1,7 13 1,12 3-2,1 7 0,10 0 0,2 11 0,3 10 0,1 4 0,2-3 0,-6 11 0,-4 1 0,-10-6 0,-7 12 0,-10 0 0,-13-6 0,-9-3 0,-12 7 0,-9-4 0,-14 2 0,-11 4 0,-8-6 0,-13-7 0,-8 7 0,-4-9 0,-7-3 0,0-5 0,7-9 0,8-12 0,16 2 0,12-15 0,16-4 0,19-3-5,11 1-3,33-13-14,-4 11-19,11 4-1,5 2 1,3 8 0</inkml:trace>
  <inkml:trace contextRef="#ctx0" brushRef="#br0" timeOffset="703">859 561 17,'-7'31'24,"7"-31"3,9 43 1,-9-43-10,15 27 0,-13-4-2,19-14 0,-17 20-1,19-7-3,-14 13-2,12-7-3,-11 20 0,11-14-2,-8 6-1,2-12-1,-7-5 0,-8-23 0,13 23 0,-13-23 0,0 0 0,-3-29-1,-9 12 1,-1-11 0,-4-3-1,-2-3 1,-2-4-3,5-9 0,7 7 0,1-6 0,8 2 0,8 1 0,9 5 0,10 0 0,9 7 0,8 12 0,3 8 0,11 3 0,1 5 0,-2 8 0,4 5-6,-17 14-6,9-14-23,-17 18-7,-5-7 1,-12-2 0</inkml:trace>
  <inkml:trace contextRef="#ctx0" brushRef="#br0" timeOffset="1156">1734 666 9,'34'-4'14,"-11"6"-4,5-12 6,-7 8 1,-21 2 2,25-30 2,-25 30 1,2-29 2,-19 29 1,17 0-5,-42-11-4,19 0-4,-21 16-3,4 1-2,-13 15-2,-2 0 0,-6 2-1,7 3-4,-1 8 0,6 8 0,7 11 0,15-5 0,14-3 0,18-1 0,14 2 0,21-5 0,14-8 0,12-14 0,9-19 0,5-6 0,-4-19 0,-4-9 0,-13-10 0,-9-7 0,-21-6 0,-10 2 0,-16 2 0,-14 0 0,-12 11 0,-9 2 0,-1 4 0,-3 9 0,0 10 0,2 4 0,-3 7 0,7 6 0,11 2 0,-2 13-5,21-15-3,-13 38-7,13-38-25,17 10-2,6-12 2,3-7-1</inkml:trace>
  <inkml:trace contextRef="#ctx0" brushRef="#br0" timeOffset="1641">1953 139 66,'4'-24'33,"-4"24"0,-14-31 1,14 31-18,0 0-6,0 0-1,15 25-2,-1-6-1,-9 15 0,13 4 0,-9 12-1,10-9 0,-5 20-1,5 4-1,2-1-1,-2 9 0,-2-5-1,2-4 0,-6-1 0,-1-2-1,-7-14 1,1-16-1,-2-5 1,-4-26 0,0 0-1,0 0 0,0-22 2,0-9-2,4-3 0,1-8 0,3 0 0,3-5 0,5-4 0,1 7 0,4 4 0,7 4 0,-1 11 0,3 10 0,3 2 0,3 9 0,2 21 0,4-5 0,2 18 0,-8 2 0,5 6 0,-9-2 0,-1 8 0,-12-2 0,-2-8 0,-7 8 0,-10-8 0,-10-7 0,-5-5 0,-4 9 0,-12-12 0,-7 0 0,-9 5 0,-10-8 0,-6-9 0,-5 10 0,-6-9 0,1-2 0,5-5 0,5-1 0,15-13 0,14 6 0,21-11 0,9-2-8,23-26-29,15 2-6,14-11 2,13-9 0</inkml:trace>
  <inkml:trace contextRef="#ctx0" brushRef="#br0" timeOffset="2328">2716 90 24,'0'0'21,"0"0"0,0 0 1,0 0-14,0 0 0,24-13 2,-24 13 1,0 0 2,0 0 3,25-10 1,-25 10 0,0 0 0,4 34-3,6-16-3,-9 21-2,13 1-2,-8 25-3,5-4 1,2 17-5,3 9 0,-3-5 0,2 3 0,-2-3 0,-1-8 0,-1-13 0,1-6 0,-1-14 0,-7-10 0,13-22-10,-13 10-21,-4-19-10,23-17-2,-6 0 2,6-17 0</inkml:trace>
  <inkml:trace contextRef="#ctx0" brushRef="#br0" timeOffset="2688">3241 745 65,'-21'25'35,"21"-25"0,-15 23 2,11-6-18,4-17-5,0 0-3,35 11-2,-35-11-2,38 12 0,-17-5-2,11-3 0,-5-4-1,11-6-2,0 1-2,6-7 0,-4-1 0,-4-2 0,-2-8 0,-3 6 0,-10 0 0,-21 17 0,13-34 0,-13 34 0,-23-23 0,4 8 0,-11 5 0,-5 1 0,-5-3 0,-3 10 0,-1-1 0,-2 12 0,0 2 0,-1 14 0,5 7 0,6 8 0,9 8 0,10 5 0,9 8 0,14-8 0,9-2 0,12-5 0,11-10 0,6-9 0,5-8 0,-1-14 0,-2-7 0,3-1 0,-3-9 0,-10-7 0,0-6 0,-21 5-7,12-17-15,-14 9-20,-9-12-1,-9 0 2,-7-7 0</inkml:trace>
  <inkml:trace contextRef="#ctx0" brushRef="#br0" timeOffset="3172">3575 664 62,'2'-27'36,"-2"27"1,0 0 1,28 4-12,-28 22-10,21-10-5,-11 18-3,13 2-2,-2 13-1,9-1-2,-9 3 0,8-5-1,-5-1 0,-1-5-2,-2-6 0,-4-9 0,-5-4 0,-12-21 0,0 0 0,0 0 0,0 0 0,-6-44 0,0 8 0,-5-9 0,5-10 0,0 5 0,5-11 0,1 2 0,3 4 0,7 14 0,7 10 0,4 5 0,6 16 0,5 4 0,4 18 0,8 12 0,0 5 0,0 1 0,-6 3 0,-6 8 0,-3 1 0,-10-4 0,-8-2 0,-5-7 0,-6-6 0,-6-3 0,6-20 0,0 0 0,-21 2 0,14-26 0,-3-9 0,6-1 0,2-6 0,2-5 0,6-7 0,11 3 0,4 2 0,10 11 0,12 11 0,7-6 0,3 12 0,5 4 0,1 17 0,-6 11 0,-13 16 0,-2 3 0,-13 6 0,-12 12 0,-9 7 0,-6 1 0,-6 3 0,-1-8 0,-4-13 0,-1 0 0,3-11 0,1-7 0,10-22 0,-11 21 0,11-21 0,0 0-3,13-21-12,-13 21-19,19-22-8,-4-1 0,4 0 1,4-11 2</inkml:trace>
  <inkml:trace contextRef="#ctx0" brushRef="#br0" timeOffset="3922">5044 491 62,'0'0'36,"0"-23"2,0 23 0,0 0-13,0-38-10,0 38-3,-10-19-2,10 19-4,-17-17 1,17 17-3,-29-6-2,12 10-2,-4 6 0,-5 5 0,5 0 0,-4 6 0,6 0 0,2 3 0,11-1 0,8 2 0,-2-25 0,32 34 0,-5-3 0,9-9 0,4 1 0,2 6 0,-6 1 0,-5-2 0,-1 10 0,-9 0 0,-2-19 0,-11 16 0,-8 3 0,-6-6 0,-5 2 0,-5-2 0,-5-5 0,-3-4 0,-3 1 0,-4-3 0,-1-19 0,-6-2 0,2-7 0,3-9 0,1-3 0,15-13 0,0 15-36,3-11-7,5-1-1,9-7 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4:07.42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46 21 50,'-28'0'33,"28"0"2,0 0-1,-21-8-13,21 8-6,0 0-3,0 0-3,0 0-2,0 0-1,0 0-2,0 0 0,0 0 0,0 0-1,0 0-1,0 0 0,0 0 0,17 0 0,-17 0-1,28 6 1,-5-6-1,0 0 0,11 0 0,1-4 0,3-3-1,4 7 0,7-2 1,3-5-1,1 7 0,1 0 0,1 3 0,-3 1 0,-12 0 0,2-1 0,-14-1-1,-1 2 0,-4 1-3,-23-5-5,0 0-31,19-5-1,-19 5 1,0 0-2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4:08.54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19 593 17,'-2'-22'25,"2"22"2,-4-18-1,4 18-5,0 0-2,4-24-2,-4 24-3,0 0 0,0 0-4,0 0-3,0 0-1,0 0-3,-14 24 0,14-3-1,-3 8 0,3 5-1,2 10 1,-2-2-1,1 9 0,7 0 0,0-1 0,1-3 0,8-7 0,-5 0-1,9-13 1,0-8-1,3-14 0,-5-6 1,6-9-1,0-7 0,-2-8 0,1-9 1,-1 0-1,2-2 0,-6-2 0,0-2 0,2 2-1,-10 0 1,3 3 0,-7 1 0,-3 6 0,0 3 0,-8 2 0,4 2 0,0 21 0,-9-30 0,9 30 0,-8-19-1,8 19 1,0 0 0,0 0 1,-17 2-2,17-2 2,-6 34-1,4-5 1,2-1 0,6 2 0,4 8 0,-5 4 0,3-2 0,3 0 0,5-2 0,-3-4 0,10 1-1,-4-7 1,2-5 0,3-6-1,-1-8 0,-2-1 1,-2-4-1,4-4 0,-23 0 0,25-12-1,-25 12-2,21-17-5,-21 17-18,0 0-13,6-24 1,-8 7-2,4-4 2</inkml:trace>
  <inkml:trace contextRef="#ctx0" brushRef="#br0" timeOffset="1016">732 546 15,'0'0'24,"0"0"1,0 0-2,0 0-6,0 0-1,0 0-4,0 0-1,0 0-1,0 0-2,0 0 1,0 0-2,8 30-2,-8-30 0,17 38-1,-7-15-1,3 8 0,2 1-1,-3 6 0,5-2 0,-4 4-1,4-6 0,-5 0 0,1-5 0,-3-6 0,-10-23 0,15 24 0,-15-24 0,0 0 0,0 0-1,9-19 1,-9 19-1,-5-32 0,5 32 0,-10-36 0,4 15 0,1 2 1,-1-4-2,2 0 2,2 1-1,2-3 0,2-2 1,0 3 0,4-3 0,1 4 0,5-5 1,-3 5-1,5 4 1,-14 19-1,30-33 0,-30 33 0,38-11 0,-15 11 0,6 6 0,-7 5-1,7 1 1,-4 3 0,1 4-1,5 2 1,-8-2 0,-4-2-1,4 6 1,-6-1 0,-2 1 0,-4 4 0,-3-4-1,0 1 1,-7 3-1,3-2 0,-6 1 1,2-7-1,0 4 0,0-6 1,0 0-1,0-17 0,2 23 1,-2-23-1,0 0 0,16 23 0,-16-23 1,17 8-1,-17-8 1,26 5-1,-26-5 0,21 4 0,-21-4 1,27-6-1,-27 6-1,25-11-2,-25 11-5,5-23-19,-5 23-14,-9-28 2,1 11 1,-5-6-3</inkml:trace>
  <inkml:trace contextRef="#ctx0" brushRef="#br0" timeOffset="4110">1513 0 24,'0'0'28,"0"0"1,0 0 3,-11 25-13,11-25-3,11 32-4,6-15-1,-7 20-3,14-3-2,-7 15-1,10 1-1,-4 16 0,7 3-2,-3 5 1,5 2-1,-5-4-1,0 2 0,-2-11 0,-3-2 0,-5-14-1,-1-11 1,-5-7-1,-11-29 1,12 23 0,-12-23 0,0 0 1,0-29-1,-10 12 1,-1-6-2,1 0 2,-7 3-1,6-1-1,-3-4 1,14 25 0,-19-34 0,15 17-1,6-4 1,0 2 0,6-2 0,-4 0 0,11 2-1,4-10 1,0 10-1,6-4 0,-1 4 0,9 6 0,-3-2 0,4 9 0,5 4 0,-7 6 0,2 4 0,-1 5 1,-3 6-1,-3 2 0,-3 9 0,-5 3 0,2 7 1,-7-4-1,-7 0 0,-3 2 0,-2-4 0,-8 0 1,-1-3-1,-5-3 0,-11-5 0,1 0 1,-3-4-1,-8-2 0,1-2 0,-6-9 1,-6-10-1,-1-4 0,1-9 0,2-4 0,4-7-1,7-6-2,1 11-6,13-17-29,15 13-1,8 10 1,3 0-1</inkml:trace>
  <inkml:trace contextRef="#ctx0" brushRef="#br0" timeOffset="5063">2819 586 37,'9'-17'28,"-9"17"2,-5-17-7,5 17-3,-8-23-3,10 6-2,-2 17-2,-23-17-2,0 11-1,6-6-3,-13 14 0,5-9-2,-13 12-1,4 9-1,-6 1-1,-2 10 0,2 9 0,4 0-1,5 10 1,8 3-1,2 3 0,14-8 0,9 3 1,11-5-2,4-9 1,12-7 0,5-9-1,8-9 0,3-13 1,7-11-1,-5-12 0,7-2 0,-9-8 0,-5-8 0,-7 5 0,-8 3-1,-8 2 1,-8 5 0,-9 5 0,-9 1 0,9 27 0,-33-19-1,14 13 1,-2 6 0,-2 8-1,4 2-2,19-10-1,-26 34-7,26-34-22,5 17-7,-5-17 1,27 17-1</inkml:trace>
  <inkml:trace contextRef="#ctx0" brushRef="#br0" timeOffset="5547">3106 500 55,'0'0'32,"0"0"1,-17 0 0,17 0-12,0 0-11,0 0-2,-23-4 0,23 4-1,0 0-1,-9 18 0,1 8-1,14 3-1,-6 7-1,7 6-1,3 1 1,7-1-2,0-2 0,4-9 0,4-3 0,-2-9-1,3-11 1,3-10 0,-4-6-1,-2-5 0,-1-2 0,1-8 0,-4 0-1,-2-4 0,-5 3 0,-5-5 0,3-3 0,-8-2 1,-4-2-1,-4-4 0,1 5 1,-3-1 0,-2 4 0,1 3 0,-1 12 0,10 17 1,-19-11 0,19 11-1,-5 34 1,5-2 1,5 10-1,3 11 0,3 8 0,5-4 0,1 0 0,4 0-1,3-13 2,7-8-2,-1-11 2,1-10-2,-1-11 0,-1-8-1,1-11-3,-7 2-4,9-16-14,-14 6-17,-5-5-3,-2-1 2,-5 1-1</inkml:trace>
  <inkml:trace contextRef="#ctx0" brushRef="#br0" timeOffset="6110">3717 476 36,'0'0'26,"0"0"4,0 0 0,-9 19-15,9-19-2,9 38-1,8-21 0,-9 23-1,13-6-1,-6 13-3,8-1-1,-10 5-1,10-11-2,-6 6-1,1-12 0,-7-5-1,0-12 0,-11-17 0,0 0 0,0 0-1,0 0 1,6-27-1,-12 2 1,-1-7-1,-1-4 0,4-8 0,2 2 0,4 2 0,2 1 0,9 2 0,8 5 0,8 7 1,5 4 0,-1 10 0,8 5 0,3 8 0,4 8 1,-4 9-1,-3 2 0,-4 7 0,1 1 0,-6 11-1,-5-6 1,-4 6 0,-4-6-1,-4-2 1,-6-3-1,-3-10-1,-6 4-2,0-23-4,-9 28-19,9-28-13,0 0 0,-27-9 0,27 9 0</inkml:trace>
  <inkml:trace contextRef="#ctx0" brushRef="#br0" timeOffset="6750">4989 572 31,'0'0'26,"19"-13"0,-19 13 3,0 0-14,0 0-3,-23-21-1,17 4 1,-11 15-1,6-15-1,-16 19-1,8-10-1,-13 16-2,-1-6 0,-3 15-2,4 2 1,-4 11-1,9 5 0,-1 7-1,8-3 1,9 7-1,11 3-1,2-1 0,15-2 0,8-8-1,7-4 0,4-4 0,6-13 0,2-5 0,2-12 0,-4-6 0,-4-5-1,-4-5 1,-7-3-3,-1-11-2,-16 7-5,-1-15-28,1 8-4,-10-4 0,-2-3 0</inkml:trace>
  <inkml:trace contextRef="#ctx0" brushRef="#br0" timeOffset="7157">4938 44 77,'-18'-21'36,"18"21"-1,0 0 2,0 0-18,-3 34-14,4-7 0,5 19 0,6 5-1,-1 19 1,10 6 0,-4 16 0,12-1-1,-3 10-1,9-6 0,-5-2-1,2-12-1,1-8 0,-5-14 0,-1-18-1,-8-8 0,4-20-2,-23-13-4,19-11-32,-12-12-3,-5-6 1,-5-13-1</inkml:trace>
  <inkml:trace contextRef="#ctx0" brushRef="#br0" timeOffset="7922">5400 783 43,'0'0'34,"0"0"2,0 0 0,0 0-7,23-9-12,-23 9-5,36-10-2,-5 9-4,9-13-1,-1 7-2,7-5 0,0 3-1,3-5-1,-3 1-1,-8-2 1,-6 2-1,-5-3 0,-4 5 1,-6-4-2,-17 15 1,12-27 0,-12 27 0,-12-23 0,-5 12 0,-6 5 0,-2 1 0,-5 5-1,-10 5 1,-2-3 0,-6 8 0,-1 7 0,-1 0 1,5 6-1,3 0 0,4-1 1,11 3 0,8-2 0,8 2 0,15-3 1,11 1-1,10-2 1,5-2 0,19 4 1,1 0 0,7 0-3,6-6 0,-4 0 0,-2-4 0,-7-3 0,-3-7 0,-5-8 0,-8-3 0,-7-1 0,-4-9-4,-23 18-14,15-32-23,-9 7-1,-3 5 1,-4-3-1</inkml:trace>
  <inkml:trace contextRef="#ctx0" brushRef="#br0" timeOffset="8485">6314 609 51,'25'-6'29,"-25"6"3,20-17 0,-20 17-17,18-17-4,-3 0-1,-15 17 0,7-25 0,-7 25-1,-7-21-1,7 21-1,-23-23-2,2 19 1,4-3-3,-10 12 1,-1 1-2,-5 13 1,-1 8-1,2 7-1,-1 6 1,5 6-1,3 1 1,8 4-2,7 3 0,10-5 0,10-5 0,7-8 0,12-8 0,7-5 0,6-11 0,5-11 0,1-8 0,-1-8 0,-1-10 0,2 0 0,-14-3-4,10-18-11,-27 18-18,2-18-10,-10 0 2,-5-11-1</inkml:trace>
  <inkml:trace contextRef="#ctx0" brushRef="#br0" timeOffset="8875">6308 61 62,'-4'-23'35,"4"23"1,0 0 2,0 0-14,-4 25-12,18-8-2,-7 19-3,7 2-1,-3 17-1,10 2 0,0 16-1,4 3 0,0 4-1,5-1 1,-3-1-4,5-7 0,-2-7 0,-1-9 0,-4-15 0,-1-9 0,-1-10 0,-6-6 0,4-17-7,-21 2-16,0 0-18,21-30-2,-19 1 2,-4-5-1</inkml:trace>
  <inkml:trace contextRef="#ctx0" brushRef="#br0" timeOffset="9188">6818 483 82,'0'0'36,"10"25"0,-3-6 1,12 0-25,-7 17-5,13 0-1,-6 10-1,3-4 0,-1 9-2,4-5 0,-4 3 0,0-7-1,-6-8 0,-3-6 0,-3-10-1,-9-18 1,19 17-1,-19-17-1,0 0 1,2-35-1,-8 13 1,-3-11-1,1-1 0,1-8 0,-1 2 0,0-5 0,7 5-1,2 0 2,5 4-1,6 4 1,3 3-1,10 8 1,-1 10 0,9 1 0,-1 12 0,6 2 0,-2 11 1,2-2-2,-2 8 0,-1 6 0,-3 3 0,-3 6 0,-6 4 0,-1 2 0,-3-2 0,-5 0 0,-3-6 0,-3-1 0,-3-9 0,-5-7 0,0-17 0,-9 23 0,9-23-5,-27 6-3,18-23-25,9 17-8,-29-29-1,18 6 2</inkml:trace>
  <inkml:trace contextRef="#ctx0" brushRef="#br0" timeOffset="9766">7639 611 61,'0'0'35,"-2"30"0,2-30 1,17 21-13,-15-4-12,23-13-1,-25-4-2,40 19-1,-20-8-2,13-7 0,-3 4-2,6-7 0,-5 1-1,3-5 0,-1-3-2,1 0 1,-6-5 0,-1 1-1,-8 1 0,-19 9 0,27-27 1,-27 27-1,2-25 0,-6 8 0,4 17 0,-27-28 0,4 11 0,0 3 0,-7-3 0,1 2 0,-5 0 1,0 5-1,0 3 0,3-1 0,1 8 1,-1 8-1,3 9 0,-1 4 1,4 7-1,1 3 1,-1 9 1,4 0-2,4 3 0,4-1 0,7-4 0,6 2 0,4 0 0,15-12 0,5 1 0,11-2 0,7-8 0,1-2 0,3-6 0,4-5 0,-1-6 0,-7 0 0,-2-6 0,-8 0 0,-3-1 0,-8-3 0,-4-1 0,-17 11 0,21-13 0,-21 13 0,0-23 0,0 23 0,-6-23-7,6 23-37,0 0 0,-9-27 1,9 27-1</inkml:trace>
  <inkml:trace contextRef="#ctx0" brushRef="#br0" timeOffset="10500">8629 495 70,'0'0'35,"0"0"2,-23-23 0,4 25-18,11-21-7,-11 13-4,19 6 0,-38-17-2,15 11-1,-5 8-1,3 2 0,-6 7-1,5 6 0,-3 6-1,2 0 0,8 7-2,4 3 0,4-5 0,3 3 0,6-5 0,8-9 0,4 2 0,7-5 0,5-5 0,13-3 0,1 0 0,4-6 0,2 3 0,0 1 0,0 0 0,-2 2 0,-6 1 0,-8 5 0,-5 1 0,-2 8 0,-5 0 0,-7 4 0,-5-1 0,-6 5 0,-5 1 0,-4-5 0,-10 3 0,-4-1 0,-7-6 0,-6-6 0,-6 0 0,0-9 0,1 0 0,3-2 0,0-10 0,10-2 0,11-3 0,4 1 0,22-12-13,-5 22-21,16-33-8,1 8 0,11-5 0</inkml:trace>
  <inkml:trace contextRef="#ctx0" brushRef="#br0" timeOffset="11110">9272 460 50,'0'0'35,"-8"-17"1,8 17 1,-23-11-12,25-6-7,-21 17-5,19 0-2,-22-19-4,22 19-2,-31-15 0,12 7-1,-2 4-1,0-2-1,-4 6 2,1 0-4,-3 6 0,0 0 0,3 9 0,1 2 0,2 6 0,6 2 0,-1-3 0,13 3 0,-1 2 0,9-4 0,13-4 0,3 2 0,3-8 0,9 2 0,3-2 0,4-1 0,2 3 0,-2-6 0,3 5 0,-8-1 0,-1 4 0,-5 4 0,-3-2 0,-9 8 0,-3-4 0,-9 5 0,-3-5 0,-7 5 0,-9-3 0,-5-4 0,-7-2 0,-7-4 0,-3-2 0,-10-3 0,-3-4 0,1-3 0,3-4 0,-3 4-2,16-8-41,7-5-1,8-9 2,11-11-1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4:44.25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97 53 16,'0'0'20,"-25"-2"2,25 2-1,0 0 1,0 0-3,0 0-1,-25-5-3,25 5-1,0 0-2,0 0-3,-27-6-1,27 6-1,0 0-2,0 0-1,-21 6 1,21-6-1,0 0 0,0 0-1,0 0 0,0 0-1,0 0 0,0 0 1,0 0-2,0 0 0,21-8 0,-21 8 0,27-7-1,-6 5 1,2-1 0,10 1 0,-2 0-1,0 0 1,3 2 0,7-2-1,-4 0 0,1-1 0,3-1 0,-5 0 0,-1 3 0,1-1 1,-3 2-2,0-2 1,-8 4 1,2 1-1,-8 3-1,-1-2 1,-18-4 0,25 11 0,-25-11 1,0 0-1,0 0-1,0 0 0,17 7-4,-17-7-9,0 0-26,0 0-1,0 0 1,-8-33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4:58.82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192 968 41,'-10'19'30,"10"-19"2,0 0-1,0 0-11,0 0-6,-13 21-2,13-21-4,0 0-1,0 0-1,13 23-1,-13-23 0,19 13 0,-19-13-1,27 9-1,-8-7-1,0 0 0,4-4 0,-2-3 0,4-1-1,-3-2 0,3-1 0,-4-4-1,-4-1 1,0-5 0,-1 0-1,-7 0 0,-3-2 0,-4-2 1,-2-3-1,-6-1 0,-2-5 0,-3-1 1,2-3-2,-9-2 2,1-2-1,0-7 0,-2 1 0,0-3 0,6 3 0,3-2 0,5 3 1,3-1 0,5 2-1,9 4 1,3 6-1,2 0 1,2 0 0,0-1-1,6 7 0,0 3 1,3 2-1,5 6 0,-3 2 0,4 7 0,1 5 0,3 6 1,-4 5-1,0 0 0,-3 3 0,-1 0 0,-9-1 0,2 1 0,-6-5 0,-17-6 0,21 11-2,-21-11-3,0 0-8,-4 18-26,4-18-1,-25 11 1,6-5-2</inkml:trace>
  <inkml:trace contextRef="#ctx0" brushRef="#br0" timeOffset="812">0 492 46,'0'0'31,"0"0"4,0 0-1,9-19-5,-9 19-14,25-17-4,-8 11-2,15-7-2,-5 13-1,11-4-1,-2 8-1,6 2-2,2 5 0,2 1-1,-3 5 0,7-4 0,-4 2-1,-5-3 0,1-1 0,-6 1 0,-5-11-1,-8 3 0,1-4-1,-24 0-4,31-4-5,-31 4-13,0 0-16,0 0 2,0 0-1,0 0 2</inkml:trace>
  <inkml:trace contextRef="#ctx0" brushRef="#br0" timeOffset="1265">848 608 16,'0'0'25,"0"0"1,-3 23 4,3-23-10,0 0-5,13 25-1,-13-25-2,21 38 0,-2-19-4,-8 17 0,8-7-2,-7 7-2,7-4 0,-10 0 0,5-3-2,-7-2 0,3-6 0,-8-4 0,-2-17-1,2 22 1,-2-22 0,0 0 0,0 0 0,-18 10 0,18-10 0,-26-23 0,16 2-1,-5-2 0,4-5 0,-1-6 1,6 1-1,1-3 0,7 0 1,5-2-1,5 0 0,3 4 0,8 1 0,-4 9 0,6-9 0,3 12 0,4 0-1,1 10 1,1 5-1,2 4 1,4 4-1,-6 2 1,1 4-2,-5-3 2,-3 7-1,-4-3 1,-6-1-2,-17-8 1,0 0-1,19 13-2,-19-13-3,0 0-7,0 0-21,-17 12-6,17-12 1,0 0-2</inkml:trace>
  <inkml:trace contextRef="#ctx0" brushRef="#br0" timeOffset="1937">1788 614 30,'0'0'24,"-5"-23"1,5 23-3,-17-11-9,17 11-1,-27-19-2,27 19 1,-36-15-1,36 15-2,-46-12 2,23 6-3,-5 12-1,5-6-1,-11 12 0,9-1-1,-6 10-1,7 0 0,-3 11 0,4-1-1,6 9 1,2-2-1,3 3 0,9-1-1,5-2 1,9-3-1,2-7 1,4-9-1,8-5 0,6-11-1,-1-8 1,0-9-1,1-3 1,-1-6-1,-3-5 0,0-1 0,-5 1 0,-4-1 0,-3 1 0,-6-3 1,-5 5-2,-2 3 2,-4 0-2,0 6 1,2 17 0,-9-29 0,9 29 0,-10-17 0,10 17 1,0 0-1,0 0 1,-7 17-1,8 0 2,7 6-1,0 4 1,-1 3-1,9 6 1,-3-1 0,4 3 0,0-4-1,0 0 0,0-9 1,0 2-2,-1-8 1,-16-19-1,23 26 0,-23-26-1,0 0-1,28 6-3,-28-6-4,4-21-21,0 4-10,-2-6 0,-2-7 0,-2-5 2</inkml:trace>
  <inkml:trace contextRef="#ctx0" brushRef="#br0" timeOffset="2593">1988 618 33,'8'19'24,"-8"-19"4,19 26-5,-14-8-8,-5-18-1,25 34 0,-4-21-2,-8 16 1,10-12-4,-9 11-1,5-5-2,-4 4-2,4-8-1,-6-2-1,-13-17-1,19 30 0,-19-30 0,0 0 0,0 0-1,0 0 1,0 0 0,-7-30-1,-3 7 1,2-2-1,3-3 0,1-4 0,4 3 1,0-1 1,6-3 0,5 8-1,10-1 1,0 9 0,0 0 0,6 9 0,1-2 0,-1 10-1,1 0 0,-1 6 0,-4 2 0,1 3-1,3 3 1,-4 1 0,0 2-1,-4 2 2,-2 4-2,2 0 1,-6 1-1,1-1 1,-11-2-1,3-2 0,-2 2 0,-4-21 0,6 23 1,-6-23-1,0 0 0,0 0 0,0 0 0,9-29 0,-5 6 1,2-5-1,1-4 0,-1-5 0,7-1 0,1 2 0,1 2 0,2 7 0,2 5 0,0 4-1,2 9 1,2 5 0,0 6 1,-2 6-1,3 3 0,-5 6 1,4 0-1,-6 10 1,6-4-1,-6 5 1,2 3 0,-2 3 0,-5-2 0,3 3 0,-4-1 0,-3 0 0,-2-5 0,-4-1-1,-6-7 0,4-21-1,-12 25-1,12-25-2,-19 5-4,17-24-15,-11 2-17,4-4-1,5-1 1,2-3 0</inkml:trace>
  <inkml:trace contextRef="#ctx0" brushRef="#br0" timeOffset="3453">3156 686 42,'0'0'32,"0"0"1,12 17 1,-12-17-9,0 0-8,19 8-4,6-10-2,-25 2-3,47 8-1,-18-1-2,9-5-1,-2 2-1,4-2-1,-2 0-1,0-6 0,6 2-1,-8-4 0,-4-1 0,-1-1 1,-5-1-1,-5-3 0,-2 1 0,-19 11 1,25-23-1,-25 23 1,8-23-1,-8 23 0,-2-24 1,2 24-1,-17-29 0,17 29 0,-31-30 0,8 12 0,-1 5 0,-7 0 0,-5 7 0,-2 2 0,0 8 0,-2 6 1,0 7 0,4 7 0,5 5 0,5 7 1,-1-2 0,14 3 0,5 2 1,8-6-3,10 1 0,9-4 0,4-1 0,5-6 0,10-4 0,6-6 0,0-3 0,3-5 0,-1-3 0,0-4 0,-1-5 0,-1 1 0,-6-5 0,-6-1 0,3 1 0,-5 1 0,-7-1 0,-6 1 0,-17 10 0,23-11 0,-23 11 0,19 0-34,-19 0-10,0 0 0,-21-21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5:03.53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126 770 36,'0'0'29,"0"0"2,0 0 1,0 0-10,0 0-7,0 0 0,0 0-5,0 0 0,-12 29-3,22-10 0,-6 19-1,9-2 0,-3 21-2,7 4 0,0 18-1,4-1 0,-2 6-1,2-4-1,-8-2 0,2-4 0,-1-13 0,-7-15-2,7-16-2,-16-7-6,2-23-26,0 0-5,-16-25 1,9-7-1</inkml:trace>
  <inkml:trace contextRef="#ctx0" brushRef="#br0" timeOffset="359">11 803 30,'0'0'24,"0"0"2,-11-25 4,13 8-15,-2 17 0,2-33-1,-2 33 3,6-40-2,-6 40-1,11-42-2,-11 42-3,21-41-1,-21 41-3,38-37-1,-11 22-1,7-2-1,0 11-1,8-1-1,6 3 1,5 2-1,1 8 1,1 1-2,-2 3 2,-1 7-1,-5 0 0,-7 6 1,-6 2-1,-7 1 0,-8-1 0,-7 2 0,-9-2 0,-3-3 0,-7 5 1,-8-4-2,-6 0 2,-6 0-1,-5 0 0,-5-1 0,-10 3 0,-3-4 0,-3 0 0,0-4 1,1 0-2,3-1 1,9-3 0,0-2 0,11-7 0,4 0-1,25-4-2,-23-8-7,23-14-29,8 1-2,1-6 2,9-4-1</inkml:trace>
  <inkml:trace contextRef="#ctx0" brushRef="#br0" timeOffset="1031">861 677 56,'0'0'32,"2"23"0,-2-23 0,27 28-18,-20-5-2,16-6-4,-10 14-2,14-8 0,-10 7-1,6-9 0,-2 6-1,2-10 0,-8 2-1,2-7 0,-17-12 0,17 21-1,-17-21 0,0 0 0,0 0 0,0 0 0,0 0 1,-26-29-1,9 12 0,0-6-1,-8-4 0,6-1-1,0-1 1,3 0 0,5-1 0,5 1 0,6 1 0,6 1 0,9 2-1,8-1 1,4 1 0,7 2 0,6 4-1,4-2 2,2 4-2,1 5 0,-1 7 0,-2-3 0,-2 4 0,-8 4 0,0 6 0,-9 0 0,-4 1 0,-2 5 0,-19-12 0,13 25 0,-13-25 0,-7 28 0,7-28-4,-23 21-2,23-21-3,-36 15-8,36-15-18,-23-2-7,23 2 3,0 0-1</inkml:trace>
  <inkml:trace contextRef="#ctx0" brushRef="#br0" timeOffset="1625">1730 626 56,'21'0'32,"-21"0"0,0 0-7,17-18-7,-17 18-2,0 0-5,0 0-1,-2-22-2,2 22-2,-19-6 1,19 6-2,-31-8-1,5 4-1,-3 4 0,1 0-1,-1 6 0,-3 6-1,5 5 0,-2 6 0,8 3 0,6 8 0,8 3-1,5 3 1,5 0 0,7-6 0,13 0 0,5-9 0,9-8 0,1-7 0,7-10 0,-1-12 1,-2-11-2,2-5 0,-10-8 0,-3-2 0,-8 1 0,-6-1 0,-10 4 0,-7 3 0,-3 5 0,-9 7 0,-5-2 0,0 9 0,-2 1 0,-4 9 0,4 4 0,2 4 0,-2 3-3,19-9 1,-27 25-1,27-25-5,-29 23-8,29-23-24,0 0-1,-17-2 1,17 2 0</inkml:trace>
  <inkml:trace contextRef="#ctx0" brushRef="#br0" timeOffset="2250">2035 90 43,'0'0'32,"-12"-17"2,12 17 0,-21 0-9,21 0-7,0 0-5,2 19-2,-8 8-3,12-6 0,-4 15-2,9 2-1,1 13-2,5 3 0,-2 7-1,2-2-1,2 2 0,6-4 0,-10-4-1,1-7 1,-1-4-1,-4-12 1,-3-7-1,1-6 1,-9-17 0,8 23-1,-8-23 1,0 0 1,0 0-2,0-17 0,0 17 0,-8-30 0,8 9 0,0-2 0,0-2 0,4 2 0,4-2 0,3-3 0,5 7 0,4-4 0,7 0 0,0 2 0,3 1 0,1 3 0,3-1 0,-2 11 0,-3-2 0,-2 9 0,-1 2 0,-3 5 0,-4 7 0,-2 5 0,2 2 0,-3 4 0,-5 0 0,2 1 0,-5 3 0,-4 0 0,-4-2 0,-2-1 0,-4 1 0,-7 0 0,-2-2 0,-4-2 0,-6 0 0,-6 0 0,-5-2 0,-8-2 0,-9 0 0,2-6 0,-8-5 0,1 0 0,1-12 0,10 0 0,9-11 0,3 4 0,31-16-3,-5 8-32,20-9-7,7-8-1,6-8 1</inkml:trace>
  <inkml:trace contextRef="#ctx0" brushRef="#br0" timeOffset="3000">2673 86 16,'-2'-28'22,"2"28"0,-6-19-4,6 19 2,-4-18-1,4 18 0,0 0-2,2-22 1,-2 22-3,0 0-1,6 22-3,-6-22-1,17 37-2,0-11-1,-7 20 0,16 0-2,-7 21 0,4 3-3,-2 6-2,6 0 0,-8 4 0,0-3 0,-2-5 0,-7-9 0,1-15 0,-5-12 0,-4-11 0,-2-25 0,0 0 0,0 0 0,-12-18 0,-7 5-26,12-15-17,-1-1 0,6-2 1,2 3 1</inkml:trace>
  <inkml:trace contextRef="#ctx0" brushRef="#br0" timeOffset="3406">3067 681 41,'0'17'33,"0"-17"2,0 0 2,0 0-10,8 17-8,9-26-3,-17 9-4,21 1-2,-21-1-2,38 0-2,-10 2-2,10-7 0,-1 1-1,6-4-3,5-3 0,-2-1 0,0 1 0,-5-4 0,-8-1 0,-6 1 0,-10 0 0,-17 15 0,7-27 0,-7 27 0,-24-25 0,-1 10 0,-4 6 0,-5-7 0,-8 1 0,-2 4 0,-2-1 0,3 9 0,3 4 0,0 9 0,3 3 0,9 12 0,5 6 0,6 3 0,2 8 0,9 4 0,4-3 0,10 1 0,3-2 0,10-4 0,9-2 0,10-9 0,4-6 0,10-10 0,1-11 0,4-5 0,0-9 0,-2-7 0,-5-5 0,-7-1 0,-3-3 0,-13 3 0,-6-2 0,-23 29-10,-2-38-33,-10 17-1,-3-2 2,-4 4-2</inkml:trace>
  <inkml:trace contextRef="#ctx0" brushRef="#br0" timeOffset="3969">3743 446 113,'0'0'39,"19"25"0,0-8-6,-9 6-26,5 0-3,-2 8-1,6 1 0,-7-2-2,3 7 1,-3-3 0,-1-2-1,-3 3 0,1-9 1,-5-5-1,2-4 0,-6-17 0,5 19-1,-5-19 2,0 0-2,0 0 0,6-22 0,-2 4 0,-4-3 0,0-3 0,0-5 0,6 1 0,1-3 0,1 1 0,9-1 0,6 3 0,0-5 0,5 5 0,5 3 0,-1 8 0,2-1 0,3 13 0,-5-1 0,0 12 0,1 11 0,-7 6 0,-1 5 0,-8 3 0,-1 7 0,-3-4 0,-6 2 0,-5-3 0,-2-5 0,-3-5 0,3-23 0,-14 25 0,14-25 0,0 0 0,-17-29 0,15 7 0,0-3 0,6-9 0,6-1 0,3 1 0,4 0 0,6-1 0,6 3 0,3 7 0,2 4 0,2 6 0,3 5 0,-1 10 0,-8 4 0,-1 11 0,-3 1 0,-5 7 0,-5 5 0,-5 1 0,0 5 0,-7 0 0,4 1 0,-6-1 0,3 0 0,1 1 0,4-7 0,1 1 0,4-6 0,6-4 0,4-4 0,2-6 0,7-3 0,-2-4 0,1-2 0,-3-2 0,-1-4 0,-8-1 0,-21 7 0,25-19 0,-25 19-42,-19-21-1,-10 7-1,-11-3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5:10.07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11 89 27,'0'0'27,"0"0"-1,0 0 0,-19 4-4,19-4-1,0 0-3,0 0-2,0 0-3,0 0-2,0 0-3,0 0-2,0 0-1,0 0-1,0 0-1,0 0 0,0 0-1,0 0 0,23-5 1,-23 5-1,25 1 0,-7-2 0,5-1-1,9-6 0,5 6 1,5-4 0,12 0-2,4 1 0,0-1 0,9-2 0,2 2 0,-3 3 0,-1-5 0,-7 4 0,-8 0 0,-2-6 0,-14 7 0,-5-1 0,-8 2 0,-21 2 0,25 2 0,-25-2 0,0 0 0,0 19 0,0-19 0,0 0-8,0 0-16,-19 19-17,19-19 0,-21-4 0,21 4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5:15.20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444 463 25,'0'0'21,"0"0"0,0 0 1,4-18-2,-4 18-2,0 0-1,3-30-2,-3 30-1,-3-19-3,3 19-1,-14-19-1,-5 15-2,19 4 0,-28-13-2,9 11 0,-10 4-1,-1 1-1,-7 9 0,-1 5-1,0 0 0,-4 6 0,0 0-1,8 4 1,4-3-1,7-3 0,7-2 0,16-19 0,-9 23-1,9-23 1,27 12-1,-3-12 0,11 0 0,5 0 0,3 4 0,5-3 1,5 5-1,-3 6 0,-2 3 0,-5 4 0,-8-2 0,-9 6 0,-5-2 0,-9 2 0,-12-4 0,-8 4 1,-9-6-1,-2 6 0,-10-6 0,-9-6 0,0 5 0,-6-9 2,1-1-2,3-6-2,0-6 2,5 1-3,16-11-2,-2 9-4,27-20-18,3 8-15,11 2 2,4-6 0,12 2 0</inkml:trace>
  <inkml:trace contextRef="#ctx0" brushRef="#br0" timeOffset="656">724 569 12,'0'0'27,"0"0"1,0 0 5,0 0-9,0 0-2,-14 21-3,14-21 0,0 0-5,18 0-2,-18 0-3,17 10-1,-17-10-1,36 13-2,-13-7-2,7-4 0,-1 2-1,9-4-1,0-4 0,0-4 0,-2-1-1,-1-1 0,-1-3 0,-4-1 0,-1 3 1,-6 0-1,-6-5 0,-17 16 0,21-21 0,-21 21 0,0 0 1,6-23-1,-6 23-1,-18-17 2,18 17-2,-36-17 1,8 8 0,-5-1 0,-5 2 0,-4 1 1,0 1-1,-3 2 0,-1 4 0,4 2 0,4 8 1,4 5-1,5 4 0,4 6 0,4 3 2,8 7-2,7 3 0,6-2 0,2 4 0,8 0 0,5 0 0,8-2 0,5-3 0,1-7 0,5-3 0,4-4 0,4-8 0,4-7 0,-2-6 0,0-2 0,-4-7 0,0-5 0,-6 1 0,0 0 0,-11-5 0,-23 18 0,32-24 0,-32 24 0,16-21 0,-16 21-8,2-19-27,-2 19-7,0 0-2,1-23 3</inkml:trace>
  <inkml:trace contextRef="#ctx0" brushRef="#br0" timeOffset="1406">1646 552 52,'0'0'33,"5"-17"1,-5 17-7,0 0-5,-3-32-3,-17 30-5,13-15-2,-14 13-4,21 4 0,-38-17-3,13 9-1,0 10-1,-7-2 0,0 7-1,-1 5 0,-1 9-1,5 4 1,-1 7-1,5 2 2,6 6-3,9-1 0,5 1 0,7 0 0,9-8 0,8-7 0,6-4 0,9-14 0,-1-7 0,8-7 0,-1-14 0,-5-2 0,-1-11 0,-3-1 0,-7 1 0,-7 0 0,-7-1 0,-4 7 0,-6 3 0,-2 0 0,0 8 0,2 17 0,-13-25 0,13 25 0,0 0 0,-18 4 0,16 13 0,2 8 0,4 4 0,8 5 0,3 6 0,4 0 0,2-2 0,6-4 0,-1-3 0,1-6 0,2-6 0,-5-6 0,1-13-5,-25 0-4,36-23-9,-36 23-10,17-36-11,-9 7-2,-6-7 2,-4 2 7,8-4 11,-12 15 11,2-4 14,-2 6 13,6 2 11,0 19 5,0 0 0,0 0-4,0 0-7,27 6-7,-19 19-4,17-10-2,-10 19-1,11-5-2,-5 7-1,6-4-1,-4 7-1,0-11 1,-6 1-2,-2-10 0,0-2-1,-15-17 1,0 0-1,17 15 0,-17-15 1,-3-21-2,3 21 0,-14-40 0,-1 10 0,2-5 0,-1-5 0,3-3 0,2 1 0,1-2 0,6 0 0,6 6 0,9 3 0,6 1 0,6 11 0,3 6 0,5 6 0,5 3 0,0 4 0,-2 4 0,-3 6 0,-5 0 0,-1 3 0,-6 1 0,-4-1 0,-17-9 0,17 16 0,-17-16 0,0 0-6,2 21-24,-2-21-13,0 0 0,0 0 1,0 0 1</inkml:trace>
  <inkml:trace contextRef="#ctx0" brushRef="#br0" timeOffset="2500">2929 438 74,'0'0'36,"14"-17"-1,-14 17 3,-23-6-24,23 6-3,-21-17-3,21 17-1,-31-17 0,14 9-3,-11 10 1,3-4-2,-6 8 0,1 1-1,-2 9 0,-1-1-1,1 8 1,1 7-1,9 6 1,1 4-2,5 2 0,11 2 0,5 0 0,9 0 0,8-6 0,8-4 0,7-5 0,8-6 0,4-10 0,2-3 0,0-6 0,-4-10 0,1-4 0,-10-3 0,9-18-21,-16-1-21,-7-2-2,-1-6 2,-9-12 0</inkml:trace>
  <inkml:trace contextRef="#ctx0" brushRef="#br0" timeOffset="2875">2975 16 82,'-17'-19'38,"17"19"0,0 0 1,6 23-12,-4 0-21,11 0-2,6 17 0,4 6-1,0 5 0,7 12-1,-3 12 1,3-1-1,1 8 0,-3-4 0,-3-5-2,2-11 0,-4-4 0,-4-15 0,-6-12 0,-3-10 0,-10-21 0,0 0 0,0 0 0,1-17 0,-8-10 0,-3-3 0,1-5 0,-3-5 0,9 0 0,1-4 0,0 6 0,9 2 0,9 5 0,3 5 0,5 7 0,11 7 0,1 7 0,4 8 0,2 7 0,0 3 0,0 10 0,-1 2 0,-4 7 0,-3 1 0,-6 1 0,-5 2 0,-4-5 0,-5 1 0,-3-7 0,-5 0 0,3-8 0,-14 0-4,5-17-37,0 0-2,0 0 0,-16-21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5:18.96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438 254 24,'0'0'26,"14"-34"4,-14 34-2,5-28-4,-5 28-5,-2-21-3,4 3-2,-2 18-3,-21-13-1,4 13-1,17 0-2,-36-9-1,15 3 0,-13 6-2,1 0 1,-7 6-2,0-1 0,-3 7-1,3-1 1,-1 6-2,11-1 1,3-3 0,8-2-2,19-11 0,-15 23 0,15-23 0,0 0 0,38 6 0,-11-6 0,13 0 0,4 6 0,7-1 0,2 7 0,1 5 0,-1 2 0,-7 8 0,-2-4 0,-16 5 0,-1-3 0,-12 2 0,-7-5 0,-8 1 0,-10-6 0,-5 1 0,-8-1 0,-7-6 0,-3 1 0,-9-7 0,-1-3 0,-5-2 0,2-2 0,4-3 0,4-1 0,10-2 0,3 3-6,27-13-7,-2 18-28,19-21-1,7 1 1,5-3 0</inkml:trace>
  <inkml:trace contextRef="#ctx0" brushRef="#br0" timeOffset="563">589 233 22,'0'0'25,"0"0"2,0 0 3,23 4-10,-23-4-4,0 0-2,0 0 2,0 0-1,0 0-2,19-4-1,-19 29-2,11-4-1,-5 14-3,11 5 0,-4 17-1,12 2-2,-2 19 0,2 0 0,1 8-3,5 5 0,-4 3 0,1-5 0,-5-5 0,-2-10 0,-6-13 0,-3-9 0,-5-18 0,-3-11 0,-4-23 0,0 0 0,-28-17 0,10-12 0,-4-7 0,-3-8 0,-8-13 0,-1-2 0,-4-11 0,2-5 0,1-1 0,3-4 0,3-2 0,7 2 0,6 0 0,9 2 0,9 9 0,5 2 0,9 5 0,3 2 0,9 9 0,5 9 0,7 4 0,1 13 0,7 4 0,0 8 0,1 11 0,1 8 0,-4 5 0,-3 6 0,-3 8 0,-9 6 0,-6 3 0,-6 6 0,-10 4 0,-3-2 0,-12 3 0,-3-3 0,-8 2 0,-8-8 0,-8-3 0,-5-3 0,-6-3 0,-5-8 0,-6-2 0,-4-2 0,1-7 0,1-6 0,6-2 0,7-8 0,12-5 0,3-2 0,27-10 0,-6 8-17,24-12-24,9 1-2,11-7 1,0 1 0</inkml:trace>
  <inkml:trace contextRef="#ctx0" brushRef="#br0" timeOffset="1391">1635 163 46,'23'-17'32,"-23"17"2,11-21 1,-11 21-12,2-17-5,-2 17-5,-8-19-3,8 19-2,-17-19-1,17 19-1,-28-14-1,9 5 0,-4 7-3,-2-2 1,-4 8-1,3 2-1,-3 11 1,2 4-1,1 5 1,3 11-2,4 4 0,13 5 0,6 0 0,12 0 0,7-1 0,7-6 0,9-3 0,5-11 0,2-10 0,1-10 0,-1-5 0,-5-15 0,-5-4 0,-5-9 0,-8-11 0,-4-1 0,-7 2 0,-5 0 0,-5 2 0,-5 2 0,3 7 0,-4 2 0,8 25 0,-17-26 0,17 26 0,0 0 0,0 0 0,-13 34 0,19-6 0,-1 11 0,5 8 0,1-1 0,3 2 0,5 1 0,-2-9 0,0-6 0,0 1 0,0-18 0,-17-17 0,25 17 0,-25-17 0,17-4 0,-17 4 0,12-17-19,-12 17-24,9-36-1,-3 13 1,1-2 0</inkml:trace>
  <inkml:trace contextRef="#ctx0" brushRef="#br0" timeOffset="2047">2386 199 55,'0'0'35,"19"-21"0,-19 21 2,2-17-12,7-6-6,-9 23-5,2-28-3,-2 28-2,-10-21-2,10 21-2,-21-18-2,4 17-3,0-3 0,-8 9 0,1 5 0,-11 5 0,3 2 0,-4 10 0,1 2 0,1 11 0,6 2 0,5-2 0,6 5 0,11 1 0,10 4 0,7-6 0,12-1 0,7-12 0,7 1 0,5-13 0,5-7 0,-3-10 0,0-6 0,-2-8 0,-8-3 0,-2-4 0,-9-4 0,-2-5 0,-9 5 0,3-8 0,-15 31-31,0-38-13,-6 15-1,2 6 3</inkml:trace>
  <inkml:trace contextRef="#ctx0" brushRef="#br0" timeOffset="2469">2542 308 97,'13'17'39,"-13"-17"1,0 0 0,0 0-23,21 0-8,-21 0-3,32 4-1,-11-2-3,6-4-2,4 4 0,1-8 0,2 2 0,4-3 0,2-5 0,-1-1 0,-3-4 0,0 1 0,-4-1 0,-7 2 0,0 2 0,-8 1 0,-17 12 0,13-21 0,-13 21 0,0 0 0,-19-25 0,0 14 0,-4-2 0,-5-1 0,-7 7 0,-3 1 0,-5-2 0,-1 10 0,2 4 0,0 7 0,2 6 0,8 8 0,5 5 0,4 7 0,13 3 0,9 3 0,6 7 0,14-3 0,8-1 0,13-2 0,6-6 0,5-8 0,4-9 0,1-6 0,3-9 0,-6-8 0,-3-10 0,-7-1 0,-4-6 0,-5-1 0,-4-1 0,-30 19 0,27-28-25,-27 28-20,0 0 0,-2-23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05:28.821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153 266 59,'0'0'33,"0"0"0,0 0-7,13 42-10,6-15-3,-9 20-3,11 3-3,-6 26 0,4 0-2,-2 21-2,-2-4 0,-3 4-1,-1-6 0,-5-3-2,1-10 1,-1-10-1,-2-16 0,-2-16 1,4-12-1,-6-24 0,0 0 1,0 0-1,-10-22 0,2-11 1,-7-10-1,-4-11 0,-6-8 0,-7-13 0,2-6 0,-9-11 0,3-3 0,2 2 0,4 2 0,3 5 0,8 8 0,9 8 0,10 9 1,4 12 0,10 7 0,3 4 0,7 7 0,7 3 0,7 5 0,8 12 0,5 5 0,0 12 0,8 3-1,2 10 0,-2 4 1,0 13-1,-5-4 0,-12 8 0,-4 6 1,-12-6-1,-9 0 0,-13 2 0,-9-4 1,-11 0-1,-8-4 0,-5-5 1,-7-3-1,-8-3 0,-9-12 0,1-9 1,-5-6-1,2-13 0,-2-7-1,2-3 1,7-7-2,14-4-2,0 13-7,18-11-28,18 9 0,13 6 0,18 2-1</inkml:trace>
  <inkml:trace contextRef="#ctx0" brushRef="#br0" timeOffset="665">752 135 37,'-1'23'26,"20"-17"2,-16 22-1,9 1-14,9-6-4,-6 17 0,12-12 1,-16 16-1,14-14 1,-14 10 0,8-17-1,-13 5-1,-6-28-1,11 29-1,-11-29-1,0 0-2,0 0 1,-11-19-2,3-2 0,-5-6 0,0-7-1,-1-6 0,7-5-1,-1-1 1,6 4 0,4 2-1,10 0 1,9 10 0,11 3 0,12 10 0,11 4-1,4 3 1,4 8-1,3-1 0,-5 8 0,-4 1 0,-13 2-3,-13 1-3,-24 20-16,-3-12-18,-6 0 0,-7 0 0,9-17 0</inkml:trace>
  <inkml:trace contextRef="#ctx0" brushRef="#br0" timeOffset="1160">1916 192 53,'24'0'30,"-24"0"2,0 0-9,-15-28-8,-4 18-3,8-7-1,-22 10-3,7-9-1,-22 11 0,4-7-1,-18 16 0,4-4-1,-6 17 1,7 0-1,1 17 0,11 1-1,8 10-1,18-3 0,14 8-1,14-7 0,24-3-1,7-9 0,13-10-1,14-14 1,5-9-1,2-9 1,-9-12-1,-2-5 0,-16-5 0,-12-3 1,-13 2-1,-12 0 0,-22 1 0,-7 5 0,-7 1-1,-5 4 0,-3 4 0,0 2-1,3 6-1,1 5-3,30 6-4,-23 6-17,23-6-13,21 11 0,4-3 0,13-4 2</inkml:trace>
  <inkml:trace contextRef="#ctx0" brushRef="#br0" timeOffset="1655">2462 101 37,'0'0'28,"-19"-29"-2,4 12-2,-4 4-1,4-8-4,-18 15-2,12-7-4,-17 19-2,8-10-1,-10 25-2,11-4-1,-1 19-2,9-2-1,2 18-1,9-7 0,8 3-1,12 1 0,9-5-1,8-12 0,9-5 0,6-14-1,3-9 1,3-8-1,-8-7 0,0-8-1,-6-6 1,-5-3 0,-12-5-1,-8-1 1,-3 0-1,-8 2 1,-2 1 0,0 5 0,-1 7-1,-3 1 1,8 18 0,0 0 0,-21-5 0,21 5 0,-7 34 0,1-6 0,6 9 1,0 12-1,2 10 1,3 9 0,-1 10 0,6 8 0,1 5 0,3 6 0,-3-2 1,0-5-1,-3-7-1,2-7 1,-5-5 1,-7-12-2,-5-10 0,-7-9 0,-5-10 0,-5-7 0,-11-11 0,-5-12 0,-9-4 0,-4-9 0,-8-10 0,-2-10 0,0-1 0,4-4 0,9-6 0,7 5-3,18-11-4,4 16-23,25-8-11,11-4-1,14 1 1,11-9-1</inkml:trace>
  <inkml:trace contextRef="#ctx0" brushRef="#br0" timeOffset="2366">2723 158 39,'0'0'32,"0"0"2,0 0 1,0 0-15,21 36-2,5-26-3,-16 24-4,17-9-1,-10 13-2,9-8-2,-12 8-1,3-7-1,-11 1-1,-3-6-1,-4-5 0,1-21-1,-14 23 0,14-23 0,-28 0 0,28 0 0,-17-32-1,7 3 0,0-7 1,5-9-1,7-1 1,1 0-1,7 1 0,-2-1 0,9 6 1,9 10 0,3 7-1,5 10 0,0 3 2,10 4-2,-2 6 0,2 4 0,-6 2 0,-8 3-4,7-5-5,-16 19-32,-4-12-1,-17-11 1,0 0-1</inkml:trace>
  <inkml:trace contextRef="#ctx0" brushRef="#br0" timeOffset="2846">3618 72 28,'9'-17'23,"-9"17"-2,0 0 1,0-22-1,0 22-3,-21-18-2,-2 24 0,23-6-1,-51-6-4,30 6 0,-21 18-3,14-3 0,-9 13-1,13 1-1,-3 18-2,10-1 0,4 11-1,9-4 0,8 0-1,13-3 0,0-6-1,10-12 0,1-9 0,8-16 0,2-14-1,-5-8 0,-1-12-1,-3-9 1,-3-10 0,-5 1 0,-4-3-1,-13 2 0,4 5 1,-4 4 0,-3 9 0,-6 7-1,5 21 1,-2-17 0,2 17-1,-10 21 1,3-4 1,5 11-1,2 9 1,2 6-1,2 5 1,7 3 0,2-1 0,8 1 1,6-5-2,0-10 0,-1-10 0,1-5 0,3-15-3,-13-10-2,10-17-12,-17-7-24,-8-7-2,-8-6 2,0-16-2</inkml:trace>
  <inkml:trace contextRef="#ctx0" brushRef="#br0" timeOffset="3402">3892 19 87,'4'33'38,"1"-1"0,9 8 1,-1 11-28,6-11-3,-8 15-2,5-7-2,-1 1-1,0-5-1,-3 0 0,-7-12 0,-1-5 0,-4-27-1,2 26 0,-2-26-1,0 0 1,2-19 0,-2-6-1,6-7 0,-6-8 0,0-3 0,9-1 0,3 0 1,3 4-1,2 4 0,0 11 0,4 8 1,-21 17-1,0 0 1,0 0-1,91 42 1,-91-42 0,0 0 0,80 108 0,-80-108 1,46 86-2,-46-86 0,0 0 0,38 105 0,-38-105 0,0 0 0,0 0 0,0 0 0,0 0 0,0 0 0,0 0 0,0 0 0,-8-86 0,8 86 0,4-80 0,-4 80 0,0 0 0,27-106 0,-27 106 0,0 0 0,0 0 0,91-80 0,-91 80 0,0 0 0,80-2 0,-80 2 0,0 0 0,99 47 0,-99-47 0,0 0 0,63 105 0,-63-105 0,52 89 0,-52-89 0,24 95 0,-24-95 0,36 82 0,-36-82 0,0 0 0,14 91 0,-14-91-25,0 0-20,0 0 1,0 0-2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5:46.35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-1 43 12,'4'-29'22,"-4"29"-1,0 0-1,0 0 1,3-17-1,-3 17-2,0 0-1,0 0-3,0 0-1,8 17-4,-12 6-2,14 0-1,-4 15-2,11-1 0,-4 14-1,8 3 0,-6 9-1,6 5 0,0 5 0,2-2-1,0-3 0,-6-3-1,4-5 1,-5-9-1,-3-13 0,0-11 1,-5-8-1,-8-19 1,0 0-1,0 0 1,0 0-1,0 0 1,4-21 0,-4 21-1,-8-21 0,8 21 0,0 0 0,-13-21 0,13 21 0,0 0 0,-15-19 0,15 19 0,0 0 1,-12-19-1,12 19 0,-9-19 1,9 19-1,-4-23 1,4 23-1,-2-31 0,2 10 0,0 0 1,2-3-1,0-3 0,5 0 1,-5 0-1,2 3 0,6-1 0,-1 2 0,1 0 1,1 6-1,6-1 1,6 9-1,3 3 0,1 4 0,3 8 1,1 0-1,3 5 0,2 6 1,-3 1-1,-5 4 0,5 3 1,-6 4-1,-4 0 1,-1 3-1,-4 4 1,-1 3-1,-8 1 0,3 0 1,-6-10-1,-3 3 0,-1-5 0,0-9-2,-6-1-4,4-18-12,0 0-21,8-23-1,-6 4 1,-2-4 0</inkml:trace>
  <inkml:trace contextRef="#ctx0" brushRef="#br0" timeOffset="1109">876 496 23,'-19'-14'28,"19"14"2,0 0 3,0 0-10,0 0-5,0 0-2,0 0-4,0 0-2,2 19-2,2 12-1,5-4-2,-3 7-1,9 0 0,2 6-1,0-5-1,4-1 0,2-5-2,-4 1 1,2-7 0,1-6-1,-2-1 0,-20-16 1,26 19 0,-26-19-1,21 0 0,-21 0 1,17-21 0,-13 2-1,4-4 1,-8-8-1,2-3 0,0-4 0,0-4 0,0 2 0,-2-4 1,1 7-1,-2 3 0,1 7 0,0 4 0,0 4 0,0 19 0,0 0 0,0 0 0,0 0 0,0 0 0,0 23 0,3-6 1,3 12-1,0 0 1,1 5 0,7 4 0,1 4 0,2-2 0,6-3 0,0 1 0,2-10 0,0-3 0,1-4-1,-1-9 1,-6-7-2,0-5 0,2-5-3,-21 5-7,8-29-29,-2 12 0,-8-10 0,-4-1-1</inkml:trace>
  <inkml:trace contextRef="#ctx0" brushRef="#br0" timeOffset="1906">1930 448 29,'0'-23'27,"0"23"3,0 0-8,0 0-2,0 0-4,-12-21-1,12 21-1,0 0-2,-27-8-4,27 8-1,-30-7 0,30 7-2,-42-2 0,15 2-1,-7 5 0,-1 1-3,1 6 2,0 1-2,-4 12 0,6 0 0,5 3 0,8 1-1,6 5 1,11 1 0,8-1-1,5 2 1,12-7-1,8-2 1,4-12 0,7-2 0,0-7-1,0-12 1,-4-5-1,-4-8 1,-1-8-1,-10-2 0,-4 1 0,-8-12 0,-3 5-1,-6 5 1,-4-3 0,0 7 0,-4-1-1,2 4 1,-3 4 0,7 19 0,-15-21 0,15 21 0,-18-6 0,18 6 0,0 0 0,-15 19 1,15-19-1,-2 25 0,2-4 1,6 2 0,5 0-1,5 6 1,1-1-1,4 1 1,4 11 0,5 0-1,-1 6 0,3 7 1,1 8 0,-7 6-1,1 4 1,-8 9 0,-2-4-1,-11 3 1,-4-5 0,-11-5 0,-9-8 0,-6-6-1,-13-7 0,-5-12 2,-7-11-2,-5-8 0,-7-13 0,2-13 0,2-16-2,3-10-1,22-18-5,-1 7-23,17-15-10,14-15-1,15-5 1,6-3 1</inkml:trace>
  <inkml:trace contextRef="#ctx0" brushRef="#br0" timeOffset="2812">2195 585 27,'-21'25'27,"21"-25"1,0 0-2,0 0-7,0 0 0,-10 21-1,10-21-2,0 0-2,25-4-3,-25 4 0,35 2-3,-14 4-1,3-10-3,-2 6 0,5-4-2,0-2 0,-4-1-1,-4-3 0,4-5-1,-23 13 1,32-33-1,-17 12 0,-3 0 1,-5 0-1,-3 0 0,-6 0 1,-3 2-1,-3 2 1,8 17-1,-31-25 0,10 17 0,-3 5 0,-3 1 1,-2 5-2,-3 7 2,2 7-1,0 6 1,3 6-1,4 3 1,2 5 0,8-3 1,5 6-2,6-6 0,2 1 0,8-10 0,5-3 0,8-4 0,6-3 0,7-7 0,2-3 0,6-7 0,0-3 0,3-5 0,-3-7 0,-2 0 0,-5 0 0,-8-3 0,5-4 0,-13 16-40,-9-9-3,-10 17-1,-8-35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6:14.59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11 619 48,'0'0'32,"0"0"3,-9 21-5,9-21-7,0 0-4,0 0-4,0 0-3,-2 17-3,2-17-2,26 4-1,-7-4-2,4 4 0,6-2-1,5 1-1,4-1-1,8 2-1,-3 0 1,3-2-1,4 0 0,-5-2 0,-1 0 1,0 0-1,-10-2 0,-5-2-1,-5 6-1,-6-4-3,-18 2-3,17-2-18,-17 2-14,0 0-1,0 0 2,-29-11-1</inkml:trace>
  <inkml:trace contextRef="#ctx0" brushRef="#br0" timeOffset="688">1054 567 10,'0'0'16,"0"0"1,0 0 2,-6 19 1,6-19 3,0 18-3,0 8-1,10-7-3,-8 21-2,15 0-3,-10 22-2,12 0-3,-3 19-2,7 2-1,-1 3-1,-3 0-1,0-6 0,0-11-1,-3-8 0,1-17 1,-10-10-1,-3-13 0,-4-21 0,0 0 0,-17-8 0,0-20-1,-4-3 1,-6-13 0,-3-5-1,-2-12 1,-1-4-1,5 2 1,-1-6 0,3 6 0,5 1 0,3 0 1,1 5 1,12 4 0,-7 5 0,10-1 1,2 5 1,8 0-1,1 10 0,9-1 0,2 10-1,7 1 0,2 5-2,5 5 1,2 5 0,8 1-1,5 0 1,-1 8-1,-1 2 0,7 4 0,-5 2 0,1 5 0,-3 0 0,-9 8 1,-1 0-1,-11 2 0,-3 4 0,-10-2 0,-1 3 0,-10 1 0,-6 0 0,-9-7 0,-6 5 1,-8 0-1,-5-2 0,-8-2 0,-8-1 0,-7-1 1,-2-2-1,-2-1-1,0-7 2,5-3-2,3-8 1,9-8-1,10-7-2,7-2-3,21-14-11,2 8-21,10-2-2,7 1 2,4 3-1</inkml:trace>
  <inkml:trace contextRef="#ctx0" brushRef="#br0" timeOffset="1625">2097 554 34,'0'0'28,"0"0"3,0 0 0,6-21-11,-6 21-2,-10-17-3,-7 15-3,11-15-2,-15 15-2,21 2 0,-42-17-3,22 11 1,-11 8-3,6-2 1,-5 11-1,1 1 0,-1 7-1,5 6 0,-1 5 0,6 1-1,3 7 1,10 0 0,3 4-1,8-4 0,3 2 2,7-6-3,10-1 0,3-8 0,2-8 0,3-8 0,6-11 0,2-5 0,2-12 0,-4-8 0,0-5 0,-8-3 0,-1-1 0,-4 2 0,-8-1 0,-11 1 0,-5 7 0,-6 1 0,-3 9 0,-5-1 0,-4 1 0,-4 10 0,-4 1 0,6 6 0,-4 2 0,6 4 0,17-6 0,-30 13 0,30-13 0,-18 21 0,18-21-4,-5 19-8,5-19-28,0 0-2,24-15 2,-24 15-1</inkml:trace>
  <inkml:trace contextRef="#ctx0" brushRef="#br0" timeOffset="2282">2369 434 39,'0'0'32,"-13"-21"2,13 21-3,0 0-6,0 0-3,-10 17-7,10-17-3,12 33-3,-1-11-2,-3 13-1,9 1-1,-8 4-1,7-2-2,-5 0 0,2-3 0,-3-9-1,-4-3-3,-6-23-1,-2 21-8,2-21-20,0-23-9,-10 6 0,-5-11 0,-6-11 1</inkml:trace>
  <inkml:trace contextRef="#ctx0" brushRef="#br0" timeOffset="2563">2133 222 93,'0'0'33,"0"0"-1,0 0-6,13 17-29,-13-17-18,35 10-10,-35-10-2,40 19 0,-19-8 0</inkml:trace>
  <inkml:trace contextRef="#ctx0" brushRef="#br0" timeOffset="2735">2704 590 71,'11'44'31,"8"-17"0,2 9-6,-13-4-12,11-14-4,-11 6-1,-8-24-1,21 31-2,-21-31 1,11 17-1,-11-17 0,0 0-1,0 0 0,0 0-1,-19-32 0,6 15-2,3-8 1,-5-2-1,5-9 1,1 1-1,5-6 1,8 2 0,5 3 0,7-4 0,5 6 0,5 1 0,7 9 0,-1 6-1,0 3-1,1 9 1,-1 5-1,-2 6 2,-1 7-2,-4 3 0,-4 4 0,0 10 0,0 1 0,-8 3 0,0-5 0,-5 7 0,1-5 0,-3 2 0,0-7 0,-4-4 0,1-2 0,3-2 0,-6-17 0,17 27 0,-17-27 0,17 19 0,-17-19 0,21 10-2,-21-10-2,19 4-3,-19-4-9,0 0-23,0 0-3,0 0 3,-9-25-2</inkml:trace>
  <inkml:trace contextRef="#ctx0" brushRef="#br0" timeOffset="3391">3376 33 66,'-10'-17'35,"10"17"-1,0 0 2,-2-17-17,2 17-7,0 0-3,-1 21-2,1-21-2,9 36 0,1-9 0,-5 15-1,12 4-1,-3 11 0,7 10-1,1 9 0,3-2-1,0 1 0,-2 1 0,0-4-1,-4-12 0,-2-11 0,-6-13 0,-5-9-1,-6-27-2,6 17-1,-6-17-8,-18-23-18,5 2-11,-4-3 2,-8-9-1,1-3 1</inkml:trace>
  <inkml:trace contextRef="#ctx0" brushRef="#br0" timeOffset="3735">3203 346 81,'-27'-15'38,"27"15"0,-10-17 1,10 17-21,20-17-6,-20 17-4,43-18-1,-12 13-2,11-3-1,-2 4 1,11 4-5,-3 6 0,-1-2 0,3 3 0,-9 5 0,-1-6 0,-9 5 0,5-1-8,-26 7-19,-10-17-14,19 13-1,-19-13 1,0 0 0</inkml:trace>
  <inkml:trace contextRef="#ctx0" brushRef="#br0" timeOffset="4032">3762 611 55,'6'31'28,"-6"-31"4,17 0-5,-17 0-12,27-14 0,-27 14-2,36-21-1,-36 21-1,49-17-2,-18 12-1,11-9-2,-4 9-2,5-9-1,-1 5-1,0 3-1,-2-6-1,-7 1 1,-9 0-1,-7-3 0,-17 14 0,17-28 0,-17 28 0,-9-27 0,-8 14 0,-6 1-1,-2 3 1,-7-3 0,-6 5 0,-2-3 0,-4 8 0,4-2 0,4 4 0,-2 6 1,4 9-1,7 4 0,8 10 1,4 5-1,5 6 2,10 2-1,-2 8 1,12-4 0,3-4 1,12-2-1,3-2-2,9-10 0,3-9 0,5-7 0,-1-8 0,2-8 0,1-8 0,-9-1 0,2-8 0,-4 2 0,-9-4 0,0 6 0,-4 2 0,-23 15 0,30-23 0,-30 23-31,0 0-10,0 0-2,-8-17 1,8 17 0</inkml:trace>
  <inkml:trace contextRef="#ctx0" brushRef="#br0" timeOffset="4625">4487 422 59,'17'4'30,"-17"-4"1,0 0 1,0 0-19,19 12-1,0-10-2,-13 15-1,17-6-1,-13 18 0,14-6-1,-7 15-1,2-8-1,0 9-2,4-3-1,-4-2 0,-3-9-1,-5-4 0,-11-21 0,17 28 0,-17-28 0,0 0 0,0 0 0,-21-28 1,6 1-1,-4-3 0,0-10-1,0 0 1,0-2 0,2-2 0,5-2 1,7 4 0,8-2-2,11 14 0,3-1 0,9 8 0,7 2 0,7 8 0,2 0 0,3 7 0,-3 4 0,-8 0 0,-3 4 0,-4 0 0,-10 2 0,-17-4 0,0 0 0,0 0 0,-10 28-27,-9-24-14,-2-4-2,-4-2 2,1-4-1</inkml:trace>
  <inkml:trace contextRef="#ctx0" brushRef="#br0" timeOffset="5407">5363 344 35,'0'0'29,"19"-11"3,-19 11 0,0 0-11,0 0-4,0 0-2,-10-23-3,10 23-2,-26-10-2,3 12-1,4-7-1,-10 8-2,-1-1 0,1 6-1,3 0-1,-3 5 0,6-2 0,4 3 0,19-14-1,-25 26 1,25-26 0,-2 23-1,2-23 1,18 14-1,3-9 0,5 3 1,7 0-2,1-3 0,6-1 0,0-2 0,0 4 0,-4 1 0,-6-1 0,-5 2 0,-6 1 0,-19-9 0,23 29 0,-23-12 0,0 2 0,-6 4 0,-5-4 0,-3 8 0,-5-4 0,-2-6 0,-3-4 0,-5-1 0,-3-1 0,-2-11 0,-4-6 0,7-9 0,-1 2 0,5-6 0,-3 3-6,11-12-31,7 9-4,5-2-1,5-2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6:21.1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331 49 25,'0'0'26,"6"-29"2,-6 29-3,0 0-3,6-23-2,-6 23-3,0 0 0,0 0-3,0 0-2,0 0-3,0 0-1,2 33-2,6-6-1,-1 15-2,5 8 0,-2 13 0,1 3-2,-1 1 0,1-3 0,-1-1-1,-2-11 0,1-5 0,-7-17-3,6-12-1,-16 3-7,8-21-12,2-17-18,-2 17 2,-27-35 0,4 8 0</inkml:trace>
  <inkml:trace contextRef="#ctx0" brushRef="#br0" timeOffset="328">77 332 54,'-35'-4'35,"35"4"2,-25-4-1,6 8-12,19-4-6,0 0-4,0 0-4,0 0-2,36-21-3,-11 19 0,12-6-2,6 4 0,9-3 0,2-1-3,3 2 0,3 6 0,-2 0 0,-12 4 0,1 2 0,-9 7 0,-9-3 0,0 5 0,-12-1-2,-17-14-5,12 25-14,-12-25-20,0 0-1,0 0 1,-19-16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6:22.01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66 361 46,'2'17'32,"-4"21"0,10-9 2,5 11-14,-5 18-5,15-3-6,-4 20-1,7 0-1,3 17-3,-1-6 1,1 8-2,1-10-1,-7-1 0,4-14 0,-12-15-1,-2-14 1,-7-15-1,-6-25-1,0 17 1,0-17-1,-26-38 1,3 3-1,-2-11 1,-6-11-1,-5-9 0,-2-12 0,0-5 0,0 1 1,6-2-1,3-3 1,4 7 0,10 3 1,8 12-1,12 8 1,5 11 0,7 7-1,8 9 0,5 12 0,4 7 0,1 3-1,5 8 1,0 2-1,0 4 0,0 2 0,-2 3 0,-8 4 0,-3 3 0,-2 3 0,-8 6 0,-6 3 0,-3 3 0,-8-3 0,-12 5 0,-1-4 0,-10 1 1,-5-1-1,-7-6 0,-3-2 0,-6 0 0,-5-10 0,3-5 0,2-2 0,6-8 0,6-6-1,13-7-2,2-3-5,22-12-16,3-5-16,7 5 1,10-5 0,2 3-1</inkml:trace>
  <inkml:trace contextRef="#ctx0" brushRef="#br0" timeOffset="688">563 374 55,'8'21'32,"-8"-21"-1,28 16-7,-28-16-8,38 28-1,-20 3-5,14-8-1,-9 12-3,3-3 0,-3 5-2,0-9-1,-8 5 0,2-8-1,-7-4-1,-10-21 0,8 29 1,-8-29-1,0 0 1,-18 2 0,18-2-1,-32-22 1,9 3 0,0-8-1,-3-3 1,7-9-1,-2 3 0,7-6 0,5 4 1,9-3-1,9 7 0,10-1 0,10 7 0,5 3 1,6 5-1,8 5 0,1 4-1,-1 3 1,-4 4 0,2 2-1,-5 4 1,-4 2 0,-9 2 0,-1-4-1,-10 1 0,-17-3-1,23 2-2,-23-2-15,-27 12-21,27-12-2,-34-8 1,13-3-1</inkml:trace>
  <inkml:trace contextRef="#ctx0" brushRef="#br0" timeOffset="1516">1567 391 36,'13'-23'27,"-13"23"3,0 0-6,0-17-4,0 17-4,0 0-1,0 0-2,-8-29-2,8 29-1,-17-11-3,17 11 0,-26 0-2,3 0 0,2 6-1,-6 5-1,-1 1-1,-7 7 1,3 6-1,-4 4-1,3 1 0,5 7 1,3-1-1,4 2 1,12-3-1,9 3 0,13-9 0,12-4 0,13-6 0,7-7-1,16-11 1,2-8-1,4-10 0,-6-6 0,-6-4 0,-9-6 0,-10-3 2,-13-1-2,-14 5 0,-9 1 0,-7 4 0,-10 2 0,-4 0 0,-2 2 0,-6 4 0,4 2 0,-1 5 0,-1 1 0,2 5-2,25 6 1,-28 6-3,28-6-4,0 25-20,0-25-12,30 27 0,-1-14 0,3-3 0</inkml:trace>
  <inkml:trace contextRef="#ctx0" brushRef="#br0" timeOffset="2094">2178 322 13,'0'0'25,"19"-23"3,-19 23-1,0 0-4,9-23-1,-9 23-2,-3-23-2,3 23-3,-12-17-2,12 17-2,-23-15-3,2 13-1,21 2-2,-38-4-1,15 8-1,-5 7 0,1 7 0,-5 5-1,5 5 0,-1 9-1,7 3 1,2 8-2,9-2 0,6 2 0,10-2 0,7-4 0,6-4 0,8-7 0,7-10 0,1-5 0,1-13 0,-2-3 0,0-11 0,-5 3 0,-6-5 0,-4-3 0,-19 16 0,21-26-5,-21 26-27,0 0-10,-14-29 0,7 6 1,3 2-1</inkml:trace>
  <inkml:trace contextRef="#ctx0" brushRef="#br0" timeOffset="2563">2325 445 56,'0'0'34,"0"0"1,0 0-4,20 14-6,-20-14-6,18 5-4,-18-5-3,30 14-3,-13-7-3,16-7-1,-7 6-2,9-14 0,-1 3-1,6-7-2,-2-3 0,-2-2 0,-2-1 0,-1 5 0,-10-8 0,-6 7 0,-17 14 0,17-23 0,-17 23 0,-12-26 0,12 26 0,-36-20 0,10 9 0,-5 3 0,-5-1 0,-4 7 0,-2 2 0,-2 6 0,0 1 0,3 9 0,2 5 0,11 2 0,5 9 0,14 3 0,5 5 0,11-2 0,12 4 0,8-5 0,7 1 0,10-5 0,0-6 0,3-8 0,1-4 0,2-9 0,-8-4 0,-3-2 0,-2-8 0,-7 0 0,-3-3 0,-10 3 0,8-9-3,-25 17-40,24-13 0,-24 13 1,21-31-1</inkml:trace>
  <inkml:trace contextRef="#ctx0" brushRef="#br0" timeOffset="3156">3267 380 53,'12'-17'34,"-12"17"1,5-21 0,3 3-12,-8 18-6,-8-25-4,-9 24-2,17 1-3,-28-16-1,5 10-2,-8 10-1,1-4 0,-12 8-1,6 3 0,-6 5-3,6 3 0,-4 4 0,7 6 0,5 5 0,5 1 0,13 1 0,8-1 0,8 5 0,7-2 0,14-7 0,9-4 0,6-8 0,6-8 0,1-7 0,1-6 0,-3-7 0,-7-5 0,-3-7 0,-20 6-13,2-22-27,-10 7-3,-3-3 2,-6-5-2</inkml:trace>
  <inkml:trace contextRef="#ctx0" brushRef="#br0" timeOffset="3547">3179-11 102,'0'0'38,"-19"4"2,19-4-2,0 0-25,2 42-6,10-13-2,-1 11-2,6 10 0,0 9-1,4 10 0,-2 6 0,6-6-2,-2 2 0,2-4 0,-2-8 0,1-13 0,-5-5 0,-1-16 0,-1-10 0,0-6 0,-17-9 0,23-5 0,-23 5-3,0 0-15,19-23-23,-14 5-1,-3-3 1,-2-4-1</inkml:trace>
  <inkml:trace contextRef="#ctx0" brushRef="#br0" timeOffset="3891">3598 328 49,'0'0'31,"0"0"1,-28 4 2,28-4-15,0 0-3,-23 12-3,23-12-3,-8 19-1,12-2-1,-13 19 0,18-3-2,-7 9-1,13 2-1,-1 2-1,7 0-1,0-4-1,1-9 0,3-8 0,0-4-1,0-11 0,-2-9 1,-4-6-1,-2-9 0,0-7 0,0-8 0,-4-5-1,-7-6 1,2-6 0,-6 0-1,-4-6 1,-6 6 0,4 4 0,-3 3 0,-3 11 0,4 5 0,-3 5 0,9 18 0,0 0 1,0 0-1,-8 29 0,10-6 1,4 17 1,-2 5-2,7 8 0,0 1 0,3 1 0,1-7 0,0-2 0,2-7 0,1-9 0,-3-10 0,-15-20 0,21 17 0,-21-17 0,17-10-4,4-11-15,-15 2-22,-3-4-2,-1-6 2,-2-5-1</inkml:trace>
  <inkml:trace contextRef="#ctx0" brushRef="#br0" timeOffset="4438">4071 430 71,'3'36'34,"-3"-36"0,8 35 2,-6-7-22,19-16-5,-15 17-1,15-10-2,-10 8-1,8-4-1,-6 4 0,5-8 0,-7 2-2,-11-21 0,21 27 0,-21-27-1,0 0 0,21 17 0,-21-17 0,0 0 0,0 0 0,0 0 0,-23-25 0,13 6 0,-1-4 1,-4-8-1,3-5 0,5-5 0,-1 3 0,6-2 1,2 5-1,2 1 1,4 3-2,7 6 0,4 8 0,6 0 0,8 3 0,-3 5 0,5 5 0,3 0 0,-2 4 0,-2 2 0,-3 0 0,-4 0 0,-25-2 0,26 9 0,-26-9 0,0 0 0,0 0-25,0 0-17,0 0 0,-15-17 0,15 17-1</inkml:trace>
  <inkml:trace contextRef="#ctx0" brushRef="#br0" timeOffset="4969">4600 518 34,'4'17'32,"-4"-17"3,0 0 1,0 0-8,28 0-5,-28 0-5,19 0-3,-19 0-5,25 0-2,-25 0-2,40-6-2,-15 6-1,5-5 0,1-7-3,-1 1 0,1-1 0,1 1 0,-5-3 0,-4-7 0,-6 4 0,-17 17 0,23-23 0,-23 23 0,5-31 0,-10 10 0,5 21 0,-21-32 0,4 12 0,-4-1 0,-6 4 0,-5 2 0,-1 1 0,-3 9 0,0 1 0,0 8 0,0 7 0,3 4 0,3 8 0,5 10 0,2 3 0,8 3 0,3 1 0,9 2 0,1 0 0,9-1 0,7-3 0,7-9 0,5-4 0,10-4 0,6-10 0,2-5 0,4-6 0,-3-6 0,-1 0 0,0-3 0,-8 1 0,-7 2 0,-6 1 0,-23 5 0,28-6 0,-28 6 0,0 0 0,0 0-7,0 0-36,-19-23-1,13 6 1,1-6-1</inkml:trace>
  <inkml:trace contextRef="#ctx0" brushRef="#br0" timeOffset="5625">5327 273 67,'0'0'34,"0"0"0,2-25-6,-2 25-11,-3-18-4,3 18-2,0 0-2,-14-26 0,-3 28-2,17-2-1,-29-2-1,29 2 0,-36 11-2,17 1 0,-4 1 1,6 4-4,-2 4 0,4 0 0,2 1 0,3 1 0,4-6 0,8 0 0,6 0 0,-8-17 0,34 23 0,-5-13 0,3 3 0,2-5 0,3 3 0,-1 1 0,2 3 0,-2-1 0,-9 7 0,-4-2 0,-8-2 0,-6 10 0,-9-4 0,-9 0 0,-6 2 0,-10-6 0,-8-4 0,-7 3 0,-5-11 0,-5-3 0,6-10 0,-1 6 0,10-17-10,-1 6-32,4-5-1,7-3 1,8-10-2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6:59.67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41 97 9,'0'0'20,"0"0"-1,0 0-1,0 0-3,-13-17-1,13 17-1,0 0-1,0 0-1,0 0 0,-16-21-1,16 21-1,0 0-2,0 0 0,0 0-2,0 0-1,0 0 0,0 0-1,-13-19 0,13 19 0,0 0 1,0 0-1,0 0 0,0 0 0,0 0 0,0 0 0,0 0 0,0 0-2,0 0 0,0 0 0,0 0 0,0 0-1,23-10 1,-23 10-1,25 0 0,-6 4 1,0-8 0,4 4-1,4-2 0,0 1 0,0-3 1,5-2-1,-1 2 0,-2-1 0,1-1 1,3 4-1,-2 2 0,-2 0 0,-1 2 0,-7 2 0,-1 1 0,-1 1 0,-19-6 0,25 21-1,-25-21-4,13 25-7,-5-4-25,-8-4-1,0-17 0,-10 19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7:03.09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168 509 10,'0'0'8,"0"0"2,0 0 0,0 0 2,0 0 0,0 0-1,0 0 1,0 0-2,0 0-2,0 0 0,0 0-1,-17-7-2,17 7 0,0 0 0,0 0 0,0 0 0,0 0-1,0 0 1,0 0 0,0 0 0,0 0-1,0 0 1,0 0-2,0 0 0,0 0 0,0 0-1,0 0-1,19 9 1,-2 1-1,6-1 1,5-3 0,3 0-2,3-2 1,1-1-1,7-3 1,-4-3-1,-6-1 0,1-2 0,-3 0 0,-3 1 1,-2-3-1,-8 0 0,-17 8 0,19-17 0,-19 17 0,9-19 0,-9 19 1,-7-19-1,-3 0 0,10 19 0,-26-26 0,6 8 0,-2 1 0,-7 0 1,-2-2-1,-1 6 0,-4 3 0,-4 1 0,1 3 0,-1 4 1,-2 4 0,6 8 0,4 3 0,-5 4 0,11 2 1,1 6-1,2 0 1,2 3-1,11-1 1,-3 3 0,5-3 0,3 3-1,7-1 0,0 1 1,7-3-1,6 2 0,4 1 0,1 4 0,8-5 0,3 3 0,5-3 0,0-1 0,4-9 0,2 4-1,2-13 1,2-5 0,0 1 0,-2-10-1,-2-3 1,0 1-1,-4-4 0,-2-1 1,-3 5-1,-11-1 0,-2-5 0,-3 7 0,-17 5 0,17-10 0,-17 10-2,0 0-2,0 0-6,-10-19-20,10 19-8,-17-10 1,17 10-2</inkml:trace>
  <inkml:trace contextRef="#ctx0" brushRef="#br0" timeOffset="1047">891 804 12,'4'27'23,"-4"-27"2,9 19 3,-9-19-9,21 6-2,-21-6-4,25 6 1,-25-6-1,33-8-1,-33 8-3,24-11-1,-24 11-1,21-27-2,-21 27 0,14-34-2,-14 16 0,-4-6 0,-2-3-2,-5-7 1,1 3-1,-7-5 0,0-4-1,2-4 1,-4-5-1,1-2 1,7 1-1,1-5 0,1 7-1,3 3 2,6-1-1,0 6 0,6 8-1,3 3 0,7 4 1,3 6 0,6 4 1,3 2-2,1 7 2,3 2-2,6 8 2,1-4-1,-3 8 0,-4-3 0,-3 1 0,0 2 1,-6-5-1,-3 1 0,-20-4-1,25 2-1,-25-2-2,0 0-7,0 0-17,0 0-10,0 0 1,-26 15 0,1-3 0</inkml:trace>
  <inkml:trace contextRef="#ctx0" brushRef="#br0" timeOffset="1641">717 542 51,'0'0'28,"0"0"4,-17 15-7,17-15-9,0 0-4,31-15 0,-31 15-3,44-17-1,-20 11 0,15-7-2,1 5-1,9 0-1,-1 5-1,5-3-1,-1 4 0,0 4-1,-3 2-1,-3-2 0,-8 7-1,-9 1-2,1-5-3,-16 12-10,-14-17-22,0 0 2,15 25-1,-15-25 0</inkml:trace>
  <inkml:trace contextRef="#ctx0" brushRef="#br0" timeOffset="2016">1443 850 48,'0'0'31,"34"21"3,-15-15-2,-19-6-15,46-4-3,-29 2-4,12-9-2,-8 7-2,4-13-1,-25 17 0,32-29-1,-32 29-1,19-28-1,-11 10 1,-6-4-1,-6 3-1,-2-4 0,-4-4 0,-5-3-1,2-8 1,-2-4-1,-4-8 0,-1 1 0,1-5 0,4-1 0,-2 2 0,7 2 1,3 9-1,3 2 0,8 7 0,5 7 0,7 1 0,1 12 0,8-1 0,5 3 0,4-1 0,6 5 0,2-3 0,-1 5 0,1 1-1,0 2 1,-6 0 0,-6 8 0,-5 1-1,-6 9 0,-2-1-2,-17 8-4,0-23-11,2 30-21,-11-11 2,9-19 0,-38 32 0</inkml:trace>
  <inkml:trace contextRef="#ctx0" brushRef="#br0" timeOffset="2563">1252 433 52,'0'0'33,"-12"27"1,12-27 0,21 9-9,-2-5-13,18-13-3,-1 3-2,14-7 0,-3 1-2,11-3-1,-7 6-1,10-3 0,-11 6-2,1 1 1,-7 5-2,-6 4-2,2 1-6,-15 12-13,0 0-18,-4-9 1,-4 2 1,0-7-3</inkml:trace>
  <inkml:trace contextRef="#ctx0" brushRef="#br0" timeOffset="2844">2168 378 58,'2'32'33,"-2"-32"-2,4 31 1,-4-31-12,7 19-14,-7-19-1,16 27 0,-11-8 0,7 0 0,-8 13 1,9-3-1,-5 12 2,1 3-3,-1 4 1,1 1-3,-5-1 2,2-2-3,-2-12-2,-4-2-3,0-32-6,-4 25-15,4-25-14,-6-34 1,-3-1-1,-3-6 1</inkml:trace>
  <inkml:trace contextRef="#ctx0" brushRef="#br0" timeOffset="3110">2097 416 94,'0'0'36,"-13"-21"0,13 21-5,0 0-20,-10-17-5,10 17-3,0 0-4,0 0-7,0 0-13,23 19-15,-23-19-1,37 15 0,-13-11 1</inkml:trace>
  <inkml:trace contextRef="#ctx0" brushRef="#br0" timeOffset="3360">2771 420 39,'0'0'29,"17"-6"2,-17 6 0,0 0-14,8-21-3,-8 21 0,-10-19-3,-7 17 0,17 2-2,-34-2-2,11 2-1,-10 14-1,1-3-1,-2 12-1,1 4 0,-1 7-1,3 0 0,5 10-1,6-2 1,7 4-1,9-1 0,4 1 0,12-4 0,5-2 0,8-2 0,1-10-1,9-5 1,1-6-1,4-11 1,2-6-1,-4-6 1,-5-5-1,-5-6-1,3 0-2,-14 1-4,10-12-13,-14 9-20,-5-4-1,-2 2 1,1 2-1</inkml:trace>
  <inkml:trace contextRef="#ctx0" brushRef="#br0" timeOffset="3750">3061 563 73,'0'0'36,"21"2"0,-21-2 0,17-8-19,-17 8-8,0 0-2,23 11-2,-23-11 0,27 25 0,-14-2-2,3 11 1,-3 1-1,0 10 0,3-3-2,-9 2 0,3-4-2,-5-6-2,-1-5-2,-4-29-10,10 17-20,-10-17-5,-8-34 0,-1-1 0</inkml:trace>
  <inkml:trace contextRef="#ctx0" brushRef="#br0" timeOffset="4016">3033 342 69,'-10'-19'38,"10"19"-1,0 0 1,-2-17-13,2 17-14,0 0-5,0 0-3,0 0-3,31 11-4,-31-11-7,32 14-13,-5-9-15,1 9 2,1-3-1,5 2 1</inkml:trace>
  <inkml:trace contextRef="#ctx0" brushRef="#br0" timeOffset="4203">3441 525 62,'0'0'35,"4"34"1,-4-34 1,27 23-12,-22-6-14,18-15-3,-2 7-1,10-9-2,-3 6-2,9-8 0,-7 4 0,6-8-2,-3 4 0,3-5 0,-7-1-1,3-1 0,-7 1 0,-6-3 0,-19 11 0,31-21 0,-31 21 0,-4-19-1,4 19 1,-23-23 0,0 9 0,-2-1 0,-7 2 0,-3-2-1,-1 1 2,2-1-1,-1 9 0,7 1 1,1 9-1,2 7 0,4 8 1,8 4 0,1 9 0,9 4 1,1 4-1,9 6 1,-1 0-1,9-1 1,8-5 0,6-3-1,3-5 0,6-7 1,3-4-2,1-14 0,1-3 0,7-10 0,-8-3 0,-6-3 0,2-5 0,-5-2 0,-8-2 0,-6 2-7,4-7-3,-23 26-14,2-37-17,-4 9 0,-6-1 0,0 1 1</inkml:trace>
  <inkml:trace contextRef="#ctx0" brushRef="#br0" timeOffset="4735">4027 468 70,'0'0'36,"0"0"-1,25 3-2,-25-3-15,23 17-5,-10 3-3,10-3-3,0 7-2,5-1-1,-3 10-1,2-5 0,-2 1-1,0-5-1,-4-3 0,-4-2-1,-2 2 1,-15-21-1,0 0 0,0 0 1,0 0 0,0 0-1,0 0 1,-25-26-1,10 1 0,7-2 0,3-1 0,3-6 0,7 3 0,7-1 0,7 1 0,2-3 0,13 11 1,-5 0-1,5 0 0,6 6 1,0 6-1,4 5 1,-5 6 0,4 6-1,-1 5 1,-2 10-1,-1 4 1,-7 4-1,-1 5 1,-7 0 0,-1 0-1,-7-1 0,-1-3 0,-6-1 0,-7-3 0,-2-1-1,-3-2 1,-5 0-1,-2-2-1,-3 3-2,0-5-1,-10 8-5,23-27-20,-23 21-10,23-21 0,-21 4 0,21-4 2</inkml:trace>
  <inkml:trace contextRef="#ctx0" brushRef="#br0" timeOffset="5407">5350 410 50,'0'0'32,"17"-11"3,-17 11 0,0 0-14,13-23-4,-13 23-5,-15-17-2,15 17-3,-25-17-1,8 13-2,0-3 0,-4 7 0,-6-4-2,0 9 1,1 7-1,-7 5 0,3 4-1,-3 7 1,4 9-1,1 3 1,7 3 1,0 5-3,9 1 0,5 3 0,9-5 0,7-1 0,10-6 0,6-8 0,8-7 0,7-6 0,7-7 0,-3-7 0,4-5 0,-6-5 0,-4-1 0,-3-4 0,-13 7 0,-2-9-4,-20 12-15,0 0-23,-12-25-1,-1 8 1,-6-2 0</inkml:trace>
  <inkml:trace contextRef="#ctx0" brushRef="#br0" timeOffset="5860">5451 549 42,'0'0'32,"0"0"2,-4-19 1,4 19-14,0 0-2,17-22-3,-17 22-3,0 0-2,0 0-2,25 22-2,-14-5-1,8 1-1,-1 10-2,3 1-1,5 3-2,1 4 0,-2 2 0,7-2 0,-3-1 0,3-3 0,-7 0 0,0-7 0,-4-6 0,-4-4 0,2-11-3,-19-4-6,33-11-16,-33 11-17,25-31 1,-14 7 0,4-1 1</inkml:trace>
  <inkml:trace contextRef="#ctx0" brushRef="#br0" timeOffset="6188">6033 546 60,'0'0'35,"0"-21"2,0 21-1,0 0-14,0 0-7,-17-6-3,17 6-3,-10 28-2,8-7-1,-13 19-1,4 4 0,-7 17-2,3 6 0,-10 16-3,6 7 0,-8 7 0,-1 8 0,1 5 0,0-1 0,1-1 0,-1-5 0,2-12 0,0-13 0,4-5 0,6-20 0,4-15 0,-3-10 0,12-7 0,2-21 0,0 0 0,0 0 0,10-32-25,-8 7-18,4-5 0,-6-8 1,-2-14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7:10.84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-5 146 23,'0'0'23,"0"0"-1,0 0 0,-12-23-1,12 23-3,0 0-2,0 0-3,0 0-1,0 0-2,0 0-3,0 0-1,27 8-1,-17 9-1,9 2-1,1 8 0,1 0 0,2 6-2,1-2 0,-1 5 0,2 1 0,-5-1 0,1-3 0,-3 0-1,-5-4 0,3-4 2,-6-6-2,-3 0 1,-7-19-1,0 0 1,22 16 0,-22-16 0,15-20 0,-15 20 0,18-38 0,-9 9 0,-1-4 0,2-7 0,0-1-1,1-1 0,-3 0 0,2 1 1,-2 5-1,-1 1-1,5 4 2,-8 6-2,0 4 2,0 2-2,-4 19 2,9-25-1,-9 25 1,0 0-1,8-19 0,-8 19 1,0 0-1,0 0 0,0 0 0,0 0 0,0 0-1,0 0-1,10 27-2,-10-27-4,8 25-7,-8-25-16,19 15-8,-19-15 1,33 15 0</inkml:trace>
  <inkml:trace contextRef="#ctx0" brushRef="#br0" timeOffset="641">976 77 25,'0'0'25,"2"-25"3,-2 25-5,0 0-4,-19-23-2,-3 21-1,22 2-2,-39-12 0,20-3-4,-16 17-1,8-8-3,-10 12 0,4-4-2,-6 9-1,6-3 0,-2 9-1,6 2 0,7 5-1,5-3 1,3 2-1,12-4-1,4 2 1,10 0-1,7-3 0,9-3 1,5-1-1,5-1 0,3 2 0,2 3 0,-2-3 0,0 2 0,-6 1 0,-8 1 1,-4 0-1,-7 2 0,-10 1 1,-3-3 0,-10 2 0,7-21 0,-33 35 0,11-20-1,-9 1 2,-4-1-1,-4-9-1,0-1 1,1 1-1,3 4 1,4-8-1,3-2-2,9-2 0,19 2-4,0 0-7,0 0-26,37-27-2,-6 4 2,8 0-1</inkml:trace>
  <inkml:trace contextRef="#ctx0" brushRef="#br0" timeOffset="1282">1328 431 43,'0'0'32,"-4"21"2,4-21-1,0 0-12,0 0-2,0 0-5,0 0-2,0 0-3,0 0-2,10-19-1,-10 19-1,0 0-1,0 0-1,0 0-1,0 0 0,0 0-1,0 0-1,0 0 0,0 0-3,0 0-3,0 0-25,0 0-10,4-18 1,-4 18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15:07:12.75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200 589 43,'0'0'29,"0"0"-1,0 0-5,0 0-4,0 0-4,-19 2-1,19-2-3,0 23-1,0-23-2,8 46-2,1-12 0,-1 20-1,9 3-1,-4 17-1,6 6 0,0 12-2,2-1 1,-1 2-1,-1-1-1,-4-12 1,0-13-1,-5-12 0,-1-19-1,-9-36-3,0 0-3,17-7-8,-22-16-16,1-23-7,-6-7 0,-9-12-1</inkml:trace>
  <inkml:trace contextRef="#ctx0" brushRef="#br0" timeOffset="343">38 624 43,'0'0'31,"-25"0"2,25 0-1,0 0-10,0 0-10,0 0-2,-13-19-2,13 19-2,12-25 0,1 4-1,0 4 0,10-4 0,6 0-2,7-6 1,6 6-2,5 0 0,7 6-1,1 7 0,2 8 0,-3 4-1,1 10 1,-8 3-1,5 8 1,-8 1 0,-4 3 0,-2 1-1,-8-1 1,-3 3-1,-6-3 1,-6-1 0,-7-3-1,-8 2 0,-6-2 1,-5-2-1,-12-3-1,-6 0 2,-5 1-2,-6-4 1,-6 0 0,-3-4 0,-5-7-1,-1 3 1,4-1 0,1-8 0,6-6-1,2 4 0,16-7-2,1 3-3,25 6-8,4-19-24,-4 19-2,34-34 2,-7 17-1</inkml:trace>
  <inkml:trace contextRef="#ctx0" brushRef="#br0" timeOffset="937">899 605 41,'-1'-23'30,"1"23"0,0 0-4,0 0-5,0 0-4,0 0-3,15 32-5,2-18-1,-6 12-2,12-3 0,-6 8-2,8-3-1,-2 7 0,2-1-1,-6 0-1,2-7 1,-4-2-1,-4-3 0,-5-4 0,-8-18 0,13 28 0,-13-28 0,0 0 0,0 0 0,-25-17 1,25 17-1,-32-40 0,15 11 0,-2-1 0,6-8 0,1 2 0,8-2-1,0 3 1,10 1 0,9 0 0,10 3 0,2 3 0,5 1 0,6 6 0,6 2 0,-2 4-1,2 1 1,-6 9 0,-4 1-1,-3 6 0,-5 1 0,-8 1 0,-18-4-1,17 16 0,-17-16-3,0 0-3,-19 32-11,19-32-22,-25 17-1,25-17 2,-31 8-1</inkml:trace>
  <inkml:trace contextRef="#ctx0" brushRef="#br0" timeOffset="1484">1522 711 68,'0'0'34,"6"20"1,-6-20 1,29 0-21,-29 0-3,30 0-3,-13 0-1,10-6-2,-6 0-1,10 0-1,-9 1 0,7-9-2,-2 5 0,5-3-1,-1 1 0,-5-1-1,3 5 1,-6-5-1,-2 3 1,-4-3-1,-17 12 0,17-22 0,-17 22 1,-2-29-1,2 29-1,-27-30 1,6 14 0,-3-1 0,-7 4 0,-1 1 0,-4 7 0,-3 3 0,3 4 0,-4 9 0,2 10 0,2 2 0,2 9 1,5 6 0,4 2 1,8 4-1,9 4 1,10-6-1,8-2 2,11 0-3,7-6 0,11-9 0,6-4 0,9-15 0,-3-6 0,6-6 0,-5-6 0,-9-5 0,1 0 0,-11 2 0,-7-2 0,-8 9 0,-18 8 0,19-15 0,-19 15-6,0 0-26,7-23-10,-7 23 0,-6-30 1,3 10-1</inkml:trace>
  <inkml:trace contextRef="#ctx0" brushRef="#br0" timeOffset="2125">2307 559 35,'0'0'31,"12"-23"4,-12 23-1,0-17-8,9 0-5,-9 17-5,-5-17-3,5 17-3,-19-12-3,2 12-2,17 0 0,-33 4-2,10 0 0,-3 7-1,5 6 0,-8 10 0,6 0 0,-2 1-1,6 9 1,6-3-2,7 0 0,6 10 0,8-8 0,7 4 0,12-5 0,3-7 0,8-3 0,2-8 0,6 2 0,-4-13 0,-2-2 0,0-8 0,-4-6 0,-7-1 0,-4-6 0,-1 0 0,-10-1-6,11-10-8,-18 11-18,3-12-10,-3 1 1,1-1 0,0 0 2</inkml:trace>
  <inkml:trace contextRef="#ctx0" brushRef="#br0" timeOffset="2531">2656 548 56,'0'0'34,"0"0"1,-4-18 0,4 18-13,0 0-7,12-19-3,-12 19-3,0 0-2,0 0-1,5 23 0,-1 0-2,4-4 0,-2 10 0,3 5-1,-1 2 0,3-1-3,1-1 0,-3 4 0,1 2 0,-1-10 0,-1 3 0,-2-8 0,-5-2 0,1-6 0,-2-17-7,-3 26-5,3-26-24,-8-28-6,0 9 2,1-10-1</inkml:trace>
  <inkml:trace contextRef="#ctx0" brushRef="#br0" timeOffset="2859">2574 313 100,'-15'-17'39,"15"17"1,-29-30-1,12 30-27,13-20-4,4 20-4,0 0-1,0 0-2,0 0-1,0 0-2,0 0-5,0 0-11,23 31-21,-4-14-2,6 2 2,4-2-1</inkml:trace>
  <inkml:trace contextRef="#ctx0" brushRef="#br0" timeOffset="3093">3146 456 66,'21'23'34,"-21"-23"0,0 0 2,0 0-20,19-2-5,-19 2-1,0 0-2,-23-17-2,23 17-1,-38-15 0,17 3 0,-10 12-2,1 0 0,-1 4-1,3 4-1,-5 3 0,7 4-1,1 4 1,6-1-1,4 4 1,5-4-1,8-1 1,4 0-1,-2-17 1,31 34-1,-8-19 0,7-1 0,4-3 0,8 1 0,2-1 0,-2 0 0,0 1 0,-4-1 0,-4 1 1,-1 1-2,-9 4 1,-4 0 1,-9 1-1,-3-1 0,-8 4 1,-4 0-1,-8 0 0,-5-2 1,-9 0-1,-9-4 2,-1 0-2,-4-3 0,-4-5 0,-2-5 0,5-6 0,2 1 0,11-13-2,3 5-2,16-12-3,9 23-11,-10-32-22,25 7-2,6-2 2,8-3 0</inkml:trace>
  <inkml:trace contextRef="#ctx0" brushRef="#br0" timeOffset="3656">3449 502 48,'7'21'33,"-7"-21"2,2 17 0,-2-17-6,0 0-16,0 0-2,0 0-1,0 0-2,27 13-1,-27-13-1,17 23 0,-11 0-2,5-4-1,-1 8 0,1-2-1,-1 9 0,1-2-2,-3-3 0,1-1 0,-1 1 0,-2-12 0,-6-17-2,3 29-1,-3-29-4,0 0-10,0 0-23,0 0-2,-7-29 2,-1 6-1</inkml:trace>
  <inkml:trace contextRef="#ctx0" brushRef="#br0" timeOffset="3968">3342 104 98,'-8'-33'38,"1"7"2,-1 6-1,8 20-24,-11-26-9,11 26-3,0 0-1,0 0-2,0 0-2,19 4-4,-21 17-14,8 3-19,-6-24 0,21 37 0,-2-18-1</inkml:trace>
  <inkml:trace contextRef="#ctx0" brushRef="#br0" timeOffset="4250">4135 645 37,'0'0'29,"23"5"3,-23-5 0,0 0-14,0 0-3,0 0-1,-2-28-2,2 28-3,-14-17-1,14 17-1,-26-23-1,5 11-1,2-3-2,-6 4 1,0-3-2,-7 7 1,-1-3-2,-5 10 1,-2 6-1,0 9 0,0 4 1,2 10-1,0 5 1,6 6 0,7 6-1,4 0 1,13-1-1,10 3 0,8-4 1,11-4-2,13-4 0,8-4 0,7-18 0,5-5 0,1-11 0,-4-7 0,3-14 0,-10-4 0,-6-9 0,-8-10 0,-7 3 0,-8-5 0,-7 0 0,-6 3 0,-8 1 0,-5 6 0,-7 1 0,-4 3 0,-3 7 0,-2 8 0,2 2 0,-1 10 0,3 3 0,4 8 0,2 3-2,17-7-2,-19 33-3,19-33-11,17 30-23,-8-13 0,-9-17 0,31 31 1</inkml:trace>
  <inkml:trace contextRef="#ctx0" brushRef="#br0" timeOffset="4796">4203 618 60,'12'21'36,"-12"-21"0,7 19 0,-7-19-9,16 38-15,-16-38-2,26 40-2,-9-23-2,-5 18-2,7-9-1,-4 5 0,2-3-1,-3 3 0,-3-10-1,-1 0 0,-10-21 0,15 28 0,-15-28 1,0 0-1,0 0 0,0 0-1,-15-19 2,5 0-2,2-5 0,-3-11 0,-2-3 0,7-6 0,-4-1 0,9 3 0,-1-4 0,4 8 0,5 3 0,6 11 0,3 1 0,1 6 0,2 11 0,6 0 0,1 12 0,1-4 0,-2 7 0,3 3 0,3-1 0,1 6 0,1-3 0,-3 3 0,4 0 0,-1 0 0,-1 2 0,-5-2 0,-2 2 0,-6 1 0,-2-3 0,-8 2 0,-5 0 0,-6 2 0,2-2 0,-7 8 0,-1-3 0,-1 3 0,1-2 0,4 0 0,-4-3 0,7 3 0,1-6 0,0-19 0,9 23 0,-9-23 0,25 13 0,-25-13 0,30-5 0,-7-3 0,-4-1 0,4-7 0,0-1 0,0-2 0,-8 0 0,6-4-13,-15 6-29,-6 17-1,-17-29 0,-12 14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33:10.11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37 51 45,'-17'15'31,"17"-15"2,0 0-1,0 0-11,-21 9-5,21-9-6,0 0-2,0 0-1,0 0-3,17-15 1,-17 15-1,0 0 0,24-6-1,-24 6 0,29-7 0,-8 0-1,0 5 0,2 0 0,5-2-1,3 0 0,-3 1 0,12-1 0,-4-2-1,6 1 1,0-1-1,5 3 0,-1 3 0,-2 0 0,-2 1 0,-4 3 1,2 2-2,-6-1 2,-6-1-2,-5-2 2,-4 0-2,-19-2-1,29-2-4,-29 2-31,0 0-2,0 0 1,0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33:11.30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104 646 12,'-6'18'24,"6"-18"2,0 0 2,0 0-7,0 0-2,-6 28-3,6-28-1,-4 17-2,4-17-3,0 24-1,0-24-2,4 32-1,-4-32-1,10 43-1,1-19 0,-7 8-1,4-3 0,1 7-1,1-4 0,-1-1 0,-1-3-1,-4-4 0,-2-6-1,-2-18-2,4 21-4,-4-21-15,7-23-17,-12 3 1,-3-6 0,-4-10-1</inkml:trace>
  <inkml:trace contextRef="#ctx0" brushRef="#br0" timeOffset="359">27 419 36,'-23'-6'26,"23"6"3,0 0-3,-17-30-9,17 30-7,2-18-4,-2 18-3,0 0-7,19-12-16,-19 12-8,0 0 0,10 32 0</inkml:trace>
  <inkml:trace contextRef="#ctx0" brushRef="#br0" timeOffset="641">381 810 6,'23'22'21,"-18"18"2,15-17-1,-3 17-1,-6-6-5,8-1 0,-11 1-3,7-8-2,-15-1-1,0-25-1,10 36-1,-10-36-2,0 0-1,0 0 0,0 0-1,0 0 0,-27-20-1,16-2-1,-5-1 0,9-9 0,-9 0 0,9-7 0,3 1 0,4-5 0,4 5 0,7 2 0,-1 5 0,5-3 0,4 6-1,0 7 0,4 3 0,-4 6-1,8 4 0,-4 6 1,0 2-1,0 6 0,2 6-1,-4 2 1,1 2 0,-2 3 1,1 3-1,-2 2 0,-4 2 0,0 5 0,-1-1 1,-3 4-1,-5 1 1,0 1-1,-5 3 0,3-3 0,0 0 1,-4-7-1,0-1-1,0-2 0,0-9-2,-2 3-3,2-20-16,0 0-16,0 0 2,15-31-1,-11 3 0</inkml:trace>
  <inkml:trace contextRef="#ctx0" brushRef="#br0" timeOffset="1328">1013 715 61,'0'0'32,"0"0"-1,0 0 1,-10 22-15,10-22-7,18 20-2,-18-20-2,28 43-1,-9-15 0,-3 8 0,3-3-1,4 7-1,-2-3-1,0 3 0,-2-8-1,-2-1 0,0-7 0,-1-6 0,-16-18-1,28 22 1,-28-22 0,21-6-1,-21 6 1,15-38 0,-5 8 0,-4-3-1,3-9 1,-3-1 0,2-3 0,1 3 0,3 5 0,-5 5-1,1 7 1,2 6-1,-10 20 0,15-20 0,-15 20 0,0 0 0,19 2-1,-19-2-2,0 0-3,0 0-13,0 0-18,15 22-2,-15-22 1,0 0 0</inkml:trace>
  <inkml:trace contextRef="#ctx0" brushRef="#br0" timeOffset="1891">1938 830 31,'-19'0'27,"19"0"2,0 0 0,-25-22-12,25 22-2,-25-21-3,17 3-2,-11 10-2,8-10-1,-14 12-2,4-4 0,-4 8-1,2 0-1,-8 10 0,3 2-1,-1 12 1,6 0 0,-4 9-1,10 1 1,4 7-1,7 1 1,6 5-1,12-3 0,5-6-1,8-9 0,11-7-1,-2-10 1,8-12 0,-5-12-1,3-10 0,-4-7 0,-5-7 0,-5-1 0,-5-1 0,-5 1 0,-5 3-1,-5 4 1,-6 1-1,-2 9 1,-2 4 0,4 18-1,-9-24 1,9 24 1,0 0-1,0 0 0,-16 20 0,16-20 1,2 38-1,4-9 1,2 1-1,7 2 0,0 3 1,4-1-1,-2 2 1,6-7-1,-3-5 0,-3-2-1,8-8-1,-25-14-6,32 4-16,-32-4-13,25-26 0,-14 6 0,-7-8-1</inkml:trace>
  <inkml:trace contextRef="#ctx0" brushRef="#br0" timeOffset="2469">2249 789 53,'6'17'30,"-4"15"1,11-4 0,2 7-9,-1 1-15,5-6-2,2 1-2,-2-3 0,-2 0 1,2-11 0,-11 3 0,-8-20 1,11 20-1,-11-20 0,0 0 0,0 0-1,-11-22 0,1 4-1,-5-3 0,2-5-1,-5-6 1,-3-1-1,4-3-1,6 0 1,-1-1-1,8 1 1,6 5 0,10-3-1,5 4 1,10 1 0,3-3 0,5 2 0,5 3-1,2 5 1,-6 4-1,0 6 1,-5 12 0,-4 2-1,-8 14 1,-2 0-1,-7 4 0,-7 1-2,-3-3-3,-13 6-11,13-24-22,-17 20 0,17-20-1,-27-2 1</inkml:trace>
  <inkml:trace contextRef="#ctx0" brushRef="#br0" timeOffset="2984">2900 703 33,'0'0'30,"0"0"3,0 0 1,21 10-11,-21-10-2,2 22-4,-9 4-4,16-4-3,-15 15-3,14 1-2,-6 9-1,4 7-1,1-5-2,1-1 1,2-5-2,-7-5-1,11-15-1,-14-23-4,17 10-11,-17-10-20,4-27-1,-8-3 0,-7-6 0</inkml:trace>
  <inkml:trace contextRef="#ctx0" brushRef="#br0" timeOffset="3266">2746 628 100,'-12'-25'37,"12"25"0,0 0 0,8-30-26,-8 30-9,9 18-14,9-4-24,10 1-2,1 5 1,11-2-1</inkml:trace>
  <inkml:trace contextRef="#ctx0" brushRef="#br0" timeOffset="3484">3624 747 43,'0'0'28,"0"0"3,-28-2-2,12-16-11,5-4-8,-10 9-2,4-11 1,-8 12-3,-2 0 1,-7 12-2,3 0 1,-7 16 0,9 4-1,-5 11-1,7 5-1,1 9-1,10 1 1,3 3-1,9 1 0,8-3 0,9-9-1,4-4 1,12-15-1,4-7 1,3-14 0,8-10-1,-2-13 0,-2-9 0,0-4-1,-6-5-1,-5 1 1,-6 1-1,-8 3 0,-3 7-1,-12 5 1,2 6 0,-2 20 0,-14-22 0,14 22 0,-19 0 1,19 0 0,-17 22 0,13-4 1,-3 6 0,8 3 0,5 3 0,4 4 0,3 3 1,4-1-1,2-1-1,10 1 1,-2-6-1,1-5-1,-1-7-2,-10 2-4,10-24-20,-27 4-12,31-8 1,-31 8 0,9-35 0</inkml:trace>
  <inkml:trace contextRef="#ctx0" brushRef="#br0" timeOffset="4047">3842 816 57,'0'0'33,"6"30"-1,-6-30 1,32 30-13,-24-9-8,17-5-6,-12 6-1,12 0-1,-10 1-1,6-3 0,-7 0-1,-14-20 1,21 34 0,-21-34 0,0 0-1,0 0-1,0 0 1,0 0-1,-23-24 0,9 2-1,-1-6 1,4-3-1,3-3 0,4-1 0,4 1 1,4-4 0,2 5 1,11-3 0,4 8-1,6 5 2,1 3 0,12 4-1,-5 8-1,3 4 0,-2 8 0,1 2-1,-9 8 1,-3 2-1,-4 5 0,-4 1 0,-7 2 1,-2 4 0,-1 1 0,-5 3-1,0 2 1,4 1 0,-6 3 0,5-5 0,-1 5 1,4-6-2,5-3 0,-1-3 0,-1-8 0,-11-18 0,27 26 0,-27-26 0,32 8 0,-32-8 0,25-6 0,-25 6-3,19-22-14,-19 22-23,-5-26-1,-1 4 0,-9-7 1</inkml:trace>
  <inkml:trace contextRef="#ctx0" brushRef="#br0" timeOffset="4781">4629-21 76,'-9'-17'35,"9"17"0,0 0 2,0 0-18,3 41-9,9-19-3,-8 21-2,7 5-1,1 17 0,7 12-1,-4 12 0,4 6-1,-2 6 1,2-4-1,1 0-1,-1-8 1,-6-4-1,0-22 0,-3-9-1,-2-11-1,1-15 0,-9-6-3,0-22-2,0 0-7,0 0-26,-15-30 0,0 4 1,-6-9-1</inkml:trace>
  <inkml:trace contextRef="#ctx0" brushRef="#br0" timeOffset="5109">4333 502 82,'0'0'37,"0"0"0,-2-18 1,2 18-18,40-22-8,-5 16-4,16-8-2,-1 2-2,13-3 0,-2 7-1,6-4-1,-8 6 0,0 0-2,-5 4 0,-6 2 0,-6 2 0,-14 4 0,-1 0-4,-27-6-20,17 28-16,-17-28-1,-9 19 0,-14-13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05:56.98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 21,'0'0'26,"0"0"0,0 0-2,0 0-7,0 0-1,0 0-4,0 0 0,0 0-3,0 0 0,8 23-2,-8-23-1,17 40-1,-6-7 0,-1 9-2,3 5-1,-2 14 1,4 8-2,-1 5 0,1 2-1,0 3 1,-1-3 0,-5-4-1,1-9 0,-5-10 0,-1-13 1,2-5-1,-4-12 0,-2-23 0,-2 22 1,2-22-1,0 0 0,0 0 0,-27-28 1,16 5-2,-1-6 2,5-1-2,-3-8 1,3-2 0,5-2 0,0-2 0,9 0 1,7 0 0,1 1 0,0 6 1,8 3-1,4 5 0,-3 7 0,5 4 1,3 7-2,0 7 1,6 4-1,-1 10 1,-1 1-1,0 6 0,2 8 0,-2 2 0,-2 1 0,-7 5 0,-8 3 0,-2 2 0,-2 0 1,-7-2-1,-8 1 0,-8-1 0,-3-2 0,-3-2 0,-5 1 1,-5-3-1,-7-1 0,-7-2 0,4-5 0,-8-1 0,-1-3 0,-3-7 0,-2-3 0,3-7 0,-1-4 0,6-3-1,6-5 0,15-1-3,-8 4-11,27 8-23,4-22 1,13 14 0,12-7-1</inkml:trace>
  <inkml:trace contextRef="#ctx0" brushRef="#br0" timeOffset="959">949 557 41,'-17'-10'29,"17"10"2,0 0-5,2 27-9,-2-27-4,13 38-3,0-19-1,-3 15-3,7-7-1,-2 6 0,8-7-2,0 3 0,1-6-1,-1-1-1,4-4 0,-1-3-1,-1-4-4,4-7-6,-3 6-22,-26-10-2,38-8-1,-38 8 0</inkml:trace>
  <inkml:trace contextRef="#ctx0" brushRef="#br0" timeOffset="1253">1388 568 39,'0'0'31,"0"0"0,0 0 2,0 0-14,-17 21-4,17-21-3,-8 46-3,10-25-1,-9 13 0,5-1-2,-8 10-1,3-1 0,-5 16-2,1 1 1,-3 11-2,-1 4 1,-2 10-2,0 2 1,2 7-1,-4-5 1,4 0-1,1-8 0,3-6 0,1-11 0,7-10-1,-1-13 0,0-9 0,4-14-2,0-17-2,0 0-10,-2-31-25,4-3-3,0-8 3,5-9-1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33:17.50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78 467 53,'0'0'33,"0"0"1,-9-19-1,9 19-10,0 0-7,0 0-4,4 17-4,-4-17-2,7 40-1,1-10-2,-4 16 0,7 2 0,-5 9-1,3 0-1,-1 2 0,0-6 0,-3-3-1,5-10 0,-1-12-1,-1-3-4,11-29-10,-19 4-23,19-34 0,-11-4 0,-8-8 0</inkml:trace>
  <inkml:trace contextRef="#ctx0" brushRef="#br0" timeOffset="313">61 400 66,'-28'-9'35,"28"9"-1,-25-16 1,25 16-12,-12-19-16,12 19-7,0 0-11,0 0-23,25 12 0,-25-12 1,36 17-2</inkml:trace>
  <inkml:trace contextRef="#ctx0" brushRef="#br0" timeOffset="516">299 614 61,'-3'30'30,"8"-11"-1,9 8-4,-7-1-14,11-3-3,-5 4-1,6-6-2,-8 2 0,3-6-1,-5 2 1,-9-19-1,12 19 0,-12-19-1,0 0 0,0 0 0,-2-19-1,0 2 0,-8-2-1,7-8 1,-5 0-1,4-5 0,0 3 0,4-3 1,4 2-1,4 1 1,1 4-1,8 4 1,4 10-1,10 1 0,-3 7 0,7 3 0,3 5 0,0 3-1,2 7 0,2-3 1,-4 7-1,-4 3 0,-1 3 1,-1 2 0,-7 5-1,2 4 1,-10 3 0,0 0 0,-6 3-1,-5-4 0,-2-1 0,-6-7-2,4-7-3,-19 2-9,17-25-24,-17 5-1,7-22 2,3-11-1</inkml:trace>
  <inkml:trace contextRef="#ctx0" brushRef="#br0" timeOffset="2234">1201 975 41,'0'0'27,"6"25"3,-6-25-5,0 0-7,13 29-3,-13-29 0,21 3-3,-21-3-2,17-19-2,-3-3-1,-7 4-1,5-10-2,-7 3-1,-1-9 0,-6 1-1,0-3-1,-1 2 1,-5-6-1,-5-2 0,1-5-1,-5-5 1,2-5-1,-2-4 0,-2-4 0,3 2 1,3-1-1,5 1-1,5 2 1,8 11 0,7 9 0,5 6 0,11 12 1,1 8-1,11 11 0,0 12 0,0 7 0,0 2 0,-9 6-1,-1 2-2,-11 5-4,2-12-20,-13 8-11,-12-3 1,-7-6-1,-10 0 1</inkml:trace>
  <inkml:trace contextRef="#ctx0" brushRef="#br0" timeOffset="2719">902 610 70,'0'0'35,"0"0"0,17 9 2,15-18-20,-9 7-6,21-10-3,0 9-3,7-5 0,-1 8-2,5-2-1,-1 6 0,-3 0-2,-1-1-1,-10 5-4,6-12-10,-16 14-22,-7-4-1,-2-6 1,-21 0-2</inkml:trace>
  <inkml:trace contextRef="#ctx0" brushRef="#br0" timeOffset="2969">1567 673 43,'0'0'30,"10"19"2,-10-19-1,7 17-12,12-19-3,-19 2-5,44 6-2,-21-1-2,10-9-2,-1 6 0,2-5-1,-1 1-2,1-4 0,-2 0 0,-3 1-1,-2-3 0,-10 2-1,-17 6 1,26-19-1,-26 19 0,0 0 0,-1-25 0,1 25-1,-33-21 1,10 10 0,-9-2-1,-4 1 1,-4 1 0,-4 5 0,2 0 0,2 3 1,6 8-1,7 5 1,2 7 0,8 0 1,4 14-1,7-1 1,4 6 1,10 0-1,3 4 1,12-3-1,2-1 0,9-8 1,4-7-1,12-7 0,-1-9-1,3-8 0,-5-5 0,1-9 0,-4 2 0,-6-5-2,-6 5-1,-13 2-2,8-6-6,-27 19-30,19-17 0,-19 17 0,-7-31 0</inkml:trace>
  <inkml:trace contextRef="#ctx0" brushRef="#br0" timeOffset="3531">2221 574 58,'10'40'32,"1"-20"-1,-1 11 1,-5-4-13,22 1-10,-8 10-3,13-3-1,-9 6-1,2-6 1,-8-1-2,4-7 1,-7-3 0,-14-24-1,17 23 0,-17-23-1,0 0 0,0-21-1,-12 2 1,3-5-1,-8-5 0,3-5 0,-5-6-1,4-2 1,3 2 0,5-2 1,5 4-1,8 0 1,9 2 0,8 1-1,3 12 1,5 1-1,1 1 0,6 7 0,1 5 0,-5 7-2,-5 8 2,-1-1-2,-5 3 2,-2 7-1,-21-15-1,17 29-2,-17-29-6,4 23-25,-4-23-6,-17 5 2,17-5-1</inkml:trace>
  <inkml:trace contextRef="#ctx0" brushRef="#br0" timeOffset="4031">2764 705 48,'8'23'30,"-8"-23"4,17 9-1,-17-9-15,27-2-2,-27 2-3,36-1-2,-36 1-2,40 5-2,-17 3-2,4-8-1,-1 6-1,7-5 0,-3 1-2,3-4 0,1-3 0,-5-1-1,-3-3 0,-5-3 0,-4 1 1,-17 11-1,12-27 0,-12 27-1,-21-25 1,-4 14-1,-4-1 1,-7 1-1,-8 5 1,-1 1-1,-3 1 1,0 8-1,4 1 1,4 9 0,4 5 1,4 5-1,9 5 1,6 3 0,9 5 0,6-3 1,10 2-1,7-4 2,4 1-1,15-7 0,3-5 0,7-5 0,1-3 0,3-2 0,-2-5-2,1-4 0,-5-2 0,-7-4 0,-3 0 0,-11-1 0,0-5-2,-21 10-4,25-34-21,-25 15-14,-2-10 0,0 1 1,0-7-1</inkml:trace>
  <inkml:trace contextRef="#ctx0" brushRef="#br0" timeOffset="4594">3382 579 53,'0'0'28,"0"0"1,2 19 1,-2-19-18,23 10-2,-12 7 0,18-6-2,-12 14 1,13-2-1,-12 15-1,14-6 0,-11 10-3,9-7 0,-7 1-2,-2-8 0,-4-1-1,-5-8 0,-12-19-1,0 0 1,0 0-1,0 0 0,6-30 1,-16-1-1,-3-3-1,-1-4 1,3-2 0,3 0-1,5 0 1,3 0 0,5 6 1,10-1 0,5 7 0,10-1 0,1 6 1,7 0-1,2 10 1,2 4-1,2 9 1,-1 5-1,-1 7 1,0 12-2,-6 3 2,-5 7-1,-4-3-1,-6 3 1,-2 4 0,-4-3-1,-6-1 1,-3-2-1,-4 1 0,-2-5 1,-2 1-2,0-3 1,-2-3-1,-1-2-1,5-21-4,-16 31-10,16-31-23,0 0 0,0 0 0,-15-27 0</inkml:trace>
  <inkml:trace contextRef="#ctx0" brushRef="#br0" timeOffset="5250">4713 476 37,'0'0'32,"0"0"4,-12-17-3,12 17-5,-21-7-5,21 7-7,-25-10-4,25 10-4,-36-9-1,19 7-2,-10 9-1,4-1-1,-3 15 0,-1-2-1,-2 8 1,7 3 0,-5 3-3,6 1 0,8 6 0,3 0 0,4 0 0,8 0 0,8 5 0,9-6 0,8-3 0,7-8 0,2-5 0,6-9 0,-2-7 0,-2-3 0,-2-12 0,-9 1 0,4-9 0,-31 16-20,17-17-21,-17 17-2,5-34 2,-10 11-1</inkml:trace>
  <inkml:trace contextRef="#ctx0" brushRef="#br0" timeOffset="5672">4840 659 75,'0'0'36,"17"6"-1,-17-6-2,0 0-15,37-4-4,-37 4-3,34 4-3,-15 2-1,12-10-2,-1 8 0,4-4-1,1 0 0,-1 0-4,0-4 0,1 2 0,-7-4 0,-5 1 0,-4-1 0,-19 6 0,23-23 0,-23 23 0,8-32 0,-10 14 0,2 18 0,-17-30 0,3 9 0,-5 6 0,-2 3 0,-9-3 0,-7 8 0,3 3 0,-4 4 0,-2 7 0,0 5 0,6 5 0,-3 4 0,11 13 0,3 0 0,6 3 0,7 6 0,8 5 0,4-2 0,10-1 0,10-1 0,9-4 0,9-9 0,10-5 0,3-5 0,4-11 0,2-12 0,-3-8 0,-5-1 0,-1-8 0,-12 2 0,-8-2 0,-9-4 0,-21 23 0,12-36-28,-12 36-15,-23-25-1,0 8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3-27T21:47:39.28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57 0 39,'0'0'31,"0"0"3,-28 25-7,28-25-5,0 0-3,-27 9-5,27-9-5,0 0-2,0 32-2,0-32-1,18 23-2,-18-23 0,48 30-1,-4-16 0,4 2-1,7-3 1,0-1-1,9-1-1,10-4-2,-6 4-3,-12-17-13,-13 3-19,3-1 2,-14-5-2,-2-3 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3-27T21:47:39.8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167 81 17,'-7'27'29,"7"-27"1,0 0 1,-24 34-9,24-34-4,-22 17-4,22-17-2,-29 5-5,29-5-1,-29-8-1,29 8-1,-24-22-1,24 22 1,-22-31-2,15 9 0,7 22 0,-8-37-1,8 37 0,15-27-1,-15 27 1,22-17-1,-22 17 0,31 0 0,-31 0 0,34 15 0,-34-15 0,24 24 0,-24-24 0,5 32 1,-5-32-1,-15 41 0,1-19-1,14-22-2,-41 30-5,41-30-21,-29 21-8,29-21 1,-24-12-1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3-27T21:47:40.45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53 108 10,'0'0'23,"-7"23"0,7-23-1,0 0 0,0 0-4,-21 0-1,21 0-1,0 0-2,0 0-1,0 0-4,0 0-2,-21 7-2,21-7-1,0 0-2,5-26 0,-5 26-1,2-27 0,-2 27-1,21-25 0,-21 25 0,33-12 0,-33 12 0,30 0 0,-30 0 0,35 16 1,-35-16-1,28 21 0,-28-21 0,12 25 0,-12-25 1,-5 25-1,5-25 1,0 0 0,-30 19 0,30-19 0,-42 6 0,16-6 0,3 0-1,2-4-2,21 4-5,-35-5-22,35 5-9,0 0 2,9-23-2</inkml:trace>
  <inkml:trace contextRef="#ctx0" brushRef="#br0" timeOffset="562">727 0 9,'2'35'25,"-2"-35"1,0 0 3,-2 27-9,2-27-3,0 0-1,0 0-2,0 0-2,0 0-1,-5 32-1,5-32-3,-23 21 0,23-21-2,-25 23 0,25-23 0,-26 13-2,26-13 0,0 0-2,-23 5 1,23-5-1,0 0 0,0 0-1,32-25 1,-32 25-1,33-14 0,-12 12 0,2 4 0,0 5 0,-23-7 0,28 20 0,-28-20 0,14 37 1,-14-37-1,-11 39 0,11-39-1,-38 16-7,15-18-30,2-10-1,-2-18 1,7-13-2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6:30:56.14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-2831 4422 23,'0'0'31,"0"0"2,0 0-7,0 0-17,0 0-2,-12 26-3,22-1-1,-6 9-1,6 8 0,-2 15 0,4 8-1,-2 16 1,2 4-2,-2 10 1,2 5 0,-4 1 0,2-4-1,1-4 1,-3-8-1,-4-16 0,4-8 1,-4-18 0,4-17 0,-8-26 0,22 4 0,-4-18 0,6-15 1,13-5-1,5-9 0,6-1 0,9-1-1,3 7 0,5 3 1,-3 13-2,5 2 2,-7 12-1,-3 6 0,-9 8 0,-7 6-3,-3 2-1,-22 16-17,6-11-15,-16 5-1,-6-24 1</inkml:trace>
  <inkml:trace contextRef="#ctx0" brushRef="#br0" timeOffset="589.0589">-1277 4807 6,'0'0'29,"-8"-25"1,-10 19-16,14-18-1,-18 14-2,16-18-3,-20 9 0,8-9-3,-17 10-1,3-1-1,-10 9 0,-1 6-2,-3 8 1,-2 11-2,-1 13 1,7 10 0,1 13 0,15 4 0,8 16 0,16-5 0,10 5 0,16-4 0,15-6-1,11-14 1,13-17-1,7-18 0,5-14 0,-3-18 0,-1-13 0,-11-11 0,-9-7-1,-13-3 2,-14 1-1,-12 2 0,-14 3 0,-14 5 0,-8 7 1,-12 3-1,-2 9 0,-5 6-1,1 3 1,-3 9-2,19 4-1,-10 12-8,36-10-23,0 0-1,0 21 1</inkml:trace>
  <inkml:trace contextRef="#ctx0" brushRef="#br0" timeOffset="1323.1317">-668 4547 6,'-18'-18'30,"18"18"-1,-12-38-14,12 38-3,-24-27-2,2 27-2,22 0-1,-35 6-2,35-6-1,-36 49-1,24-12 0,-4 15-1,12 3-1,4 8 0,8-1 0,10-3 0,6-10-1,11-13 1,1-13-1,2-17 0,3-16-1,-1-15 1,-2-9 0,-8-13 0,-5-3-1,-7-7 1,-6 4 0,-6 1-1,-4 5 2,-6 6-1,0 9 0,-2 10 0,6 22 1,0 0 0,0 0 0,-16 26 0,20 9 0,4 15 1,4 7-1,2 16 1,6 8-1,2 10 0,5 4-1,-5 6 1,0 5-1,-6 1 1,-4 0-1,-8-5 1,-10-3-1,-8-4 1,-8-10-1,-8-6 1,-11-8 0,-9-8 0,-11-10-1,-5-7 1,-7-15-1,-5-13 0,-3-12 1,-2-18-2,5-13 0,9-21-1,15-11-1,27-20-4,5 6-20,30-28-9,16-2 0,21-11 0</inkml:trace>
  <inkml:trace contextRef="#ctx0" brushRef="#br0" timeOffset="1736.1736">-14 4266 7,'10'-28'33,"-10"28"-1,0 0-12,0 0-4,0 0-4,6 24-3,-10 12-3,12-3-1,-10 21-1,10 3-1,-4 12 0,4 0-2,-2 0 0,4-6 0,0-7-2,-4-7-3,14-25-6,-5 0-25,-15-24-3,18-28 2</inkml:trace>
  <inkml:trace contextRef="#ctx0" brushRef="#br0" timeOffset="1911.1909">2 3960 12,'-14'18'32,"14"-18"0,-20 39 0,11-19-29,3 6-9,6-26-17,31 31-8,-9-11 0</inkml:trace>
  <inkml:trace contextRef="#ctx0" brushRef="#br0" timeOffset="2381.2381">816 4102 24,'-4'-18'32,"4"18"-13,-14-41-1,-6 35-4,14-18-4,-20 24-3,26 0-1,-49-2-2,19 8 0,-4 18-2,2 2 0,-3 15-1,5 5 2,4 11-3,8 0 2,12 6-1,10-5 0,10 1 1,12-8-2,8-9 2,9-9-2,3-15 1,5-12-1,-3-8 1,0-8-3,-5-8 0,-15-3-2,12-15-12,-22 10-20,-4-3-3,-9 3 2</inkml:trace>
  <inkml:trace contextRef="#ctx0" brushRef="#br0" timeOffset="2924.2924">1397 3851 4,'0'0'32,"-12"-27"1,12 27-12,-30-14-9,14-4-2,-19 20-2,13-12-2,-14 20-1,6-4-2,-11 12 1,11 7-1,-4 9-1,8 4 0,3 7 0,5 0 0,10-1-1,8-1 0,10-3-1,6-3 0,15-7 0,3-2 1,6-1-2,1 1 2,1 0-2,-6 1 1,-1 3 1,-9 1-1,-12 1 0,-8 1 0,-14 3 1,-8-2-1,-10-1 1,-9-1-2,-3-3 0,-12-1-3,11-14-8,-17 9-24,5-15-2,1 0 1</inkml:trace>
  <inkml:trace contextRef="#ctx0" brushRef="#br0" timeOffset="-635629.5613">10230 4368 37,'4'-25'24,"-4"25"-3,-4-32-1,4 32-6,0 0-3,0 0-3,18 38-3,-10 17 0,11 6-2,-1 18-1,8 6 0,-6 6-1,2-2 0,-4-6-1,3-16 0,-5-12 0,-4-15 0,-2-15 0,-10-25 1,0 0-1,0 0 0,8-39 0,-12-3 1,2-13-1,-4-10 0,2-12 1,0-8-1,6-8 0,8 0 1,2 6-1,4 12 0,6 20 0,4 21 0,3 25-1,3 30 2,2 27-1,1 21-1,-1 20 1,2 4-1,0 1 2,1-9-1,-1-10 0,2-15 0,-5-15 0,-1-17 0,0-22 1,-2-14-1,1-16 0,-3-14 1,-2-11-1,-4-12 0,-4-8 0,-4-10 0,-3-6-1,-1 0 1,-6 8 0,-2 6 0,-2 15-1,2 9 1,4 13 0,-6 34 1,24-9-1,-8 38 0,6 9 0,6 17 1,9 10-1,1 8 1,0 6-1,1 0 1,-1-2 0,2-8-1,-5-7 0,-5-13 0,-6-9-1,-6-7-1,10-15-9,-15 4-26,-13-22-1,20 0 0</inkml:trace>
  <inkml:trace contextRef="#ctx0" brushRef="#br0" timeOffset="-635119.5103">12301 4564 4,'-22'-16'31,"22"16"0,-51-14-16,31 2-4,-18 18-2,12-10-2,-17 22-1,9-4 0,-6 18-1,14 3 0,3 13-2,17 3 0,6 8 0,14-4-1,13-3-1,11-7-1,6-13 1,7-12-1,-3-16 0,3-20 0,-7-10 0,-6-11 1,-10-7-1,-5-5 0,-13-1 0,-14-1 0,-8 2 0,-11 7-1,-5 3 1,-8 3 0,0 6-1,-5 3 0,5 7-1,-2 10-2,20-2-10,-7 20-21,25-8-2,-20 18 1</inkml:trace>
  <inkml:trace contextRef="#ctx0" brushRef="#br0" timeOffset="-634607.4591">12987 4428 2,'-27'-16'31,"27"16"2,-36-4-11,36 4-6,-36-6-4,18 4-5,-19 18-2,7-2 0,-12 15-1,8-1-1,-9 11 0,11-1 0,4 7 0,14-1-1,8-1 0,18-3-1,14-1 0,12-5 0,15-7-1,3-13 1,5 0-1,-3-14 0,-2-4-1,-11-4-2,5-17-9,-28 7-25,1-12 0,-17 6-1</inkml:trace>
  <inkml:trace contextRef="#ctx0" brushRef="#br0" timeOffset="-634272.4256">12997 3869 17,'0'0'34,"10"27"3,-12 3-11,22-2-16,-14 31-1,16-4-2,-10 24-2,6 0-1,-3 12-1,1-6 0,-4 0-2,2-10 1,-2-8-2,-2-12 0,2-19-3,-10-6-3,18-25-27,-20-5-6,0 0 0,0 0 1</inkml:trace>
  <inkml:trace contextRef="#ctx0" brushRef="#br0" timeOffset="-633772.3756">13458 4556 34,'0'0'36,"0"0"1,-14 26-19,14-26-12,29 8 0,1-12-2,0 8-1,8-10 0,3 2-1,1-6 0,0-4-1,-1-4-1,-9-2 1,-2-5-1,-8 1 0,-5-2 0,-7-1 0,-10 3 0,-8 0 0,-5 3 0,-7 3-1,-6 6 1,-8 6-1,-4 8 1,-3 6-1,3 12 1,-4 7 0,3 9 0,7 5 1,6 7 0,6 3 0,9 0 0,7-1 1,17-5-1,5-3 1,14-11 0,8-5 0,7-14-1,5-6 0,7-10 0,-5-4 0,0-4 0,-9-6-2,-7 1 0,-6 1-1,-32 16-2,45-30-9,-45 30-26,-2-22-1,2 22 0</inkml:trace>
  <inkml:trace contextRef="#ctx0" brushRef="#br0" timeOffset="-633206.319">14267 3734 16,'6'-19'34,"-6"19"1,16-36-16,-16 36-5,6-18-5,-6 18-1,0 0-3,8 24 0,-2 0 0,-4 21-2,4 8 0,1 24 0,-3 10-1,0 16-1,0 4 0,-2 1 0,4-3-1,-2-10 1,2-10-1,-2-20-1,0-12 0,4-23-3,-16-6-7,8-24-28,0 0-1,-4-28 1</inkml:trace>
  <inkml:trace contextRef="#ctx0" brushRef="#br0" timeOffset="-632470.2454">12676 5937 12,'18'-14'34,"-18"14"0,20-24-10,-20 24-12,-16-18-3,-6 16-2,4-8-3,-12 8 0,-3-2-2,-9 10 0,-4 2 0,-9 8-1,-1 8 0,-5 9 0,3 5 0,-1 13 0,9 3 0,8 9 0,15-2 0,17 0 1,20-4-1,23-3 0,19-11 0,17-13 0,19-12 0,11-12 0,4-8-1,-2-8 0,-8-6 0,-11-6-2,-17 4-1,-9-7-3,-38 17-13,5-14-18,-23 22-2,0-39 1</inkml:trace>
  <inkml:trace contextRef="#ctx0" brushRef="#br0" timeOffset="-631996.198">12940 5522 18,'-6'33'36,"-2"15"0,12 3-1,-4 12-29,22 2-2,-1 14 0,5 0-1,-2 8-1,4-6 0,-2 2-1,-1-10 0,-5-9 0,-4-11 0,-4-12 0,-2-15 0,-10-26-1,0 0 1,0 0-1,12-30 1,-12-5-1,4-11 0,-2-9 0,2-6 0,4 0 1,8-1-1,3 9 1,5 4-1,2 13 1,6 16-1,3 11 1,3 18-1,2 11 1,-2 16-2,-3 13 2,-1 10-1,-2 1 0,-5 3 0,-5-2 0,-6-4-1,-2-9-2,-10-5-3,-4-43-26,16 28-7,-16-28 1,0 0-1</inkml:trace>
  <inkml:trace contextRef="#ctx0" brushRef="#br0" timeOffset="-631516.15">13983 6110 18,'-20'32'35,"20"-32"3,0 0-3,30-2-29,-8 6-1,22-10-1,1 2-1,7-4 0,-1 2-1,1-6 0,-4 4-1,-3-7 0,-9 1 0,-4-2 0,-7-2-1,-9 0 0,-6-3 1,-8-1-1,-6 2 0,-6-3 0,-7 3 0,-5 2 0,-6 6-1,-8 4 1,-5 8-1,-1 8 1,-4 10 0,-1 8 0,3 9 0,4 3 1,5 13 0,13-2-1,10 1 2,14-3-1,14-7 0,14-5-1,11-9 1,11-8-1,9-12-1,-1-8 0,13-8-3,-19 4-8,19-22-26,-21 12-2,3-11 1</inkml:trace>
  <inkml:trace contextRef="#ctx0" brushRef="#br0" timeOffset="-631147.1131">15110 5897 11,'2'-22'33,"-2"22"2,8-33-16,-30 25-7,20-18-2,-22 18-3,3-6-2,-13 16-1,0 0 0,-10 16-1,3 4 0,-3 13-1,6 5 1,3 13-1,15-1 0,8 3 0,20-4 0,14-5-1,21-7-1,13-9 0,13-12 0,7-16-2,1-10-1,6-16-3,-25 4-8,9-29-23,-29 15-3,-2-13 2</inkml:trace>
  <inkml:trace contextRef="#ctx0" brushRef="#br0" timeOffset="-630748.0732">15408 5387 10,'14'34'36,"-5"0"1,-9 19 0,8-8-30,-8 26-1,14-5-1,-4 9-1,8 2-2,0 4 0,4-10-1,-2-6 0,1-12 0,-3-11 1,0-11-1,-2-9 0,-16-22 0,26-2 1,-6-16-1,-10-5 1,11-9-1,1-9 0,2-7 0,2-9-1,4-4 0,3-6 1,-5-3-1,6 3 0,-5 2 0,-3 6-1,0 15 0,-4 3 0,-4 19-2,0 2 0,-18 20-3,41-17-13,-41 17-20,0 0-1,14 27 2</inkml:trace>
  <inkml:trace contextRef="#ctx0" brushRef="#br0" timeOffset="-630483.0467">15743 5767 11,'-2'29'38,"2"11"0,22-7 1,-16 7-27,39-9-7,-3 11 1,14-10-3,-1 5 0,-5-11-1,-5-1-1,-5-9-1,-2-10-2,-18 2-4,13-24-30,-33 16-3,28-31-1</inkml:trace>
  <inkml:trace contextRef="#ctx0" brushRef="#br0" timeOffset="-630137.012">16187 5253 1,'20'30'4,"2"17"-4,4 1 0</inkml:trace>
  <inkml:trace contextRef="#ctx0" brushRef="#br0" timeOffset="-630282.0266">16308 5863 15,'10'30'37,"-10"6"2,14-5-2,-22 3-28,22-12-5,-4 5-2,-10-27-1,24 26-3,-24-26-3,20-8-17,-20 8-16,-2-34 1,-10 7-1</inkml:trace>
  <inkml:trace contextRef="#ctx0" brushRef="#br0" timeOffset="-629779.9764">16749 5958 14,'0'0'36,"-22"24"2,22-24-2,-24-2-32,18-16 0,-2 0-2,4-11-1,2-5 0,2-5 0,2-1 0,6-5 1,0 5-1,10-1 0,2 7 0,6 3 1,5 11-1,3 4 0,2 14 0,7 6 0,-3 12 0,4 6 0,-1 9 0,-7 5-1,-2 5 0,-6 3 1,-5 1-2,-9-3 1,-2-1-1,-14-3-2,6-11-3,-6 11-32,2-38-1,-10 18 0</inkml:trace>
  <inkml:trace contextRef="#ctx0" brushRef="#br0" timeOffset="-629167.9152">17570 5611 28,'6'-24'36,"0"-2"1,-6 26-24,-12-43-4,12 43-5,-24-30 0,2 30-3,-1 4 2,-5 16-2,2 8 1,-2 11-1,6 6 0,5 3 1,13 1 0,12-3-2,13-3 2,15-11 0,14-5-1,5-15 1,5-8-1,3-12 0,-5-8 0,-5-7 1,-9-5-2,-14-3 0,-10-3 0,-3 2 0,-13-1 0,-2 9 0,-8 0 1,6 24-2,-17-25 1,17 25 1,-22 4-1,22-4 0,-16 35 1,8-7 0,4 9 0,4 7 0,0 7 1,2 6-1,2 1 0,4 9 1,0-2 1,2 4-2,-2-6 0,-2-1 1,0-3-1,-8-4 0,-6-5 0,-6-5-1,-8-2 0,-12-3 0,-11-3-1,-3-7-3,-12-2-2,13-22-16,-27 7-19,-3-24-2,-16-7 0</inkml:trace>
  <inkml:trace contextRef="#ctx0" brushRef="#br0" timeOffset="-611593.1579">6002 7412 2,'-18'4'33,"18"-4"1,0 0-13,0 0-7,0 0-2,0 0-4,0 0-1,32 25-2,2-28 0,2 14-1,15-9-1,5 2-1,7-6 0,1 2-2,-3 0 1,-1 0-2,-11 2-1,-1 0-2,-24 12-4,7-16-20,-31 2-10,14 28 1</inkml:trace>
  <inkml:trace contextRef="#ctx0" brushRef="#br0" timeOffset="-611272.1479">6205 7564 31,'-16'18'35,"6"3"1,10-21-23,4 48-5,16-19-1,-10 21-1,15-1 0,-5 12-2,4-5 0,-6 11-2,4-4 0,-6 2-1,-1-9 0,-5-5 0,-2-8-1,-2-7 0,-6-6-3,0-30-4,16 39-30,-16-39-2,-4-18 0</inkml:trace>
  <inkml:trace contextRef="#ctx0" brushRef="#br0" timeOffset="-610160.1479">7823 7757 29,'-7'-23'32,"7"23"-3,-12-32-18,12 32-3,-26-20-1,2 18-1,0-9-1,-17 15-1,-1-4-1,-8 13 1,-1-1-2,-5 12 0,5-2 0,3 9 0,12-3-1,7 2 0,17-1 0,12-3-1,10-6 1,19-1-1,9-5 0,14-2 0,7 2 1,3-2-1,1 5 0,-5 3 0,-1 6 0,-13 7 0,-9 1 0,-13 2 1,-10 1-1,-12 3 0,-6-3 0,-10-7 0,-9-3 1,-7-7-1,-4-4 0,-6-8 0,-7-8 0,1-6 0,-3-6-1,7-6-1,-2-1-2,21-13-5,1 22-24,18-16-5,12 3 1</inkml:trace>
  <inkml:trace contextRef="#ctx0" brushRef="#br0" timeOffset="-609715.1479">8369 7882 2,'0'0'33,"0"0"0,0 0 1,0 0-28,-26-14 0,26 14-2,-22-16 0,22 16-1,-43-10 0,13 8-1,-8 12 1,-1 4-1,-3 14 1,6 1-1,-3 9 0,13 5 1,6 5-1,18 1 1,14-5-2,14-9-1,15-9 1,9-10-1,13-14 0,3-14 0,-1-12 0,-5-6-1,-11-5 1,-13-1 0,-12-1 0,-12 3 0,-14 5 0,-12 7 0,-8 6-1,-8 0 0,-1 4-1,-5 8-2,14-7-3,-14 24-13,15-11-18,21-2 1,-24 2 0</inkml:trace>
  <inkml:trace contextRef="#ctx0" brushRef="#br0" timeOffset="-609422.1479">8635 7416 4,'-8'-22'33,"8"22"1,0 0 2,0 0-25,16 24-5,2-10 0,-8 23-1,13-3 0,-7 23 0,8 0-1,-6 20-2,6-2 0,-2 8 0,3-2-1,-7-4 0,0-6-2,-2-15 0,-6-5-4,16-31-8,-26-20-24,23 10-1,-19-28 0</inkml:trace>
  <inkml:trace contextRef="#ctx0" brushRef="#br0" timeOffset="-609023.1479">9121 7821 8,'0'0'35,"8"31"0,2-11 2,-6 14-26,20-7-5,-5 19 0,11-7-2,-6 9-1,2-7 0,-4 1 0,7-9-1,-13-7 0,6-8 0,-4-7 0,0-13-1,-18 2 0,31-33 0,-15 3 0,-4-11-1,4-5 1,-2-11-1,-2 0 1,2-2 0,-2 7-1,2 7 1,-3 5-1,1 11-1,-2 9 0,-10 20-2,0 0-5,0 0-23,14 20-9,-14 1 1,0-21 0</inkml:trace>
  <inkml:trace contextRef="#ctx0" brushRef="#br0" timeOffset="-608545.1479">9744 8079 33,'-4'24'34,"4"-24"2,18 6-24,-18-6-5,39 4 0,-15 4-1,14-14-1,-2 8-1,11-10 0,-3 2-1,3-4-1,-1 0-1,-2-7 0,-3 1 0,-5-4-1,-8 0 1,-6-5-1,-6 3 0,-5-2-1,-11-3 1,-7 3-1,-7 0 1,-6 4-1,-8 1 0,-2 9-1,-7 6 2,-1 8-1,4 8 0,0 13 1,3 7 0,7 11 0,6 9 1,8 5 0,14 4 0,12-2 0,10-3 1,11-9 0,9-5-1,6-13 1,5-11-2,-1-10-1,1-16-3,-27 8-11,12-18-23,-15 0-1,-3-15 1</inkml:trace>
  <inkml:trace contextRef="#ctx0" brushRef="#br0" timeOffset="-608149.1479">10571 8016 17,'8'32'35,"8"5"1,2-1-3,-2 17-28,11-15-3,-7 9 1,0-9-1,-6-1 0,2-11 0,-12-4 0,-4-22 1,4 19-1,-4-19 0,0 0 0,-8-31 0,-2 9-1,6-10 2,-2-9-2,4-6 0,2-1 0,8-7 1,4 0-1,4 3 0,13 3-1,-3 7 1,4 9-1,6 7 1,-3 10-1,-1 10 0,0 8-1,-6 8-3,9-4-3,-23 26-18,18-20-13,-6 9-2,8-11 1</inkml:trace>
  <inkml:trace contextRef="#ctx0" brushRef="#br0" timeOffset="-607724.1479">11507 7888 7,'6'-34'33,"-6"13"1,-2 1 1,4-12-28,-2 32-1,-15-31-1,-3 27-1,0 0 0,-12 14 0,4-1-1,-9 13 0,7-2 0,-4 8 0,10-3-1,0 1 0,12-4 0,8 1-1,2-23 0,36 30 0,-6-20 0,10 0-1,5 0 1,3 3-1,3-1 1,-7 2-1,-10 6 0,-8 4 0,-11 7 1,-9 1-1,-10 5 0,-13-1 0,-7 3 1,-6-5-1,-8-1 0,-5-9 0,-3-4 0,2-8-1,-7-2-2,15-14-5,-11 16-30,15-22-2,-4 4 0</inkml:trace>
  <inkml:trace contextRef="#ctx0" brushRef="#br0" timeOffset="-612879.2864">4772 7376 21,'0'0'21,"-6"-39"-8,6 39-2,-2-30 0,2 30 0,-4-27-2,4 27 0,-13-20 0,-5 16-2,18 4 0,-40-18-1,14 6-1,-17 10-1,1-6-1,-10 12 0,-1 0-1,-9 10-1,-1 2 0,3 13 0,-3 5-1,5 4 0,5 3 1,5 1-1,8-1-1,9-3 1,11-3 0,12-9 0,14-1-1,14-9 1,21 0 0,11-6 0,15 0 0,11 2 0,9 1 0,4 1-1,-1 4 1,-7 4-1,-10 3 1,-15 5-1,-11 2 2,-17 5-2,-14 1 2,-16-1-1,-14-1 0,-10 1 0,-15-3 1,-7-4-1,-6-3 1,-7-5-1,-3-6 2,-3-4-2,0-10 1,5-4 0,6-10-1,9 0 0,9-2-1,22-8-3,14 22-4,8-49-29,24 35-2,12-2 1</inkml:trace>
  <inkml:trace contextRef="#ctx0" brushRef="#br0" timeOffset="-612292.2278">5116 8152 17,'0'0'33,"0"0"-14,0 0-1,25-9-2,-25 9-3,0 0-3,0 0-2,0 0-1,20-10-2,-8-8-1,-4-2-1,8-15 0,0-7-1,4-13-1,3-6 0,-1-12 0,2-2-1,0-8 1,-4 4-1,-1 7 0,-3 7 0,-2 8 0,-6 14 0,-2 11 0,-2 12 0,-4 20-1,0 0 1,0 0-1,24 38 0,-8-3 0,2 5 1,7 11 0,3 8 0,2 5-1,0 9 1,5 4 1,-1-2-1,-6 4 1,0-2-1,1-4 0,-5-8 0,-2-8-1,-2-15-1,-12-1-3,16-27-11,-24-14-22,0 0-1,0 0 0</inkml:trace>
  <inkml:trace contextRef="#ctx0" brushRef="#br0" timeOffset="-611952.1938">5193 7779 25,'0'0'36,"0"0"1,0 0-17,0 0-10,42-10-2,-11 6-1,19-11-3,-1 9 0,11-6-1,-2 8-1,3 0-1,-3 6-1,-1 0 0,-3 4-1,-11 4 1,1-2-5,-18 11-3,5-23-29,-13 18-1,-18-14-1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6:19:37.44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3160-6337 33,'0'0'30,"0"0"1,24-14-8,-24 14-14,26 14-1,-16 10-1,12 0-2,-10 23 0,11 6-1,-9 15-1,6 9-1,-8 15 0,2 1 0,-4 2 0,4-6-1,-2-6 0,2-14-1,-1-10 2,3-21-1,4-13-1,6-19 1,4-12-1,5-15 0,11-11 0,4-9-1,9-9 0,1-9-2,3-2 3,-3 0-2,-1-1 1,-5 1-1,-9 2 2,-9 4-1,-12 3 1,-10 1 1,-8 1-1,-10 1 0,-12 2 0,-8 1 0,-12-3 1,-9 3-1,-17 1 1,-9 2 2,-11 3-2,-9 5 2,-12 5-2,-6 10 1,-2 6-1,6 8 1,9 4-1,9 8-1,14 6 0,15 4 0,21 6 0,21 5-1,24 3-2,9 4-1,37-9-10,-2 13-20,21-9-1,4-1-1,7-10 0</inkml:trace>
  <inkml:trace contextRef="#ctx0" brushRef="#br0" timeOffset="604.0604">4682-6216 9,'0'0'17,"4"-24"-5,2 0 3,-6 24 0,-12-45 0,-12 35 0,12-12-3,-21 18-3,7-4-2,-14 22-1,6 2-1,-11 22 0,11 7-1,-4 20-1,15-2 0,7 7 0,16-5-1,10-2-1,17-14 0,11-15 0,10-20-1,7-20 0,-1-16-1,3-19 1,-7-9 0,-6-9-1,-9 0 1,-9 5-1,-8 3 1,-8 8 0,-8 15 0,-6 10 0,4 18 0,0 0 0,-18 18 1,16 12-1,4 9 0,6 12 1,8 5-1,6 7 0,9-2 1,3 0-1,4-9 0,5-9-1,-7-9-3,16-26-17,-19 3-13,-1-24-2,-10-5 0</inkml:trace>
  <inkml:trace contextRef="#ctx0" brushRef="#br0" timeOffset="1265.1265">5069-6297 26,'12'-22'34,"4"2"2,15-5-2,-1 1-21,22-6-8,3 11 0,11-3-2,3 10-2,3 4-2,7-2-4,-14 18-5,3-10-24,-9 20-2,-5-4 1,-8 9 0</inkml:trace>
  <inkml:trace contextRef="#ctx0" brushRef="#br0" timeOffset="1032.1027">5333-6955 16,'-12'-24'32,"12"24"-2,0 0 2,0 0-23,-8 18-2,20 12-2,-4 27-2,12 18 0,-1 28 0,7 13-1,2 13-1,2 1 0,-1 2-1,-3-5 0,-4-15-3,-10-13-4,-2-36-24,-6-9-3,-6-23 1,-8-9 0</inkml:trace>
  <inkml:trace contextRef="#ctx0" brushRef="#br0" timeOffset="1719.1719">6039-6349 23,'0'0'32,"4"-21"1,-4 21 0,0 0-25,-2-30-2,2 30-2,0 0-1,-22-18-1,22 18 0,-32 6-1,9 8 0,-1 10 1,0 7 0,-2 13-1,8 5 1,6 8-1,8-1 1,10-3 0,10-9-1,10-9 0,8-19-1,7-18 1,1-16-1,0-19 0,3-9 0,-11-11 0,-8 0 0,-6 1 0,-6 3 0,-8 12 0,-6 9 0,-4 14 0,4 18 0,0 0 0,-18 28 0,20 9 0,8 11 0,4 9 0,9 4 0,3 2 0,6-7 1,10-7-2,-3-7-3,19-25-13,-19 1-18,5-24-1,-12-4 0</inkml:trace>
  <inkml:trace contextRef="#ctx0" brushRef="#br0" timeOffset="2536.2536">6448-6307 40,'-6'24'35,"6"-24"1,0 0-11,29-8-13,-11 14-2,22-20-2,2 8-2,15-10-2,3 0-1,9-5-1,-3 1-2,1 2 0,-4 0-2,-13 8-3,8-11-13,-23 21-19,-5-4-1,-30 4 0,30-12-1</inkml:trace>
  <inkml:trace contextRef="#ctx0" brushRef="#br0" timeOffset="2176.2176">6821-5823 23,'25'14'31,"-3"-5"2,8-18-14,-30 9-4,36-10-4,-36 10-2,12-36-3,-20 9 0,8-15-1,-12-3-2,0-9 0,-12-5-1,0-12-1,-8-8 0,-5-4 1,-1-4-2,4-4 0,1 2 0,5-3 0,14 5 0,8 4 0,14 12 0,16 9 0,9 9 0,9 8-2,8 13 2,9 6 0,5 3 0,7 9 0,-3 6-1,-3 8 1,-1 2-1,-15 12-2,-3 0-4,-28 29-24,-5-9-4,-24 15-2,-9-4 1</inkml:trace>
  <inkml:trace contextRef="#ctx0" brushRef="#br0" timeOffset="2843.2841">7537-7143 30,'0'0'33,"-20"30"2,24-2-2,-4 23-27,18 6 0,-2 24-1,7 16-1,-5 16 0,6-1-2,-4 5 1,0-5-2,-8-5 0,-4-12-1,3-16-1,-11-18-5,12-27-21,-10 3-8,-2-37-3,0 0 3</inkml:trace>
  <inkml:trace contextRef="#ctx0" brushRef="#br0" timeOffset="3307.3307">8300-6435 9,'0'0'28,"-13"-24"1,11 6-14,-18 10-2,10-14-4,-16 15-1,26 7-1,-48-14-1,21 14-1,-11 21 1,8-3-1,-11 18-1,15 3 1,-2 15-1,12 3-1,2 8 0,20-8 0,12 1-1,14-11 0,13-8 0,13-17 0,5-16-1,5-18 0,-1-15-1,-5-17 1,-9-11-1,-13-8 0,-14-6-1,-16 3 1,-12 1-2,-18 6-2,2 4 1,-16 19-4,17-5-5,-7 31-23,24 10-2,-30-16 1,30 16 1</inkml:trace>
  <inkml:trace contextRef="#ctx0" brushRef="#br0" timeOffset="3772.3772">8552-6580 35,'0'0'35,"14"30"2,-16-4-1,12-5-27,-8 19-3,14-7 0,-2 13-3,8-5 1,0 3-2,7-11-1,-1-5 0,6-10 0,2-10-1,3-12 1,-3-10-1,2-12 0,-3-13 0,-3-9-1,-4-7 1,-6-2 0,-4 1 0,-3 5-1,-5 8 1,-6 9-1,0 14 1,-4 20 0,0 0 0,14 36-1,-4 3 1,6 3 0,6 9 1,8-3-1,7 1 1,7-8-1,0-7 1,9-16 0,-1-12 0,7-14 0,-1-14-1,-3-15 1,-5-7 0,-8-11-1,-5-6 0,-13-1 0,-10-3 0,-18 4-1,-8 6-3,-20 17-4,3-7-30,-13 21 0,4-4-2,-11 7 1</inkml:trace>
  <inkml:trace contextRef="#ctx0" brushRef="#br0" timeOffset="19692.9691">-3588-2828 28,'-2'-28'31,"-2"0"1,-14 1 0,14-3-19,-28 14-5,13-11-1,-17 13-2,4-6 0,-14 14-1,-5 0-2,-5 14 1,-7 8-1,-5 15-1,-1 9 1,0 19-1,3 12 2,3 14-2,11 10 2,10 10-1,21 3 2,13 1-3,21-4 2,21-11-2,18-15-2,17-15 1,11-21-1,13-19 1,-2-16-2,6-24-1,-13-6-4,9-17-6,-24 11-22,-5-14 0,-25 5-2,-7-3 0</inkml:trace>
  <inkml:trace contextRef="#ctx0" brushRef="#br0" timeOffset="20090.0088">-3213-2503 33,'-30'-25'32,"8"9"1,0 0-1,-13 14-22,13-18-3,-14 18-2,6-7 0,-9 20-2,9 3 0,-4 18 0,7 5-1,9 15 2,14 1-2,8 8 0,17-5 0,11-1-1,14-12 0,9-13 0,7-18-1,3-18 0,-5-18 0,-1-17-1,-13-9 0,-6-15-1,-16 4-1,-3-8-3,-25 17-3,6-9-16,-18 20-9,1 7-1,-5 12 1</inkml:trace>
  <inkml:trace contextRef="#ctx0" brushRef="#br0" timeOffset="20416.0414">-2816-2445 35,'23'47'31,"-5"-3"1,4-7-11,-16 1-12,-6-38-3,20 35-2,-20-35 0,0 0-1,12-35-1,-12 3 0,6-15-1,-2-7 1,6-11-1,2-2 0,9-4 1,3 4 0,12 2 1,2 19-1,7 7 1,-1 23-1,9 16 1,-5 14-2,0 17 0,-7 13-1,-3 9 0,-10 4-1,-4 3-3,5-13-4,-17 10-26,2-25-2,-6-7-1,-8-25 1</inkml:trace>
  <inkml:trace contextRef="#ctx0" brushRef="#br0" timeOffset="20818.0816">-1604-3032 35,'0'0'34,"-32"-6"1,2 12-1,6-4-27,-9 10-4,7-2 0,-4 6-1,4 3-1,-3 5 1,11-2 0,0 3-1,8-5 1,4 2 0,6-22-1,16 32 0,10-21 0,9-1-1,9 0-1,4-2 2,5 4-2,1 2 1,-3 5-1,-7 5 1,-12 4-1,-10 5 2,-11 1-1,-14 11 0,-11-3 0,-10 1 0,-10-1 1,-10-5-2,-7-5 1,3-14-5,-17 1-7,17-26-22,-1-13-2,15-22 1,4-9-2</inkml:trace>
  <inkml:trace contextRef="#ctx0" brushRef="#br0" timeOffset="21269.1267">-1350-3067 47,'-8'-28'38,"8"28"-2,33-34 0,-1 15-30,14-3-3,7 8-1,5-4 0,9 4-5,-7 7-3,15-3-9,-21 20-21,-1-3-2,-11 11 1</inkml:trace>
  <inkml:trace contextRef="#ctx0" brushRef="#br0" timeOffset="21039.1037">-1323-3567 32,'2'28'33,"4"17"1,4 12-2,8 12-28,12 10-1,6 12-2,11-2 1,5 12-2,1 0 0,-3-1-2,-6-3-1,7-18-10,-17-4-19,-6-18-2,-12-13 0</inkml:trace>
  <inkml:trace contextRef="#ctx0" brushRef="#br0" timeOffset="21570.1568">-557-2803 38,'10'40'33,"-2"1"2,6-9-15,-16 7-12,12-19-2,-14 4-1,4-24-1,0 0 0,0 0-2,-10-18 0,6-14 0,-2-11-1,4-10 1,2-5-1,6-9 0,2 2 0,10 2 1,6 2-1,11 11 1,3 9-1,6 9-1,5 10 0,1 11-1,5 9-4,-17 19-4,4-11-28,-7 18-1,-1-4 1,-12 7-1</inkml:trace>
  <inkml:trace contextRef="#ctx0" brushRef="#br0" timeOffset="22006.2004">145-3188 41,'0'0'36,"0"0"1,-21-24-3,21 24-28,-28-6-2,10 10-1,18-4-2,-34 26 0,16-2 0,-1 9 0,3 7 0,4 7 0,4-1 0,6 5 1,6-9 0,8-1-1,8-15 0,9-9-1,3-15 1,6-17-1,3-9-1,3-16 0,-6-7 1,-2-6-2,-7 3 1,-11-1-1,0 8 2,-12 9-1,-4 10 1,-2 24 0,0 0 0,-20 2 1,14 20-1,4 15 0,4 7 2,4 9-2,4 3 1,6-1-1,2-2-1,8-9-4,-7-5-3,15-33-28,-10 2-2,6-26 0,-5-4 0</inkml:trace>
  <inkml:trace contextRef="#ctx0" brushRef="#br0" timeOffset="22334.2332">469-3514 23,'24'14'31,"9"2"-5,1 23-21,8-3-36,13 3 1</inkml:trace>
  <inkml:trace contextRef="#ctx0" brushRef="#br0" timeOffset="22185.2183">693-3239 33,'6'33'36,"0"1"2,0 17-2,10-3-29,-2 17-3,11-6-1,3-4-3,-10 1-4,10-23-25,-14 1-7,-14-34-1,0 0 0</inkml:trace>
  <inkml:trace contextRef="#ctx0" brushRef="#br0" timeOffset="22659.2657">1195-2923 20,'2'29'34,"-8"-7"3,6-22-2,-30 16-24,22-34-4,-12 0-2,9-19-1,-3-3-2,6-11-1,0-2 0,8-5 0,4-1 0,8 4 0,7 9 0,9 3 1,10 15-1,10 3 1,9 15-1,5 18 0,7 11 1,2 9 0,-7 10-2,-1 7 1,-15 10-1,-12-1 0,-10 3 0,-15-4-2,-5-9-4,-29 5-7,11-25-25,-14-6-1,2-22 1</inkml:trace>
  <inkml:trace contextRef="#ctx0" brushRef="#br0" timeOffset="23124.3121">1612-3498 38,'27'-4'38,"-1"8"1,12-8-1,1 8-32,15-12-1,4 4-2,15-4-3,6-2-1,-7 10-5,17-13-20,-14 20-11,5-7-2,-7 8 1</inkml:trace>
  <inkml:trace contextRef="#ctx0" brushRef="#br0" timeOffset="22918.2916">1780-4006 31,'16'20'37,"4"8"2,-4 23-2,12-1-29,-1 34-3,11 9 0,0 14-3,1 0 0,-3 5-1,-2-5-1,-8-10 1,-5-10-2,-3-14-1,-18-8-5,6-34-23,-14-1-8,8-30 0,-33 0-1</inkml:trace>
  <inkml:trace contextRef="#ctx0" brushRef="#br0" timeOffset="713909.3885">-101-1800 7,'0'0'29,"-26"-20"0,26 20-14,-26-24-3,17 0-3,-11 11-2,6-9-1,-14 16 0,4-8-3,-8 14 1,-1 0-2,-11 12 0,2 4-1,-5 7 0,3 1 0,-1 6 0,3 1 0,4-1 0,1-4 0,9-1 0,2-5 0,10-2 0,16-18-1,-6 25 1,6-25-1,24 8 1,4-10-1,3 0 0,13-2 0,0-3 1,7 3-2,5 2 2,1 0-2,-1 6 1,-2 7 0,-5-1-1,-7 6 1,-10 4 0,-5 2 0,-13 3 0,-4 1 0,-12 2 0,-8 1 1,-6-1-1,-7 3 0,-9-1 1,-2-4-1,-4-3 1,-3-3-1,-3-4 0,4-2 0,3-8 0,5-6-2,12-12-1,2 4-4,20-24-22,8 5-5,10-7-1,10-5 2</inkml:trace>
  <inkml:trace contextRef="#ctx0" brushRef="#br0" timeOffset="714215.419">153-1856 5,'-24'12'31,"24"-12"-1,-18-4 1,18 4-22,0 0-3,0 0-3,0 0 1,0 0-1,24 2 1,-12 22-1,6-6-1,2 15 1,4-9-1,1 11-1,3-9-1,4-4 0,-2-1-2,13-15-7,-11 6-20,2-14-5,1-6 1</inkml:trace>
  <inkml:trace contextRef="#ctx0" brushRef="#br0" timeOffset="714462.4438">623-1881 22,'-24'-14'31,"24"14"3,-35 20-17,35-20-6,-12 41-3,12-11-3,-12 27 1,12 2-1,-10 24-1,8 0-1,-4 12 0,2 1-1,-2-3-1,0-10 0,2-8-1,-2-14-1,6-19-3,-8-7-5,8-35-26,0 0-2,8-25 2</inkml:trace>
  <inkml:trace contextRef="#ctx0" brushRef="#br0" timeOffset="715026.5002">1224-2081 21,'0'0'32,"-20"12"2,-3-16-17,23 4-8,-28-8-1,28 8-3,-42 0 0,16 0-1,-9 10 0,-3 0-2,-4 8 1,1-1-2,1 7 1,4 2-1,3 5 0,9-3 0,10-2 0,8 1-1,12-5 0,12-2 0,15-6 0,11-8 0,8-4-1,7 0 1,3-4 0,1 2 0,-5 2-1,-3 3 1,-13 3-1,-8 8 1,-13 4 0,-5 6 0,-12 5 0,-8 3 0,-8 5 0,-7-1 0,-3 1 0,-6-5 0,-4-1 0,-7-7 0,1-10 0,-4-4-2,6-18-2,-11 2-7,13-28-23,0 1-2,13-13 1</inkml:trace>
  <inkml:trace contextRef="#ctx0" brushRef="#br0" timeOffset="715337.5313">1619-2563 20,'0'0'31,"0"0"3,-22 23-8,22-23-20,12 36-1,2-1-2,-6 15 0,8 9 1,-6 20-1,4 10 0,-6 13-2,5-7 1,-5 2-2,-2-4-1,4-14-3,-14-2-14,10-22-17,-2-22 0,-4-33 1</inkml:trace>
  <inkml:trace contextRef="#ctx0" brushRef="#br0" timeOffset="715562.5538">1466-1999 13,'-22'24'35,"22"-24"-1,0 22 3,0-22-26,26-6-6,10 2-2,14-12 0,7 2-3,5-3-2,15-7-4,-12 12-8,13-18-13,-9 9-9,-9 3 1</inkml:trace>
  <inkml:trace contextRef="#ctx0" brushRef="#br0" timeOffset="716039.6015">2065-1947 17,'-4'23'31,"4"-23"1,30 0-17,-12-2-9,16-19-1,3 3-2,11-10 0,-6-1-1,7-3-1,-7-3 0,-4 1 0,-7 0 0,-7-1 0,-12 7 1,-4-1-1,-6 9 1,-14 2-1,-6 10 0,-6 2 0,-9 12 0,-1 8-1,-4 8 0,-5 11-1,3 7 2,8 5-1,1 7 1,13 5 1,4 2-1,14-6 1,10-3 0,12-7 0,11-11-1,13-10 0,7-11-2,-1-11-3,21-23-8,-9 9-22,-3-18-2,-9-5 0</inkml:trace>
  <inkml:trace contextRef="#ctx0" brushRef="#br0" timeOffset="716638.6614">2837-2269 5,'8'31'34,"2"3"-1,-2 7 2,-2 13-25,14-17-4,-8 5-3,3-1-2,-3-9 0,-2-6 0,-4-5 0,-6-21 0,0 0-1,0 0 1,0 0 0,14-37 0,-14 11-1,2-13 1,2 1-1,2-5 0,2 3 0,2 1 0,6 5 0,6 10-1,9 5 2,3 11-2,2 10 2,5 11-2,-3 7 2,2 4-2,-3 6 1,-5-1 1,-10 1-2,-4-3 1,-6-7 0,-12-20 0,8 24 0,-8-24-1,0 0 1,-8-26 0,4-1-1,2-5 0,2-8 1,2-3-1,4-4 1,2 5-1,4 1 1,5 9 0,3 6 0,4 5 1,4 13 0,2 8 0,1 12 0,3 7 1,-2 9-1,0 2 1,-5 9-1,-3 3 0,-8 3-1,-2-5 1,-4-1-2,-6-3-1,4-13-6,-8 9-27,0-32-2,0 0 1</inkml:trace>
  <inkml:trace contextRef="#ctx0" brushRef="#br0" timeOffset="717142.7118">4295-2599 30,'-22'-14'32,"22"14"3,-33-14-27,27-5-2,6 19-3,-26-22 0,26 22-1,-32-8 1,10 14-1,-1 2 0,-3 10 1,4-1-1,-2 3 0,8-2-1,2 4 1,8-3-1,6-1 0,0-18 0,28 24-1,0-12 1,4 1-1,7-1 1,-1 2-1,4 0 1,-3 2-1,-3 4 0,-8 5 0,-4 3 1,-8 5-1,-8-1 0,-10 4 1,-6-1 0,-10 1 0,-6-3 0,-10-3 0,-9-2 0,-5-1 0,-6-5-1,-5-4 0,-3-1-2,11-7-2,-13 6-13,23-10-20,7-4-1,14-10 0</inkml:trace>
  <inkml:trace contextRef="#ctx0" brushRef="#br0" timeOffset="7478.7476">8598-3064 20,'4'18'30,"-4"-18"-6,0 22-8,0-22 0,0 0-3,0 0-3,0 0-2,18-4-1,-18 4-1,20-46-2,-4 5 0,10-20-2,5-12-1,5-16-1,2-6 1,-2-8-1,-1 1 0,-1 3 0,-10 8 0,-4 12 0,-7 18 0,-5 15 0,-4 13 0,-2 13 0,-2 20 0,0 0 0,8 26 0,2 11 1,2 13-1,6 17 1,6 14-1,4 10 1,5 5-1,3-1 1,2-2 0,1-6 0,-1-10-1,-6-6 0,0-16-2,-11-3-3,11-19-5,-20 11-25,0-21-2,-12-3 0,0-20 1</inkml:trace>
  <inkml:trace contextRef="#ctx0" brushRef="#br0" timeOffset="7738.7736">8670-3378 15,'0'0'34,"0"0"0,0 0 2,6 22-25,41-24-4,1 14-1,21-8-1,1 10-1,9-6-1,4 3-2,-7-1 0,-1-4-3,-19 8-5,7-18-18,-17 8-9,-6-12-2,-9-4 0</inkml:trace>
  <inkml:trace contextRef="#ctx0" brushRef="#br0" timeOffset="8272.8272">9557-4020 16,'-6'32'33,"2"11"-1,4 7 2,10 9-26,3 14-3,9 4-1,0 8-1,4-4 0,0 2-2,-1-6 1,-3-6-1,-2-16 1,-8-11 0,0-16 1,-6-7 0,-6-21-1,0 0 1,0 0-1,0-27 0,0-1 0,0-2-1,4-7-1,4-1 0,4-1 1,6 7-1,5 3 0,7 11-1,2 8 1,6 12 0,5 8 0,1 10 0,5 7 0,-5 5 0,-4 5 0,-3-1 0,-9 3 0,-10 3 1,-12-1-1,-10-3 0,-14-3 0,-12-3 1,-9-4-1,-9-5 0,-9-9 0,-3-10 1,-3-6-2,1-14 0,-1-5-1,15-9-2,-2 2-3,33-17-12,-1 11-17,18-5-1,12 5 1</inkml:trace>
  <inkml:trace contextRef="#ctx0" brushRef="#br0" timeOffset="8738.8738">10834-3496 20,'-26'-2'32,"-3"0"1,1-2-1,-8 4-26,8-8 0,-7 12-2,5-4 0,-6 10-1,10 0 1,-3 5-2,9 1 0,4 2 0,6 0 0,6 2 0,4-20 0,22 35-1,0-21 0,15 2-1,5 0 0,6 5 0,3-1 0,-1 6-1,-1 1 1,-9 1-1,-4 6 1,-14 1 0,-5-3 1,-13 1-1,-8-3 1,-9-4-1,-5-3 1,-14-3-1,-6-10 1,-9-4 0,-3-4-1,-5-8 0,-7-4-2,6-16-3,-9 11-3,27-21-25,1 10-4,19-7 1,8 3 0</inkml:trace>
  <inkml:trace contextRef="#ctx0" brushRef="#br0" timeOffset="9250.925">10953-3425 18,'-6'-20'35,"6"20"2,10-28-2,-10 28-20,56-25-8,-11 25-2,13-8-1,9 8-2,3 0-1,7 4-4,-13 10-4,11-10-14,-21 17-14,-1-3-1,-15 4 0</inkml:trace>
  <inkml:trace contextRef="#ctx0" brushRef="#br0" timeOffset="9031.9031">11318-4071 21,'-24'26'33,"1"9"1,11 9-1,-2 27-27,18 2 0,6 22-2,13 1 0,3 9-2,6 2 0,2-3-1,1-7 1,-1-14-2,-6-14-2,0-17-2,-22-3-7,4-25-22,-10-1-2,0-23 1</inkml:trace>
  <inkml:trace contextRef="#ctx0" brushRef="#br0" timeOffset="9572.9566">11721-3322 19,'22'33'32,"-8"-9"-2,13 5-9,-15 21-8,16-15-5,-12 17-2,8-13-1,-10 7-2,5-11-1,-9-1 1,0-16 0,-10-18-1,0 0 0,0 0-1,0 0 1,-6-38-1,2 6 0,-2-5 0,4-7 0,4 1-1,8-2 1,8 5 0,6 3-1,8 9 1,13 6-1,5 6 0,6 7-1,7 9 0,-9 9-4,15-5-6,-15 18-24,-1-8-3,-13 4 1</inkml:trace>
  <inkml:trace contextRef="#ctx0" brushRef="#br0" timeOffset="10009.0008">12711-3269 16,'-40'-24'31,"14"14"-1,5 6-9,-11 10-16,8 0 1,-8 16-1,8-2-1,-5 21 0,13-3 1,0 11 0,14-9 0,0 7-1,16-13-1,8-1 0,13-15-1,9-12 0,6-14-1,5-14-1,-3-9 1,-3-7-2,-5-5 1,-6 1 0,-11-1-1,-13 9 0,-8 3 1,-6 31 0,-8-20 0,8 20-1,-19 23 2,11 5-1,6 10 0,0 7 1,8 4 0,7-3-1,3-1 1,6-7-1,2-5-3,10-19-3,-7 2-26,13-22-4,-6-2 0,6-14-1</inkml:trace>
  <inkml:trace contextRef="#ctx0" brushRef="#br0" timeOffset="10295.0294">13494-3326 28,'-27'-8'34,"1"-2"2,-4 6-2,2-8-29,-1 22-1,7 0 1,-4 17-2,6 1 0,0 18-1,8 5 2,2 10-1,14 2 0,4-1-1,12-3-1,6-4 0,10-11-1,7-13 2,1-11-7,19-22-3,-17 6-28,12-32-2,-9-3 1,-1-23-1</inkml:trace>
  <inkml:trace contextRef="#ctx0" brushRef="#br0" timeOffset="10731.073">13562-3303 30,'24'-29'36,"9"9"1,19-8 0,2 14-30,25-13-1,0 13-2,9-4-1,-3 10-2,-10 6-3,-1 0-7,-23 18-27,-11-6-1,-22 8 0,-18-18-1</inkml:trace>
  <inkml:trace contextRef="#ctx0" brushRef="#br0" timeOffset="10543.0542">13848-3850 28,'0'0'36,"15"34"1,-1 3-1,-12 36-29,18-1-2,-2 24 0,12 3-2,0 10-2,1-1 1,-5-9-2,-4-6 0,-2-18-2,-10-10-2,11-25-5,-30 3-26,9-43-2,-30 28 1,6-34 0</inkml:trace>
  <inkml:trace contextRef="#ctx0" brushRef="#br0" timeOffset="13288.3287">13024-1203 18,'8'50'33,"0"5"2,2 0-2,4-15-28,0 11-2,6-14 0,-8-3 0,-1-14-1,-11-20 1,0 0-1,0 0 2,4-26-1,-11-6 0,5-13-1,-2-4 1,6-9-1,2-3 0,9-2 1,3 2-1,10 6 0,6 9-1,2 9-1,9 9-1,-9 14-6,14-2-25,-13 20-6,1-2-1,-14 10 0</inkml:trace>
  <inkml:trace contextRef="#ctx0" brushRef="#br0" timeOffset="13853.3852">13530-1100 33,'6'-73'35,"-2"21"2,16-3-9,-12 24-18,20-9-2,1 18-3,9 3-2,0 17-1,7 6-1,3 13 0,2 7 0,-3 4-1,-5 9 0,-10 3 0,-5 5-1,-15-3 1,-12 1 0,-12-5 0,-11-1-1,-11-3 1,-12-3-1,-5-7 1,-7-6-1,1-10 1,-3-3-3,10-16-1,-7 3-3,33-28-17,-2 9-12,18-15-1,6 7 1</inkml:trace>
  <inkml:trace contextRef="#ctx0" brushRef="#br0" timeOffset="13554.3548">13623-1029 11,'12'75'30,"8"4"1,6 8-11,-10 13-11,14-17-1,-9 12-3,3-14-1,-10-2-1,2-14-1,-10-10 0,-6-17-3,2-18-2,-2-20-4,0 0-7,-34-24-15,16-19-3,-6-13 0</inkml:trace>
  <inkml:trace contextRef="#ctx0" brushRef="#br0" timeOffset="14175.4174">14155-1351 19,'24'30'35,"-8"11"-1,6 1 0,-11 21-26,15-16-2,-8 7-2,6-11-2,-6 0 0,-4-9 0,-4-6-1,-10-28 1,6 23-1,-6-23 0,-10-23 0,2-5 1,-2-8-1,0-9 1,2-6-1,6-5 0,4-1 1,8 0-1,6 6 0,9 9-1,7 9-1,4 13 0,14 8-4,-17 30-19,21-2-11,-13 13-2,9-1 1</inkml:trace>
  <inkml:trace contextRef="#ctx0" brushRef="#br0" timeOffset="14553.4552">14802-1171 24,'0'0'36,"0"0"0,0 0 0,30 4-22,-30-4-6,35 0-1,-13 0-2,14-8 0,1 2-2,1-10-1,4-4 0,5-7-1,-5-1 0,0 0-1,-5-3 1,-9 1-1,-8 1 0,-8 5-1,-14 4 1,2 20-1,-42-18 0,3 18 0,-7 10 0,-6 8-1,-7 8 2,3 13-1,5 3 0,7 9 1,10 4 0,13 1 1,17 3-1,18-6 1,17-2 0,15-11 0,11-12-1,7-9 0,7-15-1,-5-12-2,7-19-4,-29 7-15,15-25-15,-19 5-1,0-19 1</inkml:trace>
  <inkml:trace contextRef="#ctx0" brushRef="#br0" timeOffset="15303.5302">15367-1544 43,'38'15'36,"31"-5"1,5 4-1,19-8-33,8 6 1,6-6-4,4-2-1,-6-2-2,-5-2 0,-27 0 0,-13-4 0,-21 0 1,-11-4-1,-28 8 2,0 0 0,-16-26 1,-16 18 1,-3 2-1,-9 6 2,2 2-1,-9 12 1,7 4 1,-3 12 0,11 5 0,4 7 0,16-1 1,6 6-2,18-9 0,14-4 0,12-11-1,15-11 1,9-12-2,5-8 0,1-12 0,-3-9 0,-5-1 1,-10-3-1,-7 7 0,-11 4 0,-8 8 0,-20 14 0,20 2 0,-14 16 0,0 6 0,2 2 0,3 3 0,1 1-1,0-1-3,10-11-1,-12 6-9,20-22-23,-8-2-2,11-22 1</inkml:trace>
  <inkml:trace contextRef="#ctx0" brushRef="#br0" timeOffset="14786.4785">15530-2018 36,'0'0'36,"10"39"0,0 1 0,-10 21-29,16 6-1,-3 22-1,15 0-2,-12 17-1,16-3 1,-4 0-3,1-5 0,-3-13-4,-20-2-3,24-33-17,-40 3-14,24-31 1,-34-5-1</inkml:trace>
  <inkml:trace contextRef="#ctx0" brushRef="#br0" timeOffset="15867.5866">16565-1584 40,'42'-28'37,"-8"24"1,19-6-1,-1 4-32,15-4-1,7 4-2,1-7 0,1 3-2,-7 2 0,-9-2-1,-7 6 1,-9 4 0,-7 10-1,-15 6 1,-8 13 0,-8 7 0,-4 9 0,-2 7 1,-4 5 0,0 0 0,0-4 0,0-3 2,2-3-3,-2-9-2,0-3-2,4-35-6,6 32-28,-6-32 0,0 0-1,-10-30 1</inkml:trace>
  <inkml:trace contextRef="#ctx0" brushRef="#br0" timeOffset="15536.5535">16811-2216 42,'0'0'37,"0"0"2,18 51-1,-14 10-33,12 24-1,-2 24 1,8 9-4,2 9 0,3 1 0,-1 2-1,-6-7-2,-2-17-2,-14-13-4,8-43-29,-16 1-2,-2-29 1,-16-12 0</inkml:trace>
  <inkml:trace contextRef="#ctx0" brushRef="#br0" timeOffset="16025.6024">17115-2021 50,'0'0'38,"0"0"-3,30 14-7,-10 12-32,1 23-6,19-8-19,0 15-9,15 1 3</inkml:trace>
  <inkml:trace contextRef="#ctx0" brushRef="#br0" timeOffset="16321.632">17811-1476 20,'22'-27'37,"-18"3"0,-10 6 0,-4-21-24,-8 25-5,0-12-3,-9 18-1,-1 2-3,-8 16 0,-1 8 2,-3 14-2,8 11 2,2 14-2,11 1 1,13 3-1,19-8 1,13-4-1,6-13 0,12-18-1,5-12 0,-1-18-1,-7-12-2,-3-13-1,-18 3-4,4-19-9,-18 17-22,-4-5 0,-8 11 1</inkml:trace>
  <inkml:trace contextRef="#ctx0" brushRef="#br0" timeOffset="16658.6657">17930-1347 42,'28'45'37,"-6"10"2,4-19-16,-12 23-9,5-27-5,-5 7-2,-2-13-3,-12-26-1,16 18-1,-16-18-1,8-28 0,-6-4-1,4-9 1,2-10-1,0-3 0,4-5-1,2 2 1,7 7 0,-1 1 0,8 13 1,-28 36-2,0 0 2,0 0-1,111-23 0,-111 23 0,0 0 1,70 106-1,-70-106 0,33 95 0,-33-95 0,22 95-2,-22-95-3,8 91-19,-8-91-15,0 0-2,-28 91 0</inkml:trace>
  <inkml:trace contextRef="#ctx0" brushRef="#br0" timeOffset="11484.1483">10320-2032 14,'0'0'33,"0"0"2,-22-8 0,22 8-19,20-4-6,12-2-2,0 12-2,19-6-2,9 8-1,15 0-2,1 6 0,7 0-1,0 3-2,-7 3-3,7-8-4,-21 20-23,-5-17-5,-19-1 1,-7-8-1</inkml:trace>
  <inkml:trace contextRef="#ctx0" brushRef="#br0" timeOffset="11968.1967">10346-1248 30,'26'14'33,"0"-10"4,7 3-4,15-12-25,2 16-3,17-7-1,-9 6-1,5-4-3,-1-2-3,-11-2-5,1-16-24,-5 12-4,-9-10 1,-10-7 0</inkml:trace>
  <inkml:trace contextRef="#ctx0" brushRef="#br0" timeOffset="11711.171">10820-1785 19,'-8'51'32,"2"12"-1,0 0-4,18-3-23,-2 15-1,8-10-1,0-2-3,-6 0-4,4-21-20,-2-1-6,-12-7 0</inkml:trace>
  <inkml:trace contextRef="#ctx0" brushRef="#br0" timeOffset="12341.234">11130-1404 24,'2'39'33,"2"1"1,0 3-1,6-13-28,-1 17-1,5-11-1,-4 1-1,0-11 0,-4-4-1,-6-22 1,12 25-1,-12-25 0,8-19 0,0-3 0,-2-8 0,2-9-1,6-7 1,4-5 0,9-4 0,5 3 0,2 9 0,3 5 1,3 13-1,4 11 1,-1 14 0,-3 8-1,-8 18-1,-2 9 1,-5 7-1,-5 5 0,-2 2-1,-10 3-2,6-11-3,-20 12-17,16-25-12,-8-8-2,-2-20 2</inkml:trace>
  <inkml:trace contextRef="#ctx0" brushRef="#br0" timeOffset="12587.2585">11965-2083 21,'18'21'34,"-12"15"1,4 21-2,0 20-29,19 10 0,-3 18-2,4-5-2,-2 5 1,-5-4-2,-7-3 1,-6-13-3,0-18-1,-16-7-6,12-35-15,-16 3-9,10-28 0</inkml:trace>
  <inkml:trace contextRef="#ctx0" brushRef="#br0" timeOffset="12957.2956">11888-1525 10,'17'-19'34,"11"13"-2,6 18 5,23-3-23,-7 29-6,21-10-3,-3 13-1,11-9-1,-13 3-1,-1-11 1,-7-2-2,-1-9 0,-13-9 0,-6-12-1,-9-5 0,-13-5-1,-8-6 0,-10-3 0,-6-5-1,-12 4-1,-5-7 0,-11 13 0,-2 4 1,-3 12-1,5 12 2,2 14 0,6 14 1,8 7 1,9 16 1,13 3 0,9 5 0,11-8 0,4-4 0,12-13-2,9-15-2,-11-3-6,14-28-26,-5-2-3,3-17 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6:19:28.2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63 412 24,'0'0'31,"-30"-19"-10,28-7-2,-16 26-5,18-24-2,0 24-3,-14-21-2,14 21-2,0 0 0,0 0-1,18-18-1,-18 18-1,42-6 0,-7 12 0,15-2-1,10 4 1,15-4-2,14 3 1,16-5-1,20-4 0,18-11-1,12-11 1,10-8 0,7-7 0,3-1 0,5-3 0,-5 1 0,-9 5 0,-13 9-1,-12 7 1,-22 13-1,-14 8-2,-23 11 1,-19 1-2,-27 12-1,1-10-11,-31 10-20,-6-24-1,-17 33 0</inkml:trace>
  <inkml:trace contextRef="#ctx0" brushRef="#br0" timeOffset="486.0486">1666 341 17,'-26'20'31,"2"2"1,24-22-15,-28 53-4,32-21-2,-12 31-4,20-2 0,0 28 0,10-4-2,-2 20 0,8-3-1,-3 5-1,1-4-1,-2-3 0,-2-9-1,-6-20 0,1-9 0,-5-9-1,-4-12 0,2-15-1,-10-26 0,12 18-2,-12-18-5,4-36-28,-6 11-1,8-15-1,-2-1 1</inkml:trace>
  <inkml:trace contextRef="#ctx0" brushRef="#br0" timeOffset="1170.117">2527 1123 0,'0'0'33,"0"0"1,4-25 1,-4 25-23,31-12 0,-13 14-4,20-12-2,0 12-1,11-12-3,5 10 1,7-4-1,1 2 0,1 0-2,-1 2 1,-3-6-2,-3-2 2,-3 6 0,-11-4-2,-6-3 1,-7 1 0,-7 0 0,-22 8 0,18-20 1,-18 20-1,-14-24 0,-6 9 1,-7-5-1,-7 0 1,-8-6-1,-13 3-1,-3-1 2,-9 2-2,1 1 2,-5 5-2,5 6 2,-3 8-2,5 10 2,9 8-1,7 9 0,3 13 1,7 13 0,10 8 0,8 5-1,12 7 2,12 4-1,10 2 0,14-2 0,12-8-1,9-8 1,11-7 0,11-15-1,7-13 2,5-10-2,2-14 1,1-8-1,-1-8 0,-4-4 0,-9-4 0,-13 1 0,-9 5-1,-13 2-2,-7 0-2,-30 16-4,0 0-29,0 0-1,0 0 1</inkml:trace>
  <inkml:trace contextRef="#ctx0" brushRef="#br0" timeOffset="1682.1682">4308 954 10,'-16'-20'30,"0"-4"3,4-11-19,-17 21-2,13-18-2,-18 20-2,12-7-1,-17 19-2,7-2 0,-10 19-2,3 3 1,-7 20 0,6 5-1,-3 16-1,9 2 1,6 9-1,14 1 0,10 2 0,16-4-1,12-8 0,16-8 0,11-13 0,13-11-1,7-15 1,6-10 0,1-10 0,-3-6 0,1-6-2,-11-1-1,1-3-3,-23 18-27,-5-14-6,-18 8-1,-8-10 0</inkml:trace>
  <inkml:trace contextRef="#ctx0" brushRef="#br0" timeOffset="2405.2405">4703 193 28,'8'26'32,"-8"-26"1,22 35-23,-18 7-3,21-3 1,-13 27 0,18 1-2,-8 20-1,12 7-1,-3 13-1,5 0 0,-2 3-1,7-7 0,-9-6-1,0-8 0,-4-8 0,-1-14 0,-7-16-1,-2-13 1,-6-9-1,-12-29 1,0 0-1,0 0 1,4-21-1,-12-9 0,-4-10 1,2-7-1,-4-8 0,4-3 0,1-1 0,5 0 0,6 2 0,7 7 0,5 1-1,6 4 2,8 7-1,8 6 0,5 7 0,5 7 1,8 8 0,3 6-1,-1 10 1,5 6-1,-3 8 1,-1 5-1,-5 7 1,1 7-1,-9 1 0,-2 3 1,-3 3-1,-5 5 1,-4 2-1,-4 1 0,-3-1 1,-7-5-1,-2 1 0,-4-4 0,-2-7 0,-6-7 0,2-11-1,-8-2-2,4-18-4,0 0-30,0 0-2,-26-32 1,12-11-1</inkml:trace>
  <inkml:trace contextRef="#ctx0" brushRef="#br0" timeOffset="3043.3043">6310 1108 27,'16'29'31,"-2"3"1,5 13-24,13-7-1,-10 17-1,10-6 0,-10 7-2,7-3 0,-13 4 0,4-11 0,-12-1-1,4-13-1,-6-3 0,-6-29 0,8 28 0,-8-28 0,0 0-1,-8-37-1,-2 1 1,2-13 0,-4-9-1,2-7 0,2-6 0,4 0 0,2-2 0,6 4 1,6 8 0,8 7 0,8 9 0,7 9-1,5 7 2,8 7-1,5 14 1,3 4-1,1 8 1,3 4-1,-2 12 0,3 5 0,-9 7 1,1 2-1,-9 7-1,-2 2 1,-3 3-1,-5 3 2,-8-5-2,-4 3 1,-6-3-1,-1-1 1,-3 2-1,-2-9 1,-4 3-1,0-5 0,-2 0 0,-2-3 0,2-7-1,-6-2-3,4-22 0,-8 31-6,8-31-27,-8-18-2,10-11 1,-2-5 0</inkml:trace>
  <inkml:trace contextRef="#ctx0" brushRef="#br0" timeOffset="3485.3485">7514 442 37,'-14'-22'37,"14"22"0,-12-23-1,12 44-34,0-21-4,38 34-27,-10 3-8,3-3 1,3-2-1</inkml:trace>
  <inkml:trace contextRef="#ctx0" brushRef="#br0" timeOffset="3298.3298">7814 1074 29,'0'0'36,"11"34"0,1-11-3,-16 21-25,16-7-2,-10 17-1,10 1-2,-4 8 0,4-2-1,-6 3-1,4-5-1,-2-8-1,-4-5-3,8-21-4,-8 9-29,-4-34 0,0 0-1,-16-24 2</inkml:trace>
  <inkml:trace contextRef="#ctx0" brushRef="#br0" timeOffset="4832.4832">8859 1033 11,'0'0'29,"6"-28"1,0 2-15,-6 26-4,-8-35 0,8 35-3,-28-38-1,0 26-2,1-7-1,-13 11-1,-2 0 0,-17 12 0,-1 6-1,-11 17 1,7 5-2,-7 17 2,6 1-1,7 13 0,18 0 0,20 6 0,24-2-1,24-4 0,24-11 0,33-7 0,20-15 0,20-16-1,10-16 1,-2-12-1,-6-16 0,-8-9-1,-20-3 0,-23-5 1,-21 3-1,-27 5 1,-16 5-1,-16 3 1,-6 7 0,-10 2 1,-2 5 0,-2 5-1,-1 4 1,5 8-1,0 4 1,0 10-1,0 7 0,-3 11 0,-1 17 0,-4 22 0,0 26 0,-6 24 0,-1 31 1,3 22 0,4 17 0,8 9 0,10 1 0,8-5 2,18-19-2,10-21 0,14-35 1,9-28-2,9-30 1,9-32-1,1-31 0,-1-33 0,-3-26 0,-9-20 0,-9-16-1,-10-12 1,-11-7 0,-19-9 0,-14 1-1,-19 5 1,-15 1 0,-12 7-1,-15 8 1,-10 5-1,-13 11 0,-5 15 0,-2 9 1,6 10-2,2 13 1,15 11 0,11 7 1,15 8 0,14 4 0,36 8 1,-19-6 0,19 6 1,53 0 0,1 0-1,17-2 1,12 6-1,9 0 1,3 4-2,2 2 1,-2 4-1,-13 0-2,-11-4-2,-21 9-5,-5-25-28,-19 10-1,-8-14-1,-18 10 1</inkml:trace>
  <inkml:trace contextRef="#ctx0" brushRef="#br0" timeOffset="5329.5329">9676 1052 33,'0'0'35,"-21"16"2,21-16-2,-8 44-29,23-11-1,-3 20 0,14 3-2,0 13 0,10 0 0,1 4-1,7-4-1,4-8 2,5-11-2,-1-15 0,5-21 0,-1-12 0,1-14-1,-1-15 1,-3-11-1,-9-13 0,-6-6 0,-10-5-1,-11-3 1,-5 4 0,-12 2-1,-4 9 1,-4 7 0,-5 13-1,3 10 1,10 20 1,0 0-1,-14 30 0,24 6 1,4 19-1,7 10 1,9 10-1,4 2 2,6 2-2,9-4 1,-3-6-1,-3-13-1,-3-13 0,-6-11-2,2-18-1,-36-14-10,39 11-24,-39-11-2,18-45 1,-14 13 0</inkml:trace>
  <inkml:trace contextRef="#ctx0" brushRef="#br0" timeOffset="5853.5853">10970 1499 27,'-10'19'35,"-2"-1"2,12-18-1,0 22-28,22-18-2,6 10-2,15-10-1,3 2 0,15-6-1,3 2 0,7-8 0,1-2 0,-3-6-1,-7-2 2,-5-8-2,-11-1 0,-7-5-1,-15-5 1,-8 1-1,-12 0 0,-6-5 1,-8 1-1,-10-3 0,-9 3 0,-3 3-1,-8 7 1,-9 8 0,-1 9 0,-4 13-1,-5 17 1,-1 13-1,3 17 1,3 11 0,7 15 0,9 6 1,12 5 0,16-3 0,16 0 0,20-8 1,16-11 0,21-13-1,13-12 1,13-13-1,6-14 0,2-8-1,-2-12-2,-3-4-1,-5-8-2,-20 3-8,1-15-27,-18 8-2,-3-15 1</inkml:trace>
  <inkml:trace contextRef="#ctx0" brushRef="#br0" timeOffset="6343.6343">12585 983 25,'0'0'36,"-16"-35"0,-2 23-2,4-8-30,14 20-1,-28-8 0,10 8-1,-5 4 0,-5 8 0,0 0 0,-6 10 1,1-1-1,-3 5 0,6 0 0,-2 7-1,7-5 0,5 1 0,10-3 0,10 2 0,14-1-1,12 1 1,15-2-1,9-1 1,13 1-1,3 2 0,5 5 1,-1 1-1,-1 5 1,-11 3-1,-9 5 1,-13 3-1,-18 3 2,-14 2-2,-16-3 1,-20-1-1,-10-2 1,-13-7-1,-9-3 0,-7-11 0,-6-10-1,3-12-2,-7-8-2,29-18-9,-13 0-24,23-21-3,0-3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1:29.0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111 0 10,'0'0'12,"0"0"0,0 0-1,0 0 0,0 0 0,0 0 0,0 0 0,0 0-1,0 0-2,0 0 0,0 0-1,0 0-1,0 0 0,0 0-2,-9 14 0,9-14 0,2 17-1,-2-17 1,5 32 0,2-13-1,-4 5 0,8 6 0,-4 2 2,1 5-3,3 5 1,1-2 0,-2 2 0,2 5-1,-3 2 0,3-1 0,-2 4 0,4-7 0,-7 5-1,3-3 0,-3 0 0,0-4 0,0-2 0,1-2-1,-3-6 1,4 3-1,-4-4 1,-1-3-1,1-9 0,-4-1 0,5-4-1,-6-15-2,0 0-3,-2 14-8,2-14-14,3-34-7,-8 15-1,9-20 2</inkml:trace>
  <inkml:trace contextRef="#ctx0" brushRef="#br0" timeOffset="657">9 147 6,'0'0'12,"-10"-16"2,10 16 0,0 0 0,0-15 2,0 15 0,0 0-2,0 0 0,0 0-1,0 0-1,0 0-2,0 0-2,0 0 0,0 0-3,2-14 0,-2 14-1,20-13-1,-3 11-1,1 2 0,6 0-1,3 0 0,-1 0 0,7 0 0,1 5-1,6 0 0,-2-5 0,0 5 0,-1-4 0,1 7 0,0-1-1,-3-4 1,-3-3-1,-1 5 0,-5 0 0,3-10 0,-5 5-1,1-5-1,-6 5-2,5-5-1,-24 5-4,27-5-4,-27 5-8,19 5-11,-19-5 0,0 0 2,16-5 1</inkml:trace>
  <inkml:trace contextRef="#ctx0" brushRef="#br0" timeOffset="1375">216 541 26,'0'0'26,"0"0"2,0 0-8,0 0-5,0 0-2,19-2-2,-19 2-2,24 0-2,-9 4-1,6-3-1,1 7 0,2-5-2,2 4 0,5-5 0,-3 4-2,3-6 1,-5 3-1,5-3-1,-4-5 1,1 2-1,-4 5 1,2-10-1,-4 4 0,-3 6 0,0-4 0,-4 2 0,1-3-1,-16 3-1,22-6-4,-22 6-8,0 0-12,16 6-8,-16-6 0,0 0 1</inkml:trace>
  <inkml:trace contextRef="#ctx0" brushRef="#br0" timeOffset="2125">889 588 3,'19'1'21,"-19"-1"-2,0 0-4,22 0-1,-22 0 0,24-1-3,-24 1-1,31 8-1,-31-8 0,26 22-2,-12-4-1,5-3-1,-7 4 0,1-1 0,-2 3-2,3 0 1,-6 5-2,1-5 1,-1 5-1,-1-5 1,-3 8-1,-1-5-1,-3 2 1,2-2-1,-2 0 0,0 0 0,-2-3 0,4-1 0,0-6 0,3 1-1,-5-15 1,14 29 0,-14-29 0,18 10-1,-18-10 1,33 5 0,-14-10-1,2 0 1,-1-2-1,-1-6 0,0 5 1,2-1-1,-7-4 0,-14 13 0,26-29 0,-18 11 0,1-5 0,-4 4 0,2-12-1,-5 2 1,1-2-1,0-2 1,-3-1-1,0 1 1,0 3 0,0 1 0,-1 9 0,1-2 0,-2 7 0,2 15 0,-2-18 0,2 18 0,0 0 1,0 0-1,0 0 0,0 0 1,0 0 0,0 0 0,0 0 0,0 0 0,0 0 0,-10 20 1,10-20 0,-5 27 0,1-4-1,1 1 1,-1 3 0,4-1 0,0 5-1,6-5 1,-1 3-1,3-3 0,-1-4 0,7 3 0,2-4 1,1-2-1,3-6 0,-1-2 0,4 0 0,-1-6 0,2 0 0,0-5 1,-1 0-2,1 0 1,-7-1-1,2 1 1,-4-2-1,-15 2 0,24 3 0,-24-3-3,0 0-1,0 0-5,18-1-8,-18 1-20,0 0 0,0 0-2,-23-23 2</inkml:trace>
  <inkml:trace contextRef="#ctx0" brushRef="#br0" timeOffset="3172">1686 648 10,'0'0'22,"0"0"2,15-4-5,-15 4-2,0 0-3,23 8-1,-23-8-1,17 15 0,-10 1-2,8-3-1,-6 16-1,10-10-1,-7 15-2,3-3-1,-1 5 0,3-9-2,-5 5 0,5-3 0,-1-1 0,-6-4-1,2-8 0,-12-16 0,16 26 0,-16-26-1,0 0 1,0 0-2,0 0 2,15 10-1,-15-10 0,0 0 1,-7-18-1,7 18 0,-6-23 0,2 9 1,-5-4-2,6-1 1,-2-4-1,1-4 1,4-2-1,0 1 1,7 6 0,-3-6 0,6-6 1,0 5-1,4 5 0,2 1 1,-1 7 0,4-3-1,-3 1 1,6 7 0,-1 11 0,1-2 0,-1 7 0,-1 1 0,4 4 0,1 0 0,2 4 0,-3 6 0,0-3 0,2 0 0,2 2 0,-1 5 0,2 0 0,-3 1 0,-5 4 0,1-3 0,-1 6-1,-4-1 1,-1 4 0,-6-4 0,-1-7-1,-3 2 1,0-4-1,-5-2 0,-1-20 0,-7 21-2,7-21-2,-17 3-5,17-3-13,-26-21-17,7 13 0,2-10 0,-3 4 1</inkml:trace>
  <inkml:trace contextRef="#ctx0" brushRef="#br0" timeOffset="4110">2959 649 7,'18'-18'21,"-18"18"2,0 0-7,0 0-1,-2-16 0,2 16-2,0 0-1,0 0-1,-9-14-1,9 14 0,-17-8-2,17 8-1,-24-7 1,24 7-3,-34 2 0,15-1-2,-4 9 0,-1 1 0,-2 6-1,4 4-1,0 3 0,-1-2 1,1 4-1,6 7 2,4-3-1,2 3 0,3 0 1,9-2-1,-1 5 1,10-9-1,4 2 0,6-9 1,1-1-2,9-8 1,2-3-1,0-6-1,1 1 1,-1-3-1,-4-5 0,-3 4-2,-4-7 1,-6-2-5,6-1-1,-22 11-8,21-29-12,-11 11-12,-6-2 2,2-4-1,-4 5 2</inkml:trace>
  <inkml:trace contextRef="#ctx0" brushRef="#br0" timeOffset="4657">2885 274 21,'0'0'26,"0"0"3,0 0-5,11 15-6,-11-15-4,13 16-1,-11 7-1,12-7-2,-11 16 0,13-3-3,-9 13-1,5-3 0,-5 8-1,12 1-1,-11 7-1,9 0 0,-3 0-1,7-5 0,-2 0 1,3-3-2,1-3 2,-1-10-2,0-4 1,-1-7-1,0-5-1,-6-4 1,-15-14-1,24 18 0,-24-18-3,0 0-4,26 2-10,-26-2-22,0 0 0,-19-25 0,0 14 1</inkml:trace>
  <inkml:trace contextRef="#ctx0" brushRef="#br0" timeOffset="5657">3653 654 17,'0'0'17,"-14"-18"-1,14 18-2,-24 2 1,24-2-2,-26 1-1,11 3 0,-4-1-1,2 3-2,-7 4-1,8-3-1,-5 7-2,6 1 0,-7 4-2,6-3 0,-3 8 1,7-1-1,-3 3-1,4-5 0,-1 3 0,9-5 1,-2 6-1,8-6 0,4-3 0,2-1 0,4-1-1,11-1 1,2 0 0,5-8-1,5 0 0,1-5 0,0 1-1,5-7 1,-6-2-1,2-3 0,-6-2 0,-4-2-1,-6-3 0,-3 1 0,-2-6-1,-6 4 1,-4-4-1,-4-1 0,-1-2 0,-2 5 0,-2-3 1,-5 6 0,0-5 0,-1 9 0,8 14 1,-17-13 1,17 13 0,-21-11 0,21 11 1,0 0 0,-24 22 0,22-6 1,-3 0-1,8 7 0,-3 9 1,9-1 0,-2 3-1,8-5 1,-1 5-1,8-5 1,3-1-1,0-9 0,5-1-1,1-7 0,0 0 0,1-6 0,-4-3-1,-1-5-1,-2-2-2,-8 3-6,0-12-18,-17 14-12,0 0 2,14-21-3,-14 21 3</inkml:trace>
  <inkml:trace contextRef="#ctx0" brushRef="#br0" timeOffset="7000">4133 636 10,'0'0'23,"0"0"-2,0 0-3,0 0 0,0 0-4,0 0-2,23-1-1,-23 1-3,19 22-1,-6 2-1,5 1-2,-1 9-1,5 0 0,-3 9-1,5-6-1,-5 0 0,0-1 0,-5-5-1,-2-5 1,-2-7-1,-3-5 1,-7-14-1,9 15 0,-9-15 1,0 0-1,0 0 0,-9-18 0,9 18 1,-12-30-1,3 7 0,1 2 0,1-3 0,0-4 0,0 2 1,4-3-1,-4-5 3,10 5-2,-3 3 1,4-1 0,1 1 0,2 4 1,0 5-1,5 3 0,-12 14 0,34-15-1,-13 15 0,3 2-1,5 11 1,2 6-1,4 1 0,-3 5 1,1 3-1,0 11 0,-6-5 0,-3 4 0,-7-7 0,-3-3 0,0-3 0,-7-2 0,-2-7-1,-5-16 0,0 15 1,0-15-1,0 0 1,0 0-1,-12-25 0,2 9 1,3-8-1,3 0 1,3 0 0,2-5 0,6 6 0,0-3 0,7 2 1,5-4 0,5 3 0,3 4 1,3 1-1,2-2 1,1 7 0,2 0 0,-3 11-1,1 7 1,-4 2-1,2 1 1,-7 9-1,2 4 0,-4-1 0,1 6 1,-4 0-1,-2-4 0,0 6 0,-5-2 0,2-2 0,-5-1-1,-2-1 1,-1-1-1,-2 2 0,-2-3-1,-1-4 0,-2 1-2,1-15-3,-7 24-4,7-24-11,0 0-18,0 0 3,0 0-1,-18-24 2</inkml:trace>
  <inkml:trace contextRef="#ctx0" brushRef="#br0" timeOffset="8172">5488 743 24,'0'0'22,"0"0"0,0 19-1,0-19-3,12 16-3,-12-16-1,22 18-3,-11-2-1,9-11-3,-3 3 0,9-13-2,2 2-1,3-2-1,-2-4 0,4-6-1,-1-1-1,-1-2 0,-3 4 0,-4 1 0,-3-2-1,-6-1 0,-15 16 0,21-24 1,-21 24-2,7-16 1,-7 16 0,-9-20 0,9 20-1,-24-13 1,24 13 0,-36-6 0,19 1-1,-13-3 1,3 5 0,-4-1-1,3 3 2,-4-1-1,-3 5 0,4 7 0,-5 3 1,9 6-1,1 4 2,3 1 0,3 4 0,6 1 1,-2 2 0,11-6 0,0 8 1,10-6-1,2-1 0,5-3 0,2 1 0,7-5-1,4-3 1,6-6-1,6-2 0,2-6 0,-1 1 0,3-11-1,-3 1 0,4-2 0,-5-1-1,-2 0 1,-2-3-1,-8 1 0,3-1-1,-9 6-1,1-3-1,-20 10-3,19-9-6,-19 9-14,-12 18-15,12-18 2,-29 17-2,12-10 3</inkml:trace>
  <inkml:trace contextRef="#ctx0" brushRef="#br0" timeOffset="8985">6054 657 20,'0'0'23,"0"0"-2,0 0-2,0 0-1,0 0-4,0 0-1,14 26-1,1-13 0,-6 14-3,10-7 1,-9 14-4,11-7 0,-6 7-2,4-8-1,-3 6 0,-1-6-1,-6 0-1,3-7 0,-12-19-1,9 20 1,-9-20-1,0 0 1,0 0-1,-12-15 0,8-1 0,-3-2 0,-1-6 0,-4-3 0,5 1 0,-2-2 0,7-1 0,2 0 1,0 0 0,7-2 1,2 2 0,8 5 0,0 0 0,7 1 1,-3 9-1,8-1 0,2 4 0,2 3-1,-2 1 1,-2 2-1,-1 5 1,-1-3-2,-1 3 2,-4 3-1,-3 7-1,-1 1 1,-5 7 0,1-3 0,-5 9-1,-1 0 1,-1 2-1,0-2 0,-5 4 1,-2-2-1,0 1 0,-2 4 0,4-4 0,-4-3 1,4 1-1,1-3 0,2-2 1,2-6 0,2 1-1,-9-15 1,24 18 0,-3-14 0,-4 1 0,4-2 0,-3 4 0,5-4-1,-4 4 1,0-6-1,-2 2 0,-17-3 0,27 5 0,-27-5-2,0 0 0,0 0-4,13-24-5,-13 24-16,-26-8-14,10-10 1,-3 0-1,2-4 3</inkml:trace>
  <inkml:trace contextRef="#ctx0" brushRef="#br0" timeOffset="9938">6884 199 4,'0'0'24,"3"-26"1,-3 26-3,-3-18-4,3 18-3,0 0-1,12-16-2,-12 16-1,0 0-1,0 0-1,15 13 2,-13 4-3,-2-17 0,9 34-1,-1-13-1,-1 12-1,7 5-1,-4 13 0,11 8-1,-4 4-1,5 8 0,3 4 0,4 2-1,-7 1 0,2-10 1,-1-5-1,-3-15 0,-3-1-1,-4-13 1,0-12-1,-6-5-2,-7-17 0,5 17-3,-5-17-3,0 0-9,-22-24-19,8 6-3,-8-1 1,-4-13-1</inkml:trace>
  <inkml:trace contextRef="#ctx0" brushRef="#br0" timeOffset="10422">6646 575 50,'0'0'32,"0"0"3,0 0-8,7-18-8,-7 18-2,22-13-5,-22 13-2,43-14-2,-13 9-2,9-8 0,1 13-2,8-2 0,4-1-1,1-3-1,0 2 0,1 3-1,-8-9 0,2 8 0,-4-2-1,-8 0 0,-4 4 0,-4 5-1,-6-8 0,-22 3-2,30-3-1,-30 3-4,17-7-6,-17 7-22,0 0-5,0 0 2,-11 15 0</inkml:trace>
  <inkml:trace contextRef="#ctx0" brushRef="#br0" timeOffset="10907">7717 588 6,'0'0'21,"0"0"-3,17-2-4,-17 2-1,0 0 0,0-16-3,0 16-2,-10-16 0,10 16 1,-19-7-1,3 4-1,1 0 0,-11 6-1,4-3 0,-11 7-1,7-1-1,-7 5-1,6-4 3,-4 12-2,5-1 0,0 3 1,12-2 0,-1 14-1,6-6 1,2 7-1,13-5 1,-5 3-2,15-12 0,1 4 0,11-8-1,1-8 0,5-8-1,-1-5 1,3-6-1,0-11-1,-3-4 0,-6-2 0,-1-7 0,-7 1 0,0 1-1,-9-2 1,-3 12 0,0 4-1,-7 19 1,0-26 0,0 26-1,0 0 1,-19-11 0,19 11 0,-15-2 0,15 2 0,-16 5 0,16-5 0,-13 18 1,13-18-1,-6 24 1,5-1 0,2-1 1,5 2-1,4 6 1,-1 2 0,8-6 1,2 6-2,3-6 2,0-2-2,8-5 0,-3 1 1,4-6-2,-2-2 1,1-4 0,-3-3 0,-8-1-1,2-5 0,-21 1-1,26-5 0,-26 5-2,3-18-3,-20 17-6,10-17-17,-8 3-13,-15 1 2,1-7-1,-5-2 2</inkml:trace>
  <inkml:trace contextRef="#ctx0" brushRef="#br0" timeOffset="11750">8035 68 13,'0'0'25,"0"0"1,0 0 0,0 0-9,0 0-2,23 0-1,-23 0-2,15 14-1,-13 4 1,-2-18-3,14 29 0,-1-14-1,-9 15-1,10-1-1,-8 9-1,8 0-1,-3 16-1,2 1 1,-1 6-2,4 2 0,-2 3 0,1-3 0,-5-6-1,4-4 0,-2-3 0,-1-10 0,-5-6-1,-2-6 0,-4-9 0,0-3-2,0-16 0,-14 25-2,14-25-5,-26-2-6,16-16-14,0-1-12,-2 3 2,3-12-1,-3 7 3</inkml:trace>
  <inkml:trace contextRef="#ctx0" brushRef="#br0" timeOffset="12313">8817 463 17,'0'0'28,"0"0"1,0 0-2,0 0-7,-19-14-3,19 14-3,-19-7-3,-2 11-2,21-4-2,-31-5 0,12 8-2,-7 8 0,6-7 0,-6 15-1,7-9 0,-3 9-1,4-1 1,1 3-1,17-21 0,-15 27 0,15-9 0,0-18-1,15 23-1,1-12 1,6-5-1,4 2 1,7 1-2,3 2 1,0-5-1,2 6 1,0 2 0,-2-1-1,-2 3 1,-3 2-1,-3 3 1,-6-3 0,-3-2-1,-4 2 1,-4-1-1,-4 4 0,-6 0 1,-4 2-1,-6-7 0,2 4 0,-6 1 0,-8-4 1,-1-5-2,-4-1 2,-5-5-2,0-4 0,-7 1 0,-5-4-2,-5-4 0,3-5-3,-8 5-4,18-14-9,-4 11-22,1-7 0,9 2 1,3-3 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2:11.906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90 248 9,'0'0'9,"0"0"-1,0 0-1,0 0 1,0 0-1,0 0 0,-16 3 0,16-3 0,0 0-1,0 0 0,-14-15 0,14 15-1,0 0-1,-13-19 1,13 19-1,-9-17 1,9 17-1,-5-23-1,5 23 1,-5-22-1,5 22 0,-2-28-1,2 28 0,2-24 0,-2 24-1,5-22 1,-5 22 0,8-25-1,-8 25 1,12-20 0,-12 20-1,13-15 0,-13 15 0,15-11 0,-15 11 0,17-5-1,-17 5 1,21-3-1,-21 3 0,22-2 0,-22 2 0,25 2 1,-25-2-1,22 9 0,-22-9 0,28 13 0,-28-13 0,24 15 1,-24-15 0,21 16-1,-21-16 1,17 11-1,-17-11 0,0 0 1,19 18-1,-19-18 1,10 14-1,-10-14 1,7 16-1,-7-16 0,-5 20 1,5-20-1,-5 19 0,5-19 0,-16 21-1,16-21 1,-20 17 0,20-17 0,-23 15-1,23-15 1,-24 14 0,24-14 0,-26 8 1,26-8-1,-24 7 0,24-7 0,-23 5 0,23-5 0,-22 3 0,22-3 0,-19 2 0,19-2 0,-17-4 0,17 4 0,-16-5 0,16 5 0,-15-9 0,15 9 0,0 0-1,-19-11 1,19 11 0,0 0-1,0 0-1,-19-12-2,19 12-4,0 0-11,0 0-11,-12-21 0,12 21 0,-9-35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2:13.968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0 795 0,'0'0'20,"0"0"1,0 0-4,16 0-3,-16 0-1,0 0-2,0 0 0,7 18-1,-7-18 0,0 0 0,0 0-2,0 0 0,0 0-2,0 0-1,9-29 1,-9 29-3,0-34 0,0 10-1,1-9 0,-1-1 0,0-5-1,0 2 0,-1-5 1,1-3-1,-4-2 0,2 1-1,1 3 1,-1 0 0,2 0-1,0 4 1,0 5-1,2 1 1,-1 4-1,3 2 1,-2 6 0,-1 1 0,4 3 0,-5 17 0,6-25 0,-6 25 0,0 0 0,5-16 0,-5 16 0,0 0-1,0 0 1,0 0 0,20 2-1,-20-2 1,16 22-1,-7-5 1,1 5 0,0 2-1,2 6 0,-1 4 1,1 8-1,-2-2 0,4 2 1,-2 2-1,0 0 0,4-4 0,-3-1 0,1-3 0,0-9 0,0-2 0,0-3 0,-2-2 0,0-6 0,-12-14 0,17 21 1,-17-21-1,0 0 0,17 4 1,-17-4-1,9-20 0,-4 2 1,-2-3-1,3-6 0,-3-4 0,2-8 0,0 0 0,2-4 0,-2 0 0,-3 3 0,3-4 0,-1 5-1,1 0 1,-3 9 0,1 2 0,-1 5 0,0 7 0,-1 2 0,-1 14-1,4-15 1,-4 15 0,0 0 0,0 0 0,0 0 0,0 0 0,0 0 0,0 0 0,15 15 0,-15-15 0,12 21 0,-3-7 0,-2 4 0,2 3 1,-1 7-1,2-2 0,-1 6 1,0 2-1,1 5 1,2 0 0,4 5-1,-4-1 1,2 6 0,-1-1 0,3-1 0,-2-1 0,-2-3-1,-2 0 1,-1-9-1,-2-4 1,-2-4-1,2-8 1,-7-18-1,8 19 1,-8-19-1,0 0 0,0 0-1,9-21-1,-9 21-4,0-32-8,0 32-24,-5-26 0,1 8 1,1 2-1</inkml:trace>
  <inkml:trace contextRef="#ctx0" brushRef="#br0" timeOffset="1438">1263 410 10,'0'0'15,"-11"-20"0,11 20 0,0 0 0,-15-14 0,15 14-2,-14-15-1,14 15-2,-17-11 0,0 8-1,17 3-1,-31-7-1,31 7-1,-37-8-1,20 3 1,-7 7-1,3-7-1,-6 8 0,4-3-1,-6 10 0,5-5-1,0 11 0,1-3 0,1 6-1,5 2 0,-1 7 0,8-4 0,-2 5 0,10-4 0,2 4 0,5 0 1,6 2-1,3-5 0,4 0 0,8-7 0,0-1 0,9-7 0,-4-3-1,1-9 1,0-9-1,0-5 1,-1-6-1,-3 2 0,-4-5 0,-7-1 0,-1 1 0,-6 1 0,-6 2 0,-4 2 0,-7 1 0,-7 2 0,-2 1 0,-3 1 0,-1-1 0,-4 5 0,-1 1-1,3-1 0,1 2-1,2 6-3,19 2-5,-15 7-16,15-7-10,2 19 0,3-1-1,9-3 3</inkml:trace>
  <inkml:trace contextRef="#ctx0" brushRef="#br0" timeOffset="2360">1835 386 11,'0'0'16,"0"0"0,0 0-1,2-20 1,-2 20-1,0 0-1,0 0-1,-9-16-1,9 16-2,0 0 0,-17-23-1,17 23-2,-22-14 1,6 9-2,1-5 0,-10 8-2,5-6 1,-8 8-2,2-1 1,-6 6-2,1 1 0,0 9 0,3-1-1,0 7 0,4-1 0,2 7 0,5-1 0,3 7 0,7-8-1,3 5 1,6-3 0,7 2 0,5-4 0,1-4 0,7 0 0,3-5 0,4-6-1,0-4 1,-1-3 0,3-6-1,0-2 0,-4-5 0,-2-1-1,-3-3-1,-5 4-2,4-10-3,-21 20-6,26-34-8,-19 17-13,-4-3-3,2-6 0,-8 2 2</inkml:trace>
  <inkml:trace contextRef="#ctx0" brushRef="#br0" timeOffset="2938">1739 63 15,'0'0'26,"-16"2"3,16-2 2,0 0-12,12 23-2,-12-23-4,17 37-1,1-15-1,-10 12-2,11-1-1,-5 11-1,5-1-1,-5 7-1,7-1-1,-6 9 0,2-4-1,-1-4-1,1-3-1,-5-8 1,2-4-1,-5-7-1,-6-9-1,-3-19-1,7 21-3,-7-21-5,0 0-12,0 0-17,5-24 1,-12 10 0,7-7 1</inkml:trace>
  <inkml:trace contextRef="#ctx0" brushRef="#br0" timeOffset="3328">2011 376 22,'2'-20'26,"-2"20"3,0 0 2,0 0-12,0 0-4,0 0-3,0 0-2,21 15 0,-20 0-1,-1-15-3,23 32 0,-8-16-2,-6 7 0,5 1-1,-4 5-1,2 0 0,0 2 0,-2 0-1,1-4 0,-4-2 0,1-4 0,3-3-1,-11-18 1,19 11-1,-19-11 0,27-11 1,-10-4-1,4-8 0,2-3 0,-1-6 0,4-2 0,-4 0 0,-3-3-1,0 3 1,-5 1 0,-4 7-1,-4 1 1,-3 8 0,-3 17 0,-5-17 0,5 17 0,0 0 0,0 0 0,-19 8 1,19-8-1,-12 22 0,7-5 0,1 2 1,2 5 0,4 1-1,2 2 2,2-1-1,3 3 0,8 0 1,-1-1-1,3-2 0,5-2 0,-2-5 0,4 1 0,-3-4-1,-3-6 0,-1-2 0,-1-7-1,-18-1-4,22-4-6,-22 4-26,0 0-2,9-26 0,-16 6 0</inkml:trace>
  <inkml:trace contextRef="#ctx0" brushRef="#br0" timeOffset="4094">2699 0 16,'0'0'21,"0"0"-5,0 0-1,0 0-1,0 0 2,0 0-1,0 0 0,0 0-1,0 0 0,11 36-2,-1-18 0,-5 14-3,12-1-2,-3 14-1,3 0-1,1 10 0,1-1-2,-1 4 1,0-1-2,-3 1 0,-1-1 0,-5-4-1,1-4 0,-3-5 0,-2-10-1,-1-5 0,-4-7-1,0-22-1,-2 15-2,2-15-5,-9-19-11,2-6-20,7-2 2,-3-2-1,5-2 2</inkml:trace>
  <inkml:trace contextRef="#ctx0" brushRef="#br0" timeOffset="4578">3406 454 4,'0'0'22,"0"0"1,0 0-5,0 0-4,-10-23-1,10 23-3,-14-20 0,9 6 0,5 14-2,-21-26 1,21 26 0,-22-23-1,6 17 0,16 6-1,-29-13-1,13 11-2,-6 9 0,6-1-1,-4 10 0,1-1-1,0 11 0,3-3 0,1 11 0,6-2 0,2 2 1,4-3-1,6 1 0,6-6 0,5-2-1,5-6 0,3-7 0,4-6 0,3-5-1,4-6 1,0-9-1,-2-4 1,-2-4-2,0-1 2,-4-5-2,-5-4 0,-2 4 1,-8 0-1,2 1 0,-9 4 0,3-2 0,-8 7 1,-2 1-1,4 18 1,-8-26 0,8 26 0,0 0 0,0 0 1,-17 7 0,17-7 0,1 35 0,6-9 1,0 8 0,2 2 0,3 4 0,3-3 0,2-1 0,2-2 0,-3-5 0,10-1-1,-7-4 1,3-9-1,-3-4 0,-2-1-1,-1-7 0,-16-3-1,24-3-2,-24 3-3,12-20-5,-12 20-19,-3-24-10,1 5 1,-7-6-1,6-5 2</inkml:trace>
  <inkml:trace contextRef="#ctx0" brushRef="#br0" timeOffset="5344">3892 431 22,'0'0'25,"-8"19"2,8-19-8,0 0-2,-14 15-3,14-15-2,2 21-1,-2-21-1,12 36-1,3-14-1,-3 12-3,9-3-1,-4 3 0,6 3-2,-6-6 1,4-2-1,-11-1 1,4-12-1,-14-16 0,10 14-1,-10-14 1,0 0-1,-3-29 0,-4 8 0,-4-3-1,-7-8 0,5 2 0,-4-4 0,5 4 0,-3-3 0,8 2 0,3 6 1,4-1-1,5 6 0,6 2 1,1 4 0,3 1 0,10 3-1,-7 4 1,7-4 0,1 5 0,3 0 0,-3 2 0,3 0 1,0 1-1,2 1 0,-7 1 0,1 1 0,-1 1-1,-7-1 0,-17-1-1,0 0-6,19 0-14,-19 0-17,-24-1 0,1-6-1,-11 6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06:18.540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738 131 39,'-9'-17'30,"9"17"0,-25-19-2,25 19-11,-27-27-3,14 10-2,-19 9-3,5-9-2,-17 10-1,4-5-1,-17 10 0,4-3-1,-7 8-1,-1 3-1,-1 6 0,3 5 0,8 2-1,9 4 0,6 5-1,7-1 1,18-2-1,11-3 0,17-4 1,11-7-1,10 0 1,14-9-1,5 2 1,7-4-1,8 2 0,3 8 0,-2 1 0,-3 2 0,-1 4 0,-7 5 0,-3 5-1,-11-2 1,-12 7 0,-8-5 0,-11-1 0,-9 1 0,-12-2 0,-9-2 0,-12-2 0,-5-2 0,-8-2 1,-8-4-1,-3-3 1,-8-5-1,0-3 1,-2-2 0,2-7-1,6-3 1,8-5 0,14-2-1,6 0-2,23 17-2,-2-38-11,2 38-23,44-25 0,-10 19 1,7 2-2</inkml:trace>
  <inkml:trace contextRef="#ctx0" brushRef="#br0" timeOffset="726">1471 173 35,'0'0'29,"-15"-23"3,15 23-3,-21-8-10,21 8-3,-31-17-2,10 2-3,-13 15-3,2-6 0,-12 12-2,0 4-1,-2 7-1,0 6 0,-3 7-2,11 4 1,5 12-1,11 1-1,10 4 1,14-3-1,11 1 0,14-9 0,13-6 0,9-9-1,8-11 1,3-9-1,1-12 1,0-12-1,-8-6 1,-5-6-1,-10-3 0,-10-4 1,-9 0-1,-7-2 0,-11 0 0,-6 5 0,-7-1-1,-7 3 1,2 5 0,-2 3 0,-2 8-1,0 5 0,21 12 0,-28-4-3,28 4-4,-8 27-17,8-27-15,16 34 2,-16-34-2,38 25 3</inkml:trace>
  <inkml:trace contextRef="#ctx0" brushRef="#br0" timeOffset="1237">1843 156 20,'-11'-19'25,"11"19"3,0 0-8,-13-27-1,13 27 0,0 0-2,0 0 0,-10 27-3,2 7-2,14-4-4,-4 18-1,9-6-1,3 8-2,10-8-1,3 2-2,9-12 1,2-9-1,6-9 0,-3-11 0,1-6-1,-3-7 0,0-5 0,-7-6-1,-6-4 1,-5 0-1,-7-5-1,-7-6 1,-3-1 0,-2-9 0,-8 6 0,-1-4 0,-1 6 0,-1 2 0,1 7 1,2 10 0,6 19 0,-9-17 1,9 17-1,0 0 1,0 23 1,0 0-1,5 2 1,-3 15 1,6 0-1,1 7 0,9 5 0,-1-2 0,2 0 0,5-5 0,5-9-1,-3-5 0,1-8-1,-2-12 0,-4-5-2,2-12-4,-23 6-14,17-19-19,-8-4-1,-9-1 1,4-7-2</inkml:trace>
  <inkml:trace contextRef="#ctx0" brushRef="#br0" timeOffset="1809">2654 163 44,'0'0'30,"11"25"2,-11-25 0,29 36-17,-14 2-2,8-3-3,0 11-3,3-6-1,-1 10-2,2-10 1,-2 0-2,0-10-1,-6-3 1,-4-10-1,-15-17 0,0 0 0,0 0-1,0 0 1,6-19-1,-16-4 1,-5-5-2,2-9 1,1-1-1,3-2 1,-3-2-1,9 2 0,3 3 1,9-3 0,6 4 1,10 4-1,9 3 1,4 4-1,8 5 0,5 1 1,2 7-1,5 4 0,-7 8-1,-6 4 1,-8 6-1,-3 5 1,-11 2-1,-10 0-1,-4 0-1,-12 2-2,3-19-15,0 0-20,-21 6-1,21-6 2,-29-19-1</inkml:trace>
  <inkml:trace contextRef="#ctx0" brushRef="#br0" timeOffset="2366">3874 93 34,'0'0'27,"0"0"4,11-17-9,-11 17-3,0 0-2,-20-15-2,20 15-1,-40-8-4,19 2 0,-15 14-2,5-8-1,-9 15-1,8-2-1,-5 18-1,5 1 0,3 8-1,3 4 0,8 4 0,9-2-2,3 2 1,16-4 0,7-4-1,8-8 1,3-7-1,8-2 0,-1-6-1,3-6 1,0 1 1,-5-12-2,-3-2-2,-7-2-2,3-9-3,-26 13-21,21-29-13,-15 6 0,-2-4-1,2-1 1</inkml:trace>
  <inkml:trace contextRef="#ctx0" brushRef="#br0" timeOffset="2799">4095 307 59,'0'0'35,"0"0"1,17 6 0,-17-6-15,38-2-8,-16 10-3,15-14-4,-3 6-1,13-6 0,-1 6-2,5-5 0,-5-2-1,2-5 0,-4 3-1,0-3 0,-10 1 0,-6 0-1,-5-1 1,-6 1 0,-17 11-1,18-23 0,-18 23 0,-4-25 0,4 25-1,-29-27 1,6 10 0,-3 6 0,-10-1 0,0 3-1,-4 1 2,0 5-1,-1 4 0,-1 5 0,0 6 1,6 7 0,2 7 0,2 9 1,5 5 0,4 0 0,8 1 0,5 2 2,9-1-4,12-4 0,8-4 0,10-3 0,9-8 0,15-6 0,2-6 0,8-3 0,4-4 0,-2-10 0,-1-3 0,-1-3 0,-12-1 0,-7 1 0,-10 1 0,-9 5 0,-25 6 0,0 0-27,0 0-17,0 0 0,-40 6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2:25.656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-5 447 11,'5'-19'15,"-5"19"-1,0 0-1,0 0 1,0 0 1,0 0-1,0 0 0,0 0-1,0 0-1,0 0-2,0 0-1,17-5-3,-17 5 0,0 0-1,9 21-2,-9-21 1,19 21-1,-19-21-1,26 31 1,-9-13-1,0 8 0,4 0 0,-2 5 0,3 1 0,-1 0-1,1 4 1,-6 0-1,1-9 0,-1-1-1,-1-3 1,-4-5-1,-3-4 1,-8-14-1,12 20 0,-12-20 1,0 0-1,9 14 0,-9-14 0,0 0 1,0 0-1,0 0 0,0 0 1,0 0 0,17-18 0,-17 18-1,9-19 1,-4 3 0,-2-5-1,3-5 1,0-2-1,3-7 0,-2-1 0,2-5 1,-3 1-1,5 3 0,1 1 1,-3 5-1,1 0 0,2 9 1,-3 2-1,-1 6 0,-8 14 0,19-15 0,-19 15 1,0 0-1,21-1 0,-21 1 0,0 0 0,0 0 0,10 17-1,-10-17-2,0 0-6,0 0-12,0 0-16,0 18 0,0-18-1,0 0 2</inkml:trace>
  <inkml:trace contextRef="#ctx0" brushRef="#br0" timeOffset="859">721 564 26,'0'0'24,"0"0"-3,0 0-2,0 15-4,0-15-2,19 6-1,-19-6-3,28 8-1,-13-1-1,13-7-2,-6 5-2,7-2 1,1 0-2,-3-1 1,4 1-1,0-3-1,-3-2 0,0 2-1,-6-3 1,-1-5-1,-6 0 0,-15 8-1,24-24 1,-24 24-1,7-28 0,-7 28 1,-3-26-1,3 26 1,-16-24 0,16 24 0,-29-20-1,12 11 1,-4-4 0,-1 3 1,-2 4-2,-2-3 1,1 5 0,3 2 1,-4 2-1,2 0 1,2 10 0,-3-1 0,3 6 1,1 1 0,2 7 0,4-2 1,-1 6 0,4-1 0,-2 4 0,9 0 1,0 4-1,7-3 0,1 3 0,8-6 0,2-1 0,8-6-1,2-3 1,6-10-2,2-3 1,7-5 0,-4-3-1,3-4 0,-1 3 0,-2-5 0,-3 1 0,-5 5-1,-3-2 0,-8 2-1,1 3 0,-16 0-2,19 0-3,-19 0-5,0 0-11,8-15-17,-8 15 1,-7-24 0,1 10 1</inkml:trace>
  <inkml:trace contextRef="#ctx0" brushRef="#br0" timeOffset="1672">1256 470 8,'0'0'23,"0"0"2,14 18-3,-14-18-4,0 0-3,18 26-2,-18-26-1,23 34-1,-8-11-2,-2 9-2,9 0 0,-7 4-2,6-5 0,-7 6-2,3-4 0,-3-8 0,0-3-1,-6-8-1,-8-14 0,0 0 0,0 0 0,0 0-1,9-27 0,-12 6 1,-9-4-1,1-1 0,-1-3 0,0 0 1,2 0-1,1 4 0,2 1 0,4 3 0,4 2 0,1 2 0,3 3 0,4-1 0,-9 15 0,28-27 0,-11 12 1,4 4-1,3-4 0,2 6 1,3-6 0,-5 5-1,9 0 1,-6 4 0,1 3 0,1 3-1,-5 0 1,-1 1-1,-4 3 1,-4 0 0,-15-4 0,25 10-1,-25-10 1,0 0-1,10 15-1,-10-15-4,-12 16-7,12-16-22,-19 8-2,19-8 1,-19 10-2</inkml:trace>
  <inkml:trace contextRef="#ctx0" brushRef="#br0" timeOffset="2297">1928 472 27,'0'0'27,"0"0"4,0 0-6,0 0-8,7 19-3,-7-19-1,11 26-2,-1-10 0,-8 14-3,8-6-1,-6 13-2,4-3 0,-4 2-2,4-4 0,-1-1-2,0-3 0,-5-7-1,0-5-3,-2-16-4,3 14-10,-3-14-20,-3-16 1,3 16-1,-9-35 1</inkml:trace>
  <inkml:trace contextRef="#ctx0" brushRef="#br0" timeOffset="2609">1854 251 31,'-13'-35'30,"13"35"3,-13-29-1,13 29-11,-5-17-6,5 17-3,0 0-3,4-17-3,-4 17-1,0 0-2,0 0-2,0 21-5,0-21-10,12 16-22,-14 0 1,9-1-1,-4-1 1</inkml:trace>
  <inkml:trace contextRef="#ctx0" brushRef="#br0" timeOffset="3062">2318 848 8,'-1'21'21,"1"-21"0,0 0-2,0 0 0,0 0-1,0 0-2,0 0-2,0 0-1,0 0-2,0 0-1,19-3-2,-19 3-2,17-12-1,-17 12-1,21-24-1,-13 6 0,1-9-2,-4-3 0,-3-4 0,-4-5-1,-1-3 1,-4-1-1,-5-3 0,-2 2 0,0-4 0,-3 4 0,1-3 0,-1 7 0,3 1 0,2 5 0,5 3-1,2 0 1,3 10 0,4 3 0,-2 18 0,15-26 0,-15 26 0,30-16 0,-11 13 0,0 1 0,3-1 1,4 3-2,-4-2 1,3 4 0,-3 1 0,0-1 0,-6 3-1,3 0-1,-19-5-3,24 19-6,-22 0-13,-4 1-11,4-4 1,-14 5-2,5-5 2</inkml:trace>
  <inkml:trace contextRef="#ctx0" brushRef="#br0" timeOffset="3687">2096 439 37,'0'0'30,"24"8"3,-24-8-10,24 10-3,4-13-3,-13 9-2,18-12-4,-7 9-2,12-13-3,-4 7-1,4-3-2,-1-2 0,0 3-2,3 3-1,-4-1 0,1 6-2,-12 4-3,7-2-7,-13 12-18,-7 0-7,-12-17 1,8 24-1</inkml:trace>
  <inkml:trace contextRef="#ctx0" brushRef="#br0" timeOffset="4109">2857 425 24,'-14'24'25,"14"-24"-1,0 0-3,-2 20-5,2-20-1,2 22-2,-2-22-1,3 31-1,6-13-1,-7 11-2,8-5-1,-5 7-1,7-2-2,-7 5-1,9-5-1,-4 2 0,-3-6-1,4-6-3,-8-1-4,-3-18-8,17 10-18,-17-10-3,0-20-2,-5 2 2</inkml:trace>
  <inkml:trace contextRef="#ctx0" brushRef="#br0" timeOffset="4437">2739 204 57,'-8'-17'33,"8"17"1,-9-15-6,9 15-10,0 0-5,17-18-3,-17 18-2,0 0-2,18 0-1,-18 0-2,18 10 0,-18-10-2,9 14-3,-18 1-9,9-15-27,-12 24 0,-3-9 1,15-15-1</inkml:trace>
  <inkml:trace contextRef="#ctx0" brushRef="#br0" timeOffset="5453">3426 472 21,'0'0'24,"0"0"-3,0 0-2,0-18-2,0 18-1,0 0-3,0 0 0,-17-21-2,17 21-1,-23-8-2,8 9-1,-1-4-2,-3 8 0,0-2-1,0 10-2,0-3 1,-2 6-1,3 4 0,0 2 0,8 6 0,-4 1-1,7 0 2,4 2-1,3 3-1,1 3 1,6-1 0,9 3 0,1-5-1,6 1 1,2-2-1,3-4 0,3-11-1,2-5 2,0-10-2,-7-8 0,-1-3 1,1-5-2,-7-5-1,0 4-3,-19 14-7,21-34-17,-21 34-10,10-21 0,-10 21 1</inkml:trace>
  <inkml:trace contextRef="#ctx0" brushRef="#br0" timeOffset="6047">3923 519 15,'3'-26'21,"-3"26"2,-14-15-8,14 15-1,-10-18-3,10 18-1,-19-19 1,19 19-2,-22-11 0,22 11-1,-33 0-1,17 5-2,-4 6 0,2 2-1,-4 8 0,3 2 0,-5 4 1,6-1-1,1 8 0,5-6 0,-2 2-1,13-2 1,-1-2-2,9-7 0,1 1 0,13-6-1,2 1 0,6-10 1,-3-5-1,10-3 0,-2-9-1,4 1 1,-7-7-1,2-6 0,-5-1-1,-6-4 0,-1-3 0,-9 1-1,-7-1 1,-6 2 0,-1 5 0,-3 2 0,-4 3 1,9 20 0,-19-21 0,19 21 0,-17 0 0,17 0 1,-12 17-1,8-1 1,-3 5 0,9 2 0,-2 4 0,7 2 1,0 7 0,5-2 0,0 2 0,5-4 1,4-1-2,-2-7 1,3 0 0,-1-11-1,0-3-1,1-8-1,1-7 0,-8-5-4,8-4-4,-23 14-17,20-25-13,-13 6 2,-7 3-2,0-4 2</inkml:trace>
  <inkml:trace contextRef="#ctx0" brushRef="#br0" timeOffset="6812">4323 0 23,'0'0'29,"0"0"1,2 25 3,-2-25-13,1 19-3,-4 4-3,13-4-2,-8 10-3,13-1-3,-2 14 1,5-2-3,-4 16 1,10 4-3,-3 3 1,2 3-2,-8 9 0,4-6 0,-2-4-1,-5-3 1,2-10-1,-5-9-1,-2-12 0,-2-3-2,-5-28-4,7 26-6,-7-26-19,0 0-4,-2-20-1,0 4 0</inkml:trace>
  <inkml:trace contextRef="#ctx0" brushRef="#br0" timeOffset="7219">4147 399 46,'0'0'32,"0"0"2,19 1-9,-19-1-6,24 0-2,-24 0-4,40 2-2,-23 3-3,16-7-2,-6 7-1,10-5-1,-5 2-1,5-1-2,0 6 1,-2-2-1,-2 1 0,-2-1-1,-7 2-1,-5 1 0,2-7-4,-21-1-7,0 0-18,17-6-9,-17 6 1,-5-20-1</inkml:trace>
  <inkml:trace contextRef="#ctx0" brushRef="#br0" timeOffset="7609">4852 460 5,'0'0'23,"0"0"3,0 0-4,0 0-1,0 0-2,-3 17-2,3-17-2,-2 24-2,2-24-1,9 37-3,-1-17-1,-6 10-3,9-2 0,-10 3-2,8-4 0,1 2 0,-5-4-1,4-3-1,-2-2 0,2-2-1,-9-18-3,19 16-3,-19-16-8,0 0-21,0 0-2,1-19 0,-1-6 0</inkml:trace>
  <inkml:trace contextRef="#ctx0" brushRef="#br0" timeOffset="7937">4735 182 64,'0'0'36,"0"0"0,0 0 0,-22-8-20,22 8-7,0 0-5,0 0-2,20 8-4,-20-8-6,9 14-14,-9-14-15,19 23 2,-19-23-2,22 31 2</inkml:trace>
  <inkml:trace contextRef="#ctx0" brushRef="#br0" timeOffset="8281">5361 503 14,'-1'-20'22,"1"20"2,0 0-8,0 0-2,-19-10-2,19 10 0,0 0-1,-21-17 0,2 15 0,19 2-1,-33-7-2,16 4 2,-9 10-4,5-1 0,-3 12-2,2-2 0,-1 12-1,8-1 0,3 6 1,8 1-2,6 1 1,10 1-1,4 0 1,8-6-2,5 0 1,7-9-1,1 1 0,2-9 0,-3-6-1,-5-7 1,4-5-1,-7-6 0,-8-12 0,-8-5 0,-3-6-1,-9-1 1,-2-6-1,-5-3 0,-6-1 0,-8 5 0,7 4 0,-1 5 0,-1 7 0,2 8-1,14 16-3,-20-8-6,20 8-14,0 0-13,0 34 2,1-17-2,1 6 2</inkml:trace>
  <inkml:trace contextRef="#ctx0" brushRef="#br0" timeOffset="8765">5498 490 30,'15'26'29,"-15"-26"2,24 19-6,-17-3-7,10-1-2,-10 6-3,16-5-1,-13 12-3,14-6-2,-12 14-1,6-10-2,-10 5-1,6-5 0,-5-1-1,1-7-1,-5-1 0,-5-17 0,0 0 0,0 0-1,0 0 1,0 0-1,-8-30 1,1 6-1,-2-8 0,2-4 0,0-5-1,4 3 2,3 0-1,0-1 0,3 10-1,11 2 1,-4 6 0,6 3 1,5 5-1,-1 3 0,4 4 0,2 6 1,2 0-1,-2 5 1,0 3 0,1 1 0,-3 4 0,2 2 0,-8 4 0,-3 2 0,-3 4-1,-3 1 1,-4 4-1,-3 1 1,-9 2-1,5-1 1,-3 2 0,1-5-1,-3-1 1,7-2-1,0-2 1,2-5 0,5 1 1,0-2-1,9-2 0,1-3 0,3 0 1,6-5-1,2-2 0,0-4 0,1-5 0,0-5 0,-1 1-1,-2-4 0,-6-4 0,-4 1 0,-2-1-2,-14 15-3,15-23-4,-15 23-20,0 0-12,-20-11 1,4 5 0,-3-7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2:38.437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0 228 16,'0'0'22,"0"0"-1,0 0-4,0 0-1,0 0-2,0 0-2,0 0-1,0 0 0,0 0-1,17 5-1,-17-5-2,17 14 1,-1-4-3,-4 4 0,7 3-1,-2 5 0,5 2-1,-5 6 1,4-6-2,0 7 1,-4-1-1,2 0 0,-4-3 0,-1-3 0,-2-4-1,0-4-1,-2 0 1,-10-16-1,11 18 1,-11-18-1,0 0 1,0 0 0,0 0 0,0 0-1,17-15 1,-17 15 0,7-32 0,-5 11-1,4-3 0,1-5 0,2-4 1,0 2-1,4-1 0,1 3 1,-2 0-1,0 4 0,-3 6 1,-1 3-1,-8 16 0,14-23 1,-14 23-1,0 0 0,0 0 0,16-11 1,-16 11-2,0 0 2,0 0-1,15-8 0,-15 8 0,0 0 1,0 0-1,0 0 0,0 0 0,0 0 0,0 0 0,0 0-2,0 0-4,0 0-14,0 0-20,0 0 3,23 5-2,-23-5 1</inkml:trace>
  <inkml:trace contextRef="#ctx0" brushRef="#br0" timeOffset="797">791 179 9,'0'0'20,"0"0"-1,-3-16 0,3 16 1,0 0-3,0 0 0,0 0-1,0 0-2,0 0-1,0 0-2,7 24-2,-7-24-2,8 39 0,3-18-2,-8 16-1,4-3 0,-2 7-1,0-2 0,2 1 0,4-3-1,-4-3-1,3-5 1,-5-6-1,4-7 0,-9-16 0,13 20-2,-13-20-1,0 0-4,16-12-9,-16 12-24,-4-25 0,3-1 1,-10-2-1</inkml:trace>
  <inkml:trace contextRef="#ctx0" brushRef="#br0" timeOffset="1172">659 33 57,'0'0'35,"0"0"-2,-23-14 1,23 14-17,-3-20-11,3 20-4,0 0-7,24 0-10,-7 7-18,-5 11 0,12-4-1,-5 11 0</inkml:trace>
  <inkml:trace contextRef="#ctx0" brushRef="#br0" timeOffset="1453">1475 267 8,'17'-5'21,"-17"5"2,0 0-4,0 0-2,5-17-4,-5 17 0,-5-17-1,5 17 0,-14-20 0,14 20-2,-21-19 0,21 19-2,-39-15-2,22 7 0,-11 8-3,6 2 1,-9 6-1,3 0-1,-4 11 1,6 4 0,-2 6 1,8 2-1,-3 8 0,9-5 0,2 6 0,14-3 0,0-3-1,13-8-1,4 0 0,9-10-1,1-6 1,4-10-1,5-8 0,-2-2 0,-2-9 0,-3 0 0,-3-6 0,-3-1 0,-4-1 0,-5 1 0,-3 2-1,-6-1 0,-2 1 1,-1 5-1,-4-1 1,-2 6-1,2 14 1,-8-20 0,8 20 1,0 0-1,-19-5 0,19 5 0,-11 20 1,4-6-1,6 6 1,1 2 0,1 4 0,8 3 0,0 5 0,6-4 1,2 4-1,6-8 0,-3 1 0,1-6 0,1-3-1,2-8 1,-1-1-1,1-9 0,2 2 1,-4-4-1,2 2-1,0 0 0,0-5 0,-1 10-4,6-10-7,-8 15-27,-21-10-2,19 2 1,-19-2-1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2:59.81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42 249 12,'0'0'11,"0"0"-2,0 0-1,0 0-1,0 0 0,0 0 0,0 0-1,0 0 0,-15-3-1,15 3 2,0 0-2,0 0 0,0 0-1,0 0 0,-4-17-1,4 17 1,0 0-1,-7-17-1,7 17 1,-5-15-2,5 15 1,-3-16-1,3 16 0,-2-20 0,2 20 0,-2-19 0,2 19 0,4-25 0,-4 25 0,5-24 0,-5 24 1,10-21-1,-10 21 0,11-23 0,-11 23 0,15-15 0,-15 15 0,19-14-1,-19 14 1,20-10-1,-20 10 1,22-5-1,-22 5 0,24-5 0,-24 5 1,23 0 0,-23 0-1,21 5 1,-21-5-1,22 13 1,-22-13-1,19 16 1,-19-16-1,18 18 0,-18-18 0,10 21 0,-10-21 1,4 20-1,-4-20 0,0 23 0,0-23 0,-6 21 0,6-21 0,-5 23 0,5-23 0,-12 21 0,12-21 1,-14 19-1,14-19 0,-14 16-1,14-16 1,-17 13 0,17-13 0,-21 10-1,21-10 1,-24 7-1,24-7 1,-31 13 0,31-13 0,-32 10 0,32-10 0,-26 4 0,26-4 0,-22-4-1,22 4-2,-12-18-3,12 18-8,-16-22-14,20 3-2,-4 19 2,12-29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3:04.93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-6 958 14,'0'0'24,"0"0"0,0 0-3,0 0-2,0 0-2,0 0-2,0 0-2,-14 15-2,14-15-1,0 0-2,0 0-2,14-20 0,-14 20-3,14-30 0,-2 10 0,-3-8-2,3-6 0,3-2 0,-1-4 0,0-9-1,2-1 0,-1-4 0,1-6 0,-2 1 0,1 0 1,-5 1-1,3 7 0,-3 5 0,2 8 0,-7 5 0,4 8 1,-4 5-1,-1 6 0,-4 14 1,8-24-1,-8 24 1,0 0-1,0 0 1,0 0 0,0 0 0,19-8 0,-19 8-1,11 15 1,-11-15 0,13 20-1,-13-20 0,18 26 1,-8-8-1,2 4 0,4 2 0,3 5 0,0 5 0,3 7 1,4 4-1,-3 3 1,4 1 0,-1-1-1,0-4 1,-3-2 0,-4-3 0,-4-9-1,1-1 0,-6-5 0,-1-3 0,-6-1-1,2 0 0,-3-1-1,3-4-1,-5 0-2,0-15-1,0 20-7,0-20-16,0-20-6,-7 2-1,2-15 0</inkml:trace>
  <inkml:trace contextRef="#ctx0" brushRef="#br0" timeOffset="922">131 528 26,'0'0'27,"0"0"-2,0 0-3,0 0-3,-16 5-3,16-5-3,0 0-3,35 13-2,-20-7 0,15-2-3,-1 2-1,7-4-1,-1 3-1,5-2-1,-1 0 0,-1-1-2,0-2-1,-6 5-3,2-5-7,-8 5-16,-9-2-5,4-6-2,-21 3 2</inkml:trace>
  <inkml:trace contextRef="#ctx0" brushRef="#br0" timeOffset="1375">748 66 20,'0'0'23,"-9"20"1,9-20-9,4 25-1,-1-6-3,4 1 0,-2 10-1,4 0-2,-1 7-1,6 8-1,-3 8-1,6-1-2,-5 8 1,4-1-1,-4 2-1,3-7 0,-6 1 1,3-16-2,-5-4 1,-2-10-2,-1-5 1,-4-20-1,5 19 1,-5-19-1,0 0 0,0 0 1,0 0 0,0 0 0,0 0-1,0 0 2,0 0-1,0 0 0,-21-15 1,21 15 0,-12-24-1,8 4 0,-2 0 1,4 0-1,-2 1-1,3-6 1,1 3-1,0-1 0,1-1 1,6 2-1,0-6 0,2 2 1,5-1-1,-2 4 0,7-1 0,1 4 1,1 3-1,3 4 0,1 8 0,4 5 0,-5 5 0,6 8 0,-4 4 0,-2 4 0,2 2 0,-6 0 0,1 6 0,-4-1 1,-4 0-1,-1-4 0,-5 1 0,-4 0 0,-1-2 0,-4-3 0,-3 3 1,-4-4-1,-5-2 0,-3 3 1,-4-2-1,-6-2 0,-1-1 1,-5-2-1,-3-3 0,-4-3 0,-1-7 0,1-5-1,4-2-1,4-3-2,10-8-5,-1 8-12,23 10-13,-15-29-1,15 29 0,17-35 2</inkml:trace>
  <inkml:trace contextRef="#ctx0" brushRef="#br0" timeOffset="2359">1921 416 8,'0'-22'23,"0"22"0,0 0-4,0 0 0,-17-16-4,17 16-1,-17-10-1,17 10-3,-30-8-2,15 1-1,-11 9 0,0-7-1,-10 6-1,5 1-1,-11 5 0,4-3 0,0 6 0,2 0-1,1 5-1,9 3 0,6 5-1,6-5 0,3 2 0,8-5-1,5 1 0,-2-16 1,22 24-1,-3-19 0,5-1 0,9 0 0,0 1 1,3 1-1,4 3 0,-4 0 0,-1 1 0,0 3 0,-4 2 0,-9 0 0,-1 0 0,-6 3 0,-2-3 0,-7 0 0,0 0 0,-6 3 1,-6-3-1,-2 1 0,-8 4 1,-5-2-1,-1-2 1,-9 3-1,-4-8 0,-3-1 0,4-5 0,-3 0-2,8-10-1,0 5-3,29 0-10,-19-20-21,19 20 2,3-21-2,-3 21 2</inkml:trace>
  <inkml:trace contextRef="#ctx0" brushRef="#br0" timeOffset="3125">2259 15 48,'0'0'31,"-25"15"2,25-15-9,-12 21-7,2 4-3,12-5-3,-13 14-2,13-2-3,-7 12 0,8-1-2,-3 13 0,7-3-1,-2 8-1,6 0 0,-3 0 0,4-2-1,1-3 0,0-6-1,-1-11 1,4-1-2,-2-12 0,-6-1-1,5-10-2,-8 0-2,-5-15-3,0 0-7,0 0-10,0-20-10,-14 4-1,2-12 3,-14 1 1</inkml:trace>
  <inkml:trace contextRef="#ctx0" brushRef="#br0" timeOffset="3516">1937 445 11,'0'0'27,"0"0"1,0 0 4,0 0-11,0 0-3,29 7-2,-29-7-2,44-7-1,-18 9-4,17-17-1,-2 10-3,9-8 0,0 6-2,6-1 0,-4 3-2,-4-3 0,-6 6-1,-6 2-2,-2 4-3,-18 9-12,-4 2-20,-12-15 0,2 16 0,-2-16 0</inkml:trace>
  <inkml:trace contextRef="#ctx0" brushRef="#br0" timeOffset="4203">2649 531 16,'0'0'23,"0"0"-2,0 0 0,17 16-2,-10 3-4,2 4-4,3 1 0,2 14-3,1-5-2,-2 5 0,2-2-2,-1-4 0,0-8 1,-6-1-2,3-8-1,-11-15 0,0 0 0,17-3-1,-12-13 1,-5-4-1,-5-5 0,0-3 0,-2-3 0,0-1 0,-5-1 0,5 0-1,0 2 2,4 0-2,8 0 2,-2 2-1,11 1 0,-2 4 0,11-1-1,-1 4 1,8-1-1,1 4 1,0 3-1,0 4 1,0 2-1,-2 3 0,-3 4 0,-5 4 0,-4 3-1,-1 1-2,-13 9-5,-3-15-11,12 18-15,-20-1-1,8-17 0,-16 28 0</inkml:trace>
  <inkml:trace contextRef="#ctx0" brushRef="#br0" timeOffset="4797">3555 508 6,'0'0'19,"0"0"0,-10-23-5,10 23-6,-14-15 0,14 15-1,-25-17 2,10 8 0,-9 2 1,3-3-1,-7 7 0,4-2-1,-7 10 0,7 1-3,-7 13 1,8 0-2,-1 9 1,8 2-1,1 6 1,6-1-1,4 3-1,10-9 1,0 1-1,11-7 0,5-5-1,5-9 0,7-8-1,1-9 1,4-9-2,-2-6 1,1-6-1,-6-1 0,-3-6-1,-8-2 0,-4 7 0,-8 1 0,-2 4 1,-6 6-1,-6 5 1,6 15 0,-17-15 0,17 15 1,-22 3-1,22-3 1,-18 27 0,13-7 1,3 8 0,8 1 0,-3 11 1,9 3 0,2 3 0,9-8 0,-1 3 0,4-6 0,0-3-1,3-10 0,-1-6-1,-2-7 0,-5-6-1,-2-1-4,0-14-8,-4 5-26,-15 7-1,14-23 1,-14 23-1</inkml:trace>
  <inkml:trace contextRef="#ctx0" brushRef="#br0" timeOffset="5781">4264 453 11,'0'0'16,"0"0"2,0 0 1,17-13 0,-17 13-1,0 0-1,2-16-2,-2 16-1,0 0-3,-25-10-1,25 10-1,-27-8-2,27 8-1,-37-2 0,18 2-1,-5 7-1,0-2-1,-4 3 0,6 3 0,-4 4-2,7 3 1,-2 5-1,0-1 1,4 6-2,3-2 1,6 7-1,-3-3 1,8 1 0,5-1 0,3 1 0,9-3-1,3-1 1,7-6 0,4-1 0,8-7 0,0-5 0,4-6 0,2-2-1,-3-4 0,-2-2 1,-3 1-1,-4-2-1,-10 2 0,-1 0 0,-19 5-2,21-3-1,-21 3-6,0 0-9,0 0-20,0 0 1,-12-21-1,12 21 2</inkml:trace>
  <inkml:trace contextRef="#ctx0" brushRef="#br0" timeOffset="6453">4680 0 38,'0'0'21,"0"0"1,0 0 1,0 0-3,0 0-2,-12 15-3,3 8-2,9-23-4,-1 40-1,6-21-2,-7 13-1,7 1-1,-1 8-1,3 2-1,0 6 0,3 6 0,-5 1-1,6 3 1,-5 4-1,5-6 0,-3-1 0,3-6 0,-3-6 0,1-4 0,0-9-2,-1-6 1,-2-9-2,-6 1-2,0-17-3,0 0-7,0 0-13,-9-15-10,-3-5 0,0-13 0,-11-1 2</inkml:trace>
  <inkml:trace contextRef="#ctx0" brushRef="#br0" timeOffset="6938">4331 256 20,'-16'15'29,"16"-15"2,0 0-2,-3 16-6,3-16-4,0 0-2,33 13-2,-33-13-5,38 7 0,-10 1-3,11-8-1,3 5-2,8-8-1,2 6 0,0-3-2,1 5 0,-3-3 0,-6 2-1,-3 1-1,-5-1-1,-12 1-4,8-10-9,-13 1-25,-19 4 2,19-6-1,-19 6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3:12.71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114 445 29,'-5'-23'28,"5"23"4,0 0-9,0 0-2,0 0-5,-3 19-2,1 4-2,12-3-3,-6 14-2,6-5-1,-5 15-2,5 0 0,1 3-2,-3-1 0,1-6-1,0-7-1,-3-7-2,-4-4-2,-2-22-5,0 0-12,0 0-16,12-19 1,-15-4-1,3-9 2</inkml:trace>
  <inkml:trace contextRef="#ctx0" brushRef="#br0" timeOffset="282">11 318 55,'0'0'34,"-16"-17"-1,16 17 0,0 0-15,0 0-11,0 0-5,0 0-7,0 0-9,14 15-11,3-8-8,-8 7-2,12-4 2</inkml:trace>
  <inkml:trace contextRef="#ctx0" brushRef="#br0" timeOffset="469">293 562 8,'21'24'23,"-14"12"2,15-13 1,-6 3-9,-4 1-4,3-7-4,-4-1-1,2-2-1,-9-3-1,-4-14 0,9 16 0,-9-16-1,0 0 0,0 0 1,0 0-2,-9-19-1,4 4 0,1-7-1,1-3-1,3-3 0,5-2 0,2 0 1,2 1 0,6 1 0,1 7 0,6-3 1,2 11 0,0 1-1,2 11-1,0 2 0,-2 11 0,4 3 0,-3 2-1,0 3 0,-1-1 0,0 6 0,-2-1 0,-1-3 1,-7 2-1,3 2 1,-10-1-1,0 0 0,-6 1 1,1-1-1,0-4 0,-6 1-1,4-5-1,-8 0-4,8-16-8,0 0-23,0 15 2,0-15-2,-7-25 2</inkml:trace>
  <inkml:trace contextRef="#ctx0" brushRef="#br0" timeOffset="1094">1039 66 3,'-3'-18'23,"3"18"3,0 0 1,0 0-7,0 0-2,-5-15-3,5 15-1,0 0-1,0 0 0,0 0-4,3 21 0,9-4-3,-7 12-1,11 5-1,-2 12-2,6 9 1,-2 8-1,6 4-1,-2 6 1,1-5-1,-4 2 0,-1-1 0,0-9 0,-6-3 0,0-13-1,-5-9-1,0-9 0,-6-6-3,-1-20-5,0 0-9,0 0-20,-13-41 1,-1 12-1,-2-10 2</inkml:trace>
  <inkml:trace contextRef="#ctx0" brushRef="#br0" timeOffset="1516">893 360 38,'0'0'33,"-22"5"2,22-5 0,20-3-12,-20 3-6,24 0-4,-8 5-4,17-10-1,-4 8-2,14-6-2,-3 3-1,6 1 0,1 4-1,-1 0-1,-5 3-1,1 2 0,-3 0-1,-9-1-3,1-9-3,-31 0-15,29 10-18,-29-10 2,16-10-1,-16-4 2</inkml:trace>
  <inkml:trace contextRef="#ctx0" brushRef="#br0" timeOffset="2282">1510 654 43,'0'0'30,"0"0"-3,0 0-4,0 0-5,0 0-2,17-3-2,-17 3-5,33 7-3,-13-1-1,15-6-2,-1 5 0,8-3-1,-1-4-1,4-1-1,-4-4 1,-3-1-1,-5-2 0,-4-1-1,-6 1 1,-23 10-1,24-29 0,-24 29 0,0-24 0,0 24 0,-19-25 0,-2 14 0,-3-2 1,-7 3-1,0 5 1,-5-1 0,1 1 0,4 1 0,-3 4 0,4 4 1,5 1-1,0 1 1,3 9 0,5 3 0,1 3 0,3 2 1,-1 3-1,5 3 1,2-3-1,4-2 1,5 4 0,6-4 0,2-3 0,13 2 0,6-3 0,7-1 0,4-4-1,8-5 0,-3-1 0,2-4 0,1-5-1,-5 0 0,-3-5-1,-13 0-2,2-4-1,-29 9-5,33-18-10,-33 18-20,9-15 2,-9 15-1,-11-19 2</inkml:trace>
  <inkml:trace contextRef="#ctx0" brushRef="#br0" timeOffset="2922">2118 576 7,'12'28'24,"4"-18"0,-8 14-2,9 0-4,2 3-3,-3 7-1,6 0-2,-6 0-2,3 0-3,-6-1-1,5-7-1,-10-5-1,3-5 0,-11-16-1,17 10 0,-17-10-1,0 0 1,3-28-1,-4 7 1,-5 0-2,1-8 1,0 3-1,2-7 0,-1 2-1,3 2 1,2 0 0,6-1 1,3 1-1,4-2 1,5 8-1,5-1 1,0 1-1,6 4 0,2 4 0,1 0 0,0 9-1,-2 4 0,-5-1 1,-6 3-2,3 5-1,-23-5-6,15 10-19,-15-10-10,0 0 1,0 0-1</inkml:trace>
  <inkml:trace contextRef="#ctx0" brushRef="#br0" timeOffset="3813">2693 623 9,'0'0'19,"0"0"1,0 0-2,0 0 1,0 17-2,0-17-2,9 29-2,-5 0-1,6 5-2,2 17-3,3 7-1,1 14-1,5 4-2,-2 4 0,3-4-2,-1-1 0,-4-11 0,0-9 0,-3-14 0,-4-10-1,-3-14 1,-7-17-1,0 0 0,0 0 0,0 0 1,-27-29-1,14 3 0,-4-8 0,-5-8 0,-2-5 0,0-2 0,1-8 0,1-2 0,-1 1 1,8-1 0,5 4 1,4 6-1,6 5 1,6 0-1,-1 12 1,7 1 0,0 7 0,5-1-1,5 9-1,1 1 0,3 2 0,3 3 0,4 4 0,1 3 0,2 3 0,1 0 0,-5 8 0,3-2 0,-6 9 0,-3 0 0,-4 2 0,-3 3 0,-8 0 0,-3 1 1,-10 3-1,-3 0 1,-5 1-1,-4-4 0,-8 2 1,-4-4-1,-3 1 1,-4-6-1,-2-4 1,-1-5-1,-2-5 0,4-3 0,1-4-1,6-1-1,8-3-3,0 8-6,19 3-13,0-22-11,0 22 0,19-5-1,-19 5 2</inkml:trace>
  <inkml:trace contextRef="#ctx0" brushRef="#br0" timeOffset="4657">3293 649 14,'16'-1'24,"-16"17"1,0-16-5,29 28-5,-15-7-3,5-2-1,-2 6-3,2-1-1,-7-1-2,3-5-1,-6-4-1,-9-14 1,12 20 0,-12-20 0,0 0 0,0 0 2,0 0-1,0 0-1,-28-2 1,28 2-2,-24-24 0,12 0-1,-3 4 0,1-6-1,5-3 0,4-4 0,5-1 0,7 0 0,5 0 0,7-2 1,7 5-1,5 0 0,3 5 1,3 2 0,2 8-1,-1 4 0,-2 6 1,-5 4-2,-5 7 1,-3 6-1,-4 2 1,-6 4-2,-6 4-1,-7 0-3,0-21-4,-3 34-11,-4-18-17,7-16 1,-24 18-2,24-18 3</inkml:trace>
  <inkml:trace contextRef="#ctx0" brushRef="#br0" timeOffset="5250">3898 594 44,'0'0'29,"10"16"3,-10-16-9,23 4-7,-23-4-2,27 1-2,-11 4-3,6-11-2,0 2-2,6-2-2,-2-1 0,1-4-1,-1-2-1,2 0-1,-4 2 0,-2-2 0,-6 1 1,-16 12-1,24-22 0,-24 22 0,2-22 0,-2 22-1,-14-16 1,-3 8-1,-2 0 1,-7 0 0,-5 4-1,-2 1 1,0 3 0,-3 7 0,-2 2 0,6 6 1,-1 8 0,5 1 0,4 7 1,7 3 0,3 0 1,7 2-1,4 2 1,8-4 0,7-2 0,7-6-1,7 4 0,3-11 0,7-3 0,4-8 0,1-1-1,1-9 0,-3 2 0,-1-6-1,-3-2 0,-6 1-2,-2-3-3,-27 10-6,33-14-13,-33 14-16,16-13 1,-16 13 0,0 0 1</inkml:trace>
  <inkml:trace contextRef="#ctx0" brushRef="#br0" timeOffset="5907">4473 100 8,'0'0'24,"0"0"3,5-15 1,-5 15-9,0 0-4,7-16-1,-7 16-2,0 0 0,0 0 0,9 21-3,-11 8-1,7-4-1,1 19-2,4 4-1,-1 11-1,4 8-1,1 4-1,3 2 1,-1 1-2,1-8 1,-1-1 0,-4-9-1,-2-13 1,-3-8-2,2-16-1,-9-1-4,0-18-6,0 0-21,0 0-3,5-33 0,-19 12-2</inkml:trace>
  <inkml:trace contextRef="#ctx0" brushRef="#br0" timeOffset="6297">4232 432 56,'-19'6'35,"19"-6"-1,0 0 1,0 0-18,23-15-6,-1 12-2,14-10-3,2 8-1,9-4-1,1 4-3,5 0 1,-6 5-1,-2 1-1,-2 1-2,-12 6-7,-2-9-16,-7 7-13,-22-6 2,19 16-2,-19-16 2</inkml:trace>
  <inkml:trace contextRef="#ctx0" brushRef="#br0" timeOffset="6657">5100 516 3,'0'0'23,"-22"2"1,17-17 1,5 15-8,-29-13-2,29 13-3,-35-13-1,20 3-2,-11 10-1,5 0-1,-5 8-1,2 4-1,-2 9 1,7-1-1,-1 7-1,9 1 0,3 6 0,9-6 1,5 6-1,6-10 0,5 1-1,9-11-1,0-1 0,6-11-1,-1-5 0,4-10 0,-4-5-1,-2-7 0,-3-2-1,-7-3 1,-4-1-1,-8 1 1,5 2-1,-12 2 0,-3 6 1,3 6 0,0 14 0,-9-20 0,9 20 0,0 0 0,-17 16 1,12 1-1,1 6 1,6 4 1,0 9-1,7 5 0,3 4 1,8-1 0,-1 0-1,7-5 1,0-3-1,1-12 0,-1-4 0,0-15-1,-2-15-2,-6 0-5,7-16-8,-7 5-21,-8-5-1,0-3-1,-10 3 0</inkml:trace>
  <inkml:trace contextRef="#ctx0" brushRef="#br0" timeOffset="7375">5581 10 19,'-19'-4'28,"19"4"1,0 0-3,0 0-6,7-18-1,-7 18-4,0 0 0,0 19-5,0-19-1,12 39-2,-3-6-1,-7 14-1,10 7-1,-7 12-2,5 11 0,0 1 0,-1 0-1,0 3 0,1-6 0,0-4-1,1-7 1,1-9-1,0-13-1,0-6 0,-4-8-1,3-12-3,-11-16-3,0 0-9,0 0-21,0-24 1,-9-6-1,-10 0 2</inkml:trace>
  <inkml:trace contextRef="#ctx0" brushRef="#br0" timeOffset="7797">5318 446 24,'-21'2'31,"21"-2"3,0 0 0,-16 3-10,16-3-4,0 0-3,38-2-4,-17 9-4,10-10-1,5 9-2,9-7 0,1 2-3,8-2 0,-1 1-1,-3-4 0,4 3-1,-3-3 0,-8 3-1,-3 1-3,-4-5-3,-18 11-12,-1-4-21,-17-2-2,0 0 1,-9-18 0</inkml:trace>
  <inkml:trace contextRef="#ctx0" brushRef="#br0" timeOffset="8500">6079 521 25,'0'0'26,"0"18"-3,0-18 0,2 16-2,-7 0-2,5-16-2,0 41-1,5-23-5,-7 14-1,11-7-3,-8 6-1,8-4-3,-4 4-1,4-6 0,-2-3-2,0-5-1,-7-17-3,7 19-5,-7-19-15,12-19-12,-12 19-1,1-36 0,-4 12 1</inkml:trace>
  <inkml:trace contextRef="#ctx0" brushRef="#br0" timeOffset="8782">6017 363 60,'-24'-11'34,"24"11"-1,0 0 0,0 0-18,-5-15-9,5 15-6,0 0-7,21 10-15,-6-5-10,-8 11-1,15-6-1,-10 9 1</inkml:trace>
  <inkml:trace contextRef="#ctx0" brushRef="#br0" timeOffset="9063">6727 532 10,'7'-19'23,"-7"19"1,0 0-6,-24-10-1,24 10-4,-23-15-1,4 12-2,4 2-1,-7 5-1,1-2-1,-3 13-1,1 3 0,-3 8 1,6-2-2,-1 10 0,9-6 0,2 6-1,11-6 1,3 1-1,11-8-1,4 0 0,9-8-1,1-5 0,7-6-1,-1-5 0,-1-7 0,1-6-1,-6-4 0,-5-4 0,-8-2 0,-3-4 0,-11-2 0,-4-1 0,-6 4-1,-6 5 1,-7 1-1,-3 5 1,-3 3-1,-3 7 0,1 12 0,7 2-1,-6 9-2,28-15-4,-34 34-5,34-34-9,-2 26-14,0-8 2,2-18-2,16 13 2</inkml:trace>
  <inkml:trace contextRef="#ctx0" brushRef="#br0" timeOffset="9860">7010 552 37,'0'0'28,"-18"0"-2,18 0-3,0 0-3,0 0-4,0 0-2,-1 31-2,1-31-4,15 31 0,1-17-3,-9 14 0,10-2-2,-3 7-1,3 2-1,-5-1 1,-2-1-1,-1-1 0,1-5 0,-8-8-1,1-3 1,-3-16 0,0 0-1,0 0 1,-20 4 0,20-4-1,-19-23 0,7 7 0,3-4 0,2-3-1,4-1 1,3-2-1,3 1 1,6 1 0,3 1-1,7 1 2,-2 2-1,5 2 0,4 2 1,3 1 0,2-1 1,1 6-1,-3 2 1,-2 3-1,4 5 0,-3 3 0,-2 4 0,-2 4-1,-2 1 1,-4 4-1,-3 2 0,1-2 1,-8 4-1,-3-1 0,-3 1 0,-2 2 0,-2 3 1,-1 1-1,-1 0 0,3-2 0,1 1 0,3-6 0,2-1 1,-5-18-1,24 23 0,-8-20 1,5-3-1,-1-5 0,3-3 1,-1 0-2,1-2-3,4-8-8,-15 4-27,-12 14-1,-2-31 1,-10 13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3:26.343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51 202 0,'0'0'11,"0"0"-1,0 0 0,0 0-1,-16 0 0,16 0-1,0 0 1,0 0-2,0 0 0,-17-12-1,17 12-1,-7-18-2,7 18 0,-7-19-1,7 19 0,-4-24 0,4 24 0,2-25 1,-2 25 0,5-26 0,0 11-1,-5 15 0,13-22 0,-13 22 0,17-21-1,-17 21-1,26-13 1,-26 13-1,26-5 0,-9 3 0,-17 2 0,31 2 1,-15 3-1,3-1 1,-19-4-1,30 22 1,-15-11-1,-3 4 1,2-1-1,-3 4 1,-4-2 0,1 2 0,-8-18 0,7 28 1,-7-13 0,0-15 0,-9 22 0,9-22 0,-20 22 1,20-22-2,-26 14 2,5-4-2,4-7 1,-4-1-1,3-4 0,-2-6-1,1-2-3,1-4-5,4-1-13,-1 5-8,13-14-2,2 24 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3:31.828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21 829 22,'0'0'21,"0"0"0,0 0 0,0 0-2,0 0-1,0 0-3,0 0-1,0 0-3,0 0-1,0 0-3,0 0-2,0 0 0,0 0-2,-13-24 0,11 7-1,4-5 0,-1-4 0,3-8 0,3-3-1,-2-8 1,5-1-2,0-6 1,1-1 0,4 1-1,-1-2 0,3 5 0,-1 1 1,-3 6-1,1 7 0,-2 6 0,0 5 0,-5 6 0,2 4 0,-9 14 0,7-20 0,-7 20 0,0 0 0,0 0 0,0 0 1,17-13-1,-17 13 1,0 0-1,21 13 1,-21-13 0,15 24 0,-15-24-1,24 31 1,-10-9-1,3 3 1,6 4-1,-5 3 0,8 5 0,-2 3 1,6 8-1,-6 1 0,2-3 0,-1-1 1,1-3-1,-5-5 1,-4-5-1,-2-7 0,-4-8-1,-11-17 0,15 24-2,-15-24-4,0 0-7,0 0-17,-22-11-7,6 2 2,3-11-2</inkml:trace>
  <inkml:trace contextRef="#ctx0" brushRef="#br0" timeOffset="828">4 447 29,'0'0'22,"-5"-19"-1,5 19 1,0 0-3,15-16-1,-15 16-3,38-3-3,-12 6-4,12-6 0,3 7-3,11-2-1,-6 3-3,6-2 0,-4 5-3,-1 0-3,-1-8-6,-11 8-9,-4-1-13,1-11 0,-15 9 0,6-14 2</inkml:trace>
  <inkml:trace contextRef="#ctx0" brushRef="#br0" timeOffset="1218">682 51 16,'0'0'24,"0"0"1,0 0 3,-7 23-12,6-7-4,6 5-2,-2 13-2,9-1 0,-7 17-1,14 3 0,-5 13-2,5 0 0,-2 10-1,6-4-2,-6-2 0,0-8 0,-3-5-1,0-17 0,-6-6 0,-1-12 0,-7-22 0,0 0 0,0 0 1,0 0-1,0 0 1,-12-27-1,2 11 0,-1-7 0,-1 4 0,4 0 0,-1-1-1,-1-4 1,3 7-1,5-4 0,2 0 0,4 0 1,4-3-1,8-2 0,1-1 0,5 1 0,9 0-1,0 3 1,0 4 0,5 5 0,2 4 0,0 8 0,-2 6 0,0 4 0,-3 6-1,0 7 2,-6 0-1,-4 5 0,-6 1 0,-3 1 0,-6 1 0,-4-2 0,-8 2 1,-4-2-1,-4-3 0,-6-3 0,-6-3 1,0-4-1,-7-2 0,-7-4 0,-3-7 0,-4-2 0,2-2-1,2 1 0,5-3-2,1 5-3,15-10-10,20 10-19,-23 0 0,23 0 0,0 0 2</inkml:trace>
  <inkml:trace contextRef="#ctx0" brushRef="#br0" timeOffset="2093">1741 355 4,'-18'-8'21,"18"8"3,0 0-2,-12-17-5,12 17-2,-20-10-2,20 10 1,-33-6-2,16 2-1,-13 9-2,8-5 0,-11 11-3,9-3-1,-3 12 0,4-4-2,4 5 0,4-3-1,1 2 1,11-2-2,-1-2 0,10 0 0,-6-16 0,22 20 0,-3-14-1,5-1 0,3 0 0,6 0 0,3-2 1,0 2-2,-1 1 2,-2 2-2,-2 0 2,-6 5-2,-6 0 2,-2 0-1,-10 1 0,0 2 0,-7 1 1,-5-1-1,-4 1 1,-4 1 0,-6-3-1,-4 1 0,-1 1 0,-5-5 1,-4-3-2,1-1 0,-1-3-1,4 0-3,11-10-4,-6 7-10,24-2-17,-15-21 1,15 21-1,15-37 2</inkml:trace>
  <inkml:trace contextRef="#ctx0" brushRef="#br0" timeOffset="2734">1981 0 7,'0'0'22,"0"0"3,-22 22 0,22-22-8,-3 16-2,-2-1-1,10 2-1,-9 9 0,13 2-2,-9 9 0,10 1-4,-3 12-1,9 2-2,-3 9 0,6-6-1,-2 4-2,2-4 1,-1-4-2,1-6 0,-4-7-1,-6-8-5,6-14-3,-13 5-12,-2-21-14,0 0 1,0 0-2,-14-21 2</inkml:trace>
  <inkml:trace contextRef="#ctx0" brushRef="#br0" timeOffset="3078">1766 392 28,'0'0'28,"0"0"2,0 0 2,31-11-14,-15 10-4,17-14-2,-6 12-1,16-12-3,-3 12-1,6-7-2,-3 10-3,4-1 0,-1 6-1,-5 1-3,1-1-4,-13 11-14,-5 0-15,2-5 1,-26-11-2,19 17 2</inkml:trace>
  <inkml:trace contextRef="#ctx0" brushRef="#br0" timeOffset="3656">2455 457 11,'-16'-3'24,"16"3"0,0 0-3,0 0-2,17 19-4,-10 2-2,9 0-3,-1 8-2,8 3-1,-6 8-1,5-1-2,-4 1 0,0-8 0,-6 0-2,1-7 0,-7-4 1,-6-21-1,6 17 1,-6-17-1,0 0 1,-14-22 0,3 6 0,-1-7-1,-6-1 0,2-5-1,1-2 0,2-2 1,1 0-1,7 0 0,2-1 0,6 0 0,6-1-1,10 1 1,3 3 0,4 1 0,5 4-1,7 2 1,0 6 0,0 7-1,-2 6 0,-4 6 0,1 8 1,-7 5-2,-4 4-1,-11 6-3,1-5-3,-14 10-8,0-10-19,0-2-1,-8 0-1,10-17 3</inkml:trace>
  <inkml:trace contextRef="#ctx0" brushRef="#br0" timeOffset="4265">3284 452 4,'0'0'17,"-10"-27"-2,10 27-5,-10-16 0,10 16 0,-16-18 0,16 18 1,-24-15 0,24 15-1,-31-6 0,14 6-1,-6 6-1,6 4 0,-5 6-2,6 3 0,-4 9-1,9 1 0,-4 6 1,11-3-1,1 7-1,8-5 0,0 1-1,9-7 0,3-6 0,6-7-2,6-2 1,2-13-1,3-10 0,1-9 0,-1-9-1,-3-9 1,0-3-2,-7-2 1,-3 0 0,-9 4-1,-3-1 1,-8 12 0,-6 6 0,-2 5-1,7 16 2,-19-15-1,19 15 0,-20 3 0,20-3 0,-16 29 1,14-8-1,4 7 1,5 7 0,3-1 1,8 4-1,4-2 1,0-4-1,6-6 1,-2-2-1,3-10 0,0-6-1,-6-3-2,2-6-3,-25 1-8,30-10-20,-13-1-3,-17 11 0,17-15-2</inkml:trace>
  <inkml:trace contextRef="#ctx0" brushRef="#br0" timeOffset="4937">4100 392 13,'3'-25'24,"-3"25"2,0 0-2,-15-16-7,15 16-2,-16-17-3,1 13 1,15 4-3,-31-12-1,14 6 0,-12 8-3,8-4-1,-5 8 0,2 2-2,0 10 0,5 1 0,-5 7-2,12 3 1,-2 5 0,7 1 0,2 4 0,8-7 0,3 0 0,4-6-1,12-2 1,2-6 0,6-2-1,2-8 0,1-1 0,3-3-1,-1-2-1,-3 1-1,-2-6-3,-12 6-4,7-9-10,-3 3-19,-22 3 1,22-21 0,-22 21 1</inkml:trace>
  <inkml:trace contextRef="#ctx0" brushRef="#br0" timeOffset="5406">4334 37 23,'0'0'24,"0"0"1,0 0-3,0 0-7,0 0-1,0 0-1,0 0-1,5 14 1,7 1-1,-12 15-2,17-2-1,-11 12-2,7 5-2,3 10-1,3 1 0,0 10-2,1-5 0,-2 4 0,1-3-1,-4-2-1,0-10 0,-2-8-1,-8-9-2,5-12-2,-17-1-7,7-20-10,0 0-16,-19-26 1,7 5 0,-7-3 1</inkml:trace>
  <inkml:trace contextRef="#ctx0" brushRef="#br0" timeOffset="5781">4148 291 17,'0'0'29,"0"0"1,0 0 3,0 0-10,0 0-4,19-5-3,-19 5-3,31 7-2,-12 2-1,15-9-2,-3 8-2,12-8-1,0 4-2,7-4 0,-3-2-1,-1-1-2,-1 0-1,-12-1-4,6-5-6,-18 10-17,-21-1-11,24-6 1,-24 6-2,0 0 3</inkml:trace>
  <inkml:trace contextRef="#ctx0" brushRef="#br0" timeOffset="6172">4878 365 36,'0'0'28,"2"26"4,-2-26-1,10 30-12,-8-2-7,6-7-2,-3 13 0,6-9-3,-4 14-1,5-8-1,-7 4-1,5-6-2,-3 0-1,-2-5-3,-5-24-4,10 31-13,-10-31-17,0 0 1,-1-18-1,1-9 1</inkml:trace>
  <inkml:trace contextRef="#ctx0" brushRef="#br0" timeOffset="6453">4776 72 66,'0'0'33,"0"0"-1,-22-10 0,22 10-24,0 0-8,0 0-11,21 10-20,-21-10-1,15 15-1,-8 2 2</inkml:trace>
  <inkml:trace contextRef="#ctx0" brushRef="#br0" timeOffset="6828">5368 363 28,'0'0'17,"0"0"1,-17-17 1,17 17-1,-22-7-3,22 7-2,-30-3-1,30 3-3,-34 8-1,34-8-2,-31 23-1,17-6 0,-1 11-2,10 2 1,-2 7-1,7-1 0,1 2 0,10-1 0,3 0-1,5-6 1,3-4 0,7-10-1,0-6-1,4-13 1,2-6-1,-1-10 0,-3-9 0,-5-5-1,0-2 0,-9-3 0,-5 0-1,-2 3 1,-8 0 0,-11 7-1,-1 4 1,-6 7-1,-4 0 0,-3 8 0,3 5-1,-4 6-2,5 2-1,-4 8-4,23-13-6,-17 24-10,10-8-9,7-16-1,4 20 2,-4-20 2</inkml:trace>
  <inkml:trace contextRef="#ctx0" brushRef="#br0" timeOffset="7359">5788 421 36,'0'0'28,"0"0"3,0 0-9,24 15-6,-15 1-3,12 2-3,-11 11-2,11-2 0,-8 7-3,6 0-1,-8 3 0,2-8-1,-6 0 0,0-12-1,-7-1 0,0-16-1,0 0 0,0 0 0,-19-17-1,7-4 0,5-3 1,-7-4-1,8-2 0,0-4 1,5 3 0,2-1 1,8 0 0,7 1 0,2 7 0,12-2 1,-3 7-1,8 1 0,1 7 0,0 3-2,-3 3 1,-1 7 0,-1 3 0,-5 4-2,-3 7 2,-5 2 0,-2 3-1,-2 3 1,-4 5-1,-1 0 1,-2 5-1,-2-2 0,-2 0 1,4 1-1,-5-3 0,5-2 0,-1-1 1,3-3 0,3-5 0,4-3 0,1-1 0,3-9 0,5-1 0,0-8 0,1-3 0,0-6-1,-2-2-2,-5-4-3,10-6-6,-13 9-28,-4-2-1,-9 1 1,-3 16-1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3:40.656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3 590 4,'0'0'16,"0"0"-1,0 0 0,0 0 1,0 0 1,0 0 2,0 0-3,0 0 0,0 0-2,-12 16-4,12-16-2,13 20-2,-4-4-3,-2 9 0,8 1-1,3 6 0,-1 4-1,-3 1 1,1-3-1,-1-1 0,-4-7 0,1-5 1,-6-5-1,-5-16 1,0 0-1,0 0 0,-2-14 1,-5-4-1,0-6 0,-3-3 0,1-2-1,-3-3 1,2-2-1,3-2 1,2 3 0,1 2 0,8 0 0,1 2 0,7 2 0,4 4 0,3 3 1,3 6-1,7 2-1,2 6 1,0 4 0,0 5-1,-3 2 0,1 3 0,-6 2 0,-3 2 0,-20-12-1,28 16-2,-28-16-4,19 10-7,-19-10-22,0 0 0,0 0-1,0 0 1</inkml:trace>
  <inkml:trace contextRef="#ctx0" brushRef="#br0" timeOffset="640">615 678 42,'0'0'28,"-21"3"3,21-3-10,0 0-5,0 0-3,0 0-4,19 10-2,-2-7-1,2 5-1,10-1-1,1 1-1,6-6 0,4-1 0,1-6-2,-1 1 0,-3-5 0,-2 3 0,-2-6-1,-9 1 1,-5 0-2,-19 11 1,12-21 0,-12 21 0,-5-22-2,5 22 1,-31-19 1,8 8-2,-4 2 1,-4 0-1,-4 1 0,-3-1 0,-1 8 2,1-2-2,0 3 1,5 3 0,-3 3 1,8 6 1,2 2 0,-1 7 0,6 4 1,4 6 0,3-2 1,-3 7 0,17 0 0,-5 4 0,15-6 1,2 2-1,12-7 0,2 1 1,10-8-1,7-4 0,4-8-1,-1-5 0,6-10 0,-4 2-1,-1-4-2,-4-4 0,-10 3-6,5-7-9,-11 7-23,-11 3 1,-16 5 1,0 0-2</inkml:trace>
  <inkml:trace contextRef="#ctx0" brushRef="#br0" timeOffset="1750">1177 917 25,'17'0'26,"-10"18"0,8-10-6,2 3-5,-17-11-2,35 20-1,-35-20-2,33 8 0,-33-8-3,22-15 2,-20 1-2,3-15-1,-10-2-1,5-12-1,-11-1-1,-1-8-1,-3-1-1,1-3 0,-3 3 0,0 1 0,1 3-1,1 8 0,2 2 1,3 7-1,5 3 0,0 4 0,8 4 0,8 6 0,2 1 0,8-1 0,10 5-1,2 4 1,5 6 0,5 5-1,2 1-1,-7 7-1,5-1-2,-17 2-4,6-4-7,-18 6-8,-7 2-10,-7-18-2,-5 21 3,5-21 1</inkml:trace>
  <inkml:trace contextRef="#ctx0" brushRef="#br0" timeOffset="2234">1099 597 42,'0'0'30,"0"0"3,28 8-7,-1-15-8,1 11-2,15-14-3,0 15-4,5-9-3,2 9-2,2-3-2,1 0-5,-8 7-4,0-9-10,-9 7-19,-12 1 1,2-10-1,-26 2 2</inkml:trace>
  <inkml:trace contextRef="#ctx0" brushRef="#br0" timeOffset="2515">1818 628 13,'0'0'22,"0"0"-1,0 0-3,0 0 0,19 19-1,-16-4 0,-3-15-2,16 36-2,-3-12 0,-6 15-3,7-2-4,-5 7-1,3-3-2,-4 1-1,-2-3-4,2-10-5,-6-1-12,0-8-15,-2-20 0,0 0-1,3-30 1</inkml:trace>
  <inkml:trace contextRef="#ctx0" brushRef="#br0" timeOffset="2797">1835 467 58,'-10'-20'31,"10"20"0,-11-16 0,11 16-21,0 0-5,0 0-6,0 0-9,23-3-21,-25 17 0,2-14-1,7 18 1</inkml:trace>
  <inkml:trace contextRef="#ctx0" brushRef="#br0" timeOffset="3234">2145 553 17,'0'0'26,"0"0"0,0 14-2,4 1-8,3 6-2,6 2-4,-2 8-1,4 0-2,-1 5-1,0-2-2,-6 1-1,4-2 0,-1-5-2,-3-7 0,-2-5 0,-6-16 1,3 21-2,-3-21 1,0 0-1,0 0 1,-15-18 0,6 2-1,2-2 1,-5-3-1,7-5 0,-2-2 0,3 1 0,4-1 1,4 2 0,5 0 2,3 5-1,7 1 1,-4 7 0,9 0 1,0 12-1,6-1 0,-5 9-1,10 2 0,-4 9-1,3 3 0,-4 7 0,2 3 1,1 1-2,-3 7 1,-6-1-1,-2-1 1,-5-1-1,-5-5 0,-1-2 0,-10-3-2,3-10-2,-13 2-7,9-18-18,0 0-6,-26 2-1,20-17-1</inkml:trace>
  <inkml:trace contextRef="#ctx0" brushRef="#br0" timeOffset="3844">2835 719 25,'0'0'29,"0"0"0,-11 16-1,11-16-9,0 0-3,0 0-3,11 15-2,-11-15-3,26 16-1,-26-16-1,39 18-1,-13-9-1,9-5-1,-6 2-1,5-6-1,4-5 1,-3-1-2,-4-2 1,-4-4-2,-4-1 1,-23 13 0,27-29-1,-25 14 0,-7-1 0,-9 0-1,0 0 0,-6 1 0,-3-1 0,-3 4 0,0 3-1,-5 2 1,4 4 0,-1 6 1,1 2 0,-1 10 1,6 2 0,-1 3 0,6 9 2,3 2-1,6 3 1,2 2 1,5 3-1,9-6 1,1 1 0,12-7 0,-4-1-1,16-8 1,-4-5-2,9-6 1,2-6-1,-1-4-2,8-3-2,-11-2-4,9-14-9,-7 6-22,-12-2 2,-4-6-1,-12 4 0</inkml:trace>
  <inkml:trace contextRef="#ctx0" brushRef="#br0" timeOffset="4406">3391 587 14,'0'0'26,"0"0"2,4 15 1,-4-15-9,15 24-4,-8-5-3,14-1-2,-7 12-2,5-3-1,3 11-3,1-6-1,-3 4 0,4-4-2,-6-1-1,-3-5 0,-1-4 0,-14-22-1,17 22 0,-17-22 1,0 0 0,0-21-1,-5 0 1,0-5-1,-2-5 0,2-5-1,5-3 1,5 0 0,4 0 0,1 3 0,11 9 0,1 2 1,6 9 0,3 6 0,3 14 0,1 5 0,-4 11 0,1 9-1,-2 4 1,-5 1-1,-2 5 0,-6-2 0,-1-3 0,-10-4 0,-2-9 0,-2-6 0,-2-15 0,0 0 0,0 0 0,-4-18 0,4 0-1,4-5 1,3-1 0,1-2 0,6 0 0,5 1 0,3 4 0,4 3 0,0 3 0,5 7 1,0 3 0,0 10-1,0 5 1,2 3-1,-6 5 1,-1 5-1,-2 4 1,-5 1-1,-3 5 0,1-7 0,-6 1 0,-6-1 1,-2-3-2,-3-3-1,0-20-3,0 29-5,0-29-12,0 0-13,0 0 0,0 0-1,0 0 1</inkml:trace>
  <inkml:trace contextRef="#ctx0" brushRef="#br0" timeOffset="5187">4538 689 39,'0'0'30,"0"0"0,0 0-5,0 0-4,17 12-4,-17-12-3,24 16-4,0-11-3,-3 6-1,10-4-1,-4-1-1,8-7-2,1-4-1,2-7 0,0 1 0,2-5 0,-9 1-1,-4-1 0,-1 4 0,-10 1 0,-16 11-1,13-16 1,-13 16 0,-13-15-1,13 15 0,-35-16 0,14 6-1,-8 0 0,-2 1 1,-3 1-1,-4-2 1,2 7-1,-1 3 2,3 3-1,-1 7 1,10 1 1,0 12 0,8 3 1,-2 8 1,14 0-1,2 7 1,8-4 0,3-1 0,13-4 0,3-1 0,12-13-1,2 0 0,2-8 0,8-5-1,-1-5 0,1-2-2,-8-3 0,-2-3-3,-9 3-2,5-13-6,-18 15-14,-16 3-14,26-26 2,-21 10-1,2-9 2</inkml:trace>
  <inkml:trace contextRef="#ctx0" brushRef="#br0" timeOffset="5765">5163 558 18,'0'0'27,"0"0"3,0 0 1,0 0-10,0 0-5,16 19-3,-11-1-2,12-3 0,-5 11-4,6-2 0,-3 5-3,4-1 0,-3 5-1,-3-4-1,1 0 0,-3-6-1,-5-4-1,1-4 1,-7-15 0,7 20-1,-7-20 1,0 0-1,0 0 0,-20-28 0,11 7 0,0-4 0,2-7 0,0-2-1,6-2 1,2 2 0,3 1 0,6 2 0,11 2 1,0 6-1,5 7 2,1 1-2,4 11 2,0 0-2,-2 8 1,1 5 0,-8 6 0,-3 1 0,-3 7-1,-3 1 1,-4 6-1,-2 0 1,-4 3 0,3 1-1,-5 0 0,1 2 1,1 0-1,1-2 0,3-5 1,0-3-1,3-5 1,-10-21-1,29 23 1,-8-18-1,-2-7 1,3-2-1,1-5 0,-6 1-1,4-1-2,-21 9-3,26-20-6,-26 20-22,0 0-6,3-24 2,-3 24-1</inkml:trace>
  <inkml:trace contextRef="#ctx0" brushRef="#br0" timeOffset="6531">5910 11 22,'0'0'28,"-16"4"2,16-4 1,0 0-12,0 0-4,9-17-2,-9 17-1,0 0-2,0 0-2,17 13-1,-15 7 0,5 4-1,0 10-1,1 10-1,-1 12-1,5 4 0,-1 13-1,-1 0 0,2 2-1,0 0 0,-2 1-1,2-9 0,-3-7 0,-2-6 0,2-11 0,3-3 0,-4-11-1,1-8 1,-9-21-2,15 18-3,-15-18-4,0 0-10,4-29-19,-8 7 0,-6 1-1,1-5 1</inkml:trace>
  <inkml:trace contextRef="#ctx0" brushRef="#br0" timeOffset="7000">5651 387 39,'0'0'31,"0"0"3,-19-2-3,19 2-11,0 0-2,0 0-3,0 0-3,26-3-3,-26 3-1,35 0-2,-13 0 0,9 0-2,2 0-1,8 3 0,0 2-1,6 0 0,0 2-1,-1 1-1,1-2 0,-4 2 0,-4-1-1,-4-1 0,-1-2-2,-13 0-2,10-8-5,-31 4-19,19 9-11,-19-9 0,0 0 0,0 0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4:13.31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71 201 18,'-2'14'18,"2"-14"-2,0 0-1,0 0-1,0 0 1,-1 14-4,1-14 1,0 0-3,0 0 0,0 0-2,0 0 0,-19 5-1,19-5-1,0 0 0,0 0 0,-19-17-2,19 17-1,-9-18 0,9 18-1,-10-21 0,10 21-1,-7-26 0,7 26 0,-5-25 0,5 10 1,0 15-1,5-27 0,-5 27 0,7-26 0,-7 26 0,12-22 1,-12 22-1,15-18 0,-15 18 0,21-13 1,-21 13-1,24-5 0,-7 5 0,-17 0 0,31 5 1,-12 0-1,0 0 1,-2 3-1,2 1 0,-2-1 0,-17-8 1,27 23-1,-27-23 0,14 27 0,-9-12 0,-1 1 0,-4 0 0,-4 0 0,-3 0 1,1 0-1,-3 0 0,-6-5 0,15-11 0,-33 20 0,12-14-1,1-3 1,-3-4-3,-2-1-1,6-11-6,19 13-20,-31-27-3,26-7-2,-4 7 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4:14.60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30 82 21,'0'0'22,"-6"-30"-1,6 30 1,-9-19-2,9 19-2,0 0-3,-9-20-1,9 20-3,0 0-1,-10 25-3,10-25-1,3 39 0,6-13-2,-2 13-1,7 5 0,-4 13 0,7 3 0,-1 9-1,3 4 0,-5 2 0,1-2 0,1-3-1,-4-5 1,-3-6-1,-1-13 0,-2-9-1,1-9 1,-6-9-2,-1-19 0,7 15-1,-7-15-3,9-16-4,-9 16-13,-2-30-16,11 3 0,-4-1 0,5-11 2</inkml:trace>
  <inkml:trace contextRef="#ctx0" brushRef="#br0" timeOffset="500">427-6 28,'-21'-5'30,"21"5"1,0 0-4,-10 20-8,10-20-3,-4 19-4,4-19-2,0 16-4,0-16 0,5 28-1,0-13-1,-3 9 1,5 1-2,0 10 1,3 8-1,-1 10 0,5 8 0,-5 7-1,4 4 0,-1 3 0,6 0-1,-4-2 0,-1-6 0,3-9-1,-6-9-1,4-8 0,-7-12-4,-7-29-4,7 25-7,-3-43-13,-8-7-8,-6-2 0,-1-14-1</inkml:trace>
  <inkml:trace contextRef="#ctx0" brushRef="#br0" timeOffset="906">108 466 21,'0'0'28,"-33"2"3,33-2-1,0 0-8,-15-2-4,30-3-2,-15 5-2,33 4-3,-12 4-2,15-10-3,1 10 0,8-6-3,0 3-1,3-2-1,2 0-1,-3 1-3,7-8-4,-16 9-7,3-13-19,-4 0-4,-10 5 0,-1-7 0</inkml:trace>
  <inkml:trace contextRef="#ctx0" brushRef="#br0" timeOffset="1297">1039 526 7,'-15'5'22,"15"-5"1,-20-8 2,20 8-8,-24-14-3,5 7-1,4-3-1,-13 9 0,9-9-2,-14 15 1,9-8-2,-9 11-1,9-2-2,-4 12-1,6 0-1,-1 11 0,11 1-1,-2 4 0,9-2 0,5 8 0,10-6-1,2 2 0,13-7-1,2-5 0,6-7 0,4-11-2,2-7 1,3-13-1,-6-5 0,-1-12-1,-8 0 0,-4-3 0,-7 1 0,-6 2 1,-14 5-1,-1 3 1,-7 7 0,-5 5 1,-7 1-1,1 0-1,-1 5 0,3 0-1,-1 5-2,22 0-3,-28 0-8,28 0-13,0 0-5,0 0 0,0 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06:22.483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298-3 39,'0'0'32,"-7"-19"4,7 19-1,0 0-11,0 0-5,0 0-4,0 0-4,-10 37-2,20-8-1,-6 18-2,7 7-1,-1 20-2,3 10 0,-2 13 0,6 3-2,-3 1 0,3-6 0,0-3-1,0-10 1,-1-16-1,-1-16-1,-4-15 0,-1-9-3,-10-26-2,4 17-12,-4-17-22,-12-23-2,3 0 1,-9-13 0</inkml:trace>
  <inkml:trace contextRef="#ctx0" brushRef="#br0" timeOffset="340">29 449 31,'0'0'30,"-32"-12"3,32 12 1,0 0-11,0 0-3,17-6-4,-17 6-3,40 12-1,-13-2-2,15-14-1,-2 8-1,11-8-2,3 4-2,5-2 0,2-2-2,4-2-2,-4 6 0,-6-6 0,-3 6-5,-10 4-3,1-13-15,-18 9-18,-25 0-1,0 0 1,0 0 0</inkml:trace>
  <inkml:trace contextRef="#ctx0" brushRef="#br0" timeOffset="711">783 778 59,'0'0'34,"25"4"2,-25-4-7,36-10-8,-36 10-4,46-4-5,-22 8-2,16-14-3,-7 10-2,9-7 0,-2 1-2,2-4-1,0 0-1,0-1 0,-6-1 0,-2-2-1,-5 3 0,-4-1 0,-4-2 0,-21 14 0,23-21-1,-23 21 0,3-20 0,-3 20 0,-19-23 0,2 11-1,-4-1 1,-7 3 0,-7 2 0,1-1 1,-6 7-1,-2 2 1,0 2 0,2 7 1,4 5-1,3 1 1,5 9 1,5 1-1,6 2 1,5 5 0,8 3 0,6 2 0,6 2 0,5 1 0,4-1 0,10 2 0,6-10 0,5-5-2,6-9 0,5-7 0,3-8 0,5-6 0,-2-6 0,-7-1 0,-4-3 0,-10 0 0,-5-1 0,-29 15-2,28-18-7,-28 18-32,0 0-2,-23-4 2,23 4-2</inkml:trace>
  <inkml:trace contextRef="#ctx0" brushRef="#br0" timeOffset="1361">1687 930 36,'0'0'30,"0"0"4,0 0-4,0 0-7,0 0-3,0 0-5,0 0-2,0 0-2,0 0-1,0 0-1,0 0-2,0 0 0,17-22-2,-17 22 0,31-19-5,-5 3 0,3-5 0,5-8 0,6-8 0,2-2 0,4-2 0,-2-2 0,2-2 0,-8 3 0,-2 5 0,-5 3 0,-7 9 0,-7 2 0,-17 23 0,14-29 0,-14 29 0,0 0-12,-35 3-21,16 3-11,-7 0 2,-1 2-1,0 2 2</inkml:trace>
  <inkml:trace contextRef="#ctx0" brushRef="#br0" timeOffset="1763">1691 521 56,'0'0'36,"0"0"-1,0 0 2,0 0-13,17 8-11,2-12-2,-19 4-3,32 19 0,-15 3-2,6-5-1,-2 13 0,6-1-1,-2 4-1,5 4-1,1 0 0,3 4-2,-5-2 0,5-6 0,0-2 0,-5-6 0,-4 1 0,4-9 0,-9 1 0,-2-5 0,-18-13 0,23 22 0,-23-22-2,0 0-3,22 9-9,-22-9-28,0-17 0,-5-7 0,-3-11 0</inkml:trace>
  <inkml:trace contextRef="#ctx0" brushRef="#br0" timeOffset="2258">2612 28 29,'0'0'32,"0"0"1,-10-23 1,10 23-9,0 0-4,0-19-5,0 19-4,0 0-2,0 0-2,0 0-1,0 0-1,2 23-2,4-2-1,7 7 1,1 7-1,3 5 0,2 13-1,0 5 1,4 13-3,-4 1 0,6 7 0,-8 3 0,0-2 0,0-4 0,-3-6 0,3-10 0,-6-5 0,-1-6 0,-3-18 0,-3 2 0,2-10 0,-6-3-6,0-20-5,2 23-25,-2-23-7,-14-19 1,5-5 0</inkml:trace>
  <inkml:trace contextRef="#ctx0" brushRef="#br0" timeOffset="2706">2309 336 73,'0'0'38,"0"0"0,0 0 2,0 0-22,23 4-5,-4 2-3,17-8-2,-4 4-1,20-4-1,-5 4-2,11-4-4,1 6 0,2-6 0,2 2 0,0-4 0,-4 2 0,-8 2 0,-3 2 0,-10 2 0,-7-4 0,-31 0 0,19 9-44,-19-9 0,-19 8 1,-4-12-1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4:21.70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313 112 9,'0'0'13,"0"0"0,0 0 1,0 0 1,0 0-1,0 0 2,-16-15-3,16 15-2,0 0-1,-17-16-1,17 16-2,-21-13-1,21 13-1,-21-12-1,21 12-1,-25-13 0,7 10-1,3-4-1,-1 6 2,-1-3-2,0 6 1,0 1-1,-2 5 0,1 2 0,3 6 1,-1 3-2,3 7 1,2 1 0,-1 6 0,9-2-1,-2 2 2,3-1-1,2-1 0,7-4 0,1-3 1,4-5 0,4-3-1,6-6 1,4-4-1,3-6 1,-1-3-1,5-7 0,-4 1-1,0-11 0,-6 1 0,-1-2 0,-3-4-1,-5 2-1,-4-2 1,-4 1 0,-3-3-1,-5 4 1,-1-1 0,-1 5 1,-3 2 0,7 17 0,-15-23 0,15 23 0,0 0 1,-17-1-1,17 1 1,-5 20 0,3-2 0,5 1 1,1 7-1,4-1 1,1 7 1,6-1-1,-1 1 1,5-2-1,2-1 0,1-2 0,-4-1 0,4-12-1,-3-4 0,0-6-1,2-4 0,-21 0-3,27-19-5,-27 19-15,5-29-14,-3 9 1,-5 2-2,1-1 2</inkml:trace>
  <inkml:trace contextRef="#ctx0" brushRef="#br0" timeOffset="890">623 136 36,'0'0'26,"0"0"2,0 0-9,5 17-7,2-1 0,9 0-3,-6 10-1,9-2-1,-5 6-1,6-4-2,-4 4 1,3-1-2,-4-5-1,1-5-1,-6-6-1,-10-13 1,14 16 0,-14-16-1,0 0 1,2-15 0,-2 15 0,-14-32 0,4 15 0,-4-12 0,-2 3 1,2-2 0,1 0 1,4 0 0,-1 2 0,6 1 1,4 4-1,12-2 0,-1 7 0,11 0-1,2 4 0,2-1-1,3 6-1,1 1 1,-3 4-1,-1 2 0,-2 4 0,-6 0-1,1 4-2,-19-8-3,22 21-8,-17-5-18,-5-16-5,-5 16 1,5-16-2</inkml:trace>
  <inkml:trace contextRef="#ctx0" brushRef="#br0" timeOffset="1468">1151 206 34,'0'0'30,"0"0"2,5 24 0,-5-24-12,19 9-5,-19-9-3,38 10-3,-16-4-2,11-7-2,-6 2-1,10-5 0,-6 0-2,7-4-1,-7-1 0,1-1 0,-4-3-1,-4 1 0,-3 1 0,-6-2-1,-15 13 1,21-26 0,-18 12-1,-3 14 0,-3-29 1,-6 15-1,2-2 0,-6 1 0,-5-1 0,-2 3 0,-3 2 0,-4 2 0,1 2 1,-7 6 0,0 4 0,1 5 0,-3 8 1,4 1-1,0 11 2,7-3 0,-4 7 0,11-1 1,2 4 0,13-2 1,-5 1 0,16-5-1,-3-1 1,13-4-1,0 5 0,9-10 0,0 2 0,6-6-1,4-6 0,3-6 0,-1-3 0,3-4-1,-3-6-1,3 0 1,-3-2-1,-4-3-1,-4 4-1,-7 1-2,6-4-5,-16 14-24,-15 0-8,19-8 1,-19 8-2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4:24.34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11 29 25,'-10'-15'22,"10"15"0,0 0 0,-4-18-2,4 18-1,0 0-1,0 0-3,0 0-2,0 0-3,0 0-1,4 16-3,-4 5 0,7 2-2,-4 14 0,9 5 0,-3 13-1,4 5 0,3 10-1,-1 3 0,1 1-1,-1 0 1,1-3-1,-4-7 0,-2-6 0,-1-11-1,-6-12 1,2-11-1,-3-4 0,-2-20-1,0 0 0,0 0-2,0 0-3,0 0-9,-24-29-24,21 13-1,-4-7 1,2 4-1</inkml:trace>
  <inkml:trace contextRef="#ctx0" brushRef="#br0" timeOffset="516">526 501 10,'8'-15'21,"-8"15"3,0 0-7,-6-21-2,6 21-1,-11-22-1,11 22 0,-15-28-1,-3 20-2,8-8-1,-12 14-2,3-4 1,-9 11-4,6 0 0,-6 14-1,6 2 0,-4 11-1,9 1 1,-2 10 0,12-2 0,5 7-1,8-2 1,6-3 0,12 1-2,0-7 1,9-11-2,6-7 1,2-14-1,2-10 1,1-9-1,-3-10 0,-5-10 0,-3-2 0,-9-1 0,-5-2 0,-9 0 0,-5 5-1,-10 5 1,-5 0 0,-6 8 0,-6 2 0,-2 4-1,-5 5 1,-1 7-1,4 3-1,1 7-1,6-1-3,-2 10-5,21-16-15,-7 16-9,4-1-1,3-15 1,0 0 0</inkml:trace>
  <inkml:trace contextRef="#ctx0" brushRef="#br0" timeOffset="1188">1232 454 16,'0'0'24,"-14"-16"2,14 16-4,-21-7-5,21 7-1,-25-9-1,25 9-1,-38-5-1,19 2-2,-14 9-2,7-4-2,-7 11-1,2-4-2,-5 9 0,12 1-1,0 7-1,5 2 0,5 4-1,9-1 1,5 1-2,14-6 1,3 2 0,7-9-1,4-4 0,5-9 0,6-3 0,2-11 0,-1-2-1,-4-4 1,0-7-1,-5-2 0,-5-1 0,-3 0 0,-6-1 0,-5 6 0,-5-2 0,-7 3 1,-4 2-1,-3 0 1,-1 1 0,8 15 0,-23-24 0,23 24 1,-20-13-1,20 13 1,0 0 0,-19 2 1,19-2-1,3 19 1,1-4-1,4 3 1,3 6-1,2 2 0,3 6 0,3 2 0,3 2 0,2 6-1,6 3 1,-3 2 0,2 5 0,-3-1-1,-2-2 2,-5-1-2,-5 1 2,-7-5-2,-12-4 0,-7-4 1,-7-1-1,-5-4 1,-11 0-1,-6-6 0,-4 0 0,-8-6-1,-2-8 1,-7-6-2,5-8 0,2-5-1,10-8-2,0 3-3,28-16-11,3 1-20,11 2 2,13-8-2,2 0 3</inkml:trace>
  <inkml:trace contextRef="#ctx0" brushRef="#br0" timeOffset="2047">1576 355 23,'0'0'28,"-2"18"0,2-18-4,0 0-4,7 26-1,-7-26-3,12 37-1,2-16-4,-10 15-2,11-4-1,-6 12-3,5-5 0,-2 4-3,1 1 1,1 0-2,-2-6-1,-2-4-2,-4-5-4,-6-29-8,17 17-23,-17-17 0,-4-31 1,-8 2-2</inkml:trace>
  <inkml:trace contextRef="#ctx0" brushRef="#br0" timeOffset="2344">1440 274 75,'0'0'34,"0"0"-2,10-16 0,-10 16-28,28-6-19,-4 4-16,-3 15-2,8-5 0,-5 16-1</inkml:trace>
  <inkml:trace contextRef="#ctx0" brushRef="#br0" timeOffset="2594">2301 417 14,'5'-23'28,"-5"23"2,-3-26 2,3 26-9,-9-21-3,8 5-5,1 16-1,-21-23-4,0 19-1,6-5-3,-11 9-1,-2-3-1,-6 11-1,1 0-1,-3 7 0,0 6-1,1 6 1,8 6-1,1 6 1,12-1 1,4 6-1,10 3 0,10-2 0,13-6 1,4 0-1,13-8 0,3-4-1,10-12 0,-1-10 0,5-5 0,-7-10-1,-7-5 0,-5-9-4,-18 5-6,-8-10-29,-5 8-2,-10 3 1,-16 3-1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4:31.51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342 451 12,'0'0'14,"0"0"-1,0 0 0,0 0 1,0 0-1,0 0 2,-21-18-3,21 18-2,-17-18-2,-2 8 0,19 10 0,-33-21-2,16 9-1,-4 4-1,6-2 0,-8 7-1,8 0-1,-3 4 0,3 6-1,-4 4 2,0 4-2,3 7-1,-3 6 1,2 6 1,2 1-1,4 7 0,3-2 0,4 4 1,8-4 0,3-1 0,8-7 0,2-3-1,11-9 1,0-5-1,10-10 0,3-9 1,0-6-2,1-9 1,-2-3-1,-3-7 0,-9-1 0,-2-4 0,-5 2-1,-13-2 1,-4 3 0,-4 4 0,-7 1 0,0-2 0,0 5-1,-3 5 1,-1 3 0,11 15 0,-13-18 0,13 18-1,0 0 2,0 0 0,-13 25-1,13-6 2,6 6 0,-1 8-1,5-2 2,1 9-1,7-6-1,0 6 1,9-11 0,-2 4-1,4-10 0,2-8-1,-3-7-1,3-11-2,-7-4-4,5-17-9,-6 4-20,-15-1 0,1-12-1,-11 3 2</inkml:trace>
  <inkml:trace contextRef="#ctx0" brushRef="#br0" timeOffset="719">634 420 16,'24'13'24,"-21"7"3,-3-20-6,28 36-3,-16-6-3,3-1-1,1 8-3,3-3-2,-12 6-2,8-11-2,-6 4 0,3-10-3,-5 0 0,-7-23 0,10 22-1,-10-22 1,0 0-1,0 0 1,0 0 0,-3-22 0,-4 2 0,-2-4 0,-1-3-1,0-5 0,-2-3 1,6 0-1,1 1 1,5 3-1,7 1 1,5-1-1,5 9 1,11 3 0,7 7-1,-3 2 0,5 7-1,4 3 1,-3 7 0,0 1-1,-4 5 0,-1 5 1,-2 5-1,-1 2 0,-6-1 0,-4 6 1,-2 0-1,-1-1 0,-5 3 1,-5-5-1,-2 3 0,0-5 1,-5-1-1,-1-2 0,1-2 0,-6-2-3,6-18-3,-10 29-10,10-29-21,0 0 0,0 0 1,-3-19-1</inkml:trace>
  <inkml:trace contextRef="#ctx0" brushRef="#br0" timeOffset="1360">1676 471 13,'0'0'25,"12"-21"1,-12 21-3,3-17-5,-3 17-1,-3-18-4,3 18-1,-12-18-2,12 18-2,-23-16 0,23 16-3,-39-4 1,20 4-2,-12 12 1,1 1-1,-6 12 0,3 4 0,-3 6 0,7 4-1,3 6 0,9-6 1,5 11-2,17-11 0,5 0 0,12-4-1,8-9 0,6-8 0,9-13 0,-2-5-2,7-9 1,-8-6-1,-1-5-2,-10-5-2,0-1-3,-19 6-6,4-13-13,-13 2-12,-6-2 2,-4-3 0,-9-3 1</inkml:trace>
  <inkml:trace contextRef="#ctx0" brushRef="#br0" timeOffset="1766">1634 5 47,'-3'-16'29,"3"16"2,0 0 0,0 0-17,0 0-4,0 0-2,5 25-2,-5-25 0,16 39 1,-4-14-1,-4 11 1,10 5-1,-5 13-1,6 1 0,-3 12-1,5-4-1,-1 4-1,3-8 0,-1-4-2,1-11 1,-1-4-1,-5-11-1,4-7-3,-11-3-2,13-14-11,-23-5-22,10 15 0,-10-15 1,0 0-1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4:34.06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356 879 13,'16'-20'16,"-16"20"1,8-15 1,-8 15-1,0-18 1,0 18-3,-13-16-1,13 16-2,-24-15-2,24 15-2,-35-18-2,14 13 0,-10 2-2,6-1 0,-6 8-1,-4-1-1,4 10 1,2-3-1,-2 6 0,9 4 0,-2 5 0,8 4 0,6 4 0,8-2 0,7 11 0,7-5 0,9 3 0,8-6-1,6-3 0,8-6 1,5-7-1,2-16-1,1-7 1,-1-12-1,2-10-1,-9-10 0,-4-7-1,-11 0 1,-6-6 0,-6 6-1,-9 0 1,-9 4 0,-5 11 1,-1 4 1,8 25-1,-28-20 0,28 20 0,-31 15 0,21 5 1,3 8-1,2 6 1,8 6 0,4 4 1,8 2-1,3-2 1,6-4 0,0-1-1,9-9 1,-2-6-2,-2-7 1,0-4-3,-5-8-1,5-8-6,-11 6-13,-18-3-16,25-10 1,-25 10-1,11-25 2</inkml:trace>
  <inkml:trace contextRef="#ctx0" brushRef="#br0" timeOffset="688">924 1173 16,'0'16'27,"0"-16"3,0 0 2,0 0-10,0 0-3,0 0-2,23-5-2,-23 5-3,13-16-2,-13 16-1,19-31-2,-5 8-1,7-12-3,-2-1 0,10-3-1,-1-7 0,2 1-1,-4 3-1,5 5 0,-5 5 0,0 7 0,-5 5-1,-6 9-2,4-2 1,-19 13-3,24-12-1,-24 12-5,0 0-8,0 0-12,-15-8-7,15 8 1,-31 0 1</inkml:trace>
  <inkml:trace contextRef="#ctx0" brushRef="#br0" timeOffset="1063">880 660 24,'0'0'30,"0"0"1,0 0 2,0 0-12,0 0-2,27 17-3,-15 4-4,12-6-2,-7 19-1,13-1-1,-6 13-3,3-1 0,4 4-2,0 0 0,-1 0-2,4-4 0,-6-6 0,-1-9-1,-3-4-1,-1-8 0,-1-10-4,-22-8-4,29-5-12,-19-9-18,-4-1 0,2-8 0,-4-2 2</inkml:trace>
  <inkml:trace contextRef="#ctx0" brushRef="#br0" timeOffset="1406">1589 767 17,'0'0'29,"0"0"1,0 0 1,0 0-9,1 18-3,-2 3-3,11-1-3,-7 20-2,9-6-4,-5 12-1,7-6-1,-4 4-2,3-6-2,-3-4-2,-2-3-3,-8-31-7,25 25-22,-25-25-3,0 0 0,6-23-1</inkml:trace>
  <inkml:trace contextRef="#ctx0" brushRef="#br0" timeOffset="1672">1435 529 49,'-5'-15'31,"5"15"1,0 0-1,0 0-12,0 0-13,0 0-3,-1 16-9,1-16-10,12 32-15,7-24 0,-7 12-1,17-12 0</inkml:trace>
  <inkml:trace contextRef="#ctx0" brushRef="#br0" timeOffset="1938">2208 823 15,'0'0'24,"0"-20"3,0 20-7,-12-26-2,12 26-2,-17-21-2,17 21-2,-34-19-2,15 10-1,-9 14-1,2-5-2,-8 18-1,6-4 1,-3 13-1,6 7 0,-1 11-1,10-1 1,1 5-2,15-4 1,3 1 0,14-9-2,9-4 0,9-15-2,6-13 1,4-11-1,6-11 0,-6-11-1,2-6 0,-8-6-1,-6-2 1,-14 6-1,-5-4 1,-13 10 0,-4 1 0,-11 4 0,-5 6 0,-7 4 0,1 3-1,-5 4-2,13 3-3,-9 10-7,26-5-15,-20-2-6,20 2-1,0 0 0</inkml:trace>
  <inkml:trace contextRef="#ctx0" brushRef="#br0" timeOffset="2406">2417 792 12,'0'0'23,"0"0"1,0 0-5,0 0-1,0 0-2,0 0-1,15 18-2,-15 3-1,17 4-2,-8 13 0,10-2-3,-7 3-2,9 1-1,-6-6 0,4-4-1,-2-6-1,-3-9-1,-14-15 1,15 3-2,-15-3 1,4-24-1,-8 4 0,-4-5 0,1-7 0,-2-3-1,4 2-1,2 2 2,3-4-1,1 6 0,8-1 1,3 6 0,5 9 0,4 5 1,3 5 0,7 8-1,-5 9 1,8 6 0,-3 8-1,4 4 1,-4 4-1,-7 1 0,-2 1 1,-5-3-1,-5-7 0,-5-5 1,-3-6-1,-4-15 0,0 0 0,0 0 0,-18-19 0,10-4 0,-1-2-1,2-8 1,2 3-1,4-1 1,1 2-1,3-1 1,7 4 0,6 3 1,4 3 0,6 5 0,5 5 1,9 1-1,1 7 1,2 4-1,0 2 0,0 10 0,-1 2 0,-3 9-1,-6 4 1,-6 6-1,-6 1 0,-4 2 1,-6 1-1,-5-4 0,-6-1 0,-1-6 0,-4-8-2,-6-4-1,11-16-3,-20 8-8,20-8-19,-21-29-3,12 11-2,11-12 3</inkml:trace>
  <inkml:trace contextRef="#ctx0" brushRef="#br0" timeOffset="3219">3790 797 20,'0'0'28,"16"-22"1,-16 22-1,0 0-9,-12-18-3,12 18-3,-18-15-4,1 14 0,17 1-3,-36-10-2,15 7 0,-6 8 0,3-1-1,-7 15 1,3-3-1,-3 17 0,7-2 0,2 18 0,6-4 0,8 7-1,8-9 1,12 1-1,7-7-1,10-10 0,10-13 0,8-14 0,6-14 0,1-12-1,2-12 0,-4-4 0,-4-6-1,-3-5 0,-14 7 0,-3-3 0,-16 8-1,-6 3 0,-7 9 1,-3 4-1,-8 10 1,12 15 0,-27-16 1,11 17 0,16-1 0,-24 20 0,12 0 1,3 5-1,4 4 2,4 1-1,4 4 0,0 2 1,6 2 0,3-2-1,5-1 1,-1-2-1,4-7 1,-1-1-1,4-4-1,-3-5 0,-1-6-1,0-5-1,-19-5-3,33-8-3,-33 8-12,9-21-18,-3-1 0,-4-4 0,2-10 1</inkml:trace>
  <inkml:trace contextRef="#ctx0" brushRef="#br0" timeOffset="3906">4195-7 3,'13'-15'25,"-13"15"1,0 0 5,16 27-11,-13 1-2,13-4 0,-13 21-3,14 1-3,-10 21 1,14 0-4,-11 22-1,7 0-3,-4 14 0,2 1-2,-3 6 0,4-12-2,-4-2 0,0-14 0,0-13-1,-9-18-1,6-20-3,-6-13-3,-3-18-7,5-21-15,-8-7-8,-6-16 0,-4-2 0</inkml:trace>
  <inkml:trace contextRef="#ctx0" brushRef="#br0" timeOffset="4234">4079 534 61,'0'0'37,"0"0"0,0 0 1,0 0-18,24 0-8,-1 6-2,20-6-4,-4 4-1,11-3-2,-2 4 0,4-3-2,0 3-1,-9 0 0,0-2-1,-12 3-3,8-7-6,-21 9-13,-18-8-17,24-10 1,-24 10-1,3-16 2</inkml:trace>
  <inkml:trace contextRef="#ctx0" brushRef="#br0" timeOffset="4516">4707 562 18,'19'6'24,"-19"-6"-1,12 17-2,-12-17-1,11 21 1,-1-6-2,-13 16-1,13-6-1,-13 24-4,11-8-3,-4 15-3,4-4-3,-4-1 0,3-3-3,-1-5-2,-4-7-2,5-16-5,-10-4-11,3-16-19,-4-16 1,1-7-2,-4-12 2</inkml:trace>
  <inkml:trace contextRef="#ctx0" brushRef="#br0" timeOffset="4813">4652 213 93,'0'0'36,"4"-19"0,-4 19-1,0 0-34,12 16-10,-12-16-16,31 28-10,-16 1-1,6 1-1,-4 6 1</inkml:trace>
  <inkml:trace contextRef="#ctx0" brushRef="#br0" timeOffset="5063">5336 678 35,'0'0'31,"0"0"0,0-16-2,0 16-11,0 0-3,-2-20-3,2 20-5,0 0 0,-29-3-2,29 3 0,-35 5-2,18 3 0,-10 8 0,4 4 0,-3 8 0,2 3-1,2 5 1,6 7-1,1 2 1,11-3 0,3 3-1,11-6 0,6-4 1,9-9-2,8-3 2,8-12-2,4-2 1,7-9-1,-1-5 0,1-5-1,0-3-1,-9 3-2,0-7-7,-12 9-29,-31 8-2,19-26 1,-19 26-1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4:40.59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15 338 22,'0'0'20,"0"0"-1,-15-11 1,15 11-2,0 0-3,0 0-2,0 0-2,0 0-4,0 0-1,3 21-1,7 0-3,2 12 1,0 1-1,6 9 0,-3 1 0,1-2 1,-1-3-1,2-2-1,-5-6 0,-5-8 0,4-9 0,-11-14 0,8 15 0,-8-15 0,0 0-1,-14-15 0,14 15 1,-17-30-1,5 10 1,-2-7-1,1-4 0,1-2 0,8-2 1,-3-1-1,7-1 1,7-2 0,10 0 0,6 0 1,9 4 0,1 2 0,5 5-1,3 9 0,0 4 0,-8 10-1,-4 10 1,-3 5-1,-10 4-1,-1 5-2,-8 5-2,2-9-5,-13 11-11,-3-9-12,7-17-2,-6 25 0,6-25 2</inkml:trace>
  <inkml:trace contextRef="#ctx0" brushRef="#br0" timeOffset="594">490 484 25,'0'0'28,"0"0"-2,0 0-1,0 0-5,0 0-4,0 0-3,22 5-3,-6-5-1,13-10-4,2 10-1,9-9-1,-1 9-1,2-9 0,-3 8-1,0-4 0,-7 0 0,-2 2-1,-6 1 0,-23 2 0,26 0-1,-26 0 1,0 0-1,0 0 0,0 0 0,0 0-1,-19-19 1,3 14-1,-1-5 0,-9 1 0,2-1 0,-5 0 1,-2 2 0,-4 6 0,4 1 0,0 7 1,1-1 0,5 5 1,1 4 0,5 1 0,6 6 0,4 2 1,0 3 1,16 1 0,0 4 0,10 1 0,1 1 0,9-4 1,4 0-1,7-9 0,-4-1-1,4-8-1,0-4 0,-9-4-2,6-5-2,-8 2-4,4-13-6,-7 9-16,-5-3-7,2-7-1,-6-1 2</inkml:trace>
  <inkml:trace contextRef="#ctx0" brushRef="#br0" timeOffset="1282">1371 384 18,'-21'-2'24,"14"-17"-3,-10 11-5,17 8 1,-32-20-3,7 18-3,7-2-1,-10 8-2,6 1-1,-2 12-1,5-3-1,0 14 0,12 1 0,0 5 1,10 3-1,1 2-2,6-7 1,4 4-1,7-10-1,-4-2 1,5-16-3,-1-4 2,1-14-2,1-8 1,-1-6-1,-5-5 0,-1-2 0,-1-5-1,-3 2 0,-2 5 1,-4 1-1,-3 9 1,-3 19-1,0-21 1,0 21 0,0 0 0,0 29 0,4-3 1,4 6 0,1 4 1,4 3 0,5 0 0,6-5 0,-2-3 0,2-5-2,5-9-1,-10-2-5,12-15-12,-7-5-18,-3 7 0,0-10-1,-6 3 1</inkml:trace>
  <inkml:trace contextRef="#ctx0" brushRef="#br0" timeOffset="2266">1934 237 6,'-26'5'24,"26"-5"2,-33-10-5,7 9-4,1 1-2,-6 1-2,1 3-4,-2 4-1,6-3-1,-9 3-1,15 0-1,-6 2 0,9 0-2,1 0 2,16-10-3,-5 24 1,5-24-2,29 29 1,1-14-1,6-1-1,12 1 1,5 4-1,4-4 1,-2-1-1,0 1 0,-3 0 0,-7-1 0,-13 1 1,-9 1-1,-13 2 1,-7 1 0,-11 4 1,-6 3-1,-8 0 1,-6-4 0,1 4 0,-10-6 0,3-4-1,0-3 0,-1-5 0,1-5-2,6-4 0,1-1-3,10-11-4,-1 7-10,5-9-17,23-3 0,-10 18-1,31-35 2</inkml:trace>
  <inkml:trace contextRef="#ctx0" brushRef="#br0" timeOffset="2907">2436 387 18,'2'-24'24,"-2"24"-2,-9-25 0,9 25-3,-19-17-1,4 7-3,-9 10-3,7-2-3,-11 7-3,2 5 0,-1 4-2,3 1-1,0 9 0,5 2-1,7 3 0,3 4 0,6 1 0,9-2 0,1 2 0,14-5-1,5-1 1,8-7-2,2-3 2,4-10-1,-2-7-1,1-4 0,-1-5 1,-9-6-1,-6-3 0,-8-4 1,-10-1-1,-5-1-1,-6 2 1,-8-2 0,-5 0-1,-3 1 0,-6-3-1,-1 6-1,10-4-2,-12 9-2,19-6-6,-9 11-5,21 9-14,-3-20-3,3 20 2,20-8 1</inkml:trace>
  <inkml:trace contextRef="#ctx0" brushRef="#br0" timeOffset="3391">2574 333 9,'15'15'26,"-11"14"0,15-3-4,-4 10-2,-1-1-4,5-2-3,-7 6-2,5-12-4,-7 4-2,4-10-2,-7-5 0,-7-16-1,0 0-1,0 0 1,0 0-2,10-26 2,-15 5-2,2-3 2,-6-4-1,1-1-1,-4-5 0,6 2-1,1 1 2,5-1-2,7 3 1,3 3 0,6-2 0,8 4 0,7 3 1,3 2 0,4 5 0,0 2 0,0 4 0,-2 8 1,-1 7-1,-4 4 1,-9 8-1,-1 6 1,-8 9-1,-1 0 1,-6 5 0,-3 2-1,-3 3 1,3-6-1,-8 1 1,4-8-1,1-3-1,-2-6-1,4-4-2,-2-18-5,0 0-8,0 0-19,0 0 0,0-18-1,0 2 2</inkml:trace>
  <inkml:trace contextRef="#ctx0" brushRef="#br0" timeOffset="3938">3276 256 17,'19'9'29,"-17"6"1,-2-15 2,20 34-12,-15-5-4,7-3-2,-6 11-4,6-3-2,-9 7-3,7-4-1,-6 4-1,1-7-2,-1-4 0,-3-4-2,10-8-3,-18-3-8,7-15-13,3-15-11,-6 1 2,3-16-1</inkml:trace>
  <inkml:trace contextRef="#ctx0" brushRef="#br0" timeOffset="4203">3274 17 45,'-1'-21'32,"1"21"1,0 0-1,0 0-19,3 27-10,4-4-9,-4 3-21,13-3-4,-8 12-2,16-12 1</inkml:trace>
  <inkml:trace contextRef="#ctx0" brushRef="#br0" timeOffset="4422">3562 363 4,'0'0'25,"15"32"2,-3-16 0,-2 10-7,-1 3-3,5-1-3,-7 4-1,7-6-3,-9 5-2,5-10-1,-10 0-2,0-21-1,3 23 0,-3-23 0,0 0-2,0 0 0,-10-15 0,10-3-1,-5-3-1,2-6 1,-3-10-1,6-2-1,6-2 1,-1-1 0,5-2-1,2 9 2,7 1-1,9 4 1,1 14 0,5 1 0,1 10 0,-35 5 1,72 8-1,-72-8 0,0 0 0,95 53 0,-95-53 0,0 0 0,70 92 0,-70-92 0,31 76 0,-31-76 0,21 75 0,-21-75-1,10 66 0,-10-66 0,0 0-1,-9 68 0,9-68-1,0 0-2,0 0-1,0 0-4,0 0-6,0 0-15,0 0-5,0 0-1,0 0 2</inkml:trace>
  <inkml:trace contextRef="#ctx0" brushRef="#br0" timeOffset="5094">4553 324 20,'0'0'28,"0"0"0,0 0-2,0-75-3,0 75-6,0 0-2,0 0-4,-78-55 0,78 55-4,0 0-1,-94 0-1,94 0-1,-78 32-1,78-32 0,-72 59 0,72-59-1,-48 82 0,48-82-1,-24 94 1,24-94 0,8 85-1,-8-85 1,30 66-1,-30-66 0,0 0 0,84 33 0,-84-33 0,77-22 0,-77 22-1,76-42 0,-76 42-1,0 0 0,98-73 0,-98 73 0,0 0 1,50-68-2,-50 68 1,0 0 0,0 0 1,-3-73 0,3 73 0,0 0-1,0 0 1,0 0 0,-43-68 0,43 68 1,0 0-1,0 0 0,0 0 1,0 0 1,0 0-2,0 0 2,0 0-1,0 0 1,-54 80 0,54-80-1,0 0 1,11 73 0,-11-73 0,15 65-1,-15-65 1,28 76-1,-28-76 1,27 90-1,-27-90 1,28 97-3,-28-97 3,17 107-2,-17-107 1,12 100 0,-12-100-2,0 99 2,0-99-1,-14 92 1,14-92-2,-27 86 1,27-86 1,-50 83-1,50-83-1,-67 76 1,67-76 0,-93 56-1,93-56-1,-107 24 0,45-21-5,7-21-4,-10 4-12,6-11-18,7-4 0,9-3 1,7-5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4:52.375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91 172 10,'0'0'21,"-7"16"-2,7-16-4,0 0 0,0 0-1,-19 1-2,19-1 0,-16-6-2,16 6-1,-19-10-1,19 10-1,-15-17-2,15 17-1,-12-25-1,12 25 0,-3-29-2,6 14 1,4 0-1,3 0 0,4 0 0,8 1 0,6 4-1,-3-2 1,5 6-1,0 6 0,0 3 0,-1 4 1,-3 6-1,-8 2 0,-2 1 1,-4 6-1,-5-4 1,-7 3-1,0-1 1,-7-1-1,-2-1 1,-6-2 0,-1-2 0,-1-2 0,-10-4-1,3-2 0,-5-6-1,5-6-2,-2-4-4,10-10-14,10-6-12,-5 6 0,20-11-1,-2 6 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4:53.234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440 48 25,'-25'0'28,"25"0"1,-39-9-1,6 4-10,7 2-4,-14 11-2,6-3-3,-12 9-1,13 2-1,-12 11-3,12-2 1,1 8-1,8-3-1,3 4 0,12-5 0,9 5-1,11-10-1,9 0 0,11-4-1,14-1 1,7 0-1,6 1 0,1-1 0,-1 2 0,-4 3 0,-3 6 0,-8-1 0,-14 3 0,-12 3 0,-5-1 0,-8 7 1,-11-1 0,-7 0 0,-8 2 0,-11-4 0,-8-4-1,-4-4 1,-3-4 0,0-10-1,-4-6 0,3-10-1,0-7-1,8-1-3,17-11-7,3 6-20,7-3-4,16-8 0,2 5-1</inkml:trace>
  <inkml:trace contextRef="#ctx0" brushRef="#br0" timeOffset="625">1182 436 36,'0'0'28,"0"0"3,-19-12-7,4 9-8,15 3-2,-31-11-2,12 0-1,-12 16-2,0-5-2,-12 12-1,3 3-1,-10 9-1,7 5 0,-7 7 0,13 3-1,-1 9 1,14-4-1,6 6-1,17-2 1,9-3-1,18-4 0,14-5-1,10-9-1,10-11 0,2-6 0,3-10-2,-4-5-3,0-9-4,-19 7-15,-4-6-15,-13-5 0,-14 4 0,-9-5 1</inkml:trace>
  <inkml:trace contextRef="#ctx0" brushRef="#br0" timeOffset="1250">1677 549 26,'6'-16'23,"-6"16"-3,0 0 1,3-16-4,-3 16 0,0 0-3,0 0-2,-17-16-2,-2 18-2,19-2 0,-35 1-2,16-1-1,-10 10-1,2 0 0,-4 7-1,5 3 0,-2 5 0,9 3-1,0 6-1,13 1 1,6 4 0,12-2-1,3-2 0,11-7 0,5-7 1,5-8-2,4-13 1,3-13-2,-2-8 1,-5-13-1,0-8 0,-8-2 0,-6 1 0,-6 1 0,-8 5 0,-8 8 0,-7 6 1,7 23 0,-24-17 0,24 17 0,-31 11 0,31-11 0,-20 35 1,15-7 0,3 6 0,9 4 0,5 7 0,5 4 0,5-6 0,11-3 0,-2-3-1,2-10 0,3-6 0,-7-8-2,4-13-3,-12-3-5,8-18-13,-9-5-15,-9 7 1,3-15 0,-13-1 0</inkml:trace>
  <inkml:trace contextRef="#ctx0" brushRef="#br0" timeOffset="1922">2104 63 30,'0'0'31,"-17"-10"2,17 10 0,0 0-9,11 37-8,5-14-2,-9 19-5,15 5-1,-6 18 0,11 2-2,-4 14 0,6-1-2,-5 2-1,2-5 0,-4-5-1,-3-14-1,-2-5 0,-6-18-2,1-7-2,-12-9-4,0-19-9,0 0-25,0 0 3,0 0-1,-7-24 0</inkml:trace>
  <inkml:trace contextRef="#ctx0" brushRef="#br0" timeOffset="3031">2913 580 22,'0'0'23,"-7"-15"-2,7 15-2,-7-17-4,7 17-2,-14-15-1,14 15-1,-22-11-1,22 11-2,-26-8 0,10 8-3,-6 5 0,7 0-1,-3 4 0,1 4-2,-3 3 0,2 4-1,-4 2 1,5 2-1,0 0 1,4 1 1,-2 0-2,1 3 2,4-3 0,8 4-1,0-1 0,11-1 0,0-3 0,8-5-1,4-1 0,3-12 0,3-6-1,4-11 0,-2-8 0,1-9 0,-1-7 0,-5-2-1,-2-1 0,-4 1 1,-3 3-1,-5 2 0,-3 8 0,-5 4 1,-4 6 0,2 14 0,-7-16 0,7 16 0,0 0 0,-22 9 0,22-9 0,-9 26 1,9-2-1,7 4 2,5 2-1,7 7 0,5 0 0,7 0 0,3 0 0,2-8 0,4-5-1,-6-8-2,2-11-2,-11-9-6,6-15-13,-6-5-15,-13-5 1,2-6-1,-12 1 2</inkml:trace>
  <inkml:trace contextRef="#ctx0" brushRef="#br0" timeOffset="3719">3222 163 17,'0'0'26,"-12"23"2,12-23-5,14 28-3,-8-4-2,12 0-2,-8 21-1,16-3-3,-9 14-3,12-1-2,-8 9-1,8-6-1,-5 3-2,4-7-1,-4-5 0,-3-11-1,-4-4-1,-2-9 1,-6-5-1,-9-20 1,0 0-1,0 0 1,0 0 0,0 0-1,-5-34 1,-2 10 0,4-1-1,-1-4 0,4 4 1,7-4 0,3 0 0,7 5 0,11 3 0,5 4 0,1 5 0,9 4 0,-3 8 0,3 2-1,1 4 1,-5 6-1,-6 2 0,-2 6 0,-3 4 0,-9-5 1,-4 5-1,-6 0 0,-6-3 1,-6 2-1,-8 1 0,-9-5 1,-3 6-1,-4-4 0,-11 0 0,-5 0 0,-8 0 0,1-3 0,-3-4-1,-4-2 0,4-6 0,1-3-2,9-6-1,7 1-4,17-14-9,19 16-22,-16-30 1,25 1 0,5-4 1</inkml:trace>
  <inkml:trace contextRef="#ctx0" brushRef="#br0" timeOffset="4437">4070 0 33,'0'0'29,"0"0"-2,9 16-4,-9-16-4,0 0-1,15 18-3,-17 4 0,13-7-4,-10 15-2,13-1-1,-9 16-3,12 3 0,-8 15-1,7 3-1,-1 6 0,7 3-2,-4-2 1,2 1-1,1-6-1,-2-12 0,2-9-1,-6-11-1,2-18-4,-17-18-6,0 0-21,4-15-7,-13-6 2,4-10-2</inkml:trace>
  <inkml:trace contextRef="#ctx0" brushRef="#br0" timeOffset="4797">4474 635 33,'0'0'30,"-1"14"2,1-14-5,0 0-7,0 0-4,24 10-1,-24-10-4,31-3-2,-12 6-2,15-11 0,-2 3-3,11-5-1,-3 4 1,5-7-2,1 3-1,-3-1 0,-2 1 0,-3 1-1,-7-1 0,-7 0 0,-3 1-1,-21 9 0,16-15 0,-16 15-1,-13-19 1,-2 11-1,-4 1 1,-12-2 0,-3 3-1,-6 3 2,-6 1-1,-1 7 1,-3 0 0,-2 5 0,0 7 1,5 5 1,6 2 0,7 5 1,3 7 0,8-3 0,8 4 1,8-3-1,9 3 0,13-6 0,7-1 0,11-6-1,12-1 1,7-9-1,7-1 0,1-8 0,1-7 0,1-3-2,-9-3 2,-3-3-2,-7-2 0,-14 0-4,-1-1-2,-28 14-12,0 0-24,12-24 0,-12 24 0,-28-22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4:59.156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71 795 48,'0'0'30,"0"0"3,0 0-9,9 20-4,-11 2-5,18-9-3,-11 21-2,10-5-3,-11 13-1,13-3-2,-8 4-1,3-4-1,-4-2-2,-1-8-2,2-8-4,-9 0-10,0-21-22,0 0 2,5-27-2,-5-2 2</inkml:trace>
  <inkml:trace contextRef="#ctx0" brushRef="#br0" timeOffset="265">-3 589 43,'0'0'30,"0"0"1,-5-17-4,5 17-15,0 0-23,0 0-17,21 26-2,-2-22 0,-7 10 0</inkml:trace>
  <inkml:trace contextRef="#ctx0" brushRef="#br0" timeOffset="422">319 898 34,'23'25'28,"-13"9"2,11-17-1,-4 1-14,-7 3-4,-10-21-3,21 23-1,-21-23 1,0 0 0,19 13-2,-19-13 1,0 0-1,-17-20-1,13 1-1,-4 3-1,-1-9-1,2 1-1,4-3-1,1-1 1,9 1-1,3-2 0,9 1 1,11 4-1,2 5 1,4 3-1,1 6 1,4 12 0,2 6 0,-3 11-1,-2 7 1,-6 5-1,1 1 1,0 5-1,-9 2 1,-5-5-1,-4-2 1,-2-3-1,-7-3 0,-2-5-1,-8-2-1,4-19-2,-17 19-5,17-19-9,-14-16-20,-3 3 1,0-11-1,0-3 1</inkml:trace>
  <inkml:trace contextRef="#ctx0" brushRef="#br0" timeOffset="906">959 368 27,'10'-33'22,"-10"33"0,-5-34-5,5 34-8,3-19 0,-3 19 0,0 0 1,0 0 1,0 0 1,21-5 1,-17 25 1,-4-20-3,18 43-2,1-14-1,-5 20-3,9-1 0,-4 15-2,5 1 1,-7 9-2,10-2-1,-6 0 0,0-3-1,0-4 0,-9-7-2,7-12-3,-18-3-7,17-21-12,-17-6-14,-1-15 1,0 0-1,-27 3 1</inkml:trace>
  <inkml:trace contextRef="#ctx0" brushRef="#br0" timeOffset="1265">761 661 52,'0'0'34,"0"0"1,0 0-2,-2-26-13,2 26-4,27-14-4,-4 9-3,13-9-1,-2 4-1,13-3-2,8 6-1,2-2-1,2 6-1,-3 1 0,-2 4-1,-4 2-2,-4 4-1,-11 2-5,3-10-12,-14 7-20,-24-7-2,0 0 2,0 0-1</inkml:trace>
  <inkml:trace contextRef="#ctx0" brushRef="#br0" timeOffset="1875">1460 834 43,'0'0'29,"0"0"-2,0 0-3,0 0-4,7 21-3,12-20-4,-3 11-3,13-14-2,0 9-2,9-11-1,-2 4-1,6-4-2,-1-1-1,-3-5 0,-5 2 0,-7-5-1,-6 3 0,-20 10-1,23-24 1,-25 10-1,2 14 0,-24-23 0,3 12 1,-6 3-1,-5 1 1,-4 1 0,-3 7 0,-4 4-1,3 3 1,-1 5 0,1 2 1,5 2-1,4 4 1,7-1 0,7 4 0,8 0 1,4 0 0,10-1 0,6 1 1,11-1-1,4-1 0,9 1 0,4-2 0,3-6 0,1-4-1,0-8 0,0-5-2,-5-2 0,0-9-3,-14 0-2,12-10-8,-15 12-18,-8-8-7,1-1 1,-9 2 0</inkml:trace>
  <inkml:trace contextRef="#ctx0" brushRef="#br0" timeOffset="2390">1962 805 34,'0'0'27,"17"32"3,0-19-7,6 6-8,-1 9-3,6-7-3,-4 6-2,3-4-1,-4 3-1,-1-7 1,-8 2-2,1-5 0,-15-16 0,16 21 0,-16-21 0,0 0-1,0 0 0,0 0 1,-19 3-1,19-3-1,-26-27 0,12 8-1,-1-1 0,8-6 0,-2-1-1,8-2 1,2 0 0,11-3 0,4 1 0,10 0 1,0 7 0,10 3 0,0 5 1,4 5-1,-4 4-1,-4 7 0,-4 3 0,-6 1-1,3-1 0,-25-3-3,31 8-6,-31-8-12,0 0-19,19-8 2,-19 8-1,10-32 1</inkml:trace>
  <inkml:trace contextRef="#ctx0" brushRef="#br0" timeOffset="3281">2720 916 18,'0'0'21,"-9"-16"-2,9 16-1,0 0 1,0 0-3,0 0-1,0 0-2,0 24-2,9-8-1,-6 18 0,8 5-4,-1 17-1,4 11-2,0 12-1,3 0 0,-2 5 0,3-4-1,-6-4-1,0-10 0,-4-12 0,-1-12 1,-3-15-2,-4-9 1,0-18-1,0 0 1,0 0 0,-11-33 0,3 4 0,-8-11 0,-3-10 0,0-5 0,-6-8 0,-3-6 0,-1-7 0,-2 3-1,1-4 1,8 6 0,5 3 0,1 10 0,8 10 1,8 1-1,5 11 1,10 4 0,1 5-1,13 6 1,-1 8 0,8 0 0,5 6 0,6 9-1,3 8 1,-2 4-1,-2 4 0,-2 3 1,-5 2-1,-1 2 0,-10 0 0,-6-1 1,-6-5-1,-8 1 0,-6-3 0,-4-1 0,-10 4 1,-5-2-1,-7-2 0,-7 3 0,-5 0 0,-9-1 0,-2-7 0,-3 2 0,2-8 0,0-8-1,8-3 0,6-7-1,11-4-2,8-2-5,22-10-14,10-3-12,4 8 1,13-5-1,6 4 1</inkml:trace>
  <inkml:trace contextRef="#ctx0" brushRef="#br0" timeOffset="4078">3299 763 34,'0'0'27,"14"37"2,-4-18-1,7 6-14,6 8-3,3-3-3,-4 7-3,4-8-2,-7 0 0,-4-8-1,4-4 0,-19-17-1,18 20 0,-18-20 1,0 0 0,1-15 0,-1 15 0,-12-27 1,2 12 0,-4-9-1,-1 3 0,2-6 0,-2 3-1,3-6 1,2 1 1,10 0-1,1 0 0,13 0 0,5 5 1,10-3-1,1 6 1,8-2-2,-6 10 1,8 2-2,-4 6 1,0 3-1,-8 7 1,-2 3-1,0 4-2,-11 2-2,2-3-5,-8 12-19,-7-5-9,-2-18 1,-6 26-2</inkml:trace>
  <inkml:trace contextRef="#ctx0" brushRef="#br0" timeOffset="4609">4152 648 38,'9'-17'28,"-9"17"1,-21-5-7,21 5-2,-40-3-4,23-1-3,-16 12 0,8-4-5,-13 10 0,8 1-2,-8 10 0,11 1-2,3 10 0,8-2-1,6 4-1,12 1 1,10-5-2,12-5 0,10-10 0,13-6-1,1-9 0,5-9 0,-3-7 0,-7-7 0,-3-5 0,-9 3 0,-15-8 0,-9 1 0,-9 4-1,-12 0 1,-3 0 0,-11 0 0,2 1-1,-12 5-1,6 2 0,-1 6-2,9 1-4,-5 10-5,13-6-16,16 5-8,-10 15 0,10-15-1</inkml:trace>
  <inkml:trace contextRef="#ctx0" brushRef="#br0" timeOffset="5109">4766 631 16,'0'0'26,"0"0"2,8-17 2,-8 17-12,0 0-2,-12-16-3,-3 16-2,15 0 1,-31-8-3,12 2-2,-14 12-1,4-4 0,-11 9-1,7 2-1,-5 10 0,2 4 0,3 10-1,7 0 0,8 4 0,11-3 0,7 4-1,12-8 0,10-3-1,9-10 0,7-7 0,2-6-2,3-3 0,-7-5-4,9-8-6,-19 8-15,-4-5-14,-5-4 1,-17 9-1,16-21 3</inkml:trace>
  <inkml:trace contextRef="#ctx0" brushRef="#br0" timeOffset="5515">4888 818 23,'0'0'29,"22"6"1,-22-6 3,30 7-13,-1-9-3,-8 2-3,11-8-2,-2 3-4,4-5-1,-5-1-3,8-3 0,-8 2-2,-2-5-1,-4 5 0,-1-2 0,-22 14-1,24-23 0,-24 23 1,7-19-1,-7 19 0,-14-20 0,14 20 0,-27-17 0,8 10 0,-5 2 0,-2 2 0,-3 5 0,-2 3 0,0 6 1,-7 3 0,3 9 0,8 3 1,-1 3 1,-1 5-1,13 0 1,4 3 1,11-7-1,6 4-1,17-9 1,0-4-2,11-7 1,9-4 0,-1-7-1,4-6-1,-2-2-1,0-2-1,-10-2-3,10-11-9,-12 12-25,-12-3-2,1-3 2,-20 14-1</inkml:trace>
  <inkml:trace contextRef="#ctx0" brushRef="#br0" timeOffset="6375">5870 708 15,'16'-5'18,"-16"5"0,0 0-1,0 0 1,7-19-3,-7 19-3,-7-15 0,2 1-1,5 14 0,-21-20-1,0 19-2,6-9 0,-11 10-2,0-3 0,-9 8-2,6 3-1,-9 6 0,9 2 0,-5 12-1,4-4 1,6 7 0,14-4-1,-2 4 1,15-2-1,4-2 0,10-4-1,11-4 1,8-4-1,7-6 0,4-5-1,1-4 0,2-10-1,-4 0 0,-3-1-4,-3-10-3,-23 10-7,6-17-13,-13 7-9,-10 4 0,-3-4 1,-13 3 0</inkml:trace>
  <inkml:trace contextRef="#ctx0" brushRef="#br0" timeOffset="6812">5750 259 28,'0'0'28,"0"0"5,6 28-8,0-6-3,11 3-2,-7 15-3,14-4-3,-8 20-4,11-8-1,-2 19-3,2-8-1,-3 4-3,4-5 0,-8-8-1,5-3-2,-5-13-1,-6-3-4,8-22-4,-22-9-10,0 0-18,26-11 1,-19-7-1,0-11 2</inkml:trace>
  <inkml:trace contextRef="#ctx0" brushRef="#br0" timeOffset="7094">6180 621 56,'0'0'34,"-8"18"0,8-18 1,0 30-18,-4 4-5,13-3-2,-9 11-3,14-3-1,-2 4-1,7-7-2,1-4 0,6-13 0,2-9-2,6-12-1,1-9 0,1-13-1,-2-7-1,-3-8 0,-1-4 0,-10 1-1,-4 2 1,-11 1 0,-3 5 0,-4 3 1,-5 9 0,-1 6 0,8 16 1,-21-18 0,21 18 1,0 0-1,-14 22 1,18-2 1,1 6-1,5 7 1,4 5 0,3-3 0,5 4 0,3-7 0,-3-3-1,4-5-2,1-8-1,-8-7-4,16-14-7,-11 5-20,-5-10-4,0-8 0,-7 1-1</inkml:trace>
  <inkml:trace contextRef="#ctx0" brushRef="#br0" timeOffset="7547">6804 640 34,'0'0'29,"19"42"1,4-16 1,-3 5-16,1 7-3,8-4-4,-8 3-2,6-11 1,-9 3-3,1-14 1,-7-1-1,-12-14 1,0 0-2,0 0 0,10-16 0,-15-2-1,-2 1-1,-3-6 0,-4-6-1,2-2 0,-2-1 0,5-2 0,3 5 0,4 0 0,4 0 0,6 5 0,8 5 0,4 4 1,8 4 0,1 6 0,0 2 0,4 3 0,-2 4-1,-3 6-1,1-3-4,-29-7-8,24 19-22,-8-14-1,-16-5 0,22 10 0</inkml:trace>
  <inkml:trace contextRef="#ctx0" brushRef="#br0" timeOffset="8000">7642 626 19,'0'0'26,"0"0"1,7-18-4,-7 18-1,-16-15-3,16 15-3,-31-11-3,12 1-2,-14 10-3,6 0-3,-8 10 0,3 0-1,-3 9-1,9 2 1,0 11-2,11-2 1,5 3 0,10-2-1,5 1 0,12-9 0,7-4-1,4-6 0,8-11-1,4-12 0,3-4 0,-2-11 0,-1-2-1,-6-7 1,-3 0-1,-10 0 0,-2 2 1,-11 6 0,-4 2-1,-4 5 1,-5 3-1,5 16 0,-19-10 1,19 10 0,-19 11-1,12 8 2,0 6-1,5 1 1,4 11 0,3-2 1,5 4-1,8-2 0,-1-2 0,4-7 0,1-2 0,0-7-1,4-9-1,-5-4-3,6-12-3,-27 6-11,30-20-19,-10 4 0,-1-5-2,-1-5 2</inkml:trace>
  <inkml:trace contextRef="#ctx0" brushRef="#br0" timeOffset="8609">8092 0 13,'0'0'26,"0"0"-1,0 0 0,-4 14-2,-1 4-1,5-2-2,-9 16 0,18-6-5,-16 19-3,14-4-3,-7 17-2,9 0-2,-1 13-1,4-3-1,-1 4-1,4 6 0,-3-6-1,4-4 0,-4-8 0,3-10 0,-3-11 0,-1-12-1,-1-13-1,-10-14-1,0 0-4,0 0-10,-9-25-23,-3-3-1,-8-2 2,-5-11-2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5:08.718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486 514 15,'0'0'18,"-7"-22"0,7 22 0,-19-13-1,19 13-2,-29-15-1,12 5-3,-9 7-2,2-2-1,-11 7-1,6-2-2,-7 9 0,1 1 0,-4 5 0,1 3-1,0 3-1,5 2 1,2 3-1,9-3 0,3 6 0,10-2 0,7 6 0,15-7-2,4 7 2,3-4-2,3-1 1,4-2-1,4-9 0,0-10-1,0-2 0,-3-15 0,5-6-1,-7-7 0,3-10-1,-7 1 1,-3-7-1,-7 1 1,-1 1 0,-11 3 0,-4 3 0,-3 5 1,-5 5 0,0 5 1,12 16-1,-24-9 1,7 14 0,6 10 0,1 8 0,5 1 1,0 9 0,8-1 1,2 7-1,7-5 0,4 4 0,6-11-1,4-1 1,7-6-2,0-5 0,-2-6-4,3-9-3,-11 5-10,-1-11-21,2-7 1,-8 3-1,-1-10 1</inkml:trace>
  <inkml:trace contextRef="#ctx0" brushRef="#br0" timeOffset="610">619 436 12,'0'0'26,"0"0"2,-7 21 3,12-1-14,7 4-1,0 14-3,9-4-2,-7 13-2,6-5-2,-6 7-2,7-6-1,-9 1-1,3-14 0,-6-5-2,-1-7 1,-8-18-1,0 0 0,18-4 0,-17-10 0,-1-11-1,2-1 1,-2-6-1,0-4 0,2-6 0,3-2-1,2 0 1,5 3 1,5 2-1,4 5 1,5 6 0,5 12 0,0 10 1,1 6 0,1 13 1,5 4-1,-5 14 1,1 4-1,-6 7 1,-1 0-2,-2 5 1,-8-3-1,-7 0-1,-5 0-3,2-11-3,-19 2-6,9-15-22,1-5-3,2-15-1,0 0 1</inkml:trace>
  <inkml:trace contextRef="#ctx0" brushRef="#br0" timeOffset="1360">1601 508 37,'0'0'22,"5"-18"0,-5 18-1,-2-15-4,2 15-3,0 0-2,-31-14-2,31 14-3,-34-4-1,11 1 0,-6 6-2,3-1-1,-5 8 0,0 0 0,-2 6-1,2 8 0,2 4 0,8 3 0,2 5 0,9-1 1,8 1-1,14-5 0,1-6 0,14-11-1,9-9 0,6-7 0,4-11-1,-3-11 0,0-2 0,-7-7 0,-6-1 0,-10 3 0,-6 2-1,-12 6 1,-7 5 0,5 18 0,-23-13-1,23 13 1,-25 9 0,12 5 0,7 6 0,0 7 0,8 3 0,5 4 1,7 0-1,8-5 0,1 1 1,4-8-1,9-7-2,-5-5-1,7-14-5,-12 4-10,-4-13-19,4-3 1,-5-3-1,-2-11 1</inkml:trace>
  <inkml:trace contextRef="#ctx0" brushRef="#br0" timeOffset="1922">1837 0 48,'-11'30'33,"15"-11"3,1 14-5,-5 11-12,19-5-3,-12 16-4,15-6-2,-6 14-2,10 2-3,-2 5-1,3-5 0,-4 0-3,1-4 1,-2-9-1,-5-8-2,4-14-4,-16-3-3,-5-27-13,17 8-19,-17-8 3,0 0-3,-3-25 3</inkml:trace>
  <inkml:trace contextRef="#ctx0" brushRef="#br0" timeOffset="2250">2209 459 28,'-17'-6'31,"17"6"1,0 0-5,0 0-4,0 0-4,-6 24-2,6-24-5,25 37-2,0-12-4,-4 9 0,8-3-3,4 1-1,3-1-4,2-6-1,-10 4-7,10-19-14,-4-5-14,-6-5 1,1-10-1,-5-5 1</inkml:trace>
  <inkml:trace contextRef="#ctx0" brushRef="#br0" timeOffset="2500">2717 462 48,'-24'36'34,"12"-10"3,-4 5-1,-4 7-12,16-9-10,-11 21-2,11-4-4,-4 17-1,3-1-3,-2 11 0,1 2-1,-4 5-1,5 1 0,-2-4-1,-2-6-2,4-9-1,-5-8-4,15-22-6,-13 1-17,8-33-12,0 0 2,0 0-1,-7-49 1</inkml:trace>
  <inkml:trace contextRef="#ctx0" brushRef="#br0" timeOffset="3016">3320 443 14,'-3'-18'27,"3"18"3,-19-15 2,19 15-9,-38-6-5,19-1-4,-19 12-1,12-6-2,-17 12-1,5-9-3,-8 12 0,1-6-2,-3 10 0,6-2-2,-1 4 0,9 0-1,4-1-1,13-4-1,7-1 1,10-14-1,10 17 0,13-13 0,9 1-1,6-5 2,9 4-2,1 1 1,2 1 0,-2 5 0,-6 2 0,-5 7 1,-9-1-1,-7 6 0,-4-1 0,-12-3 0,-5 2 0,-9-2 1,-1-1-1,-9-2 0,-3 0 1,-6-4-1,-8 1 0,-2-4 0,-5-1 0,-2-2 0,-1-5-2,-1-3 0,4-6-1,-2 1-3,23-11-3,-7 8-10,18-12-18,11-3-1,9 4 0,20-7 2</inkml:trace>
  <inkml:trace contextRef="#ctx0" brushRef="#br0" timeOffset="3610">3494 477 31,'24'-2'31,"-24"2"2,9 17-4,-9-17-11,15 34 0,1-15-3,-13 15-5,9-4-2,-8 4-2,6-3-2,-5 6-1,2-6-2,0 0 0,0-3-2,2-4-2,-9 1-5,0-25-12,17 16-17,-17-16 1,0 0-1,0 0 1</inkml:trace>
  <inkml:trace contextRef="#ctx0" brushRef="#br0" timeOffset="3875">3520 305 72,'-10'-30'37,"10"30"-3,-7-18 3,7 18-30,0 0-8,0 0-9,7 15-25,10-4 0,-7 9-1,14-5 2</inkml:trace>
  <inkml:trace contextRef="#ctx0" brushRef="#br0" timeOffset="4188">4194 501 19,'0'0'29,"0"0"1,0 0 3,0 0-12,-19 0-6,19 0-1,-19 0-2,19 0-3,-28-4-2,28 4-1,-34-7-1,10 4 0,-6 8-2,8-5-1,-7 5 1,3 4-1,0 4 0,3-1-1,6 7 0,5 1 1,7-4-2,5 2 2,7-3-2,-7-15 1,34 21 0,-10-13-1,7-2 1,2 1-1,0-4 0,3 0 0,-3 2 0,3 2 0,-5 1 0,-5 2 1,-4-1-1,-4 6 0,-5 0 1,-4 1-1,-7 2 1,-6 1 0,-10 3-1,-1-3 0,-4-1 1,-12 0-1,-7-2 0,-5 0 1,-5-6-2,-4-3 0,4-4-1,-9 0-5,21-13-14,0-4-19,8 4 1,6-10-1,10-1 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5:16.03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38 187 18,'0'0'18,"0"0"1,0 0-1,0 0 1,0 0-2,0 0-1,-17-3-4,17 3-3,0 0-2,0 0-2,0 0-2,-14-21 0,14 21-2,-5-18 0,5 18-1,-2-24 1,4 8-1,-2 2 0,3-4 1,4 4-1,0-1 0,1 1 0,-8 14 2,26-20-2,-7 14 0,-2 3 0,1 3 0,-1 3 0,2 2 1,-4 5-1,-15-10 0,29 24 0,-19-10 2,-10-14-1,15 30 1,-9-10-1,-5 1 1,-1-4 0,-5 6 0,-2-1-1,-3 1 1,-2-1-1,-1 0-2,-8-1 2,3-5-3,-6-1-1,5-10-9,1-5-22,-8-2 1,11-17-2,-7-1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08:24.22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74 851 37,'0'0'31,"0"0"3,-5-19 0,5 19-12,7-19-4,-7 19-4,10-17-5,-10 17-1,0 0-1,0 0-1,0 0 0,0 0-2,19 9-1,-17 9 0,2 1 0,-2 7-1,3 9-1,1 1 1,0 4-1,-3 4-1,-1-1 1,6-3-1,-6 0 0,6-11-2,-7-6-6,-1-23-25,0 0-8,21-40 1,-17 2-1</inkml:trace>
  <inkml:trace contextRef="#ctx0" brushRef="#br0" timeOffset="359">23 512 72,'0'0'36,"-25"-23"0,25 23 1,0-17-20,0 17-11,0 0-5,19 0-8,-2 12-29,-17-12 0,29 24 1,-29-24-2</inkml:trace>
  <inkml:trace contextRef="#ctx0" brushRef="#br0" timeOffset="717">488 0 63,'0'0'35,"0"0"0,0 0 3,-14 21-21,14-21-4,0 34-4,6-5-2,-8 28-1,10 9-1,-8 22-1,7 15-1,-1 11 0,6 10-2,1 0 1,2 1-2,0-12 1,2-12-2,2-14 0,-9-14-1,7-22-4,-15-3-7,0-31-26,-2-17-1,0 0 0,0 0 0</inkml:trace>
  <inkml:trace contextRef="#ctx0" brushRef="#br0" timeOffset="1029">362 670 78,'-23'-19'37,"23"19"0,0 0 2,0 0-25,29-25-3,-5 22-4,16-11-1,2 3-1,12-6-1,-3 3-1,2-1-2,3 4 1,-3 5-3,2 0-3,-17 12-7,0 2-29,0 1-1,-9 3 1,-2-3-1</inkml:trace>
  <inkml:trace contextRef="#ctx0" brushRef="#br0" timeOffset="1325">1280 716 33,'0'0'29,"0"0"3,0 0 0,0 0-13,0 0-4,0 0-1,0 0-3,0 0-2,-17-25 0,-10 25-1,6-11-1,-13 9-1,-2-2-1,-6 6-1,0-4 0,0 12-1,8-7 0,-1 11 0,7-3-1,9 4-1,9 2 1,8 1-1,14-1 0,9-2 1,9 4-2,8-2 0,10 0 0,1 0 0,7 2 0,-3 2 0,-4 4 0,-3 4 0,-6-1 0,-8-1 0,-12 2 0,-5-3 0,-10 1 0,-8-4 0,-14-6 0,-8 0 0,-15-7 0,-6 1 0,-7-9 0,-8-2 0,-8-6 0,8-7-4,-5 9-16,22-13-22,10 0 0,13-8 0,19-7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5:20.84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527 102 12,'-2'-14'21,"2"14"-2,-7-15 0,7 15 0,-17-23-2,17 23-2,-24-19-2,24 19-2,-34-16-1,16 6-1,-13 7-1,7 1-2,-12 7-2,4-5 0,-5 10-2,1 4 0,-1 4 0,-1 3-2,2 4 1,1-1-1,6 5 1,3-3-1,9-1 1,8 2 0,9-6-1,12 0 1,9-3-1,12-2 1,6-1-1,11-4 1,2 7-1,6-2 1,2 4-1,1-2 0,-6 3 1,-7 0-1,-5 5 1,-9 1-1,-8 3 0,-7-4 1,-16 4-1,-3 0 1,-8 2-1,-8-3 1,-8-1 0,-5-5 1,-4-1-2,-3-7 2,-3 0-1,-3-9 0,-4-3-1,-4-6 0,5-5 0,1 0-1,4-5-1,-1-2-1,17-4-5,-2 9-7,15-14-18,18 1-4,-7 23 0,42-34 1</inkml:trace>
  <inkml:trace contextRef="#ctx0" brushRef="#br0" timeOffset="719">766 393 8,'-19'6'26,"19"-6"1,0 0-5,0 0 1,0 0-3,-8 25-2,8-25-2,17 37-2,5-14-4,-5 14-2,11 0-2,-4 2-2,10-1 0,-4-6-3,1-4-1,6-9-3,-9-4-5,10-18-11,-2-2-18,-10-5 2,3-13-2,-7 2 1</inkml:trace>
  <inkml:trace contextRef="#ctx0" brushRef="#br0" timeOffset="985">1241 437 60,'-5'19'34,"-11"12"1,2 3-1,14 5-19,-8 15-4,10-4-3,-8 18-1,6-3-2,-3 11-1,1-3-1,-5-3-1,0-3-1,2-7 0,0-12-1,0-14-2,-4-8-4,9-26-4,0 0-14,0 0-14,-7-21 1,4-13-1,6-15 1</inkml:trace>
  <inkml:trace contextRef="#ctx0" brushRef="#br0" timeOffset="1391">1337 429 37,'0'0'29,"5"27"3,2-12-8,10 12-6,-5 6-5,11-2-3,-6 9-2,7-6-2,-3 4-2,1-9-1,-6-3-1,-1-8 0,-15-18-1,21 6 1,-21-6-2,8-24 1,-8 3-1,0-4 1,-1-4-1,1-5 0,-2 2 0,4-1 0,-1 6 1,4-4 0,8 10 0,2 4 0,4 9 0,5 13 0,0 10 1,2 6-1,3 5-1,-1 10 0,-3-2 0,-6 0 1,0-5-1,-3-5 0,-6-4 1,-1-6-1,-9-14 1,5 15-1,-5-15 0,0 0 0,-5-15 0,1 1 0,1-1 0,1-4-1,2-11 1,4 1-1,4 0 1,6 0-1,5-2 1,7 8 0,5 2 0,3 5 1,2 13 0,4 4 0,1 11 0,-1 9 0,-4 5 1,1 8 0,-7 0-1,-3 2 0,1 1 0,-8-8 0,-4 2-2,-6-7-1,-10-24-5,7 28-9,-7-28-21,0 0 0,-17-10-1,12-14 2</inkml:trace>
  <inkml:trace contextRef="#ctx0" brushRef="#br0" timeOffset="2110">2460 62 19,'0'0'26,"4"19"1,-4-19-4,8 33-2,-4-4-1,11 7-2,-8 16-4,12 3-1,-5 13-4,8-6-2,-4 7-2,6-10-1,-2-1-1,-5-12-1,2-9 0,-9-16-1,6-6 0,-16-15-1,0 0 1,0 0 0,2-26-1,-8 6 0,-2-7 1,3-4-1,-2-3 1,7 0-1,7 1 1,6 6 0,6-1 0,9 9-1,5 9 1,6 8-1,2 4 1,6 8-1,-4 9 0,-2 1 0,-3 4 0,-4 5 1,-6-5-1,-7 6 0,-8-6 0,-7 5 1,-8-5-1,-9 1 1,-7-1-1,-8 1 0,-5-3 0,-7-1 0,-7-1 1,-5-2-1,-1-7-1,-1-1 1,4-10-2,3-2-2,16-9-2,-2 4-7,12-17-23,24 1-2,6 4 1,9-7-2</inkml:trace>
  <inkml:trace contextRef="#ctx0" brushRef="#br0" timeOffset="2750">3632 482 6,'0'0'24,"19"-16"1,-19 16 3,2-23-9,1 9-4,-3 14-1,-5-26 0,5 26-2,-19-13 1,0 16-3,0-11-2,-8 16-1,-1-8-3,-6 6 0,-3 2-1,-2 7-1,3 5 0,3 4 1,4 7-2,5 3 1,15 5 0,6 3 0,11-3-1,8 3 1,10-11-1,3-5 0,10-10 0,1-6-1,1-12 1,1-9-2,-3-9 2,-3-7-2,-5-4 1,-5-1-1,-9-3 0,-6 0 0,-11 6 1,-4-1-1,-10 11 0,-8 4 0,-4 6-2,-1 4-1,-8 10-1,8-4-3,-8 12-6,13-10-13,22-3-10,-28 12 1,28-12 0,0 0 2</inkml:trace>
  <inkml:trace contextRef="#ctx0" brushRef="#br0" timeOffset="3266">3845 23 31,'-15'-3'28,"15"3"3,0 0-6,0 0-7,0 0-2,10 14-2,6-9 1,-15 15-3,20-3-2,-14 14-1,12 3-2,-6 20-2,8-1 0,-7 14-2,7 1 0,-6 5-1,4 0-1,-5-10 0,-2-6-2,0-11 0,-7-12-2,5-15-4,-15-3-10,5-16-23,-3-16 1,1 0 0,2-8-1</inkml:trace>
  <inkml:trace contextRef="#ctx0" brushRef="#br0" timeOffset="3578">4255 300 32,'0'0'31,"15"20"2,-10-4 1,-1 2-10,16 5-7,-13 16-4,14-7-3,-13 12-3,15-5-1,-15 6-2,6-3-2,-3 2-3,-6-3-4,8-15-8,-2 3-24,-13-10 0,2-19-1,0 0 1</inkml:trace>
  <inkml:trace contextRef="#ctx0" brushRef="#br0" timeOffset="3828">4167 59 66,'0'0'32,"-2"24"-3,2-24-5,23 39-32,-18-13-23,22-7-1,-13 9 1,17-17 0</inkml:trace>
  <inkml:trace contextRef="#ctx0" brushRef="#br0" timeOffset="4032">4965 386 11,'0'0'25,"22"-6"3,-22 6 2,0 0-10,2-23-3,-2 23-1,-3-21-1,3 21 0,-26-15-4,0 17-3,4-4-2,-9 9-1,2-1-1,-8 11-2,3-1 1,0 8-1,6 2 0,4 8 1,7-1 0,8 9 0,9 2 0,7 0-1,12-4 1,3 1-1,14-7 0,7-3 0,4-9 0,1-7-1,0-12 0,0-6 0,-6-5-1,-1-8-3,-20 1-5,6-14-22,-15 4-12,-10 4 1,-9-1-1,-8-3 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5:25.6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331 507 15,'0'0'17,"0"0"1,0-24 1,0 24 0,-10-15-2,10 15-1,-19-11-2,19 11-1,-29-13-1,29 13-2,-36-7-3,20 4-1,-10 11-2,6 2-1,-11 8 0,8-2-1,-6 11 0,5 2 0,-2 4 0,7-4 1,2 3-1,12-6 1,3 3-1,14-5 0,7-1 0,12-9 0,5-2-1,12-8 0,4-10-1,3-12 0,-2-8-2,-10-8 1,2-3-1,-16-1 0,-4-3 0,-13 2 0,-11 4 0,-8 9 1,-3 5 1,-4 7 0,-5 5 1,4 1-1,-6 10 1,21-2 1,-27 26 0,20-2 0,0 10 0,16 5 1,-3 9 0,17-1 0,-1 3-1,11-6 0,0-1 0,6-9 0,-3-13-2,-1-3-2,4-21-2,-15 3-5,7-21-12,-6 1-19,-10-4 2,-3-8-2,-7 3 2</inkml:trace>
  <inkml:trace contextRef="#ctx0" brushRef="#br0" timeOffset="563">674 462 50,'0'0'31,"-4"24"1,9 2 2,6 8-18,13-1-4,-3 11-3,8-5-2,-5 14-1,5-14-1,-8 4 0,-2-13-2,-4 0 0,-4-12-1,-11-18-1,0 0 0,0 0-1,0 0 1,12-29-2,-18 3 2,5-9 0,-8-6-1,2 2 0,6-4 1,2 1 0,6 1 1,3 8 0,9 2 0,5 8-1,9 9 1,2 2 0,4 9 0,4 16 0,-1 3-2,2 7 0,-2 3 1,-8 8-1,-1 4 1,-4 3-1,-5 1 1,-7-12-1,-3 1 0,-4-5-1,-4-5-2,-6-21-4,-6 23-16,6-23-18,0 0 2,-24-12 0,14-7-1</inkml:trace>
  <inkml:trace contextRef="#ctx0" brushRef="#br0" timeOffset="1203">1817 570 10,'12'-16'19,"-12"16"-1,1-20-1,-1 20 0,-13-22 1,13 22-2,-26-15-1,26 15-1,-38-22-2,14 10-2,-11 7-1,8 1-4,-9 10 1,1-3-1,-6 17-1,10 4 1,-3 7 0,11 6 0,3 3-1,13-3 0,7 2 0,15-10-1,6 2 0,12-17-2,8-3 0,7-11-1,0-11 0,4-10 0,-6-11-1,-6-4 0,-2-7 1,-9 2-1,-8 1 0,-9 0 1,-9 6 0,-10 10 0,-3 9-1,10 15 1,-28-8 0,11 21 0,0-2 0,7 12 1,3 6 0,7 5-1,2 4 1,10 1 0,3 2 1,6-3-1,6-2 0,1-2-1,3-5 0,-2-13-1,4-10-3,-13-1-3,11-18-8,-15 9-16,-1-11-8,1-12 1,-8-1-1</inkml:trace>
  <inkml:trace contextRef="#ctx0" brushRef="#br0" timeOffset="1766">2089 0 46,'0'0'30,"0"0"4,0 0-1,12 22-14,-14 8-4,16-8-4,-11 17 0,13-8-2,-6 22-1,11-8-2,-9 23 0,12-8-1,-9 14-2,6 0 0,-4 4-1,-1-7-2,-4-8 0,-4-13-1,3-15-2,-11-9-6,0-26-16,12-21-15,-12-2 0,0-12 0,0-5 1</inkml:trace>
  <inkml:trace contextRef="#ctx0" brushRef="#br0" timeOffset="2141">2472 402 38,'-1'19'32,"1"-19"4,13 33-2,-7-9-10,11-6-3,-7 17-7,18-11-2,-13 18-3,16-8-2,-5 7-3,5-8 0,-2 1-2,2-8-2,0-3-1,-8-7-5,11-16-8,-6 2-22,-10-14-4,5-10 0,-4-4 0</inkml:trace>
  <inkml:trace contextRef="#ctx0" brushRef="#br0" timeOffset="2391">3035 403 56,'0'0'35,"-15"15"1,15-15 0,-2 21-10,-8 2-13,13-9-4,-10 15-2,6 2-2,-6 11 0,-2 10 0,-3 9-1,-3 5 0,-3 13-1,1 4 0,-5 7-1,-1-1 1,-4 0-2,4-4 1,-4-6-2,5-3 0,-4-16 0,0-10-2,5-13 0,-3-9-3,24-28-2,-33 11-4,37-34-9,-1-1-22,4-8 1,9-10 2,1-7-1</inkml:trace>
  <inkml:trace contextRef="#ctx0" brushRef="#br0" timeOffset="2813">3534 491 9,'0'0'13,"23"-26"-1,-23 26 0,10-24-1,-10 24 1,-2-25 4,2 25-1,-12-21 3,9 4-1,-14 10-1,8-9-1,-13 14-1,22 2-3,-36-3-3,15 8-1,-5 13-1,4 4-2,-8 9 1,10-3-2,-1 7 1,2-4 0,9-2-2,3-3 1,7-4-1,9-7-1,-9-15-1,37 18 1,-7-14-1,2 1 0,1-2 0,-2 2 0,-3 0-1,-8-2 1,-2 4 0,-18-7 0,10 19 0,-10-19-1,-17 29 1,-2-9 0,0-1 0,-9 4-1,1-4 0,-8-3 0,4-6-1,-5 4-2,14-15-2,-8-2-3,22-17-10,8 20-20,-7-34 1,17 4-1,4-3 2</inkml:trace>
  <inkml:trace contextRef="#ctx0" brushRef="#br0" timeOffset="3281">3694 416 37,'19'-6'28,"12"-9"2,-15 20-5,-16-5-8,26 5-1,-21 14-2,12-7 0,-13 17-3,11-3-1,-13 17-1,11-4-2,-6 9-1,0-2-3,0-4-1,0-2-1,2-11-3,-9-5-5,0-24-10,19 5-22,-19-19 0,-2-20 1,-5-5-1</inkml:trace>
  <inkml:trace contextRef="#ctx0" brushRef="#br0" timeOffset="3563">3676 126 94,'0'0'36,"-2"14"0,2-14-1,20 12-33,1-4-15,0-3-23,3 14 0,5-6-1,-1 9 1</inkml:trace>
  <inkml:trace contextRef="#ctx0" brushRef="#br0" timeOffset="3781">4545 418 13,'3'-18'27,"-3"18"2,0 0-4,-19-19-4,19 19 0,-22-21-2,1 16-2,9-13-4,-10 17-4,5-7-2,-13 12-1,5-2-2,-3 11 0,2-2-1,-7 10 1,6 3-1,3 4 0,0-2 0,6-4-1,5-2 1,6-2-2,10-4 1,-3-14-1,24 16 0,-1-13 1,8 2-2,3 3 1,6-3-1,-1 5 0,-1-4 0,-3 7 0,-4 2-1,-7 1 1,-4-2 1,-9 1-1,-6 4 0,-9 1 0,-6 9 1,-7-10-1,-7 5 0,-14-3 0,-3-1 0,-8-1 0,-4-6-1,-4-13-2,-3-5-5,19-14-11,-4-9-21,11-2-1,13-14 1,4-4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2-04T19:45:30.50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29 295 26,'0'0'29,"0"0"-2,0 0-2,0 0-2,0 0-5,0 0-1,21 23-4,1-19-4,1 11-2,14-13-1,1 10-2,9-10-1,-2-2 0,8-6-2,-3-7-1,-5-2 1,-7-1-2,-7-3 1,-9-4-1,-12-1 0,-4 3 0,-17 3 1,-3 2-1,-11-2 0,-3 2 1,-6 5-1,-1 1 0,-8 5 1,-2 2-1,2 6 1,2 2-1,0 10 2,3 4-1,5 2 1,4 8-1,4 2 1,8 6 1,9-3 0,1 4 0,14-4 1,1 0 0,13-8 0,7-3 1,13-2-2,0-9 1,13-7-1,1-5 0,-2-3-3,1-7 0,-6 2-4,3-13-4,-20 10-9,2-8-17,-10 1-4,-8 5 1,1-6-1</inkml:trace>
  <inkml:trace contextRef="#ctx0" brushRef="#br0" timeOffset="578">560 153 28,'12'19'30,"3"-17"2,-3 16-3,2-2-7,14-3-4,-11 21-3,12-10-4,-10 15-3,9-10-2,-11 6-1,0-4-2,-1-4 0,-4-7-1,-5-4-1,-7-16 0,0 0 0,0 0-1,0 0 1,10-23-1,-12 2 0,2-10 0,2-2 0,0-5 0,5 0 0,1 1 0,8-2 0,4 0 1,6 10 0,5 10 0,5 9 0,-1 10 0,3 10 0,-2 6 0,0 16 0,-7 5 0,-1 4 1,-6 4-1,-4-3 0,-1-2 0,-7-4-1,-6-1 0,-1-11-3,-10 0-5,7-24-18,0 0-14,0 0 3,-22 2-2,22-2 2</inkml:trace>
  <inkml:trace contextRef="#ctx0" brushRef="#br0" timeOffset="1109">1676 190 18,'21'2'25,"-21"-2"3,0 0-4,0 0-5,3-16 0,-3 1-5,0 15 0,-21-11-1,-1 11-3,5-8-3,-11 12-1,4 1-1,-12 8-3,5 2 0,-7 11 2,5 3-2,1 9 1,7 1-1,5 6 0,9-6 0,6 1-1,17-1 1,9-12-1,8-10 0,11-6-1,6-9 1,6-11-2,-2-5 1,2-9-1,-7-6 0,-6 0-1,-8 2 1,-5-4 0,-12 1 0,-9 4 0,-7 3 0,-8 1 1,-4 5 0,-1 6 1,-4 0-1,-2 4 1,2 6 0,2 1 0,17 0 0,-24 13 0,24-13 0,-5 34 1,10-10 0,5 10 0,9 3-1,-2 5 1,11 1-1,1 6 0,4 2 1,0-1-2,-1 4 1,-2 0 0,-5-2-1,-6 3 1,-3-2-1,-13-1 1,-6-7-1,-14-5 1,-6-3-1,-9-6 1,-10-5-1,-6-8 1,-7-9-1,-5-5 0,-4-4 0,4-8-1,-13-10-2,13-8-1,-4 0-2,24-9-4,-4 6-8,16-10-20,23-5-1,7 2 0,15-3 1</inkml:trace>
  <inkml:trace contextRef="#ctx0" brushRef="#br0" timeOffset="1875">2003 140 14,'6'16'28,"9"-14"2,-15-2-3,19 24-3,-4-16-2,-8 10-3,14-9-1,-16 19-5,16-10-2,-12 17-3,11-3-1,-11 9-2,8-2-2,-7 4-1,1-6-1,-3-6-2,-4 1-2,6-16-6,-15-1-9,5-15-18,0 0-3,-9-26 1,1-1-2</inkml:trace>
  <inkml:trace contextRef="#ctx0" brushRef="#br0" timeOffset="2156">1884 0 12,'0'0'7,"32"24"-7,-7-14-11</inkml:trace>
  <inkml:trace contextRef="#ctx0" brushRef="#br0" timeOffset="2312">2417 405 61,'10'38'33,"6"-9"-1,-1 0-5,-4 10-12,11-18-3,-13 8-3,9-14-2,-12 7-1,-6-22 0,13 15-1,-13-15-1,0 0-1,6-24 0,-10 4-1,-1-12-2,0-3 1,-2-9-1,0 0 0,4-1 0,-1 2 1,4-3-1,4 9 1,6 3-1,7 10 1,7 5-1,4 8 1,8 6 0,2 6 0,5 11 0,4 1 0,-3 8 0,-1 3-1,-1 3 1,-6 2 0,-2 2 0,-6-2-1,-9-2 1,-11 2-1,-2-1-1,-6-9-1,-6 1-2,6-20-5,-34 30-8,17-31-17,1-1-7,1-3 2,15 5-1</inkml:trace>
  <inkml:trace contextRef="#ctx0" brushRef="#br0" timeOffset="2781">3204 347 19,'0'0'26,"0"0"4,0 0-6,0 0-4,0 0-2,0 0 0,-15 27-2,15-27-2,8 16-2,8-8-3,-4 7-2,14-14-1,-2 11-1,9-14-2,3-1-1,8-8-1,0-2 0,0-8-1,-2-4 1,-4 1-1,-9-2 0,-3 4 0,-12 2 0,-9 1 0,-9 0 0,-6 3-1,-9 1 1,-7 1 0,-5 2 0,-2 4 0,-5 2 0,1 7 0,-1 9 0,1 1 0,6 12 1,0 3-1,7 8 1,9-1 0,4 6 1,10 0 0,6 0 0,10-1 0,6 1 1,10-7-1,10-1 0,4-15-1,4 5 0,0-11-1,5-9 0,-8-5-4,6-9-1,-16 5-9,4-15-23,0 4-5,-3-1 1,5-2-1</inkml:trace>
  <inkml:trace contextRef="#ctx0" brushRef="#br0" timeOffset="3312">4276 230 38,'-31'-4'27,"31"4"0,0 0-1,-26-17-15,26 17-1,-19-24 1,14 2-1,-12 7 1,6-9 1,-11 13-1,11-12-1,-11 13-1,7-4-2,-10 14-1,10 0-2,-7 11 0,4 2-2,-2 11 1,9-4-1,-1-1 0,9 5 0,8-4-1,9-1 1,8 0-1,7-3 0,11-3-1,5-3 1,0 4-1,-1-4 0,-1 5 0,-8-1 1,-6 2-1,-10-1 1,-12 9 1,-12 2-2,-14 1 0,-12 1 0,-9 1 0,-6-5 0,-8-3 0,-2-5 0,-3-11 0,-1-8-5,18-23-15,4-6-22,7-2-1,14-10 1,12-7-1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27:07.90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90 93 31,'0'0'27,"0"0"1,0 0-5,0 0-4,0 0-2,0 0-2,0 0-2,0 0-3,0 0-2,0 0-1,0 25 0,0-25-2,14 40-1,-4-17 0,-5 16-2,5-4 1,-4 7-1,7 4-1,-5 3 0,2-5 0,-3 2 0,3 1 0,-4-7-1,0 1 0,1-7-1,-7-3-1,8-10-3,-14 3-5,6-24-13,0 0-14,8-22 0,-8-7 0,-4-1 1</inkml:trace>
  <inkml:trace contextRef="#ctx0" brushRef="#br0" timeOffset="437">63 42 27,'-19'-17'28,"19"17"4,0 0-2,-25-11-6,25 11-4,0 0-2,0 0-5,-21 1-1,21-1-3,0 0-1,0 0-2,0 0 0,0 0-2,0 0 0,27-1-1,-10-1-1,8-2 0,4 2 0,6-2-1,2 2 0,11-2-1,-4 8 0,7-2 1,-1-2-1,-2 4 0,-4-2 0,3-4 0,-3 6 0,-11 1 0,-4-3 0,0 2-1,-6 2 0,-5 0-2,3-6-2,-21 0-6,0 0-19,0 0-10,0 0 0,-4 19 0,-15-13 3</inkml:trace>
  <inkml:trace contextRef="#ctx0" brushRef="#br0" timeOffset="953">129 378 24,'0'0'30,"-17"12"1,17-12 2,0 0-7,0 0-5,0 0-2,0 0-4,0 0-4,0 0-2,0 0-2,25-18-2,-4 13 0,-4 5-2,10 0-1,8 5 0,-2-3 0,2 4-2,3 4 1,-1-5-1,-2 1 0,3-4 0,-12 2-2,3-4-2,-29 0-4,46-2-13,-46 2-18,23 0 0,-23 0 0,0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27:04.49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171 316 19,'-11'17'22,"11"-17"3,0 0-2,0 0-4,0 0-1,0 0-2,0 0-1,-29 4-1,29-4-3,-21-4-1,21 4-3,-21-9-1,21 9-1,0 0-2,-21-21-1,21 21 0,-17-18-1,17 18 1,-11-17-1,11 17 0,-15-23 0,15 23 0,-18-24 0,18 24 0,-5-25 1,5 25-2,-4-31 1,6 14-1,-2 0 1,4 0-1,-1 0 1,3-2-1,-6 19 0,17-31 0,-17 31 0,23-21 0,-23 21 0,33-15 0,-16 9 0,0 2-1,4 2 1,0 6 0,2-2 1,1 0-1,-4 8 0,-1 1 0,0 2 0,0 3 0,-19-16 0,23 28 0,-10-11 0,-7 2 1,-6-19-1,11 33 0,-9-16 0,-2-17 0,-2 34 0,2-16 0,0-18 1,-19 30-1,6-13-1,-6 6 2,-4-2-1,-4-2 0,6 0 0,-13-4-1,1-5-1,9-6-2,-15-2-9,15-19-24,7-12-1,5-7 1,6-16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27:14.07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59 428 26,'0'0'26,"0"0"2,0 0-2,0 0-5,0 0-2,0 0-3,0 0-2,-10 30-3,10-30-2,4 35-2,3-18-1,-5 11-1,8 1-1,-6 5-1,5-5-1,-5 5 0,5-3-1,-3-2 0,-4-8 0,4-2 0,-6-19-1,0 0-2,0 0-3,11-19-16,-11-4-17,-2-6 2,0-5 0,-3 3-2</inkml:trace>
  <inkml:trace contextRef="#ctx0" brushRef="#br0" timeOffset="484">1 281 36,'0'0'33,"0"0"1,0 0 2,0 0-10,-1-19-4,1 19-6,0 0-4,0 0-4,0 0-3,0 0-1,0 0-3,0 0-2,0 0-4,0 0-31,0 0-2,0 0 1,0 0-2</inkml:trace>
  <inkml:trace contextRef="#ctx0" brushRef="#br0" timeOffset="859">220 554 30,'0'0'25,"0"0"2,0 0 2,0 0-14,21 7-2,-21-7-2,25 21-1,-19-2-3,-6-19 1,21 29-4,-21-29 0,20 34-1,-8-16-1,-12-18-1,17 28 0,-17-28 0,9 25 0,-9-25-1,8 23 1,-8-23-1,0 0 1,0 0 0,0 0 0,-17-17 1,17-2 0,-6-2 0,4-6 0,0 0 0,2-3 0,0 3 0,2 4 1,0 0-1,2 0 0,7 6 1,5 0-2,-16 17 1,34-23-1,-17 17 0,4 1 0,0 5 0,4 3-2,-25-3 1,32 18 1,-11-5-1,-8 4 1,1 0-1,-3 4 0,2-2 0,-5 0 1,3 2-1,-1 0 0,-10-1 0,6 2 0,-3 1 1,-3 0-1,0-2 0,6-2-1,-10 4 1,8-6 0,4 1 0,-8-18 0,0 0 0,22 21-3,-22-21-5,25 1-28,-25-1-2,0 0 2,21-19-2</inkml:trace>
  <inkml:trace contextRef="#ctx0" brushRef="#br0" timeOffset="1578">861 483 57,'-5'-21'32,"5"21"0,0 0-5,0 0-8,0 0-3,0 0-4,0 0-3,0 0-2,-8 17-1,8-17-1,11 27-1,-11-27-1,10 38-1,-1-11-1,3 2 1,-8-5-1,1 9-1,3-8 0,-2-3-1,-8-1-2,2-21-5,0 0-18,0 0-13,0 0 2,-4-43-2,-7 6 2</inkml:trace>
  <inkml:trace contextRef="#ctx0" brushRef="#br0" timeOffset="1859">774 204 86,'-17'-15'36,"17"15"-1,0 0 3,0 0-22,0 0-10,0 0-2,0 0-3,0 0-3,17 2-7,-17-2-24,21 17-5,-21-17 3,28-6-3</inkml:trace>
  <inkml:trace contextRef="#ctx0" brushRef="#br0" timeOffset="2062">1090 0 60,'-2'19'33,"11"-2"-1,-3 6 1,-4 14-15,17-20-7,-12 23-2,12-4-2,-1 14 0,2 1-2,-8 10-1,7 0-1,-6 1-1,4 4 0,-3-6-1,1-9-1,-6-5-2,-7-4-2,12-19-12,-12-6-22,-2-17 2,0 0-1,-27-13 0</inkml:trace>
  <inkml:trace contextRef="#ctx0" brushRef="#br0" timeOffset="2343">1038 401 97,'0'0'36,"0"0"2,0 0-6,21-36-21,0 34-3,13-6-3,1 4-2,1-1 0,-2 8-1,-2-1-2,-3 2-3,-6 13-7,-1-7-27,-3 7-2,-1 4 1,1-2-1</inkml:trace>
  <inkml:trace contextRef="#ctx0" brushRef="#br0" timeOffset="2562">1421 544 77,'-2'23'36,"2"-23"-2,13 17 3,-13-17-19,23 2-11,-4 2-2,13-8 0,-5 0-3,3 2 0,3 1 0,-5-5-1,3 4 0,-1 4 0,0-2-1,-11-4 0,6 6 1,-2-8-1,-23 6 0,29-6 0,-29 6 0,17-21 0,-17 21 1,-2-21-2,-8 2 2,10 19-1,-28-28 0,9 12-1,-8 7 1,-5 1 0,1 1-1,1 5 1,-3 6-1,3 3 1,7 8 0,0 6 2,6 0-1,10 4 0,3 2 1,6 0 0,2 1 1,5-5 0,4 4 0,10-8 1,4 2-1,7-2 1,0 0-4,14-11 0,-10 3 0,6-5 0,-2-6 0,-10 0 0,2-4 0,-3-3 0,-1-9 0,-30 16-33,32-15-8,-32 15-2,8-40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27:17.88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242 109 37,'0'0'29,"-16"-17"1,16 17 1,0-18-11,0 18-5,0 0-2,-21-12-5,21 12-1,-21-1-1,21 1 0,-28 0-2,28 0 1,-36 13-2,36-13 0,-41 35 0,24-14-1,-4 8 0,6 2 0,0-2-1,7 0 0,4-1-1,6-9 1,8-2-1,-10-17 0,25 24 1,-6-18-1,4-5 0,1 5 0,5 4 0,1 2 1,5-1 0,1 7-1,-4-1 1,3 6-1,-9-1 0,-1 3 1,-8 0-1,-5-2 1,-8 1-1,-4 3 0,-6 4 1,-4-8-1,-7 0 0,-2 0 1,-9 1-1,5-7 1,-8 1-1,3-9 1,-7-9-1,5-2 0,5-2 0,25 4-1,-25-27-1,25 27-5,-4-35-15,4 35-17,19-31 2,0 14-2,2 0 1</inkml:trace>
  <inkml:trace contextRef="#ctx0" brushRef="#br0" timeOffset="625">508 41 33,'0'0'31,"0"0"3,-5-19 0,5 19-8,0 0-5,-2 17-5,-2 10-4,14-5-4,-9 24-1,15 1-2,-7 15 0,8 2-2,-1 5-1,5 1 0,-4 0-1,0-6 1,0-10-2,-4-9 0,3-16 0,-11 0-3,-5-29-4,12 31-15,-12-31-16,0 0-2,-23-25 2,8 1-1</inkml:trace>
  <inkml:trace contextRef="#ctx0" brushRef="#br0" timeOffset="922">384 487 76,'0'0'37,"-15"-20"0,15 20 1,10-38-21,-10 38-4,21-41-5,-21 41-1,30-29-2,-5 21-1,4 2-1,3 6-1,4 0 0,2 8-1,-3-8 0,10 4 0,-6-2 0,-5 4 1,-2 0-2,-3-4 0,-6-1 0,-2-2 0,-21 1-2,21 15-2,-21-15-5,0 0-30,0 0-2,0 0 1,-19 4 0</inkml:trace>
  <inkml:trace contextRef="#ctx0" brushRef="#br0" timeOffset="1266">1063 551 3,'21'0'20,"-21"0"3,23 6 3,-23-6-6,25-2-3,-8-8 1,-17 10-1,0 0 0,15-17-2,-15 17-2,6-18-4,-6 18-1,-4-17-2,4 17-2,-13-20 0,13 20-1,-31-15-1,12 9 0,-6 6 0,-5-6-1,3 12 0,2 6 0,-1-1 0,3 7 0,0 5 0,12 6 0,5 0 0,10 6 0,3-2 0,10-6 0,3-6 0,6-3-1,10-12 1,-1-6 0,-3-12-1,-1-15 1,-3 2-1,-5-10 0,0 4 0,-6-4 0,-9 2-1,3 4 1,-3 6 0,-8 23 0,9-29-1,-9 29 1,0 0 0,0 0 1,8 27-1,-8-8 0,2 8 0,0 6 1,7 6 0,3-4 0,-1 5 1,6-1-1,1-8 1,-1 2 0,-4-8 0,6-13-2,-19-12 0,27 8 0,-27-8-3,13-25-3,-7-1-27,-6 3-8,-4-6 1,-5 0 0</inkml:trace>
  <inkml:trace contextRef="#ctx0" brushRef="#br0" timeOffset="1953">1547 0 68,'0'0'35,"0"0"0,0 0 2,0 0-18,0 0-5,8 22-5,-8 1-1,11-6-1,-7 16 0,6 2-2,1 14-1,6 7-1,-3 0 1,3 6-4,-2 6 0,8 2 0,-6-1 0,0-5 0,-3-9 0,1-5 0,-2-9 0,-7-10 0,4-8 0,-10-23-4,0 0-8,0 0-28,0 0-2,-25-41 2,2-1-2</inkml:trace>
  <inkml:trace contextRef="#ctx0" brushRef="#br0" timeOffset="2313">1385 382 98,'0'0'35,"-13"22"4,13-22-9,0 0-17,0 0-3,25-2-3,-25 2 0,44-6-2,-12 2 0,2-8-2,5 5 0,2-5-3,5 6 0,6-4 0,-10 5 0,0 8 0,-4 3 0,-4 4 0,-3 5 0,-18 3-7,-13-18-34,9 21-1,-9-21 1,0 0-1</inkml:trace>
  <inkml:trace contextRef="#ctx0" brushRef="#br0" timeOffset="2703">2016 524 49,'0'0'33,"10"19"2,-10-19 0,17 14-9,-26 3-9,9-17-4,19 14-3,-19-14-2,24 13-1,-6-9-2,1 12 0,4-11-1,5 1-2,-1-4 1,5 2 0,3-8-3,-1 4 0,-7-4 0,-3-4 0,-1-5 0,-2 1 0,-2-3 0,-9-3 0,-5 1 0,-5-4 0,-3-3 0,-9 1 0,-5 4 0,-2 1 0,-10 5 0,-3 7 0,1 0 0,-1 10 0,-2 6 0,5 7 0,-1 8 0,1 0 0,8 6 0,-2 2 0,10 2 0,3 0 0,8-2 0,4-4 0,10-4 0,7 3 0,11-9 0,7-2 0,6-11 0,3-2 0,8-4 0,-7-2 0,3-2 0,-3-7 0,-10-5 0,-7 1 0,-9 5 0,4-4-5,-25 14-38,-2-21 0,-17 5 0,-2-1-1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27:24.7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5 679 17,'0'0'20,"-8"25"1,8-25 3,0 0-7,0 0-6,0 0 1,0 0-1,0 0 2,8 15-1,-8-15 1,0 0-2,0 0-2,0 0-1,9-25-3,-9 25-2,0-28-1,0 9 0,0-8-1,2-4 0,0 1 0,0-5 0,2-9 0,-2 4 0,2 4 0,-2-4 0,3 1-1,-7 9 2,4-3-1,-2 9 0,2 2 1,-2 3-1,0 0 1,0 19-1,0-21 1,0 21-2,0 0 1,0 0-1,0 0 1,0 0-1,0 0 0,21 17 1,-21-17-1,12 29 0,-12-29 1,19 40-1,-10-17 1,8 6-1,-5-4 0,3 7 0,-3 3 0,5 5 0,-6-6 1,4-3-2,1 1 1,-9-5 0,9-6 1,-16-21-1,15 23 0,-15-23 0,0 0 1,19-31-1,-15 7 0,3-7 0,-3-5 0,2-10 1,0-4-1,-6 4 0,7-2 0,-5-3 0,0 5 0,6-4 0,-3 12 0,-3 5 0,0 11 0,4-1 0,-6 23 0,2-20 0,-2 20 0,0 0 0,0 0 0,17 25 0,-17-25 0,15 40 0,-3-11 1,-3 7-1,5 10 0,-5-6 1,6 10-1,-1 8 1,3 1 0,0-2-1,-4 4 1,3-7-1,1-4 1,-4-1-1,0-11 0,-1-11 0,-12-27 0,17 12-2,-17-12-4,8-31-21,-10 10-11,-2-6-2,0-3 1,-5-3 0</inkml:trace>
  <inkml:trace contextRef="#ctx0" brushRef="#br0" timeOffset="1015">855 438 60,'0'0'30,"16"-23"0,-16 23-7,0 0-8,-4-21-2,4 21-3,0 0-1,-29-19-2,29 19 1,-28-17-2,28 17-1,-29-4-1,12 4-1,17 0 0,-33 29-1,20-12 0,5 10-1,3 3 0,5 5 0,4-1 0,5-5-1,4-6 1,8-2-1,2-6 1,6-13-2,3-10 2,1-7-1,-3-6 0,-1-4 0,-1 2 0,-7-11 0,0 11 0,-9 0 0,-4 4 0,-3 2 1,-5 17-1,-5-18 0,5 18 0,0 0 0,0 0 0,-14 29 0,14-4 0,2 2 1,4-2-1,5 9 1,-1-5 0,5-4 0,2-4-1,0-4 1,1-11-2,-18-6-4,43 1-17,-25-6-16,-18 5-1,32-14 1,-15-3-2</inkml:trace>
  <inkml:trace contextRef="#ctx0" brushRef="#br0" timeOffset="1547">1450 358 47,'0'0'29,"0"0"4,-15-19-1,15 19-14,-9-19-2,9 19-3,-23-8-2,0 14-1,23-6-2,-38 6-1,21 3-2,-4 14-1,3-4-1,3 10-1,6 0 0,3 11 0,6-6 0,6 2-1,9-3 0,4-8 0,6-2 0,1-8-1,7-2-1,1-9 0,-5-4-5,15-17-14,-14 0-19,-7-6-1,-6-6 1,0-5-1</inkml:trace>
  <inkml:trace contextRef="#ctx0" brushRef="#br0" timeOffset="1875">1550 67 70,'-8'23'35,"8"-23"-1,2 40 2,-6-11-15,23-4-11,-6 21-3,14-2-2,-10 9 0,12-5-1,-8 10 0,6-7-1,-8-5-1,2 0 1,-4-12-2,0-11 0,-6 0 0,1-6-1,-12-17 1,0 0-1,0 0 1,0 0-1,17-17 0,-19 0 0,0-10 1,-3-7-1,3 1 0,4-5 0,1 4 0,1 5 0,4 0 0,5 1 1,2 5-1,6 2 1,-2 7-1,4 7 1,0 7-1,0-2 1,2 11-1,0 7 1,-2 3 0,-1 6-1,-2 3 0,2 7 1,-4 1 0,-3 0-1,-8-1 2,5-7-2,-4 5 0,-5-8 0,3-8 0,-6-17 0,0 0-2,0 0-2,0 0-6,0 0-29,0 0-2,0 0 2,-9-31-2</inkml:trace>
  <inkml:trace contextRef="#ctx0" brushRef="#br0" timeOffset="2406">2265 427 57,'0'0'34,"0"0"0,0 0 1,23 21-8,-23-4-14,0-17-3,21 25-2,-21-25-2,24 36-1,-10-15-1,-5 10-2,1-6-2,1-2-4,-11 11-14,0-34-20,4 23-1,-4-23 1,0 0-1</inkml:trace>
  <inkml:trace contextRef="#ctx0" brushRef="#br0" timeOffset="2640">2175 109 106,'-9'-19'37,"9"19"0,0 0-2,0 0-31,17 21-10,-6 8-23,1 4-8,5 1 1,-4-2-1</inkml:trace>
  <inkml:trace contextRef="#ctx0" brushRef="#br0" timeOffset="2812">2520 511 86,'14'36'34,"3"-5"1,-8 1 1,-3 3-23,7-18-7,-5 4 0,-8-21-2,17 19 0,-17-19 0,0 0-1,0-19 0,-4 2-1,-1-12 0,-5 2-1,10-11 0,-2 4 1,4-3-1,6 3 1,3 1 0,6 9-1,8-1 1,4 8-1,3 1 0,1 12 0,5 8 1,0 4-2,-2 9 0,-2 6 0,-3 10 0,-4 3 0,-6 2 0,-4 0 0,-6 1 0,-5-7 0,-8-3 0,0-6 0,-9-2-5,11-21-4,-31 17-15,31-17-16,-23-10-2,23 10 3,-11-26-1</inkml:trace>
  <inkml:trace contextRef="#ctx0" brushRef="#br0" timeOffset="3484">3232 553 20,'0'0'27,"0"0"3,0 0 3,0 0-7,0-19-4,0 19-3,0 0-3,0 0-3,23-12-2,-23 12-3,19 4-2,-19-4-1,36 6-2,-13-2 1,3-8-2,3 4-1,-2-2 0,-2-4 1,3-3-2,-5 1 0,-4-1 0,-19 9 0,23-20 1,-23 20-1,0-23 0,0 23-1,-21-21 1,4 12 0,-10 3 0,-3-2-1,-3 1 1,-3 5-1,2 4 1,-1 5 0,7 7 1,3 5-1,10 6 1,1 4 0,12 1 1,6 5 1,8-3-3,5 2 0,8 1 0,3-7 0,3-12 0,3 1 0,-2-7 0,-1-5 0,-4-5 0,3-9 0,-30 9-5,40-29-37,-19 16 0,0-10 0,0 2 0</inkml:trace>
  <inkml:trace contextRef="#ctx0" brushRef="#br0" timeOffset="4015">3779 389 85,'-23'11'35,"23"-11"0,-19 11 2,-2-7-22,21-4-6,0 0-2,-21-2-1,21 2-1,-17 8 0,17-8 0,0 0-1,-19 29-1,19-29 1,7 26-4,7-8 0,1-1 0,6 4 0,6-2 0,3 2 0,3-4 0,-3 4 0,3-2 0,-9-1 0,1-3 0,-25-15 0,23 23 0,-23-23 0,-4 21 0,4-21 0,-34 17 0,5-7 0,-9 1 0,-4-3 0,-5 1 0,1 3 0,2-12 0,-6 17-32,16-17-10,4-4 0,5-3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27:29.68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214 69 45,'0'0'30,"0"-23"1,0 23-3,0 0-4,4-29-2,-4 29-5,0 0-3,-6-18-3,6 18-2,0 0-3,0 0-1,0 0-2,9 20 0,-7 9-1,6 4 0,0 4-1,1 13 1,1 5-2,2-9 0,-3 9 0,1-11 0,-2-9 0,-1 6 0,1-10-4,-8-3-3,0-28-15,0 0-17,0 0-2,0 0 2,-19-28-2</inkml:trace>
  <inkml:trace contextRef="#ctx0" brushRef="#br0" timeOffset="344">36 228 75,'-21'-11'36,"21"11"0,-19-12 1,19 12-18,0 0-5,0 0-5,0 0-2,0 0-1,0 0-1,27 8 0,-8-4-1,0 2-2,4-2-2,4-4 0,4-6 0,0 6 0,6-6 0,-2 2 0,3 4 0,-3-6 0,0 10 0,-7-2 0,-2 4 0,-3 0 0,-23-6 0,34 17 0,-34-17-18,0 23-23,0-23-2,0 0 2,0 0-1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27:30.58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88 39 54,'0'0'32,"0"0"1,-21 28-6,21-28-3,-7 48-7,14-25-4,-9 23-3,14-6-2,-8 16-1,9-10-3,-3 9 0,5 3-1,0-1-1,2-9-1,-3-2 0,3-12-1,-4-7 1,-13-27-1,19 21 1,-19-21-1,-2-25 1,-5 2 0,-3-2-1,-7-13 1,-2 4-1,-4-6 1,-2-1-1,0-3 1,3 4-1,1 0 1,2 2-1,7 1 1,1 3 0,11 3-1,0 2 1,7 5 0,3 2 0,3-2 1,6 1-2,4 9 0,8-1 0,-3 3 0,6 14 0,3-4 0,-3 8 0,4 2 0,-2 7 0,-3 2 0,-1 6 0,-2 4 0,-5-8 0,-2 8 0,-6-6 0,-7 8 0,-8-2 0,-4-4 0,-8 0 0,-9 0 0,-7 0 0,-11 0 0,-8-4 0,-5 0 0,-1-2 0,-3-2 0,7-5 0,5-4 0,7-4-2,5-2-4,30 0-19,0 0-15,2-18 0,-2 18-1,44-19 0</inkml:trace>
  <inkml:trace contextRef="#ctx0" brushRef="#br0" timeOffset="735">485 498 39,'0'0'30,"0"0"3,0 0 1,0 0-9,-8-23-7,8 23-4,0 0-2,0 0-3,0 0 0,0 0-3,32 31 0,-20-8-2,9 5-1,4 11 0,-1-7-1,3-1-1,3 3 0,-3-7 0,0-8-1,-4-5 1,-1-14-1,-4-14 0,1-9 1,-6-5-1,-2-9 0,-1-5 0,-2-2 0,-3-2 0,-1 6 0,0 4 0,-4 9 0,0 8 0,0 19 0,0-20 0,0 20 1,0 0-1,21 31 0,-10-10 2,5 10-2,-1 3 0,0-5 0,2 7 0,0-3 0,-1-4 0,-5-6 0,0-4 0,-11-19 0,23 13-6,-19 4-30,-4-17-5,17-13-1,-7-4 2</inkml:trace>
  <inkml:trace contextRef="#ctx0" brushRef="#br0" timeOffset="1235">1281 395 86,'0'0'33,"0"0"3,0 0 0,8-23-24,-8 23-4,-12-23-1,12 23-2,-23-23 0,4 19 1,19 4-2,-40 0 0,23 8-1,-4 7 0,21-15-1,-30 40 1,24-15-1,6-4-2,4-2 0,9 2 0,8-7 0,6-1 0,5-1 0,2-7 0,6-1 0,-2 8 0,-1-1 0,-7-1 0,-7-1 0,-2 5 0,-21-14 0,17 32 0,-23-15 0,-5 1 0,-10-7 0,-6 6 0,-5-1 0,-10-3 0,-2 2 0,2-7 0,-5 2-2,16-10-4,-7 5-6,21-26-29,17 21-1,-8-40 3,24 11-2</inkml:trace>
  <inkml:trace contextRef="#ctx0" brushRef="#br0" timeOffset="1703">1487-7 82,'-18'3'36,"18"-3"0,-3 25 1,-3 10-23,17-14-4,-5 17-3,11 0 0,-2 14-2,5-4 0,-3 7-1,6 1-1,-4-6 0,3-2-1,-4 0-1,-5-3 0,2-8 1,-5-10-2,-3-4 0,-7-23 0,8 24 0,-8-24 0,0 0 0,-4-32 0,2 9 0,0-4 0,0-7 0,4-5 0,6 1 0,3 8 0,8-1 0,4 2 0,8 2 0,-1 8 0,10 13 0,-5 3 0,1 12 0,-4 3 0,-3 5 0,1 8 0,-9 7 0,-4 5 0,-3 3 0,-1-8 0,-7-1 0,-4-4 0,-4-6 0,-10-4 0,12-17-6,-25 14-25,25-14-11,-26-23 0,20 3 1,4-1-1</inkml:trace>
  <inkml:trace contextRef="#ctx0" brushRef="#br0" timeOffset="2235">2546 320 82,'0'0'37,"0"0"-1,0 0 1,-21 17-23,21-17-5,-17-15-3,17 15-1,-42-8-2,17 6 1,-13 8-1,2 0 0,-4 7 0,4 10-1,-4 0 1,7 2-2,6 10 1,7-9 0,10 7-1,10-1 1,10-1-2,12-4 0,11-4 0,7-14 0,4 3 0,7-4 0,0-12 0,-7-2 0,0-13-5,-23 7-12,8-11-23,-12 0-3,-6-13 3,-11 2-1</inkml:trace>
  <inkml:trace contextRef="#ctx0" brushRef="#br0" timeOffset="2594">2424 0 67,'0'0'37,"-6"25"1,6-8 0,17 6-11,-17 16-14,21-7-2,-5 14-4,6 0-1,-3 12-1,10-5-1,-6 8-2,5-1-2,-5-5 0,2-5 0,-8-8 0,0-7 0,4-18-9,-11 8-32,-10-25-1,25-14 1,-14-12-2</inkml:trace>
  <inkml:trace contextRef="#ctx0" brushRef="#br0" timeOffset="2875">2973 360 103,'-29'17'38,"12"-11"1,17-6-2,-34 29-26,34-29-3,-27 17-3,27-17-1,-27 33-1,20-8 0,-1 9 1,10-9-4,5 9 0,7 1 0,7-3 0,9-9 0,5-5 0,3-7 0,2-19 0,-6-9 0,-4-10 0,-5-5 0,-13-5 0,-9-3 0,-14 0 0,-10-6 0,-4 10 0,-3 7 0,-5 6 0,-1 8 0,13 9 0,-4 6-2,25 0-2,-30 29-11,26-12-25,4 4-1,8-4 0,-8-17 0</inkml:trace>
  <inkml:trace contextRef="#ctx0" brushRef="#br0" timeOffset="3250">3064 358 61,'0'0'36,"0"0"-1,19-9 1,-19 9-7,0 0-17,13 17-2,-9 6-3,-4-23-1,23 38 0,-4-9 0,-4 13-2,10-8 0,4 12-1,3-11-3,-1-1 0,1-11 0,0-5 0,-3-13 0,-1-14 0,-1-10 0,-6-4 0,-4-16 0,-2-3 0,-5 8 0,-2-6 0,-6 5 0,-2 6 0,-2 12 0,2 17 0,-8-23 0,8 23 0,0 0 0,8 33 0,-1-10 0,8 2 0,5 9 0,0 2 0,7-1 0,0-5 0,3-5 0,1-7 0,-3-9 0,1-13 0,-8-13 0,-8-12 0,-3-5 0,-8-12 0,-6 0 0,-6-2 0,-3 4 0,-6 6 0,0 5 0,4 5 0,-3 5 0,18 23 0,-28-23 0,28 23-2,-19 7-6,19-7-27,0 0-7,-12 23 2,12-23 0</inkml:trace>
  <inkml:trace contextRef="#ctx0" brushRef="#br0" timeOffset="3844">3784 370 96,'10'21'38,"1"6"0,10-1 0,-8 15-25,20-22-4,-10 21-3,5-11-3,-3 9 1,-2-2-1,-10-7-1,0-6 0,-9-6-1,-4-17 1,0 0-2,0 0 0,0 0 0,-19-34 0,12 5 0,-3-5 0,4-1 0,6 1 0,6-1 0,9 7 0,4-7 0,12 10 0,1 8 0,6 0 0,4 7 0,-4 10 0,-1 2 0,-7 4 0,-3 9 0,-10 2 0,-4 1 0,-7 6 0,-4 7 0,0-4 0,0 5 0,1 7 0,5-9 0,5 5 0,1-3 0,9-7 0,5-7 0,4-3 0,3-8 0,-3-7 0,4-5 0,-17 10-28,8-12-13,-27 7-2,17-31 2,-30 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41:20.046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0693B5D-9C0E-4D59-8FAA-9132E14495B1}" emma:medium="tactile" emma:mode="ink">
          <msink:context xmlns:msink="http://schemas.microsoft.com/ink/2010/main" type="writingRegion" rotatedBoundingBox="6297,10201 12295,5345 13685,7062 7687,11918"/>
        </emma:interpretation>
      </emma:emma>
    </inkml:annotationXML>
    <inkml:traceGroup>
      <inkml:annotationXML>
        <emma:emma xmlns:emma="http://www.w3.org/2003/04/emma" version="1.0">
          <emma:interpretation id="{E593CEC3-D314-4401-8900-B0DA8BF1394D}" emma:medium="tactile" emma:mode="ink">
            <msink:context xmlns:msink="http://schemas.microsoft.com/ink/2010/main" type="paragraph" rotatedBoundingBox="6297,10201 12295,5345 13685,7062 7687,11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FB9EE9-ACB5-464F-BB0C-6B4F71BAB66D}" emma:medium="tactile" emma:mode="ink">
              <msink:context xmlns:msink="http://schemas.microsoft.com/ink/2010/main" type="line" rotatedBoundingBox="6297,10201 12295,5345 13685,7062 7687,11918"/>
            </emma:interpretation>
          </emma:emma>
        </inkml:annotationXML>
        <inkml:traceGroup>
          <inkml:annotationXML>
            <emma:emma xmlns:emma="http://www.w3.org/2003/04/emma" version="1.0">
              <emma:interpretation id="{2829D862-07BB-4C04-A52A-3391486BE8B8}" emma:medium="tactile" emma:mode="ink">
                <msink:context xmlns:msink="http://schemas.microsoft.com/ink/2010/main" type="inkWord" rotatedBoundingBox="6297,10201 12295,5345 13685,7062 7687,11918"/>
              </emma:interpretation>
              <emma:one-of disjunction-type="recognition" id="oneOf0">
                <emma:interpretation id="interp0" emma:lang="en-US" emma:confidence="0">
                  <emma:literal>for</emma:literal>
                </emma:interpretation>
                <emma:interpretation id="interp1" emma:lang="en-US" emma:confidence="0">
                  <emma:literal>for •</emma:literal>
                </emma:interpretation>
                <emma:interpretation id="interp2" emma:lang="en-US" emma:confidence="0">
                  <emma:literal>for B</emma:literal>
                </emma:interpretation>
                <emma:interpretation id="interp3" emma:lang="en-US" emma:confidence="0">
                  <emma:literal>for.</emma:literal>
                </emma:interpretation>
                <emma:interpretation id="interp4" emma:lang="en-US" emma:confidence="0">
                  <emma:literal>for 8</emma:literal>
                </emma:interpretation>
              </emma:one-of>
            </emma:emma>
          </inkml:annotationXML>
          <inkml:trace contextRef="#ctx0" brushRef="#br0">3046 8775 24,'29'27'20,"-19"-7"-4,16-14-1,-4 14 0,16-18-6,-9 13 0,9-19-2,-8 4-1,8-17-1,-9 1-2,3-16 0,-14-3 0,0-11-1,-8-7 0,-4-12 0,-8-2-1,-4-4 0,-6-1 1,-6-5-2,-4-2 1,-6 2 1,-3 0-3,-1 2 2,2 2-2,6 0 2,-1 4-2,9 4 2,6 4-2,16 7 1,8 5 2,7 9-2,9 3 1,6 11-1,4 3 2,5 7-3,3 6 2,-1 2-1,-1 6 0,-2 2 0,-1 4 0,-5 4 0,-2 2 0,-3 2 0,-5 5-1,-8 3 0,-2 2-2,-18 13-5,6-15-26,-14 20-2,-2-5-1</inkml:trace>
          <inkml:trace contextRef="#ctx0" brushRef="#br0" timeOffset="401.0229">3022 8299 8,'-4'-18'31,"4"18"1,-4-18-14,24 2-5,-20 16-2,39-4-2,-11 12-2,12-6-2,0 8 0,11-4-2,1 2 0,5-2-2,3 2 0,5-2 0,-5-2-2,1 0 2,-3 1-2,-5-3 1,-5 2-1,-12 2 0,-1-2-2,-35-4-3,38 0-13,-38 0-17,0 0 1,0 0 0</inkml:trace>
          <inkml:trace contextRef="#ctx0" brushRef="#br0" timeOffset="1023.0584">4411 8368 21,'0'0'31,"0"0"2,-30-4-24,24-14-1,-16 12 1,8-16-3,-14 14 0,3-15-1,-11 15-1,4-8-1,-10 10 0,5-2 0,-7 8-1,8-2-1,-3 10 1,7 4-1,2 8 0,8 5 0,7 7 0,7 6-1,8 5 0,6 4 0,11 1 0,7 1 1,6-7-1,6 1 0,7-9 0,3-5 0,0-11 0,5-6 0,-3-12 0,-1-6 1,-3-10-1,-4-6 0,-5-11 0,-1-5 0,-12-7 1,-6-2-1,-8-1 0,-8-1 0,-8 1 0,-4 3 1,-8 7-2,-6 3 2,1 5-2,3 5 1,2 7 0,0 8-2,20 10-1,-26-2-4,26 2-25,0 0-5,10 26 1</inkml:trace>
          <inkml:trace contextRef="#ctx0" brushRef="#br0" timeOffset="1679.0961">4768 8305 10,'0'0'26,"0"0"-16,0 0-1,0 0 2,16 19 0,-16-19 0,19 18-1,-1-10 0,-8 20-3,10-5-1,-2 15-2,6-3 0,1 9-1,3-3-1,-4 5-1,4-5 1,-8 1-1,1-7 0,-7-3 0,0-8 0,-8-1 0,-6-23 0,6 28 0,-6-28 0,0 0 0,0 0 0,0 0-1,-18-18 1,4-6-1,-1-9 1,-3-7-1,-2-9 0,0-4 1,4-3-1,2-3 1,8-4 0,4 8 0,6-1 0,4 3 0,8 2 0,4 5-1,2 3 1,2 7 0,9 5-1,1 1 0,4 8 1,3 4-1,1 3 1,0 7-1,5 6 1,-1 2-1,-4 4 1,-1 2-1,-5 4 0,-8 1 0,-1 1 1,-7 0-2,-12 6-2,-8-18-30,16 20-4,-16-20-2,-28 4-1</inkml:trace>
          <inkml:trace contextRef="#ctx0" brushRef="#br1" timeOffset="1.83161E8">9040 4134 12,'0'0'12,"0"0"-1,0 0-3,0 0-1,0 0-2,-23-5 0,23 5-1,0 0-1,-23-3-1,23 3 1,0 0-1,-25-15 0,25 15 0,0 0 0,-16-31 0,16 31-1,0-31 2,0 31-2,11-33 1,-11 33-1,18-31 1,-18 31-1,25-21 0,-25 21 0,26-13 0,-26 13 0,23 0-1,-23 0 0,0 0 1,28 18-1,-28-18 0,0 0 0,15 31 0,-15-31 1,8 26-1,-8-26 0,0 23 0,0-23 0,-10 23 0,10-23 0,-10 23 0,10-23 1,0 0-1,-29 23 0,29-23 0,0 0 0,-25 11 0,25-11 0,0 0 0,-26-16 0,26 16 0,0 0 0,-18-31 0,18 31 0,-5-25 0,5 25 1,0 0-2,3-29 2,-3 29-1,0 0 0,0 0 0,23-20 0,-23 20 0,0 0 0,28 2 0,-28-2 0,23 13 0,-23-13 0,0 0 0,26 34 0,-26-34 0,7 31 0,-7-31 0,0 28 0,0-28 0,-13 28 0,13-28 1,-20 23-1,20-23 0,-26 13 0,26-13 0,-33 3 0,33-3 0,-28-13 1,28 13-1,-23-23 0,23 23 0,-16-31-1,16 31 1,0 0-1,-2-34-4,2 34-24,0 0-1,0 0-1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09:3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564 908 12,'0'0'24,"0"0"2,0 0-2,0-23-6,0 23-2,-4-21-3,4 21-3,-10-25-1,7 8-1,3 17-1,-29-25 0,8 16-2,2-5-1,-10 9 0,3-5-1,-9 4 0,1 5 0,-4 2-1,2 1-1,0 8 1,0-2 0,-3 7-1,5 6 0,4 4 1,1 3-1,4 8 0,3 2 0,4 3 0,9-5 1,7 2-1,8-4 0,9 0 1,8-5-1,9-4 0,6-8 0,12-2 0,-1-7 0,5-6 0,-1-4 0,-5-6-1,-1-7 0,-7-4 0,-6-8 0,-9 2 1,-6-3-2,-9-5 1,-3 5 0,-7-1 0,-2 5 0,-1 3 0,-1 3 0,4 18 0,-10-22 0,10 22-1,0 0 1,0 0 0,0 0 0,0 0-1,0 0 1,0 0 0,-7 22 0,7-22 0,5 27 0,-5-27 0,10 29 1,-2-12-1,3 2 0,0 2 0,5 2 1,-3 0-1,4 1 0,6-1 0,-2 2 0,0-2 0,0-2 0,4-8 1,-1-5-1,3-6-1,-6-6-1,4-7-7,-8 3-28,-6-9-1,-7-8 0,-12 2 0</inkml:trace>
  <inkml:trace contextRef="#ctx0" brushRef="#br0" timeOffset="951">981 271 26,'0'0'28,"0"-17"3,0 17 0,0 0-10,0 0-6,5 40-3,7-21 1,-12 25-3,11-6-1,-9 25-1,10 2-2,-9 11 0,7-2-1,1 12-2,1-11-1,1-5 0,0-3-1,3-14 0,-5-5-1,-1-12 1,1-9-1,-5-6-1,-6-21-1,11 17-5,-11-17-14,0 0-19,-11-29 2,11 1-1,0-12 1</inkml:trace>
  <inkml:trace contextRef="#ctx0" brushRef="#br0" timeOffset="1403">1731 868 14,'25'-23'23,"-25"23"2,0 0-5,0 0-1,0-23-3,0 23 0,-4-21-1,6 2-1,-2 19-1,-21-27-3,2 22-2,19 5-2,-38-12-1,13 12-1,-3 10-1,1 5-1,-6 12 0,9 5 0,-1 4 0,10 4-1,7 4 0,10-4 0,9-5 0,8-3 0,8-9 0,9-10-1,4-7 0,4-12 1,-4-7-1,-2-6 0,-4-6 0,-7-2 0,-4-1 0,-6-3-1,-5 3 1,-5-1 0,-5-3-1,-4 7 1,2-2-1,-4 8 1,2 0 0,2 19 0,-5-27 0,5 27 0,0 0 1,0 0-1,-6 17 0,8 1 1,0 6 0,4 3 0,1 7 0,7 6-1,-1 0 1,2 6 0,4 2 0,4 9-1,0-2 1,2 3 0,-3 1-1,-3-4 1,1-2 0,-9 1-1,-3-1 0,-7-7 1,-10 0-1,-1-8 1,-12-2-1,-1-7 1,-12-3-2,-5-9 2,-11-5-1,-6-6 0,-6-12 0,-4-6 0,-1-3 0,3-4-1,6-4 0,10 2-3,22-7-6,27 28-29,-8-38-1,25 13 1,16-2-1</inkml:trace>
  <inkml:trace contextRef="#ctx0" brushRef="#br0" timeOffset="2261">2497 795 34,'17'-13'29,"-17"13"0,0 0-6,0 0-3,5-17-3,-5 17-2,0 0-2,-17-23-3,-4 25-2,4-10-1,-11 14-2,1-4-2,-7 9 1,5 5-1,-7 6 0,6 3-1,1 8 0,8 1-1,6 6 1,9 0-1,14-4 0,9-1 0,9-5 0,11-11 0,10-7-1,3-9 1,1-8-1,3-11 0,-7-5 0,-7-5 1,-6-5-1,-9 1-1,-10-1 1,-7 1 0,-6 5-1,-8 2 0,-7 6 1,13 17-1,-29-29 1,8 18-1,0 1 1,-1 3-1,1-3 1,-2 3-1,23 7-2,-27-16-2,27 16-10,10-19-24,-10 19 1,28-5 0,-9 6-1</inkml:trace>
  <inkml:trace contextRef="#ctx0" brushRef="#br0" timeOffset="2838">3017 748 45,'0'0'30,"0"0"2,-8 19-9,8-19-4,15 40-5,4-19-3,-9 17-3,9-8-2,-6 10-1,6-9-1,-6 5 0,5-7 0,-9-1-2,4-10 1,-13-18-1,12 22 0,-12-22 0,0 0-1,0 0 0,-12-30 0,1 9 0,-6-8 0,0-3 0,3-6-1,-3 0 2,6-2-1,1 2 1,8-3 0,8 7 0,7 0 0,5 7-1,12 2 0,4 3 1,4 2-1,8 5 1,2-2-2,1 9 2,-1-1-2,0 9 1,-8-4 0,-2 4-1,-8 4 0,-11-2 0,-19-2 0,21 9-1,-21-9-3,0 0-6,0 0-30,-23 17-1,23-17 2,-28-17-2</inkml:trace>
  <inkml:trace contextRef="#ctx0" brushRef="#br0" timeOffset="3446">4001 508 38,'0'0'33,"0"0"2,-19 0 1,19 0-13,0 0-3,-17 34-6,17-34-5,-4 42-2,10-10-1,-8 14-1,8-6-1,-1 11-1,5-3-1,3 5-1,-1-9 0,-1-4-1,1-9-1,-3-12-5,-11 2-15,2-21-18,0 0-1,-13-19 1,1-8-1</inkml:trace>
  <inkml:trace contextRef="#ctx0" brushRef="#br0" timeOffset="3742">3914 212 104,'5'-21'38,"3"0"0,1 4 0,-9 17-33,25-25-2,-25 25-2,31-9 0,-31 9-1,0 0-2,21 11-7,-21-11-28,-8 27-2,8-27 1,-23 11 0</inkml:trace>
  <inkml:trace contextRef="#ctx0" brushRef="#br0" timeOffset="4444">4536 277 2</inkml:trace>
  <inkml:trace contextRef="#ctx0" brushRef="#br0" timeOffset="4506">4614 100 47,'0'0'31,"0"0"1,0 0-5,0 0-3,0 22-3,-3 11-5,10-6-4,-11 28-3,16 2-2,-8 23-1,9 2-2,0 10-2,4-1 0,2-5-1,-1-4-2,3-12-1,-10-11-4,12-22-13,-14-11-19,-7-8-3,-2-18 2,0 0-1</inkml:trace>
  <inkml:trace contextRef="#ctx0" brushRef="#br0" timeOffset="4802">4334 490 92,'-1'-17'38,"1"17"-1,34-28 1,-6 22-28,18-11-5,7 5-1,8-1-2,4 7 0,0 2-1,3 10 0,-7 0 0,-4 3-1,-1 3-1,1-6-6,-19 7-13,0-9-18,-2-10 0,-13-5 0,-6-10-2</inkml:trace>
  <inkml:trace contextRef="#ctx0" brushRef="#br0" timeOffset="5067">5100 0 88,'8'18'35,"-6"8"1,-4 5-3,19-1-23,-6 26-3,10 1-1,-4 15-2,10 6 0,-8 4-1,4-2-1,-4 0 1,2-11-1,0-6-1,-4-17 0,-4-10 0,-3-15-1,-10-21 1,0 0-1,0 0 0,17-32 0,-17-1 1,4-5-1,0-6 0,1-2 0,5 4 0,1 2 0,12 0 0,0 12 0,4 5 0,1 6 0,4 15 0,1 4 1,-3 7-1,3 10 0,-1 6 1,-1 8-1,-5 8 1,1 3 0,-6 8 0,2-6 0,-6 3 0,-2-5-1,-5-4 1,-3-6-2,1-11-2,-12-6-4,4-17-22,0 0-12,-6-26 0,-3-5 2,-1-9-3</inkml:trace>
  <inkml:trace contextRef="#ctx0" brushRef="#br0" timeOffset="5582">5991 490 45,'19'16'32,"-7"14"2,9-7 0,5-4-16,-10 27-3,14-14-4,-15 16-3,8-8-2,-10 8 0,5-12-2,-11 2-1,3-11-1,-6-4 0,-4-23-1,0 19-1,0-19 1,-12-21-1,6-4 1,-1-8-1,1-10 0,4-3 0,6-2 0,7-3 1,3 5-1,7 8 1,5 3 0,7 16 1,5 4-1,4 13 1,2 2 0,-3 10-1,3 9 1,0 6-1,-8 7 0,-5 2 0,-5 1-1,-9 1 1,-1-4-1,-9 1 1,-1-9-1,-6-6 0,0-18 1,0 0-1,0 0 0,-13-21 0,9-6 0,2-5 0,4-1 0,6-3 0,3 2 0,10-1 0,2 7 0,7 5 0,8 6 0,4 5 0,6 12 0,-1 6 0,1 5 1,0 7 0,-5 1-1,-3 7 1,-7 9 1,-8 5-1,-8-2 0,-4 2 0,-7-2 0,-4 2 0,-4-8 0,-4-3-1,-3-12-2,9-17-2,-23 19-7,23-19-31,-16-32 0,15 13 1,2-4-1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27:35.61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410 38 62,'0'0'33,"-24"-15"0,1 13 0,-3-6-14,26 8-8,-44-9-2,19 3-4,-9 10 0,6 0 0,-10 3-1,12-1 1,-12 17 0,11-12-2,1 6 1,5 1-1,4-3-1,17-15 0,-15 30 0,15-30 0,9 23-1,8-12 0,6 5 0,9-5 0,6 8 0,11-6 0,-1 8 1,6-3-2,-1 4 0,-3 5 0,-3-2 0,-6 3 0,-8 1 0,-7-4 0,-5 1 0,-8 3 0,-11-6 0,-2-1 0,-4 1 0,-7-6 0,-10 8 0,-3-10 0,-7 1 0,-8-3 0,-1-2 0,-9-9 0,-4 0 0,2 0 0,5-13 0,5 9 0,20-8 0,-4 8-5,25 2-38,0 0 1,34-26 0,2 10 0</inkml:trace>
  <inkml:trace contextRef="#ctx0" brushRef="#br0" timeOffset="563">756 379 59,'0'0'36,"-18"0"0,18 0 1,-31 5-13,31-5-6,0 0-5,0 0-4,2 18-1,-2-18-2,21 34-1,-2-11-1,4 7-4,3-1 0,1 9 0,5-8 0,2 6 0,0-7 0,-4-4 0,0 1 0,3-11 0,-16 3-5,19-28-17,-12 6-20,1-9 0,-6-4 0,-2-6 1</inkml:trace>
  <inkml:trace contextRef="#ctx0" brushRef="#br0" timeOffset="829">1195 487 87,'0'0'37,"0"0"2,-5 17-5,5-17-12,-2 40-7,7-17-5,-14 17-1,11 6-7,-15 9-2,11 0 0,-6 15 0,-5-5 0,9 0 0,-2 0 0,3-6 0,-3-14 0,4-7 0,2-9 0,0-29 0,0 0 0,0 0 0,17-15-33,-7-25-10,-5 0-2,10-17 1</inkml:trace>
  <inkml:trace contextRef="#ctx0" brushRef="#br0" timeOffset="1172">1594 493 70,'-20'-17'36,"3"11"0,17 6 2,-42-2-17,42 2-8,-30 0-3,30 0-3,-44 2-2,25 8 0,-1 3-1,1-7-1,0 9 0,19-15-2,-17 21 2,17-21-3,7 21 0,-7-21 0,36 13 0,-2 2 0,4-7 0,-2 1 0,6 8 0,1-5 0,-5 5 0,-8-4 0,-7 3 0,-23-16 0,19 34 0,-19-34 0,-6 25 0,-9-8 0,-8-2 0,-3-2 0,-6-3 0,0-3 0,-8-3 0,-7-4 0,9-8 0,-2 3 0,23-22-23,-6 10-19,16-12-2,5-5 3,19-11-2</inkml:trace>
  <inkml:trace contextRef="#ctx0" brushRef="#br0" timeOffset="1625">1759 19 91,'0'0'38,"0"0"0,4 25-2,20-19-21,-18 28-3,13-6-4,-2 12-2,11 6-1,-5 15-2,-4 2 0,8-3-3,-5 5 0,1-4 0,-4-8 0,-4-1 0,-6-10 0,7-10 0,-11-7 0,3-8-4,-20 4-19,12-21-18,0 0-2,-17-12 2,0-9-1</inkml:trace>
  <inkml:trace contextRef="#ctx0" brushRef="#br0" timeOffset="1907">1757 396 110,'-19'6'39,"19"-6"2,0 0-1,32 19-30,2-21-3,8 5-2,11-3-2,-4 2-3,4 4 0,-4-2 0,2 2 0,-5 3-2,-8 3-5,9-12-8,-24 17-17,13-12-9,-12 1-1,1-6 2,-25 0 3,23-8 16,-23 8 12,0 0 12,-18 0 22,18 0 11,-22 10 3,22-10-1,0 0 1,-19 36-15,36-36-7,-17 0-6,28 23-4,-5-12 0,0-11-7,5 6 0,-3-6 0,5-8 0,-9-1 0,0 3 0,-4-11 0,-17 17 0,20-28 0,-22 9 0,-3 1 0,-14 3 0,-4 2 0,-9 0 0,-4 3 0,-4 6 0,1 6 0,3 6 0,7 9 0,3 4 0,9 0 0,11 9 0,8 1 0,9 5 0,10-2 0,2-2 0,3-7 0,8-4 0,0-2 0,10-19-8,-12 0-35,-4-11-1,-10-12 2,6-6-1</inkml:trace>
  <inkml:trace contextRef="#ctx0" brushRef="#br0" timeOffset="2469">2559 400 91,'0'0'39,"8"28"2,3-11-1,-5 16-22,13-16-6,-6 11-5,12-5-2,-5 8-3,-3-7-2,0 3 0,0-2 0,-7-4 0,-10-21 0,15 24 0,-15-24 0,0 0 0,23-17 0,-18-2 0,3-7 0,5-5 0,0 3 0,3-5 0,-5 10 0,6 1 0,-9 3 0,-8 19 0,32-21 0,-32 21 0,26-10 0,-26 10 0,0 0 0,0 0 0,0 0 0,0 0 0,85 90 0,-85-90 0,0 0 0,0 0 0,42 83 0,-42-83 0,0 0 0,0 0 0,0 0 0,0 0 0,0 0 0,11-93 0,-11 93 0,-3-76 0,3 76 0,0 0 0,18-91 0,-18 91 0,0 0 0,0 0 0,82-23 0,-82 23 0,0 0 0,0 0 0,92 89 0,-92-89 0,0 0 0,42 101 0,-42-101 0,0 0 0,23 95 0,-23-95 0,0 0 0,0 0-17,0 0-26,0 0 1,-8 80-1,8-80 1</inkml:trace>
  <inkml:trace contextRef="#ctx0" brushRef="#br0" timeOffset="3235">3562 407 88,'0'0'38,"0"0"0,0 0 1,-97-30-23,97 30-7,0 0-1,0 0-3,0 0 0,0 0 0,-81 30-1,81-30-4,0 0 0,0 0 0,0 0 0,0 0 0,-32 93 0,32-93 0,0 0 0,0 0 0,0 0 0,68 86 0,-68-86 0,0 0 0,87 29 0,-87-29 0,0 0 0,79 21 0,-79-21 0,0 0 0,0 0 0,0 0 0,0 0 0,0 0 0,0 0 0,14 87 0,-14-87 0,0 0 0,0 0 0,0 0 0,-42 76 0,42-76 0,0 0 0,0 0 0,-85 8 0,85-8 0,0 0-38,0 0-6,-78-46 0,78 46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28:02.837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243 16 24,'0'0'25,"0"0"3,0 0-2,0 0-5,0 0-4,0 0-3,-2-23-2,2 23 1,0 0-2,0 0-1,0 0-2,0 0-2,0 0 0,0 0-2,2 25-1,-2 2 0,9 2-1,-7 7 1,8 8-1,-3 16 1,7 1-1,-5 8 0,3-2 0,-3 4 0,4 2 0,-3-2-1,1-2 0,-3 0 1,1-11-2,-3-12 0,4-6 0,-5-11 0,-1-10 0,-4-19 0,0 0-4,0 0-4,0 0-32,0 0-1,-11-17 1,-4-3-2</inkml:trace>
  <inkml:trace contextRef="#ctx0" brushRef="#br0" timeOffset="625">16 427 56,'0'0'33,"-17"-16"1,17 16-6,4-21-6,-4 21-6,0 0-3,0 0-4,13-19-1,-13 19-2,27 0 0,-8 4-1,8-4-1,5 5-1,8 1 0,2 4-1,5-2 0,1 3-1,3-5 0,-1 5-1,-1-1 1,3-2-1,-7-8 0,-5 0-2,-7-2-1,3-6-5,-36 8-15,26 6-17,-26-6-1,0 0 1,0 0 0</inkml:trace>
  <inkml:trace contextRef="#ctx0" brushRef="#br0" timeOffset="1125">703 630 29,'-15'-17'26,"15"17"-1,0 0 0,0 0-4,0 0 0,0-23-3,0 23 0,0 0-4,0 0-3,27 5-3,-27-5-2,24 21-1,-6 0-1,3-3-1,1 11-1,1 3 0,0-3-1,2-4 0,-2 4 0,3-1 0,-3-5-2,0-5 1,4-13-2,-10 7-5,11-18-12,-9-3-20,-2-1 0,-1-11 0,-3-2 0</inkml:trace>
  <inkml:trace contextRef="#ctx0" brushRef="#br0" timeOffset="1438">1183 557 68,'0'0'33,"-27"15"-1,27-15 1,0 0-18,0 0-6,0 0-2,0 0-2,0 0 1,0 0-1,-7 19 1,-1 1 0,8-20-1,-4 42 0,4-13 0,-6 17-1,1 2-1,-3 13 0,-1 4-1,-1 8 1,1 11-3,-9 7 0,1-1 0,2 0 0,0-4 0,2-9 0,3-4 0,2-14 0,3-15 0,7-13 0,-4-14-4,2-17-32,7-25-5,-3-4-1,-4-15 1</inkml:trace>
  <inkml:trace contextRef="#ctx0" brushRef="#br0" timeOffset="1953">1474 724 54,'0'0'29,"0"0"1,0 0-7,0 0-7,0 0-2,0 0-3,0 0-3,4 32 1,-4 5-2,9-3 0,-3 18 0,4 6-2,-7 13-2,9 3 0,-7 9 0,9-6-1,-5-3-1,3-3 0,-1-11-1,1-12 0,-3-12 1,3-15-1,-12-21 0,0 0 1,0 0-1,0 0 1,5-30 0,-14 1-1,-5-11 0,-3-6 0,-4-4 0,-2-4 0,1 0 0,-1-1 0,2-1 0,4-2 0,7 12 0,6 0 0,6 0 0,4-2 1,7-1 0,4 3 0,3 0-1,6 0 1,-1-1 0,3 5 0,1 8 1,3 11-2,-3 13 0,3 8 1,2 12-1,1 5 1,-1 12-1,-2 8 0,-1 1 0,-1 2 0,-3 1 1,-2-7-1,-8 3 0,-4-3 0,-5-1 0,-3-8 0,-5-2 1,0-21-1,-21 25 0,2-15 0,-11-8 0,-10 1 0,-6-6 0,-7-3 0,-10 6 0,4-6 0,2-5-1,0 5-1,19-6-5,-10 12-12,28-2-20,20 2-1,-14-23 0,26 2 1</inkml:trace>
  <inkml:trace contextRef="#ctx0" brushRef="#br0" timeOffset="2860">2079 806 52,'0'0'35,"0"0"0,-25 6 0,25-6-9,0 0-7,0 0-6,0 0-3,25 12-3,0-18-2,2 6 0,7-6-2,2 6 0,10-4-1,-6-2-1,3-1 0,-5-3 0,-3 2-1,-5 1 2,-1-7-2,-8-1 0,-4 2 0,-17 13 0,21-29 0,-21 29 0,2-33 0,-2 33 0,-16-23 0,16 23-2,-36-23 2,11 14 0,-1 3 0,-5-2-1,1 4 1,-2 2 0,3 1 0,-3 6 0,5 5 0,0 5 1,3 4-1,1 10 2,6 0-2,3 11 0,9 6 0,1-2 0,8-3 0,9-1 0,10-2 0,3-5 0,9-8 0,5-8 0,5-9 0,1-8 0,7 0 0,-3-6 0,-6-2 0,1-3 0,-16 3 0,9-3-2,-17 13-39,-4-10-1,-17 8-1,0 0 1</inkml:trace>
  <inkml:trace contextRef="#ctx0" brushRef="#br0" timeOffset="3563">3135 563 66,'0'0'33,"0"0"0,-11-25 1,11 7-17,0 18-6,-17-17-3,17 17-3,-25-15 1,6 15 0,19 0 0,-40-6 0,21 4 0,-10 10-1,9-8-1,-5 6 0,4 5-1,-2 6-1,6-5-2,17-12 0,-19 34 0,19-34 0,4 29 0,7-10 0,10 2 0,2-11 0,9 3 0,2-1 0,5 0 0,-3-5 0,4 5 0,-6 3 0,-6-3 0,-3 11 0,-8-2 0,-13 4 0,-4 3 0,-11 1 0,-12 2 0,-6-1 0,-9-1 0,-4-4 0,-11-4 0,2-3 0,-16-1-4,12-13-37,0 3-2,5-7 2,7-2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7:42:48.893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CA96B7E-BA14-43C6-A0F1-31132CEFD6CE}" emma:medium="tactile" emma:mode="ink">
          <msink:context xmlns:msink="http://schemas.microsoft.com/ink/2010/main" type="inkDrawing"/>
        </emma:interpretation>
      </emma:emma>
    </inkml:annotationXML>
    <inkml:trace contextRef="#ctx0" brushRef="#br0">3259-2358 0,'-39'2'21,"9"2"-7,0-6-1,-20 10-3,5-10-2,-17 16-1,1-6-1,-11 10 0,1-6-2,-8 15-1,9-7-1,-1 8 0,11 1-1,5-1 0,13-4 0,8-3-1,11 1 0,23-22-1,-6 26 1,6-26 0,41 12 0,-5-10 0,12 3 1,11 3-1,7 2 0,11 0 1,2 2-1,1 4 0,-3 0 1,-6 5-1,-9-3 0,-7 2 1,-13-4-1,-12 3 1,-8-5 0,-12 4 0,-10-18 1,-2 28-1,2-28 0,-34 29 1,6-17-1,-12 2-1,-11-2 1,-3 0-1,-5-1 0,1-3 0,1-4 0,9-2-1,10-2-1,38 0-3,-29-10-6,37-9-20,15 7 0,17-4 0</inkml:trace>
    <inkml:trace contextRef="#ctx0" brushRef="#br0" timeOffset="637.0637">3811-2285 2,'0'0'22,"2"-21"-3,6 3-4,-8 18-2,-6-20-3,6 20-2,-18-18-2,0 16-1,18 2-2,-42-7 0,15 7-1,-7 7-1,-2 3 1,-6 6-2,1 4 2,1 4-2,4 7 2,5 7-2,9 5 2,8 5-1,16 1 1,8 0-1,14-7 1,13-1-1,9-13 0,6-10 0,11-16-1,1-10 0,3-16 0,0-6 0,-7-9 0,-12-5 0,-7 3 1,-11-2-1,-8 1 0,-14 3 0,-10 1 0,-14-1 1,-12 5-1,-2-4 0,-7-1-1,-1 5 0,-6 5 0,7 3-1,-1 12-1,18 2-2,-6 18-10,26-6-18,-4 24 0,18-6 0</inkml:trace>
    <inkml:trace contextRef="#ctx0" brushRef="#br0" timeOffset="1294.1289">4819-2585 13,'-8'-33'27,"-12"27"-7,16-16-3,-24 18-5,28 4-3,-42-14-4,17 8-1,-5 12-1,-2-2-2,-6 10 1,-3-2 0,-3 6-1,2 3 0,-5 3 0,7 0 0,4 5 0,7-3 0,11 0-1,14 1 1,10-5-1,14-4 0,15-4 0,9-8 1,10-4-1,7-6 0,8-6 0,1 2 0,-1 0 0,-3 2 0,-3 4 1,-9 6-2,-5 8 2,-11 4-1,-10 11 0,-8-1 1,-10 4-1,-6 5 0,-10 3 1,-8 1-1,-10-1 0,-8 1 1,-11-5-1,-5-1 1,-10-5 0,-5-6 0,-4-8-1,-1-5 0,5-9-1,5-5-1,20-9-3,-3 8-6,29-20-22,12 26-1,20-28 0</inkml:trace>
    <inkml:trace contextRef="#ctx0" brushRef="#br0" timeOffset="2105.2105">5078-2545 13,'-2'-20'31,"12"-2"-12,-10 22-4,32-49-2,-12 33-4,22-12-2,1 11-3,13-1-1,5 8-1,5 0 0,-1 6-1,-1 0 1,-1 6-2,-7 0 1,-5 6-1,-7 0 0,-10 2 0,-3 2 1,-9 2-1,-22-14 1,26 37-1,-24-19 1,-6 2-1,-10 3 1,-8 1-1,-11-2 1,-9 3-1,-10-3 0,-11 2 1,-7-4-2,-5-3-1,-6 3-4,21-20-18,-7 12-11,21-6 1</inkml:trace>
    <inkml:trace contextRef="#ctx0" brushRef="#br0" timeOffset="1647.1641">5265-2462 27,'-2'29'31,"18"-9"-13,-14 20-6,22-9-3,-9 19-4,13 1-2,-6 10-1,6-2 0,-2 1-2,-1-3-1,7-10-6,-12 7-21,0-17-4,-6-13 0</inkml:trace>
    <inkml:trace contextRef="#ctx0" brushRef="#br0" timeOffset="3449.3449">3316 731 19,'-28'-21'23,"28"21"-7,-50-10-2,21 4-5,-19 22-1,2-5-4,-13 15-2,3 2 1,-11 15-2,3 3 2,-5 19-2,6 4 2,5 10 0,14 4 0,9 6 0,21-4 0,16 2 0,20-16 0,17-10 0,21-26-1,15-23 0,14-24-1,7-23 0,7-22-1,-2-20 1,0-8-2,-6-6 1,-13 0-1,-13 8 1,-17 6 0,-19 8-1,-23 10 1,-14 11 0,-17 3 0,-15 13 0,-12 1 0,-9 9-1,-3 6-1,5 0 0,-1 10-1,20-2-4,-9 20-4,45-12-14,-28 4-8,28-4 0</inkml:trace>
    <inkml:trace contextRef="#ctx0" brushRef="#br0" timeOffset="4060.406">4216 640 9,'0'0'26,"-23"-23"-5,19-1-4,-24 20-3,12-18-4,-20 20-3,11-11-2,-15 13-1,4-4-1,-2 10-1,1 3 0,1 5-1,8 2 0,3 2 0,9 7 0,10 1-1,12 0 1,10-2-1,11-1 0,11-3 0,8-2 0,13 0 1,5-7-2,5 1 1,0-4 0,-5 2 0,-3 0-1,-11 2 2,-6 2-2,-13 3 1,-13 1 1,-12 4-1,-10 2 1,-14 3-1,-9 3 1,-9 5 0,-12-1 1,-15 5-1,-1-5 0,-11 2 0,2-7 1,-1-5-2,5-6-1,21-10-2,6-1-3,37-30-18,5 23-11,29-42 0</inkml:trace>
    <inkml:trace contextRef="#ctx0" brushRef="#br0" timeOffset="4684.4684">4812 512 9,'-20'-8'31,"20"8"-1,0 0-19,0 0 0,0 20-4,0-20-3,22 33 0,-3-7-1,-5 14 0,6 5-1,-2 6 0,2 1-1,-4 3 1,6-4-1,-1-3-1,-1-9 1,2-5-1,0-12 1,4-5-1,1-11 0,1-6 0,4-6 0,-2-7 0,5-3 1,-3-4-1,0-4 0,-2-3 1,7-1-1,-3-8 1,-2-3-1,-4 1 0,-3-3 1,-5 3-1,-2-3 0,-10 3 1,-18-1-1,-8 9 1,-8-3 0,-11 3 0,-9 2-1,-11 1 2,-9 1-2,-11 6 2,-3 1-2,-7 3 1,-2 4-1,6 2 1,7 4-1,11 4 0,11 0-1,22 2 0,32 0-1,0 0-3,12 28-17,36-18-14,3 6 0</inkml:trace>
    <inkml:trace contextRef="#ctx0" brushRef="#br0" timeOffset="5193.5193">5718 394 15,'-14'19'31,"14"-19"-6,0 0-9,0 0-3,0 0-5,0 0-2,30-4-2,-4 0 0,14-9-1,3 1-1,7-4 0,5 2-1,-1-2 0,-2 2-2,-3 1 1,-3 1-1,-13 6-1,1 2-1,-34 4-3,44 4-12,-44-4-18,12 24 1</inkml:trace>
    <inkml:trace contextRef="#ctx0" brushRef="#br0" timeOffset="5473.5472">5966 488 17,'0'0'31,"0"0"-2,-12 32-18,12-32-4,14 32-2,-2-5-2,0 9-2,4 5 1,-4 5-1,2 3 0,0 0-1,-3-1-2,9-9-6,-20 5-17,4-19-7,-4-25-1</inkml:trace>
    <inkml:trace contextRef="#ctx0" brushRef="#br0" timeOffset="5796.5796">5756 998 21,'-10'22'34,"10"-22"0,0 0-21,0 0-6,0 0 0,28 4-2,-6-4-1,15-10 1,3 4-2,10-8 0,3 2 0,3-6-1,3 1-1,-1-1 0,-3 2 0,-5 0-1,-4 0-2,-7 10-2,13-11-16,-22 19-18,-1-6 1,-11 6-2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7:15:39.533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099D3AF-9732-44A1-8D24-2D6AA4D41EE5}" emma:medium="tactile" emma:mode="ink">
          <msink:context xmlns:msink="http://schemas.microsoft.com/ink/2010/main" type="writingRegion" rotatedBoundingBox="1535,1690 5449,1133 6021,5147 2107,5705"/>
        </emma:interpretation>
      </emma:emma>
    </inkml:annotationXML>
    <inkml:traceGroup>
      <inkml:annotationXML>
        <emma:emma xmlns:emma="http://www.w3.org/2003/04/emma" version="1.0">
          <emma:interpretation id="{40D7E6B7-FCCE-4C7B-B1FB-7B704BEFFFCB}" emma:medium="tactile" emma:mode="ink">
            <msink:context xmlns:msink="http://schemas.microsoft.com/ink/2010/main" type="paragraph" rotatedBoundingBox="1535,1690 5449,1133 5615,2296 1701,2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5BBD2D-431B-4EDE-87E6-3E54BAE606C9}" emma:medium="tactile" emma:mode="ink">
              <msink:context xmlns:msink="http://schemas.microsoft.com/ink/2010/main" type="line" rotatedBoundingBox="1535,1690 5449,1133 5615,2296 1701,2854"/>
            </emma:interpretation>
          </emma:emma>
        </inkml:annotationXML>
        <inkml:traceGroup>
          <inkml:annotationXML>
            <emma:emma xmlns:emma="http://www.w3.org/2003/04/emma" version="1.0">
              <emma:interpretation id="{3D1912E6-2B6E-47DB-9136-5C88B5C20CA7}" emma:medium="tactile" emma:mode="ink">
                <msink:context xmlns:msink="http://schemas.microsoft.com/ink/2010/main" type="inkWord" rotatedBoundingBox="1535,1690 5449,1133 5615,2296 1701,2854"/>
              </emma:interpretation>
              <emma:one-of disjunction-type="recognition" id="oneOf0">
                <emma:interpretation id="interp0" emma:lang="en-US" emma:confidence="0">
                  <emma:literal>PLOT</emma:literal>
                </emma:interpretation>
                <emma:interpretation id="interp1" emma:lang="en-US" emma:confidence="1">
                  <emma:literal>PLO I</emma:literal>
                </emma:interpretation>
                <emma:interpretation id="interp2" emma:lang="en-US" emma:confidence="0">
                  <emma:literal>Prot</emma:literal>
                </emma:interpretation>
                <emma:interpretation id="interp3" emma:lang="en-US" emma:confidence="0">
                  <emma:literal>Plot</emma:literal>
                </emma:interpretation>
                <emma:interpretation id="interp4" emma:lang="en-US" emma:confidence="0">
                  <emma:literal>plot</emma:literal>
                </emma:interpretation>
              </emma:one-of>
            </emma:emma>
          </inkml:annotationXML>
          <inkml:trace contextRef="#ctx0" brushRef="#br0">-5888-5736 44,'0'0'31,"0"0"4,0 0-13,-12 24-13,12-24-2,18 39-2,0-7-1,-4 16-1,11 7 0,-5 16-1,4 4 0,0 12-1,0-5-1,-3-1 0,-1-4 2,-2-8-4,-6-13 0,0-19 0,-10-9-4,-2-28-1,0 0-4,8-42-3,-28 9-2,14-35 2,-24 11 0,12-24 3,-15 12 5,1-11 5,4 5 5,-15 14 7,21-8 2,-16 27 0,24-13 1,-14 29-1,24-12-1,4 38-4,-12-39 0,12 39-3,12-26 1,-12 26-3,40-28-1,-10 13 0,6-7 0,7 2-2,3-4 1,7 1-1,1 3 0,1 2 0,1 6 0,-2 6 0,-3 8 0,-7 6 0,-3 10 0,-11 8 0,-6 7 0,-8 5 0,-8 7 0,-10 5 0,-8 3 0,-10 3 0,-10-1-1,-3 0 2,-11-7-2,-6-1 2,-5-5-2,-3-10 2,-1-5-1,5-9 0,7-2 0,7-10-2,4 0-1,36-6-8,-22-6-24,22 6-2,16-32 0,8 5 0</inkml:trace>
          <inkml:trace contextRef="#ctx0" brushRef="#br0" timeOffset="538.0538">-4866-5918 31,'0'0'34,"0"0"1,0 0-1,-4 57-26,17-31-2,-9 22-1,8 7-2,-6 14-1,6 3 0,-6 15-1,8 2 0,-10 6 0,6-4 0,-6-2 0,4-12 1,-6-8 1,8-19-2,0-9 1,0-21-3,-10-20 2,37 0-1,-13-16 1,6-10-2,7-9 2,3-1-2,2-1 2,7 3 0,-3 8-1,2 2 1,-1 7-1,-9 7-1,-4 8-1,-9 8-1,3-6-6,-26 21-15,-2-21-13,0 0-1,6-19 0</inkml:trace>
          <inkml:trace contextRef="#ctx0" brushRef="#br0" timeOffset="1267.1267">-4043-5863 7,'0'0'26,"-12"-21"-8,12 21-7,0 0 2,14-26 0,-14 26-2,0 0-1,0 0 0,2-20-2,-2 20 0,0 0-2,0 0 0,0 0-1,0 0-1,18 26-1,-12-2 0,9 3 0,-1 11-1,4 15 1,-2 7-2,4 7 0,0 6 0,-2 0 0,-1-1-1,-1-7 0,-2-4 0,-2-17 0,-2-7 1,0-13-1,-10-24 0,18 22 0,-18-22 1,26-6-1,-7-6 0,7-4 0,2-7 0,12-3 0,7-6 0,3-7 0,5-3 1,3-9-1,1-3 0,-1-3 0,-4-3 1,-7 1-1,-9 0 0,-10 3 0,-9 1 0,-13 7-1,-15 5 1,-9 5 0,-14 5-1,-14 7 0,-17 4 1,-9 12-1,-13 4 1,-4 8 0,-8 6 0,3 4 0,1 2 1,8 0-1,15 0 0,11-4 0,17-3 1,14-5-1,28-2-1,0 0 0,14-21-2,12 15-3,32-18-12,-9 12-19,13-6-2,-1 8 1</inkml:trace>
          <inkml:trace contextRef="#ctx0" brushRef="#br0" timeOffset="1612.1606">-3071-6258 23,'-22'-8'33,"22"8"1,0 0-17,0 0-2,0 0-5,30 12-2,-12-4-2,15-14-1,-1 10 0,12-10-2,1 6-1,7-8 0,2-2-1,1-2 0,1-2-2,-1 0 0,-1-6-3,-9 7-1,5-11-4,-30 24-13,10-16-14,-30 16-3,33-16 3</inkml:trace>
          <inkml:trace contextRef="#ctx0" brushRef="#br0" timeOffset="2082.2081">-2726-5441 18,'-18'0'35,"18"0"2,18-4 0,14-8-26,-8 12-3,25-20 0,-7 8-2,15-11-1,-7 3-2,10-6 1,-5 4-2,1-3 0,-3 3-1,-1 6-1,1 2-1,-9 6-4,17-9-20,-27 15-13,-2-4-2,-32 6 1</inkml:trace>
          <inkml:trace contextRef="#ctx0" brushRef="#br0" timeOffset="1826.1826">-2573-6153 17,'8'43'35,"4"5"1,6 1-1,-7 14-27,19-13-1,-10 13-2,6-11-3,-6 1-1,-6 2-4,9-17-8,-15 17-24,-6-19 0,-6-2-1</inkml:trace>
        </inkml:traceGroup>
      </inkml:traceGroup>
    </inkml:traceGroup>
    <inkml:traceGroup>
      <inkml:annotationXML>
        <emma:emma xmlns:emma="http://www.w3.org/2003/04/emma" version="1.0">
          <emma:interpretation id="{BB9C8283-6129-4CF8-9E4F-17A9463BC3B1}" emma:medium="tactile" emma:mode="ink">
            <msink:context xmlns:msink="http://schemas.microsoft.com/ink/2010/main" type="paragraph" rotatedBoundingBox="2020,4628 5792,4274 5893,5343 2120,5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0C46FB-F35A-4597-8DE8-BA793E14D686}" emma:medium="tactile" emma:mode="ink">
              <msink:context xmlns:msink="http://schemas.microsoft.com/ink/2010/main" type="line" rotatedBoundingBox="2020,4628 5792,4274 5893,5343 2120,5698"/>
            </emma:interpretation>
          </emma:emma>
        </inkml:annotationXML>
        <inkml:traceGroup>
          <inkml:annotationXML>
            <emma:emma xmlns:emma="http://www.w3.org/2003/04/emma" version="1.0">
              <emma:interpretation id="{D10CD747-3C50-4397-A973-659308FDAF41}" emma:medium="tactile" emma:mode="ink">
                <msink:context xmlns:msink="http://schemas.microsoft.com/ink/2010/main" type="inkWord" rotatedBoundingBox="2020,4628 5792,4274 5893,5343 2120,5698"/>
              </emma:interpretation>
              <emma:one-of disjunction-type="recognition" id="oneOf1">
                <emma:interpretation id="interp5" emma:lang="en-US" emma:confidence="0">
                  <emma:literal>pope</emma:literal>
                </emma:interpretation>
                <emma:interpretation id="interp6" emma:lang="en-US" emma:confidence="0">
                  <emma:literal>so PL</emma:literal>
                </emma:interpretation>
                <emma:interpretation id="interp7" emma:lang="en-US" emma:confidence="0">
                  <emma:literal>PO PL</emma:literal>
                </emma:interpretation>
                <emma:interpretation id="interp8" emma:lang="en-US" emma:confidence="0">
                  <emma:literal>pops</emma:literal>
                </emma:interpretation>
                <emma:interpretation id="interp9" emma:lang="en-US" emma:confidence="0">
                  <emma:literal>DO PL</emma:literal>
                </emma:interpretation>
              </emma:one-of>
            </emma:emma>
          </inkml:annotationXML>
          <inkml:trace contextRef="#ctx0" brushRef="#br0" timeOffset="3493.3493">-5406-2476 29,'-28'-50'32,"12"-1"2,-10 15-11,28-19-6,-13 25-5,24-19-4,-3 17-2,14-9-1,6 5-1,8-3-2,11 11 0,5-1-1,7 9 0,3 8 0,1 10-1,-3 6 0,5 14 0,-9 5-2,-5 9 1,-7 4-1,-12 9 2,-5 4-4,-13 1 4,-10 3-2,-14 0 2,-8-1 4,-11-1-4,-9 0 3,-8-7-2,-7-3 1,-7-7-1,-5-8 1,3-7-2,-1-13 0,9-4 0,8-4 0,11-8-1,9-3-1,22-13-2,2 26-5,30-53-15,-3 31-12,15-8-1,-2 1 0</inkml:trace>
          <inkml:trace contextRef="#ctx0" brushRef="#br0" timeOffset="3096.3096">-5396-2496 24,'0'0'29,"-24"12"-1,24-12-9,-14 29-5,14-29-3,0 50-3,12-15-2,-12 17-1,14-3-1,-6 14 0,8-6-2,-4 3 0,7-5-1,-3-4-2,-4-11-1,10-13-5,-20-1-11,-2-26-15,24-8-1,-16-19 1</inkml:trace>
          <inkml:trace contextRef="#ctx0" brushRef="#br0" timeOffset="4517.4516">-3377-3065 2,'0'0'33,"4"20"-1,-2 1 3,16 5-21,-10 16-7,14-1-1,-6 22-1,10 2-1,-1 13-2,3-3 1,-4 4-1,0-4 0,-4-4-1,1-12 1,-7-8-1,-2-15 0,-4-10-1,-8-26 1,2 27-1,-2-27 1,0 0-1,0 0 0,0 0 1,-24-10-1,24 10 1,0 0-1,0 0 1,-21-15-1,21 15-3,0 0-5,-14-18-27,14 18-1,-16-22-1,16 22 1</inkml:trace>
          <inkml:trace contextRef="#ctx0" brushRef="#br0" timeOffset="4105.4105">-3990-2915 20,'-2'-26'21,"2"26"1,0 0-2,-45 2-2,45-2-4,-50 12-4,26-6-3,-19 20-1,11-4 0,-10 21-2,9 0 0,-3 15-1,18 7 0,0 8-1,12 0 0,10 6 0,8-8-1,12-6 0,14-13 0,9-13-1,7-21 1,5-18-1,3-18 0,-1-17 0,1-15 0,-7-7-1,-13-8 1,-8-2-1,-9 2 1,-13 5-1,-10 5 1,-10 6-1,-9 11 1,-9 6 0,-6 9 0,-6 5 0,-3 8 0,-1 6 0,0 4-2,7 2 0,-1 10-2,36-12-5,-30 28-20,30-28-8,0 0 1,20 17 0</inkml:trace>
          <inkml:trace contextRef="#ctx0" brushRef="#br0" timeOffset="5127.5127">-3321-2941 7,'0'0'33,"0"0"0,-22-13 1,22 13-22,0 0-3,14-34-1,-14 34-2,24-30-2,-24 30 0,45-43-1,-13 23 0,8-5-1,3 5-1,3 0 0,2 8 0,1 4-1,1 8 0,-4 4 0,-5 8 0,-7 4 0,-6 6 0,-6 3 0,-7 9 0,-7 1 0,-10 1 0,-6 1 1,-11 3-1,-5-1 0,-6-1 1,-10 0-1,-11-5 0,-3-5 1,-1-3-1,-3-7 0,9-6 0,-1-4-1,16-8-1,2 2-2,32-2-5,0 0-25,8-28-4,-8 28 2,42-37-1</inkml:trace>
          <inkml:trace contextRef="#ctx0" brushRef="#br0" timeOffset="5664.5664">-2470-3209 14,'6'-18'33,"-6"18"1,0 0 2,0 0-26,22 2-3,-18 18 0,-4-20-2,26 43 0,-11-13-1,-3 17-1,4 1-1,-4 13 0,6-2 0,-6 10-1,4-2 1,-8 3-1,4-7-1,-1-8 2,-3-6-1,-2-11-1,0-6 1,2-11-1,-8-21 1,24 14 0,-24-14 0,36-8 0,-12-6 0,5-1 0,3-1 0,0 0 0,7 0 0,-3 0 0,4 1 0,-2 3-1,1 2 1,-1 2 0,0 0-1,-5 2 0,-3 2 1,-4 0-2,-6 2 1,-20 2-1,27-2-2,-27 2-5,0 0-31,0 0-1,-29 8 0,-3-20 0</inkml:trace>
        </inkml:traceGroup>
      </inkml:traceGroup>
    </inkml:traceGroup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7:15:46.185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2A0084-30AB-4265-80C1-BB04AB4EFD9C}" emma:medium="tactile" emma:mode="ink">
          <msink:context xmlns:msink="http://schemas.microsoft.com/ink/2010/main" type="writingRegion" rotatedBoundingBox="818,3220 21722,359 22912,9053 2008,11914"/>
        </emma:interpretation>
      </emma:emma>
    </inkml:annotationXML>
    <inkml:traceGroup>
      <inkml:annotationXML>
        <emma:emma xmlns:emma="http://www.w3.org/2003/04/emma" version="1.0">
          <emma:interpretation id="{CD93B075-9FE7-4DF5-B2F3-51E0741BE1A9}" emma:medium="tactile" emma:mode="ink">
            <msink:context xmlns:msink="http://schemas.microsoft.com/ink/2010/main" type="paragraph" rotatedBoundingBox="6264,2475 17107,990 17272,2193 6429,36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3DD1CF-D1BC-42DD-86B2-AAD89819059A}" emma:medium="tactile" emma:mode="ink">
              <msink:context xmlns:msink="http://schemas.microsoft.com/ink/2010/main" type="line" rotatedBoundingBox="6264,2475 17107,990 17272,2193 6429,3678"/>
            </emma:interpretation>
          </emma:emma>
        </inkml:annotationXML>
        <inkml:traceGroup>
          <inkml:annotationXML>
            <emma:emma xmlns:emma="http://www.w3.org/2003/04/emma" version="1.0">
              <emma:interpretation id="{1C5E9FFD-E2EB-4B3B-8818-535C9562CF91}" emma:medium="tactile" emma:mode="ink">
                <msink:context xmlns:msink="http://schemas.microsoft.com/ink/2010/main" type="inkWord" rotatedBoundingBox="6264,2475 11458,1764 11607,2857 6414,3568"/>
              </emma:interpretation>
              <emma:one-of disjunction-type="recognition" id="oneOf0">
                <emma:interpretation id="interp0" emma:lang="en-US" emma:confidence="0">
                  <emma:literal>open</emma:literal>
                </emma:interpretation>
                <emma:interpretation id="interp1" emma:lang="en-US" emma:confidence="0">
                  <emma:literal>opera</emma:literal>
                </emma:interpretation>
                <emma:interpretation id="interp2" emma:lang="en-US" emma:confidence="0">
                  <emma:literal>oops</emma:literal>
                </emma:interpretation>
                <emma:interpretation id="interp3" emma:lang="en-US" emma:confidence="0">
                  <emma:literal>ossia</emma:literal>
                </emma:interpretation>
                <emma:interpretation id="interp4" emma:lang="en-US" emma:confidence="0">
                  <emma:literal>ops</emma:literal>
                </emma:interpretation>
              </emma:one-of>
            </emma:emma>
          </inkml:annotationXML>
          <inkml:trace contextRef="#ctx0" brushRef="#br0">-722-4681 16,'2'-19'25,"-2"19"-3,-8-28-4,8 28-1,-22-10-4,-2 20-3,24-10-2,-53 12-3,23-4 1,-10 14-3,6 1 0,-9 11-1,3 3 1,0 9-2,5 1-1,7 10 1,10 1 0,6 5 1,10-4-2,12-2 1,12-7 0,14-5 0,13-11-1,7-12 1,9-11-1,3-15 1,5-13-1,-3-11 0,-1-17 0,-13-7 0,-7-9 0,-15-2 0,-12 0 0,-14 3 0,-14 3 1,-12 8-1,-12 11 0,-8 5 0,-3 9 0,-1 8 0,0 6 0,5 6-1,5 8-1,14 0-2,0 14-2,18-18-11,20 28-19,2-15-2,6 1 3</inkml:trace>
          <inkml:trace contextRef="#ctx0" brushRef="#br0" timeOffset="453.0453">45-4718 4,'0'0'32,"-31"-16"0,11 4 2,4-13-25,-16 21 0,12-14-1,-19 16-2,11-4-2,-12 16 1,9 2-2,-3 17 0,8 3 0,2 17 0,6 1-1,10 13 0,14 2 0,12 4-1,12-8-1,8-5 1,13-13 0,5-15-1,9-20 0,1-22 0,-3-16 0,-3-17-1,-9-12 1,-9-7-1,-12-3 1,-10-2-1,-10 12 1,-14 8-1,-12 15 1,-10 10 0,-10 13-1,-5 11 1,-5 11-2,6 3 0,-5 10-3,23-8-6,0 19-25,22-33-1,-10 30 1</inkml:trace>
          <inkml:trace contextRef="#ctx0" brushRef="#br0" timeOffset="1400.1398">569-4854 19,'-10'-24'35,"10"24"2,-10-38-2,2 19-26,24-11-4,0 8 0,14-11-1,2 5-1,11-2-1,1 1-1,4 3 0,5 6-1,3 1 0,1 9 0,-3 2 0,3 8 0,-5 6 0,-6 6 0,-1 5 0,-7 3-1,-12 6 1,-5 7 0,-9 1 0,-12 2 0,-8 7 0,-11 0 0,-9 3-1,-12 1 2,-9-1-1,-5-5 0,-6 1 0,-3-7 0,1-9 0,3-6 0,7-7-1,13-11-1,7 2-3,32-4-4,0 0-26,2-27-2,18 11 0</inkml:trace>
          <inkml:trace contextRef="#ctx0" brushRef="#br0" timeOffset="982.0982">700-4902 14,'-18'-14'32,"18"14"-10,0 0-1,0 0-5,0 0-6,6 18-3,-4 16-2,14 5-1,-6 13-2,10 9 0,-2 10-1,2-2 0,1-2-1,-5-2-1,4-15-4,-20 3-10,10-23-20,-4-9 1,-6-21 0</inkml:trace>
          <inkml:trace contextRef="#ctx0" brushRef="#br0" timeOffset="1913.1909">1863-5269 17,'-6'-34'33,"6"34"-1,-26-21-21,22 1-2,-22 22 0,26-2-2,-55 6-1,25 8 1,-12 17-3,5 1 2,-7 15-3,10-3 2,0 5-3,7-4 2,13-3-2,10-7-1,12-5 0,14-10-2,11-6 1,11-12-2,6 2 2,9 0-1,3-4 1,1 3-2,-5 1 2,-5 4 0,-9 4 0,-9 8 0,-9 6 0,-10 1 0,-10 5 0,-12 5 0,-8-1 0,-12 1 0,-9-3 0,-7 0 0,-6-7 0,-13-5 1,1-10-3,-5-6 0,15-16-4,-11 4-6,29-26-24,6 3-1,18-13 0</inkml:trace>
          <inkml:trace contextRef="#ctx0" brushRef="#br0" timeOffset="2357.2356">2523-5563 8,'-4'23'35,"0"1"0,2 6 2,8-11-30,-6 23-2,12-7 1,-4 15-2,6-3 0,-2 10-2,6-1 0,-6 3 0,4-2 0,-1 1-1,1-5 0,-6-6 0,4-5 0,-4-5-1,0-9 0,-2-4 1,-8-24-1,16 29 1,-16-29 0,24 6 0,-5-10 0,1 0 0,10-6 0,2-3 0,7-5 0,-1-2 0,4-4 0,-1-1-1,-1-3 1,-2 2-2,-8 1 0,1-1-3,-31 26-4,38-36-29,-38 36-3,22-7 0</inkml:trace>
          <inkml:trace contextRef="#ctx0" brushRef="#br0" timeOffset="2813.2813">3341-4856 27,'0'0'35,"6"31"1,-6-31-20,0 0-8,-2 18-1,19-36 0,-17 18-2,18-47 0,-10 11-1,4-15-1,0-6-1,4-10 0,-2-3-1,0-9 0,6 0-1,1-4 1,1 1-1,4 8 0,-2 7-1,0 10 1,1 8 0,-3 15 0,-2 14 0,-20 20 0,32 4 0,-20 18 0,2 16 0,3 11 0,1 10 0,2 8 0,4 4 0,2-1 0,1-1 0,-1-6 0,0-12-1,-4-9 0,2-7 0,-10-7-2,7-14-3,-19 5-4,-2-19-25,0 0-4,0 0 1</inkml:trace>
          <inkml:trace contextRef="#ctx0" brushRef="#br0" timeOffset="3038.3037">3444-5291 9,'8'-24'36,"14"15"1,15-3 2,-3 18-30,25-22-3,-7 12 0,14-12-2,-9 4-2,-1 2-2,1-3-6,-15 20-31,-10-16-1,-13 5-1</inkml:trace>
        </inkml:traceGroup>
        <inkml:traceGroup>
          <inkml:annotationXML>
            <emma:emma xmlns:emma="http://www.w3.org/2003/04/emma" version="1.0">
              <emma:interpretation id="{447C0637-AAEB-4C1B-9FD1-B20874A137E5}" emma:medium="tactile" emma:mode="ink">
                <msink:context xmlns:msink="http://schemas.microsoft.com/ink/2010/main" type="inkWord" rotatedBoundingBox="14726,1533 17136,1203 17272,2193 14862,2523"/>
              </emma:interpretation>
              <emma:one-of disjunction-type="recognition" id="oneOf1">
                <emma:interpretation id="interp5" emma:lang="en-US" emma:confidence="0">
                  <emma:literal>SAS</emma:literal>
                </emma:interpretation>
                <emma:interpretation id="interp6" emma:lang="en-US" emma:confidence="0">
                  <emma:literal>Sts</emma:literal>
                </emma:interpretation>
                <emma:interpretation id="interp7" emma:lang="en-US" emma:confidence="0">
                  <emma:literal>575</emma:literal>
                </emma:interpretation>
                <emma:interpretation id="interp8" emma:lang="en-US" emma:confidence="0">
                  <emma:literal>gas</emma:literal>
                </emma:interpretation>
                <emma:interpretation id="interp9" emma:lang="en-US" emma:confidence="0">
                  <emma:literal>sons</emma:literal>
                </emma:interpretation>
              </emma:one-of>
            </emma:emma>
          </inkml:annotationXML>
          <inkml:trace contextRef="#ctx0" brushRef="#br0" timeOffset="1.712E6">8022-5994 17,'0'0'23,"-20"-19"-4,16 1-4,-16 18-2,20 0-4,-36-16-2,14 6-2,-11 10-1,1-4-1,-6 8-1,-3-2-1,-3 10 0,-4 2 0,-5 8 0,1 5 0,1 5-1,-1 9 1,2 3-1,7 5 1,5-3 0,8-3-1,11-5 0,11-3 1,12-7-1,11-9 0,11-11-1,10-8 2,8-6-2,7-7 2,3-1-1,5-2 0,1 4 0,-1 2 0,-5 6 0,-5 4 0,-9 10 1,-6 2-1,-10 10 0,-8 5 0,-11 7 0,-7 4 1,-11 9-1,-9 2 0,-6 9 0,-6-1 1,-9 2-1,-3-6 1,-8-9-1,-5-5 1,-1-13-1,3-6 1,3-16 0,7-4-2,9-6 2,12-6-2,26 12-1,-10-24-5,30 3-26,16 7-2,9 0 1</inkml:trace>
          <inkml:trace contextRef="#ctx0" brushRef="#br0" timeOffset="1.713E6">8250-5815 0,'0'0'33,"0"0"0,0 0 2,0 0-25,0 0-2,26-6 0,11-17-2,-3 13-1,14-6-1,-3 4 0,7 0-2,-5 8 0,-1-2 0,-2 4-1,-1 2-1,-7-2-1,-10 0-3,10-11-9,-15 7-23,-3-8-1,-18 14 0</inkml:trace>
          <inkml:trace contextRef="#ctx0" brushRef="#br0" timeOffset="1.71266E6">8472-5372 5,'0'0'30,"0"0"-6,0 0-8,-22 19-1,22-19-3,0 0-2,0 0-2,0 0-2,-18-8 0,18 8-2,-14-21-1,14 21 0,-8-50-1,6 9-1,4-14 0,-2-11 0,6-11 0,-2-4-1,0 0 0,2 0 0,-2 6 0,-2 8 0,0 12 0,0 15 0,-2 5 0,4 15 0,-4 20 0,18-12 0,-18 12 0,36 28 0,-10-4 1,3 11-1,7 5 1,2 7-1,5 10 1,-3 3-1,2 5 1,3 2 0,-3 0-1,-4-4 1,-1-2-1,-5-7 0,-6-9-1,-2-13-2,-18-1-7,-6-31-25,0 0-3,0 0 1</inkml:trace>
          <inkml:trace contextRef="#ctx0" brushRef="#br0" timeOffset="1.7137E6">9482-6297 22,'-20'4'31,"20"-4"-7,-26 4-9,26-4-4,-26-10-2,26 10-2,-37-8-1,37 8-1,-42-2-1,18 2-1,-4 10 0,-3-2-1,1 8 0,2 0 1,2 7-1,4-3 0,3 6-1,7-2 0,10 3 0,10-5 0,6 2-1,9-3-1,5-3 1,6 0 0,6-4 0,5-2-1,1-4 1,3 1 1,-1-3-1,-2 0 0,1 2 0,-9 0 0,-6 4 1,-3 0-1,-11 4 0,-4 5 1,-6 7-1,-8 7 0,-8 3 1,-6 5-1,-6 3 0,-11 5 1,-3-1-1,-10-5 0,-5-7 0,-3-9-2,5-15-1,-5-6-7,20-24-27,1-6 0,13-13 0</inkml:trace>
        </inkml:traceGroup>
      </inkml:traceGroup>
    </inkml:traceGroup>
    <inkml:traceGroup>
      <inkml:annotationXML>
        <emma:emma xmlns:emma="http://www.w3.org/2003/04/emma" version="1.0">
          <emma:interpretation id="{BEEAB303-74E2-4E4D-9E65-54A6A57ED5DB}" emma:medium="tactile" emma:mode="ink">
            <msink:context xmlns:msink="http://schemas.microsoft.com/ink/2010/main" type="paragraph" rotatedBoundingBox="11333,5109 22038,3021 22260,4156 11554,62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5EED880-C712-4991-8F6A-F52F1998BA93}" emma:medium="tactile" emma:mode="ink">
              <msink:context xmlns:msink="http://schemas.microsoft.com/ink/2010/main" type="line" rotatedBoundingBox="11333,5109 22038,3021 22260,4156 11554,6244"/>
            </emma:interpretation>
          </emma:emma>
        </inkml:annotationXML>
        <inkml:traceGroup>
          <inkml:annotationXML>
            <emma:emma xmlns:emma="http://www.w3.org/2003/04/emma" version="1.0">
              <emma:interpretation id="{B6011F92-395E-4B5D-A231-B80010FB6946}" emma:medium="tactile" emma:mode="ink">
                <msink:context xmlns:msink="http://schemas.microsoft.com/ink/2010/main" type="inkWord" rotatedBoundingBox="11333,5109 15750,4247 15971,5383 11554,6244"/>
              </emma:interpretation>
              <emma:one-of disjunction-type="recognition" id="oneOf2">
                <emma:interpretation id="interp10" emma:lang="en-US" emma:confidence="0">
                  <emma:literal>Issin</emma:literal>
                </emma:interpretation>
                <emma:interpretation id="interp11" emma:lang="en-US" emma:confidence="0">
                  <emma:literal>Isa</emma:literal>
                </emma:interpretation>
                <emma:interpretation id="interp12" emma:lang="en-US" emma:confidence="0">
                  <emma:literal>Isao</emma:literal>
                </emma:interpretation>
                <emma:interpretation id="interp13" emma:lang="en-US" emma:confidence="0">
                  <emma:literal>I55\A</emma:literal>
                </emma:interpretation>
                <emma:interpretation id="interp14" emma:lang="en-US" emma:confidence="0">
                  <emma:literal>Isaac</emma:literal>
                </emma:interpretation>
              </emma:one-of>
            </emma:emma>
          </inkml:annotationXML>
          <inkml:trace contextRef="#ctx0" brushRef="#br0" timeOffset="5249.5249">6089-2850 2,'0'0'33,"-16"-18"0,-10 16-4,26 2-22,-41-8 0,23 4 0,-22 16-2,8 2 0,-15 14 0,5-1-1,-4 11 1,9-1-2,1 7 0,14-7-1,8 3 0,16-11-1,12-7 0,16-8-1,14-8 0,13-8 1,11-6-2,9-4 1,2-2 0,1 4 0,-5 1 0,-8 7 0,-9 8-1,-14 9 1,-11 9 0,-15 10 0,-10 11 0,-14 4 0,-10 3 0,-13 3 1,-9 4-1,-10-3 0,-7-3 1,-5-6-1,-9-7 0,3-9 0,3-11-1,5-6 0,15-14-3,7 0-2,32-28-8,2 5-24,20-15-1,8-9 2</inkml:trace>
          <inkml:trace contextRef="#ctx0" brushRef="#br0" timeOffset="5559.5559">6551-2915 20,'0'0'35,"0"0"0,0 0-22,0 0-1,46-14-3,-11 6-2,15-10-2,4 4-1,13-11 0,-1 3-1,5-6-1,2 3-2,-13 1-2,1 0-3,-25 18-11,4-4-21,-16 12 0,-24-2 0</inkml:trace>
          <inkml:trace contextRef="#ctx0" brushRef="#br0" timeOffset="5774.5772">7045-2830 19,'2'63'37,"4"8"0,2 10 0,8-4-32,-6 14 1,12-14-2,-5 2-1,-1-12-2,2-10-2,-10-11-2,14-23-7,-14 11-25,-8-34-3,20 8 2</inkml:trace>
          <inkml:trace contextRef="#ctx0" brushRef="#br0" timeOffset="6226.6226">7607-2032 26,'0'0'32,"0"0"3,-14-32-23,22-6-4,-12 1-1,16-28 0,-7 3-3,9-22 1,-4 3-1,4-16-1,-2 8 0,6-2-1,-4 10-1,2 8 0,-2 14 0,3 9 0,-7 15-1,2 15 1,-12 20-1,24-8 1,-24 8-1,28 32 1,-10 1 1,4 7-1,3 9 1,7 5-1,2 7 0,3 6 0,1 4 1,-2 0-1,0-2-1,-3-6 0,-3-5-1,-10-3 0,0-13-2,-12-1-3,-8-41-7,16 41-24,-16-41-1,-24-3 0</inkml:trace>
          <inkml:trace contextRef="#ctx0" brushRef="#br0" timeOffset="6469.6468">7607-2514 25,'23'15'37,"3"-9"2,4 2-1,16-10-31,3 8-1,21-10-1,-5 6 0,4-10-3,-1 2 1,-5-3-3,1-5-1,-18 8-9,7-6-28,-17-2-1,-6-8 0,-11-3-1</inkml:trace>
          <inkml:trace contextRef="#ctx0" brushRef="#br0" timeOffset="4279.4279">4006-1434 25,'0'0'35,"0"0"1,38-22-22,-3 10-6,21-19-1,3 9-2,13-15-1,7 7-2,4-4-3,5-1-3,-23 15-7,9-10-26,-7 5 1,-7-1-1</inkml:trace>
          <inkml:trace contextRef="#ctx0" brushRef="#br0" timeOffset="3846.3846">3901-2277 32,'0'0'23,"0"0"-3,0 0 0,0 0-6,28-14-5,-9 10-2,21-16-2,2 8 0,15-15-1,3 7-1,7-8-2,3 1-1,1 3-2,8-4-2,-23 12-6,5-17-26,-15 17-2,-6-4 1</inkml:trace>
          <inkml:trace contextRef="#ctx0" brushRef="#br0" timeOffset="4058.4058">4347-2216 32,'-4'59'34,"4"4"1,-4 14-28,20-10-3,-2 5 0,6-5-1,2-2-3,-7 2-5,13-22-12,-16 3-17,-4-9 0</inkml:trace>
          <inkml:trace contextRef="#ctx0" brushRef="#br0" timeOffset="4756.4756">5252-2649 33,'-30'10'33,"-2"4"2,-9 10-29,13-5-1,-8 15 1,10-4-2,-3 11-1,11-7 0,2 9 0,14-9-1,6 1 0,16-9 0,9-6-1,9-8 0,12-3-1,7-7 0,7-4 1,-1 0-1,-1 2 2,-5 4-3,-9 2 3,-10 8-3,-9 8 2,-13 8-1,-14 7 0,-10 3 0,-12 5-1,-17 2 2,-9 1-2,-8-1 1,-9-7-1,-4-7 1,-1-9-2,1-10 1,17-10-2,8-6-2,32-26-15,1 0-18,22-13 3,15-10-2</inkml:trace>
        </inkml:traceGroup>
        <inkml:traceGroup>
          <inkml:annotationXML>
            <emma:emma xmlns:emma="http://www.w3.org/2003/04/emma" version="1.0">
              <emma:interpretation id="{A6EEFA22-660E-4DCD-BB6E-3006628723A8}" emma:medium="tactile" emma:mode="ink">
                <msink:context xmlns:msink="http://schemas.microsoft.com/ink/2010/main" type="inkWord" rotatedBoundingBox="18278,3806 22048,3070 22212,3913 18442,4649"/>
              </emma:interpretation>
              <emma:one-of disjunction-type="recognition" id="oneOf3">
                <emma:interpretation id="interp15" emma:lang="en-US" emma:confidence="0">
                  <emma:literal>ICSE</emma:literal>
                </emma:interpretation>
                <emma:interpretation id="interp16" emma:lang="en-US" emma:confidence="0">
                  <emma:literal>ICS E</emma:literal>
                </emma:interpretation>
                <emma:interpretation id="interp17" emma:lang="en-US" emma:confidence="0">
                  <emma:literal>ICs E</emma:literal>
                </emma:interpretation>
                <emma:interpretation id="interp18" emma:lang="en-US" emma:confidence="0">
                  <emma:literal>IPSE</emma:literal>
                </emma:interpretation>
                <emma:interpretation id="interp19" emma:lang="en-US" emma:confidence="0">
                  <emma:literal>FCS E</emma:literal>
                </emma:interpretation>
              </emma:one-of>
            </emma:emma>
          </inkml:annotationXML>
          <inkml:trace contextRef="#ctx0" brushRef="#br0" timeOffset="7524.7524">10892-3156 6,'-19'18'35,"19"-18"1,31 14 0,-9-12-18,34-10-10,-1 10-1,21-18-1,1 8-2,14-10-1,-7 0-1,-5-9-2,-6 3-1,-15 4-4,9-11-12,-25 9-20,-6 2-1,-17 3 0</inkml:trace>
          <inkml:trace contextRef="#ctx0" brushRef="#br0" timeOffset="7088.7088">10752-3764 30,'0'0'34,"0"0"2,0 0-23,39-12-2,-9 10-2,27-14-2,1 8-2,17-8-1,1 3-2,5-5 0,0 4-1,-3 0-1,-5-2-2,-15 5-3,3-7-6,-23 20-23,-12-12-3,-26 10 0</inkml:trace>
          <inkml:trace contextRef="#ctx0" brushRef="#br0" timeOffset="7291.7291">11247-3628 22,'-11'51'36,"5"3"-1,8 5 0,-4 12-29,19-12-1,-3 3-3,2-9-1,4-8-4,-12 1-5,6-23-20,-8-5-7,-6-18 0</inkml:trace>
          <inkml:trace contextRef="#ctx0" brushRef="#br0" timeOffset="7951.7951">12493-3962 16,'-18'-2'33,"-5"0"1,-1-2 0,-2-7-29,-10 16 0,1-10 0,-11 14-1,4-1-2,-9 14 2,5 2-1,-9 13 1,13 1-1,2 13 1,16 0-1,7 5 0,15 1-1,8 4 0,23-7 0,11 5 1,16-10-1,13-7-1,8-11 0,5-5 0,3-16-1,-4-6-1,-5-8 0,-3-10-1,-19-2-4,-1-11-2,-33 15-12,8-18-20,-18 8 0,-4-11 1</inkml:trace>
          <inkml:trace contextRef="#ctx0" brushRef="#br0" timeOffset="8500.8498">13342-4076 25,'0'0'32,"0"-22"0,0 22-24,4-22 0,-4 22 0,-12-23-1,-7 19-2,1-6 1,-14 14-2,0-2 0,-11 13-1,1 1-1,0 10 0,1 2 0,5 7 0,8-3-1,8 5 1,10-5-1,10-1 0,14-7 1,8-2-2,12-6 1,13-4-1,9 1 1,4-3-1,5 2 0,0 0 0,-3 4 0,-3 7 0,-11-1 0,-10 6 0,-10 5 0,-11-1 0,-13 2 0,-12 3 0,-13-3 0,-7-1 0,-10-5-1,-7-4 1,-9-3 0,-4-11-1,-1-6 0,5-10 0,1-4-1,11-9-2,4 1-2,29-14-5,9 32-25,13-43-2,9 19 2</inkml:trace>
          <inkml:trace contextRef="#ctx0" brushRef="#br0" timeOffset="8974.8974">13959-4100 33,'0'0'34,"-10"-20"3,10 20-23,0 0-4,0 0-1,0 0-3,0 0-1,0 0-1,-7 20 0,7-20-2,0 36 0,5-11 0,-3 11-1,4 5 0,0 5 0,2-1 0,2-1 0,2-3 0,0-1 2,6-7-2,-2-5 0,4-5 1,5-7-1,3-4-1,6-2 1,2-2-1,7-4 0,-1 0-1,5-4 1,3-4-1,0-2 1,1-6 0,-5-2 0,-6 0-1,-1-3-1,-11 5-3,6-8-3,-34 20-26,22-18-4,-22 18-1,-18-25 0</inkml:trace>
          <inkml:trace contextRef="#ctx0" brushRef="#br0" timeOffset="9531.953">13910-4179 23,'0'0'36,"0"0"3,0 0-3,4-22-26,14 14-3,25-11 0,-3 7-1,17-6-3,-1 2 2,9-2-3,-3 3 0,3-1-1,-7 4-1,-12 2-2,1-2-3,-21 16-30,-6-6-4,-20 2-1,0 0-1</inkml:trace>
          <inkml:trace contextRef="#ctx0" brushRef="#br0" timeOffset="9253.9252">14102-3891 29,'0'0'37,"0"0"1,26 8-2,-6-8-30,18-14-2,3 9 0,7-7-2,-1 4-1,1-2 0,-6-2-1,-3 2 0,-5-2-4,-14 6-3,2-21-26,-22 27-4,10-30 0,-10 30 0</inkml:trace>
        </inkml:traceGroup>
      </inkml:traceGroup>
    </inkml:traceGroup>
    <inkml:traceGroup>
      <inkml:annotationXML>
        <emma:emma xmlns:emma="http://www.w3.org/2003/04/emma" version="1.0">
          <emma:interpretation id="{CA0AB6F8-5C37-4E17-9D45-B08E64558CE0}" emma:medium="tactile" emma:mode="ink">
            <msink:context xmlns:msink="http://schemas.microsoft.com/ink/2010/main" type="paragraph" rotatedBoundingBox="1662,7541 19294,7637 19281,9871 1650,9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7D675B-AA16-4FA5-A905-60297DBCB667}" emma:medium="tactile" emma:mode="ink">
              <msink:context xmlns:msink="http://schemas.microsoft.com/ink/2010/main" type="line" rotatedBoundingBox="1662,7541 19294,7637 19281,9871 1650,9775"/>
            </emma:interpretation>
          </emma:emma>
        </inkml:annotationXML>
        <inkml:traceGroup>
          <inkml:annotationXML>
            <emma:emma xmlns:emma="http://www.w3.org/2003/04/emma" version="1.0">
              <emma:interpretation id="{93929B3E-81F2-4EE8-9F7A-7D085B895E3E}" emma:medium="tactile" emma:mode="ink">
                <msink:context xmlns:msink="http://schemas.microsoft.com/ink/2010/main" type="inkWord" rotatedBoundingBox="1657,8435 4256,8450 4248,9789 1650,9775"/>
              </emma:interpretation>
              <emma:one-of disjunction-type="recognition" id="oneOf4">
                <emma:interpretation id="interp20" emma:lang="en-US" emma:confidence="0">
                  <emma:literal>CAV</emma:literal>
                </emma:interpretation>
                <emma:interpretation id="interp21" emma:lang="en-US" emma:confidence="0">
                  <emma:literal>[AV</emma:literal>
                </emma:interpretation>
                <emma:interpretation id="interp22" emma:lang="en-US" emma:confidence="0">
                  <emma:literal>car</emma:literal>
                </emma:interpretation>
                <emma:interpretation id="interp23" emma:lang="en-US" emma:confidence="0">
                  <emma:literal>{AV</emma:literal>
                </emma:interpretation>
                <emma:interpretation id="interp24" emma:lang="en-US" emma:confidence="0">
                  <emma:literal>(AV</emma:literal>
                </emma:interpretation>
              </emma:one-of>
            </emma:emma>
          </inkml:annotationXML>
          <inkml:trace contextRef="#ctx0" brushRef="#br0" timeOffset="15348.3348">-5083 1236 12,'0'0'30,"-12"-34"1,12 34 2,-33-28-17,31-3-4,-26 19-2,18-16-1,-20 18-1,6-11-2,-17 17 0,1-2-2,-8 14-1,-3 0 0,-5 17-1,-3 3-1,-3 13 0,3 5 0,3 11 0,5 6 0,3 12 0,12 2 0,7 6 0,13 0-1,14 0 1,14-2 0,15 0 0,13-10 0,14-9-1,17-9 1,8-8-1,9-13 1,5-8-1,-2-13 0,-2-9 0,-9-6 1,-7-5-1,-13-3 0,-13-4 0,-11 4 0,-14-2 0,-22 14-1,22-14-2,-22 14-2,0 0-18,0 0-15,-12-23 1,12 23-3,-18-16 2</inkml:trace>
          <inkml:trace contextRef="#ctx0" brushRef="#br0" timeOffset="16278.4278">-4650 1708 30,'0'0'34,"0"0"3,-2-22-2,2 22-24,22-42-2,-22 42-2,47-45 1,-19 27-3,8-11-1,1 11-2,7 0 0,2 4 0,3 2-1,-3 4-1,5-3 1,-1 5-1,0 2 0,-3 2-1,-9 6-1,2-4-1,-15 14-4,15-22-21,-40 8-9,28 13-2,-28-13 1</inkml:trace>
          <inkml:trace contextRef="#ctx0" brushRef="#br0" timeOffset="15921.392">-4636 1998 20,'0'0'33,"0"18"0,0-18 1,0 0-24,0 0-1,0 0 0,0 0-2,27-6-1,-27 6-1,12-30 1,-8 5-3,4-15 0,0-3-2,-2-15 1,0-5-1,0-8-1,0-8 0,0-2 0,0 0 1,0 4-2,-2 4 1,2 10 0,0 9 0,0 13 0,2 13 0,-8 28 0,19-16 0,-19 16 0,22 36 0,-6-2 0,2 11 0,8 10 0,2 5 0,3 9 0,1 4 0,6 0 0,1 0 0,3-4 0,-2-6-1,-5-9 1,-3-9-1,-6-7-1,2-13-2,-28 1-9,0-26-24,0 0 0,0 0-1,-26-4 0</inkml:trace>
          <inkml:trace contextRef="#ctx0" brushRef="#br0" timeOffset="16819.4819">-3865 1133 21,'0'0'33,"0"0"2,0 0 0,0 0-23,0 0-4,0 0-1,30 4 0,-22 18-2,12-1-1,-4 15 0,6 3-1,1 13 0,5 7-1,0 12-1,8 2 0,1 4 0,-1-2-1,0-2 1,-1-11-2,-3-7 2,-4-14-2,-6-13 1,-4-12 0,-18-16 0,27-10 0,-15-10 1,-4-8-1,0-11 0,0-10 1,0-5-1,0-11 0,-2-2 1,0-6-1,-2-2 0,2 0 1,-4 2-1,2 6 1,-2 3-1,2 1 0,-2 8 0,-2 9-1,2 5 1,0 9 0,-2 3 0,2 9-1,-2 20 0,2-20-3,-2 20-5,0 0-30,14 20 0,-22-2-1,8-18-1</inkml:trace>
        </inkml:traceGroup>
        <inkml:traceGroup>
          <inkml:annotationXML>
            <emma:emma xmlns:emma="http://www.w3.org/2003/04/emma" version="1.0">
              <emma:interpretation id="{B6756E96-86BC-403B-AEFD-8E3A6216CEE3}" emma:medium="tactile" emma:mode="ink">
                <msink:context xmlns:msink="http://schemas.microsoft.com/ink/2010/main" type="inkWord" rotatedBoundingBox="7588,7535 19340,8056 19246,10169 7494,9648"/>
              </emma:interpretation>
              <emma:one-of disjunction-type="recognition" id="oneOf5">
                <emma:interpretation id="interp25" emma:lang="en-US" emma:confidence="1">
                  <emma:literal>Conferences</emma:literal>
                </emma:interpretation>
                <emma:interpretation id="interp26" emma:lang="en-US" emma:confidence="0">
                  <emma:literal>Conference S</emma:literal>
                </emma:interpretation>
                <emma:interpretation id="interp27" emma:lang="en-US" emma:confidence="0">
                  <emma:literal>Conference s</emma:literal>
                </emma:interpretation>
                <emma:interpretation id="interp28" emma:lang="en-US" emma:confidence="0">
                  <emma:literal>Conference 5</emma:literal>
                </emma:interpretation>
                <emma:interpretation id="interp29" emma:lang="en-US" emma:confidence="0">
                  <emma:literal>Conference a</emma:literal>
                </emma:interpretation>
              </emma:one-of>
            </emma:emma>
          </inkml:annotationXML>
          <inkml:trace contextRef="#ctx0" brushRef="#br1" timeOffset="-18429.0426">1305 147 6,'0'0'31,"-12"-29"-11,14 5-2,-20 16-3,12-16-4,-23 13-2,9-11-3,-20 16-1,3-8-1,-15 10 0,-2 0-1,-15 10 0,0 2-2,-9 14 1,-3 5-1,-8 19 0,1 9 0,-1 18 0,4 10-1,3 14 1,9 10 0,5 13 0,9 8 0,13 1 0,13 1 0,11 1 0,14 1 0,14-6 0,16-5 0,13-9 0,13-9 0,17-8 0,9-16 0,9-12 0,10-18 0,7-15 0,7-16 0,0-12 0,4-14-1,-10-10 1,-2-10-1,-13-5 0,-9-3 1,-16 1-2,-15 5 1,-14 2-2,-32 28-2,28-37-8,-28 37-26,-22-2-1,-2 4 0</inkml:trace>
          <inkml:trace contextRef="#ctx0" brushRef="#br1" timeOffset="-17871.9868">1841 1222 23,'2'-40'31,"-4"21"-13,2 19-9,-18-44 1,-6 32-2,2-11-2,-15 19-1,5-4 1,-16 18-3,5 3 2,-7 15-2,8 6 1,-3 21-3,13 6 2,6 18-1,12 8-1,10 6 1,14-2-1,12-4 0,10-10-2,17-14 3,5-20-2,4-23 1,5-24-1,1-24 1,-1-21-2,-7-8 2,-1-10-1,-17-4 0,-6 1 1,-9 5-1,-11 10 0,-12 11 0,-10 13 0,-9 7 0,-7 10-1,0 6 0,-10 10-2,8-2-1,-7 14-3,35-14-6,-40 20-16,40-20-9,0 0 3</inkml:trace>
          <inkml:trace contextRef="#ctx0" brushRef="#br1" timeOffset="-17049.9046">2363 1352 25,'17'22'20,"-7"11"-6,16-9-2,-10 24-2,18-5-2,-14 18-2,13-7-2,-11 9 0,4-12-1,-12 0-1,6-15-1,-10-4 1,-10-32-1,8 19 0,-8-19 0,-6-31 0,0-3-1,-6-11 1,0-9 0,0-13-1,4-6 2,2 0-1,8-4 1,2 6 1,12 2-1,6 10 1,13 3-1,3 15 0,10 7 1,9 9-1,7 11-1,1 14 0,5 12 1,1 15-1,0 11-1,-5 15 1,-1 8 0,-13 12-1,-2 4 1,-11 2-1,-7-2 1,-10-3-1,-4-9 1,-8-6-1,-3-10-1,-7-13 0,-11-6-3,11-30-3,-22 29-17,22-29-14,-30-18 1,12-11 0</inkml:trace>
          <inkml:trace contextRef="#ctx0" brushRef="#br1" timeOffset="-16092.809">3739 1005 30,'0'0'34,"26"-24"3,-26 24-28,64-42-1,-23 27-1,21-11 0,-9 10-3,15-2-2,-7 14 1,-1 0-1,-3 4-1,-9 6-4,4-4-3,-11 24-30,-1-16-1,-12 12 1</inkml:trace>
          <inkml:trace contextRef="#ctx0" brushRef="#br1" timeOffset="-16401.8394">4049 1891 16,'6'24'32,"-6"-24"0,34 16-22,-34-16-2,33 10 0,-33-10-2,30-12-2,-30 12 0,22-42 0,-18 11-1,0-15 0,-8-7-1,-2-14 0,-6-6 0,-4-14-1,-4-8 0,-6-12 0,-3-5-1,-1-3 0,4-3 1,2 5-1,6 1 0,7 7 0,9 12 0,10 12 0,15 16 1,7 12-1,14 17 1,7 12 0,7 13 0,5 9-1,1 13 1,3 5-1,-3 8 1,-1 4-2,-13 5 0,-10 5-2,5-5-6,-19 19-27,-12-11-1,-16-1 0</inkml:trace>
          <inkml:trace contextRef="#ctx0" brushRef="#br1" timeOffset="-15526.7524">4648 1441 18,'8'26'32,"0"1"1,0-5-23,27-22-2,-7 10-1,22-20 1,-8 6-2,17-14-1,-9 1-1,11-9 0,-5-2-1,5-5 0,-7 1-1,1-2-1,-5 1 0,-1-1-1,-7 1 1,-8 3-1,-6-1 0,-5 5 0,-11 0-1,-10 2 1,-6-1-1,-12 7 0,-9 0-1,-9 6 0,-8-1 1,-9 9-1,-1 4 1,-9 8 0,1 7 0,-1 5 0,7 12 2,6 5-1,7 11 1,11 3 0,4 12 1,16 0 0,10 6 0,20-1 0,4 3 1,18-6-1,5-6 0,15-13 1,7-9-2,3-11 1,-1-12-1,4-12 1,-7-6-1,-7-6-1,-7-6 0,-14 2-4,3-15-5,-19 15-29,-8-18 0,-14 4 0</inkml:trace>
          <inkml:trace contextRef="#ctx0" brushRef="#br1" timeOffset="-15035.7033">5799 1295 4,'21'43'30,"-1"-23"1,0-2-19,-4 23-1,12-13-1,-6 19-3,11-9-1,-11 15-1,8-13-1,-12 11-1,8-13 0,-11 1 0,3-11-1,-12-3-1,-6-25 1,0 0 0,0 0-1,6-23 0,-16-15 0,0-7 0,-4-11 1,3-7-1,3-8 1,8 2 0,6-2 1,11 6-1,15 4 0,6 7 0,15 5 0,3 9-1,9 3 0,-1 11 0,1 4-1,-3 5 0,-9 11-2,-3-2-3,-26 20-9,4-8-23,-28-4-2,25 27 2</inkml:trace>
          <inkml:trace contextRef="#ctx0" brushRef="#br1" timeOffset="-13902.59">7925 1103 9,'6'26'32,"0"13"3,6-1-1,10 11-20,-4 9-7,17-5-1,-11 14 0,8-10-3,-6 3 0,4-7-1,-7-2 0,-1-13-1,-12-5 1,0-13-1,-10-20 0,0 0 0,0 0-1,-4-33 0,-6-5 0,2-13 0,-2-9 0,4-9 0,4-6 0,6 2 0,6 4 0,8 4 1,8 12 0,8 9 0,5 16 0,9 5 1,3 15-1,5 8 1,-4 12 0,9 4 0,-5 11-1,3 3 0,-5 9 0,-3 3 1,-5 7-2,-4 4 1,1 1 0,-9 7 0,-2 4 0,-1 2-1,-7-1 1,0-1-1,-4-6 1,-4-6-1,-4-9-1,-6-9 0,-2-17-3,-4-18-3,0 0-24,-24-24-8,16-11-1,-4-3 0</inkml:trace>
          <inkml:trace contextRef="#ctx0" brushRef="#br1" timeOffset="-14443.6441">6794 1382 4,'4'29'33,"10"-9"0,0 4 2,-6 3-28,20-17 2,-10 10-2,19-16 0,-9 8-2,16-10 0,-4 2-1,7-6 0,1-2-1,7-10 0,-7 0-1,4-9-1,-1-3 0,-1-6 0,-3-3-1,-3-5 1,-10-3-1,-7 3 0,-7-1-1,-10 1 1,-12 3 0,-12 3-1,-11 3 1,-5 5-1,-6 4 0,-6 8 1,-3 3-1,-3 9 0,-1 7 1,5 9 0,2 6 0,1 8 0,5 7 0,8 5 0,6 7 1,10 1 0,8 9 0,12-2 1,8 4-1,12-1 1,6 1 1,13-4-1,5-5 0,11-7-1,1-9 1,3-5-1,-3-9 0,-1-12-1,-7-4 1,-3-10-1,-7-4-1,-12-8-1,0-11-3,-17 7-6,1-27-26,-4 15-2,-2-15 0,-4 5 0</inkml:trace>
          <inkml:trace contextRef="#ctx0" brushRef="#br1" timeOffset="-13399.5397">9881 1277 12,'0'0'32,"0"0"0,-37-28-7,33 7-18,-18 13 1,12-10-3,-14 10 0,24 8-1,-46-12 1,23 10-1,-7 10-1,6 0 0,-8 12 0,3 0-1,-1 11 0,4 5-1,-4 7 1,7 1 1,-3 15-1,14-2 1,4 10-1,12-3 0,6 3 1,14-4-1,11-4 0,7-4-2,10-13 1,3-10-1,-1-11 1,1-11-1,-5-14 0,-1-6-1,-5-13-2,-10 1-2,9-12-4,-19 20-27,8-19-4,-12 9 1,6-7 1</inkml:trace>
          <inkml:trace contextRef="#ctx0" brushRef="#br1" timeOffset="-12828.4826">10326 1660 29,'-16'22'37,"16"-22"1,-12 18-1,12-18-29,0 0-3,26 10 0,-8 3-1,9-5-2,1 6-1,8-4 0,0 0-1,9-4 1,-1 0-1,3-6-2,-5-4 2,0-6-1,-5-4 1,-3-4-1,-6-5 2,-10-1-3,-6-4 2,-8-3 0,-6 1 0,-6-2 0,-6-3-1,-8-1 0,-12-1 1,-3 1 0,-3 1 0,0 3 1,-3 8 0,3 7 1,-2 13-1,1 12 1,9 17 1,0 9-2,2 13 0,1 7 0,5 9-1,8 4 1,6 2-1,10 0 2,10-6-1,10-1 0,10-5-1,13-6 0,5-9 0,11-7 1,3-5-2,3-16 0,-1-4 0,1-8 0,-7-10 1,-1-4-1,-7-8 0,-14-4-2,-1-11-3,-19 11-3,8-25-30,-18 21-2,4-9 1</inkml:trace>
          <inkml:trace contextRef="#ctx0" brushRef="#br1" timeOffset="-12306.4304">11486 1245 23,'-18'-27'34,"18"27"2,-43-22-7,43 22-24,-38-18 0,18 10-1,-8 12 0,5 0-1,-7 10 1,2 0-1,0 12 0,3-1 0,3 9 0,10-4-1,0 7-1,8-3 0,10-3 0,6-3-1,6-4 1,11-1-1,9-7 0,6-2 1,9-4-1,1 0 1,5 0-1,-1 3 1,1-3-1,-9 4 2,-6 4-2,-9 2 0,-11 7 1,-10 3-1,-10 7 1,-14 1-1,-8 5 0,-13 1 0,-7-1 0,-10-3 0,-7-5 0,-7-7-2,-3-12 0,-3-4-1,9-16-4,-15 6-19,25-16-13,-1 4-2,16-8 0</inkml:trace>
        </inkml:traceGroup>
      </inkml:traceGroup>
    </inkml:traceGroup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7:17:27.669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6EF157D-4309-4D0C-9E95-17C031174F61}" emma:medium="tactile" emma:mode="ink">
          <msink:context xmlns:msink="http://schemas.microsoft.com/ink/2010/main" type="writingRegion" rotatedBoundingBox="18746,5593 21439,5689 21396,6870 18704,6774"/>
        </emma:interpretation>
      </emma:emma>
    </inkml:annotationXML>
    <inkml:traceGroup>
      <inkml:annotationXML>
        <emma:emma xmlns:emma="http://www.w3.org/2003/04/emma" version="1.0">
          <emma:interpretation id="{37DC52F6-5514-4679-A43F-F2199E581335}" emma:medium="tactile" emma:mode="ink">
            <msink:context xmlns:msink="http://schemas.microsoft.com/ink/2010/main" type="paragraph" rotatedBoundingBox="18746,5593 21439,5689 21396,6870 18704,6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EEEE69-786E-4293-BE7C-787622A52546}" emma:medium="tactile" emma:mode="ink">
              <msink:context xmlns:msink="http://schemas.microsoft.com/ink/2010/main" type="line" rotatedBoundingBox="18746,5593 21439,5689 21396,6870 18704,6774"/>
            </emma:interpretation>
          </emma:emma>
        </inkml:annotationXML>
        <inkml:traceGroup>
          <inkml:annotationXML>
            <emma:emma xmlns:emma="http://www.w3.org/2003/04/emma" version="1.0">
              <emma:interpretation id="{5C4A6C7E-0ED1-457B-AE69-B4839EBC1F3C}" emma:medium="tactile" emma:mode="ink">
                <msink:context xmlns:msink="http://schemas.microsoft.com/ink/2010/main" type="inkWord" rotatedBoundingBox="18746,5593 21439,5689 21396,6870 18704,6774"/>
              </emma:interpretation>
              <emma:one-of disjunction-type="recognition" id="oneOf0">
                <emma:interpretation id="interp0" emma:lang="en-US" emma:confidence="0.5">
                  <emma:literal>ESE</emma:literal>
                </emma:interpretation>
                <emma:interpretation id="interp1" emma:lang="en-US" emma:confidence="0">
                  <emma:literal>FS E</emma:literal>
                </emma:interpretation>
                <emma:interpretation id="interp2" emma:lang="en-US" emma:confidence="0">
                  <emma:literal>F SE</emma:literal>
                </emma:interpretation>
                <emma:interpretation id="interp3" emma:lang="en-US" emma:confidence="0">
                  <emma:literal>Is E</emma:literal>
                </emma:interpretation>
                <emma:interpretation id="interp4" emma:lang="en-US" emma:confidence="0">
                  <emma:literal>F set</emma:literal>
                </emma:interpretation>
              </emma:one-of>
            </emma:emma>
          </inkml:annotationXML>
          <inkml:trace contextRef="#ctx0" brushRef="#br0">11232-1690 19,'-24'-2'34,"24"2"1,0 0 0,0-20-27,22 14-3,18-10-1,1 2-1,13-3-1,5 5 0,5-2-1,5 2 0,3 0-1,-5 8 0,-3-2 1,5 4-2,-13 0-2,9-2-8,-21 14-23,-9 0-2,-15 4 1</inkml:trace>
          <inkml:trace contextRef="#ctx0" brushRef="#br0" timeOffset="-282.0279">11333-1629 31,'-2'37'32,"10"11"0,-8 19-23,22-8 0,-10 24-2,16-8-2,-5 10-2,7-8-2,-12-2 1,2-8-1,-4-9 0,-4-7-3,11-21-8,-11-3-22,-12-27-2,0 0 1</inkml:trace>
          <inkml:trace contextRef="#ctx0" brushRef="#br0" timeOffset="278.0278">11496-1335 6,'0'0'34,"0"0"0,2 18 1,24-20-24,1 6-5,17-12 0,0 12-1,11-10-1,-1 8-1,3-6-1,-1 6-1,-5-2-1,1 2-3,-18 10-14,9-6-16,-9 0-3,-2-6 1</inkml:trace>
          <inkml:trace contextRef="#ctx0" brushRef="#br0" timeOffset="836.0836">12740-1578 4,'0'0'31,"-2"-27"1,4 9-16,-20 20-1,18-2-4,-40-10-4,14 4-2,-11 12-1,1 0 0,-6 10-1,1 3 1,-1 7-2,6 2 1,6 5-2,5-3 1,9 2-1,8-3-1,10-1 1,10-6-1,10-1 0,9-9-1,11-2 1,6-4-2,5 0 1,3-2 0,1 0 0,-3 2-1,-3 2 2,-3 5-1,-12 3 1,-5 6 1,-11 11-1,-6 1 0,-10 6 1,-6 3-1,-10 4 0,-10-1 1,-7 5-1,-9-7 0,-8-5 0,-7-9 2,-3-5-1,-1-11 2,5-10-3,5-4 2,17-12-7,2 8-17,34-21-13,10 1-3,18-8 1</inkml:trace>
          <inkml:trace contextRef="#ctx0" brushRef="#br0" timeOffset="1764.1764">13210-1686 20,'0'0'36,"-20"-18"0,26 0 0,-6 18-27,20-28-2,0 13-3,15-5 0,3 4-1,8-6-1,5 3-1,7-1 1,1 4-2,-3 6 0,1 0-4,-17 16-22,4-6-10,-13 10-3,-7 0 0</inkml:trace>
          <inkml:trace contextRef="#ctx0" brushRef="#br0" timeOffset="1255.1255">13359-1548 3,'-34'33'30,"34"-33"0,-24 28 2,24-28-28,-12 28 0,2-7 1,10-21 0,-10 36-1,12-18 1,-12 13 0,8-7-1,-4 8 0,8-3-1,2 9-1,8-3 0,0 1-1,8-2 0,4 1 0,4-5 1,5-1-1,5-9 0,0-4 0,5-8 0,-1-6 0,4-6 0,-1-4-1,1-2 1,-4-2-1,-1-2 1,-5-3-1,-10 5-2,7-8-5,-33 20-25,18-18-5,-18 18 0,-14-29 1</inkml:trace>
          <inkml:trace contextRef="#ctx0" brushRef="#br0" timeOffset="1503.1498">13394-1313 18,'22'-18'35,"4"-4"0,8-7-1,1 3-30,15-2-1,-6 3-1,1-1-1,-3 6-2,-8 10-1,-1-3-2,-33 13-9,24-2-21,-24 2 1,0 0 0</inkml:trace>
        </inkml:traceGroup>
      </inkml:traceGroup>
    </inkml:traceGroup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7:16:04.580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  <inkml:context xml:id="ctx1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2-01-23T21:14:18.510"/>
    </inkml:context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8F2156-6BD0-43FF-911B-303D7CD0E62E}" emma:medium="tactile" emma:mode="ink">
          <msink:context xmlns:msink="http://schemas.microsoft.com/ink/2010/main" type="writingRegion" rotatedBoundingBox="1063,12304 16881,8140 18873,15708 3055,19872"/>
        </emma:interpretation>
      </emma:emma>
    </inkml:annotationXML>
    <inkml:traceGroup>
      <inkml:annotationXML>
        <emma:emma xmlns:emma="http://www.w3.org/2003/04/emma" version="1.0">
          <emma:interpretation id="{65EF2A4A-5E6E-4E6E-8FB4-6191AA0787EB}" emma:medium="tactile" emma:mode="ink">
            <msink:context xmlns:msink="http://schemas.microsoft.com/ink/2010/main" type="paragraph" rotatedBoundingBox="1512,12102 11677,10075 11871,11047 1705,130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91EAF2-F270-49AC-AA15-210ADC74226A}" emma:medium="tactile" emma:mode="ink">
              <msink:context xmlns:msink="http://schemas.microsoft.com/ink/2010/main" type="line" rotatedBoundingBox="1512,12102 11677,10075 11871,11047 1705,13074"/>
            </emma:interpretation>
          </emma:emma>
        </inkml:annotationXML>
        <inkml:traceGroup>
          <inkml:annotationXML>
            <emma:emma xmlns:emma="http://www.w3.org/2003/04/emma" version="1.0">
              <emma:interpretation id="{17A6216D-55F8-4C5C-BDDB-11C4CFDF0559}" emma:medium="tactile" emma:mode="ink">
                <msink:context xmlns:msink="http://schemas.microsoft.com/ink/2010/main" type="inkWord" rotatedBoundingBox="1512,12102 5545,11298 5739,12270 1705,13074"/>
              </emma:interpretation>
              <emma:one-of disjunction-type="recognition" id="oneOf0">
                <emma:interpretation id="interp0" emma:lang="en-US" emma:confidence="0">
                  <emma:literal>takas</emma:literal>
                </emma:interpretation>
                <emma:interpretation id="interp1" emma:lang="en-US" emma:confidence="0">
                  <emma:literal>Takas</emma:literal>
                </emma:interpretation>
                <emma:interpretation id="interp2" emma:lang="en-US" emma:confidence="0">
                  <emma:literal>Tawas</emma:literal>
                </emma:interpretation>
                <emma:interpretation id="interp3" emma:lang="en-US" emma:confidence="0">
                  <emma:literal>Talas</emma:literal>
                </emma:interpretation>
                <emma:interpretation id="interp4" emma:lang="en-US" emma:confidence="0">
                  <emma:literal>talas</emma:literal>
                </emma:interpretation>
              </emma:one-of>
            </emma:emma>
          </inkml:annotationXML>
          <inkml:trace contextRef="#ctx0" brushRef="#br0">-5912 4728 36,'-20'12'29,"20"-12"-5,-18 10-2,18-10-3,0 0-4,0 0-4,0 0-2,0 0-1,-21 4-2,21-4-2,0 0 0,27-12-1,-5 4-2,14-7 1,13-3-1,13-6-1,15-4 1,13-5-1,13-1 0,8-5 0,2 1-1,-2-1 1,-4 1-3,-10 3-1,-9-1-2,-27 14-5,3-19-17,-31 27-10,-9-6 0,-24 20 0</inkml:trace>
          <inkml:trace contextRef="#ctx0" brushRef="#br0" timeOffset="314.0309">-5152 4537 14,'-4'18'29,"0"7"2,0 3 1,18-2-18,-20 31-1,22-12-3,-12 24-3,14-9-1,-9 13-2,5-6-2,-2 4 0,2-8-1,-4-9-1,-2-5-3,8-14-4,-18 5-15,12-20-11,-10-20-2,0 0 2</inkml:trace>
          <inkml:trace contextRef="#ctx0" brushRef="#br0" timeOffset="777.0777">-4749 5080 30,'6'20'31,"-6"-20"1,0 0-1,19 12-28,-19-12 2,18 5 0,-18-5 0,0 0-2,0 0 1,24-29 0,-22 7-1,4-13-1,-2-9 0,4-13-1,0-8 0,4-8 0,2-2-1,3-2 0,-1 3 1,2 5-1,2 12 0,-4 10 0,0 11-1,-2 12 2,-14 24-2,29-11 2,-29 11-1,30 39 0,-12-3 0,6 9 0,2 10 1,7 7-1,-3 9 0,4 2 0,0-2-1,3-4 1,-3-4-1,-6-6-2,5-15-2,-27 7-12,20-25-18,-16-4-1,-10-20 1</inkml:trace>
          <inkml:trace contextRef="#ctx0" brushRef="#br0" timeOffset="1074.1072">-4539 4865 36,'0'0'34,"0"0"0,0 0-1,30-6-27,-3-6 0,13-14-1,0 6-2,5-9 0,-1 7-1,0-2-1,1 11-2,-7 5-2,10 0-6,-17 24-24,-1-14-3,-6 7 1,0-7 0</inkml:trace>
          <inkml:trace contextRef="#ctx0" brushRef="#br0" timeOffset="1494.1489">-3533 4304 13,'-16'-24'30,"16"24"3,-26-26-1,20-1-21,-18 23-3,24 4-1,-45-8-2,23 10 0,-12 18-1,4 1-1,-5 17 0,3 7 1,0 11-1,10 3 0,2 10-1,13 0 2,10 6-3,13-6 1,8-6-1,8-9-1,8-7 1,11-17-1,-1-10 0,3-16 1,-3-14-1,-4-12-1,-3-6 1,-9-3-2,-2-5-1,-16 8-5,15-11-15,-23 19-14,4-5-2,-12 25 2</inkml:trace>
          <inkml:trace contextRef="#ctx0" brushRef="#br0" timeOffset="1956.1956">-3182 4758 3,'18'40'31,"-12"-17"0,2-3 2,-10 6-23,21-20 0,-19 13-2,0-19-1,0 0-1,24-10 0,-24 10-2,8-49 0,-8 12-1,8-17 0,-6-7-2,4-16 0,0-6 0,2-2-1,-2-2 1,4-2-1,2 6 0,0 8 0,1 10 0,1 14 0,0 17 0,-2 7 0,-12 27 0,24-10 0,-10 29 0,0 13 0,4 10 1,5 11-1,-1 8 0,6 8 1,4 4-1,1 2 0,1-4 0,0-5 0,-4-3 0,-1-8 0,-1-11-1,-10-3-1,2-13-2,-14 7-4,12-29-19,-18-6-10,0 0 0,0 0 0</inkml:trace>
          <inkml:trace contextRef="#ctx0" brushRef="#br0" timeOffset="2240.2239">-3022 4588 24,'-27'18'35,"27"-18"2,0 0-2,0 0-26,18-2-2,-18 2-1,55-26 0,-21 12-2,13-9-1,-3 3-1,4 0 1,-1 1-2,3 5 0,-2 6-2,-5 4-1,1 0-6,-22 18-17,11-12-13,-15 6-1,2-12 1</inkml:trace>
          <inkml:trace contextRef="#ctx0" brushRef="#br0" timeOffset="2818.2817">-2069 3990 26,'0'0'33,"4"-24"3,6 0-21,-10 24-4,-4-31-1,4 31-3,-18-22-1,18 22-3,-30-16 0,10 16-1,-8 0-1,-5 10 0,1 2 0,0 10-1,0 5 1,3 3-1,3 2 1,6-1 0,10-1 0,8-3-1,8-3 1,10-2 0,8-10-1,6 0 1,9-3-1,5 1 1,5 0 0,-1 2 0,4 2-1,-5 2 1,-3 5-1,-6 3 0,-3 6 1,-9 1-1,-8 3 0,-8 3 0,-10 3 0,-8-1 0,-10 1 1,-8 1-1,-9-5 2,-7-1-2,-2-5 0,-11-10 0,-1-6 0,-1-10-3,3-6 0,14-14-4,-3 12-30,17-24-1,0 3 0,16-5 1</inkml:trace>
        </inkml:traceGroup>
        <inkml:traceGroup>
          <inkml:annotationXML>
            <emma:emma xmlns:emma="http://www.w3.org/2003/04/emma" version="1.0">
              <emma:interpretation id="{15A8FE67-01CB-4244-964E-EB98B0652F2F}" emma:medium="tactile" emma:mode="ink">
                <msink:context xmlns:msink="http://schemas.microsoft.com/ink/2010/main" type="inkWord" rotatedBoundingBox="7560,10898 11677,10077 11859,10990 7742,11811"/>
              </emma:interpretation>
              <emma:one-of disjunction-type="recognition" id="oneOf1">
                <emma:interpretation id="interp5" emma:lang="en-US" emma:confidence="0">
                  <emma:literal>vmcAI</emma:literal>
                </emma:interpretation>
                <emma:interpretation id="interp6" emma:lang="en-US" emma:confidence="0">
                  <emma:literal>vacant</emma:literal>
                </emma:interpretation>
                <emma:interpretation id="interp7" emma:lang="en-US" emma:confidence="0">
                  <emma:literal>variant</emma:literal>
                </emma:interpretation>
                <emma:interpretation id="interp8" emma:lang="en-US" emma:confidence="0">
                  <emma:literal>vesicant</emma:literal>
                </emma:interpretation>
                <emma:interpretation id="interp9" emma:lang="en-US" emma:confidence="0">
                  <emma:literal>wma</emma:literal>
                </emma:interpretation>
              </emma:one-of>
            </emma:emma>
          </inkml:annotationXML>
          <inkml:trace contextRef="#ctx1" brushRef="#br1">938 4732 15,'0'0'21,"0"0"-10,0 0-2,0 0-2,0 0-1,0 0-1,2 39-1,-2-39 0,16 38 1,-16-38-2,23 49 0,-10-21-1,5 13-1,-3 0 0,6 5 0,-3 3 0,5 5-1,0 0 0,-2-3 1,5-8-1,-3-2 0,0-12 0,-5-4 1,-18-25-1,33 13 0,-33-13 0,29-28 1,-22 5-1,6-11 0,-8-1 1,8-9-1,-2 0 0,-1-4 0,0-1 0,-5 3 0,8-3 0,-2 1 0,7 1 0,-3-4 1,8 2-2,-2-2 2,2-3-1,5 6 2,-5-1-2,3 8 2,-8-3 0,3 16 0,-11-5 0,-10 33-1,21-33 1,-21 33-1,0 0 0,0 0-1,0 0 0,0 0 0,0 0-2,0 0-4,7 25-11,-7-25-17,-12 36 2</inkml:trace>
          <inkml:trace contextRef="#ctx1" brushRef="#br1" timeOffset="914.0523">1805 4591 16,'3'44'12,"5"15"-1,-8-5 0,12 23-2,-9-13 0,12 13-1,-12-16-2,13-5 0,-11-15-2,8-5 0,-13-36-1,0 0 0,25 5-1,-25-5 0,21-59-1,-8 18 0,-6-12 1,4-6-2,-4-5-1,1-8 1,-3 5-1,3 3 1,0 10-1,0 11 1,2 9-2,-10 34 2,28-7 2,-10 38-2,0 12 1,3 13-1,-1 6 1,4 5 0,-1-3 1,-3-5-1,-2-13-1,0-10 1,-18-36 0,39 28 1,-39-28-1,36-26-1,-21-5 0,6-10 0,-6-5 0,6-15-1,-5-1-2,-4-9 1,1 4-1,-2 0 1,-1 11-1,-2 2 2,4 13-1,-4 10 1,-8 31 1,16-23 0,-16 23 1,10 28 0,-5 1 1,0 9 0,0 11 2,3 10-2,0-3 1,5 6-1,-3-6 1,5 0-3,1-4 2,2-4-2,0-12-2,-3-13-2,16 8-17,-31-31-12,31 10 0</inkml:trace>
          <inkml:trace contextRef="#ctx1" brushRef="#br1" timeOffset="1562.0891">3399 4210 7,'0'0'28,"-29"0"-8,1-11-8,28 11-3,-44 0-2,21 13-1,-13-5-3,3 15 1,-11-3-1,8 19 1,-8-1-1,6 13 1,-6 1 1,10 14-2,1-4 1,17 7-2,3-7 1,16-4-2,2-6 2,18-6-2,8-15 0,16-11 1,2-12-1,10-11 0,0-4 0,0-6 0,3-5-1,-3 0 0,-5 5-3,-15-13-7,7 11-25,-20 10 0,-26 5-1</inkml:trace>
          <inkml:trace contextRef="#ctx1" brushRef="#br1" timeOffset="2492.1425">3612 4473 21,'0'0'33,"0"0"2,31-35-21,10 35-3,-10-23-2,29 15-2,-14-13-2,21 11-1,-11-8 0,6 10-2,-8-4 0,-2 7-2,-8 2-1,-14 0-2,7 19-6,-37-16-27,23 20-1,-23-20 0</inkml:trace>
          <inkml:trace contextRef="#ctx1" brushRef="#br1" timeOffset="2157.1234">3733 4819 4,'-23'18'29,"23"-18"2,0 0-18,0 0 0,8-30-4,-11-4-3,19 1-1,-8-13-2,10-3 0,-6-7-2,6-3 0,3-8-1,-3 3 0,3-5 1,-1 2-1,-2 6 1,0 2-2,-2 8 2,-1 7-1,-7 11 1,2 7-1,-10 26 0,0 0 1,0 0 0,26 3-1,-18 20 1,2 13 0,3 5-1,5 15 1,-3 3-1,6 10 1,-3 3-1,0 2 1,0 1 1,0-6-2,-3-8 1,1-7-2,2-3-1,-10-20-3,15 10-4,-23-41-15,5 26-12,-5-26 3</inkml:trace>
          <inkml:trace contextRef="#ctx1" brushRef="#br1" timeOffset="3926.2245">4251 4702 0,'0'0'32,"26"-36"3,-6 10-4,16 18-15,-15-25-7,33 20-1,-18-15-4,18 15 1,-5-7-2,10 12 0,-7-5-1,2 11-1,-5-3 0,-1 7 0,4-2-1,-6 3-1,1 7-2,-17-15-24,7 12-10,-9-4-1,-28-3 1</inkml:trace>
          <inkml:trace contextRef="#ctx1" brushRef="#br1" timeOffset="2950.1683">4629 4022 6,'0'0'22,"0"0"-6,-28-17-1,28 17-2,0 0-2,0 0 0,0 0-2,0 0-2,0 0-1,28 10-2,-28-10 1,44-8-2,-13-2 0,5 0-2,5-3 1,8-5-1,-3-3-1,-2 1-1,-3 10-2,-12-11-3,7 31-11,-36-10-19,23 16 1,-23-16 0</inkml:trace>
          <inkml:trace contextRef="#ctx1" brushRef="#br1" timeOffset="3427.196">4719 4033 21,'0'0'24,"0"0"-13,0 0-1,0 0-3,0 0-2,0 0 0,0 0 2,0 0-2,0 0 1,0 30-1,0-30 0,-7 29-1,7-29 0,-6 46-1,4-15-1,4 12-1,-2 1 0,6 7 0,1 0 0,-2 0-1,1-4 0,-1-4-1,5 3-2,-10-46-13,-10 41-18,10-41 0,-5 26 0</inkml:trace>
        </inkml:traceGroup>
      </inkml:traceGroup>
    </inkml:traceGroup>
    <inkml:traceGroup>
      <inkml:annotationXML>
        <emma:emma xmlns:emma="http://www.w3.org/2003/04/emma" version="1.0">
          <emma:interpretation id="{5260864D-5B96-4D80-A24F-50BA7E8B759F}" emma:medium="tactile" emma:mode="ink">
            <msink:context xmlns:msink="http://schemas.microsoft.com/ink/2010/main" type="paragraph" rotatedBoundingBox="3328,14318 17509,10538 17949,12187 3768,159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237A4A-2BE9-4C30-9271-CB0DF8B36FA1}" emma:medium="tactile" emma:mode="ink">
              <msink:context xmlns:msink="http://schemas.microsoft.com/ink/2010/main" type="line" rotatedBoundingBox="3328,14318 17509,10538 17949,12187 3768,15967"/>
            </emma:interpretation>
          </emma:emma>
        </inkml:annotationXML>
        <inkml:traceGroup>
          <inkml:annotationXML>
            <emma:emma xmlns:emma="http://www.w3.org/2003/04/emma" version="1.0">
              <emma:interpretation id="{3F6DD161-F081-4405-BBD7-CB6B2262FA5E}" emma:medium="tactile" emma:mode="ink">
                <msink:context xmlns:msink="http://schemas.microsoft.com/ink/2010/main" type="inkWord" rotatedBoundingBox="3419,14660 7042,13695 7297,14654 3675,15619"/>
              </emma:interpretation>
              <emma:one-of disjunction-type="recognition" id="oneOf2">
                <emma:interpretation id="interp10" emma:lang="en-US" emma:confidence="0">
                  <emma:literal>paste</emma:literal>
                </emma:interpretation>
                <emma:interpretation id="interp11" emma:lang="en-US" emma:confidence="0">
                  <emma:literal>Paste</emma:literal>
                </emma:interpretation>
                <emma:interpretation id="interp12" emma:lang="en-US" emma:confidence="0">
                  <emma:literal>base</emma:literal>
                </emma:interpretation>
                <emma:interpretation id="interp13" emma:lang="en-US" emma:confidence="0">
                  <emma:literal>paste.</emma:literal>
                </emma:interpretation>
                <emma:interpretation id="interp14" emma:lang="en-US" emma:confidence="0">
                  <emma:literal>baste</emma:literal>
                </emma:interpretation>
              </emma:one-of>
            </emma:emma>
          </inkml:annotationXML>
          <inkml:trace contextRef="#ctx0" brushRef="#br0" timeOffset="1.73995E6">-4000 7156 28,'0'0'34,"-37"35"2,37-35-2,-34 34-25,34-34-4,0 0 0,0 0-2,22-10-1,2-4-1,9 0-1,7-5 1,6 1-1,7 0 0,3 2-1,-1 2 1,1 1 0,-1 5 0,-5 4-1,-8 4 2,-7 4-2,-7 2 2,-6 7-1,-22-13 0,20 38-1,-22-12 1,-4 5 0,-6 7 0,-8 5 0,-6-1 0,-7 3 0,-1-1 0,-4-1 0,-5-7 0,1-1 0,0-9 0,11-10-1,1-1-3,30-15-7,0 0-23,-6-23-1,20 1 0,11-12 0</inkml:trace>
          <inkml:trace contextRef="#ctx0" brushRef="#br0" timeOffset="1.73952E6">-3984 7071 15,'0'0'31,"0"0"1,-10-20-10,10 20-5,0 0-5,-8 30-2,22-9-3,-8 29-3,10 5-2,-2 20 0,6 6-1,-2 14 0,2 0-2,1-6-1,-13-3-5,6-40-24,-8-3-4,-6-43 0,0 0 0</inkml:trace>
          <inkml:trace contextRef="#ctx0" brushRef="#br0" timeOffset="1.74049E6">-3117 7596 14,'-4'18'31,"4"-18"1,0 0-16,0 0 0,0 0-3,0 0-2,0 0-3,0 0-2,0 0-1,0 0-1,0 0-1,0 0-1,2-40 0,-2 5-1,2-9 0,-2-11-1,0-8 0,2-8 0,0-4 0,0 0 0,0 4 0,2 9 0,2 7 0,0 12 0,2 9-1,6 10 1,-14 24 0,28-15 0,-10 22 0,3 9 0,3 6 0,2 6 0,6 7 1,-1 7-1,3 9 0,0 2 0,4 9 0,-3-1 0,-1 2 0,-4-8-1,-6-5-1,1-13-4,-23 3-22,-2-40-8,0 0-2,-18-24 1</inkml:trace>
          <inkml:trace contextRef="#ctx0" brushRef="#br0" timeOffset="1.74077E6">-3109 7296 35,'0'0'35,"-24"-8"1,24 8-1,0-24-30,22 5-1,2 7-2,10-6 0,7 6-1,5 0 0,4 2-1,1 4-1,3-1 0,-7 5-1,7-4-6,-18 16-23,5-14-5,-13 4 0,-6-8 1</inkml:trace>
          <inkml:trace contextRef="#ctx0" brushRef="#br0" timeOffset="1.74138E6">-2113 6707 7,'0'0'33,"0"0"0,-20-2 1,20 2-20,-28 6-7,28-6 0,-45 18-4,23-6 0,-8 10 0,6 1-1,-5 7 1,7-6-1,2 5 0,8-7-1,4-2 1,8-20-1,6 29 0,-6-29 0,34 8-1,-6-12 0,7 0 0,5-5 0,0 1 1,5 0-1,-3 2 0,2 4 0,-7 4 1,-5 6-1,-6 4 1,-4 7-1,-8 3 0,-3 6 0,-7 3 0,-6 5 0,-9 3 0,-5-1 0,-4 3 0,-6-1 1,-6 5-1,-3-5 0,-7-3 0,0-7 0,-1-8-1,3-7 1,8-15-2,4-2-1,21-19-5,7 21-22,0-30-7,19 6 0,11-9 0</inkml:trace>
          <inkml:trace contextRef="#ctx0" brushRef="#br0" timeOffset="1.74175E6">-1712 6707 22,'-24'-6'33,"24"6"-8,0 0-5,0 0-3,0 0-4,0 0-4,0 0-2,24-5-2,-6 8-1,11-10-1,3 1-1,8-2 0,5-2-2,3-4 1,0 0-1,5 0 0,-1-3-2,-7 5 0,-1-4-3,-18 14-8,4-14-23,-9 12-2,-21 4 1</inkml:trace>
          <inkml:trace contextRef="#ctx0" brushRef="#br0" timeOffset="1.74211E6">-1391 6743 11,'0'0'33,"4"35"-1,10-13-4,-14 12-17,18-9-1,-14 21-3,12-9-1,-8 13-1,6-5-2,-5 5 0,1-5 0,-4 0-2,2-5 0,-2-5 0,-2-5-1,4-8-2,-8 0-3,0-22-8,18 19-23,-18-19-1,0 0 1</inkml:trace>
          <inkml:trace contextRef="#ctx0" brushRef="#br0" timeOffset="1.74254E6">-814 6559 5,'0'0'32,"-3"36"-1,3-36 1,0 22-24,-4 1-1,4-23-1,-2 28 0,2-28-1,-4 47-1,4-23 0,-4 12 1,6-3-2,-2 7 1,4 1-2,0 3 1,7-5-2,-1-1 0,4-5 0,2-5 0,2-5-1,4-9 1,2-6-1,7-8 0,-1-6 0,6-8 0,5-5 1,1-1-2,-2-2 1,5-3-1,-5 3-1,-2 0-1,-10 12-3,11-15-12,-39 25-18,18-24-2,-18 24 2</inkml:trace>
          <inkml:trace contextRef="#ctx0" brushRef="#br0" timeOffset="1.74305E6">-877 6538 14,'0'0'36,"0"0"0,0 0 1,0 0-22,26 19-8,4-31-1,-1 5-2,11-9-1,0 0-2,9-6 1,-1 0-2,-1 1-2,3-3-4,-10 22-30,1-14-1,-17 10-1,-24 6 0</inkml:trace>
          <inkml:trace contextRef="#ctx0" brushRef="#br0" timeOffset="1.7428E6">-782 6812 32,'16'26'35,"-16"-26"2,32 10-3,-12-6-30,15-16-1,-1 2 0,6-10-1,5-2-3,-3 1 0,0-5-1,-9 6-2,3-7-2,-36 27-8,28-34-21,-28 34-1,2-22 2</inkml:trace>
        </inkml:traceGroup>
        <inkml:traceGroup>
          <inkml:annotationXML>
            <emma:emma xmlns:emma="http://www.w3.org/2003/04/emma" version="1.0">
              <emma:interpretation id="{C50CB2D5-ABB2-4A75-BFE4-53543C008AA7}" emma:medium="tactile" emma:mode="ink">
                <msink:context xmlns:msink="http://schemas.microsoft.com/ink/2010/main" type="inkWord" rotatedBoundingBox="9523,13234 13449,12187 13747,13307 9821,14353"/>
              </emma:interpretation>
              <emma:one-of disjunction-type="recognition" id="oneOf3">
                <emma:interpretation id="interp15" emma:lang="en-US" emma:confidence="0">
                  <emma:literal>usenix</emma:literal>
                </emma:interpretation>
                <emma:interpretation id="interp16" emma:lang="en-US" emma:confidence="0">
                  <emma:literal>Usenix</emma:literal>
                </emma:interpretation>
                <emma:interpretation id="interp17" emma:lang="en-US" emma:confidence="0">
                  <emma:literal>nisei</emma:literal>
                </emma:interpretation>
                <emma:interpretation id="interp18" emma:lang="en-US" emma:confidence="0">
                  <emma:literal>UseniX</emma:literal>
                </emma:interpretation>
                <emma:interpretation id="interp19" emma:lang="en-US" emma:confidence="0">
                  <emma:literal>miseries</emma:literal>
                </emma:interpretation>
              </emma:one-of>
            </emma:emma>
          </inkml:annotationXML>
          <inkml:trace contextRef="#ctx0" brushRef="#br0" timeOffset="112241.223">2121 7063 20,'0'0'29,"0"0"-17,-10-34-2,10 34-1,0 0-1,0 0-2,20-2-1,-16 24-1,10 2 0,-2 19-1,8 6 1,-6 19-1,9 11-1,-3 17 0,4 3 0,0 6-1,2-3 0,3-7 0,-1-10 0,-2-12 0,2-19 0,-3-13-1,1-21 1,-4-18 0,0-18 0,-4-20 0,2-19-2,-1-16 3,-3-16-3,-4-8 2,-4-5-2,-2 1 2,-4 2-2,-4 12 1,-4 8 0,-2 16 0,0 15 1,2 9-1,4 15-1,2 22 1,0 0 0,16 26 1,-2 15-1,4 13 0,10 17 0,3 14 1,7 8 0,0 5-1,2-7 1,5-4-1,-1-14 1,1-8-1,-1-19 0,-2-17-3,-11-13-2,7-30-27,-14-1-4,-4-15 0</inkml:trace>
          <inkml:trace contextRef="#ctx0" brushRef="#br0" timeOffset="113232.3221">3426 7260 24,'-23'-18'32,"3"16"-15,14-19-3,-22 23-4,10-16-3,-17 18-2,7-6-1,-12 12-1,4-2-1,-9 11 1,7-3-1,-2 8 0,9 0-1,7 3 0,8-7 0,10 0 0,10 1-1,10-3 0,12-2 0,7 0 0,5-2 0,8 3 0,1 1 0,3 4 0,-2 2 0,-5 3 0,-7-1 0,-4 2 0,-7 1 0,-11-1 0,-8-4 0,-10 1 0,-8-5 0,-9-2 1,-7-2-1,-6-5 0,-6-1-1,1-8-2,-11 6-3,22-22-15,-3 8-14,11-5 0</inkml:trace>
          <inkml:trace contextRef="#ctx0" brushRef="#br0" timeOffset="113755.3744">3605 7464 15,'0'0'33,"0"0"-1,28-12-21,-28 12-4,39-4 0,-17 4-3,10-10-1,4-2 0,3-4-1,-1-3-1,4-5 0,-3-2 1,-1-1-2,-4-1 1,-2-2 0,-9 3-1,-7 3 0,-4 0 0,-6 4 0,-6 20 1,-10-31-1,10 31 0,-43-22 0,11 16-1,-4 4 1,-6 4-1,-3 6 1,1 2 0,-3 8 0,9 5 0,6 5 0,10 8 1,8 1-1,12 9 2,12 1-1,8 4 0,16-3 1,8-1-1,7-7 0,3-5 1,3-7-2,-1-10 1,-3-5-1,-3-13-1,-16-2-3,13-19-10,-19 13-22,-6-16 1,-8-5-1</inkml:trace>
          <inkml:trace contextRef="#ctx0" brushRef="#br0" timeOffset="114296.4285">4315 7167 30,'8'18'31,"0"10"-20,20-8-1,-12 17-1,14-13-3,-7 17-2,3-13-1,-8 5 0,4-9-1,-8-2 0,-14-22 0,20 24 0,-20-24 0,0 0-1,0 0 0,3-20 0,-12-6 0,-1-7-1,4-7 1,-2-5-1,2-5 0,4-3 0,8 0 1,4 5 0,12 3 0,3 7 0,5 1 0,6 5 0,5 10 0,-3 7 0,2 7 0,-3 10-1,-5 8 1,-2 9 0,-4 7 0,-6 14 0,1 1 0,-5 6 0,2-3 0,-4 5 0,4-7 0,0-1-1,2-9 1,1-5-1,1-7 1,0-8 0,0-8-2,-2-6 2,-20 2-2,41-18 1,-41 18-4,32-33-4,-32 33-27,6-20-3,-6 20 1</inkml:trace>
          <inkml:trace contextRef="#ctx0" brushRef="#br0" timeOffset="114690.4679">5113 6567 1,'-16'-30'34,"16"30"2,-18-19-2,18 19-24,24 25-9,-4 7-13,13 5-21,9-1-1,0 13 1</inkml:trace>
          <inkml:trace contextRef="#ctx0" brushRef="#br0" timeOffset="114523.4512">5311 6822 32,'18'18'35,"-12"9"-1,-6 5-25,18 5-4,-4 17-2,6-1 0,1 10-2,-5-4-2,8-9-3,-20 3-12,6-17-19,-10-36 1</inkml:trace>
          <inkml:trace contextRef="#ctx0" brushRef="#br0" timeOffset="115224.5213">5752 6533 13,'11'30'36,"11"2"2,8 1-3,6 5-29,19-1 0,-1 7-2,5-7-1,-3 7-2,-1-3 1,-7-3-2,-8 1-2,7-11-10,-17 1-24,-10-7-1,-20-22-1</inkml:trace>
          <inkml:trace contextRef="#ctx0" brushRef="#br0" timeOffset="114997.4986">5857 7090 2,'0'30'35,"0"-8"-1,-2-1 1,-8 1-27,10-22-2,12 20-1,-12-20 0,18-8-1,-18 8-1,21-38 0,-7 5 0,0-5-1,4-13-1,0-6 0,4-6 0,3-1-1,-1 1 0,0 0-1,-4 6 0,4 1-4,-16 21-5,6-5-26,-7 13-2,-12 3 1</inkml:trace>
        </inkml:traceGroup>
        <inkml:traceGroup>
          <inkml:annotationXML>
            <emma:emma xmlns:emma="http://www.w3.org/2003/04/emma" version="1.0">
              <emma:interpretation id="{85975D96-A78D-4321-BF2C-C0F9EFF3B555}" emma:medium="tactile" emma:mode="ink">
                <msink:context xmlns:msink="http://schemas.microsoft.com/ink/2010/main" type="inkWord" rotatedBoundingBox="15117,11176 17509,10538 17800,11630 15408,12268"/>
              </emma:interpretation>
              <emma:one-of disjunction-type="recognition" id="oneOf4">
                <emma:interpretation id="interp20" emma:lang="en-US" emma:confidence="1">
                  <emma:literal>as</emma:literal>
                </emma:interpretation>
                <emma:interpretation id="interp21" emma:lang="en-US" emma:confidence="0">
                  <emma:literal>CCS</emma:literal>
                </emma:interpretation>
                <emma:interpretation id="interp22" emma:lang="en-US" emma:confidence="0">
                  <emma:literal>CCs</emma:literal>
                </emma:interpretation>
                <emma:interpretation id="interp23" emma:lang="en-US" emma:confidence="0">
                  <emma:literal>cas</emma:literal>
                </emma:interpretation>
                <emma:interpretation id="interp24" emma:lang="en-US" emma:confidence="0">
                  <emma:literal>ces</emma:literal>
                </emma:interpretation>
              </emma:one-of>
            </emma:emma>
          </inkml:annotationXML>
          <inkml:trace contextRef="#ctx0" brushRef="#br0" timeOffset="79787.7599">8595 4940 14,'0'0'30,"0"0"-11,0 0-2,-20-12-4,20-6-4,0 18-2,-24-22-1,1 16-2,-1-6-1,-10 8 0,-2-3 0,-11 12-1,-7 3 1,-7 8-2,-5 6 1,-7 13-2,-1 9 2,-1 13-2,4 8 0,5 8 0,11 4 0,11 2 1,16 2 0,16-2 1,26-7-1,18-5 1,19-14 1,13-12-2,15-17 1,7-14-1,11-14 0,-2-10 0,-6-15-2,-9-5 1,-11-3-1,-13 1 0,-13 8-2,-7 1-2,-36 27-17,20-26-14,-20 26-2,0 0 0</inkml:trace>
          <inkml:trace contextRef="#ctx0" brushRef="#br0" timeOffset="80400.8212">9232 4914 21,'0'0'32,"-24"-20"-2,26 0-14,-22 24-6,20-4-2,-32-12-3,11 7-2,-9 12 0,2-1-1,-4 12-1,1 4 0,1 13 0,2 5 0,0 13 0,5 6 0,7 7 0,6 5 0,4 4 1,12-6-1,4 0 1,15-10 0,9-7-1,12-13 1,7-15-1,5-12 0,5-14 0,-3-10 0,1-8-1,-9-6 0,-6-7-2,-13 1-1,5-7-12,-22 11-22,-2-3 0,-14 11-1</inkml:trace>
          <inkml:trace contextRef="#ctx0" brushRef="#br0" timeOffset="81002.8814">9990 4718 5,'0'0'32,"0"0"-4,-38-8-12,38 8-2,-36-15-4,36 15-2,-49-6-2,25 4-2,-10 10 0,4 0 0,-3 11-1,7 1 0,0 6-1,6 1 2,2 3-3,8 0 2,5 1-2,7-3 0,11-2 1,5-5-3,6-1 2,10-6-1,5-2 1,7-4-2,2-1 2,7 1-2,-5 2 1,1 4 1,-5 6-1,-4 4 0,-7 5 1,-9 5-1,-10 7 1,-8 3-1,-10 5 1,-10 0 0,-8 1-1,-11-1 1,-7-1-1,-6-3 0,-3-6 1,-5-9-2,-2-10 1,1-10 0,11-14-4,-11-2-14,33-20-20,0 2-1,12-13-1</inkml:trace>
        </inkml:traceGroup>
      </inkml:traceGroup>
    </inkml:traceGroup>
    <inkml:traceGroup>
      <inkml:annotationXML>
        <emma:emma xmlns:emma="http://www.w3.org/2003/04/emma" version="1.0">
          <emma:interpretation id="{965104ED-54B2-433E-9854-7BF676B6BEEB}" emma:medium="tactile" emma:mode="ink">
            <msink:context xmlns:msink="http://schemas.microsoft.com/ink/2010/main" type="paragraph" rotatedBoundingBox="2237,16765 16857,12917 17675,16023 3055,19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07E445-006D-48EF-9EFD-0DCA7974078B}" emma:medium="tactile" emma:mode="ink">
              <msink:context xmlns:msink="http://schemas.microsoft.com/ink/2010/main" type="line" rotatedBoundingBox="2237,16765 15030,13398 15456,15017 2663,18384"/>
            </emma:interpretation>
          </emma:emma>
        </inkml:annotationXML>
        <inkml:traceGroup>
          <inkml:annotationXML>
            <emma:emma xmlns:emma="http://www.w3.org/2003/04/emma" version="1.0">
              <emma:interpretation id="{D116F05B-E207-4CCA-B478-BBC8411318A1}" emma:medium="tactile" emma:mode="ink">
                <msink:context xmlns:msink="http://schemas.microsoft.com/ink/2010/main" type="inkWord" rotatedBoundingBox="2289,16962 5564,16099 5811,17035 2535,17898"/>
              </emma:interpretation>
              <emma:one-of disjunction-type="recognition" id="oneOf5">
                <emma:interpretation id="interp25" emma:lang="en-US" emma:confidence="0">
                  <emma:literal>peas</emma:literal>
                </emma:interpretation>
                <emma:interpretation id="interp26" emma:lang="en-US" emma:confidence="0">
                  <emma:literal>Poets</emma:literal>
                </emma:interpretation>
                <emma:interpretation id="interp27" emma:lang="en-US" emma:confidence="0">
                  <emma:literal>Pas</emma:literal>
                </emma:interpretation>
                <emma:interpretation id="interp28" emma:lang="en-US" emma:confidence="0">
                  <emma:literal>sins</emma:literal>
                </emma:interpretation>
                <emma:interpretation id="interp29" emma:lang="en-US" emma:confidence="0">
                  <emma:literal>seas</emma:literal>
                </emma:interpretation>
              </emma:one-of>
            </emma:emma>
          </inkml:annotationXML>
          <inkml:trace contextRef="#ctx0" brushRef="#br0" timeOffset="1.74429E6">-4918 9672 20,'0'0'32,"-18"10"-1,18-10 2,-22 21-21,22-21-5,2 34-2,6-8-2,-6 13 0,8 3 0,-2 7-1,2 4-1,0 1 1,-2-3-1,2 0-1,-4-7-1,8-9-4,-16 1-5,21-24-14,-19-12-11,0 0 3,20-10-2</inkml:trace>
          <inkml:trace contextRef="#ctx0" brushRef="#br0" timeOffset="1.74472E6">-5033 9784 13,'-26'-21'30,"2"5"2,-7 4-7,21-10-7,-14 18-4,20-21-3,4 25-3,-16-28-2,16 28-2,2-41-1,6 15 0,12-8 0,4-5-2,9-7 0,7 3 0,8-2-1,9 5 0,1 4-2,5 5 2,-1 11-3,-3 12 3,-5 8-2,-3 6 2,-7 10-2,-10 8 1,-7 9 1,-9 5 0,-10 5 0,-6 3-1,-10 5 1,-6 2 0,-9-3 0,-5-1 1,-6-2-1,-2-7 0,-5-6 2,1-5-2,4-9 2,5-6-2,3-6 0,28-8-3,-34 2-5,34-2-26,12-24-3,10 8 0,4 0 0</inkml:trace>
          <inkml:trace contextRef="#ctx0" brushRef="#br0" timeOffset="1.74519E6">-3809 9176 7,'-28'32'31,"28"-32"1,-26 25 0,8-15-19,18-10-7,-7 18 0,7-18-2,11 32 0,-3-7-2,-2 11 1,6 5-1,-4 7 0,4 3 1,-4 4-1,2-5 0,-4-1-1,2-11 1,-6-5-1,2-13 0,0-2 0,-4-18 0,0 0-1,0 0 1,26 14-1,-7-18 1,1 2 0,8-4 0,0 0-1,11-2 1,-1 0-1,4-2 0,-1-2 1,-3 2-2,0-3 0,-8 3-3,15-8-9,-25 10-23,-2-6-1,-18 14 1</inkml:trace>
          <inkml:trace contextRef="#ctx0" brushRef="#br0" timeOffset="1.74564E6">-3069 9715 8,'0'0'31,"8"-21"2,-4 3 0,-4 18-23,2-52-1,-10 19-1,14-15-2,-12 1-2,8-10-1,-6 0 0,4-1-1,-2 3-1,0 2 1,4 9-1,2 7-1,2 13 1,6 6-1,-12 18 0,33-4 0,-13 14 0,6 10 0,4 6 0,2 5 0,3 3 0,-3 7 1,0-1-2,1 1 2,-1-3-2,-4-1 0,2-7-1,-14 9-4,15-23-21,-15 12-9,-16-28 1,20 33-1</inkml:trace>
          <inkml:trace contextRef="#ctx0" brushRef="#br0" timeOffset="1.74593E6">-3053 9498 28,'0'0'35,"-32"8"1,32-8-1,-20 2-27,20-2-1,20-26-2,0 1-1,4 1-1,7-6-1,3-1 0,6-5-1,1 8 0,-1 1-1,2 7-1,-5 10-3,15-2-13,-20 12-19,2 4-2,-11 12 0</inkml:trace>
          <inkml:trace contextRef="#ctx0" brushRef="#br0" timeOffset="1.74654E6">-2087 8817 5,'0'0'25,"0"0"-13,0 0 0,-18-8 0,18 8-2,-18-6-1,18 6 0,-32-2-2,13-4 0,-9 16-1,6-12 0,-10 18-2,10-8 0,-9 13 0,11-3-1,-2 10 1,14-5-2,0 5 0,10-4-1,2 1 0,12-5 0,8-6 0,8-6-1,5-6 1,5-4-1,5-6 1,1-4-1,2 0 1,-5 0-1,-1 1 0,-4 5 0,-5 10 0,-3 7 0,-8 11 0,-6 8 0,-8 11 0,-4 3 0,-8 9 0,-4 2 0,-10-1 0,-6 3 1,-4-8-1,-6-5 0,-3-5 1,-5-7-2,0-10-2,-13-1-5,15-23-24,-4 8-4,5-4 1,7-2-1</inkml:trace>
        </inkml:traceGroup>
        <inkml:traceGroup>
          <inkml:annotationXML>
            <emma:emma xmlns:emma="http://www.w3.org/2003/04/emma" version="1.0">
              <emma:interpretation id="{00037CBE-E5A6-4642-8265-8D77A2F76D4D}" emma:medium="tactile" emma:mode="ink">
                <msink:context xmlns:msink="http://schemas.microsoft.com/ink/2010/main" type="inkWord" rotatedBoundingBox="10659,14548 15030,13398 15456,15017 11085,16167"/>
              </emma:interpretation>
              <emma:one-of disjunction-type="recognition" id="oneOf6">
                <emma:interpretation id="interp30" emma:lang="en-US" emma:confidence="0">
                  <emma:literal>security</emma:literal>
                </emma:interpretation>
                <emma:interpretation id="interp31" emma:lang="en-US" emma:confidence="0">
                  <emma:literal>Security</emma:literal>
                </emma:interpretation>
                <emma:interpretation id="interp32" emma:lang="en-US" emma:confidence="0">
                  <emma:literal>securing</emma:literal>
                </emma:interpretation>
                <emma:interpretation id="interp33" emma:lang="en-US" emma:confidence="0">
                  <emma:literal>serin</emma:literal>
                </emma:interpretation>
                <emma:interpretation id="interp34" emma:lang="en-US" emma:confidence="0">
                  <emma:literal>Serin</emma:literal>
                </emma:interpretation>
              </emma:one-of>
            </emma:emma>
          </inkml:annotationXML>
          <inkml:trace contextRef="#ctx0" brushRef="#br0" timeOffset="115968.5957">3752 8262 22,'0'0'33,"-38"-24"3,4 28-24,11-10-5,-11 18-1,4-2-3,-10 13-1,-1 5-1,-1 9 0,4 7 0,-1 5-1,7 1 0,8-1 1,8-4-1,16-5 0,12-3 0,16-5 0,12-6 1,17-3-2,7-5 2,13 2-1,2 0 0,-1 3 1,-3-3-1,-9 2 0,-9 2 0,-13 1 1,-16 3-1,-18 2 0,-14 5 1,-12-1-3,-18 1 0,-6-5-4,-23 9-7,9-21-18,-7 2-4,3-10 0</inkml:trace>
          <inkml:trace contextRef="#ctx0" brushRef="#br0" timeOffset="116426.6414">4067 8771 25,'0'0'33,"22"20"0,6-26-24,-6 12-1,15-18-2,-3 8-2,8-14-2,-1-3 0,-1-9-1,-2 0 0,-4-5 0,-5 1-1,-11 1 1,-8 3-1,-8 2 0,-10 9 0,-10 3 0,-12 8 0,-7 6 0,-7 6 1,-3 6-2,-1 9 2,0 3-1,3 8 0,11 5 0,8 5 0,14 5 1,6 3 0,16-1-1,10 2 1,12-9 1,13-6-2,7-9 2,4-9-2,11-10 1,2-10-1,-5-2-2,11-16-7,-15 16-26,-5-19-2,-9 3 1</inkml:trace>
          <inkml:trace contextRef="#ctx0" brushRef="#br0" timeOffset="116767.6756">5029 8392 26,'-8'-18'29,"8"18"-20,0 0-2,-17-26 1,-3 28 1,20-2-3,-40 2 0,18 2 0,-13 14-1,9 0-1,-6 17 0,12 1-1,0 13-1,14-1 1,6 9-1,14-2 0,6-1-1,10-7 0,6-5 0,9-9-1,9-15-2,-9-2-6,9-28-27,-6 0-1,-5-12 0</inkml:trace>
          <inkml:trace contextRef="#ctx0" brushRef="#br0" timeOffset="117180.7167">5269 8402 25,'-11'23'33,"9"-3"2,2-20-25,8 57-2,5-23-2,-7 13-2,10-5-1,-2 5 0,6-9-2,-2-3 1,2-15-1,3-10 0,1-12-1,2-14 1,-2-15-1,2-9 0,-3-13 0,1-8-1,-4-1 0,-4 1 0,-4 4 0,-2 9 0,-6 9 1,-4 15 0,0 24-1,0 0 2,-12 26 0,10 13 0,4 7 0,4 13 0,6 0 0,4 1-1,5-5 0,7-12-3,-6-9-2,18-26-12,-9-2-19,-11-24 1,-2-10-1</inkml:trace>
          <inkml:trace contextRef="#ctx0" brushRef="#br0" timeOffset="117481.747">5920 8273 32,'0'0'33,"24"42"-16,8-22-1,-20 23-5,17-11-5,-11 11-2,4-7-1,-6 1-2,-2-9 1,-6-6-1,-8-22 0,2 19 0,-2-19 0,-18-21-1,2-5 1,0-8-1,-4-9 1,4-3-1,1-9 1,7-2 0,6-2-1,10 7 1,11-1-1,9 8-1,6 9-2,17 2-4,-9 21-14,10-1-14,5 4-1</inkml:trace>
          <inkml:trace contextRef="#ctx0" brushRef="#br0" timeOffset="117793.7782">6359 7663 9,'-6'-26'35,"6"26"-1,0 0 1,0 0-31,0 0-15,29 38-22,3-22 0,-2-2-1</inkml:trace>
          <inkml:trace contextRef="#ctx0" brushRef="#br0" timeOffset="117658.7647">6509 8034 27,'4'28'34,"8"6"-4,-16 13-13,18-11-7,-16 15-4,8-6-1,-6 3-2,6-11 0,-4-5-2,0-6-1,-2-26-3,-4 19-7,2-40-25,0-3-1,-6-18 0</inkml:trace>
          <inkml:trace contextRef="#ctx0" brushRef="#br0" timeOffset="118448.8437">6807 7963 7,'2'-31'33,"10"13"2,14 6-7,-26 12-14,55-2-5,-19 10-4,15-6-2,-1 4-1,6-2-2,1-2-2,-7 0 0,1-6-1,-15 2 1,-2-6-1,-12 6 1,-22 2 1,27-6 1,-27 6 1,12 18 1,-10 2 1,8 3-1,0 5 0,8 2 1,2 1-2,4-5 0,1-10-1,-1-6-2,6-14-1,-10-2-3,11-22-3,-15 6-1,22-25 0,-22 13-1,16-13 3,-16 13 4,7 1 4,-5 7 4,-18 26 5,26-6 1,-36 38 1,16 11 1,-22 34-2,14 2-2,-18 28-3,10 7-1,-15 11-2,11 1 0,-4-5-3,-2-11-2,2-35-33,-2-7-2,-3-31 1</inkml:trace>
          <inkml:trace contextRef="#ctx0" brushRef="#br0" timeOffset="118002.7991">6904 7389 19,'12'35'35,"-4"16"2,0 15-2,4 7-30,-4 22-1,8 5-2,-6 7-1,3-8-1,-5-3-1,-6-13-1,4-21-3,-18-5-6,14-39-11,-2-18-13,-31 0-1</inkml:trace>
        </inkml:traceGroup>
      </inkml:traceGroup>
      <inkml:traceGroup>
        <inkml:annotationXML>
          <emma:emma xmlns:emma="http://www.w3.org/2003/04/emma" version="1.0">
            <emma:interpretation id="{434D40C4-ABB1-4CBD-92FD-60227AD46C10}" emma:medium="tactile" emma:mode="ink">
              <msink:context xmlns:msink="http://schemas.microsoft.com/ink/2010/main" type="line" rotatedBoundingBox="11748,15659 17266,14371 17673,16114 12154,17402"/>
            </emma:interpretation>
          </emma:emma>
        </inkml:annotationXML>
        <inkml:traceGroup>
          <inkml:annotationXML>
            <emma:emma xmlns:emma="http://www.w3.org/2003/04/emma" version="1.0">
              <emma:interpretation id="{78115478-DADF-4CB2-95E2-BA5A92AE0FF7}" emma:medium="tactile" emma:mode="ink">
                <msink:context xmlns:msink="http://schemas.microsoft.com/ink/2010/main" type="inkWord" rotatedBoundingBox="11748,15659 17266,14371 17673,16114 12154,17402"/>
              </emma:interpretation>
              <emma:one-of disjunction-type="recognition" id="oneOf7">
                <emma:interpretation id="interp35" emma:lang="en-US" emma:confidence="0">
                  <emma:literal>symposium</emma:literal>
                </emma:interpretation>
                <emma:interpretation id="interp36" emma:lang="en-US" emma:confidence="1">
                  <emma:literal>symposia m</emma:literal>
                </emma:interpretation>
                <emma:interpretation id="interp37" emma:lang="en-US" emma:confidence="0">
                  <emma:literal>sym possum</emma:literal>
                </emma:interpretation>
                <emma:interpretation id="interp38" emma:lang="en-US" emma:confidence="0">
                  <emma:literal>sym podium</emma:literal>
                </emma:interpretation>
                <emma:interpretation id="interp39" emma:lang="en-US" emma:confidence="0">
                  <emma:literal>Symposium</emma:literal>
                </emma:interpretation>
              </emma:one-of>
            </emma:emma>
          </inkml:annotationXML>
          <inkml:trace contextRef="#ctx0" brushRef="#br0" timeOffset="119146.6954">4902 9644 4,'-21'-26'33,"-5"1"2,-14 1-17,16-8-8,-17 21-1,7-7-3,-14 20-2,3 0 0,-3 17-2,-1 5 0,5 10 0,8 7-1,8 3 0,13 1-1,20-1 1,17-5 0,18-7-1,18-7 0,17-11 0,10-4 0,4-4 0,1 0 0,-1 2 0,-12 4 0,-23 1 0,-18 11 0,-18 8 0,-18 7 0,-16 3 0,-14 1 1,-20-5-2,-11 1-1,5-11-3,-19-2-6,23-34-16,-1-2-10,15-16 1</inkml:trace>
          <inkml:trace contextRef="#ctx0" brushRef="#br0" timeOffset="119513.732">5089 9786 13,'22'18'35,"0"10"-1,13-7-14,-23 27-8,22-9-5,-4 9-3,15-9-1,1-7-3,2-10 0,7-19-5,-13-1-3,21-35-9,-27 9-7,16-31 0,-29 15 2,13-23 7,-28 22 7,2-5 5,-6 11 7,-4 35 9,-16-32 7,-2 44 3,18-12-3,-26 61-3,22-17-7,-17 35-3,13 6-2,-10 27-1,8 5-1,-6 17-1,2-2-1,4-5-2,-2-3-2,18-29-11,-8-10-22,2-28-1,2-29 1</inkml:trace>
          <inkml:trace contextRef="#ctx0" brushRef="#br0" timeOffset="120159.7967">6005 9899 19,'0'0'31,"0"0"-6,0 0-8,20 10-7,-14 17-4,12-9-2,-6 8-1,4-4 0,-6 1-2,-10-23 0,0 0 0,18 8-1,-18-8 1,-6-43-1,0 9 0,0-5 1,2-3-1,0 1 0,2 5 0,4 3 0,6 13 0,-8 20 1,30-14-1,-5 22 1,-3 8-1,4 7 1,-2 5 0,0-2-1,-3 1 0,-5-5 1,-16-22-1,20 22 1,-20-22-1,0 0 0,14-28 1,-8 2-1,0-5 0,4-3 0,2 1 1,6 3-1,7 6 2,5 7-2,0 13 2,2 10-1,-1 15 1,-1 5-2,-4 10 2,-2 5-2,-8 4-1,-10 3-2,11-13-6,-15 13-26,0-23-2,-2-25 1</inkml:trace>
          <inkml:trace contextRef="#ctx0" brushRef="#br0" timeOffset="120650.8457">6995 9873 12,'18'26'33,"-4"19"-1,2 16-21,16-3-2,-8 23-2,9-4-1,-7 12-3,2-8 0,-8 0-2,0-18 1,-9-12-1,-5-23 0,-6-28-1,0 0 0,-35-46 1,9-11-1,-12-20 0,-7-14-1,-1-19 2,0-3-1,3-5 1,7 3 0,4 8 1,16 1 0,10 17 0,16 8 0,6 20 0,16 9-1,8 17 1,13 9-2,1 14 1,1 14-1,-3 14 0,-7 10 0,-3 9-1,-16 11 0,-12 5 0,-18 4 0,-12-1-1,-20 1-1,-3-12-1,-17 5-3,14-25-8,-13 7-21,1-18 2</inkml:trace>
          <inkml:trace contextRef="#ctx0" brushRef="#br0" timeOffset="121039.8846">7624 9281 29,'-20'8'31,"1"-3"1,1 5-25,-6 20-2,8 0-1,-6 19 0,8 0-1,0 13 0,12-3 0,2 4 1,14-14-1,6-11-1,10-18-1,6-18 0,1-20-1,7-20 0,-8-17-2,-1-14 1,-15-4 0,-10-2-1,-10 4 1,-10 2-1,-12 13 1,-7 7 0,-3 19 1,0 12-1,2 11-1,9 9-1,-3 17-4,24-19-10,0 38-18,2-3 3</inkml:trace>
          <inkml:trace contextRef="#ctx0" brushRef="#br0" timeOffset="121384.9191">7962 9073 30,'0'0'34,"0"0"1,-16 24-23,16-24-3,-8 47-3,6-21-1,-2 12-1,10-5-1,-4 3-1,10-1 0,5-3-2,7-8 1,6 1-1,4-7 0,5-2 0,1 0 0,-2 1-1,-6-5 1,-5 2-1,-27-14 1,16 32-1,-26-9 1,-14 1 0,-11 2 0,-7-1-1,-13 3-2,1-8-1,-13 5-5,23-25-16,-2 6-11,11-12 0</inkml:trace>
          <inkml:trace contextRef="#ctx0" brushRef="#br0" timeOffset="121716.9524">7908 8635 0,'0'0'27,"18"-18"-19,8 32-8,3 17-26</inkml:trace>
          <inkml:trace contextRef="#ctx0" brushRef="#br0" timeOffset="121587.9395">8315 9046 6,'19'4'34,"-5"19"1,2 9 0,8 3-26,-10 25-2,10-5-3,0 8-4,-5-2-3,7-19-18,-18-1-14,-14-13 0,6-28 0</inkml:trace>
          <inkml:trace contextRef="#ctx0" brushRef="#br0" timeOffset="122093.9901">8668 9022 34,'6'30'35,"4"7"2,9 5-15,-11 15-17,14-8 1,-6 8-3,2-13 0,-2-1-2,-2-15 1,-14-28-2,20 4 1,-11-30-1,-7-13-2,4-15 1,-6-3-2,4-12 1,-8 4-1,4 4 0,-8 17 1,5 5 0,-3 19 1,6 20 1,0 0 0,-2 41 2,13-1 0,1 17 0,10 4 0,-2 7 0,10-7-1,4-2 0,3-12-3,1-21-1,-14-4-14,5-26-20,-7-20 1,-8-15-1</inkml:trace>
          <inkml:trace contextRef="#ctx0" brushRef="#br0" timeOffset="122576.0383">9148 8809 20,'26'29'36,"-20"9"3,2 3-3,-3 18-27,11-15-3,-6 11-3,4-11 0,-4-3-1,0-11-1,-6-10 0,-4-20 0,0 0-1,0-18 0,-2-16 0,2-13 0,2-7 0,4-7 0,4-2 0,4 6 0,6 13 0,5 11 0,5 19 1,2 18-1,0 16 0,3 13 1,-3 9-1,-4 3 1,-4 2-1,-3-7 1,-9-8-1,-4-7 0,-8-25 0,0 0 0,0 0 0,-4-35 0,4-5 0,0-9 0,4-3 0,6-5 0,4 4 0,10 7 0,2 13 0,7 13 0,7 16 1,2 20-1,7 12 0,-1 17 1,-2 8-2,-7 7-3,9-11-22,-18 8-12,-9-19-1,-15-11 0</inkml:trace>
        </inkml:traceGroup>
      </inkml:traceGroup>
    </inkml:traceGroup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23T21:14:27.8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7DEE24-C490-4349-90E4-D49A542028BA}" emma:medium="tactile" emma:mode="ink">
          <msink:context xmlns:msink="http://schemas.microsoft.com/ink/2010/main" type="writingRegion" rotatedBoundingBox="39724,20763 39776,20763 39776,21507 39724,21507"/>
        </emma:interpretation>
      </emma:emma>
    </inkml:annotationXML>
    <inkml:traceGroup>
      <inkml:annotationXML>
        <emma:emma xmlns:emma="http://www.w3.org/2003/04/emma" version="1.0">
          <emma:interpretation id="{C790EEE4-220A-4280-B289-32FA333E2AF2}" emma:medium="tactile" emma:mode="ink">
            <msink:context xmlns:msink="http://schemas.microsoft.com/ink/2010/main" type="paragraph" rotatedBoundingBox="39724,20763 39776,20763 39776,21507 39724,21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E75F73-EE3B-4A2F-B63F-E04B679F5B8E}" emma:medium="tactile" emma:mode="ink">
              <msink:context xmlns:msink="http://schemas.microsoft.com/ink/2010/main" type="line" rotatedBoundingBox="39724,20763 39776,20763 39776,21507 39724,21507"/>
            </emma:interpretation>
          </emma:emma>
        </inkml:annotationXML>
        <inkml:traceGroup>
          <inkml:annotationXML>
            <emma:emma xmlns:emma="http://www.w3.org/2003/04/emma" version="1.0">
              <emma:interpretation id="{4B6EC6C1-51BB-4346-B5DC-724AA5674600}" emma:medium="tactile" emma:mode="ink">
                <msink:context xmlns:msink="http://schemas.microsoft.com/ink/2010/main" type="inkWord" rotatedBoundingBox="39724,20763 39776,20763 39776,21507 39724,21507"/>
              </emma:interpretation>
              <emma:one-of disjunction-type="recognition" id="oneOf0">
                <emma:interpretation id="interp0" emma:lang="en-US" emma:confidence="1">
                  <emma:literal>|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52 0,'0'0,"0"282,0-282,0 0,0 0,-26 154,26-154,0 0,0 154,0-154,-26 154</inkml:trace>
        </inkml:traceGroup>
      </inkml:traceGroup>
    </inkml:traceGroup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6:32:39.463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EF1F28CA-CE9A-4C73-8341-7250ACACF710}" emma:medium="tactile" emma:mode="ink">
          <msink:context xmlns:msink="http://schemas.microsoft.com/ink/2010/main" type="inkDrawing"/>
        </emma:interpretation>
      </emma:emma>
    </inkml:annotationXML>
    <inkml:trace contextRef="#ctx0" brushRef="#br0">-14429 473 27,'6'-32'32,"-2"-1"0,8-7-12,-24 22-4,16-17-4,-26 21-2,10-10-2,-20 16-1,-1-6-1,-19 18-1,-3 0-1,-11 14-1,-3 8 0,-7 15-1,3 11-1,0 13 1,11 10-2,10 8 1,13 10 0,15 7-1,18-3 1,18 2-1,20-6 1,17-6-1,21-10 0,17-14 0,10-16 1,6-19-1,2-14 0,-3-16 0,-7-12-1,-10-10 1,-21-7-3,-9-1 0,-23 4-4,4-7-8,-28 13-24,0-4 0,-8 26-2,-22-37 2</inkml:trace>
    <inkml:trace contextRef="#ctx0" brushRef="#br0" timeOffset="502.0502">-13580 759 4,'2'-20'31,"-2"20"2,-4-29 1,-14 21-19,14-16-4,-16 16-3,3-10-1,-15 14-1,0-3-1,-8 16-1,-3 3 0,-5 14 0,5 4 0,-1 17-1,10 8-1,4 10 0,15 3 0,7 1 0,18-6-1,11-2 0,17-17 0,14-13-1,11-19 0,7-20 0,9-19 0,-2-15 0,-7-11-1,-7-12 1,-13 1 0,-16-3-1,-11 4 1,-21 6-1,-12 9 1,-15 9 0,-9 7-1,2 9 0,-6 9-2,9 4-1,-7 14-6,36-4-18,-26 8-9,26-8-1,18 23 0</inkml:trace>
    <inkml:trace contextRef="#ctx0" brushRef="#br0" timeOffset="934.0934">-13159 591 23,'0'0'33,"-18"2"3,18-2-2,0 0-22,0 0-4,10-20-2,-10 20-1,33 22-1,-13 6 0,8 7-1,0 13 1,10 5-2,1 12 0,1-2-2,-2-1 1,1-5-1,-1-8 1,-2-11-1,-5-16 1,-3-11-1,-4-20 0,-4-15 1,-2-12 0,-6-13-1,-4-10 0,-6-5 0,-2-7 1,-2-2-1,-4 6 0,2 4 1,-2 8-1,4 9 0,4 11 0,0 11 0,-2 24-2,18-18-1,5 14-4,-23 4-14,30 20-17,-8-6-1,10-8 0</inkml:trace>
    <inkml:trace contextRef="#ctx0" brushRef="#br0" timeOffset="1390.1389">-12124 597 22,'0'0'34,"0"0"1,0 0-1,0 0-23,0 0-5,26-16-1,-8 8-1,10-11 1,-3 7-2,5-8 1,-6 8-2,4-4 0,-6 1 1,-1-3-2,-5 0 0,-4-2-1,-4-3 1,-6 3-1,-6-4 0,-6 2 0,-8 3 1,-9 1-2,-7 6 2,-6 6-2,-9 10 1,-3 12 0,4 12 1,-1 13-1,7 12 0,12 7 1,11 11-1,11 4 1,14 0 0,19-6-1,7-6 1,12-15-1,13-13 0,-1-17 0,9-18-4,-11-8-3,9-30-30,-15 7-1,-2-17-1,-11 5 0</inkml:trace>
    <inkml:trace contextRef="#ctx0" brushRef="#br0" timeOffset="1759.1759">-11416 560 41,'10'47'33,"2"-4"2,8-5-10,-12-2-22,8-11 0,-8-5-1,-8-20 1,14 20 0,-14-20 0,0 0 0,-10-20 0,10 20 1,-28-49-1,12 17 0,4-15 0,0-3-1,6-7 0,4 0 1,8-1-2,6-1 1,8 6-1,6 9 1,8 5-1,3 13-1,3 8 0,4 9-1,-5 14-2,13-1-5,-14 24-26,9-16-4,-7 8-2,4-10 0</inkml:trace>
    <inkml:trace contextRef="#ctx0" brushRef="#br0" timeOffset="2190.219">-10840-270 44,'-20'-35'39,"-2"19"2,22 16-2,-30-18-26,30 18-8,0 0-2,0 0-3,32 22-1,-32-22-5,52 17-18,-25-3-15,7-16-1,-4 0 0</inkml:trace>
    <inkml:trace contextRef="#ctx0" brushRef="#br0" timeOffset="2006.2006">-10638 192 40,'0'0'37,"0"0"1,0 0 0,0 0-29,6 20-3,0-2-1,6 0-3,0 13 1,2 5-1,0 9 0,0 6 0,1 3-1,-3 1 0,-2-4-1,0-5-1,0-11-1,-8-7-4,18-32-19,-20 4-14,6-49-1,-12 5 0</inkml:trace>
    <inkml:trace contextRef="#ctx0" brushRef="#br0" timeOffset="2703.2703">-10372-5 38,'0'0'37,"-16"-30"2,16 30-3,-4-55-27,8 33-2,16-17-1,2 11 0,8-4-3,5 1 0,5 5-1,4 4 0,9 5-1,5 5-1,-1 4 0,7-2-3,-7 8-3,17-8-9,-19 18-24,3-8-1,-19 6 0,-1-6 0</inkml:trace>
    <inkml:trace contextRef="#ctx0" brushRef="#br0" timeOffset="2421.2421">-10309-554 43,'6'23'38,"-4"19"0,8 5 0,0 32-30,12 2-5,2 20 2,6 8-4,3 5 1,-5 1-2,-4-1 1,-4-11-1,-4-18-1,-8-18-2,9-33-3,-21-1-16,4-33-16,0 0 0,16-35-1</inkml:trace>
    <inkml:trace contextRef="#ctx0" brushRef="#br0" timeOffset="3135.3135">-9676 68 25,'0'0'37,"-18"4"1,18-4-1,0 0-22,-19 6-5,19-6-4,19 23 0,1-5-2,2 8-2,12 5 0,210 127-1,-189-140-4,9-18-3,-20 4-8,13-31-26,-11 9 0,1-16 0,-15-3 2</inkml:trace>
    <inkml:trace contextRef="#ctx0" brushRef="#br0" timeOffset="3369.3369">-8936-39 37,'0'0'37,"-24"28"3,15-1-3,-19 23-27,22-1-1,-16 22-4,6 4-1,-6 14 0,4 2-1,-9 4-1,3 0 0,0-2-1,-4-7-1,3-5 1,3-15-1,4-11-1,-2-8-3,22-29-8,-2-18-29,0 0 1,8-26-2,6-25 1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6:48:59.852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DE02342B-19F2-4ED9-BF99-AC298884F55C}" emma:medium="tactile" emma:mode="ink">
          <msink:context xmlns:msink="http://schemas.microsoft.com/ink/2010/main" type="inkDrawing"/>
        </emma:interpretation>
      </emma:emma>
    </inkml:annotationXML>
    <inkml:trace contextRef="#ctx0" brushRef="#br0">-11694 1483 15,'0'0'29,"0"0"-3,0 0-5,0 0-6,0 0-3,0 0-2,0 0-3,18-5-1,-18 5-1,21-22-1,-5 4-1,10-19-1,-2-9 0,10-15 0,-3-14-1,5-12-1,-2-6 0,7-6 0,-3-3-1,-2 5 1,-2 8 0,-3 6-1,-3 14 1,-4 10-1,-2 13 2,-8 9-2,-4 11 1,-3 6-1,-7 20 1,8-21 0,-8 21-1,0 0 1,0 0 0,18 21 0,-4 7-1,4 13 1,8 9 0,4 11 0,7 12 0,1 10 1,2 4-1,1-2 0,-5-4 0,-2-4 0,-3-10-1,-11-8-2,6-19-5,-14 9-27,0-29-1,-12-20 1,0 0-1</inkml:trace>
    <inkml:trace contextRef="#ctx0" brushRef="#br0" timeOffset="312.0308">-11413 934 7,'-11'28'31,"11"-28"-1,19 18 3,-19-18-25,52 10 0,-22 0 0,17-16 0,-9 10-2,12-12-1,-5 8-1,9-4-1,-11 4 0,5-4-2,-4 6-1,-1-4 0,-1 0-3,-16 8-15,10-14-17,-11 4-1,1-14-1</inkml:trace>
    <inkml:trace contextRef="#ctx0" brushRef="#br0" timeOffset="1187.1187">-10437 982 24,'-25'-28'34,"25"28"1,-14-20-1,18-7-26,-4 27-3,16-24-2,-16 24-1,39-39-1,-9 17-1,4 0 1,5 4-1,1-1 0,2 5 0,3 0 0,1 8 0,-4 4 0,-3 4 0,-3 4 0,-8 4 0,-2 6 0,-6 1 0,-9 9 0,-5 2 0,-8 5 0,-2 1 1,-7 3-1,-7 1 0,-6 1 0,-6-1 0,-4-6 1,-7-3-1,-3-7 0,-2-4 1,1-8-2,9-5 1,0 1-5,17-21-26,19 15-4,0 0 0,-4-22-1</inkml:trace>
    <inkml:trace contextRef="#ctx0" brushRef="#br0" timeOffset="787.0787">-10379 838 13,'-8'31'33,"6"-7"0,6 6 1,-4 15-26,16-9-1,-6 23-2,12-2-1,-4 18-1,3-2-2,-1 0 0,0-2 0,-2-7-3,-10 1-4,8-30-18,-10-1-10,-6-34 0,0 0 0</inkml:trace>
    <inkml:trace contextRef="#ctx0" brushRef="#br0" timeOffset="1640.1634">-9607 745 14,'0'0'30,"0"0"0,0 0 2,-8 29-28,8-29 1,14 44 0,2-16-1,-5 21 1,9 4-1,-4 18-1,10 8 0,-8 12-1,4 4 0,-1 2-2,-1 0 1,-2-9-2,-10-9-2,14-29-11,-22-15-20,0-35-1,0 0 1</inkml:trace>
    <inkml:trace contextRef="#ctx0" brushRef="#br0" timeOffset="2108.2108">-9532 784 27,'-28'2'33,"28"-2"1,-18-2-1,15-21-29,3 23-2,0 0 1,19-28-1,-5 8 0,0 0 1,10-7-1,-6 1 0,8-5 1,5 7-2,5-4 1,2 8-1,5-1-1,-1 9 0,2 4 1,1 8-1,-3 4 0,-2 6 0,-5 4 0,-7 7-1,-4 3 2,-8 4-1,-2 7 0,-6 1 0,-6 3 0,-6 5 1,-6 3-1,-8-1 1,-6 1-1,-8 0 1,-9-7-1,-9 1 0,0-9 0,-9-6 1,-1-7-2,7-9-1,-1-4-2,27-18-15,-5 2-16,20-13-2,2-1 1</inkml:trace>
    <inkml:trace contextRef="#ctx0" brushRef="#br0" timeOffset="2554.2554">-8808 22 1,'0'0'28,"0"0"3,0 0-11,0 0-7,0 0-1,0 0-2,4 36-2,-4-36 0,16 49-1,2-19-1,-6 21-1,10 2-2,-5 20 1,3 2-3,-4 10 2,2 0-3,-2 0 1,-6-6-1,2-8-1,-8-8-1,8-23-4,-18 1-12,14-23-19,-8-18 1,0 0-2</inkml:trace>
    <inkml:trace contextRef="#ctx0" brushRef="#br0" timeOffset="3153.3153">-8322 626 29,'0'0'33,"20"-6"2,-20 6-19,28-19-7,-28 19 1,44-18-3,-21 8-2,9-6-1,-4 2-1,4-5-1,-1 3 0,1-2-1,-4 2 0,0-2-1,-1 3 1,-3-1-1,-6 4 0,-18 12 0,22-26 0,-22 26 1,6-27-1,-6 27 0,-18-30 0,-2 14 0,-4 0 1,-7 1-2,-5 3 1,-4 4 0,-3 2 0,-1 6 0,4 10 1,1 6-1,5 11 1,8 1-1,4 11 1,10 3 0,4 7 1,12 1-1,6-1 0,8-5 0,6-1 1,8-4 0,5-7-1,7-10-1,4-4 1,5-7 0,1-9 0,1-4-1,-3-7 0,3-5 1,-5-2-2,-8-2 0,5-2-6,-17 18-31,-4-15-1,-26 17-1,12-20 0</inkml:trace>
    <inkml:trace contextRef="#ctx0" brushRef="#br0" timeOffset="-218742.8721">-3507-1317 15,'-32'12'34,"32"-12"0,-20 14 1,20-14-29,0 0-3,0 0 2,36 0-3,-12-8 1,6-6-2,5 2 1,-1-6-1,4 0 0,7 1 0,-1 3-1,2 2 0,1 2 0,1 2 0,-6 6 0,-5 4 0,-7 6-1,-10 6 1,-6 4 0,-12 7-1,-10 5 1,-8 2 0,-6 3 0,-4 1 0,-5-1 0,3-5 0,2-2 1,4-7-1,4-3 1,18-18-1,0 0 1,0 0 0,0 0-1,0 0 1,32-16 0,-2-5-1,2-1 1,7 2-1,3 0 0,6 6 1,1 7-1,-1 11 0,-3 9 0,-5 9 0,-2 6 0,-6 7 0,-9 5 1,-7 1-1,-12 1 0,-10 3 0,-10-3 0,-13-1 1,-11 3-1,-10-1 0,-11-7 1,-7-3-1,-9-7 1,2-12-1,5-8 0,7-8 0,13-14-2,8-4-2,29-14-9,3 9-22,18-13-3,9 9 1</inkml:trace>
    <inkml:trace contextRef="#ctx0" brushRef="#br0" timeOffset="-219372.9351">-3386-1218 13,'0'0'31,"0"0"-1,0 0-12,0 0-5,0 0-3,8 39-3,6-19-1,-10 15-1,12-3-2,-8 13 0,6-3-1,-1 3-2,-5 3-3,8-13-4,-12 13-25,4-25-5,-10-5 2</inkml:trace>
    <inkml:trace contextRef="#ctx0" brushRef="#br0" timeOffset="-217961.794">-2525-1355 16,'-14'-19'31,"14"19"-8,0 0-3,4-20-5,-4 20-3,0 0-3,6 31-3,8-11-1,-4 20-1,8 3-1,-2 9 0,7 3-1,-3 4-1,0-6 0,-2-5 0,0-13 0,-2-13 0,-16-22-1,23-10 0,-15-19 1,-2-17-1,0-15 1,0-10-1,0-8 1,2-2 0,6 2 0,-2 4 0,8 16-1,2 13 1,5 15-1,1 25 2,0 19-1,2 17 0,-3 15 0,3 13 0,-4 3 0,-2 6 1,0-6-1,-3-9-1,-1-7 1,-4-15-1,0-9 0,-16-21 1,28-3-1,-16-19 0,0-12 1,1-11-1,3-12 0,2-15 0,2-9 0,2-9-1,0-1 1,5 0 0,-1 8-1,-2 10 1,0 12 0,-2 19-1,1 18 1,-3 19 0,4 24 0,-2 17 1,4 15-1,1 16 1,3 8-1,-2 8 1,2 2 0,0 0-1,-3-8 1,-3-8-1,-4-13-1,2-15-1,-18-5-8,-4-36-27,0 0-3,0 0 0,-24-26 0</inkml:trace>
    <inkml:trace contextRef="#ctx0" brushRef="#br0" timeOffset="-220301.0279">-4521-1228 22,'0'0'32,"-22"8"-9,-3 11-3,25-19-7,-24 14-3,24-14-3,0 0-2,0 0 0,10 24-1,16-26-1,9 2 0,11-8-1,13 2 0,11-8-1,9-1 0,3-7 0,5 0-2,-2 0 1,-6-5-3,-11 9 0,-3-6-3,-25 14-4,10-13-14,-25 19-13,-25 4 2</inkml:trace>
    <inkml:trace contextRef="#ctx0" brushRef="#br0" timeOffset="-219741.972">-4293-535 17,'0'0'33,"-29"-10"2,29 10-14,0 0-12,0 0-2,41-20 0,-11 22-2,16-10-1,1 6 0,13-7-1,-3 5-1,5-6 0,1 4-1,-3 0-1,1 0 0,-9 2-2,5-2-1,-17 12-6,4-16-27,-10 16-1,-5-6 1</inkml:trace>
    <inkml:trace contextRef="#ctx0" brushRef="#br0" timeOffset="-220028.0006">-3953-1147 13,'-4'21'32,"6"5"-1,-2-26-18,18 59-4,3-25-3,-11 13-1,8-3-3,-4 11-1,-4 2-3,6-9-6,-10 13-24,-6-16 1,-2-3-1</inkml:trace>
    <inkml:trace contextRef="#ctx0" brushRef="#br0" timeOffset="-975527.5477">1645-3237 31,'0'0'32,"-32"-9"-8,32 9-7,-18-12-4,18 12-3,0 0-3,-2 21-1,2 21-2,14 11-1,-2 20-1,6 16 0,-2 16 0,2 7-1,-2 1 0,2-10-1,-1-10 1,-7-16-2,0-14 2,2-24-1,-12-39 1,26 12-1,-12-36 1,2-21-1,-2-18 0,5-12 0,-7-12 0,0-10 0,0-4 0,0 3 0,2 7 0,-2 10 0,6 20 1,5 15-1,3 26 0,8 22 1,0 28-1,5 19 1,3 24-1,6 16 1,-1 6-1,-1 2 1,-4-6 0,-1-12 0,1-14-1,-4-20 1,-1-21-1,-3-28 1,-2-20-1,1-19 1,-3-16-1,0-14 0,-2-10 0,-2-12 0,-1-4 0,-5 2-1,-4 12 0,0 12 0,-4 16 0,-2 27 0,-10 30 1,18 20-1,-7 30 1,3 25 1,-2 23 0,6 7 0,2 8 1,2-3-2,-2-3 1,5-10 1,-1-5-1,-6-20-1,2-15 0,-6-8-1,2-17-2,-6-10 0,9-24-5,-19 2-26,18-22-5,-14-8 0,4-21 0</inkml:trace>
    <inkml:trace contextRef="#ctx0" brushRef="#br0" timeOffset="-975110.506">3161-3262 20,'0'0'33,"0"0"1,2 20-4,14 9-40,13 13-22,9 13 0,12 0-1</inkml:trace>
    <inkml:trace contextRef="#ctx0" brushRef="#br0" timeOffset="-975278.5228">3288-2814 16,'-10'24'36,"4"0"1,2 7-1,18-1-25,-10 13-5,12-5-1,-1 11-2,5-1-1,-4 7 0,2 0-2,-4-3-1,-6-3-3,10-16-9,-16 1-23,-2-34-2,-2 26 1</inkml:trace>
    <inkml:trace contextRef="#ctx0" brushRef="#br0" timeOffset="-974790.474">4151-2741 12,'0'0'35,"0"0"-2,0 0 3,-16-31-20,-8 23-12,24 8 1,-44-26-3,13 20 0,-9 10 0,-2 4 0,-5 12 1,5 13-1,-2 11 1,9 9-1,7 12 1,16-3-1,14 7-1,16-6 1,15-2-2,11-14 1,10-11-1,3-14-1,13-20-5,-21 4-17,11-28-14,-11-2-2,-3-19 2</inkml:trace>
    <inkml:trace contextRef="#ctx0" brushRef="#br0" timeOffset="-974424.4374">4335-2721 26,'8'45'35,"4"5"0,2 9-1,8-6-28,-3 11-2,5-9-2,-4-6-1,-2-9 0,-4-7 0,-4-13 1,-10-20-1,0 0 1,0 0 0,-10-26 0,-4-3 1,0-9-1,-2-5-1,4-12 0,2 3 1,8-3-2,6 4 1,10 3 0,10 7-1,12 7 0,11 6-1,7 13 2,2 7-2,5 8-1,10 2-2,-21 15-15,17-7-17,-15 6-2,-2-6 1</inkml:trace>
    <inkml:trace contextRef="#ctx0" brushRef="#br0" timeOffset="-974037.3987">5297-2741 22,'0'0'35,"-2"-21"0,2 21 0,-20-14-27,20 14-2,-31-16-2,11 16-2,-12 10 0,4 6 0,-7 17-1,7 5 1,2 11-1,12 6 1,6 3-1,18-5 1,12-4-1,10-11-1,15-14 1,3-13-1,5-20 0,3-11 1,-6-14 0,-5-11 0,-11-5 0,-10-3 0,-16 0-1,-10 3 0,-12 1 0,-12 8-1,-8 5-1,-4 14 1,3 6-2,-5 13-1,38 3-5,-38 25-27,36-7-1,6 8 0,18-3 1</inkml:trace>
    <inkml:trace contextRef="#ctx0" brushRef="#br0" timeOffset="-973624.3574">6164-2800 30,'-28'-10'33,"-3"0"2,-7-2-2,6-7-28,-13 13 0,9-2-2,-8 10 1,5 0-1,-7 12 1,12 1 0,-3 9-1,17-2 0,8 13 0,14-3 0,18 2-3,15-1 1,13 1 0,15-3-1,5 3 0,3-4 1,-5 1-2,-1-1 1,-17 1 0,-14-3 0,-17 2 0,-19 1 1,-19-3-1,-11-6 0,-16-3 0,-11-7 0,-3-6 0,-9-6-2,7-10-2,-5 0-3,33-21-15,-11 13-14,29-8-3,6 3 2</inkml:trace>
    <inkml:trace contextRef="#ctx0" brushRef="#br0" timeOffset="-973233.3183">6730-2725 28,'-30'4'35,"0"-2"1,-8 0-2,9-4-21,-9 2-9,12-2-2,-6 8 1,1 0-2,-1 12 1,2 3 0,0 7 1,5 4-1,9 7 0,12-3 1,14 3-2,15-5 0,11-7 0,22-11-1,7-8 0,5-10 0,-1-10 0,-5-9 0,-11-5 0,-13-4 0,-16-7 0,-22-1-1,-18 3 1,-16 1-1,-6 4 0,-7 7-3,7 1-1,-8 16-5,23-8-24,3 22-5,20-8 3,31 26 0</inkml:trace>
    <inkml:trace contextRef="#ctx0" brushRef="#br0" timeOffset="-972586.2536">6718-2796 27,'-32'10'37,"-2"4"1,16-10 0,-11 7-22,52-20-8,1 13 0,22-12-4,9 2-1,17-6-1,7 0 0,14-4-1,-1 2 0,-5-1-1,-4 3 0,-13 6-2,-5 0-2,-31 14-7,4-4-29,-38-4 1,8 27-2,-8-27 1</inkml:trace>
    <inkml:trace contextRef="#ctx0" brushRef="#br0" timeOffset="-972880.283">7178-2091 23,'0'0'37,"-4"24"2,4-24-2,-14-28-17,18-7-14,-8-1 0,8-15-2,-4-5-1,0-21 0,-6-6-1,-8-13-1,-4-7 1,-3-8-2,-1-1 1,-2 1-1,8 6 1,4 9-1,8 11 0,14 14 0,12 21 0,12 13 0,9 15 0,11 6 0,3 6 0,3 8-1,-1 4 0,-9 4 0,-4-2-3,-21 10-1,-3-6-6,-32 33-26,0-17-2,-27 18-1,3 1 1</inkml:trace>
    <inkml:trace contextRef="#ctx0" brushRef="#br0" timeOffset="-971722.1672">7638-2735 14,'-26'-14'34,"26"14"3,-13-23-1,13 23-20,-8-32-5,8 32-3,4-24-1,-4 24 0,13-21-2,-13 21 0,22-12-2,-4 12 0,8-4 0,8 6-2,13-2 1,5 0-1,15 4 0,5-2-1,1 2 0,4 0 0,-11 0-1,-1-4-3,-23 11-4,-4-13-33,-38 2 0,0 0-1,0 0-1</inkml:trace>
    <inkml:trace contextRef="#ctx0" brushRef="#br0" timeOffset="-972090.204">7936-3325 31,'-18'-16'32,"18"16"2,-22-4-19,22 4-3,0 0-3,0 0-2,0 0 0,0 0 0,-12 39-2,14-13 1,-2 18-1,2 9-2,2 18 0,2 12-1,2 12-1,4 9 0,0 3-1,0-2 0,2-5 0,1-11 0,-3-10-1,-2-12-1,2-19-1,-10-3-1,14-23-4,-22 10-6,6-32-19,0 0-7,0 0 3,-4-28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00:17:19.65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289 0 94,'0'0'37,"0"0"2,0 0-9,2 29-17,8-10-4,-6 22-3,7 1 0,-5 20-2,4 9-1,-3 14-1,-3 7 1,4 8-2,-2 4 0,-3-5 0,1-1-1,2-8 0,-2-11 0,4-15-3,-5-18-3,9-28-15,-12-18-19,0 0-2,0-52 2,-8 0-2</inkml:trace>
  <inkml:trace contextRef="#ctx0" brushRef="#br0" timeOffset="344">-3 501 80,'0'0'38,"0"0"0,-13-19 2,13 19-25,0 0-4,29-25-3,-29 25-1,46-4-2,-15 8 0,9-1-2,0 5 0,8-2-1,4 2-2,6-3 0,-1-3 0,-5-2 0,2-4 0,-4-1-2,0-5-4,-21 8-8,5-4-27,-7-3-2,-8-1 2,-19 10-1</inkml:trace>
  <inkml:trace contextRef="#ctx0" brushRef="#br0" timeOffset="766">699 39 61,'0'0'36,"3"17"-1,-3-17 3,20 25-21,-18 6-4,13-4-4,-7 21-2,11 4-1,-8 17-1,9 4-1,-3 14-1,2 0-1,0 3 0,0-3-1,1-10 0,-3-8-1,-2-5 1,-3-18-1,-4-17 0,-3-10 0,-5-19 1,0 0-1,-7-23 0,-1-7 0,-2-11 0,1-11 0,1 0 0,4-6 1,4 4-1,2 4 0,6 4 1,5 0-1,8 9 0,-1 10 0,6 10 1,7 5-2,0 10 1,-1 2 1,5 10-1,-1 7 1,-1 12-1,1 6 1,1 5-1,-4 10 1,-5 0 0,-3 3-1,0 0 0,-5-1 0,-7-11 1,-3-6-2,-5-10-1,-12-8-2,7-17-7,0 0-30,-29-2 0,10-15 0,-2-14-1</inkml:trace>
  <inkml:trace contextRef="#ctx0" brushRef="#br0" timeOffset="1517">1692 744 77,'0'0'37,"0"0"-1,25 19 2,-4-25-25,-21 6-4,44 6-2,-19-2-1,9-10-1,1 2-1,3-2 0,-1-3-1,7-1-1,-5 0 0,-1-1-1,-2 3 0,1-3-1,-6 1 0,-6-2 0,-2 1 0,-23 11 0,29-25 0,-29 25 0,13-37 0,-13 20-1,-4-2 1,-5-3 0,-3 1-1,-5 0 1,-6 2 0,-2 3 0,0 7 0,-4 1 0,-4 4 0,1 4 1,-5 8-1,3 5 1,-1 5 0,2 1 0,1 4 1,5 4 0,2 8 0,6-1 0,1 1-2,9 4 0,3-3 0,2 3 0,6-3 0,6-3 0,1-2 0,9-2 0,5-10 0,5 2 0,9-9 0,9-1 0,2-5 0,8 0 0,1 0 0,1-10 0,0 2 0,-5-2 0,-6-4 0,-13 3 0,8-13-5,-24 5-40,-18 13 0,2-29 1,-14 8-1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6:55:01.909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8D62E15E-EC96-4B88-AC3F-EC7E8FC2E471}" emma:medium="tactile" emma:mode="ink">
          <msink:context xmlns:msink="http://schemas.microsoft.com/ink/2010/main" type="inkDrawing" rotatedBoundingBox="19078,15189 19755,15066 19972,16261 19295,16384" rotationAngle="1394551584" semanticType="callout">
            <msink:sourceLink direction="to" ref="{B54DB014-39E9-4B35-A1BC-E57A2BFCE275}"/>
            <msink:sourceLink direction="from" ref="{B54DB014-39E9-4B35-A1BC-E57A2BFCE275}"/>
          </msink:context>
        </emma:interpretation>
      </emma:emma>
    </inkml:annotationXML>
    <inkml:trace contextRef="#ctx0" brushRef="#br0">64 266 0,'-24'-31'34,"8"1"1,-5 8 0,15-5-20,6 27-7,0-34-4,0 34-1,39-37-1,-9 21-1,10 0 0,5 2 0,7 0-1,9 3 1,-1 3-1,1 4 0,-1 2 0,-1 8 0,-5 2 0,-8 11 1,-5 5-2,-13 8 1,-10 5 1,-12 9-1,-10 5 0,-12 4 1,-10 1-1,-15 3 0,-5-4 1,-8-2-1,-5-9 0,-3-7-1,-3-11 0,9-12-3,-3-2-3,29-32-23,6 10-6,22-18 2</inkml:trace>
    <inkml:trace contextRef="#ctx0" brushRef="#br0" timeOffset="-377.9622">171 351 23,'0'0'31,"0"0"-3,6 18-16,0 16-4,16 3-2,-4 22-2,10 3 1,-5 19-2,5 2 0,-8 13-1,2-5 0,-8-2-2,-4-12-1,9-18-8,-13-1-26,-2-29 2,-4-29-1</inkml:trace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6:50:45.633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38A485FB-30B7-4A35-970E-77649731B70D}" emma:medium="tactile" emma:mode="ink">
          <msink:context xmlns:msink="http://schemas.microsoft.com/ink/2010/main" type="inkDrawing"/>
        </emma:interpretation>
      </emma:emma>
    </inkml:annotationXML>
    <inkml:trace contextRef="#ctx0" brushRef="#br0">30 921 31,'0'0'30,"-20"37"3,8-11-21,12-26-4,4 27-1,-4-27-2,22 14-1,-4-14 0,-18 0 0,38-8 0,-18-5-1,9-11 0,-5-2 0,4-15-1,-2-5 1,7-13-1,-1-8 0,4-8-2,-2-4 1,1-4-1,-3 2 1,-2 2-1,-2 10 0,-1 4-1,-7 11 1,-2 7 0,-2 11 0,-4 7 0,-2 9 0,-10 20-1,16-24 1,-16 24 0,0 0 0,18 0 0,-18 0 0,15 28 0,-5-2 0,4 7 0,4 11 0,2 9 0,4 10 0,3 8 0,1 6 0,2 0 0,0-4 1,0 2-1,-3-9 0,3-5 0,-6-6 0,0-4 1,-3-13-2,-5-2-1,4-11-3,-20 3-22,0-28-8,0 0-2,-30-38 1</inkml:trace>
    <inkml:trace contextRef="#ctx0" brushRef="#br0" timeOffset="322.0322">377 626 18,'0'0'31,"0"0"0,-21-17-14,44 1-5,-23 16-1,34-20-3,-14 16-1,14-10-1,-5 10-2,13-4 0,-6 8-1,7-2-1,3 6-1,0-2-1,-1 4-1,-7 0-1,14-4-7,-15 14-25,-1-12-2,-14-4 1,-4-8 0</inkml:trace>
    <inkml:trace contextRef="#ctx0" brushRef="#br0" timeOffset="975.0975">1060 67 15,'0'0'28,"20"32"2,-12 2-18,19-5-2,-13 19-1,14-5-1,-14 16-2,12-9 0,-12 11-2,7-6 0,-11-1 0,6-7-2,-6 2 0,0-11-1,0-3 0,-2-7 0,-4-4-1,2-5 0,-6-19 1,8 22-1,-8-22 1,0 0-1,0 0 0,-4-27 1,0 5 0,4-8-1,0-9 1,4-5-1,2-7 0,6-2 1,3 7-1,3 3 0,4 7 0,2 7 1,6 13-1,1 10 0,1 12 0,6 6 0,0 11 0,1 5-1,-3 7 1,-2-1-1,-3 6 1,-5 1-1,-6-1 1,-8 3-1,-4-4 1,-6-3 1,-4-2-1,-6-3 0,-12-3 0,-6-4 1,-9-5 0,-5-5 0,-6-4 0,-7-6 0,1-6-1,-3 0-1,15-6 0,-2 4-4,24-10-7,-3 16-22,21-2-1,0 0 0</inkml:trace>
    <inkml:trace contextRef="#ctx0" brushRef="#br0" timeOffset="1599.1597">2264 496 13,'0'0'29,"8"-22"-7,0-1-8,-8 23 1,-12-34-1,-8 26-4,16-16-2,-18 18-2,22 6-1,-43-17-2,17 13-1,-4 10 0,0 2-1,-1 9 0,1-1 0,4 6 0,6-2 0,2 5 0,6-5-1,9-2 1,8 0-1,-5-18 1,36 25-1,-6-17 0,8-4 1,5 0-1,7 0 0,1 0 0,-1 0 1,0 4-1,-7 2 0,-5 2 0,-8 7 0,-10 1 1,-9 2-1,-7 5 0,-11 1 0,-11-2 1,-6 3-1,-10-1 0,-4-2 0,-9 1 0,-1-3 0,-3-8 0,3-6-1,8-8-2,-1 0-3,41-2-12,-24-28-17,26 6-1,8-5 0</inkml:trace>
    <inkml:trace contextRef="#ctx0" brushRef="#br0" timeOffset="2075.2075">2649 142 9,'0'0'33,"-22"10"1,22-10 0,0 0-20,0 0-6,0 0-1,0 0-2,30-4-2,-30 4 0,45-11-1,-17 5 0,14-8-1,1 4 1,5-4-3,0 2 1,3-2-1,-1 5 1,3 1-1,-3 2 0,-8 6-1,1 4 0,-11 9-2,6-5-5,-24 18-20,4-12-8,-13 8 1</inkml:trace>
    <inkml:trace contextRef="#ctx0" brushRef="#br0" timeOffset="2670.267">2746 824 30,'0'0'35,"0"0"0,-8-24-15,26 0-11,-18 24-2,46-35-2,-15 23-1,9-6-2,2 8 0,3-1-2,-3 9 2,2 0-2,-1 2 1,-7 0-1,-4 2-1,-8 3 0,5-8-4,-29 3-10,24 7-21,-24-7-1,0 0 1</inkml:trace>
    <inkml:trace contextRef="#ctx0" brushRef="#br0" timeOffset="2376.2376">2966 168 8,'-16'22'32,"16"-22"2,0 24-1,0 3-26,20-5-2,-10 17 0,14-1-2,-8 15 0,10-1 0,-9 7-1,-1-6-1,0 1 0,-4-5-1,-2-6-2,-6-3-2,12-18-13,-16 5-18,0-27 1,-8 28-1</inkml:trace>
    <inkml:trace contextRef="#ctx0" brushRef="#br0" timeOffset="3289.3289">3421 476 18,'0'0'30,"0"0"2,21 16-22,-19 2-2,16-12 1,-10 19-1,14-11-2,-12 14 0,10-8-2,-8 9 0,2-7-2,1 2 0,-1-3-1,-8-3 0,-6-18 0,10 22-1,-10-22 0,0 0 0,0 0 1,0 0-1,-24-30 0,18 5 0,2-3-1,4-8 1,4-3 0,8-1 0,4-3 0,6 3 1,4 1-1,0 9 1,5 5 0,-5 5-1,2 8 1,-4 6 0,-1 6-1,-5 4 1,0 8-1,-18-12 0,30 35 1,-16-13-1,2 2 0,-2 2 0,1 5 1,-1-1 0,2 3-1,-2-1 1,2 0 0,0 1-1,2-3 1,-4 1-1,5-5 1,-5-2-1,2-6 0,-16-18 0,22 25 0,-22-25 0,0 0-1,24-8-3,-24 8-6,-4-25-25,4 25-3,-8-40 2</inkml:trace>
    <inkml:trace contextRef="#ctx0" brushRef="#br0" timeOffset="4289.4289">3863 117 7,'0'0'33,"0"0"0,0 0 2,-24 25-25,24-25-3,0 0-1,0 0-2,0 0 0,0 0 0,0 0 0,14-23 0,-14 23-1,0 0 1,20-22-2,-20 22 1,32-18 0,-9 8-1,1 4 1,8-1-1,2 5-1,7 0 2,1 4-2,4 0 2,1 0-2,-3 1 0,0-3 0,-3 0-1,-3-5 1,-8 1-3,3-6-1,-33 10-4,46-30-23,-46 30-9,18-35-1,-22 17 0</inkml:trace>
    <inkml:trace contextRef="#ctx0" brushRef="#br0" timeOffset="3780.378">4117-217 19,'0'0'30,"0"0"3,0 0-19,0 0-3,0 0-3,0 0-1,2 22-1,-2-22 0,12 33-1,2-9 0,-6 12-1,7 7 0,-3 10-1,8 5 0,-2 11-1,4 4-1,0 6 1,0 0-3,1-2 1,-1-4-1,0-4 1,-6-10-1,-2-13 1,0-7 0,-4-13-1,-5-6-1,-5-20-2,0 0-13,0 0-20,-25-18 0,11-10 0</inkml:trace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6:48:00.636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663EE94-C41A-47FA-9C8C-1011932EA56B}" emma:medium="tactile" emma:mode="ink">
          <msink:context xmlns:msink="http://schemas.microsoft.com/ink/2010/main" type="writingRegion" rotatedBoundingBox="1766,7552 23737,7310 23805,13502 1834,13744"/>
        </emma:interpretation>
      </emma:emma>
    </inkml:annotationXML>
    <inkml:traceGroup>
      <inkml:annotationXML>
        <emma:emma xmlns:emma="http://www.w3.org/2003/04/emma" version="1.0">
          <emma:interpretation id="{6A8D5526-5F3E-465F-8E90-56FF18CE378F}" emma:medium="tactile" emma:mode="ink">
            <msink:context xmlns:msink="http://schemas.microsoft.com/ink/2010/main" type="paragraph" rotatedBoundingBox="1766,7552 23737,7310 23767,10026 1796,102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8E0492-0ADB-4573-AD5B-460574B0A929}" emma:medium="tactile" emma:mode="ink">
              <msink:context xmlns:msink="http://schemas.microsoft.com/ink/2010/main" type="line" rotatedBoundingBox="1766,7552 23737,7310 23767,10026 1796,10268"/>
            </emma:interpretation>
          </emma:emma>
        </inkml:annotationXML>
        <inkml:traceGroup>
          <inkml:annotationXML>
            <emma:emma xmlns:emma="http://www.w3.org/2003/04/emma" version="1.0">
              <emma:interpretation id="{FB5952ED-0FBC-4E87-B497-71B458377E93}" emma:medium="tactile" emma:mode="ink">
                <msink:context xmlns:msink="http://schemas.microsoft.com/ink/2010/main" type="inkWord" rotatedBoundingBox="1770,7910 6144,7862 6165,9790 1791,9838"/>
              </emma:interpretation>
              <emma:one-of disjunction-type="recognition" id="oneOf0">
                <emma:interpretation id="interp0" emma:lang="en-US" emma:confidence="1">
                  <emma:literal>Google</emma:literal>
                </emma:interpretation>
                <emma:interpretation id="interp1" emma:lang="en-US" emma:confidence="0">
                  <emma:literal>google</emma:literal>
                </emma:interpretation>
                <emma:interpretation id="interp2" emma:lang="en-US" emma:confidence="0">
                  <emma:literal>Googles</emma:literal>
                </emma:interpretation>
                <emma:interpretation id="interp3" emma:lang="en-US" emma:confidence="0">
                  <emma:literal>Googled</emma:literal>
                </emma:interpretation>
                <emma:interpretation id="interp4" emma:lang="en-US" emma:confidence="0">
                  <emma:literal>Goggle</emma:literal>
                </emma:interpretation>
              </emma:one-of>
            </emma:emma>
          </inkml:annotationXML>
          <inkml:trace contextRef="#ctx0" brushRef="#br0">-14429 6399 31,'0'0'31,"-34"20"2,34-20-4,-47 26-20,27-22 0,-18 12-3,2-9-2,-15 11 0,5 2-2,-13 6 1,3 7-2,-9 9 1,7 11-1,-1 14 1,11 4-1,12 10 2,7 6-2,17 2-1,14 0 1,14 2 0,19-10 0,7-8-1,13-8 1,7-18-1,7-15 0,-1-12 0,3-20 0,-5-14 0,-3-10 1,-3-5-2,-7-7 1,-9 0 0,-4-1 1,-7 3-2,-7 5 1,-2 7 0,-8-2 0,-2 3 0,-6 3 0,-2 0 0,-4 0 0,-2-3 0,-4-1 0,-4-4 0,-4 0-1,-6-5 2,-2 1-1,-6-3 0,-3 5 0,-5 2 0,-2 3 0,-2 9 0,-1 4 0,3 6 0,0 6 0,5 6 0,5 2 0,6 4 0,20-14 0,-20 33 0,20-15-1,8 2 1,6 5 0,2 1 0,4 4 0,5 5 0,-3 1 0,2 1-2,-12 3-4,6-15-27,-8 7-2,-2-10 0,-10-4 0</inkml:trace>
          <inkml:trace contextRef="#ctx0" brushRef="#br0" timeOffset="597.0597">-13653 7039 25,'-24'-10'30,"2"-1"1,8-7-17,-16 16-2,11-16-2,-13 18-2,12-8-2,-12 18-1,8-4 0,-7 18-2,7 3 1,-4 15-2,8 5 1,-1 12-2,7 3 1,4 7-1,10 0 0,4-2 0,12-10 0,9-13 0,9-15-1,8-19 0,7-22 1,5-21-1,-3-17 0,-3-15 0,-6-6 0,-5-4 0,-13 2 0,-8 8 0,-10 12 0,-14 9 0,-6 14-1,-8 7 0,-7 11 0,1 4-1,-10 10-3,16-8-8,-11 20-21,15-10-2,-2 6 2,20-10-1</inkml:trace>
          <inkml:trace contextRef="#ctx0" brushRef="#br0" timeOffset="1094.109">-12983 6996 5,'-8'-30'29,"0"12"2,-2-1 0,5-9-19,-19 16-2,12-10-2,-14 9-3,6-5-1,-12 16 0,3-2 0,-7 14-1,6 4 0,-7 17-1,11-1 0,2 21 0,10 4 1,8 3-2,10 3 0,10-2 1,10-7-1,9-5-1,7-17 1,4-17-1,3-20 1,-1-17-1,2-18 1,-5-9-1,-9-10 0,-14-4-1,-10-1 1,-10 3-1,-10 12 0,-10 9-1,-12 19-2,6 7-4,-15 26-22,19-4-6,-2 19 1,10-1 1</inkml:trace>
          <inkml:trace contextRef="#ctx0" brushRef="#br0" timeOffset="1787.1787">-12342 6761 1,'-14'-18'31,"14"18"1,-34-32 2,-1 28-18,17-15-5,-18 23-3,14-6-2,-9 17-2,7 3 0,-2 18-1,8 3-1,2 11 1,12 3-1,6 6 0,10-3-1,10-1 0,8-14 0,7-13-1,5-14 0,6-16 0,1-16 0,-1-14-1,-6-9 1,-5-16-2,-9 1 1,-6-1 0,-8 2 0,-8 7 0,-6 7 0,-4 11 1,-2 5-1,6 25 2,-20-10-1,20 10 0,-18 33 1,14 3 0,6 9 0,4 11 0,6 13 0,8 12 0,4 6 0,5 9-1,-1-3 1,0 4 0,-4 0 0,-6-6 0,-3-4 0,-11-6 0,-8-6 0,-11-6 1,-5-12-1,-18-4 0,-4-11 0,-15-7-1,-9-15 1,-11-16-1,-8-12-2,5-18 1,1-7-2,18-20-2,-3 1-5,32-27-26,5 12-2,27-14 1,9 8 2</inkml:trace>
          <inkml:trace contextRef="#ctx0" brushRef="#br0" timeOffset="2133.2133">-11828 6152 32,'-2'20'35,"0"6"1,8 2 0,-8 19-28,16-6-1,-4 17-2,8-1-1,-1 12-1,1 4 1,-4 6-2,2-2 0,-4 4-1,4-6 0,-2-6-2,-4-7-2,9-13-6,-15 0-29,10-31 1,-14-18-3,0 0 2</inkml:trace>
          <inkml:trace contextRef="#ctx0" brushRef="#br0" timeOffset="2688.2682">-11423 6848 25,'-2'25'32,"2"-25"2,0 0-18,0 0-2,25 2-2,-25-2-4,28-23-1,-28 23-1,40-32-2,-14 12-1,5-5 0,1 3-2,4-4 0,-4-1 0,5 3-1,-7 0 0,-4 0 0,-2 1 0,-7-1 0,-3 2 1,-8-1-1,-4 3 0,-8 0 0,-6 2 2,-5-1-2,-9 3 0,-4 2 0,-4 6 0,-5 6 0,1 6 0,0 8 0,-1 8 0,3 11 1,6 7-1,2 5 1,6 11 0,7 1 0,7 4 0,10-4 0,8-5 0,15-5 1,7-9-1,14-9 0,9-13 0,7-14 0,5-8-1,3-13 1,-3 1-1,-3-8-2,-1-3-4,-15 29-33,-5-20 0,-23 8-2,-8-4 0</inkml:trace>
        </inkml:traceGroup>
        <inkml:traceGroup>
          <inkml:annotationXML>
            <emma:emma xmlns:emma="http://www.w3.org/2003/04/emma" version="1.0">
              <emma:interpretation id="{C68D7A79-1BA6-491E-A776-8170E0DA9BAE}" emma:medium="tactile" emma:mode="ink">
                <msink:context xmlns:msink="http://schemas.microsoft.com/ink/2010/main" type="inkWord" rotatedBoundingBox="7765,7486 17871,7374 17901,10091 7795,10202"/>
              </emma:interpretation>
              <emma:one-of disjunction-type="recognition" id="oneOf1">
                <emma:interpretation id="interp5" emma:lang="en-US" emma:confidence="0">
                  <emma:literal>Companies</emma:literal>
                </emma:interpretation>
                <emma:interpretation id="interp6" emma:lang="en-US" emma:confidence="0">
                  <emma:literal>companies</emma:literal>
                </emma:interpretation>
                <emma:interpretation id="interp7" emma:lang="en-US" emma:confidence="0">
                  <emma:literal>Campaniles</emma:literal>
                </emma:interpretation>
                <emma:interpretation id="interp8" emma:lang="en-US" emma:confidence="0">
                  <emma:literal>Compares</emma:literal>
                </emma:interpretation>
                <emma:interpretation id="interp9" emma:lang="en-US" emma:confidence="0">
                  <emma:literal>Companied</emma:literal>
                </emma:interpretation>
              </emma:one-of>
            </emma:emma>
          </inkml:annotationXML>
          <inkml:trace contextRef="#ctx0" brushRef="#br1" timeOffset="-925335.529">-2427 6959 3,'18'53'33,"-2"12"0,2 4 2,16 6-20,-13 2-8,7-19-2,-6 3-2,0-14-1,-6-7 0,-2-15 0,-14-25 0,0 0 0,0 0-1,7-33 0,-14 1 0,-1-11 0,-6-9 0,0-11-1,0-4 0,4 0 1,2 0 0,8 0 0,2 11 1,10-1 1,10 14-1,12 9 1,9 14 0,7 3 0,9 15-1,9 4 0,3 13-1,1 3 0,-3 10-1,-4 3 0,-11 7 1,-6 3-1,-11 3 1,-7 3-1,-12-3 0,-4 5 1,-6 2-1,0-1 0,0 1 0,-4 0 0,2-1 0,-2 1 0,5-3-1,-3-3-1,4-11-2,-10 3-5,0-37-19,14 22-10,-14-22-1,6-26 0</inkml:trace>
          <inkml:trace contextRef="#ctx0" brushRef="#br1" timeOffset="-924889.4844">-1484 6528 46,'-14'-26'40,"14"26"-3,0 0 1,0 0-31,25 18-5,9-4-7,-8 18-21,22-7-11,7 7-3,1 1 2</inkml:trace>
          <inkml:trace contextRef="#ctx0" brushRef="#br1" timeOffset="-925067.5022">-1183 6978 32,'-4'18'37,"4"6"0,-4 4 0,14-3-31,-4 17 0,12-3-2,-4 13 0,6 1-2,-5 8 0,3-4 1,-6-1-2,0-1-1,-6-10-1,-4-5-3,-2-40-5,6 39-24,-6-39-5,-10-37 0,-2-9-1</inkml:trace>
          <inkml:trace contextRef="#ctx0" brushRef="#br1" timeOffset="-924387.4342">-667 7121 35,'0'0'37,"-24"31"0,24-31 0,0 0-30,30 16-3,-2-10 0,15-6-2,1 2 0,11-4 0,1 0 1,2-4-1,-1-2-1,-5-4 0,-5 2-1,-3-9 0,-8 3-1,-3 0 1,-11 0-1,-6-2 1,-8-3-1,-10-1 2,-10-2 0,-10-1-1,-11 1 1,-9-2-1,-8 1 1,-9 7-1,-7 6 1,-3 12-2,1 12 1,-1 15 0,4 13 1,7 11 0,8 11 0,11 7 0,17 6 1,18-4 0,16 2-1,24-12 1,21-8-1,22-17 1,13-12-1,19-14-1,0-16-1,-4-8-2,-4-10-2,-20 2-3,-9-19-31,-23 23-2,-15-6-1,-36 24 1</inkml:trace>
          <inkml:trace contextRef="#ctx0" brushRef="#br1" timeOffset="-923889.3844">771 6763 25,'-18'-12'37,"18"12"1,-41-19-1,41 19-25,-36-8-7,36 8 0,-36 0-2,14 4-1,-9 9 1,1 3 0,-4 4 0,2 0-2,-5 9 1,5-1 0,8 0-1,10 1 0,10 3 0,14-8-1,16 5 0,14-3 1,13 0-1,13-1 1,5 1 0,3-2-1,-3 1 0,-4 7 1,-15 1-1,-10 3 0,-15 5 0,-19 3 0,-16 5 0,-13 1 0,-15 1 0,-14-6 0,-11-9 1,-7-4-2,-7-11 1,-10-11-2,5-20-1,-13-2-5,12-29-33,7 9 1,9-11-2,5-8 2</inkml:trace>
          <inkml:trace contextRef="#ctx0" brushRef="#br1" timeOffset="-925857.5812">-2958 6803 22,'-18'-12'33,"-12"6"1,-10 8-20,9-14-4,-19 16-4,4-4-2,-11 18 0,5 3-1,-5 15 0,11 9 0,2 13 1,13 3-2,9 6 1,22-6 0,10-3-2,18-7 1,19-12-2,13-17 1,11-14-1,8-12 0,3-14 0,-3-9 0,-5-13-1,-7-5 0,-15-5-1,-15 3 1,-17-2 0,-12 5 0,-14 3 1,-12 7-1,-6 10 1,-7 7-1,-1 11 2,2 10-1,4 15 1,7 13 0,11 13 0,12 5 0,11 13 0,11-2 0,8 2 0,8-9 0,9-7-1,-5-13-2,17-20-6,-11 9-26,-3-27-3,-5-8 1</inkml:trace>
          <inkml:trace contextRef="#ctx0" brushRef="#br1" timeOffset="-929066.9021">-7557 6094 18,'2'-18'34,"-2"0"2,6-16-18,-6 34-6,-12-55-3,-6 26-3,8-11-1,-19 10-1,5-7 0,-16 11-1,-4-3 0,-15 13-2,-9 4 2,-19 20-3,-8 10 2,-14 15 0,-6 11-1,-8 15 0,0 14 0,0 18-1,6 17 1,12 7-1,15 11 1,19 3-1,15 13 0,19 0 0,17-2 1,22-7-1,26-7 0,15-15 1,17-9 0,19-13 1,14-20-2,14-19 1,16-17-1,8-15 1,-4-24 0,4-8-1,-2-15-1,-8-7 2,-12-7-1,-17 3 0,-15 1 0,-19 5 0,-11 5 0,-15 9 0,-32 20-1,26-28-3,-26 28-2,2-20-7,-2 20-25,-22-13-3,4 9 1</inkml:trace>
          <inkml:trace contextRef="#ctx0" brushRef="#br1" timeOffset="-928518.8473">-7087 6921 32,'0'0'34,"-30"-6"1,1 14-23,29-8-4,-42-10-4,20 4 0,-6 10-1,-1-4 0,-5 14 0,6 2 0,-4 17 0,7 5 0,3 15 0,10 1 0,8 13-1,14 0 0,8 2 0,17-8-1,7-11 0,12-13 0,11-15-1,3-18 0,3-16 0,-4-16 0,-9-11 0,-8-9 0,-11-5 0,-15-4 0,-14 0 0,-14 3 0,-16 5 0,-8 3-1,-15 5 1,-1 5 0,-2 3 0,-3 11-1,5 6 0,-1 10-2,21 4-2,-6 16-5,30-14-28,-4 34-1,18-5 1</inkml:trace>
          <inkml:trace contextRef="#ctx0" brushRef="#br1" timeOffset="-927554.7509">-6575 7051 6,'0'0'26,"6"-37"-14,-6 37 1,14-28 1,-14 28 1,8-21-1,-8 21-2,0 0-1,0 0-3,0 0-2,0 0-1,0 0-1,0 0-2,0 0 0,0 0-1,0 0-1,0 0 1,0 0 0,0 0 0,0 0 0,4-18-1,-4 18 1,0 0 0,0 0 0,0 0-1,0 0 1,0 0-1,0 0 0,0 0 0,0 0 0,0 0 0,12 37 0,-6-5 0,4 7 1,-1 7-1,3 5 0,0 3 1,4 1-1,-6-4 0,6-9 0,-8-7 1,4-11-2,-12-24 2,12 22-1,-12-22 0,2-18 0,-4-6 0,-4-9 0,0-13 0,0-9 0,2-8 0,0-3 0,6-3 0,6 2 0,8 2 1,7 8 0,5 15 0,6 9 0,4 19 0,7 14 0,5 20 2,1 19-3,-1 12 0,0 9 0,-1 9 0,-3 2 1,-6-2-2,-5-6 1,-9-11 0,-8-9 0,-8-15 0,-4-7-1,-6-21 1,0 0 0,0 0 0,-20-23-2,12-5 2,0-9 0,6-5-1,2-3 1,8-1 0,14-3-1,6 5 1,15-1 0,9 7 0,11 5 0,3 7 0,7 8 0,-1 7 0,1 11-1,-4 11 1,-9 7 0,-6 8 0,-7 7 0,-11 9 0,-6 3-1,-7-1 1,-15 3-2,0-9-3,-20 9-5,2-21-28,-5 11-1,1-19-1</inkml:trace>
          <inkml:trace contextRef="#ctx0" brushRef="#br1" timeOffset="-926751.6706">-4756 6998 27,'-18'-18'33,"-3"1"1,3-13-21,20-10-8,-6 7 0,14-9 0,-4 5-1,15-7 1,-3 11-1,16-5 1,-2 15 0,17-1-1,3 16-1,13 0 0,1 14-1,11 6 0,-1 10-1,1 9 1,0 7-2,-1 7 1,-11 5 0,-7 13 0,-11 2 0,-11 2-1,-14 2 1,-18 0-1,-8-7-1,-16-3 1,-10-8-1,-13-13 1,-11-7-1,-9-7 0,-9-10-1,-9-4-1,1-14-2,-19 4-3,26-22-15,-12 6-16,13-9 0,7-5 1</inkml:trace>
          <inkml:trace contextRef="#ctx0" brushRef="#br1" timeOffset="-927210.7165">-4653 7101 23,'6'31'36,"0"7"1,-12 15-18,30 3-9,-14 38-3,18-1-2,-10 22-1,5 3-1,-5 7-2,-2-1 0,-4-5-1,-8-11-2,4-19-2,-18-6-14,6-30-18,0-23-2,4-30 1</inkml:trace>
        </inkml:traceGroup>
        <inkml:traceGroup>
          <inkml:annotationXML>
            <emma:emma xmlns:emma="http://www.w3.org/2003/04/emma" version="1.0">
              <emma:interpretation id="{CD003489-B107-4CC3-AE0B-26C2515D2D9B}" emma:medium="tactile" emma:mode="ink">
                <msink:context xmlns:msink="http://schemas.microsoft.com/ink/2010/main" type="inkWord" rotatedBoundingBox="19826,7943 23743,7900 23757,9142 19840,9186"/>
              </emma:interpretation>
              <emma:one-of disjunction-type="recognition" id="oneOf2">
                <emma:interpretation id="interp10" emma:lang="en-US" emma:confidence="0">
                  <emma:literal>Praxis</emma:literal>
                </emma:interpretation>
                <emma:interpretation id="interp11" emma:lang="en-US" emma:confidence="0">
                  <emma:literal>praxis</emma:literal>
                </emma:interpretation>
                <emma:interpretation id="interp12" emma:lang="en-US" emma:confidence="0">
                  <emma:literal>praxes</emma:literal>
                </emma:interpretation>
                <emma:interpretation id="interp13" emma:lang="en-US" emma:confidence="0">
                  <emma:literal>Praxes</emma:literal>
                </emma:interpretation>
                <emma:interpretation id="interp14" emma:lang="en-US" emma:confidence="0">
                  <emma:literal>Prairie</emma:literal>
                </emma:interpretation>
              </emma:one-of>
            </emma:emma>
          </inkml:annotationXML>
          <inkml:trace contextRef="#ctx0" brushRef="#br0" timeOffset="-34856.4853">2967 6496 8,'0'0'33,"-33"-28"-1,27 9 2,6 19-24,-2-30-3,2 30-2,23-37-2,-3 17 0,10-6-1,6 4-1,11-3 1,5 3-1,9 0-1,3 8 1,3 3-1,-3 7 0,1 6 1,-5 8-1,-7 9 0,-11 5 0,-10 8 0,-8 5 1,-9 3-1,-9 7 0,-8 4 0,-9-1 0,-7-1 1,-8-3-1,-4-3 0,-8 0 0,-7-9 0,-5-8 0,-9-9 0,1-9 0,-1-8-1,5-10-1,-3 1-3,31-19-15,-8 12-15,26-8 1,8 24-2</inkml:trace>
          <inkml:trace contextRef="#ctx0" brushRef="#br0" timeOffset="-35308.5305">3166 6261 1,'-22'-12'31,"22"12"0,-8 20 1,0 18-23,20 3-3,-10 26-1,16 10-1,-2 20-1,7 8-1,-5 9 0,0 1-1,-2-1 0,-2-9-1,0-8-1,-8-14-2,12-24-8,-18-4-22,2-31 0,-2-24 0</inkml:trace>
          <inkml:trace contextRef="#ctx0" brushRef="#br0" timeOffset="-34278.4275">3769 6893 7,'0'0'31,"0"0"-1,0 0-10,0 0-8,20 0-3,-14 24-3,13-6-1,-7 17 0,10-5-2,-4 9-1,2-3-1,-2 1 0,3-5 0,-7-8 0,-4-3-1,-10-21 1,14 18-1,-14-18 1,0 0 0,-12-35-1,4 5 1,2-6-1,2-9 0,4-2 0,4-5 2,8 1-1,6 3 0,6 5 1,8 7-1,5 5 1,3 11-1,-2 4 0,3 10-1,1 0-4,-16 18-5,12-14-25,-13 16-1,7-8 0</inkml:trace>
          <inkml:trace contextRef="#ctx0" brushRef="#br0" timeOffset="-33728.3725">4743 6751 14,'0'0'28,"0"0"2,0 0-17,28-34-4,-28 34 1,6-21-3,-6 21-1,-10-18 0,10 18-1,-30-14 0,4 12-1,-2-4-2,-13 8 1,3 2-1,-6 10-1,-1 8 1,1 13-1,4 5 0,5 9 0,13 2 0,10 1 0,12 1 0,10-4-1,18-13 1,11-10-1,9-9 1,5-17-1,3-15 1,2-11-1,-3-8 0,-7-7 0,-7-5 0,-11-3 0,-10 4 1,-6 5-1,-8 7 0,-6 7-1,0 26 1,-10-28 0,10 28 0,0 0 0,-18 32 0,16-3 0,4 1 0,2 6 1,6 3-1,2-1 1,4 1-1,4-11 1,7-4-1,1-7-1,-4-5-3,29-18-17,-21 8-16,8-14 0,-8-1-1</inkml:trace>
          <inkml:trace contextRef="#ctx0" brushRef="#br0" timeOffset="-33077.3074">5193 6520 20,'2'20'35,"0"7"1,-2-27 0,26 46-27,14-31-2,-11 11-2,11-8-2,0 10 0,5-7-1,-3 5 0,0-2-2,-3 3 1,-1-5 0,-4 4 0,-1-3-1,-7-3 0,-2 2 0,-2-6-1,-22-16-2,38 23-7,-38-23-26,19 18-3,-19-18 2</inkml:trace>
          <inkml:trace contextRef="#ctx0" brushRef="#br0" timeOffset="-33376.3373">5370 7065 28,'0'0'33,"0"0"3,-20 12-21,20-12-4,8-18-1,4-4-4,-12 22 1,18-41-3,-7 17 1,5-15-3,-4 3 1,8-5-1,0 1-1,2-3 0,0 3 0,1 3 0,-5 3-2,0 8 0,0 1-1,-18 25-2,24-38-6,-24 38-26,0 0-2,-10-20 1</inkml:trace>
          <inkml:trace contextRef="#ctx0" brushRef="#br0" timeOffset="-32585.2582">5860 6222 35,'-22'-18'37,"-4"10"1,26 8-3,0 0-34,-12 30-6,40-7-29,-2 7-2,17-2-1</inkml:trace>
          <inkml:trace contextRef="#ctx0" brushRef="#br0" timeOffset="-32765.2762">6070 6514 28,'0'0'34,"-16"22"2,-2-3-20,18-19-5,-2 46-1,8-24-4,-6 21 0,10-7-2,-4 13-1,8-6 0,-4 3-1,4-3 0,-2 1-2,0-5 1,3-7-2,-5-3-2,10-13-6,-14 12-28,-6-28-1,0 0 0</inkml:trace>
          <inkml:trace contextRef="#ctx0" brushRef="#br0" timeOffset="-32052.2049">6707 6382 9,'0'0'36,"10"19"-1,-10-19 2,-22 2-26,22-2-3,-26 2-1,26-2-3,-36 8-1,13 2 0,-3 6-1,0 2 0,-2 7-1,6-3 0,-3 4 0,9-1 0,4-3-1,8-2 0,8 0 0,-4-20 0,28 27 0,-5-17 0,9-2 0,2 0 0,4-2 0,1 2 0,1 0 0,-2 2 0,-3 7 0,-5 1 0,-6 4 0,-6 0 1,-8 3-1,-6 1 0,-8 0 1,-8-1-1,-6-7 1,-8-2 0,-4-2 0,-5-3-1,-9-5 0,2-4 0,1-2-2,3 0-1,38 0-10,-42 0-25,42 0-1,-33 4-1</inkml:trace>
        </inkml:traceGroup>
      </inkml:traceGroup>
    </inkml:traceGroup>
    <inkml:traceGroup>
      <inkml:annotationXML>
        <emma:emma xmlns:emma="http://www.w3.org/2003/04/emma" version="1.0">
          <emma:interpretation id="{5527C5BF-BFE2-43DA-B81C-6B8EE2AC0C6E}" emma:medium="tactile" emma:mode="ink">
            <msink:context xmlns:msink="http://schemas.microsoft.com/ink/2010/main" type="paragraph" rotatedBoundingBox="2013,12204 17015,10307 17229,11994 2227,13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75EFB3-E7AA-44DA-A75D-D2DA7DEDD6A5}" emma:medium="tactile" emma:mode="ink">
              <msink:context xmlns:msink="http://schemas.microsoft.com/ink/2010/main" type="line" rotatedBoundingBox="2013,12204 17015,10307 17229,11994 2227,13891"/>
            </emma:interpretation>
          </emma:emma>
        </inkml:annotationXML>
        <inkml:traceGroup>
          <inkml:annotationXML>
            <emma:emma xmlns:emma="http://www.w3.org/2003/04/emma" version="1.0">
              <emma:interpretation id="{08B9FD00-D4D3-44B2-8A4C-27D61B626EE8}" emma:medium="tactile" emma:mode="ink">
                <msink:context xmlns:msink="http://schemas.microsoft.com/ink/2010/main" type="inkWord" rotatedBoundingBox="2079,12719 3791,12502 3923,13548 2211,13765"/>
              </emma:interpretation>
              <emma:one-of disjunction-type="recognition" id="oneOf3">
                <emma:interpretation id="interp15" emma:lang="en-US" emma:confidence="0">
                  <emma:literal>1+2</emma:literal>
                </emma:interpretation>
                <emma:interpretation id="interp16" emma:lang="en-US" emma:confidence="0">
                  <emma:literal>its</emma:literal>
                </emma:interpretation>
                <emma:interpretation id="interp17" emma:lang="en-US" emma:confidence="0">
                  <emma:literal>It?</emma:literal>
                </emma:interpretation>
                <emma:interpretation id="interp18" emma:lang="en-US" emma:confidence="0">
                  <emma:literal>Its</emma:literal>
                </emma:interpretation>
                <emma:interpretation id="interp19" emma:lang="en-US" emma:confidence="0">
                  <emma:literal>it's</emma:literal>
                </emma:interpretation>
              </emma:one-of>
            </emma:emma>
          </inkml:annotationXML>
          <inkml:trace contextRef="#ctx0" brushRef="#br0" timeOffset="-157450.7435">-14800 11011 48,'-24'-14'32,"24"14"1,0 0 0,0 0-25,6 32-2,6 5 0,10-1 0,2 23-2,11 6 0,-5 20-1,6 6 0,-6 6-1,3 2-1,-5-1 0,-2-7 0,-4-10-1,-4-14 0,-2-19 0,-5-15-2,-11-33-2,0 0-3,26-57-11,-32 8-18,10-24 1,-8 1-2,8-22 2</inkml:trace>
          <inkml:trace contextRef="#ctx0" brushRef="#br0" timeOffset="-156843.6828">-14453 11503 48,'-20'25'34,"-1"-3"0,21-22-1,-20 34-25,20-34-3,20 6 0,7-16 1,-1 4-2,12-10 0,5-2-1,9-7 0,2 3-2,9-2-2,-3-1 1,3 3-1,1 2-1,-7 6-2,5 0-2,-27 18-16,11-10-14,-20 12-1,-4-10 0,-22 4 0</inkml:trace>
          <inkml:trace contextRef="#ctx0" brushRef="#br0" timeOffset="-157146.7131">-14324 11098 16,'6'-18'28,"-6"18"1,-2-26 0,10 5-16,-8 21-2,2-22-3,-2 22-2,0 0-1,0 0 0,2-18-1,-2 18 0,12 24 0,-4 4-1,8 5 2,0 15-2,11 9 0,1 18-2,4 4-1,-2 8 1,5-2-3,-5 0 2,-2-6-2,0-10-1,-14-4-7,7-35-23,-15 3-2,-6-33-1,0 0 0</inkml:trace>
          <inkml:trace contextRef="#ctx0" brushRef="#br0" timeOffset="-156108.6093">-13792 11047 47,'0'0'35,"-22"-24"0,22 24 0,0 0-30,0 0 0,30-18-1,-10 12-2,13-6 2,-1 2-1,8-5-1,9 1-1,3 0 0,5 2-1,1 2 0,0 4 0,1 4 0,-3 4 0,-5 6 0,-9 4 0,-6 4 0,-9 8 0,-7 5 0,-6 5 0,-10 5 0,-6 1 0,-6 3 0,-10 3 0,-6-3 0,-9-1 1,-7-1-1,-6-5 1,-5-5-1,-3-5 1,1-2-1,7-7 0,2-3 0,13-6-1,5 2-4,26-10-10,0 0-21,-10-20-1,10 20-1,2-39-1</inkml:trace>
          <inkml:trace contextRef="#ctx0" brushRef="#br0" timeOffset="-156550.6533">-13675 11282 22,'0'0'30,"12"23"0,-12-23 1,22 24-26,-14 2-1,13-3 2,-7 15 0,12 1 0,-8 17-1,10-3-1,-3 4-1,5-7-1,-2 1 0,-4-10-3,4-11-4,-18 2-17,-10-32-11,21 14-2,-21-14 1</inkml:trace>
        </inkml:traceGroup>
        <inkml:traceGroup>
          <inkml:annotationXML>
            <emma:emma xmlns:emma="http://www.w3.org/2003/04/emma" version="1.0">
              <emma:interpretation id="{5058A4FC-A7E7-4C6A-AF4F-B8F0E6767E9D}" emma:medium="tactile" emma:mode="ink">
                <msink:context xmlns:msink="http://schemas.microsoft.com/ink/2010/main" type="inkWord" rotatedBoundingBox="4686,11910 8773,11394 8981,13037 4894,13554"/>
              </emma:interpretation>
              <emma:one-of disjunction-type="recognition" id="oneOf4">
                <emma:interpretation id="interp20" emma:lang="en-US" emma:confidence="0.5">
                  <emma:literal>Fortify</emma:literal>
                </emma:interpretation>
                <emma:interpretation id="interp21" emma:lang="en-US" emma:confidence="0">
                  <emma:literal>Fortify,</emma:literal>
                </emma:interpretation>
                <emma:interpretation id="interp22" emma:lang="en-US" emma:confidence="0">
                  <emma:literal>Forklift,</emma:literal>
                </emma:interpretation>
                <emma:interpretation id="interp23" emma:lang="en-US" emma:confidence="0">
                  <emma:literal>fortify</emma:literal>
                </emma:interpretation>
                <emma:interpretation id="interp24" emma:lang="en-US" emma:confidence="0">
                  <emma:literal>Forklift</emma:literal>
                </emma:interpretation>
              </emma:one-of>
            </emma:emma>
          </inkml:annotationXML>
          <inkml:trace contextRef="#ctx0" brushRef="#br0" timeOffset="-154506.4491">-12003 10618 0,'0'0'31,"0"0"1,-22-18 1,22 18-14,0 0-10,20 20-1,-14 14-2,16 5-1,-4 22-1,10 8-1,-1 16-1,1 4 0,0 4-1,-2-2 0,-2-6-1,-5-10-1,-1-20-2,-14-11-4,-4-44-17,0 0-12,14-22 0,-22-14 0</inkml:trace>
          <inkml:trace contextRef="#ctx0" brushRef="#br0" timeOffset="-154223.4208">-12088 10638 32,'-22'-12'35,"-2"12"1,24 0-1,-27 2-29,27-2-2,0 0 0,39-10-1,-11 6-2,8-4 1,7 2-2,5-2 1,2 0-1,3-1 1,5 1-1,1 0-1,-1-2 1,-3 2-3,3-2-2,-15 8-6,5-14-24,-12 16-1,-8-6-1</inkml:trace>
          <inkml:trace contextRef="#ctx0" brushRef="#br0" timeOffset="-153927.3909">-11840 11045 15,'-26'19'34,"26"-19"-1,0 0 3,6-23-26,18-1-4,0 10 0,19-10-2,-3 5 0,10-3-1,-1 6-1,-1 2-2,3 2 0,-9 5-3,6-1-2,-23 16-14,7-10-16,-12 11-1,0-9 0</inkml:trace>
          <inkml:trace contextRef="#ctx0" brushRef="#br0" timeOffset="-153497.3482">-11108 10794 26,'0'0'32,"0"0"0,-36 12-9,36-12-20,-29 13 0,29-13 1,-36 24-1,16-10 0,-6 14 1,8-3-1,-5 13 1,11-1-1,4 7 0,10-1-1,6 1 0,15-3-1,5-7 0,10-3 0,2-11-1,7-16 1,1-16-1,-1-17 0,-5-7 1,-10-11-1,-8-3 0,-11-9 0,-11 2 0,-9 7 0,-7 7 0,-6 11-1,-2 5 0,-6 13-2,6 2 0,-7 16-3,29-4-5,-26 18-16,26-18-9,-12 23 1</inkml:trace>
          <inkml:trace contextRef="#ctx0" brushRef="#br0" timeOffset="-153141.3126">-10761 10879 0,'32'27'31,"-4"1"1,-12 4-5,17-9-13,-23 15-4,12-20-2,-16 11-2,-6-29-1,8 26 0,-8-26-1,0 0-1,-20-16 1,20 16-2,-28-43 1,14 17-1,1-8 0,5 1-1,8-5 1,6-1-1,11-3 0,5-1 0,4-1-1,8-1 0,1 0 1,1 5-1,-4 1 0,-4 5 0,-5 12 0,-5 4-1,-18 18-1,20-21-3,-20 21-9,0 0-22,-16 33-2,16-33 1</inkml:trace>
          <inkml:trace contextRef="#ctx0" brushRef="#br0" timeOffset="-144578.4563">-10301 10456 23,'0'0'30,"-19"0"4,19 0-20,0 0-3,0 0-3,0 0-1,0 0 1,29-16-3,-11 10 1,8-8-3,0 3 1,9-7-3,1 6 1,0-4-1,4 2-2,1 3-1,3-3-3,-12 12-4,13-18-27,-15 20-1,0-10 1</inkml:trace>
          <inkml:trace contextRef="#ctx0" brushRef="#br0" timeOffset="-144876.4859">-10136 9976 4,'0'0'30,"-10"18"1,10-18-13,0 0-2,0 0-4,2 26-3,-2-26-1,14 53-3,0-12 0,-4 13-1,10 7-1,-2 14-1,7 6 0,-1 6-1,2-2-1,-2 2 1,3-2-1,-3 1 0,-2-7 0,-2-9-1,-4-7-1,2-18-2,-14-3-3,17-34-17,-21-8-13,0 0 2,-25-44-1</inkml:trace>
          <inkml:trace contextRef="#ctx0" brushRef="#br0" timeOffset="-144144.413">-9852 9946 31,'0'0'35,"-22"2"0,22-2-5,-6 32-43,28-6-20,0 1-2,5 3 0</inkml:trace>
          <inkml:trace contextRef="#ctx0" brushRef="#br0" timeOffset="-144331.4313">-9690 10296 29,'4'18'33,"-4"-18"0,2 41-21,16-25-4,-8 20-2,14-9 0,-8 15-1,10-1-1,-7 11-2,3-5 0,-6 2-1,-2-5-3,6-11-4,-14 11-26,0-26-3,-6-18 0</inkml:trace>
          <inkml:trace contextRef="#ctx0" brushRef="#br0" timeOffset="-143447.3433">-9257 10081 25,'0'0'37,"0"0"0,30 4-1,-9-2-31,15-8-1,6 6 1,7-6-3,-1 6 0,0-2-3,7-4-3,-19 14-9,10-22-22,-5 12-2,-5-10-1</inkml:trace>
          <inkml:trace contextRef="#ctx0" brushRef="#br0" timeOffset="-143703.3689">-9122 10553 11,'14'39'32,"-4"-1"1,2-5 0,5-9-29,1 2 0,6-10 0,-8 5 0,4-15 0,-20-6 1,26 10 0,-26-10-1,0 0 0,0 0-1,-2-43-1,-12 13-1,0-13 1,-6-7-2,-4-15 0,-2-8 0,-1-10 0,5-2 0,4 6 1,2 4-1,4 4 0,8 8 1,10 9-1,8 13 0,6 9 0,14 5 0,5 3 0,3 4 1,2 6-1,3-1-1,-5 7-1,1-2-2,-17 16-5,-2-12-28,-10 24 0,-14-18 0</inkml:trace>
          <inkml:trace contextRef="#ctx0" brushRef="#br0" timeOffset="-143232.3212">-8614 10108 30,'-10'40'36,"0"7"1,10-7-1,0 3-32,18-11-1,7 1-2,7-11 0,0-4-2,2-2-2,17-16-6,-9 8-27,2-20 0,-9-4 0</inkml:trace>
          <inkml:trace contextRef="#ctx0" brushRef="#br0" timeOffset="-143002.2988">-8095 10010 21,'12'29'37,"-16"13"0,4 13 1,-16 16-26,22 6-7,-4 24 0,8 2 0,-8 17-2,4-1 0,-4 3-1,0-9 1,-8-3-2,2-17 0,0-16-2,-6-14-4,20-33-11,-10-30-23,-21 4-1,1-34 0</inkml:trace>
        </inkml:traceGroup>
        <inkml:traceGroup>
          <inkml:annotationXML>
            <emma:emma xmlns:emma="http://www.w3.org/2003/04/emma" version="1.0">
              <emma:interpretation id="{37B8309D-7E8F-4BA4-A41D-7A746A9DE38A}" emma:medium="tactile" emma:mode="ink">
                <msink:context xmlns:msink="http://schemas.microsoft.com/ink/2010/main" type="inkWord" rotatedBoundingBox="11183,11044 17015,10307 17208,11826 11375,12564"/>
              </emma:interpretation>
              <emma:one-of disjunction-type="recognition" id="oneOf5">
                <emma:interpretation id="interp25" emma:lang="en-US" emma:confidence="0">
                  <emma:literal>klocwork</emma:literal>
                </emma:interpretation>
                <emma:interpretation id="interp26" emma:lang="en-US" emma:confidence="0">
                  <emma:literal>kloc work</emma:literal>
                </emma:interpretation>
                <emma:interpretation id="interp27" emma:lang="en-US" emma:confidence="0">
                  <emma:literal>KOC work</emma:literal>
                </emma:interpretation>
                <emma:interpretation id="interp28" emma:lang="en-US" emma:confidence="0">
                  <emma:literal>Kloework</emma:literal>
                </emma:interpretation>
                <emma:interpretation id="interp29" emma:lang="en-US" emma:confidence="0">
                  <emma:literal>Klo work</emma:literal>
                </emma:interpretation>
              </emma:one-of>
            </emma:emma>
          </inkml:annotationXML>
          <inkml:trace contextRef="#ctx0" brushRef="#br0" timeOffset="669238.3616">-5647 9749 7,'0'0'34,"-19"-4"1,19 4-13,0 0-10,0 0-3,0 0-3,10 34-2,9-7-1,-3 21-1,10 11 0,0 18 0,4 14 0,-1 11-2,1 5 1,-2 2 0,-2-3-1,-6-11 1,-3-16-1,-3-16 0,-4-17 1,-4-13-1,-6-33 1,0 0 0,10-19-1,-10-15 1,6-11 0,-2-9-1,6-9 1,0-4 0,6-6 0,4 0-1,7 6 0,7 3 1,4 1-1,5 6 1,3 8-1,4 7 1,-1 5-1,1 7 0,-5 8 0,-3 3-2,-10 9-1,9-4-6,-21 18-28,-2-12-2,-18 8 1</inkml:trace>
          <inkml:trace contextRef="#ctx0" brushRef="#br0" timeOffset="669596.3258">-5168 10138 17,'0'0'35,"0"0"1,-2 28-21,31-26-6,-11 27 1,20-15-2,-12 22-2,15-7-1,-11 15-1,12-5 0,-10 9-2,5-3 0,-7 4-1,2-5 0,-3 1 0,-5-7-1,-2-5-1,-8-5-1,2-6-2,-14 0-5,-2-22-28,6-20-2,-8-4 0</inkml:trace>
          <inkml:trace contextRef="#ctx0" brushRef="#br0" timeOffset="670038.2816">-4278 9573 20,'-4'-25'33,"12"5"-14,-8 20-1,0 0-3,-22-4-4,22 4-3,-19 16-2,19-16-1,-22 49-2,14-8 0,-2 15-1,4 9-1,2 16 0,6 8 0,2 8-1,2-3 0,2-1 0,6-8 0,0-12 0,2-10-1,7-17 0,-9-9-4,18-27-16,-12-2-17,-20-8 2,28-24-2</inkml:trace>
          <inkml:trace contextRef="#ctx0" brushRef="#br0" timeOffset="670585.2269">-3847 9887 22,'-24'-14'32,"2"8"-12,22 6-8,-38 0-4,38 0 0,-39 22-3,23-4 0,-8 21-1,14 3 1,-4 17-1,12 0-1,2 13 1,12-7-2,4-2 0,12-6 0,4-15 0,9-17-1,-3-21 0,4-18-1,-3-21 1,-7-14-1,-4-13 1,-12-7-1,-6-4 0,-10 4 0,-6 8 0,-8 9 0,-8 13-2,-8 15 1,-2 12-1,-3 14 0,11 8-3,-10 16-4,34-26-19,-30 45-9,21-15 2</inkml:trace>
          <inkml:trace contextRef="#ctx0" brushRef="#br0" timeOffset="670978.187">-3312 9790 1,'-15'-23'32,"15"23"1,-20-18-11,-6 22-11,26-4-1,-42 4-1,24 2-2,-15 23-1,15-3-1,-8 23-1,10 1 0,4 17-1,10 2 0,10 8-1,8-4 0,10-2-2,10-9 1,5-11-1,7-16 0,3-15-1,-1-14 0,2-18-3,-15-2-5,3-31-27,-10 6-2,-4-7 1</inkml:trace>
          <inkml:trace contextRef="#ctx0" brushRef="#br0" timeOffset="671508.1346">-2968 9717 0,'0'0'35,"2"22"0,2 2 1,-6 11-19,19-3-12,-5 19-1,10-7 0,-6 11-2,4-6 0,-6-3 0,2-7-1,-6-7 0,1-10 0,-11-22-1,0 0 0,22-26-1,-18-4 0,2-19 0,-4-4 0,2-7-1,-4 3 1,2 4 0,2 13 1,0 11 0,-4 29 0,26-12 1,-6 32 0,4 13 1,9 5 0,7 9 0,4 2 0,3 1-1,1-7 1,-3-11-1,1-14 0,-6-12-1,-1-14 0,-11-14 0,-4-14 0,-6-13 1,-4-8-1,-6-6 0,-6-3 0,-6 3 0,-4 6 0,-6 4 0,0 11 0,0 7-1,-6 11-1,20 24-3,-28-8-7,28 8-24,0 0-1,-3 28 1</inkml:trace>
          <inkml:trace contextRef="#ctx0" brushRef="#br0" timeOffset="671910.0939">-1629 9411 22,'0'0'33,"-24"-10"3,6 6-2,0-7-28,-10 22-2,3-7 0,-5 16-1,2-2-1,-6 15 1,5 1-1,1 13 1,14 1 0,6 11-1,16-2 0,8 1 0,14-7 0,13-8-2,7-7 1,7-14 0,-3-16-1,0-16 0,-9-14 1,-9-17-2,-12-7 1,-10-7-1,-14-6 0,-8 1 0,-16 3-2,-2 0-1,-12 17-1,13-7-3,-17 29-8,18-13-18,6 21-4,18 10 3</inkml:trace>
          <inkml:trace contextRef="#ctx0" brushRef="#br0" timeOffset="672210.0644">-1365 9569 31,'39'30'33,"-7"9"1,-8 7-20,17-17-5,-21 13-2,8-18-1,-16 7-1,-12-31-1,20 32-1,-20-32 0,0 0 0,-12-20-1,-4-2 1,6-11-1,-6-3 0,8-7 0,2-1-1,8-3 0,6 1 0,6 1-1,12-2 1,2 3-2,11 3 0,-9 5-2,12-1-3,-20 17-17,11-12-15,-9 5-1,-4 1 1</inkml:trace>
          <inkml:trace contextRef="#ctx0" brushRef="#br0" timeOffset="672628.0226">-887 8712 37,'16'49'38,"9"7"1,-1 13-2,8 10-33,8 16-1,5-2-1,-1 3-1,-4-7-1,-5 0 0,-7-10 0,-4-8 0,-6-14 0,-6-17 0,-6-10 1,1-11-1,-7-19 1,0 0-1,0 0 1,22-41 0,-8 5 1,0-3 1,10-7-1,0-7 0,7-4 0,3 3 0,2 1 0,2 0-1,1 7 0,-3 3-1,-6 5 0,1 9-3,-11 9 0,4 2-3,-24 18-3,34-16-8,-34 16-22,0 0-2,2 18 2</inkml:trace>
          <inkml:trace contextRef="#ctx0" brushRef="#br0" timeOffset="672843.0011">-237 9407 36,'22'36'38,"4"7"0,18-11 1,-5 13-32,19-15-3,-3 7-1,3-11-1,-6-2-2,-3-6 0,-5-5-2,-24 1-8,7-14-29,-27 0-1,0 0 0</inkml:trace>
        </inkml:traceGroup>
      </inkml:traceGroup>
    </inkml:traceGroup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6:46:41.613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  <inkml:context xml:id="ctx1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2-01-24T13:57:25.832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D6B705C-A34B-4574-AB06-BAF4F8877E04}" emma:medium="tactile" emma:mode="ink">
          <msink:context xmlns:msink="http://schemas.microsoft.com/ink/2010/main" type="writingRegion" rotatedBoundingBox="3613,16036 24415,10658 25696,15614 4894,20992"/>
        </emma:interpretation>
      </emma:emma>
    </inkml:annotationXML>
    <inkml:traceGroup>
      <inkml:annotationXML>
        <emma:emma xmlns:emma="http://www.w3.org/2003/04/emma" version="1.0">
          <emma:interpretation id="{DC2D6949-8078-49CA-9AD0-91EE5B8E336A}" emma:medium="tactile" emma:mode="ink">
            <msink:context xmlns:msink="http://schemas.microsoft.com/ink/2010/main" type="paragraph" rotatedBoundingBox="3613,16036 24415,10658 25037,13065 4235,18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DC205C-5F57-42D3-A22D-20028BAB8B15}" emma:medium="tactile" emma:mode="ink">
              <msink:context xmlns:msink="http://schemas.microsoft.com/ink/2010/main" type="line" rotatedBoundingBox="3613,16036 24415,10658 25037,13065 4235,18443"/>
            </emma:interpretation>
          </emma:emma>
        </inkml:annotationXML>
        <inkml:traceGroup>
          <inkml:annotationXML>
            <emma:emma xmlns:emma="http://www.w3.org/2003/04/emma" version="1.0">
              <emma:interpretation id="{5EC526D9-75B4-445E-BB7C-B213C2D1C8EF}" emma:medium="tactile" emma:mode="ink">
                <msink:context xmlns:msink="http://schemas.microsoft.com/ink/2010/main" type="inkWord" rotatedBoundingBox="3671,16258 9707,14697 10177,16514 4140,18074"/>
              </emma:interpretation>
              <emma:one-of disjunction-type="recognition" id="oneOf0">
                <emma:interpretation id="interp0" emma:lang="en-US" emma:confidence="0">
                  <emma:literal>polyspace</emma:literal>
                </emma:interpretation>
                <emma:interpretation id="interp1" emma:lang="en-US" emma:confidence="0">
                  <emma:literal>pole 1space</emma:literal>
                </emma:interpretation>
                <emma:interpretation id="interp2" emma:lang="en-US" emma:confidence="0">
                  <emma:literal>pole 15pace</emma:literal>
                </emma:interpretation>
                <emma:interpretation id="interp3" emma:lang="en-US" emma:confidence="0">
                  <emma:literal>Polypore</emma:literal>
                </emma:interpretation>
                <emma:interpretation id="interp4" emma:lang="en-US" emma:confidence="0">
                  <emma:literal>pole •space</emma:literal>
                </emma:interpretation>
              </emma:one-of>
            </emma:emma>
          </inkml:annotationXML>
          <inkml:trace contextRef="#ctx0" brushRef="#br0">-13124 14801 38,'0'0'35,"-33"-2"1,33 2-2,0 0-30,0 0-1,0 0-2,12-26 0,7 13 0,5-5-1,4 0 0,8-2 0,5 1 0,3 1 0,2 4 0,5 4 0,-1 2 0,3 4-1,-5 4 1,-2 2 0,-1 2-1,-7 2 0,-6 4 1,-5 0 0,-3 6 0,-6 3 0,-6 3 1,-6 6-1,-4 5 0,-4 5 0,-8 5 1,-4 1-1,-10 5 0,-5 2 1,-5 1 0,-6-1 0,-5-3 0,1-3 1,-4-6-1,1-7 0,7-6-1,2-10 1,13-9-4,-1-3-5,24-29-26,2 25-3,14-42 2,2 15-2</inkml:trace>
          <inkml:trace contextRef="#ctx0" brushRef="#br0" timeOffset="-478.0477">-13147 14754 40,'0'0'34,"-18"-18"1,18 18-15,0 0-12,-10 20-3,22-1-1,2 21-1,9 9-2,3 14 0,8 14 0,6 14 0,3 4 0,-1 4-1,-2-8 1,-3-6-1,-9-12-2,4-16-4,-18 0-28,-14-57-2,0 0 1,0 0 0</inkml:trace>
          <inkml:trace contextRef="#ctx0" brushRef="#br0" timeOffset="529.0527">-11894 14927 26,'0'0'33,"0"0"2,-10-19-11,10 19-17,-27-8 0,27 8-2,-44 0-1,18 2-1,-11 8 0,1 3-1,-4 9 0,-1 4-1,3 7 0,8 5 0,4 7 0,4 1 0,9 3-1,13-3 1,9-3-1,11-9 1,8-3-1,8-13 1,9-12-1,5-10 0,4-6 0,1-8 0,-1-5-1,-5 1 1,-3-2 0,-10 1-1,-3 3 0,-13 4 0,-6-2-2,-14 18 0,-2-37-3,-22 23-3,8-26-4,-33 17-6,17-29-4,-27 15 0,21-19 3,-18 15 1</inkml:trace>
          <inkml:trace contextRef="#ctx0" brushRef="#br0" timeOffset="1212.9014">-11711 14197 10,'-6'-20'33,"6"20"0,6-34-12,-6 34-6,0 0-3,10 46-4,12-15-2,-3 25-2,9 7 0,-2 18-1,4 6-1,0 10 0,-1-1 0,-5 1-1,0-8 0,-6-12 0,-2-10-1,-2-12 0,-5-13-2,5-16-5,-16 9-24,2-35-7,0 0 2,0 0-2</inkml:trace>
          <inkml:trace contextRef="#ctx0" brushRef="#br0" timeOffset="1468.927">-11314 14655 20,'12'22'35,"-1"3"1,-1 7-1,10-6-28,-2 19-3,12-7 0,-2 7-2,5-8 0,-5-3-1,4-10-1,0-10 0,-1-5-2,9-18-6,-10 11-26,0-20-3,-3-4 1</inkml:trace>
          <inkml:trace contextRef="#ctx0" brushRef="#br0" timeOffset="1718.952">-10741 14627 25,'-20'22'36,"12"6"2,-6 17-1,10 4-26,-4 19-7,8 7 0,-6 17-1,6 5 0,-5 6-1,-3 104 1,2-112-2,2-4 2,0-14-3,0-12-3,-4-12 0,16-23-8,-16 2-27,8-32 0,0 0-1</inkml:trace>
          <inkml:trace contextRef="#ctx0" brushRef="#br0" timeOffset="3057.0855">-10176 14347 26,'-6'-20'30,"6"20"-11,-21-28-4,1 28-2,6-19-2,-18 21-4,10-10 0,-15 18-3,5-6 1,-6 15-3,8-1 1,-5 10-2,13 3-1,4 3 1,6 1 0,8-3 0,8-6-1,6-1 0,4-7 1,8-8-1,2-6 0,9-2 1,1-4-2,2 0 2,-1 0-1,1 2 1,-4 4-1,-2 4 1,-5 6-2,-25-14 1,28 41 0,-22-11 0,-4 5 1,-8 1-1,-6 5 0,-4-1 0,-11-3 2,-5-3-3,-2-8 1,-5-7-1,1-11 1,2-12-2,4-7-1,15-15-10,17 26-23,-18-46-1,20 15 1</inkml:trace>
          <inkml:trace contextRef="#ctx0" brushRef="#br0" timeOffset="3816.1617">-10001 14349 22,'-18'-2'35,"18"2"0,0 0 0,0 0-31,-6-18-2,6 18 1,24-34 0,-8 5-2,4 1 1,7-9-1,1 1 1,6-3-1,4 3 0,7 2 0,5 5-1,3 9 1,3 6-1,3 10 0,-3 12 0,-2 6 0,-5 12 0,-7 11 1,-8 7-1,-9 7 0,-13 12 0,-8 0 0,-14 3 1,-8-3-1,-11-4 0,-11-6 0,-8-9 1,-11-9-1,-3-17 0,-3-10-1,3-12 1,3-8-2,15-9-2,-1 5-6,27-20-26,10 11-1,18-5 1</inkml:trace>
          <inkml:trace contextRef="#ctx0" brushRef="#br0" timeOffset="3377.1177">-9832 14400 2,'4'38'34,"0"-11"1,5 3 1,-13 9-21,28-5-8,-10 25-1,16-5-1,-6 15-2,7 4-1,-5 4-1,-2 0 0,2 0-2,-14-2-2,16-20-12,-19-1-21,-7-17-1,-8-19 1</inkml:trace>
          <inkml:trace contextRef="#ctx0" brushRef="#br0" timeOffset="4375.2176">-8827 13881 26,'0'0'33,"-19"-26"1,-5 28-22,10-20-2,-22 22-1,14-10-3,-15 20-1,11 0-1,-8 21 0,8 1-1,-1 17-1,17 3 1,4 7-1,12 2-1,8 4 2,13-8-3,7-11 1,8-15 0,5-15 0,3-18-1,3-18 1,-7-19-1,0-19-1,-13-13 0,-7-10 0,-6 4 0,-10 2 0,-8 6 0,-8 8 1,-2 17 0,-2 14 0,10 26 0,-20-4 0,12 22 1,6 16 0,4 13 0,2 10-1,8 5 2,2 7-1,8-2 0,0 0 0,4-8 0,1-11-1,-1-9 0,0-19-2,-26-20-7,32 10-28,-32-10-3,20-40 2</inkml:trace>
          <inkml:trace contextRef="#ctx0" brushRef="#br0" timeOffset="5089.289">-8019 13711 15,'0'0'34,"0"0"2,0 0-2,0 0-25,0 0-4,-2-20 0,2 20 0,0 0-1,-30-10 1,30 10-1,-28 0 0,28 0-1,-35 26-1,19-4 0,-2 15-1,6 5 1,0 11-1,8 6 0,4 4-1,6 1 1,8-3-1,10-4 0,7-8 1,7-9-1,8-10 1,3-9 0,7-13-1,7-14-1,-3-11 1,3-7-1,-5-12 1,-1-7-1,-5-3 0,0-7 0,-11 0 1,-7 3 0,-4 3 0,-6 0 0,-5 9 0,-5-1 0,-4 7 1,-4 2-1,-2 1 0,-4 3 0,-6 2 0,-2 1 1,-6 1-1,-3 4 0,-7 4 0,-4 6 0,-2 4 0,-4 8 0,-1 8 0,5 8 0,2 10 0,4 11 0,5 5 1,11 9-1,8 6 1,10 2 0,11 0-1,9-5 1,10-7 0,9-11-1,7-9 1,9-17-1,-1-14 1,3-12-1,-5-14 0,-5-7-1,-5-7-3,-20 1-4,7-16-32,-19 21-1,-10 2-2,-10 32 1</inkml:trace>
        </inkml:traceGroup>
        <inkml:traceGroup>
          <inkml:annotationXML>
            <emma:emma xmlns:emma="http://www.w3.org/2003/04/emma" version="1.0">
              <emma:interpretation id="{335306AC-4C94-4530-965D-5D3A366745A8}" emma:medium="tactile" emma:mode="ink">
                <msink:context xmlns:msink="http://schemas.microsoft.com/ink/2010/main" type="inkWord" rotatedBoundingBox="10934,14479 24323,10509 24994,12771 11605,16742"/>
              </emma:interpretation>
              <emma:one-of disjunction-type="recognition" id="oneOf1">
                <emma:interpretation id="interp5" emma:lang="en-US" emma:confidence="0">
                  <emma:literal>militated</emma:literal>
                </emma:interpretation>
                <emma:interpretation id="interp6" emma:lang="en-US" emma:confidence="0">
                  <emma:literal>militated.</emma:literal>
                </emma:interpretation>
                <emma:interpretation id="interp7" emma:lang="en-US" emma:confidence="0">
                  <emma:literal>midline-tea</emma:literal>
                </emma:interpretation>
                <emma:interpretation id="interp8" emma:lang="en-US" emma:confidence="0">
                  <emma:literal>mainline-tea</emma:literal>
                </emma:interpretation>
                <emma:interpretation id="interp9" emma:lang="en-US" emma:confidence="0">
                  <emma:literal>mainline-teak</emma:literal>
                </emma:interpretation>
              </emma:one-of>
            </emma:emma>
          </inkml:annotationXML>
          <inkml:trace contextRef="#ctx1" brushRef="#br1">-5930 12888 12,'0'0'21,"8"-28"-4,-8 28-3,3-29-3,-3 29-1,0 0-3,-5-28-1,5 28-1,0 0-1,18 46-1,-13-20-1,8 12 0,0 11 0,7 10-1,1 10 0,4 8 0,4 2 0,-1 1-1,0-1 2,-2-4-2,-3-11 2,-2-10-2,-6-16 1,-2-10 0,-13-28 0,13 26-1,-13-26-1,0 0 1,3-41-1,-8 10 1,-3-13 0,-3-7-1,-7-8 1,3-12-1,-6-4 2,3-2-2,0-2 2,3-6-1,2 8 0,5 3 0,6 8 0,2 9 0,5 11 0,0 10 0,3 11 1,-8 25-1,28-13 0,-28 13 0,36 43 0,-8 1 1,1 7-1,4 16 1,1 10-1,2 2 1,-3 0-1,1-2 1,-3-10 0,-3-11 0,-5-12-1,0-13 1,-23-31 0,31 7-1,-31-7 0,26-53 0,-16 1 0,-2-12-1,-3-10 1,-2-13-1,-1-3 1,1-2-1,-1 10 0,-4 10 0,4 16 1,-2 12 0,0 44 1,0 0-1,0 0 0,36 36 1,-20 13 0,7 17 0,0 11 0,5 10 0,-2-2 1,10 5 0,-5-8-1,5-3 1,-7-10-1,4-10 1,-7-13-1,2-10-1,-5-10-1,-23-26-2,39 28-14,-39-28-18,23-23-1,-20-3 0</inkml:trace>
          <inkml:trace contextRef="#ctx1" brushRef="#br1" timeOffset="635.0635">-4473 13195 13,'-18'-28'29,"18"28"-11,-5-26-4,-13-2-1,18 28-3,-15-28-2,15 28-1,-28-18-2,28 18 0,-39 3-2,39-3-1,-41 30 0,23 1-1,2 2 0,9 16-1,4 2 1,11 6-1,5-3 0,12-3 1,6-8-1,8-9 0,5-14 0,2-10 0,-2-10 0,2-10 0,-10-8 0,-5-10 1,-8-3-1,-10-2 0,-8-3 0,-10 0 0,-5-2 0,-13-1 0,-3 4 0,-8-1 0,-4 2 0,-6 1 0,0 7 0,3 3 0,5 11-1,2 1 0,34 11-1,-36 3-5,49 20-14,-13-23-13,29 33 0,-6-17 0</inkml:trace>
          <inkml:trace contextRef="#ctx1" brushRef="#br1" timeOffset="1429.1426">-4146 13006 2,'0'0'26,"8"23"-8,-8-23-4,16 28-4,7 0-3,-13 0-1,16 16 0,-6-3-3,11 10 1,-8-2-2,6 5 1,-6-8-2,0 0 1,-5-8 0,-2-7-1,-16-31 1,20 33-1,-20-33 0,0 0 0,0 0-1,0-41 1,-10 8-1,0 0 0,-1-8 1,-4-3-1,2 1 0,3-1 0,-1 0 0,6 6 1,3 2 0,7 5 0,2 3 1,-7 28-1,31-38 1,-7 27 0,-24 11-1,48-2 0,-22 7 0,5 13 0,0 0 0,2 10 0,-2 3-1,3 7 1,-1-2-1,-2 5 1,-3-2-1,-4-1 0,-1 0 1,-5-2-1,-5-5 0,-3-5 0,-2-1-1,-8-25-1,13 34-8,-13-34-23,0 0-1,0 0 0</inkml:trace>
          <inkml:trace contextRef="#ctx1" brushRef="#br1" timeOffset="1984.1982">-3044 13070 19,'-2'-26'31,"2"26"-9,-24-23-5,24 23-4,0 0-5,-23-21-2,23 21-2,-28-5-1,28 5 0,-34 26-2,16 0 1,3 7-1,0 8 0,4 10 0,4 0-1,4 8 2,6-5-2,7 0 1,5-10 0,11-6 0,2-12 0,8-8-1,3-16 1,2-10-1,3-10-1,-3-10 1,-2-2-1,-8-6 0,-6-3 1,-12-2-1,-5 3 1,-11 2 0,-7 3 0,-5-1 0,-8 1 0,-6 0 0,-2 4 0,0 4 0,-2 2 1,5 5-2,-1 5 2,29 13-2,-36 0 1,36 0-2,-5 28-7,5-28-25,10 39 0,-10-39 0</inkml:trace>
          <inkml:trace contextRef="#ctx1" brushRef="#br1" timeOffset="2697.2697">-2699 12693 18,'-28'-13'37,"2"3"0,0 2-2,26 8-23,-33-2-7,33 2-4,0 0-5,0 0-18,44 10-14,-21 3 0,5 2 0</inkml:trace>
          <inkml:trace contextRef="#ctx1" brushRef="#br1" timeOffset="2482.2479">-2604 12954 13,'0'0'31,"6"52"0,9-14-14,-12-10-5,17 13-6,-7-2-2,8 4-1,-3-2-2,5 8 1,-5-8-2,0 2 1,-3-4-2,-2-3-1,5 5-7,-20-8-24,2-33 2,12 41-1</inkml:trace>
          <inkml:trace contextRef="#ctx1" brushRef="#br1" timeOffset="3113.3113">-1945 13088 21,'0'0'32,"0"0"3,-36-11-18,36 11-4,-23-15-6,23 15-1,-38-10-2,38 10 0,-47 0-2,47 0 0,-46 20 0,46-20-1,-34 46 1,24-10-1,5 5 0,5 10 0,5-2 0,8 8 0,2-4 1,6-1-1,0-9 0,7-4 0,3-14 0,0-7 0,5-10-2,-5-21-2,10 8-5,-23-26-29,15-2 0,-12-18-1</inkml:trace>
          <inkml:trace contextRef="#ctx1" brushRef="#br1" timeOffset="3448.3448">-1934 12460 2,'0'0'33,"-31"0"2,31 0 0,-23-3-20,35 26-5,-12-23-3,6 44-2,-4-13-1,11 17 0,-8 6-1,13 10 0,-7 3-1,9 7 0,-4-5 0,4 3-1,1-5 0,10-8 0,-3-8-1,3-8 0,-3-7 0,3-8-2,3 1-1,-11-19-5,20 8-27,-43-18-3,39 8 0,-39-8 0</inkml:trace>
          <inkml:trace contextRef="#ctx1" brushRef="#br1" timeOffset="3895.3895">-1613 12762 16,'0'0'37,"-25"49"0,20-21-1,5-28-18,5 44-19,20-3-14,6-23-20,3-1-2,2-4 1</inkml:trace>
          <inkml:trace contextRef="#ctx1" brushRef="#br1" timeOffset="3717.3717">-1389 13075 2,'0'23'33,"0"2"0,6 1 2,-6-26-22,10 56-3,-8-27-3,16 19-1,-10-9-1,8 9-1,-6-7-1,3 6 0,-5-14-1,-1-5-2,-7-28-1,8 26-3,-8-26-17,0 0-15,15-26-2,-25-15 1</inkml:trace>
          <inkml:trace contextRef="#ctx0" brushRef="#br0" timeOffset="-61817.1812">-68 11179 17,'0'0'30,"-30"-24"0,20 2-17,-21 17-3,7-15-3,-16 16-1,-2-8-2,-13 14 0,-3 2-2,-13 14 0,5 9 0,-5 13-1,2 13 0,5 16 0,7 6 0,9 12 1,16 4-1,20 8 0,14 0 1,16-3-1,24-11 0,15-8-1,15-17 1,11-11 0,6-19-1,-3-17 1,-3-17-1,-4-17 1,-13-13 0,-13-9-1,-7-5 1,-12-7-1,-4 2 1,-3 1-1,-3 1-1,-4 6 1,-2 7-1,2 10 1,-4 3-1,-3 7 1,-13 18-1,16-18 1,-16 18 1,0 0-1,0 0 0,-26 0 0,3 4 2,-1-2-2,-8 2 1,-6 0-1,-3-2 1,-5 0-1,1 0 0,3 0 0,-2 0-1,5 0 1,3 4-2,8-2 2,6 4-1,22-8 0,-22 27 0,26-9 0,6 4 1,8 3 0,6-1-1,6 0-1,-1-2-1,13-7-7,-6 9-24,-4-20-2,-1-2 2</inkml:trace>
          <inkml:trace contextRef="#ctx0" brushRef="#br0" timeOffset="-61392.1387">357 11609 16,'9'22'30,"7"6"0,8-3-17,-8 21-5,12-3-1,-6 11-2,5-9 0,-9 6-1,4-15-1,-12 0 0,2-13 0,-12-23-1,0 0 0,0 0 0,-14-33-1,0-1 0,2-9 0,-2-5-1,4-9 1,2-2 0,8 3-1,4 1 1,10 4 0,8 7-1,8 9 1,10 9-2,1 12-2,17 2-6,-17 22-10,25-24-2,-13 16-14,7-9 0</inkml:trace>
          <inkml:trace contextRef="#ctx0" brushRef="#br0" timeOffset="-60973.0968">1404 11268 3,'-24'0'32,"-2"0"0,-3 0 1,29 0-24,-42 16-7,20 1 2,-4 5-2,5 8 2,1 9-2,6-1 2,-2 11-1,10-9 0,2 3 0,10-13 0,4-1-2,8-15 0,6-6 0,9-12-1,-3-8 0,4-8-1,-2-9 1,1-3-1,-7-3 0,-2-1 0,-6 3 1,-8 7-2,-4 8 2,-6 18-1,0 0 1,0 0 0,23 40 0,-17-7 0,4 5 0,2 5 0,0-5 0,0 1-1,8-17-4,-14 4-15,16-26-15,-22 0 0,37-32 1</inkml:trace>
          <inkml:trace contextRef="#ctx0" brushRef="#br0" timeOffset="-60414.0409">1823 11171 7,'0'0'34,"6"49"-1,7-13 2,-13 21-26,16-15-3,-6 9-2,4-10-1,-4-1-1,-2-6 0,-6-7 0,-2-27-1,2 18 1,-2-18-1,-4-24 0,2-5-1,2-9 1,0-5-1,6-7-1,4-3 1,4 0 0,6 7 0,7 7 0,5 11 0,8 12 0,3 14 0,3 10 0,-4 10 0,1 10 0,-9 7 0,-6 5 1,-6-3-1,-10-3 0,-6-7 1,-6-7-1,0-20 1,0 0-1,-20-6 1,14-15-1,0-7 0,4-8 0,4-7-1,4-1 1,4-3 0,8 2 0,7 5 0,7 3 0,6 7 1,9 12-1,1 10 0,2 12 0,3 8 0,-9 12 0,-3 7 0,-11 7 0,-6-1-1,-10-3 1,-10-4-1,2-9-2,-14-1-4,8-20-28,0 0-1,-12-24-1</inkml:trace>
          <inkml:trace contextRef="#ctx0" brushRef="#br0" timeOffset="-59872.9865">2910 10887 14,'-6'23'36,"10"-3"-1,-6 10 0,2-30-29,14 53-1,0-27-1,-1 5-1,1-7-1,-4 0-1,-10-24 1,20 15-1,-20-15 0,10-29 0,-2 5 0,-4-9 0,2-3-1,2-5 0,0 1 0,8-1 0,5 7 0,3 6 0,6 7-1,8 11 1,7 8 0,-1 12 0,2 9 0,-5 7-1,-5 4 2,-4 5-1,-10-3 0,-9-3 0,-7-7 1,-6-22-1,-4 22 0,4-22 1,0 0-1,-21-36 0,15 9 0,6-3 0,2-5-1,4-1 1,11-2 0,7 1-1,8 5 1,10 5 0,7 9 0,1 14 0,9 4 1,-9 12-1,1 10 0,-15 7 0,-10 1-2,-2-1-3,-26 15-22,10-22-10,-22 5 1,14-27-1</inkml:trace>
          <inkml:trace contextRef="#ctx0" brushRef="#br0" timeOffset="-59392.9388">4306 10541 22,'-6'-18'34,"-13"4"2,21-5-7,-26 15-23,24 4-1,-38-8-2,16 14 0,-6 15-1,1 3 0,-3 12 0,10 7 0,0 8 1,12-1-1,8 1 1,12-11-1,8-3-1,14-13 1,9-14-2,5-16 1,2-12 0,5-19-1,-7-5 0,-1-7 1,-11 1-1,-6 1 0,-6 7 0,-8 5 0,-5 9 0,-11 26-1,0 0 1,0 0 0,18 44 0,-14-1-1,4 8 1,2 3 0,2 7 0,0-2-1,4-5 0,-4-5-2,10-21-3,-22 5-15,21-31-16,-21-2-1,20-22 0</inkml:trace>
          <inkml:trace contextRef="#ctx0" brushRef="#br0" timeOffset="-58857.8853">4646 10355 33,'0'0'38,"0"0"2,33-23-3,9 3-31,6 4-1,13-8-2,3 1-1,9-1-1,-2 4-2,-9 4-1,3 1-5,-21 30-30,6-13-3,-15 14 1</inkml:trace>
          <inkml:trace contextRef="#ctx0" brushRef="#br0" timeOffset="-59083.9079">4784 9642 4,'0'0'34,"0"0"-1,20 2 2,-20 20-24,24-8-1,-14 31-1,16 1-3,-6 31 0,11 10-1,-5 23-1,4 7-1,-4 13-2,7 0 0,-9-7-1,4-5-1,-4-23-1,-16-12-3,16-35-6,-28 1-27,4-49 0,-30-2-1</inkml:trace>
          <inkml:trace contextRef="#ctx0" brushRef="#br0" timeOffset="-58377.8373">5395 10472 22,'26'14'38,"4"-22"0,-4 4-1,25-22-30,-5 18-2,10-12-1,-1 5-2,5-5 0,-7 2-1,-3-2 0,-7-1-1,-9 1 1,-4 0-1,-8-2 0,-6-1 0,-8-5 0,-10-2 0,-6-3 0,-8-1 0,-4-3 0,-6 7 0,-2 3-1,-3 11 1,-1 10 0,-6 16-1,2 17 1,-5 13 0,1 15 0,4 8 0,3 6 0,5 1 0,8 3 1,16-10-1,18-4 1,12-8 0,17-17 0,9-12-1,6-10 1,9-8-2,-5-8-1,9-12-5,-21 16-31,7-26-1,-19 14 0</inkml:trace>
          <inkml:trace contextRef="#ctx0" brushRef="#br0" timeOffset="-57978.7971">6689 9970 28,'-24'-12'32,"24"12"3,-45 12-25,25-8-3,-10 20-1,8-6-1,-14 19 0,13-1-1,-3 17 1,12-2-1,4 7 0,12-3-1,4-2 0,12-7 0,12-7-2,5-9 1,9-8-1,2-11-1,3-7 0,5-8 1,3-9-3,-5-1-1,7-16-5,-15 10-12,0-23-18,-13 1 0,-3-25 0</inkml:trace>
          <inkml:trace contextRef="#ctx0" brushRef="#br0" timeOffset="-57459.7455">7054 9251 17,'0'0'39,"0"0"-1,-8 28 1,6 2-27,-2 25-5,8 2 0,0 20-3,6 6-1,0 6-1,2-2 1,0 2-2,2-10 0,-1-4-1,1-14 1,-4-12-1,0-11 1,-4-10-1,0-7 0,-6-21 0,0 0 0,0 0 1,22 2-1,-22-2 0,20-29 0,-8 9 0,0-4 0,3-3-1,-3-3 1,2 2 0,0 3 0,2-1 0,2 6 0,-18 20 0,32-20 0,-32 20 1,35 10-1,-19 8 1,2 6-1,0 11 0,2 1 1,3 5-1,1-3 1,2-1-1,2-5 0,-28-32 0,0 0 0,95 53 0,-95-53 0,0 0-2,105-19-3,-105 19-26,80-52-9,-80 52-1,0 0 0</inkml:trace>
          <inkml:trace contextRef="#ctx1" brushRef="#br1" timeOffset="4313.4312">-709 12977 10,'0'0'32,"0"0"2,-36-25-12,36 25-6,-23-5-6,23 5-4,-34 10 0,34-10-2,-43 36-1,22-5 0,-5 2 0,8 13-1,-2-2 0,9 7 1,1 3-2,13-1 1,2-4 0,10-5-1,6-8 1,7-3-1,3-13 0,8-4 0,-3-11 0,7-5 1,-1-8-2,-4-2 0,1 0-2,-8-6 0,7 9-4,-22-16-7,17 20-24,-33 3-2,31-13 1</inkml:trace>
          <inkml:trace contextRef="#ctx1" brushRef="#br1" timeOffset="5396.5396">-22 13021 12,'-33'0'32,"33"0"1,0 0-14,-49-23-5,49 23-5,-34-15-3,34 15 0,-46-8-2,46 8 0,-38-8-1,38 8-1,-29 5 0,29-5-1,0 0 0,-18 26 0,18-26 0,11 31 0,-11-31-1,41 33 1,-10-15-1,7-5 1,1 2-1,5 3 0,-1-3 1,-1 3-1,-4 5 0,-7 0 1,-5 3-1,-8 2 0,-5 0 1,-8 1-1,-3-4 0,-7-2 1,5-23-1,-23 39 0,23-39 1,-41 20-1,13-12 0,-11-5 0,0-3 0,-2 0 0,0 0 0,5-3-2,5 6-1,0-14-3,31 11-29,0 0-3,0 0 1,0 0 0</inkml:trace>
        </inkml:traceGroup>
      </inkml:traceGroup>
    </inkml:traceGroup>
    <inkml:traceGroup>
      <inkml:annotationXML>
        <emma:emma xmlns:emma="http://www.w3.org/2003/04/emma" version="1.0">
          <emma:interpretation id="{AED7ADE1-EFFC-4E51-B80B-D686367B52DF}" emma:medium="tactile" emma:mode="ink">
            <msink:context xmlns:msink="http://schemas.microsoft.com/ink/2010/main" type="paragraph" rotatedBoundingBox="12822,17394 16828,16727 17035,17967 13028,186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1B6C8B-EE32-4D9F-AF6F-E4B66AF83B25}" emma:medium="tactile" emma:mode="ink">
              <msink:context xmlns:msink="http://schemas.microsoft.com/ink/2010/main" type="line" rotatedBoundingBox="12822,17394 16828,16727 17035,17967 13028,18634"/>
            </emma:interpretation>
          </emma:emma>
        </inkml:annotationXML>
        <inkml:traceGroup>
          <inkml:annotationXML>
            <emma:emma xmlns:emma="http://www.w3.org/2003/04/emma" version="1.0">
              <emma:interpretation id="{56C27FC7-F671-4735-BADE-A43B1C01B364}" emma:medium="tactile" emma:mode="ink">
                <msink:context xmlns:msink="http://schemas.microsoft.com/ink/2010/main" type="inkWord" rotatedBoundingBox="12822,17394 16828,16727 17035,17967 13028,18634"/>
              </emma:interpretation>
              <emma:one-of disjunction-type="recognition" id="oneOf2">
                <emma:interpretation id="interp10" emma:lang="en-US" emma:confidence="1">
                  <emma:literal>Intel</emma:literal>
                </emma:interpretation>
                <emma:interpretation id="interp11" emma:lang="en-US" emma:confidence="0">
                  <emma:literal>Inter</emma:literal>
                </emma:interpretation>
                <emma:interpretation id="interp12" emma:lang="en-US" emma:confidence="0">
                  <emma:literal>Inte1</emma:literal>
                </emma:interpretation>
                <emma:interpretation id="interp13" emma:lang="en-US" emma:confidence="0">
                  <emma:literal>Inte)</emma:literal>
                </emma:interpretation>
                <emma:interpretation id="interp14" emma:lang="en-US" emma:confidence="0">
                  <emma:literal>Intes</emma:literal>
                </emma:interpretation>
              </emma:one-of>
            </emma:emma>
          </inkml:annotationXML>
          <inkml:trace contextRef="#ctx0" brushRef="#br0" timeOffset="-35345.5343">-3996 15935 18,'0'0'34,"-22"-4"2,4 14-19,18-10-5,0 0-2,10-18-3,-10 18-2,28-6-1,-4 2 0,19-6-1,3 4 0,16-12-2,9-1 1,12-1-1,5-4 0,13-7-1,2 1 0,0-2 1,-4-3-1,-7 5 0,-9-1-1,-14 5 0,-7 2-2,-26 12-3,7-11-12,-43 23-21,22-6 1,-22 6-1</inkml:trace>
          <inkml:trace contextRef="#ctx0" brushRef="#br0" timeOffset="-34732.473">-3536 16741 2,'-33'29'35,"33"-29"1,-20 16 0,20-16-26,0 0-3,0 0 0,27 4-2,-5-6-1,10-12 0,6 4-1,9-13-1,5 1 1,11-8-2,-1 1 0,7-1 0,-1 2-1,-1 3 0,-3 3-3,-11 16-2,9-12-12,-25 20-20,-5-4-2,-32 2 1</inkml:trace>
          <inkml:trace contextRef="#ctx0" brushRef="#br0" timeOffset="-35043.5041">-3234 15927 28,'-16'33'32,"10"-15"-9,26-2-12,-2 25-2,19-7 0,-5 23-3,8-1-1,-6 15-1,5 0-1,-9 8-1,-2-6-1,-8-4-1,-11-4-2,9-19-7,-16 5-26,-6-23-1,4-28 1</inkml:trace>
          <inkml:trace contextRef="#ctx0" brushRef="#br0" timeOffset="-34252.4249">-2786 16239 11,'8'24'34,"4"5"2,4 5-1,14 3-26,-5 5-6,7-3 0,-4 3-1,2-7 0,-1-1-1,-1-6-1,-8-3 1,-2-11-1,-18-14 1,0 0-2,0 0 2,0 0 0,2-45-1,-14 13 1,2-11 0,0-5 0,0-3-1,8-3 1,10 3 0,6 0-2,6 7 2,6 1-1,5 9 1,5 5-1,6 9 1,7 6-1,-7 10 1,4 6 0,-1 10 0,1 4 0,-2 13 0,-1 3 0,-5 9 0,-4 5 0,-1 1-1,-5 3 1,-4 3-1,-4-2-1,-6-5 0,-8-3-3,13-21-12,-28-2-22,9-20 0,-28-8-1</inkml:trace>
          <inkml:trace contextRef="#ctx0" brushRef="#br0" timeOffset="-33700.3698">-1901 15903 22,'-6'18'38,"6"-18"0,34 8 0,-34-8-30,57-6-5,-9 2 0,9-8-1,-1 0-1,-2 0-1,-1-1-2,-11 7-2,7-4-5,-27 24-14,10-12-14,-10 13-1,-2-1 0</inkml:trace>
          <inkml:trace contextRef="#ctx0" brushRef="#br0" timeOffset="-33941.3938">-1800 15303 3,'8'39'35,"2"5"0,6 5 1,8-2-23,3 7-9,11 3 0,-6 10-1,8-4 1,-3 16-1,1-2 0,-8 12-1,3-4 1,-7 4-1,-2-10-1,-6-4-1,-6-8 0,0-17-5,-22 3-13,6-25-18,4-28-3,-32 10 2</inkml:trace>
          <inkml:trace contextRef="#ctx0" brushRef="#br0" timeOffset="-33207.3205">-1231 16083 20,'30'10'37,"-30"-10"2,48-2-1,-20 4-32,19-14-1,-5 4-1,4-8-1,1 0-1,5-3-1,-5-1 0,-1-2 0,-2-2-1,-3-7 0,-7 5 0,-2-5 0,-6 1 0,-9 4 0,-9-1 0,-8 5-1,-6 0 1,-13 8-1,-7-3 0,-8 7 0,-4 4 1,-5 4-1,1 4 1,0 6 0,1 9 0,5 5 0,6 8 1,6 7 0,7 5 0,9 5 0,8 1 1,10 1-1,11 0 1,9-7 0,10-3 0,11-9 0,3-10-1,11-8 2,1-9-3,1-8 1,-7-5 0,-5-2-1,-7-2-1,-12 0-1,-3 0-2,-33 14-5,22-31-28,-22 31-4,-4-26 1</inkml:trace>
          <inkml:trace contextRef="#ctx0" brushRef="#br0" timeOffset="-32820.2818">-252 15087 12,'0'0'35,"-8"-31"1,8 31 1,2-20-28,-2 20-3,4 24-1,-2 1 0,9 1-1,-5 16 0,10 7 0,-4 14-1,10 6 0,0 8-1,4 4 0,3 10-1,7 0 1,-2 0-1,1-6-1,-3-8 0,-4-8 0,-4-12 0,-4-11-1,-8-17-1,-12-29-2,0 0-4,-20 14-31,-4-42-1,-16-3 0</inkml:trace>
        </inkml:traceGroup>
      </inkml:traceGroup>
    </inkml:traceGroup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6:55:02.442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B54DB014-39E9-4B35-A1BC-E57A2BFCE275}" emma:medium="tactile" emma:mode="ink">
          <msink:context xmlns:msink="http://schemas.microsoft.com/ink/2010/main" type="inkDrawing" rotatedBoundingBox="19959,15449 20595,15429 20609,15875 19973,15895" hotPoints="20448,15396 20543,15880 20029,15981 19934,15497" semanticType="enclosure" shapeName="Rectangle">
            <msink:destinationLink direction="to" ref="{8D62E15E-EC96-4B88-AC3F-EC7E8FC2E471}"/>
            <msink:destinationLink direction="from" ref="{8D62E15E-EC96-4B88-AC3F-EC7E8FC2E471}"/>
            <msink:destinationLink direction="with" ref="{1FDBA499-9F8B-455E-95FD-1BA60558CE4E}"/>
          </msink:context>
        </emma:interpretation>
      </emma:emma>
    </inkml:annotationXML>
    <inkml:trace contextRef="#ctx0" brushRef="#br0">1229 426 20,'0'0'33,"-14"-25"0,14-1-17,-22 20-6,10-16-4,-20 11-1,4-3-2,-13 12 0,5 2-1,-6 12-1,3 11 0,1 13 0,8 11 0,12 7 0,10 5-1,12 2 1,8-6-1,10-7 1,14-11-1,8-21 0,5-18 1,1-16-1,-1-17 0,-3-11 0,-2-5 0,-9-6 0,-7 1 0,-10 5 0,-6 8-1,-4 9 1,-2 10 0,-6 24 0,0 0 1,0 0-1,24 32 0,-11 5 0,1 3 1,2 7-1,2 1 0,0-3 0,-2-7-2,10-9-4,-13 7-26,7-32-3,-20-4-1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6:55:02.751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1FDBA499-9F8B-455E-95FD-1BA60558CE4E}" emma:medium="tactile" emma:mode="ink">
          <msink:context xmlns:msink="http://schemas.microsoft.com/ink/2010/main" type="inkDrawing" rotatedBoundingBox="20622,15140 22331,14962 22402,15645 20694,15823" semanticType="underline" shapeName="Other">
            <msink:sourceLink direction="with" ref="{B54DB014-39E9-4B35-A1BC-E57A2BFCE275}"/>
            <msink:sourceLink direction="with" ref="{BCBC78C1-A82A-4387-A17F-EE1A525F0805}"/>
            <msink:sourceLink direction="with" ref="{D7989CAD-D4E6-43E3-8674-640E9663F298}"/>
          </msink:context>
        </emma:interpretation>
      </emma:emma>
    </inkml:annotationXML>
    <inkml:trace contextRef="#ctx0" brushRef="#br0">1558 334 0,'32'27'33,"-11"3"1,1 11-1,12-13-22,-16 25-3,12-15-4,-13 5 0,3-13-2,-10 1 2,-10-31-3,10 26 1,-10-26 0,-10-20 0,0-9 0,0-7-2,0-15 2,1-8-3,7-9 2,4-3 0,9 0-2,11 2 2,6 10-2,8 8 2,3 15-3,11 8 0,-8 22-4,15-7-26,-15 28-5,7-3 1</inkml:trace>
    <inkml:trace contextRef="#ctx0" brushRef="#br0" timeOffset="489.951">2472 195 14,'0'0'31,"8"-19"0,-8 19-18,-4-24-5,4 24 0,-17-32-3,-3 24 0,20 8-1,-44-21 0,18 19-2,-7 10-1,3 7 1,0 9-1,6 6 0,4 11 0,10 3 1,8 1-1,10-5 0,8-3 0,10-9-1,10-7 1,7-13-1,5-12 0,0-17 1,-1-7-2,-5-6 1,-6-9 0,-5 0-1,-11-3 1,-8 3-1,-6 7 1,-6 8-1,-4 9 1,4 19 0,0 0 0,0 0 0,-16 43 1,16-7-1,2 13 1,4-2-1,2 5 1,4-1-1,4-9-1,-2-5-1,16-19-6,-11 10-26,7-30-2,-2-4 0</inkml:trace>
    <inkml:trace contextRef="#ctx0" brushRef="#br0" timeOffset="868.9131">3072-101 22,'-20'-16'34,"-10"4"0,12 3-20,-18 20-5,15-11-3,-9 20-1,8-6 0,-4 16-2,8-3 0,8 13 0,8-5-1,10 3-1,16-1 0,8-1-1,12-3 1,5-3 0,5 0-2,3-3 2,-3-1-2,-5-2 2,-13 1-2,-8-1 2,-14-2-1,-8 5 0,-14-3 0,-8 0 0,-10-4 1,-8 1-2,-11-7 1,-3-6-4,-13 2-2,27-22-17,-14 8-14,13-12 1,5 3-1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6:55:03.990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BCBC78C1-A82A-4387-A17F-EE1A525F0805}" emma:medium="tactile" emma:mode="ink">
          <msink:context xmlns:msink="http://schemas.microsoft.com/ink/2010/main" type="inkDrawing" rotatedBoundingBox="22357,15283 22713,14976 22971,15275 22615,15582" hotPoints="22876,15288 22658,15507 22439,15288 22658,15070" semanticType="enclosure" shapeName="Circle">
            <msink:destinationLink direction="with" ref="{1FDBA499-9F8B-455E-95FD-1BA60558CE4E}"/>
            <msink:destinationLink direction="with" ref="{C5BA07FA-68FD-4FED-A721-85542FAE1027}"/>
          </msink:context>
        </emma:interpretation>
      </emma:emma>
    </inkml:annotationXML>
    <inkml:trace contextRef="#ctx0" brushRef="#br0">3558-30 27,'-26'4'35,"2"-2"0,-14 14-25,38-16-2,-49 28-2,31-7-1,-8 15-1,12 1-1,2 11 0,12-3 0,6 5-2,18-7 1,10-7-1,13-11 0,7-17-1,7-14-1,-1-16 0,-5-11 1,-7-9-1,-16-5 0,-12-6 0,-18 3 0,-10 1 0,-16 9-1,-4 3 0,-10 13-3,21-9-7,-15 31-22,32 2-2,-32-6 0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6:55:04.712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D7989CAD-D4E6-43E3-8674-640E9663F298}" emma:medium="tactile" emma:mode="ink">
          <msink:context xmlns:msink="http://schemas.microsoft.com/ink/2010/main" type="inkDrawing" rotatedBoundingBox="23677,14149 23954,15500 22716,15754 22439,14404" hotPoints="22703,15160 23537,14378 23885,15449 23269,15641" semanticType="enclosure" shapeName="Quadrilateral">
            <msink:destinationLink direction="with" ref="{1FDBA499-9F8B-455E-95FD-1BA60558CE4E}"/>
            <msink:destinationLink direction="with" ref="{C5BA07FA-68FD-4FED-A721-85542FAE1027}"/>
          </msink:context>
        </emma:interpretation>
      </emma:emma>
    </inkml:annotationXML>
    <inkml:trace contextRef="#ctx0" brushRef="#br0">3486-103 12,'-12'28'39,"32"-40"-1,0 0 0,26-16-29,5 5-3,15-9 0,1 6-3,6-3-1,-3 5-1,-5 8 0,-3 4-1,-9 3-2,-3-1-3,-20 14-10,9-4-23,-15 0-2,2-10 1</inkml:trace>
    <inkml:trace contextRef="#ctx0" brushRef="#br0" timeOffset="-337.9659">4165 494 1,'6'23'36,"-6"-23"1,0 0 0,29-18-25,-29 18-4,14-57-1,-12 16-3,2-17 0,-6-1-1,-4-10-1,-4 2 0,-4-12-1,-9 0 0,-5-2 0,-6-4-1,-2-4 0,1 2-1,5 0 1,4 6 0,6 8-1,8 8 0,8 10 1,12 13-1,8 9 1,4 13-1,4 8 0,6 6-2,1 10-1,11-2-4,-18 22-10,16-18-21,-9 14 1,9-7 1</inkml:trace>
    <inkml:trace contextRef="#ctx0" brushRef="#br0" timeOffset="362.9636">4559-970 7,'-15'22'36,"7"3"2,-6 17-1,6-10-27,2 37-5,12 2-1,4 16-2,6 11-1,5 3 0,3 2-1,2 0 2,2-7-1,2-7 1,-1-6-2,3-16-2,-4-2-4,11-27-15,-19 3-16,0-15-1,-14-6 1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6:55:05.310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C5BA07FA-68FD-4FED-A721-85542FAE1027}" emma:medium="tactile" emma:mode="ink">
          <msink:context xmlns:msink="http://schemas.microsoft.com/ink/2010/main" type="inkDrawing" rotatedBoundingBox="23241,15056 24044,14761 24052,14786 23250,15080" semanticType="underline" shapeName="Other">
            <msink:sourceLink direction="with" ref="{D7989CAD-D4E6-43E3-8674-640E9663F298}"/>
            <msink:sourceLink direction="with" ref="{BCBC78C1-A82A-4387-A17F-EE1A525F0805}"/>
          </msink:context>
        </emma:interpretation>
      </emma:emma>
    </inkml:annotationXML>
    <inkml:trace contextRef="#ctx0" brushRef="#br0">4155-44 24,'0'0'38,"-10"-19"2,34 7-11,1 8-20,21-16-2,6 4-3,17-9 0,10-1-1,7-4 0,-1 1 0,-2 1-2,-9-2-2,-15 11-4,-1-13-33,-19 20-3,-17-4 0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7:02:49.8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4760 652 18,'0'25'33,"10"3"1,2 15-18,-2 13-11,14 1 1,-6 14-2,9-2-2,-3 2 0,0-5 0,-4-5-1,-2-12 0,-3-9 0,-3-11 0,-4-9-1,-8-20 1,0 0-1,0 0 0,0-34 0,-6-5 0,0-10 0,0-9-1,-1-11 1,1-4 0,2 0 0,6 4 0,4 8 1,7 5 0,1 11 0,8 7 2,2 11-2,10 7 2,3 14-2,7 6 1,6 10 0,5 6-1,-1 11 0,3 7 0,-7 11-1,-1 5 1,-5 3-1,-8 4 1,-10 1-1,-5-1 0,-3-2-3,-12-3-1,10-17-7,-14 3-25,-4-17-1,2-21 0</inkml:trace>
  <inkml:trace contextRef="#ctx0" brushRef="#br0" timeOffset="1798">5758 551 18,'8'22'28,"-8"-22"-14,26 49-1,0-17-4,-3 21 0,11 0-3,-4 12-1,6-5-1,-5 5 0,1-10-2,-8-3-1,-2-13 1,-10-9-1,1-9 0,-13-21 1,10 22-2,-10-22 1,0 0 0,-18-22 0,5-1 0,-1-5-1,-4-11 0,2-7 0,0-7 0,4-1 0,4-3 0,8 2 0,8 4 1,8 7 0,8 5 0,2 9 0,11 8 1,3 6-1,6 7 0,-1 14 0,3 3-1,3 12 1,-3 4 0,-4 13-1,-3 7 1,-5 5-1,-6 1 1,-4 3-1,-3-6 0,-11-9 0,-2-1 1,0-13-1,-6-6 0,-4-18 0,0 0 0,-10-18 1,6-10-1,-2-9-1,-2-5 1,4-5 0,4-2 0,8 1 0,8 3 1,8 11-1,8 5 2,7 15-1,9 8 1,2 12-1,9 6 1,-1 15 0,1 5 0,-7 11-1,-3 1-1,-5 9 1,-6-2 0,-5-1-1,-7 1 0,-4-7 1,-8-1-3,2-11 1,-12 1-2,-4-33-4,4 38-13,-4-38-16,0 0-1,-32-32 2</inkml:trace>
  <inkml:trace contextRef="#ctx0" brushRef="#br0" timeOffset="2382">7391 796 4,'0'0'31,"2"33"0,-2-33 2,23 16-24,-11 8-4,16-12 1,-2 11-2,8-9 0,1 4 0,7-10 0,-4 4-1,11-10 0,-3 0 0,6-8-1,-1-2 0,3-2-1,1-2 0,-5-2 0,-3-1-1,-3-1 1,-8 0-1,-8 2 0,-7-4 0,-7-3 0,-6 1 0,-8 0 1,-6 0-2,-4-3 1,-11 1 0,-5-2 0,-6-1-1,-10 5 1,-5 0-1,-3 2 0,-3 6 1,-3 5-1,2 7 0,-1 11 1,7 7 0,5 6 0,7 11 0,8 3 0,10 11 1,12 1 1,6 7-1,18 0 1,8-1 0,12-1 0,9-4 0,11-9 0,7-5-1,5-9 0,3-8 0,-5-10-1,1-10-1,-9-4-1,7-14-7,-17 10-24,-3-20-5,-9-3 1,-8-7-2</inkml:trace>
  <inkml:trace contextRef="#ctx0" brushRef="#br0" timeOffset="3003">8448 705 8,'-10'36'31,"14"-3"1,0 7-1,12 3-27,16-5-2,-5 5 1,9-7-1,-4 3 0,2-11 0,-9-1 0,1-9 0,-12 0 0,-14-18 0,18 16-1,-18-16 1,0 0-1,0 0 0,-12-34-1,0 10 1,-2-11 0,-6-5-1,5-11 0,-3 0 0,10 1 1,4-1 0,4 6 1,12 1 0,4 9 0,17 1 1,-5 16-1,16-4 1,-3 9-1,5 1 0,2 10 0,5 4 0,-5 8-1,3 9 0,-7 5 0,0 10-1,-7 9 1,-1 3-1,-8 7 1,-6 0-1,1 1 0,-5-1 0,-2-2 0,2-7 1,0-3-1,0-7 0,2-3 1,1-9-1,-1-2 0,2-4 1,-2-3-1,-2-5 0,-18-8 0,34 8 1,-34-8-2,29 0 1,-29 0-3,24-6-1,0-9-11,-24 15-22,26-22-4,-20 2 3</inkml:trace>
  <inkml:trace contextRef="#ctx0" brushRef="#br0" timeOffset="3906">9363 320 8,'-20'4'36,"2"0"-2,18-4 3,-28 8-24,28-8-5,18-4 0,8-2-2,0 6-1,13-6-1,3 8 0,10-6-1,3 6-2,9-4 2,1 6-2,4-4-2,-1 4 1,1-4-2,-1 0 1,1 0 0,-5-2 2,-3 0-2,-7-2 1,-3 0-1,-5-2-2,-20 10-6,7-12-29,-33 8-2,18 8 0</inkml:trace>
  <inkml:trace contextRef="#ctx0" brushRef="#br0" timeOffset="3493">9797-300 6,'0'0'32,"-8"23"2,8-23-16,6 36-6,-6-36-2,20 53-4,-2-23 0,-8 23-2,12 1 0,-7 21 0,11 2-1,-8 21-1,6 3 0,-2 12 0,1 5 0,-1 1-1,0-5 0,-2-5-1,2-12 1,-2-12 0,-1-14-1,1-14 1,-2-14-1,2-13 0,-6-10-1,4-12-1,-18-8-2,24-10-4,-24 10-16,-6-32-15,-8 3 2,0-9 0</inkml:trace>
  <inkml:trace contextRef="#ctx0" brushRef="#br0" timeOffset="-3107">848 89 20,'0'0'34,"-30"-10"0,20-12-24,-13 18-4,7-14 0,-14 9-3,4-3 2,-12 4-4,-1 2 0,-7 8 0,-7 4 0,-7 12 0,-7 13 0,-1 15-1,-1 11 1,1 14 0,3 12-1,9 12 1,13 13-1,13 3 1,20 2-1,16-1 0,20-3 1,21-7-1,15-7 0,17-18 0,8-21 1,5-15-1,3-19-1,2-20 2,-8-16-2,-9-14 2,-9-15-2,-11-1 2,-5-3-2,-11 4 2,-4 3-1,-9 8 0,-5 3 0,-4 7 0,-4 8 0,-18 14 0,24-21 1,-24 21 0,0 0-1,0-26 1,0 26 0,-24-26-1,6 8 1,-10-3-1,-2-1 0,-7-4 1,-5-1-1,-4 3-1,-3 2 2,1-2-1,1-1 1,3 3-2,2 2 2,3 1-1,9 3 1,4-2-1,4 4 0,4 2 0,18 12 0,-23-12-1,23 12 1,0 0 0,-2 22 0,11 6-1,5 7 2,0 9-1,2 7 0,2 8 0,-2-1 0,0-3 1,-2-2-1,1-13-3,-11 1-3,-4-41-29,14 26-2,-14-26 2</inkml:trace>
  <inkml:trace contextRef="#ctx0" brushRef="#br0" timeOffset="-2392">1874 739 21,'-2'-26'14,"-16"8"-1,10-17 0,-20 19-2,10-16-2,-25 20 1,7-11-3,-18 19-1,1-2-1,-11 18-2,3 3 0,-5 15-1,7 6 0,1 17 0,11 2-1,11 14 1,14-2 0,10 9 0,20-3 0,14 0-1,16-10 1,11-10-1,15-11 0,5-17-1,7-17 1,1-14-1,-4-19 1,-9-13-1,-3-13 0,-15-8 0,-12-9 0,-12-3 1,-9 0-1,-11 4-1,-8 2 1,-7 4-1,-5 7 0,0 5-1,-4 13-1,12 3-3,-16 23-12,26 10-18,0 0 0</inkml:trace>
  <inkml:trace contextRef="#ctx0" brushRef="#br0" timeOffset="-1879">2102 523 14,'0'0'33,"0"0"-1,0 0-22,26 10-3,5 4-1,-13 20-1,18 1-1,-6 22 0,11-1-2,-5 13 0,2-2 0,-1 4 0,-3-10-1,-2-5-1,-6-9 1,-3-13 0,-5-7-1,-18-27 1,22 20 0,-22-20-1,0 0 1,4-40 0,-4 7 0,-2-9-1,4-13 1,-2-6 0,6-10-1,2-4 1,6-2 0,2 4 0,4 0 0,-1 11 0,3 5-1,0 10 0,-2 11 1,2 10-2,-22 26-2,35-23-4,-35 23-17,12 31-13,-4-9 0</inkml:trace>
  <inkml:trace contextRef="#ctx0" brushRef="#br0" timeOffset="-1282">3080 737 12,'0'0'31,"0"0"1,0 0-22,0 0-1,0 0-1,22 2-2,3-14 0,-5 12-1,12-10-1,-2 8 0,11-10-2,-3 4 1,6-2-2,-1-2 1,-1-1-1,-2-3 0,1 0-1,-5-2 1,-6 0 0,-4-7-2,-8 3 1,-5-2 0,-9-3-1,-8-1 0,-11 0 1,-5 1-1,-10 1 0,-8 6 0,-7 4 1,-5 3-2,-2 11 2,-1 8 0,-1 9-1,3 13 1,5 10 0,8 13 1,9 10 0,9 12 0,14 4 0,10 4 0,12-4 1,13-2 0,13-15-1,8-5 2,9-18-2,1-11 1,3-16 0,-3-8-1,1-10 0,-11-8 0,-3-2-2,-7-5-1,-16 5-5,2-16-30,-26 34-1,18-31 0</inkml:trace>
  <inkml:trace contextRef="#ctx0" brushRef="#br0" timeOffset="-637">3943 517 18,'0'0'33,"6"26"-4,-2 10-19,18-1-2,-1 22-2,11 1-1,-2 15 0,4-4-2,-5 8 0,1-12-1,-6-2 0,-2-15 0,-8-7 0,-2-15-1,-5-4 0,-7-22 0,0 0 0,0 0 0,-11-28-1,1-6 1,-2-11-1,0-10 1,2-9-1,4-5 1,2 0 0,6-2 0,4 8 1,10 2-1,2 13 1,9 5-1,1 13 0,2 4 0,0 11 0,3 3-1,-5 6 0,-2 4 0,-2 0-1,-24 2-2,36 0-3,-36 0-12,0 0-19,0 0-1,0 0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18:08:25.12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18 416 18,'0'0'22,"0"0"3,0 0-3,0 0-7,0 0-2,0 0-2,0 0 0,0 0-1,0 0 0,0 0-2,14-17 1,-14 17-2,0 0-1,0 0-1,0 0-2,0 0 0,0 0 0,0 0-1,12-21-1,-12 21 1,0 0 0,0 0-1,0 0 1,0 0 1,7-17-1,-7 17 1,0 0 0,6 21-1,-6-21 1,10 32-1,-5-9 0,1 6 0,2 5 0,-2 2-1,-2 4 0,3 4 0,-1-2 0,-2-3 0,0-4 0,0-7-1,-2 1 1,-1-6-1,-1-23 0,2 28 1,-2-28-2,0 0 0,0 0-4,0 0-13,6-26-21,-14-3-1,3-1 1,-7-10-1</inkml:trace>
  <inkml:trace contextRef="#ctx0" brushRef="#br0" timeOffset="765">-9 78 35,'0'0'31,"0"0"3,0-19-5,0 19-6,0 0-2,18-23-3,-18 23-4,4-17-2,-4 17-2,0 0-3,0-17-2,0 17 0,0 0-2,0 0-2,0 0 0,0 0-5,0 0-11,0 0-25,0 0-1,0 0 1,-2 22-2</inkml:trace>
  <inkml:trace contextRef="#ctx0" brushRef="#br0" timeOffset="1437">880 332 35,'0'0'29,"0"0"1,0 0 0,0 0-13,0 0-5,-17-11-3,17 11 0,0 0-2,-12-21-1,12 21 0,0 0 1,-27-17-1,27 17-1,-17-19-1,17 19 0,-21-13 0,21 13-1,-26-8-1,26 8 0,-28 6 0,28-6 0,-33 21 0,15-8 0,1 10 0,4 5 0,-1 9 0,1 1 0,5 3-1,6 5 1,0 0 0,6-1-1,4 1 0,5-2 0,1-8 0,9-2 0,-2 0 1,6-11-2,2 0 0,6-12 0,-1 1 0,1-12 0,0-4 0,3-4 0,-3-7 0,-4 2 0,-1-4 0,-6 5 0,-1-9-3,-23 21-35,21-7-4,-21 7-1,-12-21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3T21:24:52.76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10953 765 15,'-21'-29'33,"21"29"-1,0 0-17,-46-30-6,46 30 0,-57-11-3,26 17-1,-18-6 0,0 12-2,-15 1 1,7 10-1,-12 0-1,7 8 1,-5 2-2,10 11 0,3 0 0,13-1 0,10-4-1,8-4 0,8-1 1,12-6-2,3-28 2,34 33-1,-4-23 0,14 3 0,10 3-1,13 2 2,5 0-2,0 2 1,3 3 0,-8 5 0,0 0 0,-13 3 1,-10 5-1,-13 0 0,-8 5 0,-10 3 0,-11 2 0,-7 5 1,-13 0 0,-3 3 0,-9-3 0,-6-2 1,-11-11-1,-2 1 0,-5-19 0,3-4 0,2-14 0,5-9 0,3-9-1,7-4 0,6-3 0,10 0 0,18 23-1,-18-41-1,18 41-3,-8-39-10,8 39-24,23-18 0,-23 18 0</inkml:trace>
  <inkml:trace contextRef="#ctx0" brushRef="#br0" timeOffset="624.3744">11215 1818 20,'0'0'33,"-8"23"1,8-23-24,0 0-1,18-26-2,-15-2-2,10-5-1,-5-16 0,-1-2-2,9-88 2,-9 63-3,4-4-1,-9-7 1,-2 8 0,3 2-1,-3 8 0,2 7 0,-2 11 1,3 12-1,-3 9 0,0 30 0,0 0 0,0 0 1,31-6-1,-31 6 1,23 52-1,-10-19 2,8 13 0,-1 0 0,6 8-1,0-3 1,7 11-1,1-1 1,4-2-1,-2-2-1,5 2 1,-5-3-1,3 0 1,-3-2-2,-8-10 1,3-6-3,-15-10-2,10 18-14,-26-46-19,0 31-1,0-31 1</inkml:trace>
  <inkml:trace contextRef="#ctx0" brushRef="#br0" timeOffset="999.5994">11205 1387 6,'0'0'35,"0"0"2,0 0 0,-26-10-25,54 20-4,-28-10-2,57-5-1,-24-2-2,16 4 0,-2-7-1,9 5 0,4-8-1,-1 5 0,-3-2 0,4 5-1,-4 0 1,-4-3-1,-6 5 0,-10-2-1,-5 8-2,-31-3-3,31 5-14,-31-5-19,-26-5-1,-5 0 2</inkml:trace>
  <inkml:trace contextRef="#ctx0" brushRef="#br0" timeOffset="1442.8652">12026 936 5,'0'0'36,"0"0"0,0 0 2,-31 5-26,31-5-6,0 0 0,44 16-2,-21-19-1,16 3-1,-1-7 0,11-4 0,5-4 0,8-3-1,5-8 0,5 1 0,-2-1-1,4 1 0,-7 4 1,-3 6-1,-7 4-1,-8 6 1,-10 10-2,-16 1-3,10 27-13,-33-33-20,11 38-1,-11-38 0</inkml:trace>
  <inkml:trace contextRef="#ctx0" brushRef="#br0" timeOffset="1892.1346">12579 982 6,'-2'26'30,"2"-26"2,0 0-11,28 46-14,-28-46 1,31 54-1,-23-28 1,20 27-3,-20-9 2,18 20-1,-19-10-1,11 13-2,-7-9-1,1-4 0,-4-8-1,-3-10-1,3-5-1,-8-31-4,8 23-10,-8-23-22,-13-54-2,3 16 1</inkml:trace>
  <inkml:trace contextRef="#ctx0" brushRef="#br0" timeOffset="2367.4196">13231 888 16,'0'0'34,"-5"38"-1,10 1-19,-18-9-5,23 16-3,-18-7 0,16 15-2,-13-11 1,13 16-1,-11-15 1,11 7-2,-8-10 0,10 3 0,-5-11-1,11 0 0,-1-7 0,8-6-1,1-4 0,9-6-1,0-5 1,6-8-1,5-7 1,0 0-1,-3-5 0,5-3 0,-2 0-1,-3-3 0,0 6-1,-10-1-1,5 14-2,-36 2-5,49-8-16,-49 8-13,0 0 1</inkml:trace>
  <inkml:trace contextRef="#ctx0" brushRef="#br0" timeOffset="2904.7417">13166 893 8,'0'0'36,"0"0"-1,-18-31 3,11 8-30,30 13-3,-5-13 1,15 5-2,1-5-1,12 7 0,-2-4 0,10 10-1,0-1 0,-3 9-2,1 4-2,-11-12-10,-7 20-26,-9 1-2,-25-11 2</inkml:trace>
  <inkml:trace contextRef="#ctx0" brushRef="#br0" timeOffset="2618.5702">13259 1172 11,'0'0'35,"52"28"0,-22-25 0,-4-6-30,23 3-3,-5-13 0,7 3-1,-9-5 0,-1-3-2,-3 3-1,-9-14-3,9 27-11,-38 2-20,23-21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23T21:17:42.41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0,'0'0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3T21:29:09.48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164 1374 21,'0'0'31,"-23"-13"2,-5-5-20,28 18-4,0 0 0,0 0-2,15-31-1,-15 31-1,31-18 0,-3 10-2,1-7 0,15 2-1,-3-7 0,15-1 0,4-7-1,7 2-1,5-4 0,0 2 0,0-1 0,-3 6 0,-2 5-1,-8-2-1,-5 15-2,-20-11-3,12 34-11,-23-15-17,-23-3-2,21 28 2</inkml:trace>
  <inkml:trace contextRef="#ctx0" brushRef="#br0" timeOffset="-359.1077">267 1212 19,'0'0'27,"0"0"-6,0 0-5,0 0-2,0 0-3,-5 36-3,5-36-2,5 56-1,-2-17-1,10 30-1,-3 3-1,5 17 0,1 6-1,5 5 1,-3 0-1,2-2 0,1-6-1,-1-13 1,-7-12-1,5-18-1,-2-3-2,-16-46-12,0 0-19,18-23-1,-18-26 0</inkml:trace>
  <inkml:trace contextRef="#ctx0" brushRef="#br0" timeOffset="437.131">324 1614 15,'0'0'30,"0"0"1,-23-10-17,23 10-1,0 0-2,41 0-3,-41 0 0,41-5-2,-10-3-2,15 6 0,1-8-2,7 2-1,2 0 1,4 1-2,7-1 0,-3 3 0,0 2-1,-7-2-3,7 23-9,-17-15-23,-6 4 0,-16-4-1</inkml:trace>
  <inkml:trace contextRef="#ctx0" brushRef="#br0" timeOffset="1326.3978">1567 2009 30,'0'0'22,"0"0"-3,0 0-1,-25-5-5,25 5-2,0 0-3,0 0-1,0 0-2,0 0-1,10-38 0,-10 38-2,8-54 1,-3 15-2,-3-12 0,3-10-1,-2-9 0,2-4 0,0-5-1,0-9 1,1-1-1,-1-1 1,-3 6 0,1 4 0,-1 11 1,-2 10-2,0 13 2,-2 13-2,2 7 2,0 26-1,0 0 0,0 0 0,0 0 0,0 0 0,0 0 0,13 23 1,-13-23-1,20 46 0,-7-20 1,5 7-1,0 0 1,5 6-1,3 2 1,5 5 0,5 5-1,8 11 1,7 2 0,1 10 0,4 3 0,4-3 0,-4-2 0,1-5-1,-8-8-1,-8-13 0,-5 0-2,-36-46-10,36 38-24,-36-38 1,-13 23-2</inkml:trace>
  <inkml:trace contextRef="#ctx0" brushRef="#br0" timeOffset="1826.5478">1513 1517 23,'0'0'12,"0"0"2,0 0 1,0 0 0,0 0 0,0 0-2,0 0-2,0 0-3,0 0-2,0 0-2,29-20 0,-4 17-2,1-5 0,13 1-1,2-4 0,10 4 0,1-1-1,4 3 0,1 2-1,-5-4-1,4 14-7,-22-2-26,-1-2-1,-33-3 0</inkml:trace>
  <inkml:trace contextRef="#ctx0" brushRef="#br0" timeOffset="2632.7895">2594 1889 26,'0'0'32,"0"0"2,29 0-23,-29 0-1,0 0 0,13-41-3,-13 41-1,15-52-2,-7 19-1,-8-18 0,5-3-1,-5-13-1,0-9 0,-3-9-1,1-7 1,-1-1 0,-2 4-1,0 2 0,0 7 0,0 6 0,-1 10 0,-1 10 1,4 18-1,1 8 0,2 28 0,-3-33 0,3 33 0,0 0 0,0 0 0,0 0 0,33 23 0,-17 0 1,-1 0-1,6 8 0,5 4 1,2 12-1,3 6 1,2 9-1,16 5 1,0 4 0,10 9 0,1 2-1,1-3 1,1-7 0,-3-5 0,3-6-1,-13-15 1,-5-7-1,-8-9-1,-3-1-1,-33-29-4,49 30-31,-49-30-2,-10-28 1,-18-3 0</inkml:trace>
  <inkml:trace contextRef="#ctx0" brushRef="#br0" timeOffset="3040.912">2625 1335 7,'-23'-5'33,"23"5"0,0 0 1,0 0-25,0 0-2,0 0-1,0 0-1,0 0-1,23-13 1,-23 13-1,39-18 0,-11 8-1,3-10 0,5 2-2,3-8 1,5 0-1,7 3 0,3 3-1,-5 2-1,-5-3-3,10 19-27,-21-8-6,-4 10-2,-29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3T21:20:05.24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11426 4565 17,'0'0'31,"-15"-26"0,15 26-7,0 0-13,-6 52-3,9-22-1,15 29-3,-8 3 1,13 22-2,-4 6 1,4 15-2,-3 5 1,3 11-1,-2-3 0,0-6-1,-1-1 0,-2-14 1,0-15-2,-5-15 1,0-19-2,-13-48-1,23 29-3,-28-70-16,10-8-13,-2-23-2,2-15 1</inkml:trace>
  <inkml:trace contextRef="#ctx0" brushRef="#br0" timeOffset="608.0348">11640 5275 9,'0'0'32,"-47"10"0,47-10 1,0 0-21,-15-28-2,41 15-2,-6-20-2,21 7-2,3-15 0,21 5-1,-1-7 0,11 4-1,-1-7-1,3 5 0,1 5-3,-9 6 1,3 22-2,-23-10-7,18 28-21,-28 3-5,-6 15 0,-12-2 1</inkml:trace>
  <inkml:trace contextRef="#ctx0" brushRef="#br0" timeOffset="313.0179">11933 4378 17,'-28'-23'29,"28"23"1,0 0-14,0 0-9,-5 38-1,5-38-1,33 49 1,-15-18-1,13 28 1,-10 5 0,12 23-2,-12 0 1,15 26-2,-11 5 0,9 12-1,-3-4 0,0-3-2,0-8-2,-8-28-3,15 8-17,-17-38-12,-3-22-1,-18-35 1</inkml:trace>
  <inkml:trace contextRef="#ctx0" brushRef="#br0" timeOffset="1022.0585">13038 4550 22,'0'0'27,"0"0"-12,-34-29-4,34 29 2,-46-17-2,20 22-2,-23-8-1,13 24-1,-18-9-1,10 24 0,-7 0 0,12 23-3,0 0 2,21 15-2,6 1 1,17 12-2,13-3 1,20 6-1,14-10-1,12-11 0,13-15 0,6-16 0,2-20-1,2-18 0,-7-10-1,-13-16-1,-3 3-3,-25-26-12,-3 21-19,-15-5-2,-11 7 1</inkml:trace>
  <inkml:trace contextRef="#ctx0" brushRef="#br0" timeOffset="1616.0919">13951 4319 22,'0'0'24,"0"0"-4,-51-36 0,51 36-5,-62 10-2,34 19-3,-24-11-2,14 23-1,-11-6-2,10 19 0,-2-5-2,13 2 0,2-7-1,10-3 0,16-11-1,16-6 0,7-14 0,13-8 0,10-7-1,11-8 0,5 1 0,10-4 0,0 6-1,-5 5 1,2 7 0,-4 11 0,-9 15 1,-7 11-2,-7 7 2,-17 10-2,-9 8 2,-14 0-1,-17 3 1,-11 2-1,-12-10 0,-14-2 0,-10-11 1,-7-8-1,-6-10-1,6-12 0,4-1 0,3-20-3,26 10-2,-10-33-12,46 28-17,-8-41-2,26 13 1</inkml:trace>
  <inkml:trace contextRef="#ctx0" brushRef="#br0" timeOffset="2113.1209">14847 4091 18,'0'0'30,"-23"-5"1,23 5-18,-39 5-3,-15 15 6,29 11-9,-19-13-2,10 23 1,-12-10-1,10 12 0,-8-7-2,16 3 0,-13 20 2,38-36-5,3-23 1,36 28 0,3-20-1,12-3 0,14-3 1,9 6-1,4 2 0,1 6 1,1 4-1,-5 8 0,-6 6 0,-7 7 1,-13 7-2,-10 4 2,-11 4-1,-20 3 2,-14 2-2,-12 1 2,-15-1-1,-16-2 2,-8-10-2,-17-8 0,-9-18-1,1-10-1,0-23-2,17-1-4,-12-22-30,33 2 0,8-12-2,13-1 0</inkml:trace>
  <inkml:trace contextRef="#ctx0" brushRef="#br0" timeOffset="-3629.2076">5048 3533 27,'-23'0'30,"23"0"-2,18 54-20,-10-21-3,15 24 0,-5 1-3,8 22 1,-3-1-3,0 16 2,-3 8-2,-2 2 1,-2 0-1,-6-8 1,-2-10-2,0-17 2,-6-12-1,-2-27 1,0-31-1,0 0 1,-18-56-1,8-11 1,-3-15-1,0-15 0,-2-11 0,4-2 0,1 5 0,8 10 0,2 16 1,2 15-1,6 17 0,7 22 1,-15 25 0,44-3 0,-13 24-1,10 15 2,3 10-1,7 15 0,9 11 0,4 8 1,3 2-1,8 7 1,-9-7-1,1-5 0,-2-10 0,-3-13 0,-11-16 0,-7-7 0,-8-21-1,-5-13 1,-31 3 0,36-51-1,-29 2 1,-4-17-1,-11-14 1,-2-12-1,-8-13 1,-3-3-1,-2-4-2,0 2 2,2 7-2,3 16 2,3 13-2,2 15 1,5 15-1,3 16 2,5 28 0,0 0 0,0 0-1,-5 46-2,13 0-3,-21-10-21,13 8-7,0-6 1</inkml:trace>
  <inkml:trace contextRef="#ctx0" brushRef="#br0" timeOffset="-2984.1707">6809 3333 26,'0'0'22,"-34"-15"-7,34 15-2,-41-13-1,41 13-3,-57 8-1,29 7-2,-13-5-1,2 18-1,-4 3 0,4 10-1,3 0 0,8 0-1,2 0 0,10-2-1,6-3 2,20-3-3,6-10 0,10-3 1,7-4-1,8-3 0,8-1 1,8 1-1,5 0 0,2 5 0,3 0 0,0 5 1,0 3-1,-3 2 0,-10 5 0,-7 3 0,-9 5 0,-12 0 0,-11 3 0,-4-1 1,-11-4-1,-11-1 1,-7 0 0,-7 1 0,-11-6 0,-6 1 0,-9-6 0,-8-3 0,-1 4 0,4-9-1,4-2 1,9-10-1,12-6-2,5-17-2,26 15-11,2-26-21,9-5-1,4-4 1</inkml:trace>
  <inkml:trace contextRef="#ctx0" brushRef="#br0" timeOffset="-2028.116">7524 3723 18,'-23'20'33,"23"-20"-1,0 0-12,0 0-11,16-31-2,7 31 1,-23 0-2,46-25 0,-23 7-1,19 8-1,-9-3 0,13 5-2,1-2 0,4 5-1,3 0 0,3 5 0,0 0-1,-3 0 0,-6 10-3,-11-13-6,1 14-29,-15-1 0,-23-10 0</inkml:trace>
  <inkml:trace contextRef="#ctx0" brushRef="#br0" timeOffset="-2369.1355">7607 4248 36,'0'0'25,"0"0"-1,0 0-6,0 0-4,0 0-3,0 0-4,0 0-1,0 0-2,10-41-1,-7 13-1,-6-16 0,1-10-2,-4-12 1,1-11-1,-3-13-1,1-10 1,-4-2-1,4-1 1,-1 3-1,0 6 1,3 6-2,3 17 2,-1 14 1,3 14-1,0 12 0,0 31 0,8-23 0,-8 23 0,18 23 0,0 3 1,2 7-1,9 13 0,2 5 0,5 11 1,5 7 0,3 5-1,-1 1 2,4 7-2,2-3 1,2 0 0,3 1 1,-5-8-2,0-6 0,-5-7 0,-6-7 0,-7-14-1,-2 0-2,-29-38-2,30 47-16,-30-47-16,0 0-1,-41-13 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3T21:17:37.46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-1092 4610 23,'0'0'18,"0"0"0,0 0-3,0 0-1,0 0-3,0 0-3,0 0-2,-10 25-2,10 1-1,10 18-2,1 2 0,4 23 0,-2 8 0,5 13 0,-3 4-1,6 1 1,-5 0-1,2-3 1,-8-10-1,0-13 1,-5-17-1,0-11 0,-5-41 1,-5 30-1,5-30 0,-25-35 0,7-4 1,0-15-1,-6-12 0,-1-16 0,1-8 0,1-5 0,5-2 1,3-3-1,7 10 1,0 8 0,6 10 0,4 16-1,1 10 1,5 15-1,-8 31 1,28-23-1,-28 23 1,49 31 0,-16-3 0,11 16-1,0 4 1,10 6 0,3 2 0,4 6-1,4-8 1,-1-6-1,-2-4 1,0-3 0,-1-8-1,-1-7 1,-9-6 0,-5-7-1,-7-5 0,-8-5 1,-3-6-1,-28 3 0,34-26 1,-34 26-1,13-38 0,-11 12 0,-2-2 1,-2-5-1,-4-6 0,1-2 1,-2-5-1,-1-15 1,0-6-1,-10-84 2,13 64-2,2-3 1,3 0-1,0 1 1,6 9-2,-1 11 2,0 8-1,-3 9 0,4 16 0,-6 8 0,0 28 0,0-28 0,0 28 1,0 0-1,0 0 0,0 0-1,-11 28 0,11-2-3,0-26-8,-13 46-23,6-10-2,-4 2 2</inkml:trace>
  <inkml:trace contextRef="#ctx0" brushRef="#br0" timeOffset="703.04">175 5010 23,'0'0'21,"0"0"0,0 0-3,-26 10-1,26-10-5,0 0-2,0 0-2,0 0-2,0 0-1,-8-26-1,14 3-1,-1-15-1,0-16 1,8-13-1,2-17-1,1-11 0,2-10 0,2-8 0,3 0 0,1 6 0,-1 14-2,-5 14 2,-3 15-1,-2 15 0,-3 16 0,-10 33 0,11-26 0,-11 26 0,0 0-1,0 0 1,0 0 0,0 0 0,0 0 0,31 21 0,-16 2 0,6 13-1,4 5 1,4 10 0,7 8 1,2 10-2,6 5 2,2 1-1,3-1 0,0 3 0,0 0-1,3-3 1,-3-5-1,-3-5 1,-10-10-1,-5-8-1,-8-15-2,5 0-7,-28-31-24,0 0-3,-43-31 2</inkml:trace>
  <inkml:trace contextRef="#ctx0" brushRef="#br0" timeOffset="1041.0596">211 4620 9,'-15'-23'30,"15"23"0,0 0-16,18-44 0,12 39-1,-19-23-1,25 18-3,-16-13-1,24 5-3,-13-8 0,13 3-2,-6-2-1,11 2-1,-2-1 0,2 1-3,5 16-4,-18-9-20,10 9-9,-7 7-2,-9-5 1</inkml:trace>
  <inkml:trace contextRef="#ctx0" brushRef="#br0" timeOffset="1708.0977">1660 3692 17,'0'0'30,"0"0"-12,-43-30-3,43 30-2,-49-16-3,23 19-3,-15-8-1,2 15-2,-12 0 0,4 16-1,-12-3-1,8 15 1,-9 1 0,11 10-1,-2-1 1,10 6-1,7-10 0,14 2 0,7-3-1,15-7 0,14-10 0,12-6 0,11-9-1,15-6 1,8-8-1,12-5 1,1 1-1,7-1 0,-4 0 0,-1 8 0,-5 0 0,-5 13 0,-11 5 0,-9 10 0,-11 8 0,-13 8 0,-15 7 0,-11 3 0,-18 10 0,-9 0 0,-9 0 0,-10-5-1,-5-3 1,-8-7-1,0-13 1,3-8 0,3-15-1,7-8 1,10-8-1,3-9-1,36 12-4,-26-39-19,26 39-11,23-36 1,-23 36 0</inkml:trace>
  <inkml:trace contextRef="#ctx0" brushRef="#br0" timeOffset="2422.1385">2165 4402 0,'0'0'24,"0"0"-8,0 0-1,0 0-1,-13 31 0,13-31-2,0 0-1,0 0-2,0 0-1,0 0-2,0 0-1,0 0 0,0 0-1,18-23 0,-18 23-1,15-54 0,-4 16-1,-9-16 0,3-8-1,1-9 0,-6-16 0,0-8-1,2-8 1,-2 1-1,3-1 0,-3 6 1,2 12-1,-2 14 0,3 17 0,-1 13 0,-2 15 0,0 26 0,0 0 0,0 0 0,0 0 0,0 0 0,24 31 0,-24-31 0,20 46 1,-7-18-1,3 5 0,2 6 1,7 12-1,4 8 1,4 10-1,6 13 0,7 5 1,0 6-1,6-4 0,-3-4 0,0-8 0,-8-16 0,3-12 0,-11-18 0,-7-11 0,-3-7-1,-23-13 0,26 8-2,-26-8-1,0 0-6,0 0-26,-11 30-2,11-30 1</inkml:trace>
  <inkml:trace contextRef="#ctx0" brushRef="#br0" timeOffset="3155.1805">2129 4015 13,'0'0'31,"0"0"2,0 0-14,0 0-6,0 0-1,0 0-4,0 0-1,0 0-1,0 0-2,0 0 0,0 0-1,0 0-1,0 0 0,0 0-1,0 0 0,0 0 0,0 0 0,0 0-1,0 0 1,0 0-1,0 0 0,-23 18 1,23-18-1,0 0 0,0 0 1,0 0 0,0 0-1,0 0 1,0 0 0,0 0 0,0 0 1,0 0-1,0 0 0,15-23 0,16-13 0,-3 13-1,6-7 0,12-1 1,6-3-1,2 4 0,0 2 1,5 7-1,-5-2-1,-8 5 0,1 13-3,-47 5-12,33-18-22,-33 18-1,0 0 1,-23-15-1</inkml:trace>
  <inkml:trace contextRef="#ctx0" brushRef="#br0" timeOffset="7929.4536">4968-584 16,'0'0'29,"0"0"-9,0 0-4,0 0-2,-6 24-5,6-24-2,8 64-3,-5-23 0,10 28 0,-3 3-2,5 20 1,-2 0-2,5 8 0,-7-10-1,1-1 1,-4-7-1,-3-12 0,0-19 0,-7-18 1,2-33-1,0 0 0,0 0-1,-36-41 1,18-10 0,-8-16 0,-5-10 0,-2-12 0,-1-4 0,1-1 0,4-1 1,6 10-1,5 8 1,5 18-1,11 11 1,7 14-1,-5 34 1,31-20 0,-8 30 0,13 16 0,0 7 0,13 13 1,0 11-1,8 7 0,2 7 0,5 4 0,-2-4-1,2-1 1,-5-6-1,1-8 1,-6-15-1,2-8 1,-7-15-1,0-10 0,-5-11 1,0-4-1,-3-6 0,-2 0 1,-6-5-1,-5 3 0,-28 15 0,36-31 1,-36 31-1,11-46 0,-19 10 0,-2-10 1,-6-13-1,-2-13 1,-2-12-1,2-11 0,-3-2 1,3 2 0,5 0-1,5 10 0,1 8 0,4 16 0,0 15-1,3 13 1,0 9-1,0 24 0,0 0 0,0-25 1,0 25-1,0 0-1,0 0-2,-15 25-7,15-25-25,3 39-1,-3-39 1</inkml:trace>
  <inkml:trace contextRef="#ctx0" brushRef="#br0" timeOffset="9501.5435">6358 57 15,'-49'23'33,"49"-23"-2,-34 28-15,34-28-8,0 0 0,11-36-1,25 21-1,0-18-2,20-1 0,1-14 0,15 4-1,-2-4 0,2 12-1,-3-5-1,-5 12-1,-9 6 0,-12 5-2,-4 16-2,-39 2-9,33-3-22,-33 3-3,0 0 2</inkml:trace>
  <inkml:trace contextRef="#ctx0" brushRef="#br0" timeOffset="8908.5096">6399-835 38,'0'0'26,"0"0"-3,-34-28-5,34 28-4,0 0-4,0 0-3,0 0-3,0 0 0,18-23-2,8 8-2,3-6 1,9-4-1,11-6-1,5 0 1,3 3-2,-1 2 0,-2 13 0,-5-2-2,3 23-2,-26-21-10,10 26-21,-13 2 1,-23-15 1</inkml:trace>
  <inkml:trace contextRef="#ctx0" brushRef="#br0" timeOffset="9214.5271">6615-917 28,'-10'39'32,"5"4"-11,0-9-7,23 32-3,-13-4-3,15 20-1,-7-8-3,10 13-1,-7-7 0,2-6-2,-5-10 0,0-5-2,-1 0-5,-17-26-15,8 3-14,-3-8 0,0-28 1</inkml:trace>
  <inkml:trace contextRef="#ctx0" brushRef="#br0" timeOffset="10156.581">7794-1206 4,'0'-23'19,"0"23"-6,-28-39-1,28 39 0,-44-28-2,44 28 0,-64 10-1,33 19-1,-26 1-2,11 27 0,-13-4 1,12 14-2,-9-3 1,17 0-2,-2-10 1,18 0-2,10-18 0,13-13-2,0-23 0,46 13-1,-2-21 0,15-2 1,8-6-1,10 1 0,3 2 0,2 5 0,-2 3 0,-3 10 0,-10 6 0,-10 9 1,-11 8-2,-10 6 1,-12 2 0,-12 10 0,-9 7 0,-13 4 0,-8 2 0,-11 5 0,-7-3 0,-10-4 0,-5-3 0,-6-11 0,-5-10 0,0-12 1,1-13-1,1-8 0,9-8 0,7-10-1,13 0-1,3-8-2,28 26-7,0 0-25,-18-35-1,18 35 1</inkml:trace>
  <inkml:trace contextRef="#ctx0" brushRef="#br0" timeOffset="10660.6098">8288-1347 10,'0'0'33,"-28"15"-4,28-15-11,0 0-4,0 23-3,0-23-3,0 0-3,26-18 0,5 11-1,2-14-1,19-2 0,4-10-2,14-3 0,2-8 0,10-2-1,6-2 1,4-1-1,1 3 0,-11 5 0,-2 7-1,-13 6 1,-8 15-1,-15-2-2,-8 25-1,-36-10-10,0 0-23,-2 46-1,-16-15 1</inkml:trace>
  <inkml:trace contextRef="#ctx0" brushRef="#br0" timeOffset="11174.6392">8770-1416 9,'0'0'28,"0"0"-15,0 0-2,0 0 1,0 0-3,0 0 0,0 0-2,5 23 0,-5-23-1,0 23-1,0-23-1,8 51-1,-8-10 1,10 18-1,-5 2 2,8 16-3,-3 3 2,3 12-2,-3-2 1,3 2-2,0-10 1,0-8-1,-5-10-1,2-10 0,-2-10-1,-6-21 0,-2-23-3,0 0-17,0 0-17,-13-46 1,3 5-1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3T21:17:58.27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18558 4259 24,'0'0'21,"0"0"-2,-13-36-3,13 36-2,0 0-5,21 26-2,-21-3-3,13 18-1,-8 0 1,5 18-2,-5 8 0,3 12 0,-8 8-1,3 5 0,-6-2 0,-5 0 0,1-8-2,-1-8 2,0-10-1,3-13 0,2-12 0,6-8 1,-3-31-1,23 20 1,-23-20 1,57-13-1,-19-7 1,16-11-1,1-13 1,11-7 0,-1-10-1,4-8 0,3-3 0,-2-8-1,-6 3 1,-2 6-1,-10 1 0,-6 12 0,-5-1 0,-13 7-1,-10 9 0,-7 4 1,-9 3-1,-7 3 1,-8 5-1,-5 0 1,-15 5-1,-6 5 1,-12 2 0,-11 9 0,-13 2 0,-15 5-1,-15 2 1,-9 1 0,1-1 0,-3 1 0,5-1 0,9-2 0,14 0 0,16 0 0,20-2 0,16 2-1,13 2 0,23-2-1,0 0-3,0 0-21,-2 39-11,2-39 0</inkml:trace>
  <inkml:trace contextRef="#ctx0" brushRef="#br0" timeOffset="1817.104">20139 3606 8,'0'0'22,"0"0"-4,0 0-3,0 0-2,0 0-2,0 0-2,0 30-2,0-30-1,7 41-1,-4-10-1,12 15-1,-7 6 0,13 17-1,-6 3 0,6 20 0,2 0 0,3 8 0,-3 0 0,3-3-1,-3-4 0,-5-9-1,-3-7 1,-4-21-3,-1 3-4,-23-33-11,5 2-20,8-28 2,-36 23-1</inkml:trace>
  <inkml:trace contextRef="#ctx0" brushRef="#br0" timeOffset="1390.0795">19688 3765 11,'0'0'22,"8"-26"-4,-8 26-2,0 0-3,-8-38-1,8 38-2,0 0-3,10 23-2,-10-23-1,6 56-1,-4-15 0,6 20-1,-5 14-1,7 20 1,-5 2 0,3 8-1,-3 0 1,5-2-1,-5-9 1,0-6-1,1-14 0,1-15 0,-4-16-1,2-7 0,0-13 0,-5-23-1,5 23-1,-5-23-2,0 0-4,-10-38-14,10 7-15,3-5 2</inkml:trace>
  <inkml:trace contextRef="#ctx0" brushRef="#br0" timeOffset="2937.1679">21225 3485 24,'0'0'15,"0"0"1,0 0-3,-39-30-1,39 30-1,-38-3-2,38 3-2,-62 13 0,31 10-1,-15-10-1,7 20-1,-12-7 1,12 15-1,-5-8-1,16 8 0,2-10-2,11-1 1,2-1-2,13-6 1,0-23 0,31 25-1,-5-17 0,15-11 1,5 1-1,11-3 0,5-3 0,2 5 0,3 1 0,-3 10 0,-2 4 0,-8 11 0,-8 11 0,-10 9 0,-10 9 0,-10 1 0,-11 9 0,-13 5 0,-10-3 1,-10-5-1,-11-6 0,-7-4 0,-11-11 1,-10-2-1,-5-10 1,-5-16-3,2 0-1,-5-17-2,24 20-9,-1-24-23,13 1-1,11-8 0</inkml:trace>
  <inkml:trace contextRef="#ctx0" brushRef="#br0" timeOffset="2238.1279">19639 4305 30,'0'0'34,"0"0"3,-10-38-25,10 38-5,33-28-1,-4 15-1,-1-13-1,13 8-1,-2-10 0,15 8-1,-5-6 0,10 8-1,-2-2 0,4 2 0,-1 0-1,-6 5 0,-3 8-2,-12-8-3,12 28-10,-17-15-23,-34 0 0,33 11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3T21:30:21.99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9 58 4,'0'0'32,"-8"-26"1,8 26-11,0 0-8,-2-33-2,2 33-4,0 0-2,31 44-1,-21-19-2,11 26 1,-1 6-1,3 20-1,3 10 0,0 15 0,0-2-1,2 13 1,-7-5-1,-1-6 0,-2-12 1,-8-11-2,1-17 0,-9-21-2,9-3-4,-11-38-18,-31-31-12,18-12-2,-8-19 1</inkml:trace>
  <inkml:trace contextRef="#ctx0" brushRef="#br0" timeOffset="377.0754">-122 89 3,'-34'-5'33,"34"5"1,-41 17-1,13-29-20,28 12-3,0 0-1,0 0-2,0 0-2,39 0-1,-16-11 0,18 14 0,3-6-1,17 6-1,6-3-1,13 0 0,0-5 0,7 0-1,-2-3 1,3-7-1,-6-3-1,-10-5 0,-5 5-1,-18-8-3,8 26-9,-34-15-23,-23 15-2,28-18 1</inkml:trace>
  <inkml:trace contextRef="#ctx0" brushRef="#br0" timeOffset="752.1504">45 560 29,'0'0'35,"0"0"1,-10 28-18,10-28-3,23-7-5,0-9-4,21 9-1,2-11-1,19 2-1,4-4-1,11 4-1,-3 1 0,0 2 0,1 3-1,-4 7 0,-7 3 0,-8 3-2,-4 2 0,-19-10-5,12 25-12,-22-20-19,-26 0 0,0 0 1</inkml:trace>
  <inkml:trace contextRef="#ctx0" brushRef="#br0" timeOffset="1465.2929">1296-145 10,'21'26'31,"-1"2"-1,6 13-16,-18-15-3,23 33 1,-21-10-4,18 27-1,-17-6-1,7 19-1,-16-12-1,9 5 0,-11-10-2,5-3 1,-10-15-2,5-8 1,-8-15 0,8-6-1,0-25 0,0 0 1,0 0-1,0 0 0,0 0 0,44-23 0,-21-2 0,10-6 0,6-5 0,10 0-1,0-2 1,2-1-1,1 3 0,-3-2 0,-3 2 0,-5 3 0,-7-3 0,-6 0 0,-7 0 0,-6-2-1,-2-3 1,-8 0 0,-2 0 0,-6-3 0,-2 3 0,-8 5 0,0-2 0,-8 2 0,-2 5 0,-8 3 0,-10 8 0,-3 2 0,-12 2 0,-6 1-1,-5 5 1,-2-1 0,-3 6 0,2 0 0,6 3 0,2 7 0,10 2 0,9 11 0,7 0 0,5 5 0,8 0-1,2 0-1,13 6-2,8-29-8,0 0-24,-2 25-2,2-25 1</inkml:trace>
  <inkml:trace contextRef="#ctx0" brushRef="#br0" timeOffset="2776.5552">2084 130 29,'26'-13'34,"-26"13"2,36-18-19,-31-13-3,28 21-3,-17-21-3,22 13-2,-12-13-1,15 14-1,1-7-2,4 7 0,-5-4 1,5 6-2,1-1 0,-3 6-1,-6 2-1,1-2 0,-6 13-4,-33-3-15,39-16-18,-39 16-1,0 0 0</inkml:trace>
  <inkml:trace contextRef="#ctx0" brushRef="#br0" timeOffset="2286.4572">2264 637 14,'0'0'34,"0"0"0,0 0 1,21 31-24,-21-31-4,0 0-1,20-44-1,-20 44-1,26-61-1,-8 12 0,-8-12-1,8-14 0,-5-9-1,3-11 0,-3-5 0,2-5-1,1 5 0,-1 8 0,-2 2-2,-3 10 1,3 11-1,0 15 1,-5 16-1,-1 12 1,-7 26-1,0 0 2,0 0 3,0 0-2,26 49 2,-18-5-2,0 4 2,2 6-2,3 8 1,2 7 0,1 3-2,7 10 0,3 2 2,2 3-2,3-2 0,0-1 1,-1-9-1,1-11 1,-5-10-2,-5-16 1,-1-7-3,-20-31-4,23 13-29,-23-13-2,-23-23-1,-2 5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4T13:16:13.71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374E894-8E38-4051-B584-133DE047BA20}" emma:medium="tactile" emma:mode="ink">
          <msink:context xmlns:msink="http://schemas.microsoft.com/ink/2010/main" type="writingRegion" rotatedBoundingBox="5665,6477 22827,7426 22310,16776 5148,15828"/>
        </emma:interpretation>
      </emma:emma>
    </inkml:annotationXML>
    <inkml:traceGroup>
      <inkml:annotationXML>
        <emma:emma xmlns:emma="http://www.w3.org/2003/04/emma" version="1.0">
          <emma:interpretation id="{BFBD4930-E8D7-45F4-ABF1-40DECC5F87E2}" emma:medium="tactile" emma:mode="ink">
            <msink:context xmlns:msink="http://schemas.microsoft.com/ink/2010/main" type="paragraph" rotatedBoundingBox="5665,6477 22827,7426 22600,11543 5438,10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B3684E-016D-4A39-AE42-9CBED6687B4E}" emma:medium="tactile" emma:mode="ink">
              <msink:context xmlns:msink="http://schemas.microsoft.com/ink/2010/main" type="line" rotatedBoundingBox="5665,6477 22827,7426 22600,11543 5438,10595"/>
            </emma:interpretation>
          </emma:emma>
        </inkml:annotationXML>
        <inkml:traceGroup>
          <inkml:annotationXML>
            <emma:emma xmlns:emma="http://www.w3.org/2003/04/emma" version="1.0">
              <emma:interpretation id="{01938006-A6EA-4A63-A0C0-ECBCA47D4D7B}" emma:medium="tactile" emma:mode="ink">
                <msink:context xmlns:msink="http://schemas.microsoft.com/ink/2010/main" type="inkWord" rotatedBoundingBox="5665,6477 22827,7426 22600,11543 5438,10595"/>
              </emma:interpretation>
              <emma:one-of disjunction-type="recognition" id="oneOf0">
                <emma:interpretation id="interp0" emma:lang="en-US" emma:confidence="1">
                  <emma:literal>Questions</emma:literal>
                </emma:interpretation>
                <emma:interpretation id="interp1" emma:lang="en-US" emma:confidence="1">
                  <emma:literal>Quest ions</emma:literal>
                </emma:interpretation>
                <emma:interpretation id="interp2" emma:lang="en-US" emma:confidence="0">
                  <emma:literal>Question S</emma:literal>
                </emma:interpretation>
                <emma:interpretation id="interp3" emma:lang="en-US" emma:confidence="0">
                  <emma:literal>Question s</emma:literal>
                </emma:interpretation>
                <emma:interpretation id="interp4" emma:lang="en-US" emma:confidence="0">
                  <emma:literal>Question 5</emma:literal>
                </emma:interpretation>
              </emma:one-of>
            </emma:emma>
          </inkml:annotationXML>
          <inkml:trace contextRef="#ctx0" brushRef="#br0">4267 2117 11,'-31'10'29,"31"-10"2,-36 49 0,33 10-23,-15-3-1,23 34-2,-7 10 0,22 26-1,4 4 1,19 14-3,4-16 0,14 0 0,11-10-2,6-18 1,-1-21-1,0-22 0,-2-29 0,-6-18 0,-4-20 0,-6-21 0,-10-23 0,-8-23 0,-2-20 1,-9-18-2,-4-18 2,-3-14 0,-7-9-1,-6 5 2,-2 7-2,0 19 1,-3 20 0,-3 28 0,1 28 0,-3 49-1,0 0 1,23 85-1,-7 10 2,4 28-2,6 25 2,7 24-2,-2-3 2,10-2-2,1-21 0,4-13 2,-2-23-2,5-25 0,-1-29-1,-9-33-4,25 0-29,-22-28-1,-1-8-2,-15-20-1</inkml:trace>
          <inkml:trace contextRef="#ctx0" brushRef="#br0" timeOffset="757.0433">6125 3081 1,'11'25'32,"9"-2"0,11 0 2,8-20-22,28 18-3,-3-34-1,26 10-3,-2-22-2,17-4-1,-2-14-1,3-6 0,-9-10 0,1 0-1,-8-5 1,-7 3-2,-11-6 1,-13 8 0,-15-2 0,-16 2-1,-18 0 1,-17 2 1,-24 3-2,-15 6 3,-16 4-3,-16 3 2,-12 13-1,-7 10 2,-6 16-3,2 19 0,-2 17 1,8 20-1,7 12 2,16 24-1,11 10 2,19 18-1,17 7 2,22 11-1,21-5 1,23 0 0,11-16-1,22-10 0,9-23 0,17-15 0,8-32-1,6-12 0,1-15 0,-4-10-3,2 2-3,-30-16-31,9 11-1,-25-15-2,-7-1 1</inkml:trace>
          <inkml:trace contextRef="#ctx0" brushRef="#br0" timeOffset="1546.0882">9142 1894 23,'-59'-23'30,"10"10"-1,-10 18-13,-18-15-7,10 26 0,-23-14-2,13 29 0,-19-5-2,22 22 1,-11 3-2,20 19-1,9-1 0,20 8-2,12-6 1,30 4-1,17-6 0,28-8-2,24-7 1,25-13 1,16 3-1,13-6 0,2 3 0,-5 3 0,-5 2 0,-20 8 0,-16 10 0,-26 8 0,-26 2 0,-20 5 0,-18 6 0,-18-3 0,-13-3 0,-16-2 0,-12-8 0,-11-12 1,-2-8-1,-8-19 0,-2-9-1,-1-21 0,6-13-2,4-31-3,37 9-14,5-40-15,29-9-1,12-21 0</inkml:trace>
          <inkml:trace contextRef="#ctx0" brushRef="#br0" timeOffset="2247.1283">9531 1789 38,'-21'-36'36,"9"-18"2,19 6-1,-2-16-28,37 20-2,1-7-1,24 10-2,11 10-1,17 13-1,15 13 0,17 13-1,6 5 0,4 2-1,-3 5 0,-3 6 0,-7-5-2,-21-11-2,-3 23-10,-36-25-24,1 15 1,-27-13-2,-4 11 1</inkml:trace>
          <inkml:trace contextRef="#ctx0" brushRef="#br0" timeOffset="1937.1108">10301 323 20,'-13'39'33,"-8"20"2,8 23-1,-15 0-22,28 46-3,-15 3-2,20 43-1,0 13-3,18 26-2,3 15 1,12 15-2,1 11 1,10 2-2,-3-2 1,3-21-1,-5-18 0,-3-23 2,-5-30-3,-10-37-2,7-7-7,-20-56-25,8-29 0,-21-33-1</inkml:trace>
          <inkml:trace contextRef="#ctx0" brushRef="#br0" timeOffset="2713.1552">11446 1533 53,'-33'2'38,"-8"9"-3,12 35-1,1-8-32,23 8-1,20 16-6,6-11-25,36 11-5,107 40-38</inkml:trace>
          <inkml:trace contextRef="#ctx0" brushRef="#br0" timeOffset="2528.1445">11570 2386 18,'0'0'35,"2"46"0,-9-23 0,12 21-24,-13-3-3,24 31-1,-11 5-3,15 30 1,-4 11-2,9 21-1,-1-4 0,1 4-1,-1-9-1,-1-17 1,-3-15-3,-7-29 0,8-15-6,-21-54-28,0 0-1,20-80 0,-7-7 0</inkml:trace>
          <inkml:trace contextRef="#ctx0" brushRef="#br0" timeOffset="-1442.0825">2460 436 2,'-47'-38'31,"-2"-1"-1,-12-2 2,-22-15-20,16 20-3,-25-23-2,12 18-1,-23-10-1,0 18-1,-13 2-1,0 21 0,-13 15-1,-2 28-1,-16 21 0,3 30 0,-5 32 0,7 32 0,3 27 0,11 32 0,9 29 0,16 25-1,23 13 1,21 19 0,18-1 0,23 0-1,23-8 1,26-22-1,28-24 1,37-25 1,30-34-2,33-38 1,37-44-1,23-48 1,28-52-1,23-45 0,8-55 1,-2-35-2,-14-39 1,-17-25-1,-32-21 1,-35 0 1,-42-3-1,-43 6 0,-44 7 0,-44 13 1,-36 16-1,-30 4 1,-30 16-1,-17 8-1,-15 10 1,-9 5-1,-1 21 0,14 9 0,16 22-1,11 14-2,35 34-6,3 8-25,54 33 0,-26 3-1,39 27 1</inkml:trace>
          <inkml:trace contextRef="#ctx0" brushRef="#br0" timeOffset="-890.0509">2094 1743 25,'-13'33'33,"3"21"2,-3 8-1,18 43-26,-2 7-1,30 45-3,11 12 0,25 21-2,11-1 0,16 3-1,6-10-1,7-13 1,-4-15-1,1-23 0,-14-26 1,-7-20-1,-5-16 0,-10-26-3,15-2-32,-24-30-1,4-17 1,-19-24-2</inkml:trace>
          <inkml:trace contextRef="#ctx0" brushRef="#br0" timeOffset="3213.1837">13179 2719 11,'28'-2'32,"-28"2"3,39-39-7,-44-12-12,23 20-3,-31-22-4,10 17-4,-23-18 0,-2 21-2,-21-1 0,-8 16-1,-15 11-1,-2 22 0,-11 16-1,0 28 1,2 23 0,11 23 0,16 23 0,20 18 1,25 13-2,24-3 1,23-7-1,29-11 1,22-17-1,16-37 1,13-35-1,8-31 1,2-28-1,-5-21 0,-13-26 0,-21-25 0,-17-15 0,-24-8-1,-25-5 1,-29-6 0,-23-1-2,-23-4-1,-13 8 1,-7 6 0,1 14-1,-1 4 0,20 22 0,7 1 0,32 37-8,-3-1-21,41 19-4,8 6 1,23 15 0</inkml:trace>
          <inkml:trace contextRef="#ctx0" brushRef="#br0" timeOffset="3703.2118">13923 2904 18,'33'74'31,"3"11"2,18 12-16,-18-30-4,26 22-3,-18-27-4,15 7 0,-15-23-2,2-2-1,-12-19-1,-1-4 0,-10-13 0,-23-8 0,31-8-1,-31 8 1,10-54-1,-7 5-1,0-15 1,-3-20-2,2-14 1,14-130-2,-1 108 0,16 2 2,5 8-1,8 7 1,7 19 1,6 17 0,10 29 0,0 15 1,10 28 0,-8 13 0,4 28 0,-4 23 0,8 21 0,-5 12-1,3 11 1,-8 7-1,-3 9 0,-10-4-1,-2 1 2,-8-11-2,-11-10 1,-5-13-2,-10-17 1,-2-14-3,-11-25-1,10-5-6,-15-31-27,0-28 0,0-26-1,3-18 1</inkml:trace>
          <inkml:trace contextRef="#ctx0" brushRef="#br0" timeOffset="4214.2411">16626 1943 37,'-3'-39'36,"-15"-2"-1,3 18-5,-24-18-19,39 41-3,-62-23-2,24 36-2,-14 10 0,6 18-2,-8 18 1,5 18-3,2 13 2,17 7-2,12 6 1,15 4-1,49 91 0,8-114 0,18-7 1,16-18-1,7-5 1,8-8-1,3-13 0,-3 1 0,-3 1 0,-15 9 0,-10 5 0,-24 12 0,-15 11 0,-20 5 0,-21 10 0,-16 3 0,-15 2 0,-16-5-1,-15-5 1,-5-10-1,-10-16-1,2-7-2,-7-26-2,17 10-8,-10-43-24,29-3-1,2-28 1,26-5 0</inkml:trace>
        </inkml:traceGroup>
      </inkml:traceGroup>
    </inkml:traceGroup>
    <inkml:traceGroup>
      <inkml:annotationXML>
        <emma:emma xmlns:emma="http://www.w3.org/2003/04/emma" version="1.0">
          <emma:interpretation id="{B3AE0403-4303-4F2A-99D4-F6A63E0E01EC}" emma:medium="tactile" emma:mode="ink">
            <msink:context xmlns:msink="http://schemas.microsoft.com/ink/2010/main" type="paragraph" rotatedBoundingBox="13303,12035 14375,15892 12255,16481 11183,126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CE1059-D96A-43FA-9031-F34780759E5A}" emma:medium="tactile" emma:mode="ink">
              <msink:context xmlns:msink="http://schemas.microsoft.com/ink/2010/main" type="line" rotatedBoundingBox="13303,12035 14375,15892 12255,16481 11183,12624"/>
            </emma:interpretation>
          </emma:emma>
        </inkml:annotationXML>
        <inkml:traceGroup>
          <inkml:annotationXML>
            <emma:emma xmlns:emma="http://www.w3.org/2003/04/emma" version="1.0">
              <emma:interpretation id="{21DAF060-4832-4469-93C6-7B9CF31354FC}" emma:medium="tactile" emma:mode="ink">
                <msink:context xmlns:msink="http://schemas.microsoft.com/ink/2010/main" type="inkWord" rotatedBoundingBox="13303,12035 14375,15892 12255,16481 11183,12624"/>
              </emma:interpretation>
              <emma:one-of disjunction-type="recognition" id="oneOf1">
                <emma:interpretation id="interp5" emma:lang="en-US" emma:confidence="1">
                  <emma:literal>?</emma:literal>
                </emma:interpretation>
                <emma:interpretation id="interp6" emma:lang="en-US" emma:confidence="0">
                  <emma:literal>2.</emma:literal>
                </emma:interpretation>
                <emma:interpretation id="interp7" emma:lang="en-US" emma:confidence="0">
                  <emma:literal>2,</emma:literal>
                </emma:interpretation>
                <emma:interpretation id="interp8" emma:lang="en-US" emma:confidence="0">
                  <emma:literal>I.</emma:literal>
                </emma:interpretation>
                <emma:interpretation id="interp9" emma:lang="en-US" emma:confidence="0">
                  <emma:literal>z.</emma:literal>
                </emma:interpretation>
              </emma:one-of>
            </emma:emma>
          </inkml:annotationXML>
          <inkml:trace contextRef="#ctx0" brushRef="#br0" timeOffset="5630.3221">6197 6591 7,'-72'-28'31,"-2"-10"0,-4-1-9,-7-35-6,34 13-4,-6-27-3,39 14-2,11-18 0,45 15-3,24-8 1,44 16-3,22 5 1,29 15-2,18 16 1,21 20-2,5 24 0,-3 19 1,-10 27-2,-18 17 2,-23 21-2,-24 20 1,-25 13 0,-31 11 0,-31 7 0,-23 2 0,-26 4 1,-15-1 0,-21-5 0,-16-8 0,-17-10 0,-11-5 1,-5-18 0,6-7 0,7-27-1,15-6 0,19-22 1,28-12-1,23-31 0,64 15 0,16-28 0,31-10-1,25 0 1,16-5-1,7-3 0,4 6 0,-14 4-1,-20 3-1,-14 23-6,-50 6-28,-14 12-1,-51-23-1,5 48 1</inkml:trace>
          <inkml:trace contextRef="#ctx0" brushRef="#br0" timeOffset="6049.346">7441 9500 45,'0'0'35,"-13"36"1,13-36-8,0 0-19,-44 0-1,44 0-1,-36 0-1,36 0-2,-46-16-1,23 4-1,-1-11 0,6-1-1,6-4-1,12-2 0,7 1 0,16 6 0,16 8 0,5 10 0,10 10 0,-3 10 0,1 8 0,-11 8 0,-10 5-1,-18-3-2,-6 13-15,-30-28-19,-5-7 0,-18-27-2,2-17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18:10:01.65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142 773 24,'0'0'16,"0"0"1,0 0 0,0 0 1,0 0-2,0 0-1,0 0-4,1-19-1,-1 19-2,0 0-2,0 0 0,0 0 0,0 0-2,0 0 0,0 0-1,0 0-1,0 0 1,-17-6 0,17 6 0,0 0-1,0 0 0,-2 25 0,2-25 0,4 29 0,-4-8 0,4-4-1,-2 6 1,0 0 0,4 2 0,-1 0 0,-3 0 0,2 2-1,2 0 1,1 0-1,-1-1 1,0-3-1,-4-1-1,3-5 1,-5-17-1,6 25 0,-6-25 1,0 0-1,0 0 0,0 0 0,0 0 0,0 0 0,0 0-2,0 0-5,0 0-19,0 0-12,0 0 1,-2-23-1,-5 4 1</inkml:trace>
  <inkml:trace contextRef="#ctx0" brushRef="#br0" timeOffset="750">15 484 41,'0'0'29,"0"0"1,0 0-6,0 0-6,0 0-2,-9-17-2,9 17-3,0 0-2,0 0-2,0 0 0,0 0-3,-15-20-1,15 20-1,0 0-2,0 0-4,0 0-11,0 0-22,17 18 1,-17-18 0,23 7-1</inkml:trace>
  <inkml:trace contextRef="#ctx0" brushRef="#br0" timeOffset="1187">325 812 29,'0'0'25,"8"-18"2,-8 18-6,0 0-5,0 0-3,15 23-1,-15-23-3,13 20-1,-13-20-1,14 28-1,-14-28 0,23 39-2,-12-22-1,-3 8-1,3-4 1,-1 4-2,1-4 0,1 2 1,-1-4-1,-5-2-1,-6-17 1,11 23-1,-11-23 1,0 0-1,0 0 1,0 0-1,0 0 1,0 0-1,0 0 1,0 0-1,0 0 1,6-23 0,-6 23-1,-8-25 0,8 25 1,-7-28-1,1 10 0,4 1 1,0-2 0,0 0-1,4-4 1,0-2 0,2 2 0,-2-4 0,4 2 0,-3 2 0,5-4 0,0 8 0,1-2 0,-9 21 0,21-23 0,-21 23-1,27-8 1,-10 5-1,-17 3 1,31 5-1,-14-1 0,-17-4 0,31 14 1,-31-14-1,26 17 0,-26-17 1,31 23-1,-31-23 0,31 32 1,-12-12 0,0-1-1,-2 2 1,0 0-1,0-2 1,-1 2-1,-5-4 1,2 3 0,-3-3-1,-10-17 1,11 32-1,-11-32 1,8 29 0,-8-29-1,6 23 0,-6-23 1,0 23-1,0-23 0,-2 19 1,2-19-1,0 0 1,-12 21-1,12-21-2,0 0-4,0 0-12,-17-19-19,17 19-2,0-36 2,0 13-2</inkml:trace>
  <inkml:trace contextRef="#ctx0" brushRef="#br0" timeOffset="2265">1466 714 8,'0'0'22,"0"0"0,0 0-4,-17-17-1,17 17-3,0 0-2,0 0 0,-16-18-2,16 18-1,-19-11-1,19 11 0,-23-8-1,0 8 0,23 0-1,-38-6-1,19 3-1,-4 8 0,0 1-1,-5 0 1,3 2-2,4 7 1,0-4 0,0 7 0,5 1 0,1 2 0,9-2-1,1 2 0,5-21 0,-4 31-1,4-31 0,15 21 0,-15-21-1,23 9 1,-6-5 0,4-2-1,2 2 1,4 2-1,0 0 0,1-1 1,5 1-1,-1 4 0,1-5 0,-1 7 0,3-4 0,-5 1 0,1-1 0,-2-1 0,-3 3 0,-3 0 0,-2 1 0,-21-11 0,29 23 1,-29-23-1,13 25 1,-13-25-1,-2 27 0,2-27 0,-17 25 0,17-25 1,-34 21-1,7-12 1,-2-1-1,-5-4 1,1 0 0,-5-4-1,4-2 1,1 0-1,5-4 1,3 2-1,4 1 0,21 3-1,-33 0-1,33 0-4,0 0-11,-17 21-22,17-21 0,0 0 1,17 0-1</inkml:trace>
  <inkml:trace contextRef="#ctx0" brushRef="#br0" timeOffset="3125">1801 800 37,'0'0'28,"0"0"2,0 0-6,-11 25-5,11-25-4,7 36-2,-7-36-2,18 50-3,-5-23 0,-2 13-3,9-1 0,-5 14-2,8 1 0,0 13-1,7 4-1,-3 2 1,0 0-2,2-2 1,-5 2-1,1-14 1,-2-2-1,-6-11 0,-5-3 0,-1-11 0,-5-7-1,4-8-4,-16 1-9,6-18-23,0 0 2,-25-8-1,8-19-1</inkml:trace>
  <inkml:trace contextRef="#ctx0" brushRef="#br0" timeOffset="3578">1874 906 28,'-31'-12'28,"31"12"1,-11-17 1,11 17-9,-4-25-6,4 25-4,2-23 0,-2 23-3,6-33 0,-6 33-1,17-34-1,-17 34 0,27-37-1,-8 20-1,6-4-1,3 8 0,7-3-1,3 9 0,-2 1-1,0 2 0,5 8 0,-5 2 0,0 1-1,-7 9 0,-2 1 0,1 0 1,-5 6-1,-2 6 0,0-6 0,-5 6 1,-3-1-1,-5 3 0,-1 0 0,-7-3 0,-2-3 0,-7-2 1,-8 0-1,-3-2 0,-4 1 1,-7-3-1,-1-2 0,-5 0 0,-1 0 0,-2-5 0,2-2 0,3-5 0,7-3 0,1-8 0,6-1-1,21 7-1,-31-27-2,37 2-13,-6 4-21,2 4-1,4-1 1,-6 18 0</inkml:trace>
  <inkml:trace contextRef="#ctx0" brushRef="#br0" timeOffset="4719">2623 871 55,'0'0'32,"0"0"-1,0 0 0,29-2-16,-29 2-2,40-4-4,-21 8-2,12-15 0,-3 7-2,7-4-1,-5 8-1,6-8 0,-7 7-2,2-1 1,-5 0-2,-1-2 1,-2 0-1,-4-4 1,-1-1-1,-18 9 0,21-23 0,-21 23 1,13-25-1,-13 25 0,0-27 1,0 27-1,-13-19 0,13 19 0,-25-17 0,8 11 0,-1 0 0,-5 0 0,-1 6-1,-3-3 1,-4 3 0,-1 3 1,1 3-1,2 0 1,1 0 0,1 1-1,2 3 2,6 1 0,2 7 0,17-18 0,-25 40 0,16-19 0,3 4 0,8-4 0,5 4 0,7-2 0,3-2 0,8-2-1,2-2 1,7-1 0,4-1 0,4-2 0,-2-1-2,0-2 0,1-3 0,-3-5 0,0 0 0,-4-8 0,-1 2 0,-6-5 0,-1-1 0,-6 1 0,-20 9 0,26-18 0,-26 18 0,0 0-9,-9-23-31,9 23-2,-25-1 1,8 1-1</inkml:trace>
  <inkml:trace contextRef="#ctx0" brushRef="#br0" timeOffset="5312">3695 679 27,'0'0'27,"0"0"2,0 0-2,0 0-8,0 0-3,0 0-2,-7-21-1,7 21-2,-18-7-1,18 7-2,-23-4-1,23 4-1,-26 0 0,7 4-2,19-4-1,-31 11 0,31-11-1,-34 19 1,16-3-1,1 3-1,8 4 0,-3 4 1,4 1 0,3 1-1,3-2 1,4 2-1,7-2 0,5-3 0,5-2 1,4-1-1,3-2 0,9-6 1,1-5-2,0 0 0,1-5 0,-3-1 0,6-4 0,-7 0 0,-1-1 0,-11-1 0,-2 0 0,2 0-5,-21 4-8,0 0-28,0 0-1,-3-27 0,-9 8 0</inkml:trace>
  <inkml:trace contextRef="#ctx0" brushRef="#br0" timeOffset="5890">4129 16 45,'0'0'29,"-12"-19"3,12 19-6,0 0-8,0 0-2,0 0-2,0 0-3,-3 19-1,3-19-1,9 37-2,1-11 0,-4 17-2,7 1-1,-2 15-1,7 4 1,-1 12-2,4 0 0,-2 5-1,-2 1 1,4 1-1,-6-1-1,1-6 1,-1-8-1,-4-6 1,-1-9-1,-2-12 0,1-9 0,-5-10-1,-4-21-2,0 0-2,0 0-6,0 0-25,-21-33-5,13 6 1,-3-5-1</inkml:trace>
  <inkml:trace contextRef="#ctx0" brushRef="#br0" timeOffset="6297">3982 538 60,'0'0'36,"0"0"-1,-2-20 2,2 20-11,19-23-14,-19 23-3,48-9-2,-21 7-1,11-4-1,2 4-1,0-4 0,4 3-1,0-1 0,0 2-2,2-4 0,-4 0 1,0 1-2,-4-1 0,-5 2-2,-5 0 0,-7 4-3,4-9-11,-25 9-24,0 0-2,0 0 2,0 0-1</inkml:trace>
  <inkml:trace contextRef="#ctx0" brushRef="#br0" timeOffset="6734">4750 651 21,'0'0'29,"0"0"2,0 0 3,-11 23-9,11-23-5,0 0-1,0 0-5,7 36-2,-7-36-2,16 44-2,-3-19-2,-4 11-1,5 1-1,-1 5-1,4-2-1,-1-1 0,-1 1-1,-4-6 0,-1-5-1,0-8-2,-10-2-4,0-19-18,0 0-15,0 0-2,-18-36 1,-1 5-1</inkml:trace>
  <inkml:trace contextRef="#ctx0" brushRef="#br0" timeOffset="7047">4712 392 78,'0'0'34,"0"-23"0,0 23 1,0 0-23,0 0-15,19-12-19,-19 12-11,25 16-1,-6-9 0,-2 11-1</inkml:trace>
  <inkml:trace contextRef="#ctx0" brushRef="#br0" timeOffset="7297">5464 674 16,'0'0'23,"0"0"1,0 0-7,17-10 1,-17 10-1,0 0 1,2-19-1,-2 19-3,0 0 0,-25-15-3,25 15-3,-19-14-1,19 14-3,-27-15 0,27 15 0,-34-8-1,34 8-1,-38 0 1,20 0-1,-6 12 1,4-1 0,1 12-1,2 0 1,0 8-1,5 3 0,3 7 0,7-5 0,4 4-1,7-5 1,7 1-1,9-5 0,1-4 0,7-8 1,3-2 0,0-7-2,5-5 0,-3-7 0,-4-5 0,-1-7 0,-5-7 0,-1-2 0,-4-5 0,-6-9 0,-5 1 0,-7-3 0,-3 3 0,-5 3 0,-3-1 0,-6 5 0,3 6 0,-5 6 0,14 17-2,-26-27 2,26 27-1,-19-11-1,19 11-2,-18-2-1,18 2-5,0 0-11,0 0-19,0 0-1,-7 19 2,7-19-1</inkml:trace>
  <inkml:trace contextRef="#ctx0" brushRef="#br0" timeOffset="7906">5798 683 57,'8'17'35,"-8"-17"-1,6 20 1,-6-20-17,13 32-6,-13-32-3,21 42-1,-2-19-2,-9 12 0,5-4-2,-5 9 0,7-8 0,-6 1-2,1-2 1,-5 1-2,1-7 0,-2-2 0,1-6 0,-7-17 0,0 0-1,0 0 1,0 0 0,0 0-1,-21-34 0,16 5 1,-5-7-1,6-1 0,0 1 0,4-6-1,2 1 1,6 3 0,5 2 1,3-1-1,3 7 1,2-3 0,4 8-1,-2 2 1,7 6 0,-5 5 0,2 1 0,1 1-1,-1 8 1,-2 2 0,0 2 1,-6 4-2,4 4 0,-4 3 0,-19-13 0,29 35 0,-18-14 0,-1 2 0,-1-2 0,-1 6 0,-1-3 0,-1 1 0,-2 0 0,0 0 0,2-2 0,1-2 0,-3 4 0,6-6 0,-3 1 0,5-3 0,-12-17 0,28 25 0,-8-16 0,1-1 0,0-4 0,0-4 0,2 2 0,1-6 0,-5 2 0,-1 0 0,-18 2 0,28-11 0,-28 11-33,0 0-9,-15-25-1,-4 4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18:11:3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362 690 4,'0'0'19,"0"0"2,0 0-5,0 0-2,0 0 1,0 0-3,0 0 1,0 0-1,-11-23-1,11 23 0,0 0-1,-29-17-2,29 17 0,-21-14-2,21 14-2,-30-9 1,30 9-2,-35-12 0,35 12 0,-34-11-1,17 5 0,-2 4 0,19 2 0,-31-6-1,31 6 1,-29 2-1,29-2 0,-24 12 1,24-12-1,-25 23 1,25-23-1,-21 38 1,8-19-1,1 10 1,6 4 0,1 3-1,7-5 1,-2 7-1,7-7 1,3 1-1,3-3 0,4-4-1,2-4 1,4-4 0,4-3-1,2-3 1,-1-3-1,1-2 0,1-6 1,3-4-1,-7-2 0,5-3 0,-6-3 0,-2 1 0,0-5 0,-6 1 0,-2-2 0,-2-1 0,-3-1 0,-1-2-1,-9-6 1,0 2 0,-2 2-1,-5 0 1,-3 0 0,1-5 0,-5 5 0,-1 0 0,-2 5 0,-2-5 0,2 6 0,-2 0 0,-2 3 0,4 3 0,-3 1-2,20 10-3,-36-6-12,36 6-21,0 0-2,-17 16 1,17-16 0</inkml:trace>
  <inkml:trace contextRef="#ctx0" brushRef="#br0" timeOffset="1578">704 1164 15,'0'0'27,"21"3"0,-21-3-1,0 0-4,0 0-3,0 0-3,30 6-2,-30-6-2,0 0-3,21-17 0,-6-2-3,-15 19 0,19-39-2,-15 18 0,8-7-1,-9-3 0,3-2-1,-6-5-1,0-6 0,-4-2 0,-3-6 0,-1-4 0,-1-3-1,-5 2 0,-1-9 1,0 5-1,3 2 1,-3 1-1,5 0 1,1 9 0,5 5 0,4 1-1,6 5 1,1 5 0,5 8-1,3 2 1,0 2-1,3 4 0,4 4 0,-1 3 0,4 2 0,0 3 0,0 1 0,2 6 1,1 0-1,-1 5 0,0 1 0,-3 4 0,-1-1 0,-6 1 1,1-1-1,-18-11 0,26 27 0,-26-27-2,8 23-5,-8-23-23,-6 17-10,6-17 1,-32 21-1</inkml:trace>
  <inkml:trace contextRef="#ctx0" brushRef="#br0" timeOffset="2390">597 489 65,'0'0'36,"-17"4"0,17-4 1,0 0-18,0 0-7,26-4-3,-26 4-2,33-2-1,-16 2 0,10-12-2,-1 8 0,9-1-1,-1-1 0,2 0-1,2 6-1,0-6 0,1 6-1,-7-1-2,4-1-4,-36 2-14,35 9-20,-35-9-2,0 0 1,5 21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18:40:22.918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3023 240 10,'-10'-23'24,"10"23"1,0 0-4,0 0-1,0 0-3,-4-27-2,4 27-4,0 0-1,0 0-1,0 0-3,19 12 0,-7 7-3,-1 9 0,6 14-1,1 9-1,1 7 0,-2 2 0,0 9-1,0-10 0,-4-2 0,-1-9-2,-6-12-3,1-17-13,-7-19-15,0 0 1,2-25-2,-13-7 2</inkml:trace>
  <inkml:trace contextRef="#ctx0" brushRef="#br0" timeOffset="325">3051 224 20,'0'0'22,"0"0"0,0 0 0,0 0-14,0 0-1,0 0 0,0 0 0,0 0 2,0 0 0,0 0 0,17-26 1,-17 26-1,10-23 0,-10 23-4,17-34 0,-17 34-3,34-29 0,-11 14-1,2 7 0,5 3-1,1 3 0,-1 7 1,1 1-2,-3 5 2,-1 7-2,-6-1 2,0-2-2,-8 8 1,-5 3 0,0 3 0,-8 1 0,-6 3 0,-4-3 0,1 3 0,-12 1 1,-8-9-2,1-10 2,-5 8-1,-1-8 0,0-9 0,3-3 0,10-4-6,0 2-14,21-1-12,0 0-2,-5-22 1,22-1 0</inkml:trace>
  <inkml:trace contextRef="#ctx0" brushRef="#br0" timeOffset="945">3588 502 8,'0'0'23,"0"0"2,0 0 1,0 0-9,0 0-3,0 0-4,23 10-2,-13 9 0,5-2-2,-4 10-1,4-8-1,3 13-1,-5-7 0,-4 7-1,3-13 0,-4 2 0,-8-21-1,0 0 2,0 0-2,0 0 1,-6-21 1,-4 2 0,3-13-1,-9-2 1,9 7 0,-8-4-1,9-3 1,0 4-1,4 1-1,4 3 0,6 3 1,-8 23-2,26-35 1,-7 22 0,4 2-1,4 7 0,-2 0 0,-1 6 0,1 4 1,0 3-1,-4 3 0,0 7 1,0 0-1,-4 5 1,0 5-1,-4 3 0,1-1 1,-7 3-1,1-2 0,0-1 1,-7 7-1,1-11 0,2-3 0,-2-7 0,-2 1-4,0-18-7,25 11-25,-25-11 1,0 0-2,21-25 2</inkml:trace>
  <inkml:trace contextRef="#ctx0" brushRef="#br0" timeOffset="1580">4220 561 59,'0'0'29,"0"0"-3,0 0-1,0 0-6,0 0-3,-3 29-6,3-29-3,0 0-1,24 21-2,-24-21-1,23 25-1,-23-25 0,25 26-1,-25-26 0,23 29 0,-12-12 0,-11-17-1,21 17 1,-21-17-1,0 0 0,17 2 1,-17-2-1,0 0 0,0 0 0,17-19 1,-17 19-1,4-17 1,-4 17-1,6-34 0,-6 11 0,4 0 0,-4-4 1,-4-1-2,2 5 1,0 0 1,-2 0-2,2 6 2,2 17-1,-5-17 0,5 17-1,0 0 1,0 0 0,0 0 0,3 17 0,-3-17 0,8 34 0,0-17 0,1 10 1,3-4-1,-3 5 1,4 3 0,-1-6 0,7-1 0,0 1 0,-2-4 0,0-4 0,4-3-1,-4-9-2,-17-5-7,25 4-28,-25-4-2,0 0 2,19-34-2</inkml:trace>
  <inkml:trace contextRef="#ctx0" brushRef="#br0" timeOffset="2232">4727 578 21,'0'0'29,"4"18"1,-4-18-1,0 0-7,0 0-4,30 2-3,-30-2-2,21 9-4,-21-9-2,34 4-2,-17-2-1,6-6-2,-2 0 0,4-5-1,0-3 0,-1 1 0,3-6-1,-8-4 0,4 2 0,-8 2 0,-3-1 1,-12 18-1,9-32 0,-9 32 0,-13-29 0,13 29 0,-31-13 0,10 7 0,-1 1 0,-7 7 0,2-2 0,1 0 0,1 9 0,0-3 0,2 11 1,6 2-1,6 2 1,-1 0 0,10 9 0,4-1 1,6-6 0,5 3 0,3-5-1,6-5 1,3-1 0,4-4 0,1-3-1,4-4 1,-1 3-2,-1-9 1,-1 2 0,-3 6-1,1 0-2,-8 0 0,5-5-4,-26-1-7,17 8-26,-17-8 0,18-15 0,-15-12 0</inkml:trace>
  <inkml:trace contextRef="#ctx0" brushRef="#br0" timeOffset="2823">5323 196 10,'0'0'21,"0"0"-1,0 0 1,5-17 2,-5 17 0,0 0-1,6 28-2,-6-28-1,13 35-5,3-18-3,-11 17-4,12 0 0,-5 14-3,5-10 0,-4 8-1,3-5 0,-3 3-2,4-2 1,-7 0-2,1-12 1,2 5-1,-7-7-2,5-5-4,-11 2-6,0-25-27,0 0-1,0 0 1,21-17-1</inkml:trace>
  <inkml:trace contextRef="#ctx0" brushRef="#br0" timeOffset="3181">5663 504 6,'0'0'25,"0"0"5,18 29-4,-18-29-3,15 40-3,-4-21-2,-3 13-3,5-5-3,-7 7-5,3-9-3,1-4-4,-8 4-16,-6-5-18,4-20 1,0 0-1,-11-19 0</inkml:trace>
  <inkml:trace contextRef="#ctx0" brushRef="#br0" timeOffset="3398">5601 150 60,'0'-17'36,"0"17"0,0 0-1,0 0-8,0 0-20,21 6-3,-21-6-2,0 0-1,22 2-4,-22-2-19,0 0-14,0 0 0,0 0-1,-13-17 1</inkml:trace>
  <inkml:trace contextRef="#ctx0" brushRef="#br0" timeOffset="5949">34 230 5,'-16'-28'10,"16"28"1,0 0 2,-22-27 2,22 27 2,0 0 2,0 0-1,0 0-1,0 0-1,0 0-2,0 0-2,0 0-2,0 0-2,24 23-2,-10 9-1,9-1 0,-2 10-2,5 7 0,-7 7-1,6-1-1,-4 3 0,0-2 0,-4-11-1,-2-8 0,-5-10 0,-6-8 1,-4-18-1,0 0 1,0 0-1,-14-46 0,1 2 1,1-2-1,3-14 0,3-7 0,1 0 0,1-1 0,9 5 0,-1 15 0,6 5 0,3 10 0,6 22 0,-2 11 0,10 13 1,0 18-1,1 10-1,3 11 2,-3 9-1,-1 0 0,-2-4 0,-3-2 1,1-11-1,-8-10 0,1-13 0,-16-21 1,23 8-1,-14-27 1,-3-6-1,-4-17 0,-2-9 0,2-7 1,-2-6-1,0-9 0,0 5-1,-2 3 2,4 12-1,3 13-1,3 21 1,-8 19 0,21 13 1,-10 27-1,6 17 0,1 17 0,1 12 0,0 5 0,2-1 0,-2-12 0,0-8 0,-6-12 0,6-18-2,-13-12-4,13-30-14,-14-15-18,-6-4 2,2-13-3,-1-10 3</inkml:trace>
  <inkml:trace contextRef="#ctx0" brushRef="#br0" timeOffset="6773">1060 451 20,'0'0'29,"0"0"1,15-29 3,-15 29-12,0 0-4,-19-28-4,2 30-3,17-2-3,-34-10-1,13 10-1,-4 12-1,0 1-1,-1 6 1,5-2-1,2 8-1,7 0 0,6 3-1,6-1 1,6-1-1,-6-26 0,31 29 0,-10-19-1,0-14 1,3-2 0,-5-7 0,4-3 0,-6-12-1,2-1 0,-7-1 0,1 1 0,-1 3 0,-7 1 0,-5 25 0,8-25 0,-8 25-1,0 0 1,7 33 0,-3-12 0,2 7 0,2 8 0,3-3 0,4-3 0,-1 2 0,3-14 0,4-7-2,-21-11-3,40 6-17,-21-22-15,-19 16 0,30-28-1,-17 5 2</inkml:trace>
  <inkml:trace contextRef="#ctx0" brushRef="#br0" timeOffset="7271">1311 333 40,'0'21'29,"0"-21"2,8 36-1,-2-13-15,14 0-5,-10 17-3,15-8-1,-12 8 1,8-4-2,-11 4-1,7-13 0,-10 1 0,-7-28-1,10 18-1,-10-18 0,-6-21-1,2-10 0,-9-3 0,3 1 0,-1-3 0,3-7 1,-3 6-1,5-1 1,6 4 0,-2 11 0,12 6-1,-1-6 1,-9 23 0,35-17-1,-11 11-1,3 6 1,-2 6-1,5 4 0,1 3 0,-6 8 1,-1 9-1,-1 1 0,-4 9 0,-4-2 0,1 2 0,-9-4 0,1 2 0,-6-6-1,0-9-2,-10-6-7,8-17-27,0 0-2,0 0 2,0 0-2</inkml:trace>
  <inkml:trace contextRef="#ctx0" brushRef="#br0" timeOffset="7924">1852 500 10,'0'0'25,"19"44"2,-2-30 2,-7 3-10,1 9-5,-11-26-1,25 40-3,-12-19-1,-7 2-2,-6-23 0,15 36-2,-15-36 0,11 27-1,-11-27 0,0 0-1,0 0-1,0 0 0,-15-23 0,6 6 0,3-6 0,-4-5-1,5-3 0,1-3 0,6 0 1,-2-1 0,7 1-1,3 5 1,5-1 0,-1 7-1,12-3 0,-1 14 0,4 6 0,-3 6 0,5 10-1,-3 1 1,-1 18-1,-2 5 1,-6 0-1,-2 6 0,-6 6 0,3-4-1,-9 0-2,5-4-8,-5-4-27,-10-13 1,5-21 0,-17 6-2</inkml:trace>
  <inkml:trace contextRef="#ctx0" brushRef="#br0" timeOffset="8500">2572 432 33,'0'0'29,"-16"-17"1,-1 21 0,17-4-12,-25-21-6,3 19-3,22 2 0,-31-12-1,31 12-2,-34-3 0,34 3 0,-32 15-1,24 2 0,-5 13 0,9 3-2,2 9 0,6-2-1,1 5 0,7-1 0,5-8 0,6-5 0,2-14-1,1-12 0,7-14-1,-5-10 1,-3-15 0,-4-10-1,2-4 0,-4-1 1,-6 3-1,-3 6 0,-9 12 0,5 7 0,-6 21 0,0 0 0,0 0 0,-6 34 0,6 2 0,2 2 0,8 8 0,1 1 0,6-1 0,6 2 1,6-14-1,-1-4 0,5-9-1,-7-9-2,14-16-12,-15-7-23,-4-1-1,-4-5 0,-5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18:40:33.688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15 273 26,'0'0'31,"0"0"2,0 0 0,-15-19-11,15 19-4,0 0-6,0 0-3,13 19-3,-13-19-2,17 41 0,-7-6-1,0 5-1,7 7 0,-4 1-1,0-2 0,1-7-2,-1-4-1,4-11-4,-17-24-11,0 0-20,19 2 2,-13-24-2,3-18 1</inkml:trace>
  <inkml:trace contextRef="#ctx0" brushRef="#br0" timeOffset="280">238 162 37,'0'0'33,"-19"-13"1,19 13 1,0 0-14,4 19-4,-4-19-6,15 44-4,-4-16-1,-3 20-2,5 3-1,-1 8-1,3 2 0,0 4-2,0-6-3,10-14-9,0 3-25,-12-14 0,-13-34 1,25 21-2</inkml:trace>
  <inkml:trace contextRef="#ctx0" brushRef="#br0" timeOffset="669">1050 648 24,'0'0'27,"-11"-18"1,11 18-7,0 0-3,-31-22-3,31 22-1,-32-12-2,15 6-3,-12 12 1,3-6-4,-9 6 0,1 5-2,-2 6 0,7 1 0,-3 18-1,11 2 0,-2 7-1,12 1 1,7 5-1,14-5 0,7-4 0,9-4-1,7-19 0,5-13 0,5-14 0,1-9-1,-4-17 0,-2-6 1,-9-6-1,-5 2 0,-8 3 1,-7 6-1,-3 5 0,-6 1 0,-2 12 0,2 17 0,0 0 0,-19-9 0,19 9 0,-2 21-1,4-2 1,4 15 0,3 6 0,6-6 0,4 4 0,8 4 0,-4-4 1,7-6-1,-3-7 0,-2-10-1,-1-11-1,-24-4-4,36-17-15,-26-6-18,-4-7 2,-4-6-3,-8-2 3</inkml:trace>
  <inkml:trace contextRef="#ctx0" brushRef="#br0" timeOffset="1229">1314 160 71,'-13'-17'35,"13"17"-1,-21 6-8,21-6-10,8 19-6,-8-19-3,24 47-1,-5-10 0,-5 14-1,9 2 0,-6 16-1,6 9-1,-12 9 0,6-7 0,0-4-2,-2-9 1,-1-6-2,-1-8 1,-3-9-2,-3-13 0,-7-31-4,4 28-6,-4-28-28,-6-21-1,1-6 0,-1-9-1</inkml:trace>
  <inkml:trace contextRef="#ctx0" brushRef="#br0" timeOffset="1633">2087 707 24,'11'-25'29,"-11"25"1,-19-29-2,19 29-7,-25-23-4,18 6-4,-18 13-1,8-3-3,-14 11-3,12 5 0,-5 12-1,1-6-1,2 21-1,9 1-1,3 6 1,7-3-2,8 6 1,7-8-1,6-7 0,8-5-1,3-11 1,6-13-1,4-9 0,0-8 1,0-14-1,-6-1 0,-3-5 0,-7-5 0,-3 0 0,-5 2-1,-9 6 0,-7 1 1,-4 11-1,4 20 0,-20-29 1,20 29-1,-29-10 1,29 10 0,-30 6 1,30-6-1,-25 25 1,21-6-1,2 6 1,6 7 0,4 4 0,7 8 0,6 4 0,7 3 0,5 4-1,3 6 1,-2 6 0,6-3 1,-6 5-1,-5-6 1,-7 5-1,-4 1 0,-7-1 1,-9-11-2,-10-3 1,-9-9 0,-13-7-1,-8-1 1,-12-11-1,-14-16 0,-7-6 0,-5-4-1,2-12 1,2-5-1,13-4-2,7-11-2,29-8-5,12 5-23,11-10-7,17-7 1,12 1-1</inkml:trace>
  <inkml:trace contextRef="#ctx0" brushRef="#br0" timeOffset="2364">2651 705 34,'14'-23'31,"-14"23"2,-8-25 1,8 8-17,0 17-2,-13-25-2,13 25-2,-23-11-1,0 13-3,23-2-1,-40 17-1,23-2 0,-6 10-2,10 7 0,0 12-1,5 3 0,12 7 0,9-3-1,6-5 1,8-6-2,-1-6 1,11-17 0,-1-17-1,0-7 0,0-24 1,-9-5-1,-6-12 0,-4 3-1,-8-5 1,-5 8-1,-8 2 1,-2 2-1,-9 15 1,-2 10-1,0 2 1,-2 11 0,0 0 0,2 2 0,17-2 0,-27 21-1,27-21 0,-9 20-1,9-20-3,4 20-6,-4-20-29,24-4 1,-5 2-1,4-8 1</inkml:trace>
  <inkml:trace contextRef="#ctx0" brushRef="#br0" timeOffset="2815">3106 712 42,'4'19'33,"13"-2"1,-9 6 0,5 2-12,14-8-7,-12 23-6,9-17-2,-6 5-2,4-1-1,-10 0 0,1-10-1,-13-17 0,0 0-1,0 0 0,-21-13-1,2-3 0,0-14 0,-2-4 0,0-1 1,4-5-1,8 0 0,7 4 0,9 2 1,5-2-1,13 5 0,1 5 0,6-3-1,5 14 0,-1 5-1,2 9-2,-8 10-2,4-1-7,-9 16-27,-8 1-1,-5 6 1,-7-7 0</inkml:trace>
  <inkml:trace contextRef="#ctx0" brushRef="#br0" timeOffset="3220">3675 471 33,'2'22'23,"-2"-22"1,0 0-4,0 0-10,22 6 0,-22-6-1,0 0 3,0 0 0,0 0 2,0 0 1,0 0 0,6 34-4,-6-34-2,10 40-2,5-7-2,-9 3-1,11 9-1,-2 7-1,-2-10-1,2-2 0,-3-2-1,-1-13-1,-13-3-5,2-22-9,0 0-24,-5-19-2,-9-4 1,-5-5-1</inkml:trace>
  <inkml:trace contextRef="#ctx0" brushRef="#br0" timeOffset="3546">3618 206 60,'0'0'37,"-19"-25"-3,19 25 2,-16-17-11,16 17-20,0 0-3,0 0-4,27 17-10,-14 0-24,-5 2 1,-8-19-1,27 29 1</inkml:trace>
  <inkml:trace contextRef="#ctx0" brushRef="#br0" timeOffset="3749">3956 195 82,'6'30'37,"5"6"0,6 10 0,-1 15-26,14 2-5,1 5-2,7 6-1,-4 1-1,2-1-1,-2 0-2,-9-11-1,3-16-5,-24 3-13,-4-18-18,0-32 1,-24 12-1,1-24 1</inkml:trace>
  <inkml:trace contextRef="#ctx0" brushRef="#br0" timeOffset="3966">3804 630 82,'0'0'38,"17"-34"1,4 23 0,4 9-26,26-19-5,-3 15-3,15-5-1,3 5-3,-3 12-2,7-6-5,-20 11-15,3 1-19,-9-12 2,-16-6-2,-3-6 1</inkml:trace>
  <inkml:trace contextRef="#ctx0" brushRef="#br0" timeOffset="4200">4308 0 75,'8'29'38,"-1"15"-1,10 5 1,16 3-22,-8 26-7,13-8-3,-4 10-2,6 0 0,-4 7-1,0-8-1,-6-5 0,-7-6 0,-6-16 0,0-12-1,-9-10 0,-4-13 0,-4-17-1,0 0 1,-4-17-1,-2-17 0,3 7 1,-1-7-1,2-8 0,4 2 0,3 6 0,7-10 0,3 8 0,4 13 0,4-2 0,4 14 0,1 17 0,3-1 1,-3 12-1,3 12 1,-5 7-1,-1 6 1,-4 4-1,-4-3-1,-4-8-2,-15 1-7,2-36-30,-9 23-1,9-23 0,-23-16-1</inkml:trace>
  <inkml:trace contextRef="#ctx0" brushRef="#br0" timeOffset="4635">5037 644 59,'0'0'38,"24"32"-2,-8-15 2,3 6-11,-8 4-18,10-3-3,-6 11-2,6-12-1,-8 3-1,3-7 0,-16-19 0,15 29-1,-15-29 0,0 0 1,2-33-1,-4 11-1,-2-13 1,2-1-1,0-2 0,0-2 0,4 6 0,4 1 1,3 5-1,7 1 1,1 6 0,6 8-1,5 7 1,1 6 0,3 14 0,2 3-1,-2 8 1,1 13-1,-5-4 0,1 12 1,-10-5-1,-2-3 0,-4-7 0,-3-6 1,-4-4-1,-6-21 0,-2 19 0,2-19 0,-4-31 0,2 10 0,4-4 0,0-3 0,2-4 0,9-3 0,2 3 0,6 3 0,4 8 1,3 2 0,3 8-1,1 3 1,-3 7 0,3 2 1,-5 7-1,-1 11 0,-3 2 1,0 2-1,-4 11 0,-2 0-1,-2 6 2,-2 2-2,1 0 0,-5-4 0,1-4 0,-3 1 0,1-13-4,-12-4-3,4-18-11,0 0-24,8-18 0,-10-4 0,0-1 0</inkml:trace>
  <inkml:trace contextRef="#ctx0" brushRef="#br0" timeOffset="5304">6115 589 70,'0'0'37,"11"26"0,-5-5 2,-4 11-21,17-13-8,-9 16-2,9-7-3,-10 12-1,8-11-1,-9 9-1,-4-13-1,1-1-2,-12 1-6,7-25-32,0 0-1,-25 0 1,10-15-2</inkml:trace>
  <inkml:trace contextRef="#ctx0" brushRef="#br0" timeOffset="5537">5965 282 76,'-4'-21'38,"4"21"1,0 0 0,28 4-10,-18 13-25,-10-17-4,44 34-12,-18-11-26,-7 17-1,8-2 1,5-5-1</inkml:trace>
  <inkml:trace contextRef="#ctx0" brushRef="#br0" timeOffset="5755">6773 693 69,'0'0'36,"17"-15"-1,-17 15 3,-17-19-25,11-4-4,6 23-2,-21-30-2,-3 18 1,7-3-1,-8 9 0,2 1-1,-2 10 0,-1-5-1,1 17 0,4 4-1,0 4 0,4 7-1,2 5 1,5 6 0,3 3 0,9 7 0,3-7-2,11-12 0,6 2 0,11-9 0,3-6 0,8-13 0,3-10 0,4-17 0,1 5 0,-5-12 0,-3-5 0,-6 10 0,-7 2 0,-31 19-2,26-15-42,-26 15-1,0 0 1,-36 23-1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1T18:40:40.345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17 696 37,'-17'-6'31,"17"6"4,0 0-6,0 0-9,7-23-4,-7 23-3,0 0-4,0 0-1,33-6-1,-33 6-1,32 31-1,-15 0 0,8 9-1,-2 4-1,5-1-1,-1 3 0,0-8-1,-6-7 0,1-4 0,-3-14-1,-19-13 1,27-5 0,-17-15-1,-3-8 1,-1-5 0,0-6-1,-1-5 1,-1-8 0,2 4-1,3 0 1,1 2-1,-1 9 0,3 1 1,-3 7-1,5 6 0,-1 6 0,-13 17 1,21-22-2,-21 22 0,0 0-2,15 29-3,-15-29-8,17 44-26,-17-15-2,-2-4 2,0 4-1</inkml:trace>
  <inkml:trace contextRef="#ctx0" brushRef="#br0" timeOffset="435">609 698 5,'0'0'29,"0"0"2,0 0 2,0 0-10,19 9-4,-19-9 1,17 10-2,-15 7-5,21-17-4,-10 17-1,14-13-1,-4 8-2,11-10-1,-6 5-1,10-7 0,-5-3-2,3 1 1,-6-8-1,-3-1 0,-2 5-1,-8-8 1,-17 14-1,19-29 0,-19 12 1,-4-4-2,-11 2 1,-2 1 0,-8-5 0,-7 10-1,-3 1 1,-6 5-1,-3 7 1,4 11-1,-4 8 1,6 5 0,0 10 0,6 1 0,5 7 0,6-2 0,8 9 0,9-9 0,8 0 1,13 3-1,7-9 1,15-5 1,2-12-1,11-5 0,1-6 1,2-2-1,-3-10 1,-1-15-1,-11 3 0,-2 3-1,-7-2-1,-10 3-3,5-9-3,-22 6-7,0-12-26,-2 8-2,-2-2 0,-4 0 1</inkml:trace>
  <inkml:trace contextRef="#ctx0" brushRef="#br0" timeOffset="949">1100 676 26,'0'0'31,"0"0"3,0 0-1,0 0-9,17 8-5,-15 11-4,21-3-5,-12 9-1,16 2-2,-10 9-1,12-5-1,-9 6-1,3-3-1,-4-1 0,-3-16-1,-1 4 0,-15-21-1,11 20 0,-11-20 0,0 0 0,-17-29 0,2 4-1,0 0 1,-2-10-1,-1-7 0,7 3 0,0-3 0,9 2 1,4 7-1,7 2 0,12 2 1,2 8-1,5 2 1,1-2-1,3 15 0,-3 0 0,-6 6-1,0 4-1,-12 13-4,14-11-13,-18 11-22,-3 8 0,-2-1 1,2-3-2</inkml:trace>
  <inkml:trace contextRef="#ctx0" brushRef="#br0" timeOffset="1384">1621 686 32,'0'0'32,"0"0"3,14-23 1,-14 23-13,17-2-4,-17 2-5,25 15-2,-18 10-4,12-3-1,-7 8-1,5 11-2,0 5-2,0-6 0,0 1-3,-9-7-5,11-18-16,-19-16-18,8 23 1,-10-42-2,-10-6 2</inkml:trace>
  <inkml:trace contextRef="#ctx0" brushRef="#br0" timeOffset="1649">1460 417 68,'0'0'35,"0"0"-2,7 29-2,10-2-36,18-25-25,-11 15-2,18-11-2,-9 11 1</inkml:trace>
  <inkml:trace contextRef="#ctx0" brushRef="#br0" timeOffset="1897">2132 994 27,'0'0'32,"-6"23"3,6-23-1,0 0-9,6 25-6,11-27-2,-17 2-5,21 4-3,-21-4-1,24-12-1,-24 12-1,23-29-2,-17-1 0,3-11-2,-7 7 0,-5-7-1,-5-5-1,-5-4 1,-8-4-1,-10-3 0,-5 5-1,-4 0 1,-4-6-1,1-2 1,3 5-1,11 5 0,4 5 0,14 1 1,13 11 0,9 3-1,14 3 1,7 13 0,4-7 0,3 13 0,1 1 0,-1 9 0,0 2 0,-13 7-2,5 1-2,-20 5-4,6 2-14,-15-2-19,-10 14 2,-5-2-3,-10 0 3</inkml:trace>
  <inkml:trace contextRef="#ctx0" brushRef="#br0" timeOffset="2333">1819 615 94,'-5'17'39,"5"-17"2,34-6-9,-15 6-18,25-17-3,-8 8-4,19-9-1,-5 5-2,3 1-1,-5 12-2,-3 0 0,-7 0-1,-3 6-1,-5-2-5,-30-4-17,25 17-19,-25-17-1,19 2 1,-19-2 0</inkml:trace>
  <inkml:trace contextRef="#ctx0" brushRef="#br0" timeOffset="2582">2448 544 55,'0'0'35,"0"0"2,17 13 0,-17-13-12,23 23-12,-16 12-2,14-14-2,-9 27-1,8-7-2,-6 10-1,3-2-1,-2 2-2,-5-14-1,3 0-3,-9-5-3,-4-32-10,21 20-25,-21-20-3,-12-33 3,-1 0-3</inkml:trace>
  <inkml:trace contextRef="#ctx0" brushRef="#br0" timeOffset="2831">2400 425 92,'0'0'38,"0"0"2,-10-20-2,22 3-25,-12 17-11,30 13-7,-5-13-32,9 16-2,1 3 0,3-2 0</inkml:trace>
  <inkml:trace contextRef="#ctx0" brushRef="#br0" timeOffset="3142">3177 563 56,'-29'-12'37,"29"12"-2,-34-11 2,5 17-16,29-6-7,-47-6-5,24 0-2,-15 18-2,5-5-1,-7 15 1,4-11-1,-4 20 0,8 2-1,-2 9 0,9-2 0,6 10-1,15 2 1,10-2-2,15-6 1,9-9-2,20-10 0,7-13 0,4-7 0,9-12-5,-13-5-4,2-21-26,-5 14-9,-14-10 3,-12 0-3</inkml:trace>
  <inkml:trace contextRef="#ctx0" brushRef="#br0" timeOffset="3484">3415 644 63,'0'0'36,"0"0"0,-12-18-6,12 18-10,0 0-5,-32-11-5,32 11-3,-27 2 0,27-2-3,-32 13 0,32-13 0,-31 27-1,18-4-1,0 4 1,7 0-1,4 4 0,8 0 0,3-4-1,8 3 0,2-3 0,6-17 1,6-2-2,-1-14 0,-1-10 0,-5-9 0,-1-1 0,-4-9 0,-7 2 0,-5 6 0,-1 0 0,-6 10-2,0 17 2,-6-21 0,6 21 0,0 0 0,-9 19 0,9 2 2,2 2-2,5 0 0,1 12 0,9-6 0,0-2 0,2 4 0,8-8 0,-4-10 0,3-7-4,-26-6-6,31-15-32,-18-3 0,-5-9-1,-1-11 1</inkml:trace>
  <inkml:trace contextRef="#ctx0" brushRef="#br0" timeOffset="3982">3753 38 50,'-2'-31'35,"2"31"0,-5-19 2,5 19-11,0 0-14,0 0-2,7 42-2,3-17-1,-10 21 0,9-5-1,-3 17 0,7 7-1,3 14-1,5 2 0,0 5-1,1 3-3,5-7 0,-2-1 0,-2-12 0,-6-11 0,-2-16 0,-9-13 0,-6-29 0,0 0-7,0 0-1,-23-17-9,15-18-16,-7 10-10,-4-8 1,-2 3 1</inkml:trace>
  <inkml:trace contextRef="#ctx0" brushRef="#br0" timeOffset="4293">3597 501 69,'0'0'41,"-24"-36"-1,24 36 1,-14-17-13,37-12-15,-23 29-4,44-16-3,-12 9-1,4-3-2,8 14-3,-2-16 0,0 1 0,0 17 0,0-16 0,-8 4 0,-2-1 0,-11 7-5,12-18-26,-16 14-11,-17 4-2,26 4 1,-26-4 0</inkml:trace>
  <inkml:trace contextRef="#ctx0" brushRef="#br0" timeOffset="4635">4304 650 57,'0'0'38,"-20"-20"-1,20 20 2,-22-2-16,22 2-9,0 0-3,0 0-3,0 23-2,7-3-1,-7 12-1,8-5 0,1 18-2,1-5 0,-1 8 0,5-8-1,-3 3-1,2-9 2,1-12-4,-7 1-2,-7-23-4,0 0-26,0 0-8,10-43 0,-20 5 0</inkml:trace>
  <inkml:trace contextRef="#ctx0" brushRef="#br0" timeOffset="4915">4090 309 99,'-15'-17'40,"0"0"2,7-1-2,8 18-26,0 0-16,19 6-23,-2 6-15,6-1 0,6 3 0,-1 5-2</inkml:trace>
  <inkml:trace contextRef="#ctx0" brushRef="#br0" timeOffset="5210">4663 742 61,'0'0'38,"0"0"-1,-17-6 2,17 6-17,0 0-8,-25-17-4,25 17-5,-15-18-1,15 18-1,-19-17-1,19 17 0,-23-17-1,23 17 0,-26 4 0,9-4 0,17 0-1,-31 27 1,14-12 0,4 8 1,-1 12 0,3-6 0,7 9 0,6 2 0,7-5 0,9-10-2,6 2 0,9-4 0,5-13 0,7-5 0,-5-6 0,6-19 0,-10-1 0,-3-8 0,-16-3 0,0-5 0,-13 0 0,-14-3 0,-1-4 0,-6 19 0,-4-8 0,-2 8 0,4 4 0,0 2 0,19 19 0,-29-27 0,29 27-4,-17-10 0,17 10-7,0 0-19,6 18-12,-6-18 0,19 3 0,-19-3 1</inkml:trace>
  <inkml:trace contextRef="#ctx0" brushRef="#br0" timeOffset="5661">4755 586 90,'19'-2'38,"-19"2"0,21 17-5,9-11-18,-17 19-4,16-9-3,-12 9-3,6-2-1,-6 9 0,4-12-1,-8 10-1,-1-7-1,-1 4 0,2-4-1,-5 6 2,0-6-2,-4-5 0,-4-18 0,9 27 0,-5-8 0,-4-19 0,0 0 0,0 0 0,0 0 0,-6-35 0,4 12 0,-3 0 0,3-15 0,-2-3 0,2 5 0,0-1 0,6 4 0,2 5 0,-1 5 0,7 3 0,-12 20 0,26-27 0,-5 16 0,0 11 0,6 6 0,-2 5 0,1 5 0,1-1 0,1 12 0,1 2 0,-4 0 0,-2 5 0,-2 1 0,-2-1 0,0 7 0,-6 1 0,-4-7 0,-1 3 0,-6 1 0,2-7 0,-4-5 0,4-7 0,-16-3-8,12-17-36,-6-19-1,-1-12 2,-1-13-1</inkml:trace>
  <inkml:trace contextRef="#ctx0" brushRef="#br0" timeOffset="6392">5322 69 23,'0'0'30,"0"0"3,0 0-7,0 0-2,0 0-2,21-19-2,-21 19-3,0 0-2,9 19-5,-9-19-1,0 0-2,21 17-2,-17 6-1,6-6-2,-5 8 0,7 0 0,-7 4 0,5 6 0,-4-2-2,1-5 0,-3-8-2,-4-1-3,0-19-5,0 0-24,0 0-9,-4-21 1,4 3-1</inkml:trace>
  <inkml:trace contextRef="#ctx0" brushRef="#br0" timeOffset="6703">5508 15 51,'0'0'37,"0"0"1,0 0-2,0 0-11,18 6-7,-18-6-4,11 17-3,-7 0-3,-4-17-1,23 20-2,-23-20 0,21 26-5,-21-26 0,34 41 0,-21-18 0,-3 4 0,-1 11 0,-5-5 0,-4 5 0,4-9-9,-16-4-34,-10-4 0,-7-19 0,-3-4-1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3T20:36:01.133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90 13 9,'0'0'17,"0"0"-2,0 0-2,0 0-1,0 0-1,0 0 0,0 0-2,0 0 1,-6-19 0,6 19 1,0 0-2,0 0 1,0 0-1,0 0-1,0 0 0,0 0-3,0 0 0,6 21-1,-6-21-1,0 0-1,0 0 0,23 18 0,-23-18-1,19 23 1,-19-23-1,19 31 0,-19-31 0,19 37-1,-11-12 1,-4 2-1,-2 2 1,-4-4-1,-2 4 1,-5 0-1,-5 6 0,-7-6 0,0 6-1,4-6-5,-12 6-15,4-6-13,4-12 0,0 1 0,21-18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1:02:24.1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545 569 40,'-15'-17'32,"0"-8"1,-16 10-5,-13 15-7,-3-4-3,-14 18-6,0-9-4,-8 18-3,10-2-2,2 8 0,15-4-2,12 2 0,16-6 0,14-21-1,33 24 0,16-24 0,12-2 0,15-3-1,6 3 1,-2 2 0,-6 2 0,-7 9-1,-19 6 1,-20 6 0,-22 10 0,-17 5 0,-22 2 1,-18-4 0,-12-1-1,-9-6 1,-3-8-1,9-12-1,1-3-1,21-18-2,12-5-6,39-13-8,16 5-11,27-2-6,24-13-2,6 11 3</inkml:trace>
  <inkml:trace contextRef="#ctx0" brushRef="#br0" timeOffset="359">914 875 52,'61'78'33,"-21"22"0,-2 5-3,2 8-8,-13 15-9,5-25-4,-11 2-3,0-17-3,-9-23-1,-3-16 0,-9-20-1,0-29-1,-26-19 0,-1-15 0,-9-18 1,-12-17-2,-9-17 1,-10-11 1,1-18-2,3-3 2,6-3 0,15 7 0,10 7 0,18 9 0,22 18 1,22 25-1,18 26 1,11 17-2,4 18 1,5 15-1,3 10 0,-7 7-1,-12 12 1,-10-6-1,-17-2 0,-14 0 1,-19-4 0,-15-15-1,-11-2 1,-10-8 0,-5-7 0,1-8 1,5-9-1,8-5 1,9-7-1,26 23 1,0-30 0,28 9 0,20-2-1,9 4 1,10-2-1,9 3 1,0 1-1,2-6 1,-8 4-1,-7 4 0,-15 2 0,-12-3 0,-11 7 1,-25 9-1,0-23 0,-19 9 0,-17 9 0,-12-7 0,-7 7 0,-8 5 0,0 3 1,8 5-1,5 7 1,16 10-1,13 8 1,21 9 0,19 3-1,21 5 1,21-8-2,11-7-1,24-12-4,-7-6-5,25-23-12,1-4-15,-9-18 0,-3-9 0,-13-1 1</inkml:trace>
  <inkml:trace contextRef="#ctx0" brushRef="#br0" timeOffset="1015">2291 663 32,'0'0'31,"-27"-29"4,3 18-2,-9-1-8,5-12-7,-10 20-5,9-10-4,-9 16-3,13-2 0,-9 17-3,11 6 1,-2 19-3,14 4 2,9 10-2,15-3 0,8-5 0,14 0-2,12-10-2,5-7-8,14-33-19,5-6-9,-8-11 2,-1-21-2</inkml:trace>
  <inkml:trace contextRef="#ctx0" brushRef="#br0" timeOffset="1265">2581 575 69,'-12'21'36,"5"17"-2,8 2 2,3 3-24,-2 12-6,8 0-4,7-9-7,-10 2-14,3-8-16,-10-40 0,0 0 0,0 0 0</inkml:trace>
  <inkml:trace contextRef="#ctx0" brushRef="#br0" timeOffset="1453">2308 269 39,'0'0'26,"35"41"1,8-13-4,5 26-22,5-3-18,22-1-10,-7 15 2,22-23-1</inkml:trace>
  <inkml:trace contextRef="#ctx0" brushRef="#br0" timeOffset="1562">3060 845 56,'25'24'35,"-13"-1"0,-5-2-7,-7-21-5,15 25-8,-15-25-5,23-11-3,-2-7-2,-2-4-1,4-20-2,-2-1 0,-6-16-1,-3-4 0,-10-4-1,-10-3 0,-11-5 0,-13-3 0,-6 1 1,-2 5-2,1 9 2,5 5-2,8 9 1,12 9 0,14 13 0,19 17 0,16 16-1,12 5 0,6 9-2,8 3 0,-4 9-3,10-3-1,-19 11-5,-3-13-6,-22 13-7,-11-6-11,-10-3 0,-18 3 2,-1-7 2</inkml:trace>
  <inkml:trace contextRef="#ctx0" brushRef="#br0" timeOffset="1937">3028 564 45,'17'17'32,"23"-15"1,-2 3-1,6-1-16,19-19-3,-2 9-6,7-7-2,-3 9-2,-6-4-2,-6 5-1,-7 3 1,-6 11-2,-9 6 1,-10 14 0,-8 3 1,-4 10 1,-7 2 0,-4 8 0,-3-5 0,-9 3 0,3 3-2,3-11-5,-1 2-20,-5-17-10,14-29 0,0 0-1</inkml:trace>
  <inkml:trace contextRef="#ctx0" brushRef="#br0" timeOffset="2265">3592 453 71,'0'0'29,"23"38"-12,-14-15-22,33-12-24,4 18 0,22-6-1</inkml:trace>
  <inkml:trace contextRef="#ctx0" brushRef="#br0" timeOffset="2406">4296 646 52,'-4'-29'35,"4"29"-1,-26-29 1,12 12-12,-14 6-12,7-1-3,-6 14-1,6-4-1,-9 25 0,7 2-1,-2 25 0,12-2-1,9 13-1,17-8 0,10 8 0,15-7-2,20-14-1,8-13-3,22-23-13,-6-12-24,-2-5-1,-2-10 1,0-12-1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39:29.239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8BBE6E-2A11-4EC6-943C-21455B6F6B91}" emma:medium="tactile" emma:mode="ink">
          <msink:context xmlns:msink="http://schemas.microsoft.com/ink/2010/main" type="writingRegion" rotatedBoundingBox="821,12862 22622,12952 22598,18720 798,18630"/>
        </emma:interpretation>
      </emma:emma>
    </inkml:annotationXML>
    <inkml:traceGroup>
      <inkml:annotationXML>
        <emma:emma xmlns:emma="http://www.w3.org/2003/04/emma" version="1.0">
          <emma:interpretation id="{A0E49535-8E31-466A-96A7-26FCDAA63AE7}" emma:medium="tactile" emma:mode="ink">
            <msink:context xmlns:msink="http://schemas.microsoft.com/ink/2010/main" type="paragraph" rotatedBoundingBox="8298,12803 22631,13159 22587,14945 8254,145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A22957-527E-484E-9E6B-150AB6DF153B}" emma:medium="tactile" emma:mode="ink">
              <msink:context xmlns:msink="http://schemas.microsoft.com/ink/2010/main" type="line" rotatedBoundingBox="8298,12803 22631,13159 22587,14945 8254,14589"/>
            </emma:interpretation>
          </emma:emma>
        </inkml:annotationXML>
        <inkml:traceGroup>
          <inkml:annotationXML>
            <emma:emma xmlns:emma="http://www.w3.org/2003/04/emma" version="1.0">
              <emma:interpretation id="{B0B9D6E1-2C67-40A5-A418-9986D28C0CF9}" emma:medium="tactile" emma:mode="ink">
                <msink:context xmlns:msink="http://schemas.microsoft.com/ink/2010/main" type="inkWord" rotatedBoundingBox="8296,12879 12939,12994 12905,14349 8263,14234"/>
              </emma:interpretation>
              <emma:one-of disjunction-type="recognition" id="oneOf0">
                <emma:interpretation id="interp0" emma:lang="en-US" emma:confidence="1">
                  <emma:literal>Fun</emma:literal>
                </emma:interpretation>
                <emma:interpretation id="interp1" emma:lang="en-US" emma:confidence="0">
                  <emma:literal>Fur</emma:literal>
                </emma:interpretation>
                <emma:interpretation id="interp2" emma:lang="en-US" emma:confidence="0">
                  <emma:literal>fun</emma:literal>
                </emma:interpretation>
                <emma:interpretation id="interp3" emma:lang="en-US" emma:confidence="0">
                  <emma:literal>Fein</emma:literal>
                </emma:interpretation>
                <emma:interpretation id="interp4" emma:lang="en-US" emma:confidence="0">
                  <emma:literal>Fien</emma:literal>
                </emma:interpretation>
              </emma:one-of>
            </emma:emma>
          </inkml:annotationXML>
          <inkml:trace contextRef="#ctx0" brushRef="#br0">4539 10871 13,'0'0'31,"-30"4"1,5-2-17,25-2-4,0 0-2,35-12-2,-9 14-1,14-16-2,7 7 0,17-9 0,5 2-2,11-2 0,7 6-1,6 2 1,6 6-2,3 4 1,1 6 0,-2 0 0,2 2-1,-2-2 1,-9-4-1,-3-2 0,-6-6-2,-23 6-4,5-14-10,-33 18-19,-14-4-2,-18-2 2</inkml:trace>
          <inkml:trace contextRef="#ctx0" brushRef="#br0" timeOffset="-353.0202">4656 10932 2,'0'0'31,"-16"-25"0,16 25-12,0 0-7,0 0-3,22 16-2,6 5-2,0 25-1,13 7 0,1 26-1,6 12 0,-1 25-2,-3 3 1,-2 7-1,-3-3 0,-9-5-1,-4-11 1,-8-20-1,-4-20-1,1-28-2,-9-19-3,10-38-13,-10-9-16,-4-21 2,-6-9-2</inkml:trace>
          <inkml:trace contextRef="#ctx0" brushRef="#br0" timeOffset="307.0175">4799 11527 15,'0'0'32,"26"-4"0,-6 0-20,29-18-3,-3 14 0,25-17-1,-5 13-2,17-8-2,-1 6-1,3-2-1,-2 9 0,-4 5-1,-5 0-2,-13 15-5,3-13-22,-13 14-7,-13-4 0</inkml:trace>
          <inkml:trace contextRef="#ctx0" brushRef="#br0" timeOffset="998.057">6434 11517 19,'-14'-18'30,"14"18"-11,-10-29-6,10 29-1,0 0-2,-22 13-3,22-13-1,-4 42-1,10-12 0,-2 23-2,12 2 1,2 18-1,10-4-1,3 4 0,9-7-1,8-3 0,5-14 0,-1-13-1,3-18 0,-3-15 1,1-16-1,-3-15 0,-2-15 0,-9-11-1,-9-7 1,-4-6-1,-8-6 1,-6-2 0,-10-4 0,-6 8 0,-4 7-1,-4 9 2,0 12-1,0 7 0,-2 14 0,14 22 0,-20 4 0,12 22 0,2 12 0,6 13 1,4 10 0,2 14-1,10 2 2,4 2-1,10-8 0,6-4 0,7-13 1,1-9-2,5-17 1,3-12-1,0-10-1,3-16-3,-15 2-5,13-24-18,-17 10-10,2-11 1,-14 5 0</inkml:trace>
          <inkml:trace contextRef="#ctx0" brushRef="#br0" timeOffset="1587.0908">7636 11503 5,'16'40'30,"0"15"1,-2 0-16,23-1-4,-11 21-2,14-16-1,-12 10-3,7-10-1,-13-3-1,2-13 1,-12-7-1,0-15-1,-12-21 0,0 0 0,-2-19 0,-4-13-1,0-6 0,-4-13-1,4-4 0,4-8 0,2 3 0,8 1 1,4 2-1,16 5 1,7 9 0,7 2 0,6 13 0,5 10 0,1 10 1,3 8-1,-3 8 0,-7 6 0,-7 10 0,-6 9 0,-6 5 0,-7 3 0,-5 5 0,-2 5 0,-4 0-1,2 1 1,-2 3 0,8 0 0,-2-3 0,9-5 0,3-5-1,8-7 1,4-5 0,5-9 0,3-9-1,3-8 1,1-8-1,-2-6 0,-1-5 1,-9-1-1,-4-4-2,-11 6-2,3-13-16,-28 27-18,4-34 0,-22 16 0</inkml:trace>
        </inkml:traceGroup>
        <inkml:traceGroup>
          <inkml:annotationXML>
            <emma:emma xmlns:emma="http://www.w3.org/2003/04/emma" version="1.0">
              <emma:interpretation id="{E73F2A1F-272E-46E6-99A3-D9B8341C1C55}" emma:medium="tactile" emma:mode="ink">
                <msink:context xmlns:msink="http://schemas.microsoft.com/ink/2010/main" type="inkWord" rotatedBoundingBox="14357,13214 15274,13237 15241,14595 14323,14572"/>
              </emma:interpretation>
              <emma:one-of disjunction-type="recognition" id="oneOf1">
                <emma:interpretation id="interp5" emma:lang="en-US" emma:confidence="1">
                  <emma:literal>&amp;</emma:literal>
                </emma:interpretation>
                <emma:interpretation id="interp6" emma:lang="en-US" emma:confidence="0">
                  <emma:literal>R</emma:literal>
                </emma:interpretation>
                <emma:interpretation id="interp7" emma:lang="en-US" emma:confidence="0">
                  <emma:literal>•</emma:literal>
                </emma:interpretation>
                <emma:interpretation id="interp8" emma:lang="en-US" emma:confidence="0">
                  <emma:literal>8</emma:literal>
                </emma:interpretation>
                <emma:interpretation id="interp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2682.1532">11203 12289 22,'0'0'30,"0"0"-14,6 26-5,-6-26 2,0 0-2,-24-18-1,-6 12-1,7-25-1,-13 5-2,-2-16-2,-11-5-1,-3-14-1,-6-8-1,-1-8 0,-3-4-1,3-6 1,7 0-1,5-4 1,13 6-1,10 2 1,12 8-1,12 8 1,16 10-1,12 11 0,6 9 0,9 11-1,5 14 1,7 12 0,-1 12 0,2 10 0,-9 11 0,-5 7 1,-10 7-1,-11 5 0,-11 7 0,-14 0 0,-12 4 0,-13-3-1,-7 3 1,-10 0-1,-7 0 1,-3-2-1,-1-7 1,1-1 1,7-6-1,7-1 1,8-3-1,10-1 1,12-3 0,12-1 0,14 1 0,10-1-1,8 1 1,12-3-1,7 1 2,9-5-1,5-2 1,9-5-1,-5-7 0,8-8 0,-3-6 0,1-8 0,-7-6-1,-9-2-2,-1-7-4,-21 15-31,-7-14-2,-30 18 1,-6-24-1</inkml:trace>
        </inkml:traceGroup>
        <inkml:traceGroup>
          <inkml:annotationXML>
            <emma:emma xmlns:emma="http://www.w3.org/2003/04/emma" version="1.0">
              <emma:interpretation id="{8CA1C815-2165-4C8E-88A2-7766B7E64ABA}" emma:medium="tactile" emma:mode="ink">
                <msink:context xmlns:msink="http://schemas.microsoft.com/ink/2010/main" type="inkWord" rotatedBoundingBox="16130,12998 22631,13159 22587,14945 16085,14783"/>
              </emma:interpretation>
              <emma:one-of disjunction-type="recognition" id="oneOf2">
                <emma:interpretation id="interp10" emma:lang="en-US" emma:confidence="1">
                  <emma:literal>Profit</emma:literal>
                </emma:interpretation>
                <emma:interpretation id="interp11" emma:lang="en-US" emma:confidence="0">
                  <emma:literal>profit</emma:literal>
                </emma:interpretation>
                <emma:interpretation id="interp12" emma:lang="en-US" emma:confidence="0">
                  <emma:literal>Profits</emma:literal>
                </emma:interpretation>
                <emma:interpretation id="interp13" emma:lang="en-US" emma:confidence="0">
                  <emma:literal>profits</emma:literal>
                </emma:interpretation>
                <emma:interpretation id="interp14" emma:lang="en-US" emma:confidence="0">
                  <emma:literal>•Profit</emma:literal>
                </emma:interpretation>
              </emma:one-of>
            </emma:emma>
          </inkml:annotationXML>
          <inkml:trace contextRef="#ctx0" brushRef="#br0" timeOffset="16998.9723">12318 11165 3,'0'0'32,"0"0"-8,-4-30-3,4 30-3,0 0-6,0 0-4,0 0-1,0 0-2,0 0-1,6 22 0,6 4-1,2 19-1,4 5 1,2 27-1,7 13 0,-1 17 0,4 10-1,-6 13 0,3-2 0,-5 1-1,-2 1 1,-4-13-1,-4-9 0,-4-15 0,-2-18 0,-2-20-1,-4-13-1,0-42-2,0 0-4,2-34-20,-12-17-12,4-32 4</inkml:trace>
          <inkml:trace contextRef="#ctx0" brushRef="#br0" timeOffset="17566.0041">12393 11177 17,'-29'-20'31,"29"20"0,-8-26-18,8 26-5,0 0 0,0 0-1,0 0-2,0 0 0,0 0 0,0 0 0,0 0-1,0 0-2,0 0 1,0 0-2,0 0 1,28-23-1,-5 9 0,5-2 0,10 0-1,7 6 2,7 2-3,4 5 2,7 10-1,6 5 0,1 12 0,1 8 0,-5 7 0,-3 3 0,-3 3 0,-7 6 0,-7 1 0,-10 3 0,-9 0 1,-13-1-1,-4 3 0,-14 0 0,-8-2 0,-11-5 0,-11-1 0,-10-5 1,-11-3-1,-5-7 0,-7-5 0,-1-7 1,-5-4-1,-1-8-1,3-8 2,6-8-1,7-6 0,10-4-1,9-2 0,13-9-2,8 5-2,26-16-17,-2 17-15,12 1-1,8 8 1</inkml:trace>
          <inkml:trace contextRef="#ctx0" brushRef="#br0" timeOffset="18192.0405">13713 12024 23,'4'18'32,"0"13"2,-2-1-22,23 4-5,-9 15-1,12-4 0,-4 9-2,2-7-1,-5 3 0,-1-13 0,-2-3-1,-6-9-1,-8-5 1,-4-20 0,2 18-1,-2-18 1,0 0-1,-24-12 0,0 0 0,3-8 1,-5-7-1,0-9-1,-2-11 0,6-5 0,3-7 0,7-6 0,8 0 1,8-2 0,12 5-1,11-3 1,11 8 0,10 0 0,7 7 0,11 3-1,7 9 1,10 9-1,3 15 1,5 14-1,-6 14 0,-5 13 1,-5 9-1,-12 9 1,-11-3-1,-16-1 1,-12-9-1,-15-10 0,-9-22-2,-29 6-1,9-24-5,-18 12-26,0-20-4,-11 1 0</inkml:trace>
          <inkml:trace contextRef="#ctx0" brushRef="#br0" timeOffset="18844.0776">15383 11965 21,'0'0'31,"0"0"-14,-6-40-3,6 40 0,-16-33-5,-2 23-2,6-12-2,-15 12 0,-1-11-1,-10 15-1,-3-2 1,-7 14-1,2 7 0,-7 11 0,3 10 0,1 11-1,11 12 1,6 9-1,14 1-1,8 4 0,16-4 0,12-8-1,12-9 1,18-9-1,11-17-1,5-16 2,7-12-2,2-16 1,-3-16-1,-5-11 2,-7-6-2,-17-3 1,-9-3 1,-14-2-1,-10 4 0,-12 1 0,-10 7 0,-8 2 0,-7 3-1,3 1 1,-4 7-1,2 3-1,-2 9-1,17-2-8,-7 24-26,20 2-2,-22 0 1</inkml:trace>
          <inkml:trace contextRef="#ctx0" brushRef="#br0" timeOffset="19898.1381">15895 11635 18,'-4'20'36,"4"-20"2,20 35-1,10-35-30,9 14-2,23-10 1,1 6-2,22-8-1,-1 2 0,9-6-2,-2-2 1,1-4-2,-5 2 1,-4-4-2,-7 2 0,-15 4-2,-3-7-3,-19 28-31,-3-15-2,-14 12 1</inkml:trace>
          <inkml:trace contextRef="#ctx0" brushRef="#br0" timeOffset="19583.12">16294 12435 18,'0'0'32,"14"26"3,-12-1-21,21-21-3,-17 14-3,14-16-1,-20-2-2,30 6 0,-30-6-1,26-16 0,-26 16 0,21-43-1,-15 11-1,2-15 0,-6-5 0,0-9-1,-6-6 0,-2-8 0,-5-8 0,-3-8-1,-4-2 0,-4-2 0,0-3 1,0 3-1,2 2 0,-1 10 0,7 6 0,4 10 0,10 10 0,6 13 0,8 7 0,6 7 0,13 8 0,9 5 0,6 9 0,9 4 0,7 4 0,5 4-1,0 4 1,1 7-1,-5-3 1,-15 4-2,-6 0-1,-21 9-3,7-13-18,-34 16-14,-6-6 0,-24 9 0</inkml:trace>
          <inkml:trace contextRef="#ctx0" brushRef="#br0" timeOffset="20532.1738">17432 11321 37,'0'0'40,"-27"-14"-1,27 14-1,0 0-35,0 0-2,0 0 0,0 0-4,41 20-6,-31 0-29,-10-20-1,24 29 1</inkml:trace>
          <inkml:trace contextRef="#ctx0" brushRef="#br0" timeOffset="20332.1629">17575 11775 32,'0'0'19,"0"0"0,-24-2 1,24 2-3,0 0-3,0 0-5,-8 32-2,12-14-1,-8 15-2,10-1 0,-2 13-1,4 1-1,-2 11 0,6 0-1,-2 2 1,4-3-2,-2-1 1,0-6-1,-2-7-1,-2-3-1,2-17-3,-16 2-10,6-24-24,0 0 1,8-28-2</inkml:trace>
          <inkml:trace contextRef="#ctx0" brushRef="#br0" timeOffset="21463.2276">17954 11601 29,'-22'28'39,"22"-28"-1,-22 18-1,22-18-31,0 0-1,26-10 0,-6 4-2,8-4 0,4 2-1,11-4 1,3 3-1,5 1 0,1 4-1,6-2 1,5 4-2,1 2 1,-1 0 0,-3 0 0,-1 2-1,-3-2 1,-5 0-1,-11 2-1,-6-6 0,-11 4-3,7-8-11,-30 8-25,0 0-2,-20-8 0</inkml:trace>
          <inkml:trace contextRef="#ctx0" brushRef="#br0" timeOffset="20988.2003">18232 11054 11,'0'0'30,"0"0"1,-10-25-20,10 25 1,0 0-2,0 0-1,0 0-1,-14 21 0,14-21-1,6 30-1,4-6-2,-4 19 0,8 5 0,-2 17-2,2 8 0,5 18 0,-1 7-1,0 9 0,2 4 0,-2 3 0,2-1-1,1-1 0,5-7 1,-6-6-1,4-6 0,0-6 0,-6-12 0,1-14 0,-7-12-2,2-23-3,-26-8-9,12-18-24,-12-46-3,-2-13 2</inkml:trace>
        </inkml:traceGroup>
      </inkml:traceGroup>
    </inkml:traceGroup>
    <inkml:traceGroup>
      <inkml:annotationXML>
        <emma:emma xmlns:emma="http://www.w3.org/2003/04/emma" version="1.0">
          <emma:interpretation id="{BEB49CBF-31FA-4FB7-A7FA-787F5A8B38A6}" emma:medium="tactile" emma:mode="ink">
            <msink:context xmlns:msink="http://schemas.microsoft.com/ink/2010/main" type="paragraph" rotatedBoundingBox="803,17251 20730,17333 20724,18712 798,18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4CF7B8-7D22-4144-B0DD-1777AA8CE828}" emma:medium="tactile" emma:mode="ink">
              <msink:context xmlns:msink="http://schemas.microsoft.com/ink/2010/main" type="line" rotatedBoundingBox="803,17251 20730,17333 20724,18712 798,18630"/>
            </emma:interpretation>
          </emma:emma>
        </inkml:annotationXML>
        <inkml:traceGroup>
          <inkml:annotationXML>
            <emma:emma xmlns:emma="http://www.w3.org/2003/04/emma" version="1.0">
              <emma:interpretation id="{F4A76C86-8723-4AEA-A2C3-D21864A6F5A9}" emma:medium="tactile" emma:mode="ink">
                <msink:context xmlns:msink="http://schemas.microsoft.com/ink/2010/main" type="inkWord" rotatedBoundingBox="803,17389 5437,17408 5432,18395 799,18375"/>
              </emma:interpretation>
              <emma:one-of disjunction-type="recognition" id="oneOf3">
                <emma:interpretation id="interp15" emma:lang="en-US" emma:confidence="1">
                  <emma:literal>Thomas</emma:literal>
                </emma:interpretation>
                <emma:interpretation id="interp16" emma:lang="en-US" emma:confidence="0">
                  <emma:literal>-Thomas</emma:literal>
                </emma:interpretation>
                <emma:interpretation id="interp17" emma:lang="en-US" emma:confidence="0">
                  <emma:literal>thomas</emma:literal>
                </emma:interpretation>
                <emma:interpretation id="interp18" emma:lang="en-US" emma:confidence="0">
                  <emma:literal>Thomis</emma:literal>
                </emma:interpretation>
                <emma:interpretation id="interp19" emma:lang="en-US" emma:confidence="0">
                  <emma:literal>Thames</emma:literal>
                </emma:interpretation>
              </emma:one-of>
            </emma:emma>
          </inkml:annotationXML>
          <inkml:trace contextRef="#ctx0" brushRef="#br1" timeOffset="1.83232E8">-2979 15291 3,'0'0'30,"-28"13"1,28-13 1,0 0-16,0 0-4,0 0-3,0 0-1,0 0-2,0 0-1,36-18-2,-13 21 0,10-6-1,6 8-1,9-2 0,4 5-1,9-1 1,1 6-1,2 3 0,5-3 0,-2-3 0,-1-8 0,3-2 0,1-7-1,-9-1 0,-2-10 0,-10 5-4,10-15-6,-21 30-24,1-15 0,-39 13-1,30 6 1</inkml:trace>
          <inkml:trace contextRef="#ctx0" brushRef="#br1" timeOffset="1.83232E8">-2105 15479 6,'0'0'29,"0"0"3,-23 18-1,23-18-17,-10 41-4,17-17-2,-12 22-3,18 3-1,-10 18 0,10-5-1,-8 10-1,7-5 0,1 2-1,0-7 0,-5-3 0,-1-13 0,1-2-1,-3-10-1,-5-34 0,8 25-8,2-48-24,-5-8-2,6-23 0,-4-10 0</inkml:trace>
          <inkml:trace contextRef="#ctx0" brushRef="#br1" timeOffset="1.83232E8">-1662 15284 23,'0'0'27,"0"0"-14,0 33-1,0-33 0,18 54-2,0-20 0,-15 32-2,17-9-1,-12 23-2,7-8 0,-4 13-2,7-10-1,-6-1 0,4-9-1,-6-14 0,0-10 0,1-12-1,-11-29 0,12 33 0,-12-33 1,0 0-1,11-23 0,-9-3 0,1-5 1,2-5-1,-3-5 0,9-3 0,-4 3 0,6 8 0,3 7 0,-16 26-1,33-13 1,-33 13 0,43 33 1,-19 1-1,-1 2 0,0 3 0,-3 2 1,3-3-1,-5-4 0,-2-3 0,-6-6 0,-10-25-2,5 39-6,-5-39-25,0 0-1,0 0 0,0 0 0</inkml:trace>
          <inkml:trace contextRef="#ctx0" brushRef="#br1" timeOffset="1.83232E8">-629 15876 14,'0'0'28,"0"0"3,0 0-17,-10-47-3,10 47-2,-21-31-2,21 31-1,-33-33-2,7 23-1,26 10-1,-46-11-1,21 19 0,-1 13 0,-2 7 0,2 11 0,6 7-1,2 8 1,8 0 0,7 0 0,11-8 0,7-7 0,11-16 0,7-7-1,8-19 0,5-10 0,0-13 1,-5-7-2,-2-6 1,-6-2 0,-10 3-1,-8 2 0,-15 10-1,0 26-1,-17-28-1,17 28-4,-41 0-5,41 0-10,-34 2-10,34-2 1</inkml:trace>
          <inkml:trace contextRef="#ctx0" brushRef="#br1" timeOffset="1.83232E8">-319 15891 20,'8'39'29,"-6"-14"2,-7 6-16,21-7-7,-14 19 0,11-17-2,-8 13-2,3-14-1,-3 4-1,-5-29 0,0 0-1,0 0 0,0 0-1,0 0 1,10-52-1,-7 14 1,-1-6-1,6-5 0,0 3 0,7-1 1,1 11 0,7 5 0,2 16 0,3 7 0,3 18-1,0 11 1,-3 10 0,0 8-1,-7 2 0,-6 2 0,-2-1 1,-8-6-1,-2-5 0,-3-31 0,-3 38 1,3-38-1,0 0 0,0 0 0,0 0 0,-2-36 0,7 13 0,2-5 1,11-6-1,3 1 0,10 2 0,4 3 0,-1 7 0,2 6 0,2 9 0,-2 6 0,-8 13 0,-5 8 0,-7 10 0,-6 5 0,-3 5 0,-4 0 0,0-5-1,-9 3-1,6-39-7,6 54-24,-6-54-2,0 0 1</inkml:trace>
          <inkml:trace contextRef="#ctx0" brushRef="#br1" timeOffset="1.83232E8">860 15912 25,'23'0'29,"-23"0"-15,0 0 1,0 0-3,3-41-2,-3 41-3,-21-24-1,21 24-1,-36-18-2,11 18 0,2-2-1,-6 12-1,1 3 0,5 10 0,5 3-1,5 5 1,8 2 0,10 3-1,8-5 1,8-8-1,7-5 0,8-7 0,2-14 0,1-7 0,-4-11 1,1-7-1,-5-3 0,-8-5 0,-5 2 0,-8 1 0,-5 5 0,-2 4 0,-3 24 0,-8-25 0,8 25 0,0 0 0,0 0 0,-18 49 0,16-16 0,4 6 0,1 4 1,2 1-1,0 0 1,3-8-1,0-5-1,-8-31-2,18 39-5,-18-39-21,33-11-6,-8-2 2</inkml:trace>
          <inkml:trace contextRef="#ctx0" brushRef="#br1" timeOffset="1.83232E8">1472 15765 26,'-25'-5'31,"2"13"-13,23-8-2,-31 5-3,31-5-3,-36 10-2,36-10-2,-36 13-2,36-13-1,-33 18 0,33-18-1,0 0 0,-23 20-1,23-20-1,0 0 1,0 0-1,38 18 0,-12-12 0,2-1 0,5 5 0,3 3 0,3 2 0,2 1 0,-5 4 0,-3 4 0,-10-1 1,-5 3 0,-10-1-1,-13-2 1,-11 3 0,-9 0 0,-11-3 0,-5 0-1,-8-2 1,-7-1-1,-1-9-3,1-4 0,28-14-7,-6 14-24,34-7-2,-23-36 1</inkml:trace>
        </inkml:traceGroup>
        <inkml:traceGroup>
          <inkml:annotationXML>
            <emma:emma xmlns:emma="http://www.w3.org/2003/04/emma" version="1.0">
              <emma:interpretation id="{F4B2E0C2-8C26-42BE-B3FB-A2B986C266C8}" emma:medium="tactile" emma:mode="ink">
                <msink:context xmlns:msink="http://schemas.microsoft.com/ink/2010/main" type="inkWord" rotatedBoundingBox="6085,17273 8984,17285 8979,18664 6080,18652"/>
              </emma:interpretation>
              <emma:one-of disjunction-type="recognition" id="oneOf4">
                <emma:interpretation id="interp20" emma:lang="en-US" emma:confidence="0">
                  <emma:literal>Ball,</emma:literal>
                </emma:interpretation>
                <emma:interpretation id="interp21" emma:lang="en-US" emma:confidence="0">
                  <emma:literal>pall,</emma:literal>
                </emma:interpretation>
                <emma:interpretation id="interp22" emma:lang="en-US" emma:confidence="0">
                  <emma:literal>Dahl,</emma:literal>
                </emma:interpretation>
                <emma:interpretation id="interp23" emma:lang="en-US" emma:confidence="0">
                  <emma:literal>pull,</emma:literal>
                </emma:interpretation>
                <emma:interpretation id="interp24" emma:lang="en-US" emma:confidence="0">
                  <emma:literal>Dull,</emma:literal>
                </emma:interpretation>
              </emma:one-of>
            </emma:emma>
          </inkml:annotationXML>
          <inkml:trace contextRef="#ctx0" brushRef="#br1" timeOffset="1.83232E8">2300 15374 16,'-25'7'33,"25"-7"-1,0 0-7,0 0-15,23 0 0,-23 0-5,48-2 0,-12-1-1,18-15-1,2 8 0,14-6-1,1 9 0,9-1-1,-9 3 1,-4 7-2,-11 9 0,-15 4 0,-10 6 0,-13 7 0,-18 3 0,-15 5-1,-6-2 1,-9 2-1,-6-8 0,0 3 0,-3-5 0,6-8 1,0-6-1,7-4 1,26-8-1,-33 5 1,33-5 1,0 0-1,0 0 0,0 0 1,51-13 0,-13 13 0,6 0 0,5 6 0,2 1 0,0 9-1,-5 4 1,-7 6 0,-11 8-1,-10-1 0,-10 6 0,-6-1 0,-12 1 0,-5-6 0,-11-2 1,-10-5-1,-10-5-1,-3-3 1,-12-8 0,-3-8-1,-6-2 1,1-5-1,3-2 0,7-1 0,15-2 0,3 2-1,41 8-3,-43 0-9,43 0-21,23-3-1,0-5 1</inkml:trace>
          <inkml:trace contextRef="#ctx0" brushRef="#br1" timeOffset="1.83232E8">2454 15482 36,'0'0'29,"-23"2"-6,23-2-4,0 0-6,0 0-4,-3 52-4,11-19-1,-3 24-1,10 2-1,-2 16 0,3-1-1,-4 6 0,1-3-1,3-10-2,-16 5-8,10-25-24,-5-1-2,-5-46 1</inkml:trace>
          <inkml:trace contextRef="#ctx0" brushRef="#br1" timeOffset="1.83232E8">3676 15711 22,'0'0'30,"-33"-21"-11,33 21-4,-33-20-2,33 20-4,-44-13-3,21 8-1,-10 15-1,7-2-2,-2 12 1,28-20-2,-44 52 1,34-21-1,2 5 1,11-5-1,7 0 0,-10-31-1,41 36 1,-10-31-1,5-8 1,5-12-1,2-8 0,1-8 0,-6 0 0,-4-3 0,-4 6 0,-7 2 1,-23 26-1,29-18 1,-29 18 1,7 28-1,-4 3 0,2 0 1,-2 10-1,4-2 1,1 2-2,2-5 1,3-7 0,2-6-1,-15-23-1,36 26-1,-10-29-2,-26 3-10,23-8-20,-23 8-3,33-36 2</inkml:trace>
          <inkml:trace contextRef="#ctx0" brushRef="#br1" timeOffset="1.83232E8">4099 15165 29,'0'0'32,"0"0"2,-15 41-23,15-41 1,7 31-2,-7-31-3,16 57-1,-1-19-1,-7 27-1,12 2 0,-4 13-2,7 5 0,-5 2-1,5 1 1,-3-6-2,1-7 1,-6-14-1,-2-12-1,0-15 0,-8-9-1,-5-25-1,0 0-4,0 0-13,15-43-16,-15-1-1,-7-8 1</inkml:trace>
          <inkml:trace contextRef="#ctx0" brushRef="#br1" timeOffset="1.83232E8">4327 15278 4,'-13'26'32,"13"-26"0,-2 41-4,-11-5-15,13-36-1,10 70-3,11-34-2,-11 26-2,18-8-2,-5 15 1,8-2-2,-3 13 1,11-8-3,-6 0 2,-2-5-4,2-10 0,-23-1-7,11-20-27,-6-5-1,-15-31 0</inkml:trace>
          <inkml:trace contextRef="#ctx0" brushRef="#br1" timeOffset="1.83232E8">5122 16190 24,'0'0'33,"15"43"2,8-22-18,-26 25-6,16-15-2,-20 18-5,4-10-1,-10 2-4,-20 5-13,5-17-21,-6-16 0,-12-16 0</inkml:trace>
        </inkml:traceGroup>
        <inkml:traceGroup>
          <inkml:annotationXML>
            <emma:emma xmlns:emma="http://www.w3.org/2003/04/emma" version="1.0">
              <emma:interpretation id="{6FC87A25-5691-4B0A-9D52-BEFE057C5F67}" emma:medium="tactile" emma:mode="ink">
                <msink:context xmlns:msink="http://schemas.microsoft.com/ink/2010/main" type="inkWord" rotatedBoundingBox="9800,17379 12954,17392 12949,18501 9795,18488"/>
              </emma:interpretation>
              <emma:one-of disjunction-type="recognition" id="oneOf5">
                <emma:interpretation id="interp25" emma:lang="en-US" emma:confidence="0">
                  <emma:literal>MIR,</emma:literal>
                </emma:interpretation>
                <emma:interpretation id="interp26" emma:lang="en-US" emma:confidence="0">
                  <emma:literal>m SR,</emma:literal>
                </emma:interpretation>
                <emma:interpretation id="interp27" emma:lang="en-US" emma:confidence="0">
                  <emma:literal>M SR,</emma:literal>
                </emma:interpretation>
                <emma:interpretation id="interp28" emma:lang="en-US" emma:confidence="0">
                  <emma:literal>MOR,</emma:literal>
                </emma:interpretation>
                <emma:interpretation id="interp29" emma:lang="en-US" emma:confidence="0">
                  <emma:literal>n SR,</emma:literal>
                </emma:interpretation>
              </emma:one-of>
            </emma:emma>
          </inkml:annotationXML>
          <inkml:trace contextRef="#ctx0" brushRef="#br1" timeOffset="1.83232E8">6029 15358 20,'0'0'31,"0"0"1,-39 18-12,39-18-11,0 44-3,8-5-2,-8 15-1,10 5-1,-7 18 0,4 0 0,6 1-1,-3-4 0,1-4 0,-4-16 0,4-8-1,-6-12 1,5-11-1,-10-23 1,0 0-1,28-5 0,-20-21 1,0-8-1,-3-12 0,2-13 0,-1-13 0,-6-5 0,2-3 0,1 3 0,-1 7 0,-2 8 0,3 11 1,-1 15-2,-2 36 2,0 0-2,23 15 1,-12 26-1,1 13 1,6 13-1,0 11 1,5 4-1,-2-2 1,-1-8 0,-2-13 0,3-13 0,-3-15 0,-18-31 0,33 8 0,-18-31 0,1-13 0,-1-16 1,3-12-1,0-11 0,-3-7 0,1 0 0,-1-1-1,-2 11 1,-3 13 0,-2 13 0,2 17 0,-10 29 0,0 0 0,31 21 0,-18 23 0,5 7 1,2 16 0,3 0 0,-2 5-1,4 0 1,-4 0 0,2-13 0,-3-7-1,-2-11-1,3-10-1,-16-3-7,-5-28-25,0 0-1,28-13-1</inkml:trace>
          <inkml:trace contextRef="#ctx0" brushRef="#br1" timeOffset="1.83232E8">7492 15381 16,'-26'-20'31,"26"20"2,-54-18-12,54 18-11,-56-5-2,23-1-4,-8 22 0,2-11-1,-4 16-1,4-1 0,3 9 0,8-4 0,8 4-1,15-4 0,10 1 0,13 0-1,12-3 1,14-5-1,7 0 0,8 3 0,3-3 0,2 5 0,-8 0 0,-5 5 0,-7 8 0,-11 0 0,-12 0 0,-14 3 1,-7 0-1,-10-1 0,-13-2 1,-8-5-1,-7 0 0,-8-5 0,-8-6 1,-2-2-1,-3-10 0,0-5-1,13-8 0,-1-3-2,32-15-5,15 23-24,-2-34-4,27 1 0</inkml:trace>
          <inkml:trace contextRef="#ctx0" brushRef="#br1" timeOffset="1.83233E8">7866 15492 28,'0'0'30,"28"18"-18,-23 16-1,24-6 0,-14 26-3,11-5-3,-6 18-2,8-3-1,-5 8 0,0-7-1,-5-1 0,-2-15-1,-4-8 1,-1-13-1,-11-28 1,13 29-1,-13-29 1,0 0-1,0-36 1,-3 7 0,-7-12-1,-1-8 0,-1-13 1,-1-10-1,3-7 0,-1-6 0,9 5 0,2-3 1,10 9-1,8 4 1,2 19-1,9 10 1,4 20 0,8 13 0,3 16-1,2 10 0,-5 13 0,2 10 0,-9 5 0,-1 6 0,-15-1 0,-3 1 0,-10-8 0,-10-3 0,0-5-1,-15-8 1,2-5 0,-13-5-1,0-5 1,-10-2 0,-2-9 0,2-2 0,0-2 0,5-4 0,2 1 1,11-2-1,23 7 1,0 0 1,0 0 0,0 0 1,0 0-1,34 33 1,-6-2 0,15-3 0,-2 16 0,8-8-1,-8 5 0,3-7-1,-3 2 0,0-11 0,-8-7-1,-5-5-1,-2-8-1,-26-5-4,43-2-17,-43 2-13,23 0-2,-23 0 1</inkml:trace>
          <inkml:trace contextRef="#ctx0" brushRef="#br1" timeOffset="1.83233E8">9111 16107 29,'0'0'19,"0"0"0,0 0-3,0 0 0,0 0-3,0 0-3,0 31-3,0-31-2,16 34-1,-9-11 0,-4 13-2,0 0 0,-6 3-2,-5-1-2,8-38-16,-7 41-18,7-41-1,-41-2 0</inkml:trace>
        </inkml:traceGroup>
        <inkml:traceGroup>
          <inkml:annotationXML>
            <emma:emma xmlns:emma="http://www.w3.org/2003/04/emma" version="1.0">
              <emma:interpretation id="{6510A10F-A3BB-40B9-910F-FAA7163F1A65}" emma:medium="tactile" emma:mode="ink">
                <msink:context xmlns:msink="http://schemas.microsoft.com/ink/2010/main" type="inkWord" rotatedBoundingBox="13488,17435 17132,17450 17128,18397 13484,18382"/>
              </emma:interpretation>
              <emma:one-of disjunction-type="recognition" id="oneOf6">
                <emma:interpretation id="interp30" emma:lang="en-US" emma:confidence="0">
                  <emma:literal>PW</emma:literal>
                </emma:interpretation>
                <emma:interpretation id="interp31" emma:lang="en-US" emma:confidence="0">
                  <emma:literal>PLOW</emma:literal>
                </emma:interpretation>
                <emma:interpretation id="interp32" emma:lang="en-US" emma:confidence="0">
                  <emma:literal>POW</emma:literal>
                </emma:interpretation>
                <emma:interpretation id="interp33" emma:lang="en-US" emma:confidence="0">
                  <emma:literal>PAW</emma:literal>
                </emma:interpretation>
                <emma:interpretation id="interp34" emma:lang="en-US" emma:confidence="0">
                  <emma:literal>plow</emma:literal>
                </emma:interpretation>
              </emma:one-of>
            </emma:emma>
          </inkml:annotationXML>
          <inkml:trace contextRef="#ctx0" brushRef="#br1" timeOffset="1.83233E8">9678 15392 28,'0'0'32,"0"0"-7,7-23-12,-7 23-2,29 5-4,-29-5-1,53 10-2,-22-2 0,13-11-1,-3 11-1,5-6-1,3 1 0,-1 2-1,1 0 0,-3 6 0,-2 1 0,-9 6 0,-1 3-1,-6 5 1,-5 2-1,-8 0 1,-4 3-1,-9 0 1,-4-5-1,-6 0 1,-10-3 0,0 3 0,-13-3 0,-7 0-1,-6 0 1,-4-5 0,-9 3 0,1-6 0,0-2 0,2-8 0,8 0 0,5-2-1,18-8-2,-6 10-13,29-5-19,0 0 2,13-28-2</inkml:trace>
          <inkml:trace contextRef="#ctx0" brushRef="#br1" timeOffset="1.83233E8">9760 15343 14,'0'0'31,"0"0"-7,0 0-7,0 0-5,0 0-3,-11-23-3,11 23-1,0 0-1,0 46-1,6-10 0,-1 21-1,5 7 1,-2 18-1,7 6 0,-2 5-1,7 2 0,-2-8 0,-2-12-2,4-18-1,-12-8-2,15-37-17,-23-12-15,0 0 1,8-31 0</inkml:trace>
          <inkml:trace contextRef="#ctx0" brushRef="#br1" timeOffset="1.83233E8">10690 15510 36,'0'0'22,"0"0"-1,0 0-3,0 0-4,-10 46-5,10-46-3,-3 57-3,6-16 0,-6 13-2,3 0 0,0 8 0,3-5-1,-1-3 1,1-5-1,-1-11 0,1-7 1,-3-31-1,10 31 1,-10-31 0,23 10 0,-23-10 0,44 0 1,-13 0-1,4 0 1,4 0-1,7-2 0,-2 4 0,2-2 0,-3 3 0,-4-3-1,-6 0 0,-5 0-1,-2 0 0,-26 0-4,33-3-14,-33 3-16,0 0-3,0 0 2</inkml:trace>
          <inkml:trace contextRef="#ctx0" brushRef="#br1" timeOffset="1.83233E8">11436 16120 2,'0'0'32,"0"0"1,0 0-12,0 0-5,-11-33-4,11 33-4,-10-26-2,10 26-2,-5-49-1,0 18-1,7-10-1,1-3 0,5-2 0,-6-3-1,9 0 1,-6 3-1,5 5 1,-2 7-1,-6 8 0,-2 26 1,8-28-1,-8 28 0,0 0 0,10 36 0,-7-8 0,2 11 0,5 5 1,0 7-1,6 1 1,2-1-1,7-2 1,-2-3-1,8-4 1,-3-6-1,3-11 0,-5-4 1,-3-8-1,-23-13 0,38 2 1,-38-2-1,23-33 0,-15 2-1,-6-10 1,1-8-1,0-10 0,2-6 0,0 1 0,0 0 0,0 5 1,0 7-1,3 11 0,2 13 1,-10 28 0,15-24 0,-15 24 0,0 0 0,34 42 1,-21-9-1,5 3 1,-1 10 0,7 3-1,-4 11 1,3-4 0,-2 9 0,4-6 0,-4 0-1,2-2 1,0-6-1,-3-5 0,1-10-1,-6 0 0,11-18-4,-21 8-17,-5-26-13,36-7-2,-26-17 1</inkml:trace>
          <inkml:trace contextRef="#ctx0" brushRef="#br1" timeOffset="1.83233E8">12448 15605 25,'0'0'32,"-23"8"2,23-8-21,0 0-2,0 0-3,0 0-2,5 31 0,-5-31-2,23 44 0,-8-13-1,-2 15 0,8 0-2,-3 11 1,0-6-1,-1 6 0,1-11-1,-2 1 1,9-11-1,-7-8 0,5-10 0,-23-18 0,44 5 0,-21-15 0,-2-13 0,-1-11 0,-5-7 0,-2-8 0,-3-5 0,-2 0 0,-3 5 0,0 3 0,-2 5 0,-3 12 0,0 6-1,0 23 1,0 0 0,0 0 0,0 0-1,0 0 1,18 41 0,-8-12 0,0 2 1,3 5-1,3 0 1,2 5-1,-1 3 0,4-1 1,-1 1-1,1 0 1,-1-6-1,1 1 0,-3-8 0,-3-3 1,-15-28-1,28 31 1,-28-31-1,0 0 0,31-41 1,-23 0-1,5-16 1,-3-10-1,5-10 1,1-5-1,-1-3 0,0 2 0,1 9 0,-3 9 0,-1 11 1,-1 16-1,-1 7 0,-10 31 0,13-31 0,-13 31 0,0 0 0,0 0 0,25 18-1,-25-18 1,0 0-1,0 0-4,11 51-32,-11-51-1,0 0 0,-36 6-1</inkml:trace>
        </inkml:traceGroup>
        <inkml:traceGroup>
          <inkml:annotationXML>
            <emma:emma xmlns:emma="http://www.w3.org/2003/04/emma" version="1.0">
              <emma:interpretation id="{5736AFE4-124E-4530-90EC-92AC944DF4F6}" emma:medium="tactile" emma:mode="ink">
                <msink:context xmlns:msink="http://schemas.microsoft.com/ink/2010/main" type="inkWord" rotatedBoundingBox="17957,17670 20729,17682 20726,18349 17955,18338"/>
              </emma:interpretation>
              <emma:one-of disjunction-type="recognition" id="oneOf7">
                <emma:interpretation id="interp35" emma:lang="en-US" emma:confidence="1">
                  <emma:literal>2012</emma:literal>
                </emma:interpretation>
                <emma:interpretation id="interp36" emma:lang="en-US" emma:confidence="0">
                  <emma:literal>20/2</emma:literal>
                </emma:interpretation>
                <emma:interpretation id="interp37" emma:lang="en-US" emma:confidence="0">
                  <emma:literal>2002</emma:literal>
                </emma:interpretation>
                <emma:interpretation id="interp38" emma:lang="en-US" emma:confidence="0">
                  <emma:literal>2012m</emma:literal>
                </emma:interpretation>
                <emma:interpretation id="interp39" emma:lang="en-US" emma:confidence="0">
                  <emma:literal>2042</emma:literal>
                </emma:interpretation>
              </emma:one-of>
            </emma:emma>
          </inkml:annotationXML>
          <inkml:trace contextRef="#ctx0" brushRef="#br1" timeOffset="1.83233E8">14275 15729 22,'0'0'16,"0"0"0,0 0-1,-44 13-2,44-13 0,-30 0-3,30 0-3,-29 2-1,29-2-2,0 0 0,-25 6-1,25-6 0,0 0-1,0 0 0,5-37 0,-5 37-1,36-41 0,-3 23 0,8-2 0,5 4 0,6 9-1,-1 9 1,0 8-1,-2 16 1,-3 5-1,-13 13 0,-10 2 0,-5 6-1,-8 4 1,-10-7-1,-5 5-1,-8-10 1,-7-3-1,-3-10 1,-10-3-1,2-7 1,-10-8-1,0-5 2,-3-11 0,6-2 0,5-8 0,7-5 1,26 18 0,-33-41-1,35 15 2,14 3-2,9 0 1,1 7 0,10 1 0,0 10 1,5 2-1,0 13 0,5 3 0,-5 8 0,5 2 0,0 8 0,5-5 0,3 2 0,5-2 1,-3-6-2,-7-2 1,-5-2 0,-3-3-1,-8-8-1,-33-5-2,46 0-7,-46 0-26,0 0-2,-31-23 1</inkml:trace>
          <inkml:trace contextRef="#ctx0" brushRef="#br1" timeOffset="1.83233E8">15436 15685 19,'0'0'25,"0"0"-14,0 0-5,-3-26 1,3 26 1,-15-25 1,-8 20-1,23 5-1,-41-21-1,18 11 0,-13 20-2,3 0-1,-11 16-1,13 2 0,-7 16 0,4-3 0,4 13 0,9-5 0,3 5 0,13-7 0,10 2 0,11-13 0,7 0-1,13-11 0,5-7 0,7-10 0,1-8-1,2-13 1,-5-7-1,-5-6 0,-5-8 0,-8-2 0,-5-2 0,-7 2-1,-3-3 0,-8 3-1,2 0-1,-14 8-1,7-6-1,0 34-3,-13-51-8,13 51-13,-33-11-5,33 11 1</inkml:trace>
          <inkml:trace contextRef="#ctx0" brushRef="#br1" timeOffset="1.83233E8">15928 15582 9,'-31'-13'26,"31"13"-6,0 0-3,0 0-1,0 0-4,0 0-2,-26-7-3,26 7 1,0 0-3,0 0-1,0 30 0,3-6-2,-3 12 0,5 2 0,-2 14 0,9-1-1,1 6-1,0-3 0,0 0 1,2-5-2,-2-8 1,-3-5-1,3-5 1,-10-8-2,-3-23 0,0 34-5,0-34-29,0 0 0,13-36-1</inkml:trace>
          <inkml:trace contextRef="#ctx0" brushRef="#br1" timeOffset="1.83233E8">16230 15858 2,'0'0'32,"0"0"-1,0 0-15,0 0-1,0 0-3,3-26-3,-3 26-2,0-36-2,0 36-1,10-54-1,-2 28 0,10-5-1,2 8 0,6 2 0,4 11-1,4 8 0,-1 9 0,6 6 0,-6 13-1,-2 2 1,-6 8-1,-4 8 0,-11 2 0,-7 3 0,-6 0 0,-7 3-1,-6-9 0,-4 1 0,-1-5 0,-4-8 0,2-11 0,0-4 0,0-11 1,-1-8-1,24 3 1,-35-20 0,35 20 0,-21-36 1,16 12-1,10-1 0,5 2 1,8-1-1,-18 24 1,52-41 0,-19 31 0,8 0 1,2 12-1,-2 3 0,-2 11 0,-1 2 1,1 2-2,-6 1 1,-2 0 0,-3-3-1,-2-8-2,-3 3-1,20-13-7,-43 0-27,49 5-1,-49-5 0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6T21:02:27.0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233 600 69,'11'53'34,"14"-2"-1,-2 10-1,-4 0-22,11-4-8,5-2-9,-5-9-15,-9-15-11,-2-20 1,-19-11-2,2-23 1</inkml:trace>
  <inkml:trace contextRef="#ctx0" brushRef="#br0" timeOffset="172">0 514 69,'0'0'31,"0"0"-2,27 19-2,0 2-31,17-2-10,15 8-4,7-5-5,12-3-2,-7 6 2,3-2 3,-2 11 9,-7-1 10,-12 7 11,-7 2 8,-12 3 6,-11 3 3,-6-10-2,-1-8-1,-16-1-6,0-29-5,0 0-5,0 0-4,-17-29-1,9-7-1,-2-4 0,7-13 0,-1-2 0,11 1 1,1 7 1,15 5-1,4 9 1,13 16-1,1 17 0,9 17-1,-1 10-1,-1 13 0,2 13-1,-7 8-1,-3-2-4,-19 2-9,-5-9-24,3-12 1,-12-2-1,-7-38 1</inkml:trace>
  <inkml:trace contextRef="#ctx0" brushRef="#br0" timeOffset="609">1471 1137 70,'38'85'35,"13"3"-1,4 11 2,-1 9-26,14-5-2,-3 8-3,1-22 0,-10-3-2,-7-18-1,-18-7 0,-10-24-1,-19-15 0,-2-22 0,-27-30-1,-5-16 1,-16-19-1,-9-20 0,-12-22 0,-3-15 0,5-5 0,14-7 0,5 3 1,12 9 0,17 8 0,21 11 0,23 23 0,9 21 0,12 23 0,7 15 0,8 19-1,2 11 1,-2 20-1,-8 7 0,-9 14 0,-10 1 0,-17 4 1,-17 1-1,-17-9 0,-11 3 0,-16-16 0,-15-4-2,2-16-1,-12-14-3,23-23-11,3 0-21,8-11 0,18-16 0,17 3 2</inkml:trace>
  <inkml:trace contextRef="#ctx0" brushRef="#br0" timeOffset="1047">2025 780 73,'42'27'38,"-10"11"-1,-7 4 2,3 4-20,-16 20-9,12-18-3,-5-4-3,8-14-2,-4-16-2,-2-14-1,4-23-1,-4-12 0,5-22-1,-7 4 0,6-14 1,-8 12-2,0 0 3,-5 19 0,-3 17 2,-9 19 0,0 0 2,25 24-1,-21 15 1,5-1-1,-1 13 1,9-5-2,-4-10 0,5 2-2,6-21-3,-24-17-6,44-9-14,-21-16-14,-2-19-1,2-15 1,-8-9 0</inkml:trace>
  <inkml:trace contextRef="#ctx0" brushRef="#br0" timeOffset="1391">2659 0 86,'28'51'38,"7"35"0,5 18 1,7 11-29,5 20-3,10-9-2,-1-6-2,-4-8-2,-7-19-3,-23-13-3,-6-40-7,-35-5-11,-12-26-16,-20-24 1,-23-16-1,-7-14 2</inkml:trace>
  <inkml:trace contextRef="#ctx0" brushRef="#br0" timeOffset="1562">2552 645 45,'12'-26'32,"22"1"2,10 15-2,13-7-10,25-4-11,3 10-4,18-12-4,2 4-2,-2 0-3,-2-4-5,-21 10-3,-4-6 0,-27 13 1,-13-7 2,-36 13 3,0 0 2,-19 1 4,-21 9 4,-1-4 4,-17 9 1,7-4 1,-8 16-3,11-8-1,-3 10-2,15-3-2,7 9 0,18-5 0,9-5-2,15 1 1,14-1-2,15-8 1,7 0-2,14-1 1,8-5 0,9 1-1,-2 5 0,0-10 0,-12 14 1,-7-2-1,-15 8 1,-12 0 0,-20 3 0,-24-3 1,-20 1-1,-14 1 0,-18-4 0,-7-8 0,-5-4-2,-2-3-1,13-14-7,10 8-28,11-16-3,19-5 1,18 0 0</inkml:trace>
  <inkml:trace contextRef="#ctx0" brushRef="#br0" timeOffset="2078">4009 973 117,'13'28'41,"-13"-28"-1,-17-3-2,0-15-44,13-14-34,10 5 0,-2-13-1,-1-2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42:26.0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94FBC1D-3E73-41BE-80E2-A382F762E128}" emma:medium="tactile" emma:mode="ink">
          <msink:context xmlns:msink="http://schemas.microsoft.com/ink/2010/main" type="writingRegion" rotatedBoundingBox="6329,7184 22039,7651 21973,9869 6263,9402"/>
        </emma:interpretation>
      </emma:emma>
    </inkml:annotationXML>
    <inkml:traceGroup>
      <inkml:annotationXML>
        <emma:emma xmlns:emma="http://www.w3.org/2003/04/emma" version="1.0">
          <emma:interpretation id="{BCFBBEC6-254B-4D87-8C25-8E3AB02DAB42}" emma:medium="tactile" emma:mode="ink">
            <msink:context xmlns:msink="http://schemas.microsoft.com/ink/2010/main" type="paragraph" rotatedBoundingBox="6329,7184 22039,7651 21973,9869 6263,9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246877-FA3C-432E-8BD8-BDC69D50B9AF}" emma:medium="tactile" emma:mode="ink">
              <msink:context xmlns:msink="http://schemas.microsoft.com/ink/2010/main" type="line" rotatedBoundingBox="6329,7184 22039,7651 21973,9869 6263,9402"/>
            </emma:interpretation>
          </emma:emma>
        </inkml:annotationXML>
        <inkml:traceGroup>
          <inkml:annotationXML>
            <emma:emma xmlns:emma="http://www.w3.org/2003/04/emma" version="1.0">
              <emma:interpretation id="{FA3D512C-4EB5-445B-B092-C65A981CC16A}" emma:medium="tactile" emma:mode="ink">
                <msink:context xmlns:msink="http://schemas.microsoft.com/ink/2010/main" type="inkWord" rotatedBoundingBox="6329,7184 22039,7651 21973,9869 6263,9402"/>
              </emma:interpretation>
              <emma:one-of disjunction-type="recognition" id="oneOf0">
                <emma:interpretation id="interp0" emma:lang="en-US" emma:confidence="1">
                  <emma:literal>Performance</emma:literal>
                </emma:interpretation>
                <emma:interpretation id="interp1" emma:lang="en-US" emma:confidence="0">
                  <emma:literal>Performance e</emma:literal>
                </emma:interpretation>
                <emma:interpretation id="interp2" emma:lang="en-US" emma:confidence="0">
                  <emma:literal>Perform once</emma:literal>
                </emma:interpretation>
                <emma:interpretation id="interp3" emma:lang="en-US" emma:confidence="0">
                  <emma:literal>Per formance</emma:literal>
                </emma:interpretation>
                <emma:interpretation id="interp4" emma:lang="en-US" emma:confidence="0">
                  <emma:literal>performance e</emma:literal>
                </emma:interpretation>
              </emma:one-of>
            </emma:emma>
          </inkml:annotationXML>
          <inkml:trace contextRef="#ctx0" brushRef="#br0">71 184 12,'-18'-6'34,"0"2"0,18 4 2,-31-2-24,31 2-3,0 0-1,-4-25-1,4 25-2,0 0 0,14-28-2,-14 28 0,37-34 0,-9 13-1,8 1-1,11 0-1,9 8 1,7 2-2,9 8 2,7 8-2,10 10 1,3 4-1,7 10 1,-2 5 0,-4 3 0,-5 5-1,-9 8 1,-10 1 0,-17 5 0,-14 2 0,-13 4 0,-17-1 0,-10 7 0,-15-2 0,-7 0 0,-12-2 0,-8 0 1,-9-1-1,-7-1 0,-7 0 0,-5-6 1,-3-5-1,-2-7 0,1-5 0,5-15 0,5-7 0,5-14-2,11-6 1,15-10-3,7 2-2,32-15-15,-4 25-16,16-26-3,7 18 2</inkml:trace>
          <inkml:trace contextRef="#ctx0" brushRef="#br0" timeOffset="-600.0344">139 334 18,'0'0'34,"-2"-22"3,2 22-5,0 0-17,0 0-5,0 0-3,-18 10-1,18-10-2,-6 40-1,8-7-1,-2 19 1,4 15-2,4 24 0,4 25-1,5 21 1,1 25-1,4 11 0,6 5 0,-2-4 0,1-8-1,-7-18 2,-2-22-1,-2-29 1,-6-30-2,0-23 1,-10-17-2,0-27-2,-2-21-3,14-31-15,-22-5-16,8-30-1,-6-6 1</inkml:trace>
          <inkml:trace contextRef="#ctx0" brushRef="#br0" timeOffset="901.0515">1476 1501 4,'-26'2'35,"26"-2"0,-28 8 0,28-8-20,0 0-6,0 0-2,30 34-2,4-24-2,3 2 0,15-1-1,3-3 1,9-4-2,7-4 0,5-4-1,5-9 1,-2 1-1,-1-2 0,-3-4 0,-5 0-1,-7-3 2,-11 1-2,-13 0 2,-9 2-1,-12-1 0,-18 19 0,0-34 0,0 34 1,-36-36-1,4 15 0,-5-3 0,-9 2 0,-11-3 0,-5 5 1,-7 4-1,-1 8 0,-7 4 0,-1 10 0,-1 8 0,6 10-1,7 7 1,3 7 0,13 5 0,3 9 0,13 1 0,14 4 1,12 0 0,8 1 0,14 1 0,16 2 1,13-7-1,11 1 2,17-8-2,7-7 0,11-11 0,8-9 0,10-14 0,0-12-1,1-8 0,-1-7 0,-8-3 0,-8-2-1,-10 6 1,-15 1-3,-22 13-2,7-8-22,-51 14-12,18 4-1,-18-4 0</inkml:trace>
          <inkml:trace contextRef="#ctx0" brushRef="#br0" timeOffset="1625.0927">3055 1290 30,'14'18'34,"4"8"1,-1 23-25,21-4-1,-6 26-1,17-5-3,-7 11-1,2-8-1,-5 0-1,-1-12 1,-8-9-1,-4-15-1,-9-13 1,-17-20 0,0 0-1,18 0 1,-18 0-1,-14-32 0,-3 7 0,-3-5 0,-4-6 0,0-9-1,0 0 1,6-1 0,-1-3 0,13 1-1,10-1 1,15-2 0,11 3 0,16 5 0,17-1-1,9-1 1,11 0-1,4-1 0,3 3 0,-3 3 1,0 5-1,-13 9 1,-13 10 1,-13 8-2,-9 8-3,-39 0-5,18 26-30,-28-4-3,-13-12 1</inkml:trace>
          <inkml:trace contextRef="#ctx0" brushRef="#br0" timeOffset="2852.1631">4509 1152 22,'0'0'35,"0"0"1,22 0-17,-22 0-8,39 6-2,-11 6-1,28-16-1,5 12-1,21-14-2,7 6-1,12-8 0,8 0-1,2-6-1,-2 4 0,-9 0 0,-9 2-1,-12 10-2,-9 2-2,-31 24-19,-5-6-16,-20 13 0,-14-7-2</inkml:trace>
          <inkml:trace contextRef="#ctx0" brushRef="#br0" timeOffset="2497.1427">4868 1896 1,'0'0'30,"0"0"1,22 14-17,-20 4-3,22-16 0,-20 20 0,23-16-2,-19 15-1,14-17-1,-22-4 0,28 12-1,-28-12-2,24-16 0,-16-7-1,7-17 0,-11-11-1,0-16 0,-6-8-1,-4-10 0,-11-10 0,-3-8-1,-8-7 0,-4-3 0,-3 0 0,3-1 0,2-1 0,6 3 0,14 3 0,8 10 0,16 14 0,10 10-1,16 12 1,9 12 0,11 13-1,9 5 1,3 15 0,9 6-1,2 6 2,-1 6 0,-5 4 0,-4 4-1,-11 6 0,-12 8-1,-9 7 0,-21 7-3,2-3-8,-26 17-26,-8-13-2,-16 1 2</inkml:trace>
          <inkml:trace contextRef="#ctx0" brushRef="#br0" timeOffset="3573.2043">6517 1298 19,'0'0'32,"0"0"-10,27-34-1,-27 34-6,0-25-4,0 25-3,-16-28-1,-5 18-1,3-11-2,-12 13 0,-6-2-1,-13 12 0,-3 8-1,-11 15-1,-1 7 1,-3 17 0,5 7-1,1 17 0,17 6 1,12 6-1,22 1 0,12 1 1,24-8-1,18-10 0,17-17-1,11-21 0,11-21 1,4-24-1,-1-25 0,3-24 0,-10-16 1,-13-8 0,-13-4-1,-13-2 1,-14 4-1,-16 8 0,-10 8 1,-10 10-1,-12 12-1,-4 11 0,-4 7 0,-1 11-3,-3 14-1,16 2-2,-16 28-14,34-22-18,-27 47-1,25-19 1</inkml:trace>
          <inkml:trace contextRef="#ctx0" brushRef="#br0" timeOffset="4106.2346">7080 1308 8,'0'20'33,"0"-20"1,20 13 0,-10 9-26,16-6-2,-1 18 0,11 5-1,-2 16-2,7 1-1,-3 7 0,2 0 0,-3-2 0,-3-5-1,-6-5 0,-4-17 1,-8-5-1,1-11 1,-17-18-1,0 0 1,0 0 0,0 0-1,6-36 1,-12-1-1,-7-9 1,1-13-1,2-6 0,6-8 1,6-2-1,8-4 2,8 2-2,17 0 0,9 12 0,11 5 0,9 5 0,5 8 0,1 7 0,5 5 1,-9 11-1,-3 6 0,-11 6 0,-7 6-1,-7 4-2,-20 16-9,-18-14-28,16 30 0,-16-30-2,-22 22 1</inkml:trace>
          <inkml:trace contextRef="#ctx0" brushRef="#br0" timeOffset="6169.3528">8540 1067 1,'-8'-18'29,"8"18"1,0 0-12,0 0-2,0 0-4,-12-20-4,12 20-1,0 0-1,0 0 0,22 34-2,-8 9 0,12 3-1,0 21 0,11 10 0,-1 12-1,2 0-1,-1 0 0,-5-10-1,-4-12 1,-6-12-1,-6-17 1,-3-15-1,-13-23 1,0 0 0,0 0 0,2-49-1,-10 11 1,-3-9-1,1-10 1,-4-4-1,4-5 0,0-3 0,6 2 0,6 2 1,8 6-1,10 3 1,7 9-1,11 13 1,8 15 0,9 19-1,5 17 0,3 19 0,1 15 0,-5 9-1,-5 9 1,-7 6-1,-11-4 1,-10-6 0,-6-12 0,-10-13-1,-4-7 2,-6-13-1,0-20 0,0 0 0,0 0 1,-20-37-1,10 7 0,2-6 0,2-9 0,4-4 0,6-1 0,6 3 0,8-2 0,10 7 0,13 3 0,7 5 1,13 10-1,5 12 0,11 12 0,5 12 0,7 16 0,0 13 1,-2 13-1,-7 15 1,-7 8-1,-5 2 0,-13 0 0,-9-2 1,-11-8-2,-9-10 1,-10-9 0,-6-11 0,-2-9-2,-14-3-2,6-27-6,-6 34-27,6-34 0,-36-8 0,13-14-1</inkml:trace>
          <inkml:trace contextRef="#ctx0" brushRef="#br0" timeOffset="6869.3929">11248 1381 10,'0'0'34,"-20"-24"-1,20 24 3,-43-21-26,27 1-3,-18 10-1,6-8-2,-10 10-1,-3 2 0,-7 12 0,-1 2-1,1 14 0,6 6 0,1 11 0,9 12 0,10 11 0,12 5-1,10 4 0,16 0 0,8-6 0,16-6 0,9-11-1,11-17 0,1-19 1,7-16-1,1-19 0,-2-11 0,-5-15 0,-6-5 0,-7-3 0,-13 0-1,-6 5 1,-11 3 0,-9 6-1,-8 7 1,-2 12 0,-4 3-1,4 21 1,-12-22 0,12 22 0,0 0 0,-2 22 1,12 3-1,4 15 1,8 9 0,6 12 0,8 5 1,5 9-2,3 0 0,0 0-2,7-8 2,-7-10-1,-3-13-2,-5-13-1,-12-9-3,6-28-22,-30 6-9,25-30-2,-40-1 1</inkml:trace>
          <inkml:trace contextRef="#ctx0" brushRef="#br0" timeOffset="7424.4246">11984 1436 13,'14'46'36,"2"13"2,8-2-2,-3 6-26,11-5-6,0 7 0,4-10-2,-5-7 0,-5-9-1,-6-5 0,-2-9 1,-6-5-1,-12-20 0,0 0 0,0 0 0,0 0 0,8-28 0,-14-3-1,-4-11 0,-4-9 0,-4-14 0,2-6 0,-2-4-1,4-2 1,3 2 0,7 5 1,11 3-1,9 10 1,12 10 0,8 15-1,13 4 1,5 11 0,15 5 1,5 8-1,7 4 0,-1 10 0,1 4 0,0 9-1,-7 5 2,-3 11-1,-6 7 1,-11 11-2,-10 6 0,-7 4 1,-9 1-2,-6 1 2,-6-4-4,-6-2 3,-6-6-2,-4-9 1,-4-5-1,4-11-2,-14 1-2,14-33-8,-14 34-23,14-34-3,-30 0 2</inkml:trace>
          <inkml:trace contextRef="#ctx0" brushRef="#br0" timeOffset="7959.4552">14202 1061 8,'2'-20'35,"-2"20"0,-10-33 2,-12 27-24,16-18-5,-16 16-2,7-10-1,-9 12-1,2-1-1,-10 14 0,-2 3-1,-11 14-1,1 12 0,-3 11 1,3 8-1,0 10 0,3 5 0,5 9 1,10 2 0,12 2-1,12-4 0,8-2 0,18-6 0,10-4-1,17-12 1,11-15 0,5-11-1,3-11 0,3-12 0,-7-10-1,-11-8-1,-1-12-5,-38 5-17,13-19-15,-25 5-2,4-9 1</inkml:trace>
          <inkml:trace contextRef="#ctx0" brushRef="#br0" timeOffset="17154.9812">14668 1569 18,'0'0'31,"0"0"-8,-24-6-4,24 6-5,0 0-4,0 0-4,0 0-1,20-10-1,-20 10 0,34 6-1,-10-2-1,13-6 1,3 0-2,8-4 1,1-2-1,5-2 0,-3-4 0,1-2-1,-6-1 1,-3-3 0,-9 0-1,-6-4 1,-8-3-1,-5-1 0,-9-5 0,-6-1 1,-6 0-1,-9-3 0,-3 1 0,-8-1 0,-6 3 1,-2 3-1,-7 5 0,-1 6 0,-1 6 0,-1 6 0,0 10 0,1 8-1,3 8 1,2 8 0,3 7 0,5 9 0,4 5 0,6 5 1,6 7-1,8 0 1,8 10 0,10-4 0,6 3 0,10-3 1,11-2-1,9-8 1,10-3-1,11-9 1,8-9-1,7-11 0,1-11 0,2-10-1,-5-10 2,5-6-2,-18-13 0,-7 1-3,-3-13-3,-25 23-32,-6-18 0,-30 10-3,-2-5 1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2T16:38:40.5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3336C5-8127-4AF3-B839-008B5170B43E}" emma:medium="tactile" emma:mode="ink">
          <msink:context xmlns:msink="http://schemas.microsoft.com/ink/2010/main" type="writingRegion" rotatedBoundingBox="11977,13044 22156,10642 23405,15932 13226,18334"/>
        </emma:interpretation>
      </emma:emma>
    </inkml:annotationXML>
    <inkml:traceGroup>
      <inkml:annotationXML>
        <emma:emma xmlns:emma="http://www.w3.org/2003/04/emma" version="1.0">
          <emma:interpretation id="{59DCD4D4-E7FF-4C24-9979-73AAADBE69EC}" emma:medium="tactile" emma:mode="ink">
            <msink:context xmlns:msink="http://schemas.microsoft.com/ink/2010/main" type="paragraph" rotatedBoundingBox="11977,13044 19995,11152 20649,13923 12632,15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3D85A1-C20F-49E9-9637-4AA37085816C}" emma:medium="tactile" emma:mode="ink">
              <msink:context xmlns:msink="http://schemas.microsoft.com/ink/2010/main" type="inkBullet" rotatedBoundingBox="11992,13107 14788,12447 15418,15113 12622,15773"/>
            </emma:interpretation>
            <emma:one-of disjunction-type="recognition" id="oneOf0">
              <emma:interpretation id="interp0" emma:lang="en-US" emma:confidence="0">
                <emma:literal>opt,</emma:literal>
              </emma:interpretation>
              <emma:interpretation id="interp1" emma:lang="en-US" emma:confidence="0">
                <emma:literal>Opt,</emma:literal>
              </emma:interpretation>
              <emma:interpretation id="interp2" emma:lang="en-US" emma:confidence="0">
                <emma:literal>opt.</emma:literal>
              </emma:interpretation>
              <emma:interpretation id="interp3" emma:lang="en-US" emma:confidence="0">
                <emma:literal>opt'</emma:literal>
              </emma:interpretation>
              <emma:interpretation id="interp4" emma:lang="en-US" emma:confidence="0">
                <emma:literal>opts</emma:literal>
              </emma:interpretation>
            </emma:one-of>
          </emma:emma>
        </inkml:annotationXML>
        <inkml:trace contextRef="#ctx0" brushRef="#br0">559 110 15,'21'22'29,"-21"-22"2,0 0-15,0 0-4,0 0-2,0 0-3,-24-5-1,24 5-1,-39-4-2,13 6-1,-13 5-1,-7 10-1,-9 12 1,-4 13-1,-4 17 0,4 14 0,2 15 0,5 13 0,16 6 1,13-1-2,23-8 2,19-16-2,23-27 1,19-27 0,22-35-1,9-34 0,13-29 0,1-25 0,-1-15-1,-13-11 1,-13 1-1,-16 3 1,-21 16 0,-20 15 0,-22 21 1,-16 19-1,-19 17 1,-15 18 0,-9 15 0,-7 10 0,3 12-3,-5-6-3,20 10-8,-2-10-14,15-5-2,35-15-1</inkml:trace>
        <inkml:trace contextRef="#ctx0" brushRef="#br0" timeOffset="513">1225 2023 1,'2'-37'6,"-8"-20"2,-3-25 0,-7-28 0,-8-21 0,-8-21 1,-3-8-1,-11-12 1,4 3-1,-6-4 0,11 21 2,0 8-4,24 27 0,2 14-1,22 26 0,15 17-2,18 25 1,8 16-2,14 21-2,10 15-1,5 14 1,0 9-1,0 6 1,-9 7 0,-13 1 0,-13 3 0,-18-1 0,-21 3 0,-18 2 0,-20 3 1,-19 4-1,-14 0-1,-14 0 0,-9-9-3,-7-21-3,8-3-7,-5-28-10,12-21-6,24-21 0</inkml:trace>
        <inkml:trace contextRef="#ctx0" brushRef="#br0" timeOffset="970">1786-248 7,'13'-28'28,"22"25"0,11 5-14,7 1-10,16 5-8,4 4-7,7-1-11,-5-9-5</inkml:trace>
        <inkml:trace contextRef="#ctx0" brushRef="#br0" timeOffset="825">1992-973 14,'19'-4'28,"-19"4"1,0 0-23,3 28 0,-8 1 3,9 28-3,-14 5 0,10 28 0,-5 13-2,7 28 0,-2 8 0,3 12-1,1-3-2,3 1 1,-1-15-1,0-13-2,-1-22 0,-7-33-7,10-18-12,-8-31-12,0-17 0,-17-33-1</inkml:trace>
        <inkml:trace contextRef="#ctx0" brushRef="#br0" timeOffset="1114">2653-254 11,'31'19'26,"-13"3"-4,-12 13-9,7 18-4,-17 8-3,4 10-2,-5 6-3,-5-3 0,-1-5-3,-5-15-11,-3-25-14,10-11-1</inkml:trace>
      </inkml:traceGroup>
      <inkml:traceGroup>
        <inkml:annotationXML>
          <emma:emma xmlns:emma="http://www.w3.org/2003/04/emma" version="1.0">
            <emma:interpretation id="{1B231F53-8F09-4FE0-8BC1-6EE81702C545}" emma:medium="tactile" emma:mode="ink">
              <msink:context xmlns:msink="http://schemas.microsoft.com/ink/2010/main" type="line" rotatedBoundingBox="15059,12317 19995,11152 20649,13923 15713,15088"/>
            </emma:interpretation>
          </emma:emma>
        </inkml:annotationXML>
        <inkml:traceGroup>
          <inkml:annotationXML>
            <emma:emma xmlns:emma="http://www.w3.org/2003/04/emma" version="1.0">
              <emma:interpretation id="{ADFF4447-26B0-460B-8000-680E64EED0C1}" emma:medium="tactile" emma:mode="ink">
                <msink:context xmlns:msink="http://schemas.microsoft.com/ink/2010/main" type="inkWord" rotatedBoundingBox="15059,12317 19995,11152 20649,13923 15713,15088"/>
              </emma:interpretation>
              <emma:one-of disjunction-type="recognition" id="oneOf1">
                <emma:interpretation id="interp5" emma:lang="en-US" emma:confidence="0">
                  <emma:literal>miring</emma:literal>
                </emma:interpretation>
                <emma:interpretation id="interp6" emma:lang="en-US" emma:confidence="0">
                  <emma:literal>mining</emma:literal>
                </emma:interpretation>
                <emma:interpretation id="interp7" emma:lang="en-US" emma:confidence="0">
                  <emma:literal>mixing</emma:literal>
                </emma:interpretation>
                <emma:interpretation id="interp8" emma:lang="en-US" emma:confidence="0">
                  <emma:literal>sizing</emma:literal>
                </emma:interpretation>
                <emma:interpretation id="interp9" emma:lang="en-US" emma:confidence="0">
                  <emma:literal>miming</emma:literal>
                </emma:interpretation>
              </emma:one-of>
            </emma:emma>
          </inkml:annotationXML>
          <inkml:trace contextRef="#ctx0" brushRef="#br0" timeOffset="1772">3066-39 24,'9'41'26,"-4"-8"-18,-10-15 1,7 0-2,-2-18 0,0 0 0,-17-45-1,19 8-1,-2-22-1,9-2 0,2-10 0,15 3-1,-2-5 0,13 17 0,5 7-1,8 20 0,0 16 0,3 18-2,-3 19 0,-6 15 0,-7 8-1,-3 8 1,-14 4 0,-7-2 0,-6-7 0,-3-10 0,-6-9 0,2-14 0,0-17 1,0 0-2,15-24 1,-2-11 0,7-9 1,6-6-2,5-5 2,6 2-1,5 3 1,3 8-1,3 11 1,0 13 0,-2 14-1,0 17 1,-4 18-1,-1 17 1,-3 12-1,-2 12 0,-7 7 0,-1 2 0,-6 1 0,-2-8-1,-3-10-2,-8-24-3,11-8-14,-20-32-14,24-26 1,-11-20-1</inkml:trace>
          <inkml:trace contextRef="#ctx0" brushRef="#br0" timeOffset="2092">4301-1390 28,'-14'-18'19,"-5"12"-18,2 8-22,10 18-6</inkml:trace>
          <inkml:trace contextRef="#ctx0" brushRef="#br0" timeOffset="1922">4583-791 17,'4'56'30,"2"31"-1,-19 12-11,2 13-25,-8 4-22,-3-12 0</inkml:trace>
          <inkml:trace contextRef="#ctx0" brushRef="#br0" timeOffset="2592">4866-966 7,'60'-20'28,"7"-6"-5,3 1-7,9 10-4,-9 2-7,-1 9-3,-16 12-2,-12 8 0,-19 12 0,-17 5-1,-16 11 1,-18 7-1,-12 6 1,-10 4-1,-7-1 0,-3 1 1,1-4 0,1-4 0,9-9 0,11-3 0,10-12 2,12-5 0,17-24 1,9 24 1,15-23 1,22 3-1,10-11 1,16 7-1,3-8-1,8 7-1,-4-3-1,-1 0-2,-1 8-5,-25-15-7,0 4-21,-19-1 1,-9-8-1</inkml:trace>
          <inkml:trace contextRef="#ctx0" brushRef="#br0" timeOffset="2805">5937-1171 0,'37'9'30,"4"24"0,-12 13 2,-12 12-26,-1 21-2,-8 4-3,-5 9 0,-6 0-1,-7-4-2,-1-4-1,-3-20-3,6-7-7,-7-31-10,15-26-7</inkml:trace>
          <inkml:trace contextRef="#ctx0" brushRef="#br0" timeOffset="2913">5922-1812 12,'-33'-86'8,"4"32"-13</inkml:trace>
          <inkml:trace contextRef="#ctx0" brushRef="#br0" timeOffset="3746">7425-1340 24,'76'-63'23,"-6"14"-7,-20-3-5,0 17-3,-23 2-2,-6 17-4,-21 16 0,0 0-2,-32 22 0,1 11 0,-2 15 0,-4 9 0,6 7 0,7 4 1,9-6-1,15-7 2,11-16-1,11-14 0,9-19 0,10-17 0,3-17 0,2-10 0,-1-10 0,-5-5-1,-7-2 0,-3 2 1,-10 3-1,-7 8 0,-6 7 0,-7 9 0,0 26 0,0 0-1,-24 13 1,13 20 0,4 24 0,3 20 0,4 20 0,6 25 1,1 12-1,1 12 1,-3 11 0,-3 11 2,-15-2-1,-5-1 1,-25-13 0,-14-3 1,-24-15-1,-17-7-1,-24-17 0,-18-15-3,-11-8-6,-22-20-26,-4-26-1,-4-23 0</inkml:trace>
          <inkml:trace contextRef="#ctx0" brushRef="#br0" timeOffset="3256">6341-1008 1,'41'55'31,"-17"-13"0,-6-1 0,-16-8-25,-10-15-4,8-18 0,-20 9-2,4-22 0,3-16-1,-2-17 0,11-13 1,10-9 0,12-9 1,15 2 1,8 2 2,18 14-2,6 13 2,16 24-1,-4 16 0,1 23-1,-10 18-1,-7 14-1,-13 10-1,-15 5-1,-15 2-3,-20-10-4,4 8-8,-20-22-11,1-13-4</inkml:trace>
        </inkml:traceGroup>
      </inkml:traceGroup>
    </inkml:traceGroup>
    <inkml:traceGroup>
      <inkml:annotationXML>
        <emma:emma xmlns:emma="http://www.w3.org/2003/04/emma" version="1.0">
          <emma:interpretation id="{33CB6B47-1C55-4BE3-87B8-CA5A5D28B208}" emma:medium="tactile" emma:mode="ink">
            <msink:context xmlns:msink="http://schemas.microsoft.com/ink/2010/main" type="paragraph" rotatedBoundingBox="16483,14612 22650,12899 23451,15782 17284,174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3CD010-55EE-4EBE-80AB-91B0511BA412}" emma:medium="tactile" emma:mode="ink">
              <msink:context xmlns:msink="http://schemas.microsoft.com/ink/2010/main" type="line" rotatedBoundingBox="16483,14612 22650,12899 23451,15782 17284,17495"/>
            </emma:interpretation>
          </emma:emma>
        </inkml:annotationXML>
        <inkml:traceGroup>
          <inkml:annotationXML>
            <emma:emma xmlns:emma="http://www.w3.org/2003/04/emma" version="1.0">
              <emma:interpretation id="{0E144E19-0583-4DC7-8415-CA0616D1228F}" emma:medium="tactile" emma:mode="ink">
                <msink:context xmlns:msink="http://schemas.microsoft.com/ink/2010/main" type="inkWord" rotatedBoundingBox="16483,14612 22650,12899 23451,15782 17284,17495"/>
              </emma:interpretation>
              <emma:one-of disjunction-type="recognition" id="oneOf2">
                <emma:interpretation id="interp10" emma:lang="en-US" emma:confidence="1">
                  <emma:literal>compiler</emma:literal>
                </emma:interpretation>
                <emma:interpretation id="interp11" emma:lang="en-US" emma:confidence="0">
                  <emma:literal>co mp of her</emma:literal>
                </emma:interpretation>
                <emma:interpretation id="interp12" emma:lang="en-US" emma:confidence="0">
                  <emma:literal>co mph her</emma:literal>
                </emma:interpretation>
                <emma:interpretation id="interp13" emma:lang="en-US" emma:confidence="0">
                  <emma:literal>co mp P her</emma:literal>
                </emma:interpretation>
                <emma:interpretation id="interp14" emma:lang="en-US" emma:confidence="0">
                  <emma:literal>co mps her</emma:literal>
                </emma:interpretation>
              </emma:one-of>
            </emma:emma>
          </inkml:annotationXML>
          <inkml:trace contextRef="#ctx0" brushRef="#br0" timeOffset="4604">5199 1555 22,'34'-48'25,"-29"8"-17,-9 1-5,-7 19 1,-18 13-2,-10 18-1,-16 22 1,-6 20 1,-13 13 1,2 26 0,-7 7 1,7 18 1,2 1 0,20 7 0,8-15-1,27-5 0,11-23-2,25-19-2,19-27-2,23-32-4,27-22-2,4-36-1,22-14 0,-3-25-1,16-4 2,-13-19 0,2 4 5,-11 2 3,-16 0 4,-8 14 1,-23 8-1,-8 18 2,-28 8-2,-4 23 0,-23 14-3,-18 15-2,-8 20 0,-15 15-1,-6 25 0,-7 18 1,1 14 0,3 16 0,5 8 1,11 8 0,8-2 1,14-6 0,9-21 0,15-15 0,6-26 0,15-24 0,7-31 1,9-24-1,0-27 0,7-17-1,-3-21 0,-2-8-1,-6-7-1,-12-3-2,-8 10-1,-16-2-1,-3 25-2,-14 2-1,8 39-3,-14 4-2,17 40-1,0 0 0,4 28 0,12 14 1</inkml:trace>
          <inkml:trace contextRef="#ctx0" brushRef="#br0" timeOffset="5028">6129 1691 40,'37'49'18,"3"6"0,-17-27-2,6 9-4,-29-37-5,26 20-3,-26-20-2,13-39-1,-4 1 0,4-12-1,3-9 0,7-7 0,2 2 0,5 7 0,3 11 0,6 20 1,-2 19 0,0 22 1,-2 18 0,-2 18 0,-7 4 0,-1 6-1,-4-8 0,-5-7 0,-1-17 0,-2-12-1,-13-17-1,22-28 0,-9-8 0,2-14 1,5-7-1,2-9 1,2-2-1,4 4 2,0 5-1,5 17 2,0 14-1,8 23 1,-6 16 0,5 26 0,-1 12 0,5 17 0,-1 6-1,-1 0-1,0-6-1,-7-19-4,10-3-5,-23-36-7,20-3-12,-16-32-4,9-10 3</inkml:trace>
          <inkml:trace contextRef="#ctx0" brushRef="#br0" timeOffset="5540">7669 1057 25,'7'35'21,"4"28"-3,-9 16-3,11 34-3,-7 14-4,8 25-4,-1 19-2,4 13 0,-2 5-1,3 4 0,-3-17 1,1-7-1,-6-24 1,-1-19 0,-7-34-1,0-26 0,-8-36 0,6-30 0,-15-24-1,6-31-1,-2-32 1,-6-25 0,-1-27-1,-8-24 1,0-14 0,0-8-1,4-6 1,6 6 1,10 8 0,10 12 0,12 22 0,16 24 0,8 21 0,12 27 2,5 17-2,8 20-1,-4 17 0,-2 21 0,-4 16 0,-5 17 0,-10 10-1,-6 12 1,-18 5 0,-12 10 0,-12 5 1,-16 5 0,-12-3 0,-16-4-1,-9-9 0,-11-9 0,-7-8-1,-6-18-3,8-9-4,-6-39-10,22-9-9,4-20-6,18-16 1</inkml:trace>
          <inkml:trace contextRef="#ctx0" brushRef="#br0" timeOffset="7474">7992 484 19,'0'0'27,"-21"-14"-16,8-5-4,13 19 0,4-33-2,-4 33 2,26-34 0,2 23-1,-4-6-3,14 11 1,1-1-3,7 7 1,0 4 0,4 5-2,-8 4 1,-5 5 0,-5 6-1,-14 4 0,-9 3-1,-14 2-1,-14 0 1,-16-2-3,-5 4-1,-19-15-5,2-7-19,-2-6-1</inkml:trace>
          <inkml:trace contextRef="#ctx0" brushRef="#br0" timeOffset="5825">8351 1120 0,'0'42'25,"-7"-2"-5,5 15-2,-18-16-4,16 22 0,-11-21-3,17 17 0,-7-13-3,12 9-3,-3-11-1,7 1-1,-2-10-1,6-8-1,-15-25-1,20 15-1,-20-15-2,11-46-2,-4 13-6,-16-33-7,13-7-16,-8-21 0</inkml:trace>
          <inkml:trace contextRef="#ctx0" brushRef="#br0" timeOffset="6148">8844-219 20,'16'35'16,"-12"-5"1,16 23-1,-12-9 2,19 28-3,-16-5-2,22 27-3,-14 5-4,12 17-2,-9 7-2,1 5-1,-7-1 0,-1 0-1,-6-10 0,-3-12 0,-3-15-2,-6-20 1,3-15-5,-13-30-4,15-1-10,-19-26-15,6-14 1</inkml:trace>
          <inkml:trace contextRef="#ctx0" brushRef="#br0" timeOffset="6815">9211 844 29,'22'21'27,"4"13"-10,-17-12-2,17 13-4,-15-13-2,16 6-3,-6-17-2,10-4 0,0-16-2,10-7 0,-1-16 0,8-6 0,-3-14 0,3-3-1,-10-9 1,-3-2-2,-7-2 1,-15 6 0,-19 5 0,-12 9-1,-17 11 0,-11 15 0,-8 24 0,-6 22 0,-5 20 0,2 22-1,8 19 1,14 12 0,14 7 0,12 3-1,15-12 0,17-14 0,16-17-3,9-32-5,26-10-2,-14-41-2,23-5 1,-18-34 1,21-1 4,-16-16 3,4 1 4,-3 8 5,-15-7 3,5 23 3,-20 2-1,9 32-2,-21 9-2,2 29-2,-14 14-1,2 25 0,-11 12 0,2 15 0,-10 2-1,3-3 0,-7-10-1,3-13 0,-6-18 0,4-20 0,9-26-1,-20-22 1,12-22-1,6-19 0,1-19 1,2-14-1,5-16 1,9-2 0,9-1 0,9 10 0,6 9 0,10 18 0,10 17-2,6 17 1,9 27-7,-15 8-22,5 20-8,-12 8 2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09:31.60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68-6 22,'0'0'25,"0"0"3,-4-18-2,4 18-3,0 0-6,0 0-1,0-17-3,0 17-3,0 0-2,0 0-1,0 0-2,-10 33 0,12-12 0,-8 16-2,6 9 1,-4 19-1,4 17 0,-6 22 0,2 15-1,0 22 0,4 27 0,-4 21 0,-1 14-1,1 17 0,2 4 0,-2 3 0,2-7 0,-4-7 0,6-16-1,-2-24 1,4-22 0,2-24-1,-2-27 1,0-22-1,4-22-1,-1-25-1,-5-31-2,10-18-8,-8-19-26,-2-26-2,-2-24 2,-2-13-2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09:36.44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-2 217 30,'0'0'29,"-19"2"1,19-2 1,0 0-10,-19 12-6,19-12-3,0 0-2,0 0-2,0 0-2,17-8-1,-17 8-1,35-11 0,-10 5 0,14-6 0,0 1-1,17-1-1,4 5 0,10-5 0,10 1-1,10 5 1,4 4-1,3-2 0,4 4 0,5-5-1,-1-1 1,3 2 0,4-4 0,0-3 0,10-6 0,1-1 0,2 1 0,2 0 1,7 0-1,5 2 0,-1 7 1,6 2-1,4 2 0,6 8 0,3 8 0,1-1 0,-1 2 0,1 7 0,-2-5 0,-1 0 0,-5-1-1,-6-3 1,-1-3 0,-9-3-1,-8-5 0,0-1 1,-11-5-1,-9-4 0,-14-1 2,-9-1-2,-15-1 0,-10 1 0,-9 3 0,-15 1 0,-10 2 0,-7 5 0,-17 1 0,0 0 0,0 0 0,0 0 0,0 0 0,0 0 0,0 0 0,0 0 0,0 0 0,0 0 0,0 0 0,0 0 0,0 0 0,0 0 0,0 0 0,0 0 0,0 0 0,0 0 0,0 0 0,0 0 0,0 0 0,0 0 0,0 0 0,0 0 0,0 0 0,0 0 0,18-16 0,-18 16 0,0 0 0,0 0 0,23-2 0,-23 2 0,0 0 0,0 0 0,22 0 0,-22 0 0,0 0 0,0 0 0,0 0 0,0 0 0,0 0 0,0 0 0,0 0 0,0 0 0,0 0 0,17 10 0,-17-10 0,0 0 0,6 17 0,-6-17 0,0 0 0,0 25 0,0-25 0,0 27 0,-2-8 0,0 6 0,0 7 0,2 7 0,-4 10 0,2 12 0,0 11 0,-4 18 0,1 8 0,1 16 0,-2 12 0,-2 8 0,-1 12 0,1 4 0,-2 5 0,3 2 0,2 3 0,-5-5 0,6-7 0,2-6 0,2-3 0,4-9 0,4-3 0,1-10 0,0-2 0,3-6 0,-3-2 0,1-8 0,-4-7 0,0-2 0,-8-11 0,-2-12 0,2-11 0,-6-10 0,1-10 0,5-9 0,-6-8 0,8-19 0,-4 23 0,4-23 0,0 0 0,0 0 0,0 0 0,0 0 0,-6 17 0,6-17 0,0 0 0,0 0-38,-32-25-3,1-13 0,-17-21 0</inkml:trace>
  <inkml:trace contextRef="#ctx0" brushRef="#br0" timeOffset="1859">158 3706 37,'-29'-5'29,"29"5"4,0 0-7,-24-6-3,24 6-4,0 0-2,0 0-4,-18-2-3,18 2-2,0 0-2,0 0-1,0 0-1,0 0 0,24 6-2,-6-3 1,5 3-1,10 0 0,7 0 0,8-1-1,11 3 0,7 0 0,11-1 0,5 1 0,7-2-1,1-4 1,8-2 0,-2 0-1,6-8 1,-2-3-1,2-5 2,3-3-2,2-2 0,4-4 0,-5 4 0,1-2 0,-3 10 0,-6 3 0,4 3 0,-8 5 0,-5 6 0,-6 1 0,-1 1 0,0 0 0,1-6 0,2-2 0,-5-2 0,7-4 0,-3-3 0,4 1 0,-4-1 0,1-1 0,-3 5 0,0 1 0,-1 4 0,-11 2 0,4 0 0,-1 2 0,-5-2 0,6 2 0,-5-2 0,4-2 0,2-2 0,2 0 0,2 6 0,2-6 0,-7 4 0,1 0 0,-3 0 0,-4 6 0,-6 0 0,-2 0 0,-5-1 0,-3 1 0,-2 0 0,-3-2 0,-4-2 0,0-2 0,-5 0 0,-3 0 0,-2-6 0,-1 4 0,-9-2 0,2 4 0,-4-6 0,-2 6 0,-19 0 0,20-2 0,-20 2-34,0 0-7,0 0-2,-43-15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09:40.71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368 297 40,'-19'-12'27,"19"12"3,0 0-3,-30-17-10,30 17-3,-23-17-4,23 17-2,-33-17-1,14 5-1,-11 12-2,5-5 1,-6 16-1,5-5 0,-5 11-1,4 0 1,1 10-1,7-3-1,3 5 0,7-6 0,5 1-1,8-3 0,5-4 0,-9-17-1,37 25 0,-9-15 0,7-5 1,3 7-2,4-7 2,-2 7-2,2 5 2,-2 0-1,-4 6 0,-7 0 1,-4 5-1,-8-1 0,-8 1 0,-3-1 0,-8 1 0,-6-3 0,-5 0 1,-10-2 0,-7-3 0,-7-1 0,-7-1 0,1-5 0,-9-2-1,4-7 1,10-2-1,2-4-1,9-4-2,8 1-8,17-14-25,10-6-2,9-2 1,12-9 0</inkml:trace>
  <inkml:trace contextRef="#ctx0" brushRef="#br0" timeOffset="563">670 29 40,'-8'19'28,"8"-19"3,-4 24-3,-3-5-11,7-19-1,0 50-1,13-26-2,-13 28-3,15-7-2,-7 18-1,11 0-2,-4 7-1,4 2-2,0 4 0,-5-7-2,7-10-4,-19 0-9,7-12-23,-3-9-2,-6-13 2,0-25-2</inkml:trace>
  <inkml:trace contextRef="#ctx0" brushRef="#br0" timeOffset="828">429 509 72,'-24'10'32,"24"-10"1,0 17 2,3 0-23,22-11-2,-2 5-2,11-9-1,-1 4-1,11-8 0,-2-4-1,11-1-1,-3-3-1,1-1-1,3-1-3,-7 3-4,9-4-17,-10 3-17,-10 8 2,-6 0-1,-7-3 0</inkml:trace>
  <inkml:trace contextRef="#ctx0" brushRef="#br0" timeOffset="1094">1183 382 72,'-2'23'32,"2"-23"-2,-4 23 2,4-23-22,2 17-4,-2-17 0,0 0-1,-5 17 0,5-17 1,0 0-1,-21 11 1,3 1-1,18-12-1,-36 32-1,17-13-1,0 8 0,2-3-1,1 7 0,7-3 0,3-1 0,6-2 0,10-5 0,-10-20 0,34 21-1,-7-23 1,1-7-1,1-6 1,0-8-1,-4-2 0,-5-1 0,1-1 0,-9 2-1,-4 4 2,-7 4-1,-1 17 0,2-22 0,-2 22 0,0 0 0,0 0 0,0 0 1,-17 9-2,17-9 1,2 34 1,4-9 0,3 5-1,5 6 1,1-5-1,4 3 1,2-7-1,4-6-1,0 1-3,3-18-5,-28-4-15,33-2-16,-18-15 2,0-11-1,-3-10 0</inkml:trace>
  <inkml:trace contextRef="#ctx0" brushRef="#br0" timeOffset="1641">1551 0 81,'0'0'33,"0"0"1,17 29-5,-13 5-15,15-2-4,-3 25-2,10-4-2,-3 21-1,2-5-1,0 11 0,-4-8-2,0-2-1,-6-3-2,-2-16-4,-14 2-13,1-13-19,-4-17-1,4-23 0,-25 11 1</inkml:trace>
  <inkml:trace contextRef="#ctx0" brushRef="#br0" timeOffset="1875">1418 504 106,'0'0'37,"25"-12"2,-4 7-2,5 5-29,18-14-4,-6 9-1,10-1-2,-2 0-1,-2 8-3,5-2-4,-18 15-11,5-15-17,-2 12-4,-1-3 2,-4-3-2</inkml:trace>
  <inkml:trace contextRef="#ctx0" brushRef="#br0" timeOffset="2031">2015 485 27,'0'0'30,"19"-17"3,-19 17-2,0 0-5,23 19-2,-25 9-3,21-11-4,-17 23-5,13-8-3,-9 18-3,7-5-2,-11 1-1,6-4-3,0-10-4,-18-1-10,10-31-25,0 0-1,0 0 2,-25-52-2</inkml:trace>
  <inkml:trace contextRef="#ctx0" brushRef="#br0" timeOffset="2281">1918 126 94,'0'0'37,"0"0"-1,-14 20 1,14-20-22,-5 23-15,26-15-22,1 9-15,1 6 1,10-4 0,1 4-2</inkml:trace>
  <inkml:trace contextRef="#ctx0" brushRef="#br0" timeOffset="2469">2799 376 98,'0'19'34,"0"-19"1,4 27 1,-4-27-26,0 0-7,0 0 0,0 0 1,0 0-1,-21-15 1,-4 7 1,-1-3-1,-13 5-1,1 0 0,-4 12-1,2 2 0,0 13 0,0 11-1,11 8 0,8 7 1,10 10-2,11 0 0,13 6 0,16-12 0,13-3 0,11-16 0,8-9 0,4-12 0,0-14 0,-17-1-11,0-17-29,-18 0-2,-15-4 1,-20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09:43.94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0 696 79,'0'0'34,"0"0"0,0 0-3,0 0-17,0 0-3,0 0-2,17-17-2,-17 17-1,0 0-1,25-21-1,-10 2-1,1-8-1,3-11-1,0-10 1,0-11-2,4-7 1,-1-3-2,-1-1 2,-4 3-1,-1 8 0,-5 3 0,2 16 0,-3 12 0,-1 11 0,-9 17 1,20 5-1,-7 18 0,-2 15 0,8 8 0,2 13 1,6 8 0,0 5-1,7 3 1,-4-3 0,3-9 0,-3-4-1,-5-9 0,-4-16-2,-10-11-2,6-17-4,-17-6-9,-17-12-22,17 12-1,-30-40 1,5 11-1</inkml:trace>
  <inkml:trace contextRef="#ctx0" brushRef="#br0" timeOffset="437">130 343 64,'-17'0'36,"17"0"0,0 0 1,0 0-11,0 0-13,26 14-3,12-16-3,0 13-2,12-1-1,-6 3-1,7-3-1,1-1-2,-1 5-1,0-9-6,-18 9-15,3-11-16,-4-3-2,-7-7 2,-25 7-2</inkml:trace>
  <inkml:trace contextRef="#ctx0" brushRef="#br0" timeOffset="687">703 250 97,'8'40'34,"-1"-17"0,12 4 0,-9 5-29,14-3-1,-1 3-1,4 4-1,-4 2-1,3-5 0,-8 1 1,-1-2-1,-6-5 1,-1-8-1,-10-19 0,0 0 0,0 0 0,0 0-1,2-40 0,-6 10 1,2-10-1,4-6 1,2 0 1,5-1 0,3 5 0,7 2 0,2 11 0,7 6 0,-1 14 0,3 9 0,3 17-1,-5 6 0,-1 13 0,1 2-1,-10 4 1,1 0-1,-6 0-1,-9-6-3,3-9-3,-16 11-21,9-38-11,-13 21 0,13-21 0,0 0-1</inkml:trace>
  <inkml:trace contextRef="#ctx0" brushRef="#br0" timeOffset="1140">1663 258 62,'0'0'34,"0"0"-1,9 21 1,-9-21-10,0 0-15,0 0-3,-21 5 0,4 1-1,0 0-1,-12 9 0,7 0 0,-9 6 0,6 0-1,-1 10 0,7-3-1,3 7 0,13-5-1,6 3 0,9-5 0,5-5 0,6-10 0,4-7-1,3-6 0,0-11 0,-1-12 0,-6-4 0,-4-3 0,0-1 0,-10-1 0,-3 7 0,-6 4 0,0 21 0,-4-21 0,4 21 0,0 0 0,-11 17 0,9 0 0,2 8 1,0 4-1,6 1 1,-1 4-1,5 6 1,0-5-1,5-7 0,-8-1-2,-7-27-2,18 19-10,-18-19-25,19-36 0,-12-2-1,1-14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0:23.2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358 563 28,'7'-28'20,"-7"28"1,0-21-8,0 21-5,0-25-5,0 8-3,0 0-3,-5-4-1,-1-4-3,2-2-1,-6 0-1,5-5 0,-5 3 2,6 1 0,-3-1 2,3 3 4,2-3 4,-2 6 5,4-6 5,2 7 3,-4-1 4,6-2 0,-4 25 2,4-33-1,-4 33-1,0-17-4,0 17-3,0 0-2,0 0-3,0 17-1,0 10-1,0-2-1,0 15-2,2 6 0,0 17 0,-1 11-1,1 16 0,2 3-2,2 4 0,-2 8 0,3-2 0,-1-5 0,0-11 0,0-12 0,-1-8 0,1-14 0,-2-13 0,-2-17 0,-2-23 0,-6 23 0,6-23-2,-19-27-6,19-15-17,-11-4-16,1-11-1,0-6 2,7-11-1</inkml:trace>
  <inkml:trace contextRef="#ctx0" brushRef="#br0" timeOffset="531">350 149 40,'-21'-7'25,"13"-14"3,8 21 0,-26-19-15,26 0-2,0 19 1,-6-27-1,6 27 3,-2-17-2,2 17 0,0 0-1,0 0-2,0 0-1,0 0-1,0 0-2,8 23-1,-8-23-1,17 34-1,-4-17-2,6 8 0,2 2 0,6 1 0,-2 3 0,2 3 0,-1-1 0,3-3 0,-6-1 0,0-4 0,-10-6 0,-13-19-5,14 21-16,-14-21-20,0 0-1,-10-39 1,-5 7-1</inkml:trace>
  <inkml:trace contextRef="#ctx0" brushRef="#br0" timeOffset="968">415-1 49,'-17'6'31,"17"-6"4,0 0-6,0 0-7,0 0-3,-23 26-5,23-26-3,0 0-3,-14 19 0,14-19-2,-15 27-1,15-27-1,-17 31-1,7-9 0,3-4 0,-3 1-1,-1 4 1,-3-1-3,1 5 0,-4 4 0,-4-3 0,-4 3 0,-4-1 0,1 1 0,-1-4 0,2-3 0,-3-1 0,9-17-36,3 5-5,18-11-1,-19-3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09:51.29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-3 8 37,'0'0'29,"2"-21"2,-2 21-5,0 0-4,0 0-4,0 0-2,0 0-5,0 0-2,2 31-2,-6 5-1,8 3-2,-6 16 0,6 11-1,0 15 0,-2 2-1,-1 7 0,7-5-1,-6 0 1,6-10-1,-5-12-1,1-11 1,-2-17-1,0-16-1,-2-19-3,0 0-3,8-31-16,-8 3-16,0-9 2,0-2-1,2-1 0</inkml:trace>
  <inkml:trace contextRef="#ctx0" brushRef="#br0" timeOffset="344">188 343 74,'0'0'35,"0"0"0,0 0 1,0 0-20,0 0-5,11 40-5,6-16-1,-3 10-2,9 1 0,-2 5-1,3 1 0,3-1-2,-4-5-2,5-12-3,-12 6-10,5-18-21,2-11-2,-4-11 1,2-8-1</inkml:trace>
  <inkml:trace contextRef="#ctx0" brushRef="#br0" timeOffset="578">605 378 73,'0'0'35,"-23"34"-2,16-11 3,7 4-18,-16 18-9,15-1-1,-15 18-3,9 3 1,-10 20-2,3-2 0,-7 9-1,0-1 0,-2-3-2,2-7 0,4-14-2,-2-13-3,17-29-18,2-25-16,0 0-1,10-36 0,9-20 1</inkml:trace>
  <inkml:trace contextRef="#ctx0" brushRef="#br0" timeOffset="875">1131 268 64,'-32'23'30,"32"-23"-1,-36 12 0,15-5-19,21-7-5,-42 4 3,23-6-2,-14 14 1,10-8 1,-13 13 0,11-7 0,-7 9 0,9-4-1,2 3-2,21-18-2,-25 32 0,25-32-1,-1 23-1,1-23 0,28 18-1,-5-11 1,4 3-1,7-2 0,4 1 0,4-1 1,-6 4-1,4 5 0,-7-5 0,-7 3 0,-6-2 0,-7 5 0,-13 3 0,-12 0 0,-3 0 1,-10 0-1,-9 3 0,-4-1 0,2-4-1,-6 4-2,9-15-3,-5 7-10,19-15-23,19 0 0,-13-33 0,20 3 0</inkml:trace>
  <inkml:trace contextRef="#ctx0" brushRef="#br0" timeOffset="1297">1213 208 88,'0'0'34,"8"37"1,-6-8 1,9 0-24,-9 17-7,13 0 0,-5 6-3,0 0 0,-1 4 0,-1-8-2,1 4 0,-11-10-3,14-15-13,-14-7-21,2-20 2,0 0-1,-27-18-1</inkml:trace>
  <inkml:trace contextRef="#ctx0" brushRef="#br0" timeOffset="1516">1072 179 90,'0'0'33,"0"0"-1,0 0-8,-13 25-47,36-5-8,0 8-2,11-6-2</inkml:trace>
  <inkml:trace contextRef="#ctx0" brushRef="#br0" timeOffset="1688">1640 285 67,'0'0'28,"-5"19"2,5-19-3,0 0-17,0 0 2,-14-21-2,14 21 1,-21 0 0,2 10-2,19-10 0,-30 19-2,30-19-2,-31 31-2,22-12 0,-1 2-1,6 3 0,8-1-1,6-6-1,3 4 1,8-4-1,6-3 0,1 1 0,1-1 1,1 1-1,-1-1 0,-4 3 1,-6 0-1,-2 1 1,-9 5 0,-6-4 0,-10 4 1,-7-2-2,-6 3 0,-10-7 0,1-6-5,-18 7-16,8-12-18,2-12-2,2-6 1,3-11-1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0:19.00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172 91 25,'0'0'29,"-17"-17"3,17 17-2,0 0-7,-21-12-6,21 12-2,-10 18-6,10-18-2,-5 50-2,12-12-1,-7 12-1,12 6 0,1 16 0,6-1-1,-2 4 0,2-5-1,-2-5 0,3-7 0,-5-11 0,-4-7 0,-1-13-1,-10-27 1,0 0-1,0 0 0,-2-17 1,-6-10-1,-7-14 0,-2 1 0,-6-12 0,-4 2 0,-3-3 0,3 3 0,-3 4 0,5 2 0,-2 9 0,8 0 1,4 6 0,5 4-1,5 4 1,6 0 1,11 1-1,7-1 0,6 2-1,11-2 1,0 1-1,14 1 1,-1 4-1,3 1 0,-1 10 0,-5 4 1,0 6-1,-8 8 0,0 3 0,-6 6-1,-7 4 2,-6 2-1,-7 2 0,-7-4 0,-5 2 1,-5-4-1,-9 2 0,-5-2 1,-6 0-1,-7-2 1,0 0-2,-5-1 2,-6-1-1,1-6-1,0-3 2,4-3-2,7 1 1,6-4-1,25-6-2,-19 10-6,19-10-27,35-10-2,-9 0 2,14-3-2</inkml:trace>
  <inkml:trace contextRef="#ctx0" brushRef="#br0" timeOffset="734">759 440 38,'0'0'28,"17"25"2,-17-25-8,25 39-3,-15-14-4,9-2-3,-10 10-1,10-8-3,-11 4-2,7-6-1,-11 0 0,-4-23-1,7 25 1,-7-25-1,0 0 0,0 0-1,-28-5 0,28 5 0,-38-33-1,17 6-1,-4-2 1,4-6-1,2 4 0,6-2-1,5 3 1,12-3 0,7 14-1,10 1 1,4 3 0,7 7-1,1 2 0,3 2 1,0 2-3,-1 4 0,-1-2-3,-15 8-6,11-12-19,-5 10-9,-2-4 1,-2-4 0</inkml:trace>
  <inkml:trace contextRef="#ctx0" brushRef="#br0" timeOffset="1141">1401 423 10,'0'0'26,"27"13"0,-27-13 5,0 0-9,29 12-1,-29-12-4,0 0-2,0 0-1,0 0-4,0 0-1,-17-6-1,-6 10-2,4-8-2,-10 4 0,0 4-2,1 2 0,3 2 0,0 9-1,10 4-1,5 4 1,10 8-1,10-2 1,11-2-1,6-6 1,7-6-1,6-11 0,0-17 1,0-13-1,-6-4 0,-5-11 0,-6-4 0,-14 3 0,-3-1 0,-14 7 0,-5 5 0,-6 10 0,-2 3 0,0 10 0,0 6 0,0 12-1,4 5 0,6 6-3,-1 16-5,12-16-28,4 12-2,9-4 2,3-8-1</inkml:trace>
  <inkml:trace contextRef="#ctx0" brushRef="#br0" timeOffset="1594">1743 452 66,'-8'25'30,"8"-25"-1,4 40-5,-16-5-14,18-6-1,-6 8-2,11 3 0,-7 16 0,8 2-1,-1 23 0,8-6-1,2 12-1,2-2-1,-4 0 0,6-10-2,-6-11 1,2-18 0,-8-15-1,-13-31 1,0 0-1,14-17 0,-20-18 1,-6-13-1,-8-14-1,-5-11 0,-4-4 0,-3-3 0,3-1 0,2 2 1,5 4 0,4 9 0,11 9 1,11 10-1,5 9 1,10 7 0,10 13-1,5 3 0,2 7 0,4 3-1,4 5 1,2 0-1,-6-2-1,-4 4 1,-5 3 0,-8 1 0,-6 6 0,-17-12 0,2 29 0,-16-6 0,-11 2 1,-9 2-2,-8 2 1,-7-4 0,-5 2 0,-1-4 0,7-6-1,5-5-1,12-12-3,4 6-4,27-6-29,2-27-1,23 7 1,11-3-1</inkml:trace>
  <inkml:trace contextRef="#ctx0" brushRef="#br0" timeOffset="2172">2232 431 55,'0'0'31,"-21"34"0,21-34 2,-3 31-16,-7-8-4,10-23-3,13 39-2,-13-39 0,23 29-1,0-17-1,-4 1-1,8-9-1,2 7-1,7-11-1,-2-1-1,4-9 0,-3-6-1,-3 1 1,-2-6-1,-9-2 0,-5-1-1,-13-3 1,-4 2 0,-15 8 0,-8 0-1,-7 1 1,-3 9 0,-6 3-1,3 8 1,-1 7 0,4 6 0,4 12 0,5 0 1,8 6-1,5 0 1,10 0 0,8-1-1,13-5 1,2 0 0,13-8 0,3-3-2,4-7-3,19-13-16,-11 0-18,-5-5-1,-2-9 1,-4-13-1</inkml:trace>
  <inkml:trace contextRef="#ctx0" brushRef="#br0" timeOffset="2609">2791 454 71,'2'29'33,"9"0"0,-1 5 1,-3 3-20,18-8-6,-8 6-3,4-6-1,-5-4 0,-1-10 1,-15-15-1,17 19 0,-17-19 1,0 0-1,0 0-1,-15-19 1,15 19-1,-17-36-1,7 9 0,2 1-1,7-1 1,4 0-1,5 0 0,5 2 0,4 0-1,4 12 1,4 3 0,4 4-1,3 6 0,-7 6-2,4 4-4,-14 7-12,2 0-20,-17-17-2,19 0 0,-19 0 0</inkml:trace>
  <inkml:trace contextRef="#ctx0" brushRef="#br0" timeOffset="2984">3252 0 83,'21'-17'36,"-21"17"0,0 0 2,29 25-19,-27 4-11,7 4-2,1 15-2,5 4-1,-2 12-1,3 0 0,-1 7 0,-2-4-1,0 3 0,1-14 0,-3-6-1,-5-11-2,4-12-3,-18-4-7,8-23-19,0 0-7,-19-18-1,-2-3 0</inkml:trace>
  <inkml:trace contextRef="#ctx0" brushRef="#br0" timeOffset="3203">3145 390 69,'-15'-17'37,"15"17"0,-15-29 2,30 12-14,-15 17-10,23-27-5,-2 19-3,8-10-2,5 7-2,8-1-1,2 3 0,11 7-2,-4 2-1,5 2-1,1 1-3,-11 9-2,9-10-5,-30 13-3,5-15 0,-30 0 1,0 0 1,-2 20 4,2-20 5,-32 9 4,9 3 5,23-12 6,-36 21 0,36-21 1,-21 35-1,21-18-1,-4 12-1,10-6-2,-2 10-2,9-4 0,2 4-2,6-8 0,2 2-1,4-8-1,7-3-2,-2-7-1,10-16-4,-11 1-6,13-27-14,-4 12-14,-2-10 2,-12 0 8,11-11 11,-16 17 10,-4-2 8,2 1 10,-19 26 14,8-21 14,-8 21 0,0 0-7,0 0-10,-10 23-8,-3 12-4,7 4-2,-7 19-1,1 7-2,-5 16-3,-6 10 0,-2 13 0,1-2 0,-3 1 0,2-9 0,4-9 0,0-12 0,12-26 0,-3-15-39,12-32-2,-25-31-2,14-26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49:25.0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1999-6030 4,'0'0'33,"0"0"0,0 0-7,0 0-14,0 0-4,0 0-1,0 0-3,0 0-1,0 0 0,-10 45 0,16-17 0,-2 16-1,6 7 0,-4 14 1,6 2-2,0 10 1,-1-2-1,-1 0 0,0-4-1,0-7 1,-2-5-1,-2-8 0,-2-9-1,-2-9 0,-2-5-2,0-28-4,-4 41-17,4-41-14,0 0 1,-14-27 0</inkml:trace>
  <inkml:trace contextRef="#ctx0" brushRef="#br0" timeOffset="370.7032">1755-6064 10,'0'0'35,"-30"-15"-1,30 15 2,0 0-27,0 0-2,0 0-2,6-18-1,14 10 0,-2 2 0,10-6-1,1-2 0,9-7-1,2 3 0,7-4-1,1 4 0,7-1 0,3 3-1,3 4 1,1 2-2,1 4 2,-1 4-1,-1 2 0,-5 2 0,-8 0 0,-5 0-1,-11 2 1,-4 0-2,-10 4-1,-18-8-3,10 22-10,-10-22-21,-12 21-2,12-21 1</inkml:trace>
  <inkml:trace contextRef="#ctx0" brushRef="#br0" timeOffset="734.4118">1941-5647 31,'0'0'35,"26"2"2,-2-12-18,-24 10-12,50-12 0,-19 10-2,11-9-1,0 7 0,7-4-2,-1 6 0,3-4-1,-3 4 0,-2-4 0,-1 2-1,-9 2 0,-4-4-1,-7 6-1,-1-6-3,-24 6-11,0 0-21,18 4-1,-18-4 0</inkml:trace>
  <inkml:trace contextRef="#ctx0" brushRef="#br0" timeOffset="1388.888">3084-5844 2,'0'0'30,"0"0"-10,-22-2-6,22 2-1,-30-10-2,30 10-3,-47-2-1,25 6-2,-10 12-1,3 3 0,-5 13-2,8 5 0,0 7-1,8 3 0,8 5 0,8 1 1,8 2 0,10-11-2,8-1 2,6-13-1,4-8 1,5-19-2,-1-12 2,0-17-2,1-12 0,-1-9 1,-6-4-1,-6 1 0,-1-1 0,-9 9 0,-4 7 0,-8 9 0,-4 26 0,-2-29 0,2 29 0,0 0 1,-20 13-1,20-13 1,-10 38 0,10-12 0,2 9 0,6-1 1,4 7 0,8-5 0,2 5 0,8-7-1,-3-1 1,5-9-1,-4-4 0,2-8-1,-3-4 0,-5-6-1,0-12-1,-22 10-4,40-20-16,-40 20-15,22-26-1,-22 26 0</inkml:trace>
  <inkml:trace contextRef="#ctx0" brushRef="#br0" timeOffset="1882.4928">4241-5913 2,'0'0'30,"-8"-28"2,8 28-13,-18-28-7,16-3-2,-22 17-1,10-10-1,-12 16-3,5-8 0,-11 16-1,6-4 0,-8 16-2,3 2 0,1 16 0,4 1-1,-2 11 0,6 7 0,3 3 1,7 5-1,8 2 0,6-4 0,10-3-1,11-5 1,5-7 0,10-5 0,5-9 1,3-10-1,2-8 0,-1-3 0,-7-10 1,-2 1-2,-1-6-1,-15 0-3,10-6-4,-32 16-29,32-24-3,-26-1 2</inkml:trace>
  <inkml:trace contextRef="#ctx0" brushRef="#br0" timeOffset="2469.0232">4306-6105 15,'0'0'36,"0"0"2,0 0-1,28-8-27,-4 8-4,17-8 0,3 4-2,15-6-1,3 4-1,9-3 0,-1 1-1,1 4-1,1-4-3,-13 10-4,7-16-24,-17 18-7,-3-10 1,-14 10-2</inkml:trace>
  <inkml:trace contextRef="#ctx0" brushRef="#br0" timeOffset="2203.236">4463-6617 8,'-22'24'32,"22"-24"1,0 38 0,2-7-29,14-5 0,-4 13 2,12-5-1,-5 19-1,11 1 1,-8 21 0,12 6-1,-3 17 0,3-3-1,-2 8-1,2-6 0,-5-6-2,-5-7 1,-2-14-2,-10-15-1,2-25-4,-26 3-15,12-33-16,-20-10-1,0-19 1</inkml:trace>
  <inkml:trace contextRef="#ctx0" brushRef="#br0" timeOffset="2965.6256">5488-6109 29,'20'10'31,"-20"-10"0,0 0-24,0 0-2,-8-22 1,10 4 0,-2 18-1,-16-19 1,-7 19 0,23 0-1,-42-2 0,24 4-1,-8 9-2,3-1 1,-1 10-2,6-2 1,4 6-1,6-1 1,2-1-2,4 0 2,6 1-1,8-3 0,8 0 0,6-6-1,7 2 1,3-1 0,2-1 0,3 2-1,1 0 0,-4 0 1,-8 3-1,-1 1 1,-9 0 0,-6 2 1,-10 5-2,-6-1 1,-12 0 0,-8 3-1,-7-3 1,-15 0-1,-2-1-1,-11-7 0,1-6-2,-7-4-1,19-16-8,-6 4-27,11-14-1,7-4 0</inkml:trace>
  <inkml:trace contextRef="#ctx0" brushRef="#br0" timeOffset="196452.2414">3701-4254 11,'0'0'29,"0"0"-10,0 0-5,0 0-1,0 0-4,0 0-2,0 0-1,0 0 0,0 0-1,0 0 0,0 0 0,0 0-1,0 0 0,0 0-1,0 0-1,-22 13 0,22-13 0,-38 30-2,9-2 1,-5 5 0,-4 7 0,-5 1 0,-3 7 0,-2-1 0,-1 2 0,3-5 0,5-5 0,5-7 0,6-4 0,6-5-1,6-5 0,18-18-1,-21 28 0,21-28-2,4 25-9,-6-3-24,2-22-3,6 28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09:58.32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96 365 6,'-12'-27'12,"12"27"1,-11-17-11,11 17 0,0-17 1,0 17 5,0-17 4,0 17 4,-8-19 3,8 19 1,-11-21 1,11 21 0,0 0-1,-4-25-6,4 25-3,0 0-4,-6 34-1,16-1-3,-2 14-1,7 16 0,-4 21 0,6 11-1,8 11 0,-2 3 0,0 1-1,0-11 0,-2-14 1,-4-16-1,0-20 0,-8-26 0,-9-23 1,-9-17-1,-2-21 1,-7-17-1,-3-10 0,-3-11 1,-5-11-1,-5-5 0,3 1 1,7 2-1,-1-1 1,6 7 0,3 3 0,13 8 0,3 9 1,11 10-1,6 7 0,14 6 1,3 6-2,4 9 1,15 4-1,3 14 0,-1 3 0,8 6 0,-10 7 0,2 8 1,-7 8-1,-4 5 0,-16 9 0,-5 0 0,-11 7 0,-7 5 1,-12 5-1,-8 1 0,-10-6 0,-4 2 0,-5-5 0,-8-7 0,-6-4 0,-1-11 0,-3-11 0,9-5 0,5-12-2,9-4-1,18-11-5,11 17-26,17-25-5,13 10 1,10 0-1</inkml:trace>
  <inkml:trace contextRef="#ctx0" brushRef="#br0" timeOffset="718">793 646 51,'4'55'28,"-10"10"1,20-8 1,-1-4-17,-5 10-4,12-14-3,-10-1 2,7-8-1,-9-6 1,7-13 0,-13-2 0,-2-19-1,0 0 0,0 0 0,0 0-2,-13-29-1,-3 10 0,3-9-2,-4-4 0,4-3 0,-1-5 0,7 1-1,5 1-1,2-4 1,9 2 0,5 2-1,6 9 1,5 5-1,4 5 0,-1 7 0,14 6-1,-9 8-2,7 8-3,-12 7-4,16-11-15,-12 11-15,-1-2 1,-2 0 0,-10-7-1</inkml:trace>
  <inkml:trace contextRef="#ctx0" brushRef="#br0" timeOffset="1140">1563 753 36,'34'0'29,"-34"0"1,19-4-5,-19 4-2,0 0-3,15-29-1,-32 29-5,17 0-3,-28-17-1,7 4-3,-12 13-1,1-6-1,-6 10-1,9 0-2,-7 7 0,6 6-1,1 12 0,10 5 0,8 6-1,12 2 1,9 3-1,9 1 0,15-6 1,6-8-1,4-13 0,6-13 1,-5-12-1,1-13 1,-6-15-1,-13-12 0,-10-7 0,-9-4 0,-8 0 0,-8 0 0,-11 6 0,-4 9 0,-6 6 0,3 15 0,1 6 0,0 15 0,4 9-1,4 8 0,10 4-3,-3 10-2,21-10-10,-1 7-23,7-1-1,2-10 1,10-8-1</inkml:trace>
  <inkml:trace contextRef="#ctx0" brushRef="#br0" timeOffset="1609">2085 627 71,'0'0'34,"0"0"0,4 19 2,-4-19-18,-31 10-9,14-12-2,-10 13-2,27-11 0,-42 27-1,18-6 0,-1 9-1,8 4 0,5 8 0,10-2 0,6 0-1,6-2 0,9-8-1,11-9 0,5-13-1,3-14 0,0-11 1,-2-11-2,-6-12 0,-1-8 1,-12-1 0,-11 1-1,-4 5 1,-8 5-1,-5 9 1,-5 8 1,16 21-1,-30-8 0,30 8 0,-21 27 1,13 0-1,3 5 1,5 10-1,11 3 1,4 13 0,6 0 0,2 15 0,6 1-1,-1 4 1,5 2 0,-7 3 0,-1-3-1,-8 0 1,-5-10 1,-7-9-2,-10-8 0,-11-9 0,-6-12 0,-9-13 0,-9-11 0,-11-19 0,-5-12 0,-3-13 0,4-14 0,11-14-3,2 7-3,23-23-10,6 11-25,21-5 0,11 6 2,15-1-2</inkml:trace>
  <inkml:trace contextRef="#ctx0" brushRef="#br0" timeOffset="2171">2332 737 92,'35'10'35,"-35"-10"0,32 34 2,-9-19-27,-6 20-4,16-1-2,-11 0 0,5 0-1,-8 4 0,4-7 0,-10 1 0,-3-9 0,-4-4 0,-6-19 0,0 0-1,0 0 0,-25-6-1,8-17 1,-4-5-1,0-12 0,0-8 1,4-7-2,0-2 0,9-2 0,10 0 0,9 2 0,10 12 0,12 9 0,3 13 0,8 9 0,1 13 0,-8 8 0,4 6-6,-20 24-18,8-13-17,-12 3-2,-2-10 3,-15-17-2</inkml:trace>
  <inkml:trace contextRef="#ctx0" brushRef="#br0" timeOffset="2546">2975 599 67,'20'11'34,"-20"-11"0,0 0 2,0 0-13,0 23-14,0-23-2,-22 4-2,22-4 0,-37 13-1,18 2 1,-3 10 0,4 2-1,1 9 0,8 2 0,3 2-1,10-2-1,3-4 0,7-9-2,5-5 2,4-14-2,3-15 0,5-14 0,-5-11-2,-3-8 1,-4-10 1,-5-1-1,-5 0 0,-3 7 0,-4 6 1,-8 8-1,0 13 1,6 19 1,0 0-1,-9 19 0,7 8 1,2 7 0,4 8 0,5 9 2,3 4-3,1-3 0,2-1 0,4-7 0,4-10 0,0-9 0,-2-3 0,-21-22 0,40 6-9,-40-6-31,21-9-2,-21 9 2,8-35-2</inkml:trace>
  <inkml:trace contextRef="#ctx0" brushRef="#br0" timeOffset="3281">3270 692 89,'0'19'35,"0"-19"1,9 32 0,-3 2-21,13-15-9,-2 16-1,6-1-2,-4 0 0,-2-2 0,-1-1-1,-5-8 1,-9-1-1,-2-22 0,0 18-1,0-18 1,0 0-1,-25-23 0,16 4-1,-1-8 1,2-3 1,5-3-1,1-3 0,7-2 1,5 10 1,3-1-3,6 14 0,6 5 0,4 12 0,-4 6 0,-1 13 0,-1 5 0,-4 5 0,-2 3 0,-5-5 0,-7 1 0,-3-3 0,-5-10 0,3-17 0,-12 19 0,12-19 0,0 0 0,-27-29 0,22 10 0,3-15 0,2 0 0,4-2 0,5-8 0,6 4 0,6 0 0,4 0 0,6 12 0,3 5 0,0 15 0,-1 10 0,5 11 0,-6 16 0,0 11 0,-7 11 0,-4 4 0,-7 2 0,1 0 0,-8-5 0,-8-12 0,8-17-20,-7-23-20,-19 7-2,10-24 1,-1-17-1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0:03.35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30 321 39,'-17'-2'31,"17"2"2,0 0 0,-17-2-10,17 2-2,0 0-6,0 0-3,0 0-1,0 0-3,0 0-1,0 0-2,0 0-1,29 13-1,-5 1 0,9-4-1,3 5 0,10-7 1,-2 3-3,5-5 0,3-2 0,-6-2 0,1-2 0,1-2 0,-6-2 0,-6-2 0,-1 0 0,-9-1 0,-1 3 0,-4 2 0,-21 2 0,29 2 0,-29-2 0,23 27 0,-18-10 0,1 2 0,-2 4 0,0-5 0,-8 7 0,0-4 0,4-21 0,-19 23-8,19-23-31,-19-12-2,19 12 0,-30-36 1</inkml:trace>
  <inkml:trace contextRef="#ctx0" brushRef="#br0" timeOffset="500">532 0 73,'0'0'35,"0"0"1,0 0 1,-17 23-21,17-23-4,0 0-3,23 10-1,-23-10-1,21 19-2,-21-19-1,29 25-1,-10-10 0,7 1-1,3 3-1,3 0 0,5 2 0,1 2 1,2-2-2,-2 1 0,-4 1 0,-3 0 0,-4 0 0,-8 4 0,-4-2 0,-7-2 0,-8 9 0,-4-1 0,-8 4 0,-3-1 0,-4 1 0,-6-1 0,-2-5 0,1 0 0,-1-4 0,2-8 0,8-5 0,-12 3-20,29-15-21,0 0 0,0 0 1,0-21-2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1:24.97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2355 119 29,'0'0'27,"0"0"0,0 0-3,0 0-5,-17-14-3,17 14-3,0 0-2,0 0-3,-15 31-2,15-31 0,-8 38-1,8-13-1,-6 14 0,8-1-1,-4 18 1,6 2 0,-6 20-1,6 6 0,-2 19 0,4 1 0,-6 18 0,0 3-1,-4 14 0,2-1 0,-4 9-1,0-3 0,-3 4 0,1 0 0,1 1 0,1-5-1,2 0 1,2-7-1,2-4 1,4-9-1,0-8 0,2-8 0,1-5 0,1-7 0,-6-8 0,1-3 0,-1-9 0,-2-7 1,-2-7-1,1-10 0,-1-12 0,-2-6 0,2-15 0,2-19 1,-2 21-1,2-21 0,0 0-1,-9-33-3,5 3-34,-4-2-1,-5-8 0,-6-8 0</inkml:trace>
  <inkml:trace contextRef="#ctx0" brushRef="#br0" timeOffset="922">2406 136 18,'-3'-25'26,"-18"16"1,21 9-3,-14-29-3,14 29-3,0 0-1,-17-13-2,17 13-3,0 0-3,0 0-2,0 0-1,0 0-1,0 0 0,10-17-1,-10 17-1,22-2 0,-2 2 0,2-4 0,9 6 0,5-6 0,8 2-1,7 0 0,3 0 0,5-1 0,5 1-1,1-2 0,4 4-1,1 4 1,3 0 0,-3 3-1,2-1 1,-1 0 0,1-3 0,3-1-1,-3-4 0,4-5 1,-3-1-1,-3-5 0,-1 0 0,-6 5 0,-4 4 0,-8 6 0,-5 8 0,-4 5 1,-8 6-1,-6 5 0,-5 1 0,-2-1 0,-2-3 0,-3-8 0,-16-15 0,22 12 0,-22-12 0,0 0 1,23-23-1,-23 23 0,8-19 0,-8 19 0,4-17-1,-4 17 1,0 0 0,0 0-1,0 0 1,0 0 0,0 0 0,0 0 0,21 0 0,-21 0 0,0 0 0,0 0 0,17-19 0,-17 19-1,0 0 1,0 0 0,0 0 0,0 0 0,11 21 1,-11-21-1,6 21 0,-6-21 0,2 17 0,-2-17 0,0 0 0,0 0-1,21 13 1,-21-13 0,17 2 0,-17-2 0,21 2 0,-21-2 0,21 4 0,-21-4 0,21 7 0,-21-7 0,17 6-1,-17-6 1,0 0 0,25 6 0,-25-6 0,17-4 1,-17 4-1,0 0 0,25-11 1,-25 11-1,17-6 0,-17 6 0,0 0 0,0 0 0,0 0 0,0 0 0,0 0 0,0 0-1,0 0 1,0 0 0,-6 19 0,-2 2 0,1 2 0,5 5 0,2 10 1,-2 10-1,2 14 0,4 16 0,-2 8 0,3 16 1,-3 12-1,2 6 0,0 5 0,-2 8 0,-6-3 0,2 1 0,0 5 1,-7-5-1,5 4-1,-6 0 1,-1-7 0,0-3 0,5 0-1,-4-3 2,7-16-2,-1-7 2,0-11-1,-2-7 0,6-10 0,-2-7 1,0-9-1,0-5 0,-1-7 0,1-1 0,0-2 0,2 4 0,-2-2 0,0-3 0,2 1 0,-2 0 0,0 0 0,0-2 0,-1-6 0,1-3 0,0-1 0,0-1 0,0 0-1,0-1 1,2-1 0,0 2 0,2-3 0,0-1 0,0-4 0,-2-19 0,2 29 0,-2-29 0,0 0 0,2 19 0,-2-19 0,0 0 0,0 0 1,0 0-1,-21 0 0,21 0 0,0 0-1,-21-14 1,21 14 0,0 0 0,-21-15 0,21 15 0,0 0 0,-25-11 0,25 11 0,-25-12 0,8 7 0,-2-3 0,-4 4 1,0-2-2,-5 1 2,-1-1-2,-5 2 1,-4 0 0,-4 1 0,0-3 0,-8-2 0,-1-1 0,-4 3 0,-4-1 0,3 1 0,1 0 0,2 0 0,-1 3 0,7-1 0,-1 0 0,3 2 1,1-2-1,2 2-1,0 1 1,-2-1-1,2 4 1,-4 1-1,5 5 1,-3 1 0,4 3 0,-4 3 0,2 2 0,0 0 0,0 4 0,4-2 0,-4 0 0,4-2 0,4-5 0,3-5 0,3-7 0,11-7-3,-10-9-9,19-6-27,8-16-1,-2-8 0,2-15 0</inkml:trace>
  <inkml:trace contextRef="#ctx0" brushRef="#br0" timeOffset="3187">3086 1620 50,'0'0'31,"-2"-23"2,2 23-4,0 0-10,-9-34-3,9 34-5,-15-21-2,15 21-1,-27-25-3,2 14 0,2-3-1,-7 9 0,-2-7-2,-3 12 1,-1 2-2,-4 8 1,4 9-1,2 9-1,7 6 1,2 6-1,14 8 1,5 7-1,14-4 1,7 6-1,10-6 1,7-5-1,6-10 1,8-11-1,-2-12 1,-2-13 0,-2-13-1,-4-16 1,-6-5 0,-7-8-1,-2-1 1,-6-3-1,-1-1 0,-7-1 0,-1 4 1,-6 8-1,0-2 0,-12 2 0,5 4 0,-8 2 0,-4 1 0,0 10 0,-2 4 0,2 3 0,1 11 0,18 1-2,-22 11-1,22-11-4,-10 40-16,16-15-16,-1-3-1,9-1 2,1-2-2</inkml:trace>
  <inkml:trace contextRef="#ctx0" brushRef="#br0" timeOffset="3812">3288 1931 29,'0'0'28,"0"17"2,0-17 2,10 19-9,-8 8-6,15-4-4,-13 30-3,11-6-1,-7 22-3,7 1-1,-4 14-1,4 1-2,1 5 0,-5-13 0,2-2-2,-1-15 1,-3-8 0,-3-14 0,-2-12-1,-4-26 1,0 0-1,0 0 1,-17-26 0,3-9-1,-3-6 0,-6-14 0,4-4 1,-3-14-1,1-3 1,2-5-1,3 3 1,3 0 0,5 6 1,4 5 0,4 8-1,8 10 0,0 9 0,3 8 0,6 9 0,2 4-1,4 4 1,0 7-1,2 2 0,0 6 1,-1 6-1,1 2 0,-2 1 0,-2 3 0,-4 3 0,-4 2 1,-1 4-1,-5 0 0,-5 0 0,-4 1 1,-1 5-1,-7 0 1,-3-1-1,-2-1 0,-4-2 0,-4-4 0,-4 2 0,0-12 0,-7-7 0,0-4 0,-1-11-1,1-2 0,15-8-2,-6 2-3,23-15-11,-3 7-21,10-1 0,9-2 0,7 3 0</inkml:trace>
  <inkml:trace contextRef="#ctx0" brushRef="#br0" timeOffset="4578">3801 1160 53,'0'0'32,"0"0"1,-6-17 2,6 17-12,0 0-8,-15 21-4,15-21-2,4 28-1,-1-9-2,-1 15 0,6 1-2,1 14 0,7 2-2,3 10 0,2 6-1,-4 10 0,6-1 0,-2 8-1,-2-2 1,0-2-1,-8-4-1,1-6-1,-9-6-3,9-20-7,-10 4-27,-6-24-1,4-24 1,-25 0-1</inkml:trace>
  <inkml:trace contextRef="#ctx0" brushRef="#br0" timeOffset="4906">3484 1665 62,'0'0'35,"-17"-5"0,17 5 1,4-21-12,-4 21-11,13-29-3,-13 29-2,35-30-1,-12 18-2,15-3 0,2 8-2,9-3 0,-1 6-2,3 6 1,5 0-2,-7 8-1,1-5-5,-16 14-21,0-9-12,-11-10-2,-23 0 2,23-17-2</inkml:trace>
  <inkml:trace contextRef="#ctx0" brushRef="#br0" timeOffset="7484">0 1893 27,'0'0'23,"0"0"-1,0 0 1,0 0-1,0 0-3,29 2-2,-27 19-5,23-10-1,-8 18-4,17-12 0,-1 15-1,12-7-2,3 7 0,7-13-1,4 0-1,4-9 0,0-6 0,0-8-1,3-4 0,-3-1 0,6-5-1,-2-5 0,-3 0 1,-1-3-1,4 1 0,-4 2 0,-4 2 0,-2 0 0,0-1 0,2 9 1,-4-1-1,4 7 0,-1 3 0,-3 5 0,0 3 0,0 7 1,-7 2-1,-4 2 0,-6 0 0,-10-5 0,-5 3 1,-6-4-1,-17-13 1,0 0 0,0 0-1,0 0 0,0 0-3,-30 8-6,5-27-27,2 3-1,-5-3 1,3-5-2</inkml:trace>
  <inkml:trace contextRef="#ctx0" brushRef="#br0" timeOffset="8031">1667 1580 26,'0'0'28,"0"0"4,0 0 0,-2-17-9,2 17-3,0 0-2,0 0-3,0 0-3,0 0-2,0 0-3,2 32-1,-2-32-2,29 32 0,-8-11-2,4 2 0,1-4-1,7 4 0,-1 0-1,-3-3 0,3 3 0,-4 6 0,-3-5 0,-6 9 1,-7 1-1,-8 2 0,-6 2 1,-4 2 0,-7 0 0,-3 2-1,-3-4 0,0-4 0,0-2 1,4-5-2,0-3-3,15-24-17,-4 21-18,4-21-1,0 0 1,-4-43-1</inkml:trace>
  <inkml:trace contextRef="#ctx0" brushRef="#br0" timeOffset="22781">4660 1916 11,'0'0'16,"0"0"0,0 0-1,0 0 1,0 0 0,0 0-2,0 0 0,0 0-1,0 0-2,0 0-2,0 0-2,0 0 0,19 0 0,-19 0-1,0 0-1,25 23 0,-8-21-2,2 9 1,9-9-1,3 2 0,7-8-1,4 0 0,11-5-1,2-5 1,4 1 0,-1-4 0,-1-2-1,-2 6 0,-6-2 1,-7 3 0,-2 3 0,-11 7-1,-2-4 1,-6 6-1,-2 2 0,-19-2 0,34 9 0,-17 3 0,0-3 0,-17-9 0,35 21 0,-35-21 0,26 21 1,-26-21-1,19 19 0,-19-19-1,0 0-1,4 19-5,-12 0-31,8-19-1,-22 6 0,3-10 0</inkml:trace>
  <inkml:trace contextRef="#ctx0" brushRef="#br0" timeOffset="23344">5486 1570 29,'0'0'31,"0"0"1,0 0 1,0 0-8,0 0-3,0 0-6,18 10-6,-18-10-2,0 0-2,19 19-1,-19-19-1,28 11-1,-9-5 0,2 9-1,6-5-1,0 3 1,1 2-1,-1 2 1,-2 2-1,-3 2-1,-3 0 1,-3-4 0,-7 0 1,-5 0-1,-4-17 0,-8 27 0,8-27 0,-28 34-1,5-15 2,-7 6-2,-1-1 0,-3 3 0,1-2-1,5-4-5,-3 7-26,31-28-7,-24 21-1,24-21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2:01.415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43 50 15,'-19'8'18,"19"-8"-4,0 0-2,-21 29-3,21-29-1,-2 28-2,0-5 1,2 12-2,2 12 1,0 11-1,-2 16 0,5 14 1,-3 18 0,0 14-2,2 12 0,0 4-1,-2 3 0,3 8-1,3 1-1,-2 1 0,1 0-1,5-2 0,-3 2 1,1 0-1,-1 0 0,-1-1 0,2-5 0,-3 0 0,3-5 0,-5-4 0,3-2 0,0 0 0,-1-4 0,1-2 0,1 2-1,3-2 2,-3 0-1,3-3 0,-3-1 0,3-1 0,-5-7 0,-3 5 0,4-6 0,-6-6 0,2-4 0,-2 0 0,-1-5-1,-1-1 1,0-5 0,2-6 0,-2 2 0,2-1 0,2 1 0,0 2 0,-2 0 0,0-4 0,1-2 1,1 2-1,0-6-1,0-7 1,2-3 0,-3-1 0,1-9 0,2 3 1,-6-2-2,4 2 1,-4 0 1,0 2-1,-2 4 0,4 2 0,-4 5 0,2 1 0,0-1 0,-2 4 0,2 1 0,0-1 0,-4 0 0,4 0 0,2 3 0,-4-5 0,0-1 0,2 1 0,-4-2 0,4 3 0,-3-3 1,-1 3-1,0-3 0,-2 1 0,-1-1 1,1-1 0,0-1 1,1-7-1,-1-2 1,4-2 0,-4-5 0,2-11-1,2 3 0,2 2 0,-7-3 0,7-1-1,-4 2 1,0 2-1,0-1 0,1 5 0,-5-1 0,4 0 1,-2-1-1,1 0 0,-1-3 0,2-1 1,-3 0-1,3-5 0,2 5 1,-6-4-1,4-4 1,1 4 0,1 2-1,-4-8 1,0 4 0,2-8 0,3 4-1,-3-7 1,-2 3 0,0-7 1,3 5-1,1-5-1,-2-8 0,0 2 1,0-6 1,4-17-3,-6 27 2,5-10-1,1-17 0,-8 23 0,4-6 1,4-17-2,-8 35 1,7-18 0,-3 0 1,4-17-1,-6 29 0,6-29 0,-8 25 0,8-25 0,-1 23 0,1-23 0,-4 17-1,4-17 1,-4 21 0,4-21 0,-2 19 0,2-19 0,-4 21 0,4-21 0,-2 27 0,2-27 0,0 23 0,-2-6 0,2-17 0,-2 32 0,2-32 0,-3 27 0,3-27 0,0 25 0,0-25 1,-2 17 0,2-17 1,0 0 0,0 0 0,-4 21 0,4-21 0,0 0 0,0 0-1,0 0 1,0 0-3,0 0 1,0 0 0,0 0 0,0 0 0,0 0 0,17-15 0,-17 15 0,0 0 0,25-17 1,-25 17-1,19-12 0,-19 12 0,19-5 0,-19 5 1,25-14-1,-6 6 0,-2 3 0,0-1-1,6 4 2,4-2-1,3 0 0,6 4-1,1 10 2,6 3-2,3-1 2,9 1-1,3-1 0,2 3-1,3-2 1,4-1 0,0-1 1,9 1-1,4-5 0,-4 1 0,6-4 0,-2 2 0,6-2 0,5-4 0,3-2 0,-1-2-1,2-2 2,3 0-1,1 8 0,-2-9 0,-2 7 1,0 5-1,-1-3 0,-3 4 1,-1 0-2,-1-2 1,1-4 0,3 1 0,-1-6-1,5-1 1,-4 4 0,4-9 0,-3 1 0,1-1 1,0-1-1,1 2 0,-1-1 0,-6 0 0,3-7 0,-1 5 1,6 0-1,1-3 0,-1 1 1,8-2-1,-4 0 1,5 1 0,1 3 0,0 1 0,3-1 0,1 3 0,1-1 0,4 5 1,4-3-1,6-5 0,-2 5 1,2-5-2,3 3 1,1-4 0,-2 7 0,1 0 0,-1-1-1,1 5 1,1-2-1,5 6 0,1-6 1,1 1 0,0-5-1,6-1 1,0-8-1,3-8 0,1-2 1,4-1 0,-1-7-1,5 1 0,-5 2 0,3-3 0,-3 9 1,-1 1-1,-5 2 0,3 4 0,-4 2 0,-4 3 0,-4-1 0,1 4 1,-9-1-1,-3 3 0,-2-4 0,-9 1 1,1 1-1,2 1 0,-3-1 0,-5 5 0,1 1 1,-8 1-1,-2 2 0,0 6 0,-13 4 0,-8 0 1,-4 3-1,-5 3 1,-8-5-2,-4 3 1,-6-1 0,-3-5 0,-2-2 0,-6 0 0,-4-2 0,2 0 0,-4 0 0,-5 0 0,-2-2 0,-3 6 0,-5 0 0,4 0 0,-4-1 1,-19-3-1,31 18 0,-12-7 0,2 6 0,4 1 0,5 3 1,-1 1-1,3 1 0,4-3 0,6 6 0,-4-1 0,6-6 1,-2 2-1,0-3 0,2-5 0,0 2 0,-6 2 0,-2-5-1,0-1 2,-5 1-2,-7-5 1,-3-3 1,-21-4-1,27-9 0,-27 9 1,8-25-1,-10-4 1,-8-3-1,-1-8 1,-6-2-1,-1-10 0,-2-5 0,-7-7 0,0-4 0,2-3 1,-1-6-1,3-1-1,2 0 2,-2 1-1,4-3 0,6-2 0,1-4 0,1-2 0,-1-4 0,3-13 0,-3-6 0,3-10-1,-3-5 1,3-6 0,-1 0 0,1-5 0,-5 5 0,5 6 0,-2 9-1,-5 0 1,3 12 1,-2 2-1,-1 0 0,3 3-1,2 1 1,-1-4 1,3-6-1,1 2 0,2 2 0,3-4 0,3 9 0,0 3 0,0 7 0,1 6-1,1 9 1,-2 2 0,0 5 0,-3-5 1,-1 0-1,-2 3 0,2-7 0,-1-7 0,1-4 0,0-2 0,0-1 0,4-4 0,0 1 0,-2-7 0,4 3 0,2 5-1,4 1 1,-7 0 0,7 6 0,0 2 0,-5 0 0,3 0 0,2-2 0,1-4 0,-5-2 0,6-7 0,1-5 0,-1-3-1,-3-2 1,3 0 0,-3 2 0,1 2 0,-4 2 0,0 5 0,-2 1 0,-4 3 0,0 4 0,-2 0 0,0-5 0,-2 1 0,3-5 0,-1-3 0,4-1-1,0 0 1,4-2 0,1 0 0,3 1 0,1 7 0,1 3 0,1 8 0,-1 0 0,1 6 0,-1 0 0,-2 5 1,-3-3-2,-1-3 1,0-1 0,0 0 0,-4 0 0,-4 5 0,4 3 0,-2 5 0,-4 10 0,4 3 0,-1 10 0,-1 10 0,2 3 0,-4 7 0,4 3 0,0 2 0,0 4 0,2 17-1,-5-29 1,5 29 0,0 0 0,-8-25 0,8 25 0,0 0 0,0 0 0,-17 0 1,17 0-2,-8 19 2,8-19-1,-11 29 0,7-10 0,0-2 0,2 0 0,2-17 0,-5 19 0,5-19 0,0 0 0,0 0 0,0 0 0,0 0 0,0 0 1,0 0-1,0 0 0,0 0 0,0 0 0,-2 20 0,2-20-1,0 0 1,0 0 0,0 19 0,0-19 0,0 0 0,0 0 0,0 0 0,0 0 0,0 0 0,4 21 0,-4-21 0,0 0 0,0 0 0,0 0 0,7 19 0,-7-19 0,0 0 0,0 0 0,0 0 0,0 0 0,0 0 1,0 0-2,0 0 2,0 0-1,17-6 0,-17 6 0,0 0 0,0 0 0,0 0 0,19 0 0,-19 0-1,0 0 1,0 0 1,0 0-1,0 0 0,0 0 0,0 0 0,0 0 0,0 0 0,0 0 1,0 0-1,0 0 0,0 0 0,0 0 0,0 0 0,0 0 0,0 0 0,0 0 0,0 0 0,0 0 0,0 0 0,8-19 0,-8 19 0,0 0 0,0 0 0,0 0 0,0 0 0,0 0 0,0 0 0,-25-27 0,25 27 0,-23-7 0,23 7 1,-28-21-1,9 15 0,-8-6 0,2 5 0,-9 1 0,-2-7 0,-4 1 0,-6 1 0,-5-3 0,-3-1 1,-3 0-1,-2-3 0,-2-1 0,0-2 0,-6 6 0,4 0 0,-7 1 1,-4 3-2,-3 1 1,-1 1 0,-4 5 0,-5 2 0,-10-2 0,-1-2-1,-1 3 1,0 1 0,-4-8 0,0 4 0,-1 1 1,-1-7-2,6 3 1,-6 3-1,4-6 1,-11-1 0,1 5-1,-7-1 1,0-3-1,-2 3 1,-6-1 0,-2 1 0,1 3 0,-3 2 0,-3 2 0,-3 4 0,-5 2 0,-1 5 0,-1 5 0,-2-3 0,-4 1 0,2 3 0,-1-2 0,3 1 1,-2-3-1,4 1 0,-3-3 0,7 1 0,-1-2 1,7 1-2,-2-7 1,9 6 0,-4-10 0,9 2 0,-3 2 0,0-2 0,2 2-1,4-6 2,-4 10-1,6-3-1,3 5 1,5-6 0,1-2-1,2 2 1,2 2 0,-4-4-1,3-4 1,3-2 0,-2 4 0,4 4 0,-2 2 1,4 0-1,1 0 0,1 5 0,0-1 0,1 3 0,-9 5 0,-1-3 0,-3-2 0,0 7 0,-3 3 0,1-2 0,-5 4 0,-1 0 0,5 0 1,-2 1-2,-1-3 1,-3 4 0,-2-4 0,-2-3 0,2-1 0,-1 0 0,-1-9 0,6 3 0,0-1 1,3 1-2,5 1 2,1 3-1,0-4 2,0-1-2,10 5 0,-2 4 1,5-5 0,3-7 0,11 3-1,7-2 0,12-1 0,11-3 0,14-6-2,34 2-4,-23-23-31,23 23 0,17-51 1,2-3-2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2:32.13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283 317 3,'-5'23'17,"-12"17"-1,17-15 0,-4 13-9,8-7-5,-1-5-6,-1 9-7,-2-35-6,12 40 1</inkml:trace>
  <inkml:trace contextRef="#ctx0" brushRef="#br0" timeOffset="922">123 174 18,'0'0'27,"-11"-27"1,11 27 1,0 0-7,0 0-3,-17-10-2,17 10-1,0 0-3,0 0-3,0 0-1,-14 23-1,7 2-2,7-4-1,0 15-1,5 5 0,1 8-2,4 5 1,1 14-1,2 1-1,-1 11 1,3 3-2,-3 3 1,-3-6 0,1-4-1,-5-9 1,-1-10-1,2-9 0,-4-14 1,2-11-1,-4-23 1,0 0-1,0 0 0,2-17 0,-4 0 1,2-2-1,0-2 0,2 4 0,-2 17 0,17-25 0,-17 25 1,32-8-1,-3 12 1,7 4-1,6 1 0,4 3 2,1-1-2,1 1 0,0-3 0,-4-1 0,-6 1 0,-11-3 0,-3 0 0,-24-6-4,25 13-3,-25-13-10,-9 23-23,9-23-1,-29-8 1,8-3-1</inkml:trace>
  <inkml:trace contextRef="#ctx0" brushRef="#br0" timeOffset="1484">53 676 49,'0'0'29,"-29"6"4,29-6 1,0 0-14,-2-19-5,25-2-3,-23 21-2,44-25 0,-17 23-1,15-2-2,-2 12-3,9 1 0,-3 7-1,6 1-2,-3 4 1,-1-2-2,0-4-1,-12 2-2,0-11-5,-17 7-9,-2-16-21,-17 3-2,2-23 1,-11 2 0</inkml:trace>
  <inkml:trace contextRef="#ctx0" brushRef="#br0" timeOffset="1766">39 292 55,'-25'2'36,"25"-2"1,-19-2 0,19 2-7,-5-23-14,5 23-5,21-17-1,-2 7-3,13-7-1,4 6-2,12-6-1,4 5 0,11 1-3,3 3 0,-1 4 0,2 2 0,-4 10 0,-4-2-6,-23 15-8,4-14-26,-17 14-2,-5-7 1,-18-14 1</inkml:trace>
  <inkml:trace contextRef="#ctx0" brushRef="#br0" timeOffset="2172">875 1104 29,'-8'25'26,"8"-25"5,0 0-7,0 0 0,8-23-3,-8 23 1,10-46-3,-16 29-3,29-23-2,-16 17-2,18-14-4,-4 5-3,8-2-1,-3 1-4,7-1 0,7 1 0,-4-7 0,-1 2 0,-3 2 0,2-1 0,-13 5-3,8-4-9,-25 16-13,-2-2-16,-10 2-1,8 20 3,-38-24-2</inkml:trace>
  <inkml:trace contextRef="#ctx0" brushRef="#br0" timeOffset="2484">741 460 65,'0'0'36,"-15"19"1,15-19 2,4 44-17,23-30-8,-4 24-3,17-13-1,2 17-3,9-8-2,3 8-2,5-2 0,-4-2-2,2-5 1,-1-5-2,-9-3 0,-1-8-5,-19 3-6,-2-24-28,-8 6-2,-17-2 1,4-18-2</inkml:trace>
  <inkml:trace contextRef="#ctx0" brushRef="#br0" timeOffset="2844">1392 710 66,'4'25'34,"-4"-25"2,11 23 1,12-17-17,-9 13-9,16-13-2,-1 9-3,5-11-1,4 2-2,2-5-1,2 1-1,-4-5-1,-3-5 1,-5-2-1,1-3 0,-1 0-1,-12-3 1,-18 16-1,19-36 1,-17 17-1,-4 2 1,-8 0 0,-7-1 0,-12 1 1,-1 0-1,-5 4 0,-5 5 0,2 2 2,-9 8-1,6 6 1,1 11 1,14 4-1,-1 15 1,17 0 0,3 14 1,14-3-1,11 7 0,8-3-3,14 1 0,6-12 0,8-8 0,1-5 0,6-18 0,-8 1 0,3-20-42,-7-11 1,-5-17-1,-13-6 1</inkml:trace>
  <inkml:trace contextRef="#ctx0" brushRef="#br0" timeOffset="3781">2380 561 55,'0'0'32,"21"-15"-1,-21 15-3,0 0-12,0 0-1,0 0-4,0 0-3,0 0-2,0 0 0,-24 8-2,24-8-1,-35 6-1,12-1 0,-9 9-1,-2 5-1,-5 4 1,3 7 0,0 6 0,7 12 0,6 2 1,12 3 0,11 1 0,13-1 0,12-3 0,11-8 0,6-2 0,8-11 0,0-4-1,-1-10-1,-3-4-1,-10-9-4,8-13-7,-15 15-27,-6-22-1,-6 1 1,-6-6 0</inkml:trace>
  <inkml:trace contextRef="#ctx0" brushRef="#br0" timeOffset="4234">2714 687 48,'-24'2'33,"24"-2"2,0 0 1,-18 27-15,18-27-3,10 31-5,7-18-3,-7 20-3,9-9-1,-2 7-2,8-8-1,-4 2 0,2-4-1,-4-6-1,2-4 0,0-9 0,0-9 0,-2-5-1,-2-5 0,-2-10 0,-1-1-1,-1-7 1,-2-1 0,-5 4-1,-6 3 1,2 8 0,-2 21 0,0 0 0,0 0 0,-4 32 1,8 5-2,4 8 2,3 7-1,6-2 0,8 1 0,-2-5 1,4-6-1,3-11 0,1-12-1,-5-11-1,1-6-2,6-17-6,-33 17-18,28-33-12,-18 3 1,-6-7-1,-1-7 2</inkml:trace>
  <inkml:trace contextRef="#ctx0" brushRef="#br0" timeOffset="4719">3308 0 71,'-15'25'36,"11"1"0,6 5 1,13-2-21,-11 28-6,22-4-2,-3 20-2,8-4-2,-1 13 0,3 4-2,-3 6 0,3-3-1,-5-3-1,-7-2-2,0-21-6,-19 10-12,4-23-19,-8-18 1,-5-15 0,7-17-1</inkml:trace>
  <inkml:trace contextRef="#ctx0" brushRef="#br0" timeOffset="4969">3106 561 100,'24'2'39,"5"0"1,11-6 0,2 4-28,13-9-6,8 5-1,-2-7-4,4 3-4,-17 12-11,5 0-26,-12 1 0,-7 1 0,-15 4 0</inkml:trace>
  <inkml:trace contextRef="#ctx0" brushRef="#br0" timeOffset="5234">3932 661 42,'0'0'29,"0"0"1,19 17-6,-19-17-9,0 0 0,-21 15-3,21-15 0,-33 10-3,16-6-1,-13 13-1,3 0-1,-5 12-1,7-3-1,-2 16 0,10-3-2,7 6 1,10 1-2,6-6 1,15-9-1,4-4 0,7-16 0,5-15-1,-1-9 0,0-18 0,-5-7 0,-5-8-1,-7-5 1,-7 1-1,-5 6 0,-10 4 1,-3 9 0,-4 12 0,10 19 0,-26-9 0,26 9 0,-27 36 1,19-7-1,8 9 1,4 8 0,4 0 1,7 3-1,4 1 1,8-2-1,1-8-1,-1-6-2,11-13-10,-7 0-28,-2-21 1,-5-13-1,-5-20 1</inkml:trace>
  <inkml:trace contextRef="#ctx0" brushRef="#br0" timeOffset="5750">4144 214 56,'0'0'33,"0"0"3,3 23-5,-3-23-10,14 36-5,1-9-2,-9 20-3,13-1-4,0 23-1,0 4-3,-2 11 0,2-2-2,4-2 0,-4-5-1,0-5 0,-2-11 1,-9-13-2,5-17 1,-13-29 1,12 17 0,-12-17-1,-12-29 0,7 5 0,-5-9 0,4-7 0,-3 4 0,7-2-1,2 5 2,8 3-1,11 1 0,-2 8 1,13 4-2,-5 5 1,8 6 1,1 6-1,0 10 1,1-2-2,-12 13 1,11 4 0,-26 3 1,5 7 0,-5 5-1,-16 9-1,-2-7 2,-9 8-1,-7-4 1,-13-4-2,11 4 1,-14-8-1,4-6 1,-2-5 0,1-10-1,5-9-2,7-6-9,27-2-28,-22-46 0,27-4 0,-3-15 0</inkml:trace>
  <inkml:trace contextRef="#ctx0" brushRef="#br0" timeOffset="6484">4792 50 52,'0'0'37,"-11"22"0,11-22 2,-23 27-9,23-27-14,-13 52-4,13-52-3,2 88-3,-1-31-2,3 16 0,-4-73-2,10 156-1,-3-68 1,-1 4 0,0-10 0,-4 2-2,-2-84 0,19 139 0,-19-139 0,21 96-4,-21-96-3,0 0-17,0 0-17,0 0-1,0 0 1,44-90-1</inkml:trace>
  <inkml:trace contextRef="#ctx0" brushRef="#br0" timeOffset="6813">4911 917 67,'0'0'38,"0"0"-1,0 0 2,0 0-14,0 0-15,0 0-1,0 0-4,0 0 0,72 86-3,-72-86 0,0 0-1,0 0 1,82 63-1,-82-63-1,0 0 0,0 0 0,0 0 1,88 3-1,-88-3 1,0 0-2,0 0 0,0 0 1,69-93 0,-69 93-1,0 0 0,0 0 1,0 0-1,-4-90 1,4 90 0,0 0 1,0 0-1,0 0 0,0 0 1,-54-78 0,54 78 0,0 0-1,0 0 2,-82-4-1,82 4 0,0 0 1,0 0 0,-91 67-1,91-67 1,0 0-2,-48 103 0,48-103 0,-23 80 0,23-80 0,-11 88 0,11-88 0,9 76 0,-9-76 0,0 0 0,54 90 0,-54-90 0,0 0 0,91 50 0,-91-50 0,0 0 0,100-10 0,-100 10 0,0 0 0,89-53 0,-89 53 0,0 0 0,78-57-38,-78 57-5,0 0-1,0 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3:30.90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-9 122 54,'0'0'31,"8"-23"2,-8 23-4,0 0-9,0 0-3,0 0-5,26 2-2,-26-2-3,0 0 0,18 33-1,-18-33-2,22 35-1,-4-11-1,-4-1 0,2 0 0,2 3-2,-2-3 1,0-5 0,-16-18 0,30 19-1,-30-19 1,30-4 0,-30 4 0,26-23 0,-10-1 0,0 3 0,4-4 0,0-3-1,4 3 1,0-2-1,-2 1 1,2 3-1,-4 5 0,-2 1 1,2 1-1,-4-1 0,-16 17 0,26-26 0,-26 26 0,20-23 0,-20 23-1,0 0-2,0 0-7,0 0-30,0 0 0,0 0 0,-22 4-1</inkml:trace>
  <inkml:trace contextRef="#ctx0" brushRef="#br0" timeOffset="750">239 362 5,'0'0'23,"0"0"3,0 0 1,0 0-4,0 0-1,22-17-2,-22 17-1,0 0-1,0 0-3,0 0-3,-10 23-2,10-23-3,-2 17-1,2-17-1,0 39-1,0-17-1,2 5-1,2 2 1,0 10-1,4-2-1,-2 2 1,2-2-2,0-1 0,2-5 0,-8-2 0,6-10 0,-8-19 0,4 18-5,-4-18-36,-4-25 0,-4 1 0,-2-7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3:36.72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0 657 30,'0'0'28,"0"0"3,0 0-7,0 0-2,0 0-3,17 6-2,-17-6-4,0 0-3,0 0-1,0 0-2,0 0-1,6-27-2,-6 27 0,0-35-1,-2 10-1,4-3 0,-2-3 0,0-1-1,-2 1 0,2-2 0,2 5 0,-2-1 0,2 6-1,-2-2 1,2 8 0,-2 17-1,2-29 1,-2 29 0,2-17 0,-2 17 0,0 0 0,0 0 0,21 0 0,-21 0 1,17 11-1,-17-11 0,30 25 1,-13-11-2,-17-14 2,29 32-2,-29-32 0,32 35 0,-17-18 0,-3 0 0,-12-17 0,26 35 0,-11-14 0,3 0 0,-3 6 0,-4-10 0,6 6 0,-1-4 0,-3 2 0,-13-21 0,23 23 0,-23-23 0,21 11 0,-21-11 0,0 0 0,22-11 0,-22 11 0,16-33 0,-13 14 0,1-9 0,-4 1 0,0-4 0,-4-3 0,2-7 0,-1 7 0,-1-6 0,0 5 0,2 1 0,0-1 0,2 5 0,0 1 0,-2 10 0,2 19 0,0-25 0,0 25 0,0 0 0,0-17 0,0 17 0,0 0 0,0 0 0,4 17 0,-4-17 0,4 19 0,-4-19 0,9 21-15,-9-21-25,4 19-2,-4-19 1,6 19-1</inkml:trace>
  <inkml:trace contextRef="#ctx0" brushRef="#br0" timeOffset="969">715 527 54,'0'0'34,"0"0"0,8 21 2,-8-21-9,0 0-12,3 28-3,-3-28-3,14 41-1,-3-18-1,-7 11-2,4-3-2,-6 7 1,1-5-2,-1-1-1,-2-1 0,2-10-1,-6-4-4,4-17-7,0 0-29,0 0-1,-9-38 2,3 0-2</inkml:trace>
  <inkml:trace contextRef="#ctx0" brushRef="#br0" timeOffset="1500">983 295 27,'0'0'29,"0"0"4,0 0-4,0 0-2,0 0-5,-9-17-3,9 17-5,-6-18-2,6 18-3,-2-23-2,2 23-1,0-30-2,0 13 0,8-6 0,-6 3-2,7-4 0,4 1 0,3 0-1,3 0 1,-2 3-2,2 5 0,2 6 0,0 1 0,1 6 0,-3 4 0,-2 6 0,-17-8 0,33 23 0,-33-23 0,26 28 0,-16-10 0,-1-1 0,-3 2 0,0 0 0,-4 0 0,-2 4 0,-2 4 0,-6 2 0,1-1 0,-3 5 0,-3-2 0,-1 3 0,-1-1 0,2-3 0,2-1 0,1-10 0,4 2 0,6-21 0,-2 29 0,2-29 0,0 0 0,29 12 0,-12-12 0,4-6 0,-4-4 0,4 3 0,-21 7 0,29-18 0,-9 7 0,-20 11-42,0 0 1,0 0-1,0 0 1</inkml:trace>
  <inkml:trace contextRef="#ctx0" brushRef="#br0" timeOffset="2312">1160 799 38,'0'0'28,"0"0"4,0 0 0,0 0-10,0 0-4,0 0-4,0 0-1,13-25-1,-13 25-1,0 0-2,0 0-2,-2-23-1,2 23-1,0 0-1,0 0-2,4-17 0,-4 17-2,0 0 0,0 0 0,0 0 0,23-12 0,-23 12 0,0 0 0,0 0 0,0 0 0,0 0 0,0 0 0,0 0 0,0 0 0,6 17 0,-6-17 0,0 0 0,0 0 0,0 0 0,0 0-39,0 0-2,-14-25-1,16 2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5:39.52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 2,'0'0'5,"0"0"-4,0 0-4,0 0-1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5:45.47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591 451 17,'25'-8'20,"-25"8"2,0 0 0,0 0 1,0 0-2,19-23 0,-19 23-3,0 0-2,0 0-3,15-23-3,-15 23-2,0 0-2,0 0-1,-21-21-1,2 17-1,-4-5-1,-1-3 0,-11 5 0,-7-3-2,-3 8 1,-7-2 0,1 4 0,-3 0 0,-1 12-1,2 3 0,5 8 1,4 2 0,12 9-1,5 1 0,10 10 1,9 7-1,14 0 1,3-1-1,16-3 0,8 0 0,9-6 1,13-10 0,8-13 0,7-13 0,7-12-1,1-5 1,-6-10 0,-1-10-2,-12 4 2,-8 3-4,-22 8-3,5 3-18,-34 13-15,0 0-2,0 0 2,0 0-1</inkml:trace>
  <inkml:trace contextRef="#ctx0" brushRef="#br0" timeOffset="640">1148 626 14,'-6'-17'19,"6"17"3,0 0 0,0 0-5,0 0 0,6-29 0,-6 29 0,0 0 1,0 0-1,0 0-1,-23-11-4,23 11-3,-17-6-2,17 6-2,-29 0-1,12 0-1,-8 8-1,-2-2 0,-3 5-1,-2 6 1,3 6-1,0 4 0,1 2 0,9 5-1,7 0 1,8 3 0,12 1 0,13-6-1,6-7 1,9-8 0,8-2 0,9-16-1,-1-11 1,-3-13-2,1-5 2,-12-12-1,-8 0 0,-9-2 0,-9-4 0,-16 2 0,-11 6-1,-6 10 1,-8 7-2,-3 4 0,5 11-2,-5 10-2,32-2-11,-31 28-23,31-28 0,-13 39 0,15-16 2</inkml:trace>
  <inkml:trace contextRef="#ctx0" brushRef="#br0" timeOffset="1125">1298 580 57,'0'0'32,"31"12"1,-31-12-1,28 29-16,3-24-5,-10 18-3,13-6-1,-7 14-1,-1-4-2,-1 1-1,-2-5 0,-10 4 0,-1-10-1,-12-17-1,6 19 0,-6-19 0,-18-9 0,18 9 0,-30-37 0,15 9-1,-2-1 1,9-5 0,0-1 0,12 1-1,2 5 1,11 6 0,8 6 1,5 11-1,7 1 0,-1 7 0,6 7 0,-2 8 0,0 8 0,-6 2-1,-2-4 1,-5 0-1,-6 0 0,-4 0 0,-9-6 0,-8-17 0,0 0 0,0 0 0,-21 0 0,21 0 0,-13-33 0,9 14 0,8-4 0,5 0 1,8 1-1,8 4 0,4 1 1,7 6-1,4 5 1,4 6 0,-2 6 0,0 5 1,-4 12-1,-4 6 0,-3 1 1,-9 10-1,-3-1-1,-5-5-1,-9-4-2,3-12-6,-8 8-31,0-26 0,-19-3-1,4-20 1</inkml:trace>
  <inkml:trace contextRef="#ctx0" brushRef="#br0" timeOffset="1797">2472 638 46,'0'0'32,"0"0"3,8 17-1,-8-17-11,0 0-5,11 34-6,3-15-3,-7 21-2,13 10-2,-1 19-1,5 7-1,3 10-2,2-2 1,-1 2-2,1-2 1,1-11-1,-5-14 1,-4-19 0,-8-19-1,-13-21 1,0 0-1,8-17 1,-19-21 0,-12-10-1,-4-9 0,-9-6 1,0-6-1,-1-2 0,3-3 0,4-1 1,5 5 0,10 5 0,7 2 0,10 5 0,7 5 0,9 1 1,4 3-1,7 7 0,5 7-1,3 10 1,4 3-1,5 12 0,0 16 1,0 5-1,-8 16 0,-6 3 0,-3 3 0,-8 3 0,-8 4 1,-13 2-1,-6-3 0,-15-9 0,-3-3 0,-13-2 0,-5-2 0,-9-2 0,-4-10 0,-1-11-1,3 2 0,15-2-2,-4 2-2,42-2-11,-30-15-24,30 15-1,0 0 2,34-29-1</inkml:trace>
  <inkml:trace contextRef="#ctx0" brushRef="#br0" timeOffset="2406">3075 483 63,'0'0'33,"-10"23"0,10-23 2,0 0-15,-5 29-9,5-29-1,0 0-1,20 3 0,-16 15-1,-4-18-1,25 34-1,-8-9-2,0 9-1,1 1-1,-3 5 0,2-6-2,-6-3 0,-3-5-3,-8-26-8,19 23-29,-19-23-1,-11-34 0,-3-6 0</inkml:trace>
  <inkml:trace contextRef="#ctx0" brushRef="#br0" timeOffset="2656">3080 46 113,'-3'-27'38,"3"27"2,-2-21-2,2 21-31,0 0-3,5 21-3,1 0-2,-6 4-2,15 0-14,-9-2-21,-4 1-2,4-5 2,-6-19-2</inkml:trace>
  <inkml:trace contextRef="#ctx0" brushRef="#br0" timeOffset="2844">3368 82 111,'25'23'39,"-10"2"2,-3 13-1,11-4-31,-6 26-3,13 6-3,-5 9 0,7 9 0,-7-2-3,2-2 0,-6 2 0,-2-13 0,-4-17 0,-11-9-4,-4-43-18,0 0-19,0 0 0,-19-38 0,2-4-1</inkml:trace>
  <inkml:trace contextRef="#ctx0" brushRef="#br0" timeOffset="3094">3730 557 74,'12'29'38,"-12"-29"1,8 27 1,-8-27-9,17 2-20,-17-2-3,44 0-2,-16-2-1,12-10-2,4 3-3,7-8 0,1 9 0,3-13 0,0 8 0,-7 1 0,-10 1 0,-7-5 0,-31 16 0,15-19 0,-15 19 0,-42-17 0,2 11 0,-10-5 0,-5 7 0,-4 12 0,4-1 0,-2 1 0,9 9 0,6 12 0,8-2 0,9 9 0,14-2 0,12-1 0,11 3 0,16 4 0,5-5 0,16-13 0,9-10 0,4-1 0,5-5 0,-2-6 0,-6-6 0,-7-5 0,-3-6 0,-26 7-10,6-1-33,-14-8 0,0-4 1,-9 0-2</inkml:trace>
  <inkml:trace contextRef="#ctx0" brushRef="#br0" timeOffset="3547">4449 464 100,'8'32'37,"-1"-9"1,3 2-1,-3 11-26,18-13-4,-11 6-2,10-2 0,-3 3-2,0-7 1,-4 0-1,1 0 2,-9-4-5,-9-19 0,19 29 0,-19-29 0,0 0 0,0 0 0,0 0 0,0 0 0,0-31 0,-4 3 0,-3-13 0,1-1 0,4-7 0,2 1 0,8 4 0,1 2 0,7 6 0,8 1 0,3 13 0,9 4 0,2 5 0,2 2 0,0 7 0,-5-2 0,-1 6 0,-13 6 0,2-8-26,-23 2-16,0 21-2,-17-10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5:50.35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739 141 47,'0'0'32,"21"2"3,-21-2-1,0 0-14,0 0-4,0-17-4,2-1-3,-2 18-2,-25-21-1,0 4-2,6 2-1,-13 2 0,-1-5 0,-9 9-2,-6-1 1,2 5-1,-8 5 0,2 11 0,2 2 0,2 7 0,8 16-1,9 8 1,12 5 0,13 7-1,16-1 1,13 4 0,12-5-1,11-3 1,7-9 0,7-15-1,1-11 1,1-8 0,-5-8-1,-5-16 1,-8-13-1,-8-5 0,-5-6 1,-6-6-1,-6 4 0,-13-8 0,-2 2 0,-6 12 0,-4 4 0,-5 7 0,-1 4 0,-9 4 0,2 1-2,-4 7-2,0 9-3,6-12-28,17 12-6,-33-2 1,33 2 0</inkml:trace>
  <inkml:trace contextRef="#ctx0" brushRef="#br0" timeOffset="953">578 644 40,'-6'-17'30,"6"17"4,0 0-6,0 0-5,-17-6-4,17 6-5,0 0-3,-2 17-3,-6 12-1,10 3-1,-4 11-1,4 10-1,-2 10-1,8 6 0,-6 17 0,9 3 0,-5-1-1,6-6 0,-3 4 0,1-9 0,-4-7-1,1-12 0,-1-23 0,-4-6-1,2-12 0,-4-17-2,0 0-3,-25-6-10,15-19-25,-3-3-2,1-10 2,-3-7-1</inkml:trace>
  <inkml:trace contextRef="#ctx0" brushRef="#br0" timeOffset="1469">6 1207 38,'0'0'30,"-17"-13"3,17 13-2,17-21-10,-17 21-2,19-15-4,-19 15-2,27-17-2,-27 17-2,43-16-3,-22 11 0,13-1-1,5 2-3,5 2 1,2 2-1,9 0 0,1-2-1,0 0 0,3 0 1,4-1-2,-3 6 1,-1 1-1,-9-8 0,-6 14 0,-5 0 0,-10-5-1,-8 5-1,-21-10-3,21 13-17,-21-13-18,0 0-2,-33 15 3,6-20-3</inkml:trace>
  <inkml:trace contextRef="#ctx0" brushRef="#br0" timeOffset="2125">269 2114 41,'0'0'30,"0"0"-1,-17-6-3,17 6-2,0 0-3,0-29-4,0 29-3,-6-21-3,6 21-2,0-23-3,0 23-1,12-17-1,-12 17 0,21-19-2,-6 2 0,4-6 0,8 6-1,0-12 1,2-5-1,1-1 0,1-1-1,-2-2 1,-2 3-1,-4 1 0,-2 4-1,-4 3-3,6-4-8,-13 14-29,-1-9 0,-7 0 1,-2 1-1</inkml:trace>
  <inkml:trace contextRef="#ctx0" brushRef="#br0" timeOffset="2750">676 1724 13,'-4'-17'13,"4"17"0,0 0 4,-19-25 2,19 25 2,0 0 2,-19-17-2,19 17 1,0 0-4,-2-27-2,2 27-5,0 0-2,0 0-1,0 0-1,25 6-1,-4 5-2,4 1-1,9 7 0,3 8 0,1-3-2,4 9 1,0 9 0,-7-2-2,-2-2 0,-3-3 0,-5-1-2,-4-7-1,-11 3-8,2-13-29,-12-17-2,0 0 2,0 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49:29.4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859 160 3,'2'-30'31,"-2"30"2,-16-28 1,12 3-18,-26 21-4,14-20-2,-19 14-3,7-9-1,-12 11-2,0-2 0,-9 8-1,1 4-1,-9 12 0,1 9 1,-9 9-1,-1 15 1,-1 9-2,5 9 1,5 10-1,7 2 1,12 4-1,9-2 1,21-2-2,12-4 0,18-4-1,13-4-1,13-4 1,13-9 0,9-3 0,7-11-1,4-7 2,1-15-2,-3-12 1,1-16 2,-5-10-1,-8-11 0,-9-11 0,-12-9 1,-11-4-1,-7-6 0,-14-1 1,-10 1 0,-12 4-1,-8 0 0,-10 5 1,-7 1-2,1 6 1,-6 7-1,4 5-1,-7 13-2,17 0-5,-4 34-27,28-12-1,-20 28-1,16-5 1</inkml:trace>
  <inkml:trace contextRef="#ctx0" brushRef="#br0" timeOffset="449.64">698 578 26,'-16'22'32,"16"-22"1,0 0-11,4 36-12,16-28 0,-4 23-3,14-5-1,-1 13-1,9-3-1,0 13-1,7-3 0,-5 5-2,2-2 1,-1-3-2,-3-3 1,-4-3-2,-6-3-1,5-13-3,-23 6-14,14-22-16,-24-8-2,22-18 1</inkml:trace>
  <inkml:trace contextRef="#ctx0" brushRef="#br0" timeOffset="1037.1696">1480 681 27,'-2'-22'32,"2"22"2,0 0-18,-6-19-3,6 19-4,0 0-2,4 33-1,8-11-3,-4 14 0,9 3-1,-1 10 1,8-1-2,-4 5 1,8-5-2,-1-5 1,3-9-1,0-5 1,4-13-1,1-10 0,-1-12 1,0-14-1,0-13 0,-3-11 1,-7-9-1,-2-8 0,-8-1 0,-6-3 0,-4 4 0,-6 8 0,-4 9 0,-4 7 1,6 13-1,4 24 0,-16-18 0,16 18 0,0 32 0,6 5 1,2 5-1,4 15 1,4 6-1,4 6 1,3-5 0,1 1-1,0-10 1,-2-7-1,2-5 0,1-17-2,-7-3-1,6-17-2,-24-6-6,26-10-25,-26 10-3,24-43 1</inkml:trace>
  <inkml:trace contextRef="#ctx0" brushRef="#br0" timeOffset="1565.7464">2422 736 6,'0'32'32,"0"-32"0,6 26 2,-6-7-26,0-19-2,26 14-1,-6-14 0,-20 0 0,41 10-2,-15-6 1,8-8-1,-1-2-1,41-19 3,-36 7-3,3-4-1,-3-6 0,-6-3 1,-3-1-2,-9 1 1,-6 1-1,-6 2 0,-8-1 1,-8 5-1,-8 2 0,-4 8 0,-5 1 0,-5 7-1,-2 8 1,-2 6 0,-1 7 0,3 7-1,4 8 1,4 9 1,5 5-1,7 7 1,12 4-1,10 3 1,9 1 1,3-2-1,6-7 0,4-5 1,5-13-1,1-5 1,-2-13 0,0-14-1,33-30-2,-37 3-3,7-9-4,-15 14-22,8-23-8,-6 8-1,5-7 0</inkml:trace>
  <inkml:trace contextRef="#ctx0" brushRef="#br0" timeOffset="1976.4176">3291 578 3,'8'34'32,"6"0"-1,2 5 2,1 12-26,13-11-1,-6 13-1,8-9-1,-8 7-1,5-13 0,-11 3 0,2-11 0,-10-1 0,-10-29 0,14 28-1,-14-28 1,0 0-1,-10-26 0,-2 3 0,-20-50 0,14 29-1,3-3 0,3-3 0,2 3 0,4 3-1,4 5 1,8 3-1,6 5 0,4 5 1,7 6-1,3 1 0,2 7 0,2 0 0,1 0 0,-3 6-2,4-4-2,-32 10-17,36 6-16,-36-6-1,31 4 1</inkml:trace>
  <inkml:trace contextRef="#ctx0" brushRef="#br0" timeOffset="2249.1992">3950 527 25,'2'18'34,"-2"-18"2,11 31-1,-9-9-31,16-8 0,-8 8 1,10-4-2,-10 11 1,10-5-1,-10 11 0,4-3-1,-1 9 0,-1-1-1,-4 3 0,0-1-2,2-7-1,-10 3-3,0-38-21,10 32-11,-10-32-2,-14-18 2</inkml:trace>
  <inkml:trace contextRef="#ctx0" brushRef="#br0" timeOffset="2422.0607">3787 136 29,'-18'-12'36,"18"12"-1,0 0-1,-6 38-37,8-7-16,14-5-15,6 2 0,2 7 0</inkml:trace>
  <inkml:trace contextRef="#ctx0" brushRef="#br0" timeOffset="2958.6312">4338 675 32,'-4'20'34,"4"-20"1,0 24-18,0-24-11,0 0 0,6 23 1,-6-23-2,26 0 0,-4-6-1,-4 6 0,8-7-1,-1 5-1,5-6 0,0 0-1,2-4 0,3 0-1,-3-2 1,-2-2-1,-2-3 0,-3-1 0,-5 0 0,-8-5-1,-8 3 1,-8-2 0,-6 0 0,-10-1 0,-5 5-1,-3 0 1,-6 6 0,0 3 0,-3 9 0,3 9 0,2 7 0,6 10 0,-3 10 0,9 11 0,4 6 1,6 1-1,10 5 1,6 0 0,10-3 1,6-3 0,9-8-1,5-7 1,6-8-1,3-3-1,1-9 1,0-6-1,-5-6 0,-3-6 0,-6 2-2,0-6-4,-32 6-5,31-10-28,-31 10-1,22-20 1</inkml:trace>
  <inkml:trace contextRef="#ctx0" brushRef="#br0" timeOffset="3498.1992">5279 418 25,'0'0'31,"0"0"2,-26-13-24,26 13-3,0 0 1,-16-28 0,-4 30-1,20-2 0,-22 0-1,22 0 0,-31 22-1,31-22-1,-30 45 0,18-19 0,-4 9-1,6-3 0,0 0 0,6-3-1,4-3 0,4-2 0,6-3-1,6-3 0,2 0 1,6-4-1,4 3 0,9-1 1,-1-2-1,4 2 1,-1-2 0,-3 3-1,-2 3 1,-5 4 0,-7 2 1,-10 1-1,-8 3-1,-8 1 1,-6 3-1,-8 0 0,-13-1 0,-7-5 0,-6-4 0,-7-1 0,-3-9 0,-3-4-1,5-8-2,-1 0 0,23-14-6,-2 8-30,12-12 0,20 16-1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6:03.1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7834 6329 28,'-17'25'26,"11"-8"2,-19 15 2,-5-18-13,1-3-6,-11 6-1,0-19 0,-19 4 0,-5-19-4,-18 4-2,-9-14-1,-18-3-1,-7-6 0,-23-4-1,-11-2 0,-16-2-1,-7-2 0,-15 4 0,-7-3 0,-4-1 1,-15-5-1,1 5 1,0 0-1,-4 2 0,-2-1 1,0 1 0,-11-6-2,6-1 2,-3-6-1,1-10 0,-3-3 0,3-10 0,-3-2 0,9-9 0,10-5 0,1-1 0,11-2-1,4-3 2,9-7-2,8-3 1,6-14 0,7-5 0,4-10 0,8-15 0,7-14-1,12-3 1,8-12 0,12-9 0,14 0 0,12-6 0,13-2 0,11 8 0,13 9 0,10 3 0,14 10 0,8 11 1,9 6-1,7 16 0,4 10 0,7 15 0,3 9-1,3 16 1,2 7 0,-2 11 0,6 10 0,-2 4 0,0 8 0,1 1 0,0-3 0,5-3 0,0-1 1,0 0-2,-1-2 2,-3-2-1,2 2 0,-2 5 0,-4 3 0,-5 5 0,-5 8 0,-1 2 0,-2 11 1,0 0-1,-2 6 0,-2 17 1,1-25-1,-1 25 0,0 0 0,23-21 0,-23 21-2,29-2-16,-6 10-15,-12 9 0,-11-17-1,17 28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6:04.13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-1 671 25,'0'0'27,"0"-40"1,0 19-2,0 21-5,13-38-3,-13 38-3,21-36-1,-21 36-4,40-30-3,-11 15 0,20-11-3,5-3 0,14-9-1,12-5-1,14-11-1,5-3-1,4 0 0,2-2 0,-13 9-1,0 10 1,-10 12-1,-14 17 1,-9 16-1,-17 14 2,-9 14-2,-12 12 2,-4 3-1,-9 3 0,-5 2 0,-3-3 0,2 0 0,2-1 0,4-3 0,7 1 0,2 11 1,12-1-1,3 9-1,10 5-7,-2 6-27,-6 2 0,1-10 0,-18-7-1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6:06.29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5946 1 11,'0'0'11,"0"0"-1,0 0 0,0 0-1,-8 19-2,8-19-2,0 0-1,0 17 0,0-17 0,0 18 0,0-18 2,2 17-1,-2-17 1,6 25 0,-3-8 1,-1 11 0,4 5-1,-2 11 1,4 11-2,-5 14-1,5 9 0,-4 13-1,0 12-1,0 12 0,-4 5 0,-8 11-1,0 10 0,-1 10 0,-9 5-1,-3 5 0,-5 4 1,-5 5-1,-5 4 1,-6 1 0,-6-7 0,-8 0 1,3-14 1,-6 2-2,-5-9 2,-1-6-2,-3-7 2,-3-8-1,4 5-2,0 4 1,-2 5-1,6 1 0,0 2 1,6 2 0,7-2 0,4-8 0,6-11 0,4-10 0,-1-14 0,-3-9 0,2-11 0,-8-7 0,-6-7-1,-8-3 0,-5 4 1,-8-4-1,-5 0 1,-8 9 0,-8 6 1,-3 6 0,-5 2-1,-5 4 1,-2-4 0,-4 1 0,-3-1-1,-1 0-1,1-12 1,-9-11 0,3-6 0,-8-5 0,0-5 1,-2-8 0,4-11 0,-2-5 0,5-8 0,3-1 0,4-5-1,7-9 0,-2-11 1,2 1-2,-1-11 1,3 2-1,0-11 0,-2-7 0,2-3 1,6 6-1,5 0 0,7-1 0,8 11 1,9-5-1,5 6 1,6 12-1,6 5 0,3 0 1,2 4-1,3 8 1,1-6 0,2 8-1,8 3 0,-2-5 1,7 5-1,6-1 0,2-8-2,25-2-4,-28 17-19,28-17-12,0 0 0,0 0-1,19-23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6:07.6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1061 1 32,'0'0'27,"0"0"3,0 0-7,-27 12-5,27-12-3,-27 28-3,27-28-3,-36 40-1,17-9-2,-9 13-2,5 2 0,-11 11 0,-3 2-1,-8 11-1,-7 7 0,-5 16-1,-5-1 1,-2 11-1,-10-2 1,-1 2-1,3-12 1,2-7 1,3-8-2,8-17 1,10-9 0,11-16 0,11-11-1,8-11 0,19-12 0,0 0-1,0 0 1,36 11-1,-9-11 1,7-6-1,13 6 1,7 2 1,10 4-1,14 7 1,12 2-1,7 6 1,9 8-1,8 3-1,-4 3-3,14-12-19,-18 5-16,-16-5-1,-16-8 2,-25-3-2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7:19:13.9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87 500 33,'0'0'28,"0"0"3,0 0-3,0 0-9,0 0 0,0 0-2,25-6-4,-25 6-2,7 29-3,-5 5 0,6-5-3,-6 9 0,7 2-2,-3 6-1,2-9 0,-5-1 0,3-3-1,-2-10-1,0-6 0,-4-17-1,0 17-2,0-17-6,0 0-16,-14-28-14,7 1 1,-5-8 0,1-5 0</inkml:trace>
  <inkml:trace contextRef="#ctx0" brushRef="#br0" timeOffset="328">18 277 55,'0'0'31,"0"0"-2,-19-9 1,19 9-16,0 0-7,12 23-5,-12-23-10,13 21-20,8-10-2,-10 6-1,10-11 1</inkml:trace>
  <inkml:trace contextRef="#ctx0" brushRef="#br0" timeOffset="625">687 411 27,'-4'-17'24,"4"17"1,-13-17-4,13 17-8,0 0 0,0 0-1,-31-17 0,31 17-2,-23 9-1,23-9 0,-28 10 0,28-10 0,-40 15-3,40-15 0,-37 23-1,20-11-1,-5 9 0,8 4-1,3 7-1,3-5 0,2 6 0,8-8 0,2-2-2,9-6 1,-13-17 0,35 17 0,-14-17 0,13 0-1,2-13 1,4 9-1,4 2 0,5-2 1,-1 8-1,0 2 0,-5 5 0,-4 3 0,-5 3 0,-6 0 0,-5 0 1,-13 1-1,-1-1 0,-9 6 0,-13 0 0,0-6 0,-16 6 1,-3-6-1,-8 4 0,-6-7 0,4 9 0,-4-12 0,8-5 0,2 6 0,9-7 0,8-3-2,19-2-3,0 0-9,0 0-24,0-25-1,0 25 1,31-40 0</inkml:trace>
  <inkml:trace contextRef="#ctx0" brushRef="#br0" timeOffset="1265">1155 417 21,'0'0'27,"0"0"1,0 0 3,0 0-12,0 0-2,0 0-1,25-4-1,-25 4-3,0 0-2,11 31-2,-11-31 0,17 40-2,-5-17-1,-5 14-2,7-1 0,-5 4-1,5 1 0,-3-1-1,-1-6-1,-1-5-1,-7-2-3,-2-27-7,0 0-26,0 0-2,0 0 1,-8-48 0</inkml:trace>
  <inkml:trace contextRef="#ctx0" brushRef="#br0" timeOffset="1578">959 112 93,'0'0'33,"-19"-15"-1,19 15-4,-13-19-22,13 19-6,0 0-10,0 0-23,19 4 0,-19-4-1,28 7 1</inkml:trace>
  <inkml:trace contextRef="#ctx0" brushRef="#br0" timeOffset="1812">1357 87 77,'0'0'34,"13"37"-1,-5-16-7,11 0-14,-8 17-4,14-17-1,-6 24-2,6-1 0,-4 13-3,7-7 0,-5 2 1,0 1-2,-2-7 1,0 4-2,-6-2 2,0-17-2,-5-8 1,0 4-1,-5-8 1,-5-19-1,2 23 1,-2-23 0,0 0 0,0 0-1,-13-17 1,13 17 0,-15-35 0,11 4 0,0-1 0,6-7 0,2 7 0,3 3 0,7-2 0,3 1 0,4 7-1,3 15 1,3 6-1,4 4 0,-1 6 0,1 1 0,1 5 0,-2 5 1,-3 4-1,3-4 0,-9 6 0,2 2 0,-6-4 0,-5 8 1,-6-5-1,-6-3 0,-4 0 0,-10-3 1,-3 3-1,-9-6 0,-9 0 0,-3 0 0,-7-5 1,-7 5-2,5 0 1,1-11 0,0 0 0,12-2 0,9-2-1,4-2-1,21 0-6,0 0-20,0 0-11,0 0 1,25-29-1,-4 6 2</inkml:trace>
  <inkml:trace contextRef="#ctx0" brushRef="#br0" timeOffset="2578">2300 340 62,'1'22'35,"-2"-3"-2,6-2 2,-5-17-15,8 42-9,1-21-2,-3 16-3,6-9 0,-7 9-2,9-7 1,-5 5-2,2-2 0,-3 1 0,5-1-2,-5-5 0,2-3 0,-7-2-1,1-5-3,-4-18-3,-6 17-16,6-17-17,-17-23 1,0-6-1,-6-5 0</inkml:trace>
  <inkml:trace contextRef="#ctx0" brushRef="#br0" timeOffset="2859">2130 151 82,'-6'-19'38,"6"19"-1,-19-22 1,19 22-17,-7-19-16,7 19-1,0-23-2,0 23-3,0 0-4,3 19-15,-3-19-18,12 20 1,-12-20 0,17 19-1</inkml:trace>
  <inkml:trace contextRef="#ctx0" brushRef="#br0" timeOffset="3094">2589 114 76,'0'0'32,"11"41"0,-11-41 2,23 24-25,-15 7-3,11-8 1,-11 15-1,9-11 1,-10 19-1,10 0 1,-9 14-2,7-5 0,-1 7-2,-1-1-1,-2 0 0,3 3-2,-3-9 1,-1-9-1,-3-9 0,1-5-1,-1-13-3,-7-19-14,-5 18-21,5-18 0,2-25 1,3-4-1</inkml:trace>
  <inkml:trace contextRef="#ctx0" brushRef="#br0" timeOffset="3390">2996 477 86,'0'0'34,"0"0"2,0 0 1,14 28-24,-14-28-7,23 19-1,-8 4 0,-2 6-1,1 0-1,-3 4 0,2-5-1,1 5 0,-7 7-1,1-5-1,-4-7-2,-2-10-2,-6 7-5,4-25-17,0 0-12,-23 0-1,10-18 1,-8-10 0</inkml:trace>
  <inkml:trace contextRef="#ctx0" brushRef="#br0" timeOffset="3656">2886 40 101,'-11'-18'39,"11"18"-1,-21-30 1,21 30-25,0 0-10,0 0-3,0 0-2,3 19-6,-3-19-26,18 6-6,-18-6 1,19 13-1</inkml:trace>
  <inkml:trace contextRef="#ctx0" brushRef="#br0" timeOffset="3890">3429 9 100,'4'17'36,"-4"-17"0,24 37-1,-18-9-28,9-5-1,-1 18-2,5-1 1,-2 12-1,4 11-1,-4 12 0,0-3-1,0 1 0,2 4-1,0-6-1,-6-6 0,-1-2-2,-8-13-1,5-21-5,-20 5-15,1-13-17,10-21 2,-36-5 0,4-11-1</inkml:trace>
  <inkml:trace contextRef="#ctx0" brushRef="#br0" timeOffset="4156">3252 408 101,'0'0'36,"2"-18"3,-2 18-1,0 0-26,41-28-5,-8 22-2,9-17-2,3 0 0,9 13-1,3 3-2,0 1 0,-2 0-1,-3 6-4,5-10-7,-19 32-25,-6-17-3,-9 7 1,-23-12-1</inkml:trace>
  <inkml:trace contextRef="#ctx0" brushRef="#br0" timeOffset="4390">3846 519 109,'7'30'39,"3"1"0,3-8 0,1 13-30,12-7-4,5 2-2,1-12-2,0 0 0,5-9-1,-5 1 0,2-1-3,4-6-2,-15-2-10,4-14-25,-1 4 1,3-11 0,-6-6-1</inkml:trace>
  <inkml:trace contextRef="#ctx0" brushRef="#br0" timeOffset="4609">4360 465 106,'-10'23'39,"1"6"1,-1 13 0,6-11-28,-5 26-6,7 3-1,-2 9-1,4 11-1,-5 4-3,3-1 0,-4 3 0,-2 0 0,1-1 0,3-14 0,-4-3 0,3-20 0,-5-4 0,1-15 0,9-29 0,-21 23 0,21-23-15,-18-38-27,3 7-1,-10-7 1,-3-22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7:19:19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417 587 21,'0'0'23,"17"-17"2,-17 17 1,0 0-4,0 0-3,0 0-3,0-25-2,0 25-2,-17-19-4,0 15-2,17 4-1,-36-23-1,15 4-1,-5 8 0,-3 1 0,-5 4 0,4 6 0,-4 6-1,3 6 0,-7 5 0,8 6 0,0 7-1,7 3 1,2 3-1,8 8 1,9-2-1,8 4 0,11-4 1,10 0-1,5-4 1,12-7-2,3-5 2,10-7-1,-2-5 0,8-16-1,-4-8 1,-2-7 0,-4-4-1,-7-6 0,-10-11 1,-12-4-1,-8-9 0,-11 5 0,-14 0 0,-8 0 0,-7 6 0,-9-6 0,3 21 0,-2-1 0,6 12-1,3 8-1,25 6-2,-30 14-6,30-14-29,9 28-1,6-7 1,10 4 0</inkml:trace>
  <inkml:trace contextRef="#ctx0" brushRef="#br0" timeOffset="594">868 759 18,'0'0'27,"14"21"2,-14-21-3,24 11-5,-14 7-1,11-5-2,-12 8-2,14-13-4,-12 15-3,10-8-2,-21-15-2,28 17 0,-28-17-1,23-2 0,-23 2-1,17-19 0,-13 0 0,0-15 0,-4-1-1,0 1-1,-8-10 1,-1-4-2,-3-3 1,-5-12-1,-2-1 1,-3 11-1,-3-8 0,0 0 0,4 9 0,3 8 0,2 10 0,7 3 0,3 1 0,12 5 0,3 6 0,8 3 0,8 3 0,5-6 0,5 4 0,4 5 0,1 6 0,4 0 1,1 3-1,-7 2 1,0 5-1,-8 4-1,-1 3-2,-29-13-4,32 14-17,-32-14-15,-2 32 0,2-32 0,-32 23 0</inkml:trace>
  <inkml:trace contextRef="#ctx0" brushRef="#br0" timeOffset="1141">741 419 85,'-15'23'36,"15"-23"0,0 0 3,19-17-25,13-1-4,1 7-3,12 0 0,-1-1-1,11-3-1,-4 11-1,6 4-1,-6 2 0,2 2-3,-6 7 0,-3-7 0,-10 6 0,-7 9 0,-3-8-2,-24-11-22,8 23-17,-8-23-1,-19 6 1,2-12-1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7:19:21.5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383 190 9,'0'0'21,"0"0"2,0 0-1,8-19-1,-8 19-1,1-17-2,-1 17-2,-3-21-1,3 21-1,-14-23-3,14 23-2,-23-17-2,2 17-1,4-11-1,-9 9-2,-3 2 1,-3 6-2,1-6 0,-5 7 0,5 3-1,-3 1 0,6 10 0,3 0 0,8 8 0,1-1 0,9 9 0,5-7 0,6-1-1,5-5 1,10-1 0,6 2-1,9-10 1,8 4 0,6 1-1,3-5 1,5 11-1,-1 1 1,4-6-2,-4 4 2,-9 2-1,2-3 0,-10-1 0,-8 6 0,-9-12 1,-6 0-1,-9 12 1,-8-3 0,-7-3 0,-10 0-1,-6 0 1,-4-4 0,-9 2 0,-2-2-1,-7-9 0,-1-5 0,-4-3 1,7 2-1,5-8 0,5-1-1,9-1 0,26 6-2,-19-23-3,34 6-7,-15 17-21,30-21-7,-5 2 1,2 2 0</inkml:trace>
  <inkml:trace contextRef="#ctx0" brushRef="#br0" timeOffset="703">953 0 63,'0'0'35,"0"0"1,0 0 1,0 0-14,-21 17-10,21-17-3,7 31-4,7-11-1,-8 21-1,9-1-1,-2 13 0,4 12-1,2 11 0,0 0-1,0 4 0,1-2 0,-3-5-1,-2-8 1,-6-4-1,-1-14-1,-2-12-1,-6-3-2,0-32-5,-15 34-12,15-34-18,-25 0-1,6-15 1,-6-4 0</inkml:trace>
  <inkml:trace contextRef="#ctx0" brushRef="#br0" timeOffset="1015">675 482 73,'0'0'37,"0"0"0,0 0 1,21 0-16,-21 0-12,51-21-2,-11 10-2,10-10-2,1 4-1,6 1-1,-3 3 0,-5-4-2,4 9 0,-11 16-3,4-6-5,-23 21-12,4-10-18,-4-5-2,-4 7 1,-19-15-1</inkml:trace>
  <inkml:trace contextRef="#ctx0" brushRef="#br0" timeOffset="1265">1462 530 47,'26'2'29,"-26"-2"3,0 0-1,23-25-15,-23 25-4,0 0-1,0 0-3,-13-31-1,-6 30-2,-2-3 1,-6 15-1,2-11-1,-3 8 0,1 9-1,0 10 1,10 11 0,2 2-1,7 4 0,7-6-1,8 8 1,5-3-1,10-10-1,9-14 0,3-19-1,4-8 1,-1-15-1,-3-7 0,-4-10-1,-3-4 1,-10 2 0,-9-4-1,-8 16 1,-6 7 0,-1 0 0,-3 2 0,10 21 0,-19-6-1,19 6 2,-13 21-1,13-21 0,-2 37 0,7-9 1,-1 8-1,10 2 1,-3-1 1,10-3 0,2 2-1,2-3 1,-1-7-1,3 1 2,-4-4-3,-2-8 0,-4-7-3,-17-8-2,29 0-13,-29 0-22,2-29-2,-8 6 1,2-7-1</inkml:trace>
  <inkml:trace contextRef="#ctx0" brushRef="#br0" timeOffset="1828">1881 97 49,'0'0'28,"-21"-8"3,21 8 1,0 0-15,10 25-6,-10-25 0,15 35 0,2-16-1,-11 26 0,15-1-1,-14 27-1,16 1-2,-8 12-2,10 0 0,-8 4-2,4-4 0,-5-6-1,-3-15 0,-4-12-1,-1-17-1,-4-11-2,-4-23-3,0 0-10,-17 0-24,0-17 0,-12-12 0,-5-11 0</inkml:trace>
  <inkml:trace contextRef="#ctx0" brushRef="#br0" timeOffset="2125">1757 532 94,'-6'-17'38,"6"17"3,0 0-2,21-16-24,8 9-5,-4 5-3,13-10-2,-2-3-2,4 6 0,2 9-3,0-8 0,4 2 0,-4-5 0,-2 5 0,-4 8 0,-6-2 0,-11 10-8,6-9-4,-25 20-18,0-21-12,2 23 1,-2-23 0,0 0 2</inkml:trace>
  <inkml:trace contextRef="#ctx0" brushRef="#br0" timeOffset="2390">2399 511 37,'0'0'33,"20"19"3,-20-19 0,11 34-7,6-19-8,-21 18-6,21-8-3,-13 18-3,8-10-3,-7 7-1,3-8-2,-4 4 0,-2-7-3,2-4-2,-14-2-8,10-23-29,0 0-2,-23-8 2,6-22-2</inkml:trace>
  <inkml:trace contextRef="#ctx0" brushRef="#br0" timeOffset="2656">2293 259 103,'0'0'38,"-21"-11"1,21 11 0,0 0-30,0 0-8,0 0-6,0 0-14,30 28-20,-13-22 1,1 5 0,4 5-1</inkml:trace>
  <inkml:trace contextRef="#ctx0" brushRef="#br0" timeOffset="2906">3023 408 60,'0'0'33,"-25"9"0,25-9 0,-21-17-16,-2 23-7,4-6-1,-10 11-2,5-5-1,-13 11 0,13 2 1,-11 27-1,13-12 0,-5 16-1,15-8 0,5 7-1,11 5-1,5-3 0,14-5-1,11-10-2,10-11 0,6-8 0,1-9 0,3-8 0,-3-10 0,-5-5 0,-16-2 0,1-4-6,-31 21-25,4-27-11,-24 12 0,-8 0 0,-18 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7:19:25.0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18 901 48,'0'0'34,"0"0"1,0 0-5,0 0-5,23-16-3,-23 16-6,0 0-4,0 0-3,23-27-3,-15 10 0,3-6-2,0-14-1,3-26-1,-3 1 1,3-7-3,-1-12 0,-2-3 0,1 1 0,-5 0 0,1 10 0,-2 27 0,-2-6 0,1 21 0,3 3 0,-8 28 0,17-4 0,-17 4 0,32 32 0,-9-7 0,4 20 0,0-3 0,3 23 0,6 3 0,-1 1 0,1 6 0,-4 0 0,-1 0 0,-5-6 0,-7-5 0,0-16 0,-15-4 0,4-10-3,-18-7-5,10-27-9,-17 4-24,-9-15-1,-7-7 1,-9-10 0</inkml:trace>
  <inkml:trace contextRef="#ctx0" brushRef="#br0" timeOffset="469">16 549 89,'-13'17'39,"13"-17"0,-4 33 2,4-14-24,23-23-8,0 10-1,21-18-2,1 5-2,7-5-1,1 4-3,1-7 0,-1 1 0,2-1 0,-3 2 0,-18 9 0,6-4-9,-13 14-31,-6-16-3,-21 10 2,22-31-1</inkml:trace>
  <inkml:trace contextRef="#ctx0" brushRef="#br0" timeOffset="719">704 426 77,'-2'23'36,"8"-2"0,2 8 1,-7 7-20,20-13-10,-3 18-1,10-16-2,-7 13-2,4-9 0,-8 4 1,2-12-1,-6 8 0,1-4 0,-5-8-1,-9-17 1,14 27-1,-14-27 0,0 0 0,0 0-1,0 0 1,-14-35 0,5 6-1,-1 1 0,1-11 0,5-3 1,-2-1-1,8-3 1,4 8 1,9 7-1,6 2 1,6 4-1,5 4 1,0 21 0,5 6 0,-1 11-2,2 12 0,-6 6 0,1 3 0,-7 6 0,-1 12 0,-4-21 0,-6 1 0,-1-3 0,-5-14 0,-7 0 0,-2-19-2,0 0-8,-21-9-28,21 9-5,-19-35 3,11 18-2</inkml:trace>
  <inkml:trace contextRef="#ctx0" brushRef="#br0" timeOffset="1234">1552 572 74,'6'-25'35,"-6"25"0,-10-23-5,16 5-13,-6 18-4,-14-17-4,14 17-3,-24-8-1,7 14 0,17-6-2,-40 29 0,22-12 0,-1 8 0,6 10-1,5 5 0,8-5 0,2 5 0,10-5 0,7-10-1,6-8 2,1-1-3,3-15 0,-3-12 0,1-12 0,-2-16 0,-6 1 0,-2 3 0,-5-11 0,-5 4 0,-5-2 0,-2 15 0,-2 4 0,2 25 0,-9-33 0,9 33 0,0 0 0,-12 17 0,10 6 0,4 10 0,4 4 0,2 13 0,5-2 0,4 4 0,2-6 0,0 0 0,4-6 0,0-9 0,-6 0 0,2-14 0,-19-17 0,27 0-3,-27 0-39,15-32-1,-25-5 1,1-17 0</inkml:trace>
  <inkml:trace contextRef="#ctx0" brushRef="#br0" timeOffset="1766">1739-11 85,'0'0'39,"0"0"0,-18-2 2,18 2-13,14 39-20,-1-16-2,2 11-1,4 12-1,-1 14-4,4 7 0,1 6 0,2 4 0,2-2 0,-4-4 0,-2-1 0,-2-18 0,0-16 0,-6-9 0,4-19 0,-17-8-14,8-23-28,-3 0 0,6-2 0,-3-4 0</inkml:trace>
  <inkml:trace contextRef="#ctx0" brushRef="#br0" timeOffset="2063">2113 345 102,'0'0'39,"0"0"2,2 23 0,-4 15-27,21-11-6,0 19-2,11-1-2,1 1-4,5 15 0,-2-7 0,5-2 0,-5-12 0,-6-5 0,-1-12 0,-8-6 0,12-11-15,-14-6-27,-17 0 0,23-27 0,-14 2 0</inkml:trace>
  <inkml:trace contextRef="#ctx0" brushRef="#br0" timeOffset="2297">2591 439 111,'-19'0'40,"19"0"0,-15 37 1,1 9-30,13-10-5,-1 10-2,0 10-2,2 10-2,0 9 0,-2 5 0,-6 15 0,3-1 0,-7-4 0,-1 4 0,-3-11 0,-1-4 0,-2-14 0,2-19 0,-4-23 0,21-23-3,-34 6-20,28-33-19,4-9-1,10-16 2,1-2-2</inkml:trace>
  <inkml:trace contextRef="#ctx0" brushRef="#br0" timeOffset="2641">3174 481 80,'-21'0'36,"4"-4"1,-4 3 0,-6 10-22,27-9-6,-34-4-2,17-3-2,-12 12 0,5-1-1,-9 12 0,5-3 0,-11 16 0,7-12 0,0 12 0,5 0-4,4 4 0,10-10 0,5 0 0,8-23 0,17 19 0,10-13 0,4 0 0,14-1 0,3-3 0,9 10 0,0-5 0,-2 5 0,-1 5 0,-9 3 0,-8-1 0,-7 2 0,-9 2 0,-15-6 0,-6-17 0,-4 29 0,-15-21 0,-11-2 0,-3-3 0,-11-3 0,4-9 0,-2-3 0,4 1 0,0-1 0,21-13-4,-6 19-25,21-17-13,10 0 0,13-6 1,7 1-1</inkml:trace>
  <inkml:trace contextRef="#ctx0" brushRef="#br0" timeOffset="3094">3387 387 100,'0'0'38,"0"0"3,0 0-2,-7 17-26,7-17-5,7 39-2,3-18-1,-1 16 0,7 7-5,-5 4 0,4 2 0,3 4 0,-3-8 0,0 4 0,-2-4 0,1-9 0,-12-14 0,-2-23 0,11 23-42,-11-23 0,-13-35-2,-3-7 3</inkml:trace>
  <inkml:trace contextRef="#ctx0" brushRef="#br0" timeOffset="3344">3317 176 116,'0'0'41,"0"0"1,-21 5-1,21-5-30,-19 16-10,19-16-6,9 34-25,-9-34-11,33 33-1,-14-18 1,6-1 0</inkml:trace>
  <inkml:trace contextRef="#ctx0" brushRef="#br0" timeOffset="3578">3967 514 68,'0'0'36,"0"0"1,0 0 1,0 0-15,0 0-11,-23-12-3,17-7-2,-13 15-1,2-7-1,-8 7-1,0 2 0,1 14 0,-5-5-2,2 7-2,4 11 0,2 9 0,6-7 0,8 2 0,7 0 0,5-8 0,-5-21 0,31 31 0,-5-14 0,7-5 0,5-1 0,-2 1 0,0-1 0,1 1 0,-1 3 0,-11 3 0,-3-5 0,-22-13 0,23 29 0,-23-12 0,0-17 0,-21 29 0,0-12 0,-7-5 0,-12 3 0,2-1 0,-23-3-16,9-16-26,-11-7-2,-5-17 1,-5-7-1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7:19:36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-3 101 73,'0'0'35,"-2"18"0,2-18 1,2 26-21,17-16-4,-2 9-3,16-13-1,-1 7-1,8-7-1,8-1-2,8-7 0,3 4 0,6-13-1,0-2-1,0 3 0,0 0 0,-4 1-1,-6-1 1,-5-5-1,-6-2 1,-4 4-1,-4 1 0,-2 1 0,-1 1 0,-4 8 0,-1 14-1,5 1 1,-3 8 0,-1 10 0,1-1-1,-7 6-1,0-7-2,-15 0-5,-8-29-30,8 26 0,-8-26 0,-33-4 0</inkml:trace>
  <inkml:trace contextRef="#ctx0" brushRef="#br0" timeOffset="625">574 252 67,'0'0'34,"0"0"0,-17 19-4,17-19-9,-6 29-4,6-29-4,8 38-3,1-19-2,-3 19-1,5 8-1,-1 7-1,9 2-2,-6 3-3,5 1 0,-1 6 0,-4-8 0,-1-6 0,-1-17 0,-1-5 0,-7-12-2,-3-17-7,0 0-30,12-34-2,-18 5 1,2-11-1</inkml:trace>
  <inkml:trace contextRef="#ctx0" brushRef="#br0" timeOffset="1078">1122 0 39,'0'0'28,"-23"16"3,23-16-5,10 17-8,-10 8-2,17-4 0,-9 19-4,18-14-1,-10 18-3,14 4-2,-5 15-1,7-2-2,-5 13 0,6-3 0,-8-1-1,-3 4 0,-1 3 0,-5-24-1,-5-9 0,-3-6 1,-2-11-1,-6-27 0,0 0-1,0 0 1,-14-31-1,7 6 0,-1-5 1,0-16-1,4-3 0,-1 1 0,5 0 1,0 8-1,4 2 0,1 4 0,7 7 0,-12 27 0,34-13 0,-11 15 0,2 9 1,9 1 0,4 14 1,1 7-1,-3-1 1,2 2 0,-3 3 0,-3-7-1,-3 8 0,-8 6 1,-8-11-2,-5-9 0,-6 3-2,-6-10-1,4-17-3,-27 23-15,27-23-19,-29-23 0,12-4-1,8 5 1</inkml:trace>
  <inkml:trace contextRef="#ctx0" brushRef="#br0" timeOffset="1656">1919 622 53,'0'0'30,"0"0"2,0 0 2,26 13-18,-26-13-2,18 4-1,-18-4-2,22 0-1,-22 0-1,35-4-2,-16 8-1,8-8-1,-1 0-2,9-5-1,-3 3 0,-1 2-1,-2 0 0,3 1-1,-3-1 1,-3-4-1,-3 4 0,-5 3 0,-1-1 0,-17 2 1,25-12-1,-25 12 0,0-19 0,0 19-1,0 0 2,-35-25-2,18 16 1,-8-5 0,-7-1 0,-1 8 0,-1 1-1,-4-7 1,1 1 0,3 12 0,1-2 0,1 12 0,7 5 0,6 2 0,4 4 1,5 8-1,3 1 1,7-7 0,3 6 2,7-3-3,1 3 0,10-4 0,4 3 0,6-7 0,3 6 0,6 2 0,-3-3 0,8-12 0,3-1 0,-4-2 0,0-5 0,-2-4 0,-8-2 0,-1-2 0,-2-2 0,-12 4 0,-2-17-32,-17 17-11,25-32 0,-22 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7:19:39.3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 24 43,'0'0'30,"0"0"4,0 0-7,0 0-4,0 0-3,-17 0-5,17 0-2,0 0-3,0 0-2,0 0-1,27 0-2,-27 0 0,42 5-1,-17 5-1,9-10 0,4 5-2,8 1 3,2-6-4,4-6 0,-3 1 0,-1 1 0,-6-7 0,-1 9 0,-7-2 0,-5-9 0,-8 9 0,-21 4 0,32 15 0,-32-15-5,18 28-5,-24 8-21,6-10-10,-8-3 0,8-23 2,-23 19-1</inkml:trace>
  <inkml:trace contextRef="#ctx0" brushRef="#br0" timeOffset="484">373 74 45,'0'0'30,"0"0"0,0 0 3,0 0-13,7 23-4,-7-23-4,8 23-1,-8-23-3,13 39 0,1-11 0,-5 6-2,8 6-1,-1 11-1,7-6-1,-4 12 0,0 10 0,-4-14-1,4-4-1,-7 2 0,-4-13 0,-3-14-1,-3-3-1,-2-21-3,0 0-5,-28-34-31,12 11 0,-1-9 1,-2-7-2</inkml:trace>
  <inkml:trace contextRef="#ctx0" brushRef="#br0" timeOffset="922">241 681 55,'0'0'32,"0"0"1,-23 11-5,23-11-8,0 0-2,0 0-5,-16 21-2,16-21-2,0 0-1,0 0-1,0 0-1,0 0-2,18 2 0,-18-2-1,34-4-1,-5 2 0,5 0-2,2 6 0,8 6 0,0-3 0,-1 3 0,2 3 0,-2-4 0,-7 3 0,-5-3 0,-8 2 0,-2-9-7,-21-2-8,0 0-25,0 0-1,7-19 1,-7 19-1</inkml:trace>
  <inkml:trace contextRef="#ctx0" brushRef="#br0" timeOffset="1359">635 380 40,'0'0'28,"0"0"3,0 0-2,0 0-9,7 19-5,-7-19 0,14 20-3,-14-20-2,23 28-1,-6-9-2,-7 10-1,9-12-2,-6 26-1,4-9 0,-1 3-1,-3-10 0,-2-1-1,-1-5 0,-10-21 0,10 23 0,-10-23 0,0 0-1,-6-27 1,6 27-1,-10-37 0,1 10 1,3 1-1,2-3 0,2-4 0,0-1 0,6 2 1,4-2-1,3 5 1,7 5 0,3-1 0,0 10-1,7 8 1,1 9 0,0 3 1,-1 7-2,1 10 1,0 7 0,-4-1 1,-2 6-2,-2-4 0,-2-4 0,-6 8 0,-1 2 0,-3-10 0,-3 3 0,-2-3 0,-2-5 0,-2-21 0,-8 37-4,8-37-6,-2 19-30,2-19-2,-17-11 2,5-10-1</inkml:trace>
  <inkml:trace contextRef="#ctx0" brushRef="#br0" timeOffset="2125">1272 427 25,'-21'-8'27,"21"8"3,0 0-4,0 0-2,4-17-3,-4 17-2,0 0-3,0 0-2,0 0-4,17 8-2,-17-8-2,21 21 0,-2-16-2,-4 23 0,5 4-1,1-1-1,5-1 0,-3 7-1,0-1 0,0 2 0,-4-4 0,-1-4-1,-3-4 1,-6-3-1,-1 0 1,-8-23-1,4 18 0,-4-18 2,0 0-2,0 0 0,-4-18 0,4 18 0,-9-40 0,9 17 0,-6-5 0,6-6 0,0-3 0,2 1 0,5-2 0,1 2 0,4 2 0,-3 6 0,3-2 0,-1 7 0,2 3 0,3 3 0,-5 0 0,-11 17 0,19-23 0,-19 23-4,14-19-19,-14 19-17,13-26-2,-13 26 2,-2-30-2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49:41.6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689 111 11,'0'0'31,"0"0"-1,20-27-19,-20 27 2,0-20-4,0 20-2,-8-24-2,8 24 1,-25-20-1,3 14-1,-2-5 0,-12 11-1,-3-2-1,-9 8 0,-4 5-1,-11 7-1,-1 2 0,-1 6 0,5 3 0,1 3 1,9-1-1,9-1 0,11-4 0,12-1 0,12-3 0,10-4 0,-4-18 0,40 28 0,-3-17 1,9-3-1,10 0 0,7 2 0,5 0 1,3 4-1,2 4 1,-1 1-1,-3 5 0,-9 2 1,-5 5-1,-11 1 0,-6 1 0,-9-3 0,-7 0 1,-10 1-1,-6-3 1,-8 2-1,-4-3 1,-8 1 0,-6-4 0,-7 3-1,-7-1 1,-6-2 0,-9-1 0,-7-1-1,-7-4 1,-5-6-1,-5 0 0,1-7 0,3-3 0,13-2 0,7-2-1,15-3 0,6 1-1,28 4-3,0 0-7,26-18-25,4 14-2,13-12 1</inkml:trace>
  <inkml:trace contextRef="#ctx0" brushRef="#br0" timeOffset="742.4055">1185 510 31,'0'0'23,"0"0"-3,0 0-3,0 0-5,0 0-2,22 30-2,-16 7-2,12 1 0,-2 23-2,6 2 1,-2 24-2,5 6 0,-7 10-1,2-3 0,-2-1-1,0-10 0,-4-8-1,-2-14-1,3-27-2,-9-11-3,20-37-11,-26 8-20,14-51-1,-18 6 0</inkml:trace>
  <inkml:trace contextRef="#ctx0" brushRef="#br0" timeOffset="1261.9896">1279 435 30,'0'0'32,"-18"-8"-18,18 8-1,0 0-1,18-33-3,-18 33-1,16-20-1,-16 20-2,27-16 0,-9 12-1,12-8-1,0 6 0,13-5 0,1 7-2,2 0 1,3 4-1,3 4 1,-3 9-2,-3 1 1,-6 6 0,-5 4-1,-9 3 1,-6 3-1,-6 0 1,-6 3-1,-6-1 0,-6 3 0,-6-5 1,-8 2-1,-6 1 0,-6-5 0,-11 1 0,-5-3 0,-7-6 0,-3-2 0,-3-3 0,3-9 0,2-4-1,5-6 0,13-9-1,8 1-1,18-10-3,10 22-10,-7-36-21,7 36-1,35-43 0</inkml:trace>
  <inkml:trace contextRef="#ctx0" brushRef="#br0" timeOffset="1953.436">2029 518 29,'-14'22'33,"14"-22"3,0 18-25,21-22 0,-21 4-3,42 19-2,-20-5 0,14-6-2,1 4 0,5-8-2,2 0 1,3-6-2,-1-4 0,5-6 0,-1-6-1,-6 1 1,1-3-1,-9-2 0,-8 0 0,-4-1 0,-7 1 0,-11 4 0,-6 18 1,-2-39-1,-13 21 0,-3 0 0,-4 4 0,-6 0 0,-6 3 0,-1-1 0,-5 8 0,2 2 0,-1 6 0,5 6 1,2 9-1,2 3 0,3 4 1,7 5 0,4 5 0,6 3 0,4 1 1,6 1-1,6-1 0,8-3 2,8 1-2,4-4 0,7-5 0,7-5 0,0-8 0,9-4 0,-5-5-1,-4-7 1,-3-7-1,-1-1 1,-6-2-1,-3-2 0,-5-2 0,-22 14-1,30-24-1,-30 24-2,24-27-5,-24 27-30,0 0-2,0 0 1,10-32-1</inkml:trace>
  <inkml:trace contextRef="#ctx0" brushRef="#br0" timeOffset="2472.0207">3302 346 10,'0'0'33,"-14"-19"1,-10 26-16,24-28-2,-27 29-4,27-8-3,-30-2-3,30 2-1,-40 19 0,18-1-2,-11 12 0,5 3-1,0 11 0,2 3 0,-1 10 0,7-3-1,8 3 1,8-6-1,12-1 1,10-3 0,13-9-1,7-7 0,8-9-1,11-8 1,1-6 0,5-6-1,-5-4 1,-5-4-1,-5-6 0,-8 0 0,-5-2-1,-15-1-1,-2 1 0,-18 14-4,16-30-3,-16 30-30,-2-20-2,2 20 2</inkml:trace>
  <inkml:trace contextRef="#ctx0" brushRef="#br0" timeOffset="3072.54">3991 382 30,'-2'-20'32,"15"-8"-16,-13 28-2,-4-37-2,4 37-3,-17-26-1,17 26 0,-24-16-2,0 16-1,24 0 0,-46-4-1,21 4-1,-7 8 0,4 0-1,-2 6-1,-1 0 1,5 8-1,2-1 0,6 5 0,4-2 0,6 1 0,6-1-1,4-4 1,10-2-1,8-1 1,8-5-1,6-2 0,9-4 0,3 2 0,5-2 1,1 2-1,-2 0 0,-1 4 0,-7 3 0,-6 1 2,-5 6-2,-9-2 0,-8 7 1,-8-1-1,-6 0 0,-8 5 1,-6-3-1,-8 0 0,-7 1 0,-3-5 1,-6-4-1,-2-3 0,-3-9-1,-1-8 0,2-4-2,7-11 0,-1 7-3,34-18-16,-20 16-17,18-10-3,4 20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09:31.60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68-6 22,'0'0'25,"0"0"3,-4-18-2,4 18-3,0 0-6,0 0-1,0-17-3,0 17-3,0 0-2,0 0-1,0 0-2,-10 33 0,12-12 0,-8 16-2,6 9 1,-4 19-1,4 17 0,-6 22 0,2 15-1,0 22 0,4 27 0,-4 21 0,-1 14-1,1 17 0,2 4 0,-2 3 0,2-7 0,-4-7 0,6-16-1,-2-24 1,4-22 0,2-24-1,-2-27 1,0-22-1,4-22-1,-1-25-1,-5-31-2,10-18-8,-8-19-26,-2-26-2,-2-24 2,-2-13-2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09:36.44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-2 217 30,'0'0'29,"-19"2"1,19-2 1,0 0-10,-19 11-6,19-11-3,0 0-2,0 0-2,0 0-2,17-7-1,-17 7-1,35-12 0,-10 7 0,13-7 0,3 0-1,15 1-1,4 3 0,12-3 0,7-1-1,11 7 1,5 3-1,1-2 0,7 4 0,3-6-1,0 0 1,2 2 0,4-3 0,3-5 0,6-4 0,3-1 0,1-1 0,3 1 1,7 0-1,3 2 0,2 7 1,5 2-1,4 2 0,5 8 0,4 8 0,1-1 0,-1 3 0,1 5 0,-3-4 0,0 1 0,-5-3-1,-6-3 1,-3-2 0,-6-2-1,-8-6 0,-3-2 1,-9-4-1,-10-2 0,-13-4 2,-10 1-2,-13-3 0,-13 3 0,-9 1 0,-13 2 0,-11 3 0,-7 3 0,-17 2 0,0 0 0,0 0 0,0 0 0,0 0 0,0 0 0,0 0 0,0 0 0,0 0 0,0 0 0,0 0 0,0 0 0,0 0 0,0 0 0,0 0 0,0 0 0,0 0 0,0 0 0,0 0 0,0 0 0,0 0 0,0 0 0,0 0 0,0 0 0,0 0 0,0 0 0,20-16 0,-20 16 0,0 0 0,0 0 0,23-2 0,-23 2 0,0 0 0,0 0 0,21 0 0,-21 0 0,0 0 0,0 0 0,0 0 0,0 0 0,0 0 0,0 0 0,0 0 0,0 0 0,0 0 0,17 10 0,-17-10 0,0 0 0,6 17 0,-6-17 0,0 0 0,0 25 0,0-25 0,0 27 0,-2-9 0,0 7 0,0 8 0,2 5 0,-4 12 0,2 11 0,0 9 0,-3 20 0,-1 7 0,2 18 0,-2 11 0,-1 8 0,-3 11 0,2 3 0,-1 8 0,1 0 0,2 4 0,-3-4 0,5-10 0,2-5 0,2-1 0,4-11 0,3-3 0,3-9 0,0-3 0,1-5 0,-1-2 0,-1-7 0,-3-8 0,0-3 0,-8-11 0,-2-11 0,2-12 0,-6-9 0,1-9 0,5-11 0,-6-6 0,8-20 0,-4 23 0,4-23 0,0 0 0,0 0 0,0 0 0,0 0 0,-5 17 0,5-17 0,0 0 0,0 0-38,-33-25-3,1-13 0,-16-22 0</inkml:trace>
  <inkml:trace contextRef="#ctx0" brushRef="#br0" timeOffset="1859">159 3695 37,'-29'-6'29,"29"6"4,0 0-7,-23-5-3,23 5-4,0 0-2,0 0-4,-20-2-3,20 2-2,0 0-2,0 0-1,0 0-1,0 0 0,26 5-2,-9-1 1,6 2-1,10 0 0,7 0 0,8-1-1,13 3 0,4 0 0,12-1 0,6 1 0,6-2-1,2-4 1,7-2 0,-1 0-1,5-8 1,-1-4-1,1-3 2,5-4-2,-2-2 0,8-4 0,-8 5 0,4-3 0,-5 9 0,-5 5 0,3 1 0,-7 6 0,-7 6 0,-2 2 0,-6 0 0,4-1 0,-1-5 0,1-2 0,-2-1 0,4-5 0,0-4 0,2 3 0,-2-3 0,-2 1 0,-3 3 0,3 2 0,-4 4 0,-7 2 0,0 0 0,0 2 0,-3-2 0,3 2 0,-4-2 0,5-2 0,1-1 0,3-1 0,1 6 0,1-6 0,-4 4 0,-1 0 0,-3 0 0,-3 6 0,-7-1 0,-3 1 0,-2 0 0,-5 0 0,-2-1 0,-4-1 0,-1-2 0,-2-2 0,-5 0 0,-3 0 0,-3-6 0,2 4 0,-11-1 0,2 3 0,-4-6 0,-2 6 0,-19 0 0,20-2 0,-20 2-34,0 0-7,0 0-2,-43-15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09:40.71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368 297 40,'-19'-12'27,"19"12"3,0 0-3,-30-17-10,30 17-3,-23-17-4,23 17-2,-33-17-1,14 5-1,-11 12-2,5-5 1,-6 16-1,5-5 0,-5 11-1,4 0 1,1 10-1,7-3-1,3 5 0,7-6 0,5 1-1,8-3 0,5-4 0,-9-17-1,37 25 0,-9-15 0,7-5 1,3 7-2,4-7 2,-2 7-2,2 5 2,-2 0-1,-4 6 0,-7 0 1,-4 5-1,-8-1 0,-8 1 0,-3-1 0,-8 1 0,-6-3 0,-5 0 1,-10-2 0,-7-3 0,-7-1 0,-7-1 0,1-5 0,-9-2-1,4-7 1,10-2-1,2-4-1,9-4-2,8 1-8,17-14-25,10-6-2,9-2 1,12-9 0</inkml:trace>
  <inkml:trace contextRef="#ctx0" brushRef="#br0" timeOffset="563">670 29 40,'-8'19'28,"8"-19"3,-4 24-3,-3-5-11,7-19-1,0 50-1,13-26-2,-13 28-3,15-7-2,-7 18-1,11 0-2,-4 7-1,4 2-2,0 4 0,-5-7-2,7-10-4,-19 0-9,7-12-23,-3-9-2,-6-13 2,0-25-2</inkml:trace>
  <inkml:trace contextRef="#ctx0" brushRef="#br0" timeOffset="828">429 509 72,'-24'10'32,"24"-10"1,0 17 2,3 0-23,22-11-2,-2 5-2,11-9-1,-1 4-1,11-8 0,-2-4-1,11-1-1,-3-3-1,1-1-1,3-1-3,-7 3-4,9-4-17,-10 3-17,-10 8 2,-6 0-1,-7-3 0</inkml:trace>
  <inkml:trace contextRef="#ctx0" brushRef="#br0" timeOffset="1094">1183 382 72,'-2'23'32,"2"-23"-2,-4 23 2,4-23-22,2 17-4,-2-17 0,0 0-1,-5 17 0,5-17 1,0 0-1,-21 11 1,3 1-1,18-12-1,-36 32-1,17-13-1,0 8 0,2-3-1,1 7 0,7-3 0,3-1 0,6-2 0,10-5 0,-10-20 0,34 21-1,-7-23 1,1-7-1,1-6 1,0-8-1,-4-2 0,-5-1 0,1-1 0,-9 2-1,-4 4 2,-7 4-1,-1 17 0,2-22 0,-2 22 0,0 0 0,0 0 0,0 0 1,-17 9-2,17-9 1,2 34 1,4-9 0,3 5-1,5 6 1,1-5-1,4 3 1,2-7-1,4-6-1,0 1-3,3-18-5,-28-4-15,33-2-16,-18-15 2,0-11-1,-3-10 0</inkml:trace>
  <inkml:trace contextRef="#ctx0" brushRef="#br0" timeOffset="1641">1551 0 81,'0'0'33,"0"0"1,17 29-5,-13 5-15,15-2-4,-3 25-2,10-4-2,-3 21-1,2-5-1,0 11 0,-4-8-2,0-2-1,-6-3-2,-2-16-4,-14 2-13,1-13-19,-4-17-1,4-23 0,-25 11 1</inkml:trace>
  <inkml:trace contextRef="#ctx0" brushRef="#br0" timeOffset="1875">1418 504 106,'0'0'37,"25"-12"2,-4 7-2,5 5-29,18-14-4,-6 9-1,10-1-2,-2 0-1,-2 8-3,5-2-4,-18 15-11,5-15-17,-2 12-4,-1-3 2,-4-3-2</inkml:trace>
  <inkml:trace contextRef="#ctx0" brushRef="#br0" timeOffset="2031">2015 485 27,'0'0'30,"19"-17"3,-19 17-2,0 0-5,23 19-2,-25 9-3,21-11-4,-17 23-5,13-8-3,-9 18-3,7-5-2,-11 1-1,6-4-3,0-10-4,-18-1-10,10-31-25,0 0-1,0 0 2,-25-52-2</inkml:trace>
  <inkml:trace contextRef="#ctx0" brushRef="#br0" timeOffset="2281">1918 126 94,'0'0'37,"0"0"-1,-14 20 1,14-20-22,-5 23-15,26-15-22,1 9-15,1 6 1,10-4 0,1 4-2</inkml:trace>
  <inkml:trace contextRef="#ctx0" brushRef="#br0" timeOffset="2469">2799 376 98,'0'19'34,"0"-19"1,4 27 1,-4-27-26,0 0-7,0 0 0,0 0 1,0 0-1,-21-15 1,-4 7 1,-1-3-1,-13 5-1,1 0 0,-4 12-1,2 2 0,0 13 0,0 11-1,11 8 0,8 7 1,10 10-2,11 0 0,13 6 0,16-12 0,13-3 0,11-16 0,8-9 0,4-12 0,0-14 0,-17-1-11,0-17-29,-18 0-2,-15-4 1,-20 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09:43.94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0 696 79,'0'0'34,"0"0"0,0 0-3,0 0-17,0 0-3,0 0-2,17-17-2,-17 17-1,0 0-1,25-21-1,-10 2-1,1-8-1,3-11-1,0-10 1,0-11-2,4-7 1,-1-3-2,-1-1 2,-4 3-1,-1 8 0,-5 3 0,2 16 0,-3 12 0,-1 11 0,-9 17 1,20 5-1,-7 18 0,-2 15 0,8 8 0,2 13 1,6 8 0,0 5-1,7 3 1,-4-3 0,3-9 0,-3-4-1,-5-9 0,-4-16-2,-10-11-2,6-17-4,-17-6-9,-17-12-22,17 12-1,-30-40 1,5 11-1</inkml:trace>
  <inkml:trace contextRef="#ctx0" brushRef="#br0" timeOffset="437">130 343 64,'-17'0'36,"17"0"0,0 0 1,0 0-11,0 0-13,26 14-3,12-16-3,0 13-2,12-1-1,-6 3-1,7-3-1,1-1-2,-1 5-1,0-9-6,-18 9-15,3-11-16,-4-3-2,-7-7 2,-25 7-2</inkml:trace>
  <inkml:trace contextRef="#ctx0" brushRef="#br0" timeOffset="687">703 250 97,'8'40'34,"-1"-17"0,12 4 0,-9 5-29,14-3-1,-1 3-1,4 4-1,-4 2-1,3-5 0,-8 1 1,-1-2-1,-6-5 1,-1-8-1,-10-19 0,0 0 0,0 0 0,0 0-1,2-40 0,-6 10 1,2-10-1,4-6 1,2 0 1,5-1 0,3 5 0,7 2 0,2 11 0,7 6 0,-1 14 0,3 9 0,3 17-1,-5 6 0,-1 13 0,1 2-1,-10 4 1,1 0-1,-6 0-1,-9-6-3,3-9-3,-16 11-21,9-38-11,-13 21 0,13-21 0,0 0-1</inkml:trace>
  <inkml:trace contextRef="#ctx0" brushRef="#br0" timeOffset="1140">1663 258 62,'0'0'34,"0"0"-1,9 21 1,-9-21-10,0 0-15,0 0-3,-21 5 0,4 1-1,0 0-1,-12 9 0,7 0 0,-9 6 0,6 0-1,-1 10 0,7-3-1,3 7 0,13-5-1,6 3 0,9-5 0,5-5 0,6-10 0,4-7-1,3-6 0,0-11 0,-1-12 0,-6-4 0,-4-3 0,0-1 0,-10-1 0,-3 7 0,-6 4 0,0 21 0,-4-21 0,4 21 0,0 0 0,-11 17 0,9 0 0,2 8 1,0 4-1,6 1 1,-1 4-1,5 6 1,0-5-1,5-7 0,-8-1-2,-7-27-2,18 19-10,-18-19-25,19-36 0,-12-2-1,1-14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0:23.2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358 563 28,'7'-28'20,"-7"28"1,0-21-8,0 21-5,0-25-5,0 8-3,0 0-3,-5-4-1,-1-4-3,2-2-1,-6 0-1,5-5 0,-5 3 2,6 1 0,-3-1 2,3 3 4,2-3 4,-2 6 5,4-6 5,2 7 3,-4-1 4,6-2 0,-4 25 2,4-33-1,-4 33-1,0-17-4,0 17-3,0 0-2,0 0-3,0 17-1,0 10-1,0-2-1,0 15-2,2 6 0,0 17 0,-1 11-1,1 16 0,2 3-2,2 4 0,-2 8 0,3-2 0,-1-5 0,0-11 0,0-12 0,-1-8 0,1-14 0,-2-13 0,-2-17 0,-2-23 0,-6 23 0,6-23-2,-19-27-6,19-15-17,-11-4-16,1-11-1,0-6 2,7-11-1</inkml:trace>
  <inkml:trace contextRef="#ctx0" brushRef="#br0" timeOffset="531">350 149 40,'-21'-7'25,"13"-14"3,8 21 0,-26-19-15,26 0-2,0 19 1,-6-27-1,6 27 3,-2-17-2,2 17 0,0 0-1,0 0-2,0 0-1,0 0-1,0 0-2,8 23-1,-8-23-1,17 34-1,-4-17-2,6 8 0,2 2 0,6 1 0,-2 3 0,2 3 0,-1-1 0,3-3 0,-6-1 0,0-4 0,-10-6 0,-13-19-5,14 21-16,-14-21-20,0 0-1,-10-39 1,-5 7-1</inkml:trace>
  <inkml:trace contextRef="#ctx0" brushRef="#br0" timeOffset="968">415-1 49,'-17'6'31,"17"-6"4,0 0-6,0 0-7,0 0-3,-23 26-5,23-26-3,0 0-3,-14 19 0,14-19-2,-15 27-1,15-27-1,-17 31-1,7-9 0,3-4 0,-3 1-1,-1 4 1,-3-1-3,1 5 0,-4 4 0,-4-3 0,-4 3 0,-4-1 0,1 1 0,-1-4 0,2-3 0,-3-1 0,9-17-36,3 5-5,18-11-1,-19-3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09:51.29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-3 8 37,'0'0'29,"2"-21"2,-2 21-5,0 0-4,0 0-4,0 0-2,0 0-5,0 0-2,2 31-2,-6 5-1,8 3-2,-6 16 0,6 11-1,0 15 0,-2 2-1,-1 7 0,7-5-1,-6 0 1,6-10-1,-5-12-1,1-11 1,-2-17-1,0-16-1,-2-19-3,0 0-3,8-31-16,-8 3-16,0-9 2,0-2-1,2-1 0</inkml:trace>
  <inkml:trace contextRef="#ctx0" brushRef="#br0" timeOffset="344">188 343 74,'0'0'35,"0"0"0,0 0 1,0 0-20,0 0-5,11 40-5,6-16-1,-3 10-2,9 1 0,-2 5-1,3 1 0,3-1-2,-4-5-2,5-12-3,-12 6-10,5-18-21,2-11-2,-4-11 1,2-8-1</inkml:trace>
  <inkml:trace contextRef="#ctx0" brushRef="#br0" timeOffset="578">605 378 73,'0'0'35,"-23"34"-2,16-11 3,7 4-18,-16 18-9,15-1-1,-15 18-3,9 3 1,-10 20-2,3-2 0,-7 9-1,0-1 0,-2-3-2,2-7 0,4-14-2,-2-13-3,17-29-18,2-25-16,0 0-1,10-36 0,9-20 1</inkml:trace>
  <inkml:trace contextRef="#ctx0" brushRef="#br0" timeOffset="875">1131 268 64,'-32'23'30,"32"-23"-1,-36 12 0,15-5-19,21-7-5,-42 4 3,23-6-2,-14 14 1,10-8 1,-13 13 0,11-7 0,-7 9 0,9-4-1,2 3-2,21-18-2,-25 32 0,25-32-1,-1 23-1,1-23 0,28 18-1,-5-11 1,4 3-1,7-2 0,4 1 0,4-1 1,-6 4-1,4 5 0,-7-5 0,-7 3 0,-6-2 0,-7 5 0,-13 3 0,-12 0 0,-3 0 1,-10 0-1,-9 3 0,-4-1 0,2-4-1,-6 4-2,9-15-3,-5 7-10,19-15-23,19 0 0,-13-33 0,20 3 0</inkml:trace>
  <inkml:trace contextRef="#ctx0" brushRef="#br0" timeOffset="1297">1213 208 88,'0'0'34,"8"37"1,-6-8 1,9 0-24,-9 17-7,13 0 0,-5 6-3,0 0 0,-1 4 0,-1-8-2,1 4 0,-11-10-3,14-15-13,-14-7-21,2-20 2,0 0-1,-27-18-1</inkml:trace>
  <inkml:trace contextRef="#ctx0" brushRef="#br0" timeOffset="1516">1072 179 90,'0'0'33,"0"0"-1,0 0-8,-13 25-47,36-5-8,0 8-2,11-6-2</inkml:trace>
  <inkml:trace contextRef="#ctx0" brushRef="#br0" timeOffset="1688">1640 285 67,'0'0'28,"-5"19"2,5-19-3,0 0-17,0 0 2,-14-21-2,14 21 1,-21 0 0,2 10-2,19-10 0,-30 19-2,30-19-2,-31 31-2,22-12 0,-1 2-1,6 3 0,8-1-1,6-6-1,3 4 1,8-4-1,6-3 0,1 1 0,1-1 1,1 1-1,-1-1 0,-4 3 1,-6 0-1,-2 1 1,-9 5 0,-6-4 0,-10 4 1,-7-2-2,-6 3 0,-10-7 0,1-6-5,-18 7-16,8-12-18,2-12-2,2-6 1,3-11-1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09:58.32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96 365 6,'-12'-27'12,"12"27"1,-11-17-11,11 17 0,0-17 1,0 17 5,0-17 4,0 17 4,-8-19 3,8 19 1,-11-21 1,11 21 0,0 0-1,-4-25-6,4 25-3,0 0-4,-6 34-1,16-1-3,-2 14-1,7 16 0,-4 21 0,6 11-1,8 11 0,-2 3 0,0 1-1,0-11 0,-2-14 1,-4-16-1,0-20 0,-8-26 0,-9-23 1,-9-17-1,-2-21 1,-7-17-1,-3-10 0,-3-11 1,-5-11-1,-5-5 0,3 1 1,7 2-1,-1-1 1,6 7 0,3 3 0,13 8 0,3 9 1,11 10-1,6 7 0,14 6 1,3 6-2,4 9 1,15 4-1,3 14 0,-1 3 0,8 6 0,-10 7 0,2 8 1,-7 8-1,-4 5 0,-16 9 0,-5 0 0,-11 7 0,-7 5 1,-12 5-1,-8 1 0,-10-6 0,-4 2 0,-5-5 0,-8-7 0,-6-4 0,-1-11 0,-3-11 0,9-5 0,5-12-2,9-4-1,18-11-5,11 17-26,17-25-5,13 10 1,10 0-1</inkml:trace>
  <inkml:trace contextRef="#ctx0" brushRef="#br0" timeOffset="718">793 646 51,'4'55'28,"-10"10"1,20-8 1,-1-4-17,-5 10-4,12-14-3,-10-1 2,7-8-1,-9-6 1,7-13 0,-13-2 0,-2-19-1,0 0 0,0 0 0,0 0-2,-13-29-1,-3 10 0,3-9-2,-4-4 0,4-3 0,-1-5 0,7 1-1,5 1-1,2-4 1,9 2 0,5 2-1,6 9 1,5 5-1,4 5 0,-1 7 0,14 6-1,-9 8-2,7 8-3,-12 7-4,16-11-15,-12 11-15,-1-2 1,-2 0 0,-10-7-1</inkml:trace>
  <inkml:trace contextRef="#ctx0" brushRef="#br0" timeOffset="1140">1563 753 36,'34'0'29,"-34"0"1,19-4-5,-19 4-2,0 0-3,15-29-1,-32 29-5,17 0-3,-28-17-1,7 4-3,-12 13-1,1-6-1,-6 10-1,9 0-2,-7 7 0,6 6-1,1 12 0,10 5 0,8 6-1,12 2 1,9 3-1,9 1 0,15-6 1,6-8-1,4-13 0,6-13 1,-5-12-1,1-13 1,-6-15-1,-13-12 0,-10-7 0,-9-4 0,-8 0 0,-8 0 0,-11 6 0,-4 9 0,-6 6 0,3 15 0,1 6 0,0 15 0,4 9-1,4 8 0,10 4-3,-3 10-2,21-10-10,-1 7-23,7-1-1,2-10 1,10-8-1</inkml:trace>
  <inkml:trace contextRef="#ctx0" brushRef="#br0" timeOffset="1609">2085 627 71,'0'0'34,"0"0"0,4 19 2,-4-19-18,-31 10-9,14-12-2,-10 13-2,27-11 0,-42 27-1,18-6 0,-1 9-1,8 4 0,5 8 0,10-2 0,6 0-1,6-2 0,9-8-1,11-9 0,5-13-1,3-14 0,0-11 1,-2-11-2,-6-12 0,-1-8 1,-12-1 0,-11 1-1,-4 5 1,-8 5-1,-5 9 1,-5 8 1,16 21-1,-30-8 0,30 8 0,-21 27 1,13 0-1,3 5 1,5 10-1,11 3 1,4 13 0,6 0 0,2 15 0,6 1-1,-1 4 1,5 2 0,-7 3 0,-1-3-1,-8 0 1,-5-10 1,-7-9-2,-10-8 0,-11-9 0,-6-12 0,-9-13 0,-9-11 0,-11-19 0,-5-12 0,-3-13 0,4-14 0,11-14-3,2 7-3,23-23-10,6 11-25,21-5 0,11 6 2,15-1-2</inkml:trace>
  <inkml:trace contextRef="#ctx0" brushRef="#br0" timeOffset="2171">2332 737 92,'35'10'35,"-35"-10"0,32 34 2,-9-19-27,-6 20-4,16-1-2,-11 0 0,5 0-1,-8 4 0,4-7 0,-10 1 0,-3-9 0,-4-4 0,-6-19 0,0 0-1,0 0 0,-25-6-1,8-17 1,-4-5-1,0-12 0,0-8 1,4-7-2,0-2 0,9-2 0,10 0 0,9 2 0,10 12 0,12 9 0,3 13 0,8 9 0,1 13 0,-8 8 0,4 6-6,-20 24-18,8-13-17,-12 3-2,-2-10 3,-15-17-2</inkml:trace>
  <inkml:trace contextRef="#ctx0" brushRef="#br0" timeOffset="2546">2975 599 67,'20'11'34,"-20"-11"0,0 0 2,0 0-13,0 23-14,0-23-2,-22 4-2,22-4 0,-37 13-1,18 2 1,-3 10 0,4 2-1,1 9 0,8 2 0,3 2-1,10-2-1,3-4 0,7-9-2,5-5 2,4-14-2,3-15 0,5-14 0,-5-11-2,-3-8 1,-4-10 1,-5-1-1,-5 0 0,-3 7 0,-4 6 1,-8 8-1,0 13 1,6 19 1,0 0-1,-9 19 0,7 8 1,2 7 0,4 8 0,5 9 2,3 4-3,1-3 0,2-1 0,4-7 0,4-10 0,0-9 0,-2-3 0,-21-22 0,40 6-9,-40-6-31,21-9-2,-21 9 2,8-35-2</inkml:trace>
  <inkml:trace contextRef="#ctx0" brushRef="#br0" timeOffset="3281">3270 692 89,'0'19'35,"0"-19"1,9 32 0,-3 2-21,13-15-9,-2 16-1,6-1-2,-4 0 0,-2-2 0,-1-1-1,-5-8 1,-9-1-1,-2-22 0,0 18-1,0-18 1,0 0-1,-25-23 0,16 4-1,-1-8 1,2-3 1,5-3-1,1-3 0,7-2 1,5 10 1,3-1-3,6 14 0,6 5 0,4 12 0,-4 6 0,-1 13 0,-1 5 0,-4 5 0,-2 3 0,-5-5 0,-7 1 0,-3-3 0,-5-10 0,3-17 0,-12 19 0,12-19 0,0 0 0,-27-29 0,22 10 0,3-15 0,2 0 0,4-2 0,5-8 0,6 4 0,6 0 0,4 0 0,6 12 0,3 5 0,0 15 0,-1 10 0,5 11 0,-6 16 0,0 11 0,-7 11 0,-4 4 0,-7 2 0,1 0 0,-8-5 0,-8-12 0,8-17-20,-7-23-20,-19 7-2,10-24 1,-1-17-1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0:03.35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30 321 39,'-17'-2'31,"17"2"2,0 0 0,-17-2-10,17 2-2,0 0-6,0 0-3,0 0-1,0 0-3,0 0-1,0 0-2,0 0-1,29 13-1,-5 1 0,9-4-1,3 5 0,10-7 1,-2 3-3,5-5 0,3-2 0,-6-2 0,1-2 0,1-2 0,-6-2 0,-6-2 0,-1 0 0,-9-1 0,-1 3 0,-4 2 0,-21 2 0,29 2 0,-29-2 0,23 27 0,-18-10 0,1 2 0,-2 4 0,0-5 0,-8 7 0,0-4 0,4-21 0,-19 23-8,19-23-31,-19-12-2,19 12 0,-30-36 1</inkml:trace>
  <inkml:trace contextRef="#ctx0" brushRef="#br0" timeOffset="500">532 0 73,'0'0'35,"0"0"1,0 0 1,-17 23-21,17-23-4,0 0-3,23 10-1,-23-10-1,21 19-2,-21-19-1,29 25-1,-10-10 0,7 1-1,3 3-1,3 0 0,5 2 0,1 2 1,2-2-2,-2 1 0,-4 1 0,-3 0 0,-4 0 0,-8 4 0,-4-2 0,-7-2 0,-8 9 0,-4-1 0,-8 4 0,-3-1 0,-4 1 0,-6-1 0,-2-5 0,1 0 0,-1-4 0,2-8 0,8-5 0,-12 3-20,29-15-21,0 0 0,0 0 1,0-21-2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5:18.38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-9 312 19,'0'0'26,"0"0"1,0 0-3,0 0-3,0 0-2,-21 17-3,21-17-3,0 0-1,0 0-4,0 0-1,0 0-2,17 23-1,5-12 0,4 1-1,15 3-1,10-2 1,20-1-1,15-7 1,21-5-1,24-2 1,18-7-1,21-8 0,20-6 0,9-6 1,17 1-1,10-6 0,9-1-1,1-7 0,-8 2 0,-2 0 0,-2 2-1,-2 4 0,-8 5 1,-5 8-1,-7 10-1,1 11 2,8 10-1,3 7 0,5 4 0,-7 3 1,2-1-1,-3 6 1,-8-1 0,-15-5 0,-12 0 0,-25-6 0,-19 0 0,-19 1 0,-23-5 0,-14 2 0,-14-7 1,-18 5 0,-12-7-2,-9 1 0,-6 1 0,-17-8 0,25 13 0,-25-13 0,0 0 0,0 0 0,19 14 0,-19-14 0,0 0 0,0 0 0,-32-8 0,13-7-40,-8 11-2,-4-9 0,-3-8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5:19.13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-20-7 89,'-18'-2'36,"18"2"0,0 0-5,0 0-18,30 2-2,-30-2-3,41 15-2,-13-1-2,14-3 0,0 11-1,5-1-1,9 8 0,2 3 0,-4 5-1,3 5 0,-7 5 0,-4-1-1,-5-4 1,-3 2-1,-16-7 0,-6 2 1,-6-5-1,-10-3 0,-8 2 0,-4 1 0,-6 7 1,-10 1-1,-1 6 0,-7 1 2,-4 1-2,8-4 0,-4 0 0,6-7 0,3-3-2,5-5-1,22-31-17,-14 33-20,14-33 0,0 0 0,20-19-2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52:40.7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76 3773 27,'0'0'20,"0"0"-6,0 0 0,6-21 0,-6 21-4,8-30-1,-8 30-2,10-55-1,-8 17-1,8-11-1,-8-6-1,4-13 0,-4-3-1,2-12 0,-4-2-1,0-13 0,-2-3 0,2-10-1,-4-3 1,2-7-1,-4-5 0,0-6 1,-2 1-1,0 1 0,-2 0 1,0 3-1,0 3 0,-2 7 0,2 3 0,2 3 0,4 4 0,0-3 0,1 5 0,3 2 0,3 3 0,1 7 0,-2 4 0,0 6 0,0 8 0,-2 8 0,0 2 0,-2 7 0,-2 5 0,2 4 0,-3 7 0,3 3 0,-2 5 0,2 1 0,0 9 0,0 4 0,0 2 0,2 18 0,-2-29 0,2 29 0,-2-18 0,2 18 1,0 0-1,0 0 1,-2-18-1,2 18 1,0 0-1,0 0 1,0 0-1,0 0 0,0 0 1,0 0-1,0 0 0,0 0 0,0 0 0,0 0 1,0 0 0,0 0-1,0 0 1,0 0 0,0 0-1,0 0 1,0 0 0,0 0-1,0 0 0,0 0 1,0 0-1,0 0 0,0 0 1,0 0-1,0 0 0,0 0 0,0 0 0,0 0 0,0 0-1,18 22 1,-18-22 0,31 37 0,-7-5 1,6 6-1,2 7 0,3 6 1,1-1 0,4-1 0,-5 0 0,-1-7 0,-4-10 0,-4-3-1,-3-11 0,-7 0-2,2-12-4,-20 17-29,2-23-4,0 0 0,-30-8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5:21.83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1963 30,'0'0'26,"0"0"-2,0 0 2,0 0-6,0 0-1,0 0-4,0 0-1,0 0-4,30-10-2,-30 10-1,33 6-2,-8-2 0,9-6-2,4 2 1,12-8-2,7 2 0,6-11-1,7-6 1,14-11 0,4-15 0,11-20 0,4-15-1,8-15 1,-3-11 0,9-10-1,-15-7 1,-4 1-1,-11 8 0,-12 6-1,-10 11 1,-12 13-1,-5 10 0,-10 10 0,2 12 0,-4 1 0,2 8 0,6 1 0,7 0 0,9 6 1,8 2-2,3-2 2,3 0-1,2 6 1,-5 9-1,-1 1 1,-12 6-1,-15 9 0,-8 5 0,-7 4 1,-11 6-1,-17-6 0,16 21 0,-16-21 0,2 26-2,-14-7-4,12-19-20,-11 25-13,-4-8 0,-5-5-1,-2-1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5:22.50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11 17 50,'0'0'33,"-19"2"2,19-2 0,0 0-9,0 0-10,19-12-3,-19 12-5,22-3-1,-22 3-1,31-4-1,-8 8 0,6-4-1,-4 2-1,6 1-1,2 5 1,2-2-2,0 7-1,-2 4 1,-2 2-1,-6 4 2,1 0-2,-5 2 0,-8 1 0,-1 1 0,-8 3 0,-4-5 0,-2 8 0,-8-1 0,-5 4 0,-1 2 0,1 2 0,-3-4 0,1 3 0,-1-3 0,11-8-10,-9 5-30,5-9-1,-3-3 0,14-21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5:23.44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-1 15 30,'0'0'27,"0"0"-2,0 0 1,0 0-5,0 0-1,0 0-3,4-17-2,-4 17-3,26-5-3,-8 14 0,12-9-3,4 12-1,14-1-2,-2 12 1,13 0-2,8 15 0,0 2-1,1 8 0,10 2 1,-1 6-2,1 3 1,-5 2 0,-1 2 0,-7-2 0,-4 4 0,-8 2-1,-10 3 1,-3 10 0,-11 2-1,-4 4 1,-4 2-1,-8 4 1,-1-4-1,-1 2 0,-3-6 0,1-7 1,1-3-1,1-5 1,10-7-1,0-5 1,6-1 0,5-12 0,1 3 0,3-5 0,8 2 1,0-6-2,0 1 0,-2-3 0,3-2 0,7 2 0,-6-4 0,-1 1 0,3-9 0,-2 3 0,-4-6 0,0-4 0,-6-5 0,-2-5 0,-1-3 0,-6-4 0,-3-4 0,-6-1 0,-18 5 0,24-17 0,-24 17 0,12-23 0,-12 23-2,9-31-23,-9 31-17,0-21 0,0 21 0,-2-17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5:24.16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 79,'0'0'38,"0"0"-1,0 0 2,0 0-20,27 14-9,-8-3-3,17 1-3,2 5 0,5 4-1,7 7-1,3 3 0,0 9 0,0 2-2,2 4 1,-10-4-1,3 4 1,-9 1-1,-8-3 1,-9 2-1,-3-10 0,-5 2 0,-9 2 1,1-3-1,-6 1 1,-4-2-1,-1-3 0,-3-1 1,-7 0 0,0-3-1,1 2 2,-6-7-2,1 3 0,-4-8 0,-2-11-4,-18 3-10,9-13-26,-3-17-2,-4-15 1,1-18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5:25.44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0 129 47,'-4'-17'33,"4"17"3,0 0-2,0-29-7,0 29-7,0 0-4,0 0-5,0 0-2,0 0-3,0 0-1,0 0-1,0 0-1,17-6-1,-17 6 0,33 18-2,-12-1 0,4 6 0,5 2 0,-1 8 0,0 1 0,-1 4 0,-3-1 0,-2-5 0,-2-4 0,-6-6 0,-2-5 0,-13-17 0,23 15 0,-23-15 0,21-17 0,-10 0 0,1-5 0,3 0 0,2-5 0,-2 0 0,3-3 0,1-3 0,-4 7 0,0 1 0,2-2 0,-3 2 0,1 2 0,-2 0 0,3 0 0,-7 6 0,5-2 0,-14 19 0,13-27 0,-13 27 0,0 0 0,0 0-5,0 0-30,-2 21-6,-9-2-2,-3-1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5:26.11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 40,'0'0'29,"0"0"5,0 0-3,0 0-9,0 0-4,0 0-3,0 0-2,0 0-1,0 0-3,0 0-2,4 17 0,-4-17-2,15 37-1,-3-8-1,-4 8 0,3 6 0,-3 5-3,0-1 0,3 5 0,-3-5 0,-4-3 0,0-9 0,-2-6 0,0-9 0,-2-20 0,0 23 0,0-23-10,0 0-31,8-19-1,-5-3 1,3 1-1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5:27.97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1 854 75,'0'0'34,"11"23"0,-11-23-3,2 35-18,-2-35-2,17 23-2,-17-23-2,15 19-1,-15-19 0,0 0-1,25 12 0,-25-12-1,0 0 0,13-23-1,-5 3 0,-6-3-1,0-9-1,2-9 1,-1-7-2,-3-6 0,4-2 0,0-5 0,2 1 0,1 2 0,1 7 0,-1 4 0,3 17 0,1 3 0,-11 27 0,23-14 0,-23 14 0,29 23 0,-16-4 0,6 8 0,2 10 0,2 3 0,1 5 0,1-1 0,2 6 0,3 0 0,-1 0 0,1-6 0,4-7 0,-5-3 0,-2-7 0,-3-9 0,1-11 0,-6-3 0,-19-4 0,29-9 0,-29 9 0,15-31 0,-10 10 0,-1-8 0,-4-2 0,2-6 0,-2-7 0,0-8 0,-2 0 0,-3-7 0,1-1 0,4-5 0,0 5 0,2-4 0,1 1 0,1 11 0,0 4 0,0 9 0,2 11 0,-5 4 0,-1 24 0,4-17 0,-4 17 0,0 0 0,-4 23 0,4-23 0,-9 35 0,9-35-40,-11 29-1,11-29-2,-18 27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5:29.2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47 415 26,'17'-9'27,"-17"9"3,0 0-3,0 0-5,0 0 0,0 0-1,-2 17-3,2-17-3,0 0-3,0 0-2,0 0-3,0 0-1,-17-14-2,17 14-1,-18-22-1,9 4-1,1-6 1,6-3-2,-4-2 0,4-1 0,4-3 0,8-7 0,2 0 0,7 6 0,0 1 0,0 5 0,12 3 0,0 8 0,0 9 0,0 6 0,1 10 0,-5 5 0,0 6 0,0 6 0,-9 4 0,1 1 0,-6 5 0,-3 3 0,-6 2 0,-2-4 0,-6 8 0,-2-2 0,-2-2 0,-3 2 0,-1-2 0,3-6 0,1-1 0,4-7 0,2-1 0,6-8 0,-4-17 0,21 25 0,0-17 0,2-4 0,1-1 0,3-1 0,-2-2 0,-2-2 0,0 1 0,-23 1 0,25-2 0,-25 2 0,0 0 0,0 0 0,0 0-41,0 0-1,-21 2-1,21-2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5:30.0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66 101 89,'0'0'36,"0"24"1,0-24-5,0 0-16,-10 22-4,10-22-3,0 0-2,0 0 0,0 0-1,0 0-2,0 0-4,0 0 0,-23 2 0,23-2 0,-18-8 0,18 8 0,0 0 0,-20-28 0,20 28 0,6-20 0,-6 20 0,8-29 0,-8 29 0,26-30 0,-26 30 0,29-27 0,-29 27 0,30-6 0,-30 6 0,29 10 0,-29-10 0,16 25 0,-16-25 0,2 30 0,-2-30 0,-18 27 0,18-27 0,-33 14 0,15-14 0,-2 0 0,20 0 0,-19-20-44,19 20 1,-14-35 0,12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6:34.884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 7066 34,'0'0'29,"4"-18"0,-6-4-4,6-7-3,-12-5-3,10-16-3,-12 4-5,12-19-2,-5-1-2,3-22-1,-4-6-2,6-20 0,-4-14-1,7-21-1,-1-22 0,0-12-1,-4-18-1,0-8 1,-2-11-1,4-3 0,2-6 0,-2 4 1,7 0-1,-3 2 1,9 5-1,-1-2 0,5 1 1,-2 1-1,0 5 0,2-1 0,-4 8 1,2 0-1,-5 10 0,3 12 0,-3 13 0,-5 7 0,-3 15 0,-2 10 0,0 11 0,-6 12 0,2 3 0,-4 10 0,3 4 0,-1 7 0,4 8 0,2 12 0,-2 9 0,0 13 0,3 14 0,1 8 0,0 8-1,-4 20 2,6-22-2,-6 22 1,11-21 1,-11 21-1,15-29 0,-15 29 1,18-29 0,-18 29 0,21-28 0,-21 28 1,17-25-1,-17 25 0,0 0 0,17-29 1,-17 29-1,7-19 0,-7 19 0,-1-19-1,1 19 1,-10-17 0,10 17-1,0 0 1,-17-9-1,17 9 0,0 0 0,-17 9 1,17-9-1,-6 17 0,6-17 0,0 0 0,-8 21 0,8-21 1,0 0-1,0 0-1,0 0 2,0 0-1,0 0 0,0 0 0,-3 17 0,3-17 1,0 0-1,0 0 0,0 0 0,0 0 0,0 0 0,0 0 0,0 0 0,0 0 0,0 0 0,0 0-1,0 0 2,0 0-1,0 0 0,17 0 0,-17 0 0,17 0 0,-17 0 0,21 6 0,-21-6 0,34 2 0,-11 0 0,0 2 0,5 3 0,7 1-1,1 3 2,12 3-2,-1 7 2,3 2-1,1 0 0,6 1 0,-1 5 0,8 0 1,-3 1-1,6-3 0,9-6 0,12-2 0,9-4 0,8-11 0,17-4 0,5-15 0,22-4 0,5-10 0,14-7 0,5-4 0,6-4 0,12 2-1,-1-2 2,8 4-1,4 4 0,2 7 0,-8 2-1,4 10 2,-3 2-1,1 3 0,2 5-1,-3 3 2,-3 4-2,2-2 1,1 2 1,3-6-2,3 3 1,-3-1 0,4 0 0,-2 6 0,2 4 1,-2-1-1,2 7 1,-4 3-1,-6 2 0,-9 0 1,-8 6-1,-7-6 0,-10-5 1,-8-1-1,-13-5 0,-9 0 0,-12-6 0,-10-4 0,-12 2 0,-11-2 0,-12 2 0,-14-3 0,-15 5 0,-12-4 0,-9 4 0,-23 0 1,0 0-1,0 0 0,0 0 2,0 0-2,-23-12 0,23 12 0,-32-7 0,32 7 0,-25-6 0,25 6 0,-19-6 0,19 6 0,0 0 0,0 0 0,0 0 0,0 0 0,0 0 0,0 0 0,0 0 0,0 0 0,0 0 0,17-4 0,-17 4 0,0 0 0,0 0 0,19 6 0,-19-6 0,0 0 0,0 0 0,0 0 0,0 0 0,2 21 0,-2-21 0,-10 25 0,5-8 0,-3 4 0,2 2 0,1 2 0,-1 5 0,0 7 0,2 3 0,1 3 0,1 9 0,0 7 0,2 10 0,0 7 0,2 12 0,0 0 0,3 9 0,-3 6 0,0 7 0,6 11 0,-4 3 0,-3 11 0,3 6 0,-2 6 0,2 11 0,-2 3 0,0 4 0,2 9 0,-2-6 0,-1-2 0,5-2 0,-4 6 0,2-8 0,0 2 0,-1-8 0,1-4 0,2 4 0,2-3 0,-3-4 0,1-10 0,0-2 0,-1-3 0,3-5 0,-6-5 0,2-5 0,-2 1 0,0-8 0,0-3 0,-1-4 0,3-8 0,-2-7 0,0-10 0,4-9 0,-4-8 0,5-4 0,3-4 0,-3-4 0,1-3 0,2 2 0,-1-4 0,1 3 0,-1-3 0,3-8 0,-7 0 0,7-5 0,-3-1 0,-1-1 0,1 1 0,-1-1 0,0 3 0,-1 0 0,-1 1 0,0 5 0,1-2 0,-3-4 0,-2-3 0,0-9 0,-2-4 0,0-18 0,-4 23 0,4-23 0,0 0 0,0 0 0,-19-4 0,19 4 0,-23-2 0,23 2 0,-26 0 0,6 4 0,1 1 0,-5-3 0,-7 10 0,1-5 0,-8 3 0,-8 3 0,-6 2 0,-5 3 0,-7-1 0,-5 4 0,-7 4 0,-6 3 0,-8 1 0,-1-1 0,-8 1 0,-4 0 0,-6-6 0,-9 1 0,2-3 0,-10-7 0,-1 1 0,-1-7 0,-3 1 0,-1-3 0,-1 0 0,1-1 0,-3 7 0,-2-9 0,-2 5 0,4 7 0,1-7 0,-1 3 0,2-1 0,1-2 0,3 1 0,7-3 0,-2-4 0,0 2 0,4 1 0,0 1 0,0 5 0,6-3 0,-2 4 0,0-1 0,2-1 0,-2 3 0,-4-2 0,-6-3 0,2 2 0,-7 1 0,1-7 0,-5 7 0,2 3 0,1-5 0,1 3 0,-5-3 0,3-1 0,2-3 0,-6-1 0,9-6 0,-2-1 0,3-7 0,5 0 0,4 1 0,5-4 0,3 1 0,7 1 0,-2 3 0,4 0 0,4 5 0,2-1 0,0 4 0,3-2 0,8 2 0,-1-4 0,1 4 0,8-6 0,3 3 0,5 1 0,7-4 0,3 0 0,13 0 0,5 3 0,9 1 0,-1 9-24,32-7-18,-27 4-1,27-4 2,-13-17-2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3.92127E-7" units="1/dev"/>
        </inkml:channelProperties>
      </inkml:inkSource>
      <inkml:timestamp xml:id="ts0" timeString="2012-01-22T15:48:47.41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-1 126 28,'0'0'32,"0"0"-15,4-28-4,-4 28-1,20-17-2,-20 17-2,28-16-1,-28 16-2,43-20-1,-19 14 0,12-4-3,4 2 1,5-1-1,5 3 0,7 4-2,7 0 2,3 0-2,5 4 1,1 4 0,2 3 0,-3 3 0,-1 2-1,-7 4 2,-3 4-2,-11 3 1,-12 7 0,-7 3 0,-13 5 0,-8 1 0,-14 7 1,-4 3-1,-10 1 0,-9 3 0,-7 0 0,-4 0 1,-9-7-1,-5 1 0,-2-7 1,-5-9-1,-1-7 0,1-8 1,5-8-1,1-8 0,11-4 1,8-4-2,13-8-2,3 8-2,28-18-21,-10 24-12,29-18 1,-7 9 0</inkml:trace>
  <inkml:trace contextRef="#ctx0" brushRef="#br0" timeOffset="-580.535">205 288 27,'0'0'33,"0"0"1,-9 38-23,30-21-4,-7 25 1,12-3-3,-6 25-1,12 7-1,-5 16 1,7 9 0,-8 11-2,2 0 0,-4 3-1,1-7 0,-5-6 0,-4-12-2,0-18-2,-18-10-5,2-57-29,0 24 0,-10-42 0</inkml:trace>
  <inkml:trace contextRef="#ctx0" brushRef="#br0" timeOffset="568.5448">1307 821 24,'27'28'29,"3"-2"-17,-8 21-3,10-11 0,-5 17 0,5-12-2,-10 7-2,4-9-1,-12 3 0,5-11 0,-13 1-1,-6-32 0,8 34-1,-8-34 0,0 0 0,-27 7 0,7-16-1,2-13 1,-8-6-1,0-11 0,-1-3 0,7-7-1,2 1 1,8-3 0,10 0 0,6 1 0,10 7 0,12 1 0,9 3 1,5-1-1,5 3 1,5 3-1,0 3 0,3 3 0,-1 4 0,-3 5 0,-5 3-1,-2 8 0,-1 4 0,-9 10 0,-4 0-2,-10 12-3,11-5-8,-21 17-24,0-10-1,-10 2 0</inkml:trace>
  <inkml:trace contextRef="#ctx0" brushRef="#br0" timeOffset="1110.1108">2683 845 8,'18'-20'22,"-18"20"-4,-8-33 1,-14 25-4,12-18-1,-25 20-3,13-16-3,-20 17-1,3-9-2,-15 16-1,2-4-1,-7 12 0,3 3-2,1 11 1,7 4-1,5 11 0,11 3 0,6 11 0,12 4-1,10 1 1,14 1 0,8-6 0,8-7-1,9-9 1,7-11-1,6-14 1,7-16-1,-1-12 0,1-16 0,-5-7 0,-4-5 1,-5-5-1,-7 0 0,-6 3-1,-10 1 0,-8 3-1,-10 9-1,-2-1-1,-18 12-4,14-11-6,-20 25-16,6-6-7,2 6 0</inkml:trace>
  <inkml:trace contextRef="#ctx0" brushRef="#br0" timeOffset="1852.5168">3183 713 17,'-24'-10'31,"3"-8"1,3 0-22,-14 16-3,10-10 0,-12 20-2,7-2-1,-5 20-1,8 4 0,-4 17 1,9 4-2,5 16 0,10-1 0,6 7 0,14-8-1,7-4 0,9-13 0,6-11-1,5-15 0,5-20 0,-2-14 0,3-18-1,-9-9 0,0-7-1,-9-3 1,-7 0 0,-10 1 0,-6 5 1,-6 5-1,-8 11 1,-4 5 0,10 22 0,-30-28 0,30 28 1,-29-8 0,29 8 0,-20 14 0,16 6 1,8 2 0,4 15-1,6 5 1,7 17-1,7 6 0,4 14 0,6 6 0,5 8 0,1 9-1,-2 7 0,-1-2 1,-5-1-1,-4-1 0,-11-4 1,-7-6 0,-16-3 0,-6-15 0,-13-11 1,-9-13-1,-12-8 1,-11-17-1,-13-12 0,-5-24 0,-9-12-1,1-15 0,2-9 1,5-11-2,11-8 0,9-4-3,26-12-3,5 25-30,17-19-2,10 4 2</inkml:trace>
  <inkml:trace contextRef="#ctx0" brushRef="#br0" timeOffset="2364.1072">3780 1058 12,'0'0'13,"42"8"-4,-22 6 2,8-8 1,-9 18 0,11-14 1,-16 19-1,14-15-2,-18 16-1,12-13-2,-14 13-1,-8-30-1,27 34-1,-27-34-2,10 29 1,-10-29 0,0 0-2,0 0 1,0 0-1,0 0 0,-30-10 0,13-17 0,-3-7 0,2-7-1,0-5 0,4-7-1,6 0 1,6 1 0,12-1 0,14 0 0,8 13 2,11 1-2,5 7 2,8 4-2,3 5 2,-3 3-2,1 8 1,-9 4 0,-5 2-2,-11 6 0,-2 0-3,-30 0-9,16 26-24,-16-8-1,0-18 1</inkml:trace>
  <inkml:trace contextRef="#ctx0" brushRef="#br0" timeOffset="2966.6247">4913 877 19,'-12'-20'14,"6"-4"1,-18 10 0,11-11 1,-17 19-2,12-12-3,-14 18-2,12-8-3,-9 16-2,9-4 0,-4 12-1,6 3-1,-4 11 0,8 0 0,-1 13-1,5 1 1,0 7 0,8-2-1,4-3 1,10-3-1,5-7 1,7-7-1,6-15 0,4-10-1,5-12 0,1-15 0,-4-7 0,-2-8 0,-1-7-1,-7-4 0,-6-1 0,-6-1 1,-4 2-1,-2 9 1,-6 6-1,-2 7 1,-2 7 0,2 20 0,0 0 1,0 0-1,-4 32 1,10 3 0,2 5-1,7 9 1,1 2 0,4-5 0,0-1-1,2-9-1,4-12-4,-15 3-7,-11-27-23,32-4-2,-32 4 1</inkml:trace>
  <inkml:trace contextRef="#ctx0" brushRef="#br0" timeOffset="3643.0832">5250 863 12,'8'35'34,"10"-3"-1,8 13-8,-4 1-15,15-9-2,-11 5-2,6-9-2,-6-3-1,-2-6 0,-7-3-2,-17-21 1,18 16 0,-18-16-1,0 0 0,-8-23 0,0 1 0,-5-4-1,-1-5 1,2-5-1,-2-2 0,4-5 0,6 2 0,8 1 0,2 8 0,8 1 1,6 9 0,11 4 0,3 8 0,6 3 0,5 14 0,1 1 0,4 8-1,3 6 0,-9 4 0,1 5 1,-9 9-1,-4 1 0,-6 1 1,-8-1-1,-5-3 0,-7-5 0,0-5 0,-4-8 0,-2-20 0,0 0 1,0 0-1,-14-18 0,10-6 0,2-6 0,-1-3 0,8-1 0,9-1 0,8 3 1,6 5-1,10 3 1,7 10 0,9 6 0,7 6 0,1 8 0,3 8 0,-5 10-1,-1 11 1,-5 5-2,-5 11 1,-9 2 0,-6 1-1,-10 1-1,-6-2 1,-11-7-3,1-15-4,-14 5-26,6-36-5,-33 16 3,15-26-2</inkml:trace>
  <inkml:trace contextRef="#ctx0" brushRef="#br0" timeOffset="4200.6368">7242 859 29,'-18'-12'31,"0"-8"2,3-7-22,-17 15-1,12-12-1,-12 16-3,10-6 0,-15 12-1,11 0 0,-8 12-1,6 0 0,1 8-1,5-2-1,4 7 0,6-1-1,4 0 0,10-4 0,8 3 0,10-7 0,6 0-1,15 0 0,5-2 1,13 0-1,3 5 1,7 1 0,1 4 1,1 3-1,-7 5-1,-5 2 1,-9 5 0,-10 1 0,-9-1-1,-15-1 1,-14 1-1,-12-5 0,-16-2 0,-11-5 0,-11-9 0,-13-4-1,-9-10 0,-5-2-2,9-12-3,-13 8-12,23-14-21,3 4 0,11-5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6:47.74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91 1834 32,'-15'-28'24,"15"28"2,-8-21-1,8 21-1,0 0-3,2-19-1,-2 19-4,0 0-4,0 0-3,0 0-1,-2 32-3,8-11 0,-1 10-2,9 9 1,-3 11-2,3 0 0,1 12 0,4 0-1,-2 0 0,0-6-1,-6-5 0,-1-12 0,-2-10 1,-3-13-1,-5-17 0,0 0 1,0 0-1,-23-42 0,8 10 1,-2-10-1,-6-4 0,-1-11 0,-1 4 0,2-4 0,-2-2 0,10 3 0,0 1 0,5 8 0,4 3 0,8 4 1,4 4-1,2 3 1,5 5-1,4 1 1,6 8-1,4-6 1,3 6 0,2 0-1,7 4 0,4 5 0,3 5 0,2 6 0,-1 3 1,-5 10-2,0 5 1,-4 3 0,-4 5 0,-11 2 1,-8-1-1,-7 7 0,-6 3 0,-8-6 0,-7 2 0,-4 3 0,-10-3 0,-5-4 0,-10 5 0,-2-13 0,-7-4 0,-3-1 0,1-12 0,2-1 0,7-8-1,6 3 1,21-11 0,17 12-3,0-23-5,0 23-25,43-17-8,-4 2 1,4-2 0</inkml:trace>
  <inkml:trace contextRef="#ctx0" brushRef="#br0" timeOffset="829">867 1987 41,'0'0'31,"-3"17"2,3-17 0,-16 30-9,16-30-7,6 40-6,4-19-2,-10 14-1,9-7-2,-5 14-1,7-2-2,-5 0 0,7-6 0,-5-1-1,2-8-1,-3-4 0,-7-21 0,12 17 1,-12-17-1,0 0 0,-12-27 1,1 10-1,-5-10 1,-4-5-1,2-4 0,-1-3 0,0-1 0,6-3 0,9 1 0,4-2 0,8 8 0,9 1-1,6 7 1,7-1 0,6 6-1,6 10 0,-2-2 0,-2 7 0,2 4 0,0-1 0,-7 9-2,-1-3-3,-32-1-5,34 18-24,-34-18-7,19 28 1,-19-28-1</inkml:trace>
  <inkml:trace contextRef="#ctx0" brushRef="#br0" timeOffset="1297">1478 2078 35,'27'2'27,"-27"-2"3,36 6 1,-15-2-9,-21-4-8,27-10 0,-27 10-3,0 0-1,0 0-1,-4-23 0,-15 27-2,-2-8 0,-6 14-3,-3 1 0,-8 3-1,4 6 0,3 5-1,-1 10 0,9 1-1,12 2 0,5-2-1,12-2 1,11-1-1,9-7 1,9-10-1,8-11 0,1-12 1,0-16-1,-2-8 0,-10-9 0,-5-5 0,-8-5 1,-12 2-2,-8-1 1,-15 7 0,-1 8 0,-8 5 0,-1 6 0,1 12-1,0 5-1,8 12 0,-2 7-2,19-13-3,-13 44-7,13-44-15,25 25-11,-10-4 1,6-8 0,0-3 2</inkml:trace>
  <inkml:trace contextRef="#ctx0" brushRef="#br0" timeOffset="1735">1758 2095 41,'23'21'32,"-17"0"1,3-2 1,3 4-9,-10 15-8,15-7-5,-4 24-4,12 2-2,-4 19-1,11 1-1,-5 6-2,5-1 0,-3 2 0,-1-10-1,-5-9-1,-4-19 1,-6-12 0,-9-17 0,-4-17 0,0 0 0,-28-34-1,3 0 1,-7-10 0,-8-11 0,1-14-1,3-5 0,6-4 1,3-2 1,6-2-1,14-2 1,5 4-1,15 0 1,8 15 0,4 6 0,9 8-1,6 16-1,2 13 1,4 2-1,1 20 0,-1 18 0,-6 4 0,-8 7 1,-11 13-1,-6-6 0,-15 6 0,-7 6 1,-12-6-1,-8-8 0,-11 0 0,-6-1-1,-3-12 0,-3-8 0,6-9-1,2-8-3,14-11-4,-4 7-16,18-19-16,12-1 3,12 3-1,7-9 0</inkml:trace>
  <inkml:trace contextRef="#ctx0" brushRef="#br0" timeOffset="2297">2306 2107 60,'8'25'34,"-4"-5"1,5 0 0,7-1-5,-11 0-19,22-14-2,-8 11-2,13-16-1,-5 5-1,9-7-1,-2-1-1,4-9-1,-3 1 0,-1-8-1,-4-2-1,-1-2 0,-8-2 0,-4 0-1,-7-1 1,-7 3 0,-3 0 0,-11 6 0,-2 0 0,-8 1 0,-4 5 1,-2 3-1,-3 6 0,3 12 0,-1 5 0,3 8 0,4 8 1,6 9 0,5 7 0,8 3 0,4 3 0,10-2 0,7-7 0,7-11 1,5-7-2,3-14-1,12-18-2,-8-2-7,6-28-30,-1 0-1,-5-10 0,-1-3 0</inkml:trace>
  <inkml:trace contextRef="#ctx0" brushRef="#br0" timeOffset="2719">2990 1992 90,'-2'27'35,"4"0"2,1 3-1,1 6-25,13-11-4,-1 8-3,6-7-1,-3-1 0,6 2-1,-8-4 0,2-6 1,-7 2 0,-12-19-1,17 17 1,-17-17-1,0 0-1,0 0 1,-19-34-1,4 9 0,-2-4 0,-1-11 0,3-2 0,2-1 0,9 1-1,6-6 1,7 0 1,12 5-2,10 6 0,3 11 0,8 7 0,-2 7 0,0 7 0,-6 16-4,-1-2-2,-20 18-9,-13-27-25,17 31-2,-17-31 2,0 0-1</inkml:trace>
  <inkml:trace contextRef="#ctx0" brushRef="#br0" timeOffset="3141">3498 1343 58,'0'0'30,"0"0"0,9 17 2,-9-17-10,0 0-13,0 0 0,21 17-1,-15 6 2,15-12-1,-15 24 1,18-7-1,-10 24-2,10-1-2,-4 16-1,4 5-1,-5 14-3,2-6 0,-4 2 0,0-4 0,-3-11 0,-7-8 0,3-19-6,-18-10-6,8-30-29,0 0 0,-28-25 0,3-3 0</inkml:trace>
  <inkml:trace contextRef="#ctx0" brushRef="#br0" timeOffset="3422">3424 1825 83,'-27'-12'38,"27"12"1,0 0 1,0 0-17,11-17-12,10 21-4,15-10-1,3 6-1,8-5-2,1 8-3,3-3 0,2 8 0,-1 0 0,1 1 0,-9 5-2,15-9-14,-17 5-25,-6-5-1,-9 1 1,-10-10-1</inkml:trace>
  <inkml:trace contextRef="#ctx0" brushRef="#br0" timeOffset="3672">3972 1863 105,'7'19'38,"3"4"1,3 0-1,12-12-28,-2 20-4,9-5-3,4 5-1,4-3-2,2-5-2,-8 4-4,18-21-15,-8-6-17,-8-10-2,-2-9 1,-2-13 0</inkml:trace>
  <inkml:trace contextRef="#ctx0" brushRef="#br0" timeOffset="3844">4528 1745 82,'0'0'38,"0"0"0,-18 28 1,1 18-16,12 4-12,-5 28-5,8 2 0,-9 17-1,1 6-1,-3 5-1,0-5-3,-3-6 0,-1-13 0,12-23-15,-16-17-25,0-23-3,-8-31 3,-5-32-2</inkml:trace>
  <inkml:trace contextRef="#ctx0" brushRef="#br0" timeOffset="5407">1943 0 24,'0'0'21,"0"0"1,0 0-4,0 0-3,0 0-2,0 0-2,0 0 0,0 0-1,0 0 1,0 0-1,0 0 0,-2 19-3,2-19-1,6 23 0,-6-23 0,5 42-2,1-21 1,-6 7-2,6-3 1,-4 4-1,0 1 0,-1 6 0,5-3-1,-4 1-1,2 4 1,-2 2-1,3 0 0,-3 6 0,2-1 0,-2-3 0,0 4-1,-2 0 1,2 0 0,-2-1-1,4-3 1,-2-2-1,0-2 1,1 4-1,-1-6 0,2-1 0,0-1 0,-2-4 1,0-1-1,1-4 1,1 0-1,-2-1 0,4 1 0,-2 0 1,-2-4-1,-1 4 1,1-5-1,-2 1 0,2 2 1,-2-4-1,0-19 1,0 31-1,0-31 0,2 21 1,-2-21-1,0 0 0,0 0 1,0 17-1,0-17 0,0 0 0,0 0-2,2-27-1,-2 27-14,0 0-23,-19-30 0,11 3 1,-1-5-2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7:04.55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50 339 43,'-19'-4'32,"19"4"2,-17 10 0,17-10-11,-8 17-3,2 12-7,6-29-2,18 34-3,4-11-2,5 0-1,11-4-2,4 2 1,12-16-2,7 1 0,7-8-1,7-9 0,1-8 0,-2 0-1,5 2 0,1 1 0,-6 5 1,-3 3-1,-6 4 0,-4 10 0,-4 6 0,-6 3 0,-7-2 0,-8-1 0,-5-1-1,-6-1 0,-8 1-1,-17-11-3,6 17-9,-6-17-24,0 0-2,-29 10 2,6-8-1</inkml:trace>
  <inkml:trace contextRef="#ctx0" brushRef="#br0" timeOffset="469">737 539 70,'-16'-17'35,"16"17"0,0 0-3,0 0-12,-13 17-5,13-17-3,23 59-3,-6-24-3,-6 20 0,10 2-1,-5 8-1,5 0-2,-8-6 0,2-10 0,-3-10-2,-5-3 0,1-13 0,-8-23-2,0 0-4,0 0-14,2-40-19,2 5-3,5-7 3,5-13-2</inkml:trace>
  <inkml:trace contextRef="#ctx0" brushRef="#br0" timeOffset="828">1551 692 48,'0'0'28,"0"0"4,0 0-6,0 0-9,-2-17-2,2 17-1,-23-14-1,0 18-2,4-10-2,-11 12-2,3-12-1,-13 18-2,8-5 0,-8 16-1,7-2 0,1 4-1,5 0 0,8 7 0,9 4-1,5 3 0,10-9 0,9-11-1,9-2 1,3-7-1,12-8 0,1-8 0,3-13 0,-4-10 1,0 3-1,-8 3 0,-7-6 0,-8 1 0,-7-1 0,-8 4 1,-9 2-1,-7 6 0,-5 2-1,-5 0 0,-3 7 0,4 2-3,-3 18-2,28-12-9,-18 15-22,18-15-4,0 0 2,20 15-1</inkml:trace>
  <inkml:trace contextRef="#ctx0" brushRef="#br0" timeOffset="1297">1889 690 69,'21'-2'36,"-21"2"-1,0 0-4,11-32-12,-11 32-4,-4-31-4,4 31-2,-15-27-2,15 27-2,-29-13-1,6 13-1,1 2 0,-5 7-1,6 11-1,-4 2-1,6 17 1,2 1 0,9-2 0,6 4 1,8 1-2,9-1 0,10-13 0,4-6 0,5-17 0,6-12 0,2-15 0,-4-10 0,-5-11 0,-9-7 0,-6 1 0,-15-1 0,-3 3 0,-11 8 0,-10 13 0,-2 8 0,-6 7 0,3 10-2,-5 12-7,12-8-27,19-4-6,-28 26 2,28-26-1</inkml:trace>
  <inkml:trace contextRef="#ctx0" brushRef="#br0" timeOffset="1766">2350 0 117,'-2'34'39,"2"-11"0,10 9-5,-16 16-26,14 5-2,-3 16 0,7 0-2,-3 11-2,7 11-2,-7 8 0,8-7 0,-5-4 0,3-16 0,-5-13 0,-5-9 0,7-22-4,-12-28-38,0 0-1,-29-28 1,1-22-1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7:09.82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238 525 35,'2'32'31,"-2"-32"4,0 0 0,-10 23-9,10-23-4,0 0-6,0 0-1,-31-13-4,20-8-3,-12 9-2,6-11-2,-8 2 0,8-5-2,-8-1 0,8-8-1,5-3-1,8 5 2,10-9-2,9-2 0,14-6 0,9 5 0,14-1 0,7 11 0,6 1 0,4 13 0,4 8 0,-1 9 0,-11 15 0,1 6 0,-15 10 0,-8 6 0,-9 5 0,-14-2 0,-13 10 0,-8 2 0,-18 5 0,-8-2 0,-7 2 0,-10 1 0,-7-9 0,-5-5 0,-3-13 0,-4-15-4,18-28-4,-5 5-28,22-23-5,9-7 1,13-6 0</inkml:trace>
  <inkml:trace contextRef="#ctx0" brushRef="#br0" timeOffset="734">515 742 33,'-17'-15'28,"17"15"3,0 0 2,-6-23-8,6 23-7,0 0-3,0 0-1,0 0-2,0 0-1,4 38-2,1-19-1,-10 21-1,10 1-2,-5 10 1,4 10-6,2 9 0,2 6 0,-1 8 0,3 2 0,-2 2 0,-3 2 0,1-10 0,2-13 0,-6-14 0,-2-17 0,0-17 0,0-19 0,0 0-11,-16-44-30,11 1-1,-7-7 0,6-17 0</inkml:trace>
  <inkml:trace contextRef="#ctx0" brushRef="#br0" timeOffset="1218">12 1156 35,'0'0'28,"-17"-2"5,17 2-4,0 0-7,0 0-2,0 0 0,0 0-2,4-21-3,-4 21-2,23-6-3,-4 6-2,11-6-4,9 0-4,8-5 0,13 0 0,1 9 0,15-2 0,3-6 0,3 3 0,2 7 0,-2 0 0,-9 5 0,-6-3 0,-14 4 0,-13-14-42,-13 8 0,-27 0-2,0 0 3</inkml:trace>
  <inkml:trace contextRef="#ctx0" brushRef="#br0" timeOffset="1968">77 2017 34,'0'0'30,"-6"18"4,6-18-5,0 0-2,-17 17-3,17-17-4,0 0-3,15-25-3,-15 25-3,18-27-3,-5 8-1,14-13-7,1-5 0,11-1 0,3-2 0,2-6 0,5-7 0,5-2 0,-6 0 0,1 2 0,-3 5 0,-9 0 0,-1-5-4,-13 30-29,-4-4-9,-9 8-1,-3 2 2,-7 17-1</inkml:trace>
  <inkml:trace contextRef="#ctx0" brushRef="#br0" timeOffset="2375">469 1461 50,'0'0'33,"-21"13"3,21-13-2,0 0-8,-23 16-7,23-16-4,0 0-4,0 0-1,23 0-2,-4 5-2,2 7-1,12 5-3,7 10-2,6 3 0,3 14 0,7 4 0,1 4 0,0 11 0,1-5 0,-16-3 0,-2-21-39,-9 3-3,-10-24-1,-21-13 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7:16.1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6042 7291 83,'0'0'36,"-24"0"0,-5-2 0,-21 6-25,-5-22-4,-21 1-1,-9-11-1,-26-5-2,-17-5-1,-21-2-1,-14-17 1,-18-4-2,-14-5 1,-12-9-1,-13-12 1,-2-3 0,-5-7-1,0-4 0,-2-10 0,-3-7 1,7-15-1,6-10 0,10-13 1,1-19 0,13-19-1,0-17 1,10-6 0,6-17 0,13-1 0,8-7 0,12 6-1,4 4 0,9 5 0,7 2 0,10 6 1,4 8-2,12-1 2,5-1-1,10-6 0,9 2 1,15-6-1,7 5 0,20-9 0,17 8 0,7 2 0,12 13 0,9 17 0,8 27 0,1 23 0,1 23 0,-2 32 1,-8 21-1,1 25 1,-12 36-1,11-21 1,-11 21-1,10 17 1,-5 0-1,3 6-1,7 4-2,-9 7-6,-6-34-27,32 36-4,-32-36 1,27 17-1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7:16.90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50 591 72,'-27'-21'36,"16"2"1,11-2-6,-12 4-11,26-21-5,-9 13-3,26-15-3,3 6-2,19 0-3,10-2 0,13-4-2,16-2 0,5 1 0,3-7-2,-4 4 2,-3 5-2,-11 10 0,-14 12 0,-9 15 0,-19 25 0,-10 28-2,-7 19-1,-15 23-7,3 19-30,3-7-1,-7-14 2,7-23-2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7:20.35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69 1 15,'0'-23'15,"0"23"2,0 0-1,0 0 1,0 0-1,0 0-1,2 29 0,0-6-1,-8 19-1,12 2-2,-14 19-1,10 12-1,-10 32-3,8 17 0,-6 27-2,2 17 0,0 27-1,-2 22 0,-4 24-1,4 6 0,-4 7 1,6-11-1,-4-1 1,8-10 0,-2-12-1,6-21 1,2-6-1,2-21-1,0 1 0,2-6 0,2 1 0,-8-10-2,2-9 0,-4-5-2,6-30-7,-12-3-22,0-30-6,-2-33 0,-4-31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7:21.29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8654 0 35,'0'0'29,"0"0"3,-17-17-1,17 17-11,0 0-7,0 0 1,0 0-4,25 8-3,-25-8-2,47 9 0,-13 5-1,16-1-1,5 12 1,13 6-1,5 7-1,16 9 0,-1 20 0,14 8 0,-1 13-1,6 1 2,-7 20-1,3 2 0,-10 13 0,4 8 0,-5 15-1,-7 5 0,-9 18 0,-11 13 0,-1 12-1,-12 17 0,-7 11 0,-10 7-1,-14 5 1,-10 8 1,-17 10-1,-5 5-1,-14 2 2,-17-4-1,-15 1 0,-9 1 0,-18 0 1,-17-12-1,-13-6 1,-13-11 0,-16-3-1,-1-3 1,-12-7 0,-14-12-1,-8-5 0,-9-5 1,-7-11 0,-7 4-1,-9-16 1,-6-6-1,-15-16 0,-8-6 0,-5-6 0,-3-9-1,-6-10 1,-2-3-1,-3-14 1,3-7 0,6-3-1,2 1 1,3-14 0,4-7 0,12-3 0,4-6 1,7-9 0,2-1-1,0-10 2,8-6-1,3-4 0,5-1 1,1-12-2,4 8 1,-2-8 1,4 0-2,4 2 0,3-8 0,-1 2 0,5-5 0,-5-2 0,1-14 0,10 0 0,4-9 0,4-2 0,9-8 0,10 2 0,15-6 0,18 5 0,17-1 0,20 4 0,7 5 0,29-14-36,10 13-6,11 0 0,8-4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7:22.3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612 57 10,'12'-25'21,"-12"25"3,0 0-5,27-21 0,-27 21 1,24-10 1,-24 10 0,20 4-1,-24 13-3,4-17-3,-10 35-2,3-11-2,-20 22-4,0 3-1,-13 11-2,-4 2-1,-13 18 1,-1 0-2,-9 12 0,2-7 0,3 1 0,5 4-1,5-8 1,10-7-1,8-9 0,11-7 0,9-5 0,7-12 1,9-2-1,3-8 0,5-2 2,1-7-2,5 8 0,-16-31 0,32 34 0,-11-13 0,8-4 0,9 0 0,6 0 0,16 4 0,11 2 0,11 17 0,6-4 0,4 4 0,-2 4 0,-5 2 0,9 0-12,-29-5-29,-21-8-1,-22-20 0,-22-13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7:26.8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1195 77,'4'26'34,"-4"-26"0,0 0-5,0 0-13,19-4-4,-19 4-4,7-28-1,-9 3-1,6-13-2,-6-4-1,-2-16-1,1-1 0,3-11-1,0-3 0,0-7-1,0 1 1,-2-3-1,4 2 0,-4 0 0,2 11 1,-2 4-1,-4 8 0,2 13 0,2 5 0,2 11 0,0 7 0,0 21 0,-1-19-1,1 19 1,0 0 0,0 0 0,0 0 0,0 0 0,0 0 0,0 0 0,0 0 0,0 0 0,0 0 0,0 0 0,0 0 0,19 7 0,-19-7 0,0 0 1,15-21-1,-15 21 0,5-19 0,-5 19 1,0-17-1,0 17 1,0 0 0,0 0 0,0 0 0,0 0 0,0 0 0,0 0 0,0 0 0,0 0 0,0-17 0,0 17-1,0 0 1,0 0 0,19-14-1,-19 14 1,23 0-1,-4 4 1,1 4-1,7 7 2,5 12-2,2-2 0,2 5 0,0 5 0,4-3 0,-6 3 0,4-9 0,-14 3-9,1-21-30,-8 1-2,-17-9 2,11-17-1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7-03-27T00:17:27.94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0 620 62,'0'0'33,"15"26"1,-15-26 1,40 2-14,-40-2-6,50 0-4,-27-4 0,11-15-2,-2 2-2,5-17-1,3 0-2,1-12 0,2-5-1,5-7-3,1-2 0,3-3 0,-3-6-3,-20 12-12,7 9-24,-15 7-2,-13 12 1,-14 10-1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4620B-2E0E-4FC3-9813-833A6266AC1C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5E1AA-5D89-4E36-9A04-781EA4357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0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5E1AA-5D89-4E36-9A04-781EA4357B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3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5E1AA-5D89-4E36-9A04-781EA4357B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2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Grammatech</a:t>
            </a:r>
            <a:r>
              <a:rPr lang="en-US" dirty="0" smtClean="0"/>
              <a:t>, IBM,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5E1AA-5D89-4E36-9A04-781EA4357B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15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5E1AA-5D89-4E36-9A04-781EA4357B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496-4405-424D-A9C3-43970D14C237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4897-84D9-4A9A-8193-66E6CBA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2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496-4405-424D-A9C3-43970D14C237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4897-84D9-4A9A-8193-66E6CBA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496-4405-424D-A9C3-43970D14C237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4897-84D9-4A9A-8193-66E6CBA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496-4405-424D-A9C3-43970D14C237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4897-84D9-4A9A-8193-66E6CBA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496-4405-424D-A9C3-43970D14C237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4897-84D9-4A9A-8193-66E6CBA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9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496-4405-424D-A9C3-43970D14C237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4897-84D9-4A9A-8193-66E6CBA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4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496-4405-424D-A9C3-43970D14C237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4897-84D9-4A9A-8193-66E6CBA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5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496-4405-424D-A9C3-43970D14C237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4897-84D9-4A9A-8193-66E6CBA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3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496-4405-424D-A9C3-43970D14C237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4897-84D9-4A9A-8193-66E6CBA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3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496-4405-424D-A9C3-43970D14C237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4897-84D9-4A9A-8193-66E6CBA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8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B496-4405-424D-A9C3-43970D14C237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4897-84D9-4A9A-8193-66E6CBA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5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B496-4405-424D-A9C3-43970D14C237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4897-84D9-4A9A-8193-66E6CBA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7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3.emf"/><Relationship Id="rId5" Type="http://schemas.openxmlformats.org/officeDocument/2006/relationships/image" Target="../media/image5.emf"/><Relationship Id="rId10" Type="http://schemas.openxmlformats.org/officeDocument/2006/relationships/customXml" Target="../ink/ink4.xml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customXml" Target="../ink/ink15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emf"/><Relationship Id="rId5" Type="http://schemas.openxmlformats.org/officeDocument/2006/relationships/customXml" Target="../ink/ink152.xml"/><Relationship Id="rId4" Type="http://schemas.openxmlformats.org/officeDocument/2006/relationships/image" Target="../media/image1810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8.xml"/><Relationship Id="rId18" Type="http://schemas.openxmlformats.org/officeDocument/2006/relationships/image" Target="../media/image173.emf"/><Relationship Id="rId26" Type="http://schemas.openxmlformats.org/officeDocument/2006/relationships/image" Target="../media/image150.emf"/><Relationship Id="rId39" Type="http://schemas.openxmlformats.org/officeDocument/2006/relationships/customXml" Target="../ink/ink171.xml"/><Relationship Id="rId21" Type="http://schemas.openxmlformats.org/officeDocument/2006/relationships/customXml" Target="../ink/ink162.xml"/><Relationship Id="rId34" Type="http://schemas.openxmlformats.org/officeDocument/2006/relationships/image" Target="../media/image154.emf"/><Relationship Id="rId42" Type="http://schemas.openxmlformats.org/officeDocument/2006/relationships/image" Target="../media/image158.emf"/><Relationship Id="rId47" Type="http://schemas.openxmlformats.org/officeDocument/2006/relationships/customXml" Target="../ink/ink175.xml"/><Relationship Id="rId50" Type="http://schemas.openxmlformats.org/officeDocument/2006/relationships/hyperlink" Target="http://www.microsoft.com/whdc/devtools/tools/sdv.mspx" TargetMode="External"/><Relationship Id="rId55" Type="http://schemas.openxmlformats.org/officeDocument/2006/relationships/customXml" Target="../ink/ink178.xml"/><Relationship Id="rId7" Type="http://schemas.openxmlformats.org/officeDocument/2006/relationships/customXml" Target="../ink/ink155.xml"/><Relationship Id="rId12" Type="http://schemas.openxmlformats.org/officeDocument/2006/relationships/image" Target="../media/image170.emf"/><Relationship Id="rId17" Type="http://schemas.openxmlformats.org/officeDocument/2006/relationships/customXml" Target="../ink/ink160.xml"/><Relationship Id="rId25" Type="http://schemas.openxmlformats.org/officeDocument/2006/relationships/customXml" Target="../ink/ink164.xml"/><Relationship Id="rId33" Type="http://schemas.openxmlformats.org/officeDocument/2006/relationships/customXml" Target="../ink/ink168.xml"/><Relationship Id="rId38" Type="http://schemas.openxmlformats.org/officeDocument/2006/relationships/image" Target="../media/image156.emf"/><Relationship Id="rId46" Type="http://schemas.openxmlformats.org/officeDocument/2006/relationships/image" Target="../media/image174.emf"/><Relationship Id="rId59" Type="http://schemas.openxmlformats.org/officeDocument/2006/relationships/hyperlink" Target="http://research.microsoft.com/contracts/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2.emf"/><Relationship Id="rId20" Type="http://schemas.openxmlformats.org/officeDocument/2006/relationships/image" Target="../media/image147.emf"/><Relationship Id="rId29" Type="http://schemas.openxmlformats.org/officeDocument/2006/relationships/customXml" Target="../ink/ink166.xml"/><Relationship Id="rId41" Type="http://schemas.openxmlformats.org/officeDocument/2006/relationships/customXml" Target="../ink/ink172.xml"/><Relationship Id="rId54" Type="http://schemas.openxmlformats.org/officeDocument/2006/relationships/image" Target="../media/image17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emf"/><Relationship Id="rId11" Type="http://schemas.openxmlformats.org/officeDocument/2006/relationships/customXml" Target="../ink/ink157.xml"/><Relationship Id="rId24" Type="http://schemas.openxmlformats.org/officeDocument/2006/relationships/image" Target="../media/image149.emf"/><Relationship Id="rId32" Type="http://schemas.openxmlformats.org/officeDocument/2006/relationships/image" Target="../media/image153.emf"/><Relationship Id="rId37" Type="http://schemas.openxmlformats.org/officeDocument/2006/relationships/customXml" Target="../ink/ink170.xml"/><Relationship Id="rId40" Type="http://schemas.openxmlformats.org/officeDocument/2006/relationships/image" Target="../media/image157.emf"/><Relationship Id="rId45" Type="http://schemas.openxmlformats.org/officeDocument/2006/relationships/customXml" Target="../ink/ink174.xml"/><Relationship Id="rId53" Type="http://schemas.openxmlformats.org/officeDocument/2006/relationships/customXml" Target="../ink/ink177.xml"/><Relationship Id="rId58" Type="http://schemas.openxmlformats.org/officeDocument/2006/relationships/image" Target="../media/image178.emf"/><Relationship Id="rId5" Type="http://schemas.openxmlformats.org/officeDocument/2006/relationships/customXml" Target="../ink/ink154.xml"/><Relationship Id="rId15" Type="http://schemas.openxmlformats.org/officeDocument/2006/relationships/customXml" Target="../ink/ink159.xml"/><Relationship Id="rId23" Type="http://schemas.openxmlformats.org/officeDocument/2006/relationships/customXml" Target="../ink/ink163.xml"/><Relationship Id="rId28" Type="http://schemas.openxmlformats.org/officeDocument/2006/relationships/image" Target="../media/image151.emf"/><Relationship Id="rId36" Type="http://schemas.openxmlformats.org/officeDocument/2006/relationships/image" Target="../media/image155.emf"/><Relationship Id="rId49" Type="http://schemas.openxmlformats.org/officeDocument/2006/relationships/hyperlink" Target="http://en.wikipedia.org/wiki/Microsoft_Platform_SDK" TargetMode="External"/><Relationship Id="rId57" Type="http://schemas.openxmlformats.org/officeDocument/2006/relationships/customXml" Target="../ink/ink179.xml"/><Relationship Id="rId10" Type="http://schemas.openxmlformats.org/officeDocument/2006/relationships/image" Target="../media/image169.emf"/><Relationship Id="rId19" Type="http://schemas.openxmlformats.org/officeDocument/2006/relationships/customXml" Target="../ink/ink161.xml"/><Relationship Id="rId31" Type="http://schemas.openxmlformats.org/officeDocument/2006/relationships/customXml" Target="../ink/ink167.xml"/><Relationship Id="rId44" Type="http://schemas.openxmlformats.org/officeDocument/2006/relationships/image" Target="../media/image159.emf"/><Relationship Id="rId52" Type="http://schemas.openxmlformats.org/officeDocument/2006/relationships/image" Target="../media/image176.emf"/><Relationship Id="rId4" Type="http://schemas.openxmlformats.org/officeDocument/2006/relationships/image" Target="../media/image166.emf"/><Relationship Id="rId9" Type="http://schemas.openxmlformats.org/officeDocument/2006/relationships/customXml" Target="../ink/ink156.xml"/><Relationship Id="rId14" Type="http://schemas.openxmlformats.org/officeDocument/2006/relationships/image" Target="../media/image171.emf"/><Relationship Id="rId22" Type="http://schemas.openxmlformats.org/officeDocument/2006/relationships/image" Target="../media/image148.emf"/><Relationship Id="rId27" Type="http://schemas.openxmlformats.org/officeDocument/2006/relationships/customXml" Target="../ink/ink165.xml"/><Relationship Id="rId30" Type="http://schemas.openxmlformats.org/officeDocument/2006/relationships/image" Target="../media/image152.emf"/><Relationship Id="rId35" Type="http://schemas.openxmlformats.org/officeDocument/2006/relationships/customXml" Target="../ink/ink169.xml"/><Relationship Id="rId43" Type="http://schemas.openxmlformats.org/officeDocument/2006/relationships/customXml" Target="../ink/ink173.xml"/><Relationship Id="rId48" Type="http://schemas.openxmlformats.org/officeDocument/2006/relationships/image" Target="../media/image175.emf"/><Relationship Id="rId56" Type="http://schemas.openxmlformats.org/officeDocument/2006/relationships/image" Target="../media/image165.emf"/><Relationship Id="rId8" Type="http://schemas.openxmlformats.org/officeDocument/2006/relationships/image" Target="../media/image168.emf"/><Relationship Id="rId51" Type="http://schemas.openxmlformats.org/officeDocument/2006/relationships/customXml" Target="../ink/ink176.xml"/><Relationship Id="rId3" Type="http://schemas.openxmlformats.org/officeDocument/2006/relationships/customXml" Target="../ink/ink1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emf"/><Relationship Id="rId2" Type="http://schemas.openxmlformats.org/officeDocument/2006/relationships/customXml" Target="../ink/ink18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1.emf"/><Relationship Id="rId4" Type="http://schemas.openxmlformats.org/officeDocument/2006/relationships/customXml" Target="../ink/ink18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5.xml"/><Relationship Id="rId3" Type="http://schemas.openxmlformats.org/officeDocument/2006/relationships/image" Target="../media/image190.emf"/><Relationship Id="rId7" Type="http://schemas.openxmlformats.org/officeDocument/2006/relationships/image" Target="../media/image211.emf"/><Relationship Id="rId2" Type="http://schemas.openxmlformats.org/officeDocument/2006/relationships/customXml" Target="../ink/ink18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4.xml"/><Relationship Id="rId5" Type="http://schemas.openxmlformats.org/officeDocument/2006/relationships/image" Target="../media/image200.emf"/><Relationship Id="rId4" Type="http://schemas.openxmlformats.org/officeDocument/2006/relationships/customXml" Target="../ink/ink183.xml"/><Relationship Id="rId9" Type="http://schemas.openxmlformats.org/officeDocument/2006/relationships/image" Target="../media/image220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0.emf"/><Relationship Id="rId18" Type="http://schemas.openxmlformats.org/officeDocument/2006/relationships/customXml" Target="../ink/ink194.xml"/><Relationship Id="rId26" Type="http://schemas.openxmlformats.org/officeDocument/2006/relationships/customXml" Target="../ink/ink198.xml"/><Relationship Id="rId39" Type="http://schemas.openxmlformats.org/officeDocument/2006/relationships/image" Target="../media/image411.emf"/><Relationship Id="rId21" Type="http://schemas.openxmlformats.org/officeDocument/2006/relationships/image" Target="../media/image320.emf"/><Relationship Id="rId34" Type="http://schemas.openxmlformats.org/officeDocument/2006/relationships/customXml" Target="../ink/ink202.xml"/><Relationship Id="rId42" Type="http://schemas.openxmlformats.org/officeDocument/2006/relationships/customXml" Target="../ink/ink206.xml"/><Relationship Id="rId47" Type="http://schemas.openxmlformats.org/officeDocument/2006/relationships/image" Target="../media/image450.emf"/><Relationship Id="rId50" Type="http://schemas.openxmlformats.org/officeDocument/2006/relationships/customXml" Target="../ink/ink210.xml"/><Relationship Id="rId55" Type="http://schemas.openxmlformats.org/officeDocument/2006/relationships/image" Target="../media/image490.emf"/><Relationship Id="rId63" Type="http://schemas.openxmlformats.org/officeDocument/2006/relationships/image" Target="../media/image530.emf"/><Relationship Id="rId68" Type="http://schemas.openxmlformats.org/officeDocument/2006/relationships/customXml" Target="../ink/ink219.xml"/><Relationship Id="rId76" Type="http://schemas.openxmlformats.org/officeDocument/2006/relationships/customXml" Target="../ink/ink223.xml"/><Relationship Id="rId7" Type="http://schemas.openxmlformats.org/officeDocument/2006/relationships/image" Target="../media/image250.emf"/><Relationship Id="rId71" Type="http://schemas.openxmlformats.org/officeDocument/2006/relationships/image" Target="../media/image570.emf"/><Relationship Id="rId2" Type="http://schemas.openxmlformats.org/officeDocument/2006/relationships/customXml" Target="../ink/ink186.xml"/><Relationship Id="rId16" Type="http://schemas.openxmlformats.org/officeDocument/2006/relationships/customXml" Target="../ink/ink193.xml"/><Relationship Id="rId29" Type="http://schemas.openxmlformats.org/officeDocument/2006/relationships/image" Target="../media/image360.emf"/><Relationship Id="rId11" Type="http://schemas.openxmlformats.org/officeDocument/2006/relationships/image" Target="../media/image270.emf"/><Relationship Id="rId24" Type="http://schemas.openxmlformats.org/officeDocument/2006/relationships/customXml" Target="../ink/ink197.xml"/><Relationship Id="rId32" Type="http://schemas.openxmlformats.org/officeDocument/2006/relationships/customXml" Target="../ink/ink201.xml"/><Relationship Id="rId37" Type="http://schemas.openxmlformats.org/officeDocument/2006/relationships/image" Target="../media/image400.emf"/><Relationship Id="rId40" Type="http://schemas.openxmlformats.org/officeDocument/2006/relationships/customXml" Target="../ink/ink205.xml"/><Relationship Id="rId45" Type="http://schemas.openxmlformats.org/officeDocument/2006/relationships/image" Target="../media/image440.emf"/><Relationship Id="rId53" Type="http://schemas.openxmlformats.org/officeDocument/2006/relationships/image" Target="../media/image480.emf"/><Relationship Id="rId58" Type="http://schemas.openxmlformats.org/officeDocument/2006/relationships/customXml" Target="../ink/ink214.xml"/><Relationship Id="rId66" Type="http://schemas.openxmlformats.org/officeDocument/2006/relationships/customXml" Target="../ink/ink218.xml"/><Relationship Id="rId74" Type="http://schemas.openxmlformats.org/officeDocument/2006/relationships/customXml" Target="../ink/ink222.xml"/><Relationship Id="rId79" Type="http://schemas.openxmlformats.org/officeDocument/2006/relationships/image" Target="../media/image610.emf"/><Relationship Id="rId5" Type="http://schemas.openxmlformats.org/officeDocument/2006/relationships/image" Target="../media/image240.emf"/><Relationship Id="rId61" Type="http://schemas.openxmlformats.org/officeDocument/2006/relationships/image" Target="../media/image520.emf"/><Relationship Id="rId10" Type="http://schemas.openxmlformats.org/officeDocument/2006/relationships/customXml" Target="../ink/ink190.xml"/><Relationship Id="rId19" Type="http://schemas.openxmlformats.org/officeDocument/2006/relationships/image" Target="../media/image310.emf"/><Relationship Id="rId31" Type="http://schemas.openxmlformats.org/officeDocument/2006/relationships/image" Target="../media/image370.emf"/><Relationship Id="rId44" Type="http://schemas.openxmlformats.org/officeDocument/2006/relationships/customXml" Target="../ink/ink207.xml"/><Relationship Id="rId52" Type="http://schemas.openxmlformats.org/officeDocument/2006/relationships/customXml" Target="../ink/ink211.xml"/><Relationship Id="rId60" Type="http://schemas.openxmlformats.org/officeDocument/2006/relationships/customXml" Target="../ink/ink215.xml"/><Relationship Id="rId65" Type="http://schemas.openxmlformats.org/officeDocument/2006/relationships/image" Target="../media/image540.emf"/><Relationship Id="rId73" Type="http://schemas.openxmlformats.org/officeDocument/2006/relationships/image" Target="../media/image580.emf"/><Relationship Id="rId78" Type="http://schemas.openxmlformats.org/officeDocument/2006/relationships/customXml" Target="../ink/ink224.xml"/><Relationship Id="rId4" Type="http://schemas.openxmlformats.org/officeDocument/2006/relationships/customXml" Target="../ink/ink187.xml"/><Relationship Id="rId9" Type="http://schemas.openxmlformats.org/officeDocument/2006/relationships/image" Target="../media/image260.emf"/><Relationship Id="rId14" Type="http://schemas.openxmlformats.org/officeDocument/2006/relationships/customXml" Target="../ink/ink192.xml"/><Relationship Id="rId22" Type="http://schemas.openxmlformats.org/officeDocument/2006/relationships/customXml" Target="../ink/ink196.xml"/><Relationship Id="rId27" Type="http://schemas.openxmlformats.org/officeDocument/2006/relationships/image" Target="../media/image350.emf"/><Relationship Id="rId30" Type="http://schemas.openxmlformats.org/officeDocument/2006/relationships/customXml" Target="../ink/ink200.xml"/><Relationship Id="rId35" Type="http://schemas.openxmlformats.org/officeDocument/2006/relationships/image" Target="../media/image390.emf"/><Relationship Id="rId43" Type="http://schemas.openxmlformats.org/officeDocument/2006/relationships/image" Target="../media/image430.emf"/><Relationship Id="rId48" Type="http://schemas.openxmlformats.org/officeDocument/2006/relationships/customXml" Target="../ink/ink209.xml"/><Relationship Id="rId56" Type="http://schemas.openxmlformats.org/officeDocument/2006/relationships/customXml" Target="../ink/ink213.xml"/><Relationship Id="rId64" Type="http://schemas.openxmlformats.org/officeDocument/2006/relationships/customXml" Target="../ink/ink217.xml"/><Relationship Id="rId69" Type="http://schemas.openxmlformats.org/officeDocument/2006/relationships/image" Target="../media/image560.emf"/><Relationship Id="rId77" Type="http://schemas.openxmlformats.org/officeDocument/2006/relationships/image" Target="../media/image600.emf"/><Relationship Id="rId8" Type="http://schemas.openxmlformats.org/officeDocument/2006/relationships/customXml" Target="../ink/ink189.xml"/><Relationship Id="rId51" Type="http://schemas.openxmlformats.org/officeDocument/2006/relationships/image" Target="../media/image470.emf"/><Relationship Id="rId72" Type="http://schemas.openxmlformats.org/officeDocument/2006/relationships/customXml" Target="../ink/ink221.xml"/><Relationship Id="rId3" Type="http://schemas.openxmlformats.org/officeDocument/2006/relationships/image" Target="../media/image230.emf"/><Relationship Id="rId12" Type="http://schemas.openxmlformats.org/officeDocument/2006/relationships/customXml" Target="../ink/ink191.xml"/><Relationship Id="rId17" Type="http://schemas.openxmlformats.org/officeDocument/2006/relationships/image" Target="../media/image300.emf"/><Relationship Id="rId25" Type="http://schemas.openxmlformats.org/officeDocument/2006/relationships/image" Target="../media/image340.emf"/><Relationship Id="rId33" Type="http://schemas.openxmlformats.org/officeDocument/2006/relationships/image" Target="../media/image380.emf"/><Relationship Id="rId38" Type="http://schemas.openxmlformats.org/officeDocument/2006/relationships/customXml" Target="../ink/ink204.xml"/><Relationship Id="rId46" Type="http://schemas.openxmlformats.org/officeDocument/2006/relationships/customXml" Target="../ink/ink208.xml"/><Relationship Id="rId59" Type="http://schemas.openxmlformats.org/officeDocument/2006/relationships/image" Target="../media/image510.emf"/><Relationship Id="rId67" Type="http://schemas.openxmlformats.org/officeDocument/2006/relationships/image" Target="../media/image550.emf"/><Relationship Id="rId20" Type="http://schemas.openxmlformats.org/officeDocument/2006/relationships/customXml" Target="../ink/ink195.xml"/><Relationship Id="rId41" Type="http://schemas.openxmlformats.org/officeDocument/2006/relationships/image" Target="../media/image420.emf"/><Relationship Id="rId54" Type="http://schemas.openxmlformats.org/officeDocument/2006/relationships/customXml" Target="../ink/ink212.xml"/><Relationship Id="rId62" Type="http://schemas.openxmlformats.org/officeDocument/2006/relationships/customXml" Target="../ink/ink216.xml"/><Relationship Id="rId70" Type="http://schemas.openxmlformats.org/officeDocument/2006/relationships/customXml" Target="../ink/ink220.xml"/><Relationship Id="rId75" Type="http://schemas.openxmlformats.org/officeDocument/2006/relationships/image" Target="../media/image59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8.xml"/><Relationship Id="rId15" Type="http://schemas.openxmlformats.org/officeDocument/2006/relationships/image" Target="../media/image290.emf"/><Relationship Id="rId23" Type="http://schemas.openxmlformats.org/officeDocument/2006/relationships/image" Target="../media/image330.emf"/><Relationship Id="rId28" Type="http://schemas.openxmlformats.org/officeDocument/2006/relationships/customXml" Target="../ink/ink199.xml"/><Relationship Id="rId36" Type="http://schemas.openxmlformats.org/officeDocument/2006/relationships/customXml" Target="../ink/ink203.xml"/><Relationship Id="rId49" Type="http://schemas.openxmlformats.org/officeDocument/2006/relationships/image" Target="../media/image460.emf"/><Relationship Id="rId57" Type="http://schemas.openxmlformats.org/officeDocument/2006/relationships/image" Target="../media/image50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8.xml"/><Relationship Id="rId13" Type="http://schemas.openxmlformats.org/officeDocument/2006/relationships/image" Target="../media/image690.emf"/><Relationship Id="rId18" Type="http://schemas.openxmlformats.org/officeDocument/2006/relationships/customXml" Target="../ink/ink233.xml"/><Relationship Id="rId3" Type="http://schemas.openxmlformats.org/officeDocument/2006/relationships/image" Target="../media/image640.emf"/><Relationship Id="rId21" Type="http://schemas.openxmlformats.org/officeDocument/2006/relationships/image" Target="../media/image730.emf"/><Relationship Id="rId7" Type="http://schemas.openxmlformats.org/officeDocument/2006/relationships/image" Target="../media/image661.emf"/><Relationship Id="rId12" Type="http://schemas.openxmlformats.org/officeDocument/2006/relationships/customXml" Target="../ink/ink230.xml"/><Relationship Id="rId17" Type="http://schemas.openxmlformats.org/officeDocument/2006/relationships/image" Target="../media/image710.emf"/><Relationship Id="rId2" Type="http://schemas.openxmlformats.org/officeDocument/2006/relationships/customXml" Target="../ink/ink225.xml"/><Relationship Id="rId16" Type="http://schemas.openxmlformats.org/officeDocument/2006/relationships/customXml" Target="../ink/ink232.xml"/><Relationship Id="rId20" Type="http://schemas.openxmlformats.org/officeDocument/2006/relationships/customXml" Target="../ink/ink23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7.xml"/><Relationship Id="rId11" Type="http://schemas.openxmlformats.org/officeDocument/2006/relationships/image" Target="../media/image680.emf"/><Relationship Id="rId5" Type="http://schemas.openxmlformats.org/officeDocument/2006/relationships/image" Target="../media/image651.emf"/><Relationship Id="rId15" Type="http://schemas.openxmlformats.org/officeDocument/2006/relationships/image" Target="../media/image700.emf"/><Relationship Id="rId10" Type="http://schemas.openxmlformats.org/officeDocument/2006/relationships/customXml" Target="../ink/ink229.xml"/><Relationship Id="rId19" Type="http://schemas.openxmlformats.org/officeDocument/2006/relationships/image" Target="../media/image720.emf"/><Relationship Id="rId4" Type="http://schemas.openxmlformats.org/officeDocument/2006/relationships/customXml" Target="../ink/ink226.xml"/><Relationship Id="rId9" Type="http://schemas.openxmlformats.org/officeDocument/2006/relationships/image" Target="../media/image670.emf"/><Relationship Id="rId14" Type="http://schemas.openxmlformats.org/officeDocument/2006/relationships/customXml" Target="../ink/ink2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8.xml"/><Relationship Id="rId3" Type="http://schemas.openxmlformats.org/officeDocument/2006/relationships/image" Target="../media/image750.emf"/><Relationship Id="rId7" Type="http://schemas.openxmlformats.org/officeDocument/2006/relationships/image" Target="../media/image770.emf"/><Relationship Id="rId2" Type="http://schemas.openxmlformats.org/officeDocument/2006/relationships/customXml" Target="../ink/ink23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7.xml"/><Relationship Id="rId5" Type="http://schemas.openxmlformats.org/officeDocument/2006/relationships/image" Target="../media/image760.emf"/><Relationship Id="rId4" Type="http://schemas.openxmlformats.org/officeDocument/2006/relationships/customXml" Target="../ink/ink236.xml"/><Relationship Id="rId9" Type="http://schemas.openxmlformats.org/officeDocument/2006/relationships/image" Target="../media/image780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0.emf"/><Relationship Id="rId18" Type="http://schemas.openxmlformats.org/officeDocument/2006/relationships/customXml" Target="../ink/ink247.xml"/><Relationship Id="rId26" Type="http://schemas.openxmlformats.org/officeDocument/2006/relationships/customXml" Target="../ink/ink251.xml"/><Relationship Id="rId39" Type="http://schemas.openxmlformats.org/officeDocument/2006/relationships/image" Target="../media/image1520.emf"/><Relationship Id="rId3" Type="http://schemas.openxmlformats.org/officeDocument/2006/relationships/image" Target="../media/image1340.emf"/><Relationship Id="rId21" Type="http://schemas.openxmlformats.org/officeDocument/2006/relationships/image" Target="../media/image1430.emf"/><Relationship Id="rId34" Type="http://schemas.openxmlformats.org/officeDocument/2006/relationships/customXml" Target="../ink/ink255.xml"/><Relationship Id="rId42" Type="http://schemas.openxmlformats.org/officeDocument/2006/relationships/customXml" Target="../ink/ink259.xml"/><Relationship Id="rId47" Type="http://schemas.openxmlformats.org/officeDocument/2006/relationships/image" Target="../media/image1560.emf"/><Relationship Id="rId50" Type="http://schemas.openxmlformats.org/officeDocument/2006/relationships/customXml" Target="../ink/ink263.xml"/><Relationship Id="rId7" Type="http://schemas.openxmlformats.org/officeDocument/2006/relationships/image" Target="../media/image1360.emf"/><Relationship Id="rId12" Type="http://schemas.openxmlformats.org/officeDocument/2006/relationships/customXml" Target="../ink/ink244.xml"/><Relationship Id="rId17" Type="http://schemas.openxmlformats.org/officeDocument/2006/relationships/image" Target="../media/image1410.emf"/><Relationship Id="rId25" Type="http://schemas.openxmlformats.org/officeDocument/2006/relationships/image" Target="../media/image1450.emf"/><Relationship Id="rId33" Type="http://schemas.openxmlformats.org/officeDocument/2006/relationships/image" Target="../media/image1490.emf"/><Relationship Id="rId38" Type="http://schemas.openxmlformats.org/officeDocument/2006/relationships/customXml" Target="../ink/ink257.xml"/><Relationship Id="rId46" Type="http://schemas.openxmlformats.org/officeDocument/2006/relationships/customXml" Target="../ink/ink261.xml"/><Relationship Id="rId2" Type="http://schemas.openxmlformats.org/officeDocument/2006/relationships/customXml" Target="../ink/ink239.xml"/><Relationship Id="rId16" Type="http://schemas.openxmlformats.org/officeDocument/2006/relationships/customXml" Target="../ink/ink246.xml"/><Relationship Id="rId20" Type="http://schemas.openxmlformats.org/officeDocument/2006/relationships/customXml" Target="../ink/ink248.xml"/><Relationship Id="rId29" Type="http://schemas.openxmlformats.org/officeDocument/2006/relationships/image" Target="../media/image1470.emf"/><Relationship Id="rId41" Type="http://schemas.openxmlformats.org/officeDocument/2006/relationships/image" Target="../media/image153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1.xml"/><Relationship Id="rId11" Type="http://schemas.openxmlformats.org/officeDocument/2006/relationships/image" Target="../media/image1380.emf"/><Relationship Id="rId24" Type="http://schemas.openxmlformats.org/officeDocument/2006/relationships/customXml" Target="../ink/ink250.xml"/><Relationship Id="rId32" Type="http://schemas.openxmlformats.org/officeDocument/2006/relationships/customXml" Target="../ink/ink254.xml"/><Relationship Id="rId37" Type="http://schemas.openxmlformats.org/officeDocument/2006/relationships/image" Target="../media/image1510.emf"/><Relationship Id="rId40" Type="http://schemas.openxmlformats.org/officeDocument/2006/relationships/customXml" Target="../ink/ink258.xml"/><Relationship Id="rId45" Type="http://schemas.openxmlformats.org/officeDocument/2006/relationships/image" Target="../media/image1550.emf"/><Relationship Id="rId5" Type="http://schemas.openxmlformats.org/officeDocument/2006/relationships/image" Target="../media/image1350.emf"/><Relationship Id="rId15" Type="http://schemas.openxmlformats.org/officeDocument/2006/relationships/image" Target="../media/image1400.emf"/><Relationship Id="rId23" Type="http://schemas.openxmlformats.org/officeDocument/2006/relationships/image" Target="../media/image1440.emf"/><Relationship Id="rId28" Type="http://schemas.openxmlformats.org/officeDocument/2006/relationships/customXml" Target="../ink/ink252.xml"/><Relationship Id="rId36" Type="http://schemas.openxmlformats.org/officeDocument/2006/relationships/customXml" Target="../ink/ink256.xml"/><Relationship Id="rId49" Type="http://schemas.openxmlformats.org/officeDocument/2006/relationships/image" Target="../media/image1570.emf"/><Relationship Id="rId10" Type="http://schemas.openxmlformats.org/officeDocument/2006/relationships/customXml" Target="../ink/ink243.xml"/><Relationship Id="rId19" Type="http://schemas.openxmlformats.org/officeDocument/2006/relationships/image" Target="../media/image1420.emf"/><Relationship Id="rId31" Type="http://schemas.openxmlformats.org/officeDocument/2006/relationships/image" Target="../media/image1480.emf"/><Relationship Id="rId44" Type="http://schemas.openxmlformats.org/officeDocument/2006/relationships/customXml" Target="../ink/ink260.xml"/><Relationship Id="rId4" Type="http://schemas.openxmlformats.org/officeDocument/2006/relationships/customXml" Target="../ink/ink240.xml"/><Relationship Id="rId9" Type="http://schemas.openxmlformats.org/officeDocument/2006/relationships/image" Target="../media/image1370.emf"/><Relationship Id="rId14" Type="http://schemas.openxmlformats.org/officeDocument/2006/relationships/customXml" Target="../ink/ink245.xml"/><Relationship Id="rId22" Type="http://schemas.openxmlformats.org/officeDocument/2006/relationships/customXml" Target="../ink/ink249.xml"/><Relationship Id="rId27" Type="http://schemas.openxmlformats.org/officeDocument/2006/relationships/image" Target="../media/image1460.emf"/><Relationship Id="rId30" Type="http://schemas.openxmlformats.org/officeDocument/2006/relationships/customXml" Target="../ink/ink253.xml"/><Relationship Id="rId35" Type="http://schemas.openxmlformats.org/officeDocument/2006/relationships/image" Target="../media/image1500.emf"/><Relationship Id="rId43" Type="http://schemas.openxmlformats.org/officeDocument/2006/relationships/image" Target="../media/image1540.emf"/><Relationship Id="rId48" Type="http://schemas.openxmlformats.org/officeDocument/2006/relationships/customXml" Target="../ink/ink262.xml"/><Relationship Id="rId8" Type="http://schemas.openxmlformats.org/officeDocument/2006/relationships/customXml" Target="../ink/ink242.xml"/><Relationship Id="rId51" Type="http://schemas.openxmlformats.org/officeDocument/2006/relationships/image" Target="../media/image158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emf"/><Relationship Id="rId7" Type="http://schemas.openxmlformats.org/officeDocument/2006/relationships/image" Target="../media/image790.emf"/><Relationship Id="rId2" Type="http://schemas.openxmlformats.org/officeDocument/2006/relationships/customXml" Target="../ink/ink26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6.xml"/><Relationship Id="rId5" Type="http://schemas.openxmlformats.org/officeDocument/2006/relationships/image" Target="../media/image660.emf"/><Relationship Id="rId4" Type="http://schemas.openxmlformats.org/officeDocument/2006/relationships/customXml" Target="../ink/ink26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1.emf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" Type="http://schemas.openxmlformats.org/officeDocument/2006/relationships/image" Target="../media/image6.emf"/><Relationship Id="rId21" Type="http://schemas.openxmlformats.org/officeDocument/2006/relationships/image" Target="../media/image311.emf"/><Relationship Id="rId7" Type="http://schemas.openxmlformats.org/officeDocument/2006/relationships/image" Target="../media/image8.emf"/><Relationship Id="rId12" Type="http://schemas.openxmlformats.org/officeDocument/2006/relationships/customXml" Target="../ink/ink10.xml"/><Relationship Id="rId17" Type="http://schemas.openxmlformats.org/officeDocument/2006/relationships/image" Target="../media/image110.emf"/><Relationship Id="rId25" Type="http://schemas.openxmlformats.org/officeDocument/2006/relationships/image" Target="../media/image4.emf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11" Type="http://schemas.openxmlformats.org/officeDocument/2006/relationships/image" Target="../media/image10.emf"/><Relationship Id="rId24" Type="http://schemas.openxmlformats.org/officeDocument/2006/relationships/customXml" Target="../ink/ink16.xml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3.emf"/><Relationship Id="rId10" Type="http://schemas.openxmlformats.org/officeDocument/2006/relationships/customXml" Target="../ink/ink9.xml"/><Relationship Id="rId19" Type="http://schemas.openxmlformats.org/officeDocument/2006/relationships/image" Target="../media/image210.emf"/><Relationship Id="rId4" Type="http://schemas.openxmlformats.org/officeDocument/2006/relationships/customXml" Target="../ink/ink6.xml"/><Relationship Id="rId9" Type="http://schemas.openxmlformats.org/officeDocument/2006/relationships/image" Target="../media/image9.emf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50.emf"/><Relationship Id="rId18" Type="http://schemas.openxmlformats.org/officeDocument/2006/relationships/customXml" Target="../ink/ink275.xml"/><Relationship Id="rId26" Type="http://schemas.openxmlformats.org/officeDocument/2006/relationships/customXml" Target="../ink/ink279.xml"/><Relationship Id="rId39" Type="http://schemas.openxmlformats.org/officeDocument/2006/relationships/image" Target="../media/image1780.emf"/><Relationship Id="rId21" Type="http://schemas.openxmlformats.org/officeDocument/2006/relationships/image" Target="../media/image1690.emf"/><Relationship Id="rId34" Type="http://schemas.openxmlformats.org/officeDocument/2006/relationships/customXml" Target="../ink/ink283.xml"/><Relationship Id="rId42" Type="http://schemas.openxmlformats.org/officeDocument/2006/relationships/customXml" Target="../ink/ink287.xml"/><Relationship Id="rId47" Type="http://schemas.openxmlformats.org/officeDocument/2006/relationships/image" Target="../media/image183.emf"/><Relationship Id="rId50" Type="http://schemas.openxmlformats.org/officeDocument/2006/relationships/customXml" Target="../ink/ink291.xml"/><Relationship Id="rId55" Type="http://schemas.openxmlformats.org/officeDocument/2006/relationships/image" Target="../media/image187.emf"/><Relationship Id="rId63" Type="http://schemas.openxmlformats.org/officeDocument/2006/relationships/image" Target="../media/image192.emf"/><Relationship Id="rId68" Type="http://schemas.openxmlformats.org/officeDocument/2006/relationships/customXml" Target="../ink/ink300.xml"/><Relationship Id="rId7" Type="http://schemas.openxmlformats.org/officeDocument/2006/relationships/image" Target="../media/image1620.emf"/><Relationship Id="rId71" Type="http://schemas.openxmlformats.org/officeDocument/2006/relationships/image" Target="../media/image196.emf"/><Relationship Id="rId2" Type="http://schemas.openxmlformats.org/officeDocument/2006/relationships/customXml" Target="../ink/ink267.xml"/><Relationship Id="rId16" Type="http://schemas.openxmlformats.org/officeDocument/2006/relationships/customXml" Target="../ink/ink274.xml"/><Relationship Id="rId29" Type="http://schemas.openxmlformats.org/officeDocument/2006/relationships/image" Target="../media/image173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9.xml"/><Relationship Id="rId11" Type="http://schemas.openxmlformats.org/officeDocument/2006/relationships/image" Target="../media/image1640.emf"/><Relationship Id="rId24" Type="http://schemas.openxmlformats.org/officeDocument/2006/relationships/customXml" Target="../ink/ink278.xml"/><Relationship Id="rId32" Type="http://schemas.openxmlformats.org/officeDocument/2006/relationships/customXml" Target="../ink/ink282.xml"/><Relationship Id="rId37" Type="http://schemas.openxmlformats.org/officeDocument/2006/relationships/image" Target="../media/image1770.emf"/><Relationship Id="rId40" Type="http://schemas.openxmlformats.org/officeDocument/2006/relationships/customXml" Target="../ink/ink286.xml"/><Relationship Id="rId45" Type="http://schemas.openxmlformats.org/officeDocument/2006/relationships/image" Target="../media/image182.emf"/><Relationship Id="rId53" Type="http://schemas.openxmlformats.org/officeDocument/2006/relationships/image" Target="../media/image186.emf"/><Relationship Id="rId58" Type="http://schemas.openxmlformats.org/officeDocument/2006/relationships/customXml" Target="../ink/ink295.xml"/><Relationship Id="rId66" Type="http://schemas.openxmlformats.org/officeDocument/2006/relationships/customXml" Target="../ink/ink299.xml"/><Relationship Id="rId5" Type="http://schemas.openxmlformats.org/officeDocument/2006/relationships/image" Target="../media/image1611.emf"/><Relationship Id="rId15" Type="http://schemas.openxmlformats.org/officeDocument/2006/relationships/image" Target="../media/image1660.emf"/><Relationship Id="rId23" Type="http://schemas.openxmlformats.org/officeDocument/2006/relationships/image" Target="../media/image1700.emf"/><Relationship Id="rId28" Type="http://schemas.openxmlformats.org/officeDocument/2006/relationships/customXml" Target="../ink/ink280.xml"/><Relationship Id="rId36" Type="http://schemas.openxmlformats.org/officeDocument/2006/relationships/customXml" Target="../ink/ink284.xml"/><Relationship Id="rId49" Type="http://schemas.openxmlformats.org/officeDocument/2006/relationships/image" Target="../media/image184.emf"/><Relationship Id="rId57" Type="http://schemas.openxmlformats.org/officeDocument/2006/relationships/image" Target="../media/image188.emf"/><Relationship Id="rId61" Type="http://schemas.openxmlformats.org/officeDocument/2006/relationships/image" Target="../media/image191.emf"/><Relationship Id="rId10" Type="http://schemas.openxmlformats.org/officeDocument/2006/relationships/customXml" Target="../ink/ink271.xml"/><Relationship Id="rId19" Type="http://schemas.openxmlformats.org/officeDocument/2006/relationships/image" Target="../media/image1680.emf"/><Relationship Id="rId31" Type="http://schemas.openxmlformats.org/officeDocument/2006/relationships/image" Target="../media/image1740.emf"/><Relationship Id="rId44" Type="http://schemas.openxmlformats.org/officeDocument/2006/relationships/customXml" Target="../ink/ink288.xml"/><Relationship Id="rId52" Type="http://schemas.openxmlformats.org/officeDocument/2006/relationships/customXml" Target="../ink/ink292.xml"/><Relationship Id="rId60" Type="http://schemas.openxmlformats.org/officeDocument/2006/relationships/customXml" Target="../ink/ink296.xml"/><Relationship Id="rId65" Type="http://schemas.openxmlformats.org/officeDocument/2006/relationships/image" Target="../media/image193.emf"/><Relationship Id="rId4" Type="http://schemas.openxmlformats.org/officeDocument/2006/relationships/customXml" Target="../ink/ink268.xml"/><Relationship Id="rId9" Type="http://schemas.openxmlformats.org/officeDocument/2006/relationships/image" Target="../media/image1630.emf"/><Relationship Id="rId14" Type="http://schemas.openxmlformats.org/officeDocument/2006/relationships/customXml" Target="../ink/ink273.xml"/><Relationship Id="rId22" Type="http://schemas.openxmlformats.org/officeDocument/2006/relationships/customXml" Target="../ink/ink277.xml"/><Relationship Id="rId27" Type="http://schemas.openxmlformats.org/officeDocument/2006/relationships/image" Target="../media/image1720.emf"/><Relationship Id="rId30" Type="http://schemas.openxmlformats.org/officeDocument/2006/relationships/customXml" Target="../ink/ink281.xml"/><Relationship Id="rId35" Type="http://schemas.openxmlformats.org/officeDocument/2006/relationships/image" Target="../media/image1760.emf"/><Relationship Id="rId43" Type="http://schemas.openxmlformats.org/officeDocument/2006/relationships/image" Target="../media/image181.emf"/><Relationship Id="rId48" Type="http://schemas.openxmlformats.org/officeDocument/2006/relationships/customXml" Target="../ink/ink290.xml"/><Relationship Id="rId56" Type="http://schemas.openxmlformats.org/officeDocument/2006/relationships/customXml" Target="../ink/ink294.xml"/><Relationship Id="rId64" Type="http://schemas.openxmlformats.org/officeDocument/2006/relationships/customXml" Target="../ink/ink298.xml"/><Relationship Id="rId69" Type="http://schemas.openxmlformats.org/officeDocument/2006/relationships/image" Target="../media/image195.emf"/><Relationship Id="rId8" Type="http://schemas.openxmlformats.org/officeDocument/2006/relationships/customXml" Target="../ink/ink270.xml"/><Relationship Id="rId51" Type="http://schemas.openxmlformats.org/officeDocument/2006/relationships/image" Target="../media/image185.emf"/><Relationship Id="rId3" Type="http://schemas.openxmlformats.org/officeDocument/2006/relationships/image" Target="../media/image1590.emf"/><Relationship Id="rId12" Type="http://schemas.openxmlformats.org/officeDocument/2006/relationships/customXml" Target="../ink/ink272.xml"/><Relationship Id="rId17" Type="http://schemas.openxmlformats.org/officeDocument/2006/relationships/image" Target="../media/image1670.emf"/><Relationship Id="rId25" Type="http://schemas.openxmlformats.org/officeDocument/2006/relationships/image" Target="../media/image1711.emf"/><Relationship Id="rId33" Type="http://schemas.openxmlformats.org/officeDocument/2006/relationships/image" Target="../media/image1750.emf"/><Relationship Id="rId38" Type="http://schemas.openxmlformats.org/officeDocument/2006/relationships/customXml" Target="../ink/ink285.xml"/><Relationship Id="rId46" Type="http://schemas.openxmlformats.org/officeDocument/2006/relationships/customXml" Target="../ink/ink289.xml"/><Relationship Id="rId59" Type="http://schemas.openxmlformats.org/officeDocument/2006/relationships/image" Target="../media/image189.emf"/><Relationship Id="rId67" Type="http://schemas.openxmlformats.org/officeDocument/2006/relationships/image" Target="../media/image194.emf"/><Relationship Id="rId20" Type="http://schemas.openxmlformats.org/officeDocument/2006/relationships/customXml" Target="../ink/ink276.xml"/><Relationship Id="rId41" Type="http://schemas.openxmlformats.org/officeDocument/2006/relationships/image" Target="../media/image179.emf"/><Relationship Id="rId54" Type="http://schemas.openxmlformats.org/officeDocument/2006/relationships/customXml" Target="../ink/ink293.xml"/><Relationship Id="rId62" Type="http://schemas.openxmlformats.org/officeDocument/2006/relationships/customXml" Target="../ink/ink297.xml"/><Relationship Id="rId70" Type="http://schemas.openxmlformats.org/officeDocument/2006/relationships/customXml" Target="../ink/ink30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emf"/><Relationship Id="rId13" Type="http://schemas.openxmlformats.org/officeDocument/2006/relationships/customXml" Target="../ink/ink307.xml"/><Relationship Id="rId3" Type="http://schemas.openxmlformats.org/officeDocument/2006/relationships/customXml" Target="../ink/ink302.xml"/><Relationship Id="rId7" Type="http://schemas.openxmlformats.org/officeDocument/2006/relationships/customXml" Target="../ink/ink304.xml"/><Relationship Id="rId12" Type="http://schemas.openxmlformats.org/officeDocument/2006/relationships/image" Target="../media/image8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0.emf"/><Relationship Id="rId11" Type="http://schemas.openxmlformats.org/officeDocument/2006/relationships/customXml" Target="../ink/ink306.xml"/><Relationship Id="rId5" Type="http://schemas.openxmlformats.org/officeDocument/2006/relationships/customXml" Target="../ink/ink303.xml"/><Relationship Id="rId10" Type="http://schemas.openxmlformats.org/officeDocument/2006/relationships/image" Target="../media/image840.emf"/><Relationship Id="rId4" Type="http://schemas.openxmlformats.org/officeDocument/2006/relationships/image" Target="../media/image810.emf"/><Relationship Id="rId9" Type="http://schemas.openxmlformats.org/officeDocument/2006/relationships/customXml" Target="../ink/ink305.xml"/><Relationship Id="rId14" Type="http://schemas.openxmlformats.org/officeDocument/2006/relationships/image" Target="../media/image86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emf"/><Relationship Id="rId13" Type="http://schemas.openxmlformats.org/officeDocument/2006/relationships/customXml" Target="../ink/ink312.xml"/><Relationship Id="rId18" Type="http://schemas.openxmlformats.org/officeDocument/2006/relationships/image" Target="../media/image202.emf"/><Relationship Id="rId26" Type="http://schemas.openxmlformats.org/officeDocument/2006/relationships/image" Target="../media/image206.emf"/><Relationship Id="rId3" Type="http://schemas.openxmlformats.org/officeDocument/2006/relationships/customXml" Target="../ink/ink308.xml"/><Relationship Id="rId21" Type="http://schemas.openxmlformats.org/officeDocument/2006/relationships/customXml" Target="../ink/ink316.xml"/><Relationship Id="rId7" Type="http://schemas.openxmlformats.org/officeDocument/2006/relationships/customXml" Target="../ink/ink310.xml"/><Relationship Id="rId12" Type="http://schemas.openxmlformats.org/officeDocument/2006/relationships/image" Target="../media/image920.emf"/><Relationship Id="rId17" Type="http://schemas.openxmlformats.org/officeDocument/2006/relationships/customXml" Target="../ink/ink314.xml"/><Relationship Id="rId25" Type="http://schemas.openxmlformats.org/officeDocument/2006/relationships/customXml" Target="../ink/ink318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9.emf"/><Relationship Id="rId20" Type="http://schemas.openxmlformats.org/officeDocument/2006/relationships/image" Target="../media/image20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0.emf"/><Relationship Id="rId24" Type="http://schemas.openxmlformats.org/officeDocument/2006/relationships/image" Target="../media/image205.emf"/><Relationship Id="rId5" Type="http://schemas.openxmlformats.org/officeDocument/2006/relationships/customXml" Target="../ink/ink309.xml"/><Relationship Id="rId15" Type="http://schemas.openxmlformats.org/officeDocument/2006/relationships/customXml" Target="../ink/ink313.xml"/><Relationship Id="rId23" Type="http://schemas.openxmlformats.org/officeDocument/2006/relationships/customXml" Target="../ink/ink317.xml"/><Relationship Id="rId19" Type="http://schemas.openxmlformats.org/officeDocument/2006/relationships/customXml" Target="../ink/ink315.xml"/><Relationship Id="rId4" Type="http://schemas.openxmlformats.org/officeDocument/2006/relationships/image" Target="../media/image880.emf"/><Relationship Id="rId9" Type="http://schemas.openxmlformats.org/officeDocument/2006/relationships/customXml" Target="../ink/ink311.xml"/><Relationship Id="rId14" Type="http://schemas.openxmlformats.org/officeDocument/2006/relationships/image" Target="../media/image197.emf"/><Relationship Id="rId22" Type="http://schemas.openxmlformats.org/officeDocument/2006/relationships/image" Target="../media/image20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emf"/><Relationship Id="rId13" Type="http://schemas.openxmlformats.org/officeDocument/2006/relationships/customXml" Target="../ink/ink324.xml"/><Relationship Id="rId18" Type="http://schemas.openxmlformats.org/officeDocument/2006/relationships/image" Target="../media/image1010.emf"/><Relationship Id="rId3" Type="http://schemas.openxmlformats.org/officeDocument/2006/relationships/customXml" Target="../ink/ink319.xml"/><Relationship Id="rId7" Type="http://schemas.openxmlformats.org/officeDocument/2006/relationships/customXml" Target="../ink/ink321.xml"/><Relationship Id="rId12" Type="http://schemas.openxmlformats.org/officeDocument/2006/relationships/image" Target="../media/image980.emf"/><Relationship Id="rId17" Type="http://schemas.openxmlformats.org/officeDocument/2006/relationships/customXml" Target="../ink/ink326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0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emf"/><Relationship Id="rId11" Type="http://schemas.openxmlformats.org/officeDocument/2006/relationships/customXml" Target="../ink/ink323.xml"/><Relationship Id="rId5" Type="http://schemas.openxmlformats.org/officeDocument/2006/relationships/customXml" Target="../ink/ink320.xml"/><Relationship Id="rId15" Type="http://schemas.openxmlformats.org/officeDocument/2006/relationships/customXml" Target="../ink/ink325.xml"/><Relationship Id="rId10" Type="http://schemas.openxmlformats.org/officeDocument/2006/relationships/image" Target="../media/image970.emf"/><Relationship Id="rId4" Type="http://schemas.openxmlformats.org/officeDocument/2006/relationships/image" Target="../media/image940.emf"/><Relationship Id="rId9" Type="http://schemas.openxmlformats.org/officeDocument/2006/relationships/customXml" Target="../ink/ink322.xml"/><Relationship Id="rId14" Type="http://schemas.openxmlformats.org/officeDocument/2006/relationships/image" Target="../media/image99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0.emf"/><Relationship Id="rId2" Type="http://schemas.openxmlformats.org/officeDocument/2006/relationships/customXml" Target="../ink/ink3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0.emf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9" Type="http://schemas.openxmlformats.org/officeDocument/2006/relationships/image" Target="../media/image33.emf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34" Type="http://schemas.openxmlformats.org/officeDocument/2006/relationships/customXml" Target="../ink/ink34.xml"/><Relationship Id="rId42" Type="http://schemas.openxmlformats.org/officeDocument/2006/relationships/customXml" Target="../ink/ink38.xml"/><Relationship Id="rId47" Type="http://schemas.openxmlformats.org/officeDocument/2006/relationships/image" Target="../media/image37.emf"/><Relationship Id="rId7" Type="http://schemas.openxmlformats.org/officeDocument/2006/relationships/image" Target="../media/image17.emf"/><Relationship Id="rId12" Type="http://schemas.openxmlformats.org/officeDocument/2006/relationships/customXml" Target="../ink/ink23.xml"/><Relationship Id="rId17" Type="http://schemas.openxmlformats.org/officeDocument/2006/relationships/image" Target="../media/image22.emf"/><Relationship Id="rId25" Type="http://schemas.openxmlformats.org/officeDocument/2006/relationships/image" Target="../media/image26.emf"/><Relationship Id="rId33" Type="http://schemas.openxmlformats.org/officeDocument/2006/relationships/image" Target="../media/image30.emf"/><Relationship Id="rId38" Type="http://schemas.openxmlformats.org/officeDocument/2006/relationships/customXml" Target="../ink/ink36.xml"/><Relationship Id="rId46" Type="http://schemas.openxmlformats.org/officeDocument/2006/relationships/customXml" Target="../ink/ink40.xml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29" Type="http://schemas.openxmlformats.org/officeDocument/2006/relationships/image" Target="../media/image28.emf"/><Relationship Id="rId41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11" Type="http://schemas.openxmlformats.org/officeDocument/2006/relationships/image" Target="../media/image19.emf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37" Type="http://schemas.openxmlformats.org/officeDocument/2006/relationships/image" Target="../media/image32.emf"/><Relationship Id="rId40" Type="http://schemas.openxmlformats.org/officeDocument/2006/relationships/customXml" Target="../ink/ink37.xml"/><Relationship Id="rId45" Type="http://schemas.openxmlformats.org/officeDocument/2006/relationships/image" Target="../media/image36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10" Type="http://schemas.openxmlformats.org/officeDocument/2006/relationships/customXml" Target="../ink/ink22.xml"/><Relationship Id="rId19" Type="http://schemas.openxmlformats.org/officeDocument/2006/relationships/image" Target="../media/image23.emf"/><Relationship Id="rId31" Type="http://schemas.openxmlformats.org/officeDocument/2006/relationships/image" Target="../media/image29.emf"/><Relationship Id="rId44" Type="http://schemas.openxmlformats.org/officeDocument/2006/relationships/customXml" Target="../ink/ink39.xml"/><Relationship Id="rId4" Type="http://schemas.openxmlformats.org/officeDocument/2006/relationships/customXml" Target="../ink/ink19.xml"/><Relationship Id="rId9" Type="http://schemas.openxmlformats.org/officeDocument/2006/relationships/image" Target="../media/image18.emf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27.emf"/><Relationship Id="rId30" Type="http://schemas.openxmlformats.org/officeDocument/2006/relationships/customXml" Target="../ink/ink32.xml"/><Relationship Id="rId35" Type="http://schemas.openxmlformats.org/officeDocument/2006/relationships/image" Target="../media/image31.emf"/><Relationship Id="rId43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42.xml"/><Relationship Id="rId9" Type="http://schemas.openxmlformats.org/officeDocument/2006/relationships/image" Target="../media/image1610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emf"/><Relationship Id="rId18" Type="http://schemas.openxmlformats.org/officeDocument/2006/relationships/customXml" Target="../ink/ink51.xml"/><Relationship Id="rId26" Type="http://schemas.openxmlformats.org/officeDocument/2006/relationships/customXml" Target="../ink/ink55.xml"/><Relationship Id="rId39" Type="http://schemas.openxmlformats.org/officeDocument/2006/relationships/image" Target="../media/image56.emf"/><Relationship Id="rId21" Type="http://schemas.openxmlformats.org/officeDocument/2006/relationships/image" Target="../media/image47.emf"/><Relationship Id="rId34" Type="http://schemas.openxmlformats.org/officeDocument/2006/relationships/customXml" Target="../ink/ink59.xml"/><Relationship Id="rId42" Type="http://schemas.openxmlformats.org/officeDocument/2006/relationships/customXml" Target="../ink/ink63.xml"/><Relationship Id="rId47" Type="http://schemas.openxmlformats.org/officeDocument/2006/relationships/image" Target="../media/image60.emf"/><Relationship Id="rId50" Type="http://schemas.openxmlformats.org/officeDocument/2006/relationships/customXml" Target="../ink/ink67.xml"/><Relationship Id="rId55" Type="http://schemas.openxmlformats.org/officeDocument/2006/relationships/image" Target="../media/image64.emf"/><Relationship Id="rId7" Type="http://schemas.openxmlformats.org/officeDocument/2006/relationships/image" Target="../media/image40.emf"/><Relationship Id="rId12" Type="http://schemas.openxmlformats.org/officeDocument/2006/relationships/customXml" Target="../ink/ink48.xml"/><Relationship Id="rId17" Type="http://schemas.openxmlformats.org/officeDocument/2006/relationships/image" Target="../media/image45.emf"/><Relationship Id="rId25" Type="http://schemas.openxmlformats.org/officeDocument/2006/relationships/image" Target="../media/image49.emf"/><Relationship Id="rId33" Type="http://schemas.openxmlformats.org/officeDocument/2006/relationships/image" Target="../media/image53.emf"/><Relationship Id="rId38" Type="http://schemas.openxmlformats.org/officeDocument/2006/relationships/customXml" Target="../ink/ink61.xml"/><Relationship Id="rId46" Type="http://schemas.openxmlformats.org/officeDocument/2006/relationships/customXml" Target="../ink/ink65.xml"/><Relationship Id="rId2" Type="http://schemas.openxmlformats.org/officeDocument/2006/relationships/customXml" Target="../ink/ink43.xml"/><Relationship Id="rId16" Type="http://schemas.openxmlformats.org/officeDocument/2006/relationships/customXml" Target="../ink/ink50.xml"/><Relationship Id="rId20" Type="http://schemas.openxmlformats.org/officeDocument/2006/relationships/customXml" Target="../ink/ink52.xml"/><Relationship Id="rId29" Type="http://schemas.openxmlformats.org/officeDocument/2006/relationships/image" Target="../media/image51.emf"/><Relationship Id="rId41" Type="http://schemas.openxmlformats.org/officeDocument/2006/relationships/image" Target="../media/image57.emf"/><Relationship Id="rId54" Type="http://schemas.openxmlformats.org/officeDocument/2006/relationships/customXml" Target="../ink/ink6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.xml"/><Relationship Id="rId11" Type="http://schemas.openxmlformats.org/officeDocument/2006/relationships/image" Target="../media/image42.emf"/><Relationship Id="rId24" Type="http://schemas.openxmlformats.org/officeDocument/2006/relationships/customXml" Target="../ink/ink54.xml"/><Relationship Id="rId32" Type="http://schemas.openxmlformats.org/officeDocument/2006/relationships/customXml" Target="../ink/ink58.xml"/><Relationship Id="rId37" Type="http://schemas.openxmlformats.org/officeDocument/2006/relationships/image" Target="../media/image55.emf"/><Relationship Id="rId40" Type="http://schemas.openxmlformats.org/officeDocument/2006/relationships/customXml" Target="../ink/ink62.xml"/><Relationship Id="rId45" Type="http://schemas.openxmlformats.org/officeDocument/2006/relationships/image" Target="../media/image59.emf"/><Relationship Id="rId53" Type="http://schemas.openxmlformats.org/officeDocument/2006/relationships/image" Target="../media/image63.emf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23" Type="http://schemas.openxmlformats.org/officeDocument/2006/relationships/image" Target="../media/image48.emf"/><Relationship Id="rId28" Type="http://schemas.openxmlformats.org/officeDocument/2006/relationships/customXml" Target="../ink/ink56.xml"/><Relationship Id="rId36" Type="http://schemas.openxmlformats.org/officeDocument/2006/relationships/customXml" Target="../ink/ink60.xml"/><Relationship Id="rId49" Type="http://schemas.openxmlformats.org/officeDocument/2006/relationships/image" Target="../media/image61.emf"/><Relationship Id="rId10" Type="http://schemas.openxmlformats.org/officeDocument/2006/relationships/customXml" Target="../ink/ink47.xml"/><Relationship Id="rId19" Type="http://schemas.openxmlformats.org/officeDocument/2006/relationships/image" Target="../media/image46.emf"/><Relationship Id="rId31" Type="http://schemas.openxmlformats.org/officeDocument/2006/relationships/image" Target="../media/image52.emf"/><Relationship Id="rId44" Type="http://schemas.openxmlformats.org/officeDocument/2006/relationships/customXml" Target="../ink/ink64.xml"/><Relationship Id="rId52" Type="http://schemas.openxmlformats.org/officeDocument/2006/relationships/customXml" Target="../ink/ink68.xml"/><Relationship Id="rId4" Type="http://schemas.openxmlformats.org/officeDocument/2006/relationships/customXml" Target="../ink/ink44.xml"/><Relationship Id="rId9" Type="http://schemas.openxmlformats.org/officeDocument/2006/relationships/image" Target="../media/image41.emf"/><Relationship Id="rId14" Type="http://schemas.openxmlformats.org/officeDocument/2006/relationships/customXml" Target="../ink/ink49.xml"/><Relationship Id="rId22" Type="http://schemas.openxmlformats.org/officeDocument/2006/relationships/customXml" Target="../ink/ink53.xml"/><Relationship Id="rId27" Type="http://schemas.openxmlformats.org/officeDocument/2006/relationships/image" Target="../media/image50.emf"/><Relationship Id="rId30" Type="http://schemas.openxmlformats.org/officeDocument/2006/relationships/customXml" Target="../ink/ink57.xml"/><Relationship Id="rId35" Type="http://schemas.openxmlformats.org/officeDocument/2006/relationships/image" Target="../media/image54.emf"/><Relationship Id="rId43" Type="http://schemas.openxmlformats.org/officeDocument/2006/relationships/image" Target="../media/image58.emf"/><Relationship Id="rId48" Type="http://schemas.openxmlformats.org/officeDocument/2006/relationships/customXml" Target="../ink/ink66.xml"/><Relationship Id="rId8" Type="http://schemas.openxmlformats.org/officeDocument/2006/relationships/customXml" Target="../ink/ink46.xml"/><Relationship Id="rId51" Type="http://schemas.openxmlformats.org/officeDocument/2006/relationships/image" Target="../media/image62.emf"/><Relationship Id="rId3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emf"/><Relationship Id="rId18" Type="http://schemas.openxmlformats.org/officeDocument/2006/relationships/customXml" Target="../ink/ink78.xml"/><Relationship Id="rId26" Type="http://schemas.openxmlformats.org/officeDocument/2006/relationships/customXml" Target="../ink/ink82.xml"/><Relationship Id="rId39" Type="http://schemas.openxmlformats.org/officeDocument/2006/relationships/image" Target="../media/image76.emf"/><Relationship Id="rId21" Type="http://schemas.openxmlformats.org/officeDocument/2006/relationships/image" Target="../media/image67.emf"/><Relationship Id="rId34" Type="http://schemas.openxmlformats.org/officeDocument/2006/relationships/customXml" Target="../ink/ink86.xml"/><Relationship Id="rId42" Type="http://schemas.openxmlformats.org/officeDocument/2006/relationships/customXml" Target="../ink/ink90.xml"/><Relationship Id="rId47" Type="http://schemas.openxmlformats.org/officeDocument/2006/relationships/image" Target="../media/image80.emf"/><Relationship Id="rId50" Type="http://schemas.openxmlformats.org/officeDocument/2006/relationships/customXml" Target="../ink/ink94.xml"/><Relationship Id="rId55" Type="http://schemas.openxmlformats.org/officeDocument/2006/relationships/image" Target="../media/image84.emf"/><Relationship Id="rId63" Type="http://schemas.openxmlformats.org/officeDocument/2006/relationships/image" Target="../media/image59.emf"/><Relationship Id="rId68" Type="http://schemas.openxmlformats.org/officeDocument/2006/relationships/customXml" Target="../ink/ink103.xml"/><Relationship Id="rId7" Type="http://schemas.openxmlformats.org/officeDocument/2006/relationships/image" Target="../media/image40.emf"/><Relationship Id="rId71" Type="http://schemas.openxmlformats.org/officeDocument/2006/relationships/image" Target="../media/image63.emf"/><Relationship Id="rId2" Type="http://schemas.openxmlformats.org/officeDocument/2006/relationships/customXml" Target="../ink/ink70.xml"/><Relationship Id="rId16" Type="http://schemas.openxmlformats.org/officeDocument/2006/relationships/customXml" Target="../ink/ink77.xml"/><Relationship Id="rId29" Type="http://schemas.openxmlformats.org/officeDocument/2006/relationships/image" Target="../media/image71.emf"/><Relationship Id="rId11" Type="http://schemas.openxmlformats.org/officeDocument/2006/relationships/image" Target="../media/image42.emf"/><Relationship Id="rId24" Type="http://schemas.openxmlformats.org/officeDocument/2006/relationships/customXml" Target="../ink/ink81.xml"/><Relationship Id="rId32" Type="http://schemas.openxmlformats.org/officeDocument/2006/relationships/customXml" Target="../ink/ink85.xml"/><Relationship Id="rId37" Type="http://schemas.openxmlformats.org/officeDocument/2006/relationships/image" Target="../media/image75.emf"/><Relationship Id="rId40" Type="http://schemas.openxmlformats.org/officeDocument/2006/relationships/customXml" Target="../ink/ink89.xml"/><Relationship Id="rId45" Type="http://schemas.openxmlformats.org/officeDocument/2006/relationships/image" Target="../media/image79.emf"/><Relationship Id="rId53" Type="http://schemas.openxmlformats.org/officeDocument/2006/relationships/image" Target="../media/image83.emf"/><Relationship Id="rId58" Type="http://schemas.openxmlformats.org/officeDocument/2006/relationships/customXml" Target="../ink/ink98.xml"/><Relationship Id="rId66" Type="http://schemas.openxmlformats.org/officeDocument/2006/relationships/customXml" Target="../ink/ink102.xml"/><Relationship Id="rId5" Type="http://schemas.openxmlformats.org/officeDocument/2006/relationships/image" Target="../media/image65.emf"/><Relationship Id="rId15" Type="http://schemas.openxmlformats.org/officeDocument/2006/relationships/image" Target="../media/image45.emf"/><Relationship Id="rId23" Type="http://schemas.openxmlformats.org/officeDocument/2006/relationships/image" Target="../media/image68.emf"/><Relationship Id="rId28" Type="http://schemas.openxmlformats.org/officeDocument/2006/relationships/customXml" Target="../ink/ink83.xml"/><Relationship Id="rId36" Type="http://schemas.openxmlformats.org/officeDocument/2006/relationships/customXml" Target="../ink/ink87.xml"/><Relationship Id="rId49" Type="http://schemas.openxmlformats.org/officeDocument/2006/relationships/image" Target="../media/image81.emf"/><Relationship Id="rId57" Type="http://schemas.openxmlformats.org/officeDocument/2006/relationships/image" Target="../media/image85.emf"/><Relationship Id="rId61" Type="http://schemas.openxmlformats.org/officeDocument/2006/relationships/image" Target="../media/image87.emf"/><Relationship Id="rId10" Type="http://schemas.openxmlformats.org/officeDocument/2006/relationships/customXml" Target="../ink/ink74.xml"/><Relationship Id="rId19" Type="http://schemas.openxmlformats.org/officeDocument/2006/relationships/image" Target="../media/image66.emf"/><Relationship Id="rId31" Type="http://schemas.openxmlformats.org/officeDocument/2006/relationships/image" Target="../media/image72.emf"/><Relationship Id="rId44" Type="http://schemas.openxmlformats.org/officeDocument/2006/relationships/customXml" Target="../ink/ink91.xml"/><Relationship Id="rId52" Type="http://schemas.openxmlformats.org/officeDocument/2006/relationships/customXml" Target="../ink/ink95.xml"/><Relationship Id="rId60" Type="http://schemas.openxmlformats.org/officeDocument/2006/relationships/customXml" Target="../ink/ink99.xml"/><Relationship Id="rId65" Type="http://schemas.openxmlformats.org/officeDocument/2006/relationships/image" Target="../media/image60.emf"/><Relationship Id="rId73" Type="http://schemas.openxmlformats.org/officeDocument/2006/relationships/image" Target="../media/image88.emf"/><Relationship Id="rId4" Type="http://schemas.openxmlformats.org/officeDocument/2006/relationships/customXml" Target="../ink/ink71.xml"/><Relationship Id="rId9" Type="http://schemas.openxmlformats.org/officeDocument/2006/relationships/image" Target="../media/image41.emf"/><Relationship Id="rId14" Type="http://schemas.openxmlformats.org/officeDocument/2006/relationships/customXml" Target="../ink/ink76.xml"/><Relationship Id="rId22" Type="http://schemas.openxmlformats.org/officeDocument/2006/relationships/customXml" Target="../ink/ink80.xml"/><Relationship Id="rId27" Type="http://schemas.openxmlformats.org/officeDocument/2006/relationships/image" Target="../media/image70.emf"/><Relationship Id="rId30" Type="http://schemas.openxmlformats.org/officeDocument/2006/relationships/customXml" Target="../ink/ink84.xml"/><Relationship Id="rId35" Type="http://schemas.openxmlformats.org/officeDocument/2006/relationships/image" Target="../media/image74.emf"/><Relationship Id="rId43" Type="http://schemas.openxmlformats.org/officeDocument/2006/relationships/image" Target="../media/image78.emf"/><Relationship Id="rId48" Type="http://schemas.openxmlformats.org/officeDocument/2006/relationships/customXml" Target="../ink/ink93.xml"/><Relationship Id="rId56" Type="http://schemas.openxmlformats.org/officeDocument/2006/relationships/customXml" Target="../ink/ink97.xml"/><Relationship Id="rId64" Type="http://schemas.openxmlformats.org/officeDocument/2006/relationships/customXml" Target="../ink/ink101.xml"/><Relationship Id="rId69" Type="http://schemas.openxmlformats.org/officeDocument/2006/relationships/image" Target="../media/image62.emf"/><Relationship Id="rId8" Type="http://schemas.openxmlformats.org/officeDocument/2006/relationships/customXml" Target="../ink/ink73.xml"/><Relationship Id="rId51" Type="http://schemas.openxmlformats.org/officeDocument/2006/relationships/image" Target="../media/image82.emf"/><Relationship Id="rId72" Type="http://schemas.openxmlformats.org/officeDocument/2006/relationships/customXml" Target="../ink/ink105.xml"/><Relationship Id="rId3" Type="http://schemas.openxmlformats.org/officeDocument/2006/relationships/image" Target="../media/image38.emf"/><Relationship Id="rId12" Type="http://schemas.openxmlformats.org/officeDocument/2006/relationships/customXml" Target="../ink/ink75.xml"/><Relationship Id="rId17" Type="http://schemas.openxmlformats.org/officeDocument/2006/relationships/image" Target="../media/image46.emf"/><Relationship Id="rId25" Type="http://schemas.openxmlformats.org/officeDocument/2006/relationships/image" Target="../media/image69.emf"/><Relationship Id="rId33" Type="http://schemas.openxmlformats.org/officeDocument/2006/relationships/image" Target="../media/image73.emf"/><Relationship Id="rId38" Type="http://schemas.openxmlformats.org/officeDocument/2006/relationships/customXml" Target="../ink/ink88.xml"/><Relationship Id="rId46" Type="http://schemas.openxmlformats.org/officeDocument/2006/relationships/customXml" Target="../ink/ink92.xml"/><Relationship Id="rId59" Type="http://schemas.openxmlformats.org/officeDocument/2006/relationships/image" Target="../media/image86.emf"/><Relationship Id="rId67" Type="http://schemas.openxmlformats.org/officeDocument/2006/relationships/image" Target="../media/image61.emf"/><Relationship Id="rId20" Type="http://schemas.openxmlformats.org/officeDocument/2006/relationships/customXml" Target="../ink/ink79.xml"/><Relationship Id="rId41" Type="http://schemas.openxmlformats.org/officeDocument/2006/relationships/image" Target="../media/image77.emf"/><Relationship Id="rId54" Type="http://schemas.openxmlformats.org/officeDocument/2006/relationships/customXml" Target="../ink/ink96.xml"/><Relationship Id="rId62" Type="http://schemas.openxmlformats.org/officeDocument/2006/relationships/customXml" Target="../ink/ink100.xml"/><Relationship Id="rId70" Type="http://schemas.openxmlformats.org/officeDocument/2006/relationships/customXml" Target="../ink/ink10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13" Type="http://schemas.openxmlformats.org/officeDocument/2006/relationships/image" Target="../media/image94.emf"/><Relationship Id="rId18" Type="http://schemas.openxmlformats.org/officeDocument/2006/relationships/customXml" Target="../ink/ink114.xml"/><Relationship Id="rId26" Type="http://schemas.openxmlformats.org/officeDocument/2006/relationships/customXml" Target="../ink/ink118.xml"/><Relationship Id="rId39" Type="http://schemas.openxmlformats.org/officeDocument/2006/relationships/image" Target="../media/image107.emf"/><Relationship Id="rId3" Type="http://schemas.openxmlformats.org/officeDocument/2006/relationships/image" Target="../media/image89.emf"/><Relationship Id="rId21" Type="http://schemas.openxmlformats.org/officeDocument/2006/relationships/image" Target="../media/image98.emf"/><Relationship Id="rId34" Type="http://schemas.openxmlformats.org/officeDocument/2006/relationships/customXml" Target="../ink/ink122.xml"/><Relationship Id="rId42" Type="http://schemas.openxmlformats.org/officeDocument/2006/relationships/customXml" Target="../ink/ink126.xml"/><Relationship Id="rId7" Type="http://schemas.openxmlformats.org/officeDocument/2006/relationships/image" Target="../media/image91.emf"/><Relationship Id="rId12" Type="http://schemas.openxmlformats.org/officeDocument/2006/relationships/customXml" Target="../ink/ink111.xml"/><Relationship Id="rId17" Type="http://schemas.openxmlformats.org/officeDocument/2006/relationships/image" Target="../media/image96.emf"/><Relationship Id="rId25" Type="http://schemas.openxmlformats.org/officeDocument/2006/relationships/image" Target="../media/image100.emf"/><Relationship Id="rId33" Type="http://schemas.openxmlformats.org/officeDocument/2006/relationships/image" Target="../media/image104.emf"/><Relationship Id="rId38" Type="http://schemas.openxmlformats.org/officeDocument/2006/relationships/customXml" Target="../ink/ink124.xml"/><Relationship Id="rId2" Type="http://schemas.openxmlformats.org/officeDocument/2006/relationships/customXml" Target="../ink/ink106.xml"/><Relationship Id="rId16" Type="http://schemas.openxmlformats.org/officeDocument/2006/relationships/customXml" Target="../ink/ink113.xml"/><Relationship Id="rId20" Type="http://schemas.openxmlformats.org/officeDocument/2006/relationships/customXml" Target="../ink/ink115.xml"/><Relationship Id="rId29" Type="http://schemas.openxmlformats.org/officeDocument/2006/relationships/image" Target="../media/image102.emf"/><Relationship Id="rId41" Type="http://schemas.openxmlformats.org/officeDocument/2006/relationships/image" Target="../media/image10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8.xml"/><Relationship Id="rId11" Type="http://schemas.openxmlformats.org/officeDocument/2006/relationships/image" Target="../media/image93.emf"/><Relationship Id="rId24" Type="http://schemas.openxmlformats.org/officeDocument/2006/relationships/customXml" Target="../ink/ink117.xml"/><Relationship Id="rId32" Type="http://schemas.openxmlformats.org/officeDocument/2006/relationships/customXml" Target="../ink/ink121.xml"/><Relationship Id="rId37" Type="http://schemas.openxmlformats.org/officeDocument/2006/relationships/image" Target="../media/image106.emf"/><Relationship Id="rId40" Type="http://schemas.openxmlformats.org/officeDocument/2006/relationships/customXml" Target="../ink/ink125.xml"/><Relationship Id="rId5" Type="http://schemas.openxmlformats.org/officeDocument/2006/relationships/image" Target="../media/image90.emf"/><Relationship Id="rId15" Type="http://schemas.openxmlformats.org/officeDocument/2006/relationships/image" Target="../media/image95.emf"/><Relationship Id="rId23" Type="http://schemas.openxmlformats.org/officeDocument/2006/relationships/image" Target="../media/image99.emf"/><Relationship Id="rId28" Type="http://schemas.openxmlformats.org/officeDocument/2006/relationships/customXml" Target="../ink/ink119.xml"/><Relationship Id="rId36" Type="http://schemas.openxmlformats.org/officeDocument/2006/relationships/customXml" Target="../ink/ink123.xml"/><Relationship Id="rId10" Type="http://schemas.openxmlformats.org/officeDocument/2006/relationships/customXml" Target="../ink/ink110.xml"/><Relationship Id="rId19" Type="http://schemas.openxmlformats.org/officeDocument/2006/relationships/image" Target="../media/image97.emf"/><Relationship Id="rId31" Type="http://schemas.openxmlformats.org/officeDocument/2006/relationships/image" Target="../media/image103.emf"/><Relationship Id="rId4" Type="http://schemas.openxmlformats.org/officeDocument/2006/relationships/customXml" Target="../ink/ink107.xml"/><Relationship Id="rId9" Type="http://schemas.openxmlformats.org/officeDocument/2006/relationships/image" Target="../media/image92.emf"/><Relationship Id="rId14" Type="http://schemas.openxmlformats.org/officeDocument/2006/relationships/customXml" Target="../ink/ink112.xml"/><Relationship Id="rId22" Type="http://schemas.openxmlformats.org/officeDocument/2006/relationships/customXml" Target="../ink/ink116.xml"/><Relationship Id="rId27" Type="http://schemas.openxmlformats.org/officeDocument/2006/relationships/image" Target="../media/image101.emf"/><Relationship Id="rId30" Type="http://schemas.openxmlformats.org/officeDocument/2006/relationships/customXml" Target="../ink/ink120.xml"/><Relationship Id="rId35" Type="http://schemas.openxmlformats.org/officeDocument/2006/relationships/image" Target="../media/image105.emf"/><Relationship Id="rId43" Type="http://schemas.openxmlformats.org/officeDocument/2006/relationships/image" Target="../media/image109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emf"/><Relationship Id="rId18" Type="http://schemas.openxmlformats.org/officeDocument/2006/relationships/image" Target="../media/image116.emf"/><Relationship Id="rId26" Type="http://schemas.openxmlformats.org/officeDocument/2006/relationships/image" Target="../media/image120.emf"/><Relationship Id="rId39" Type="http://schemas.openxmlformats.org/officeDocument/2006/relationships/customXml" Target="../ink/ink143.xml"/><Relationship Id="rId3" Type="http://schemas.openxmlformats.org/officeDocument/2006/relationships/hyperlink" Target="http://en.wikipedia.org/wiki/Software_design" TargetMode="External"/><Relationship Id="rId21" Type="http://schemas.openxmlformats.org/officeDocument/2006/relationships/customXml" Target="../ink/ink134.xml"/><Relationship Id="rId34" Type="http://schemas.openxmlformats.org/officeDocument/2006/relationships/image" Target="../media/image124.emf"/><Relationship Id="rId42" Type="http://schemas.openxmlformats.org/officeDocument/2006/relationships/image" Target="../media/image128.emf"/><Relationship Id="rId47" Type="http://schemas.openxmlformats.org/officeDocument/2006/relationships/customXml" Target="../ink/ink147.xml"/><Relationship Id="rId50" Type="http://schemas.openxmlformats.org/officeDocument/2006/relationships/image" Target="../media/image133.emf"/><Relationship Id="rId7" Type="http://schemas.openxmlformats.org/officeDocument/2006/relationships/image" Target="../media/image111.emf"/><Relationship Id="rId12" Type="http://schemas.openxmlformats.org/officeDocument/2006/relationships/customXml" Target="../ink/ink130.xml"/><Relationship Id="rId17" Type="http://schemas.openxmlformats.org/officeDocument/2006/relationships/customXml" Target="../ink/ink132.xml"/><Relationship Id="rId25" Type="http://schemas.openxmlformats.org/officeDocument/2006/relationships/customXml" Target="../ink/ink136.xml"/><Relationship Id="rId33" Type="http://schemas.openxmlformats.org/officeDocument/2006/relationships/customXml" Target="../ink/ink140.xml"/><Relationship Id="rId38" Type="http://schemas.openxmlformats.org/officeDocument/2006/relationships/image" Target="../media/image126.emf"/><Relationship Id="rId46" Type="http://schemas.openxmlformats.org/officeDocument/2006/relationships/image" Target="../media/image131.emf"/><Relationship Id="rId2" Type="http://schemas.openxmlformats.org/officeDocument/2006/relationships/hyperlink" Target="http://en.wikipedia.org/wiki/Computer" TargetMode="External"/><Relationship Id="rId16" Type="http://schemas.openxmlformats.org/officeDocument/2006/relationships/image" Target="../media/image115.emf"/><Relationship Id="rId20" Type="http://schemas.openxmlformats.org/officeDocument/2006/relationships/image" Target="../media/image117.emf"/><Relationship Id="rId29" Type="http://schemas.openxmlformats.org/officeDocument/2006/relationships/customXml" Target="../ink/ink138.xml"/><Relationship Id="rId41" Type="http://schemas.openxmlformats.org/officeDocument/2006/relationships/customXml" Target="../ink/ink14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7.xml"/><Relationship Id="rId11" Type="http://schemas.openxmlformats.org/officeDocument/2006/relationships/image" Target="../media/image113.emf"/><Relationship Id="rId24" Type="http://schemas.openxmlformats.org/officeDocument/2006/relationships/image" Target="../media/image119.emf"/><Relationship Id="rId32" Type="http://schemas.openxmlformats.org/officeDocument/2006/relationships/image" Target="../media/image123.emf"/><Relationship Id="rId37" Type="http://schemas.openxmlformats.org/officeDocument/2006/relationships/customXml" Target="../ink/ink142.xml"/><Relationship Id="rId40" Type="http://schemas.openxmlformats.org/officeDocument/2006/relationships/image" Target="../media/image127.emf"/><Relationship Id="rId45" Type="http://schemas.openxmlformats.org/officeDocument/2006/relationships/customXml" Target="../ink/ink146.xml"/><Relationship Id="rId5" Type="http://schemas.openxmlformats.org/officeDocument/2006/relationships/hyperlink" Target="http://en.wikipedia.org/wiki/Interface_(computer_science)" TargetMode="External"/><Relationship Id="rId15" Type="http://schemas.openxmlformats.org/officeDocument/2006/relationships/customXml" Target="../ink/ink131.xml"/><Relationship Id="rId23" Type="http://schemas.openxmlformats.org/officeDocument/2006/relationships/customXml" Target="../ink/ink135.xml"/><Relationship Id="rId28" Type="http://schemas.openxmlformats.org/officeDocument/2006/relationships/image" Target="../media/image121.emf"/><Relationship Id="rId36" Type="http://schemas.openxmlformats.org/officeDocument/2006/relationships/image" Target="../media/image125.emf"/><Relationship Id="rId49" Type="http://schemas.openxmlformats.org/officeDocument/2006/relationships/customXml" Target="../ink/ink148.xml"/><Relationship Id="rId10" Type="http://schemas.openxmlformats.org/officeDocument/2006/relationships/customXml" Target="../ink/ink129.xml"/><Relationship Id="rId19" Type="http://schemas.openxmlformats.org/officeDocument/2006/relationships/customXml" Target="../ink/ink133.xml"/><Relationship Id="rId31" Type="http://schemas.openxmlformats.org/officeDocument/2006/relationships/customXml" Target="../ink/ink139.xml"/><Relationship Id="rId44" Type="http://schemas.openxmlformats.org/officeDocument/2006/relationships/image" Target="../media/image129.emf"/><Relationship Id="rId4" Type="http://schemas.openxmlformats.org/officeDocument/2006/relationships/hyperlink" Target="http://en.wikipedia.org/wiki/Design_philosophy" TargetMode="External"/><Relationship Id="rId9" Type="http://schemas.openxmlformats.org/officeDocument/2006/relationships/image" Target="../media/image112.emf"/><Relationship Id="rId14" Type="http://schemas.openxmlformats.org/officeDocument/2006/relationships/hyperlink" Target="http://en.wikipedia.org/wiki/Worse_is_Better" TargetMode="External"/><Relationship Id="rId22" Type="http://schemas.openxmlformats.org/officeDocument/2006/relationships/image" Target="../media/image118.emf"/><Relationship Id="rId27" Type="http://schemas.openxmlformats.org/officeDocument/2006/relationships/customXml" Target="../ink/ink137.xml"/><Relationship Id="rId30" Type="http://schemas.openxmlformats.org/officeDocument/2006/relationships/image" Target="../media/image122.emf"/><Relationship Id="rId35" Type="http://schemas.openxmlformats.org/officeDocument/2006/relationships/customXml" Target="../ink/ink141.xml"/><Relationship Id="rId43" Type="http://schemas.openxmlformats.org/officeDocument/2006/relationships/customXml" Target="../ink/ink145.xml"/><Relationship Id="rId48" Type="http://schemas.openxmlformats.org/officeDocument/2006/relationships/image" Target="../media/image132.emf"/><Relationship Id="rId8" Type="http://schemas.openxmlformats.org/officeDocument/2006/relationships/customXml" Target="../ink/ink1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customXml" Target="../ink/ink14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Ink 52"/>
              <p14:cNvContentPartPr/>
              <p14:nvPr/>
            </p14:nvContentPartPr>
            <p14:xfrm>
              <a:off x="6491957" y="-1551606"/>
              <a:ext cx="11880" cy="140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1877" y="-1556286"/>
                <a:ext cx="26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371600" y="762000"/>
              <a:ext cx="3858120" cy="2334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7920" y="746880"/>
                <a:ext cx="3886200" cy="23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2456640" y="2184630"/>
              <a:ext cx="2193480" cy="176913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47280" y="2174549"/>
                <a:ext cx="2212920" cy="1790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293400" y="4643430"/>
              <a:ext cx="7844040" cy="207453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9720" y="4630471"/>
                <a:ext cx="7872120" cy="20939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7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2789717" y="2647434"/>
              <a:ext cx="3711600" cy="1305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6037" y="2634834"/>
                <a:ext cx="3738600" cy="13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60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054237" y="2575198"/>
              <a:ext cx="4899600" cy="1220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1637" y="2561158"/>
                <a:ext cx="4922280" cy="12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/>
              <p14:cNvContentPartPr/>
              <p14:nvPr/>
            </p14:nvContentPartPr>
            <p14:xfrm>
              <a:off x="6167957" y="-886202"/>
              <a:ext cx="15840" cy="10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60397" y="-893762"/>
                <a:ext cx="27720" cy="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0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807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500" y="2933700"/>
              <a:ext cx="104775" cy="111125"/>
            </p14:xfrm>
          </p:contentPart>
        </mc:Choice>
        <mc:Fallback xmlns="">
          <p:pic>
            <p:nvPicPr>
              <p:cNvPr id="8807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818" y="2919629"/>
                <a:ext cx="132859" cy="139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807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713" y="2838450"/>
              <a:ext cx="1141412" cy="279400"/>
            </p14:xfrm>
          </p:contentPart>
        </mc:Choice>
        <mc:Fallback xmlns="">
          <p:pic>
            <p:nvPicPr>
              <p:cNvPr id="8807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755" y="2822988"/>
                <a:ext cx="1170208" cy="310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807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8975" y="2743200"/>
              <a:ext cx="1366838" cy="344488"/>
            </p14:xfrm>
          </p:contentPart>
        </mc:Choice>
        <mc:Fallback xmlns="">
          <p:pic>
            <p:nvPicPr>
              <p:cNvPr id="8807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43852" y="2732761"/>
                <a:ext cx="1395644" cy="370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807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3463" y="2749550"/>
              <a:ext cx="1335087" cy="493713"/>
            </p14:xfrm>
          </p:contentPart>
        </mc:Choice>
        <mc:Fallback xmlns="">
          <p:pic>
            <p:nvPicPr>
              <p:cNvPr id="8807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58705" y="2741628"/>
                <a:ext cx="1366763" cy="518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807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8738" y="2679700"/>
              <a:ext cx="403225" cy="325438"/>
            </p14:xfrm>
          </p:contentPart>
        </mc:Choice>
        <mc:Fallback xmlns="">
          <p:pic>
            <p:nvPicPr>
              <p:cNvPr id="8807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31184" y="2663843"/>
                <a:ext cx="424447" cy="353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807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6113" y="2719388"/>
              <a:ext cx="854075" cy="379412"/>
            </p14:xfrm>
          </p:contentPart>
        </mc:Choice>
        <mc:Fallback xmlns="">
          <p:pic>
            <p:nvPicPr>
              <p:cNvPr id="8807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10270" y="2708589"/>
                <a:ext cx="882160" cy="406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80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9338" y="3454400"/>
              <a:ext cx="1039812" cy="269875"/>
            </p14:xfrm>
          </p:contentPart>
        </mc:Choice>
        <mc:Fallback xmlns="">
          <p:pic>
            <p:nvPicPr>
              <p:cNvPr id="880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6016" y="3438207"/>
                <a:ext cx="1069696" cy="300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808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1688" y="3781425"/>
              <a:ext cx="1770062" cy="339725"/>
            </p14:xfrm>
          </p:contentPart>
        </mc:Choice>
        <mc:Fallback xmlns="">
          <p:pic>
            <p:nvPicPr>
              <p:cNvPr id="8808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99088" y="3768829"/>
                <a:ext cx="1798141" cy="368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808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550" y="1076325"/>
              <a:ext cx="111125" cy="104775"/>
            </p14:xfrm>
          </p:contentPart>
        </mc:Choice>
        <mc:Fallback xmlns="">
          <p:pic>
            <p:nvPicPr>
              <p:cNvPr id="8808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4446" y="1061203"/>
                <a:ext cx="141693" cy="135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808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188" y="966788"/>
              <a:ext cx="1352550" cy="331787"/>
            </p14:xfrm>
          </p:contentPart>
        </mc:Choice>
        <mc:Fallback xmlns="">
          <p:pic>
            <p:nvPicPr>
              <p:cNvPr id="8808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1828" y="955273"/>
                <a:ext cx="1378471" cy="358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808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6638" y="893763"/>
              <a:ext cx="982662" cy="239712"/>
            </p14:xfrm>
          </p:contentPart>
        </mc:Choice>
        <mc:Fallback xmlns="">
          <p:pic>
            <p:nvPicPr>
              <p:cNvPr id="8808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90800" y="885845"/>
                <a:ext cx="1010378" cy="263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808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5838" y="792163"/>
              <a:ext cx="1147762" cy="336550"/>
            </p14:xfrm>
          </p:contentPart>
        </mc:Choice>
        <mc:Fallback xmlns="">
          <p:pic>
            <p:nvPicPr>
              <p:cNvPr id="8808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09277" y="783164"/>
                <a:ext cx="1180884" cy="362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808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3925" y="1692275"/>
              <a:ext cx="163513" cy="11113"/>
            </p14:xfrm>
          </p:contentPart>
        </mc:Choice>
        <mc:Fallback xmlns="">
          <p:pic>
            <p:nvPicPr>
              <p:cNvPr id="8808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9191" y="1678653"/>
                <a:ext cx="192622" cy="38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808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5075" y="1393825"/>
              <a:ext cx="1016000" cy="354013"/>
            </p14:xfrm>
          </p:contentPart>
        </mc:Choice>
        <mc:Fallback xmlns="">
          <p:pic>
            <p:nvPicPr>
              <p:cNvPr id="8808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19594" y="1381220"/>
                <a:ext cx="1041202" cy="380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809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3325" y="1400175"/>
              <a:ext cx="912813" cy="301625"/>
            </p14:xfrm>
          </p:contentPart>
        </mc:Choice>
        <mc:Fallback xmlns="">
          <p:pic>
            <p:nvPicPr>
              <p:cNvPr id="8809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57128" y="1386497"/>
                <a:ext cx="939809" cy="330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809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1400" y="1336675"/>
              <a:ext cx="1247775" cy="333375"/>
            </p14:xfrm>
          </p:contentPart>
        </mc:Choice>
        <mc:Fallback xmlns="">
          <p:pic>
            <p:nvPicPr>
              <p:cNvPr id="8809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68084" y="1320132"/>
                <a:ext cx="1274768" cy="365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809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5988" y="1970088"/>
              <a:ext cx="1149350" cy="495300"/>
            </p14:xfrm>
          </p:contentPart>
        </mc:Choice>
        <mc:Fallback xmlns="">
          <p:pic>
            <p:nvPicPr>
              <p:cNvPr id="8809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01950" y="1958209"/>
                <a:ext cx="1170588" cy="521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809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6950" y="1987550"/>
              <a:ext cx="341313" cy="315913"/>
            </p14:xfrm>
          </p:contentPart>
        </mc:Choice>
        <mc:Fallback xmlns="">
          <p:pic>
            <p:nvPicPr>
              <p:cNvPr id="8809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51469" y="1971359"/>
                <a:ext cx="366875" cy="347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809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1625" y="1970088"/>
              <a:ext cx="1276350" cy="292100"/>
            </p14:xfrm>
          </p:contentPart>
        </mc:Choice>
        <mc:Fallback xmlns="">
          <p:pic>
            <p:nvPicPr>
              <p:cNvPr id="8809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27943" y="1962164"/>
                <a:ext cx="1306594" cy="315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809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7375" y="1905000"/>
              <a:ext cx="815975" cy="303213"/>
            </p14:xfrm>
          </p:contentPart>
        </mc:Choice>
        <mc:Fallback xmlns="">
          <p:pic>
            <p:nvPicPr>
              <p:cNvPr id="8809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4057" y="1890956"/>
                <a:ext cx="838291" cy="330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809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4325" y="1844675"/>
              <a:ext cx="708025" cy="349250"/>
            </p14:xfrm>
          </p:contentPart>
        </mc:Choice>
        <mc:Fallback xmlns="">
          <p:pic>
            <p:nvPicPr>
              <p:cNvPr id="8809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80287" y="1831353"/>
                <a:ext cx="738621" cy="379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809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0" y="3511550"/>
              <a:ext cx="122238" cy="112713"/>
            </p14:xfrm>
          </p:contentPart>
        </mc:Choice>
        <mc:Fallback xmlns="">
          <p:pic>
            <p:nvPicPr>
              <p:cNvPr id="8809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10995" y="3499306"/>
                <a:ext cx="140574" cy="132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809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5550" y="3333750"/>
              <a:ext cx="1077913" cy="312738"/>
            </p14:xfrm>
          </p:contentPart>
        </mc:Choice>
        <mc:Fallback xmlns="">
          <p:pic>
            <p:nvPicPr>
              <p:cNvPr id="8809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85469" y="3320074"/>
                <a:ext cx="1099514" cy="341888"/>
              </a:xfrm>
              <a:prstGeom prst="rect">
                <a:avLst/>
              </a:prstGeom>
            </p:spPr>
          </p:pic>
        </mc:Fallback>
      </mc:AlternateContent>
      <p:sp>
        <p:nvSpPr>
          <p:cNvPr id="88108" name="Rectangle 44"/>
          <p:cNvSpPr>
            <a:spLocks noChangeArrowheads="1"/>
          </p:cNvSpPr>
          <p:nvPr/>
        </p:nvSpPr>
        <p:spPr bwMode="auto">
          <a:xfrm>
            <a:off x="3621088" y="3395663"/>
            <a:ext cx="370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hlinkClick r:id="rId49"/>
              </a:rPr>
              <a:t>http://en.wikipedia.org/wiki/Microsoft_Platform_SDK</a:t>
            </a:r>
            <a:r>
              <a:rPr lang="en-US" sz="1200" dirty="0"/>
              <a:t> </a:t>
            </a:r>
          </a:p>
        </p:txBody>
      </p:sp>
      <p:sp>
        <p:nvSpPr>
          <p:cNvPr id="88109" name="Rectangle 45"/>
          <p:cNvSpPr>
            <a:spLocks noChangeArrowheads="1"/>
          </p:cNvSpPr>
          <p:nvPr/>
        </p:nvSpPr>
        <p:spPr bwMode="auto">
          <a:xfrm>
            <a:off x="4879975" y="1470025"/>
            <a:ext cx="398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hlinkClick r:id="rId50"/>
              </a:rPr>
              <a:t>http://www.microsoft.com/whdc/devtools/tools/sdv.mspx</a:t>
            </a:r>
            <a:r>
              <a:rPr lang="en-US" sz="120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812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6863" y="3876675"/>
              <a:ext cx="165100" cy="166688"/>
            </p14:xfrm>
          </p:contentPart>
        </mc:Choice>
        <mc:Fallback xmlns="">
          <p:pic>
            <p:nvPicPr>
              <p:cNvPr id="8812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633554" y="3864461"/>
                <a:ext cx="189919" cy="19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812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3827463"/>
              <a:ext cx="473075" cy="239712"/>
            </p14:xfrm>
          </p:contentPart>
        </mc:Choice>
        <mc:Fallback xmlns="">
          <p:pic>
            <p:nvPicPr>
              <p:cNvPr id="8812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011727" y="3813426"/>
                <a:ext cx="502597" cy="269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Ink 58"/>
              <p14:cNvContentPartPr/>
              <p14:nvPr/>
            </p14:nvContentPartPr>
            <p14:xfrm>
              <a:off x="112710" y="57312"/>
              <a:ext cx="8993130" cy="780888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7950" y="40759"/>
                <a:ext cx="9024090" cy="81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" name="Ink 8"/>
              <p14:cNvContentPartPr/>
              <p14:nvPr/>
            </p14:nvContentPartPr>
            <p14:xfrm>
              <a:off x="423863" y="3921125"/>
              <a:ext cx="8615017" cy="2806255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0183" y="3905645"/>
                <a:ext cx="8641657" cy="2836856"/>
              </a:xfrm>
              <a:prstGeom prst="rect">
                <a:avLst/>
              </a:prstGeom>
            </p:spPr>
          </p:pic>
        </mc:Fallback>
      </mc:AlternateContent>
      <p:sp>
        <p:nvSpPr>
          <p:cNvPr id="112" name="Rectangle 44"/>
          <p:cNvSpPr>
            <a:spLocks noChangeArrowheads="1"/>
          </p:cNvSpPr>
          <p:nvPr/>
        </p:nvSpPr>
        <p:spPr bwMode="auto">
          <a:xfrm>
            <a:off x="5275263" y="5715000"/>
            <a:ext cx="28125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hlinkClick r:id="rId59"/>
              </a:rPr>
              <a:t>http</a:t>
            </a:r>
            <a:r>
              <a:rPr lang="en-US" sz="1200" dirty="0" smtClean="0">
                <a:hlinkClick r:id="rId59"/>
              </a:rPr>
              <a:t>://research.microsoft.com/contracts/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25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566632" y="2325594"/>
              <a:ext cx="6444720" cy="1663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3392" y="2314434"/>
                <a:ext cx="6460560" cy="16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/>
              <p14:cNvContentPartPr/>
              <p14:nvPr/>
            </p14:nvContentPartPr>
            <p14:xfrm>
              <a:off x="1466552" y="3724554"/>
              <a:ext cx="5603040" cy="5936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7192" y="3715194"/>
                <a:ext cx="5617800" cy="6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9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566632" y="1841754"/>
              <a:ext cx="6444720" cy="2147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3392" y="1829154"/>
                <a:ext cx="6460560" cy="21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/>
              <p14:cNvContentPartPr/>
              <p14:nvPr/>
            </p14:nvContentPartPr>
            <p14:xfrm>
              <a:off x="1466552" y="3724554"/>
              <a:ext cx="5603040" cy="5936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7192" y="3715194"/>
                <a:ext cx="561780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" name="Ink 34"/>
              <p14:cNvContentPartPr/>
              <p14:nvPr/>
            </p14:nvContentPartPr>
            <p14:xfrm>
              <a:off x="3559397" y="4593234"/>
              <a:ext cx="2437920" cy="9010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0037" y="4580634"/>
                <a:ext cx="2461320" cy="9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/>
              <p14:cNvContentPartPr/>
              <p14:nvPr/>
            </p14:nvContentPartPr>
            <p14:xfrm>
              <a:off x="3702317" y="4688634"/>
              <a:ext cx="2184480" cy="7884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6917" y="4678194"/>
                <a:ext cx="2194920" cy="81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1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1466552" y="3724554"/>
              <a:ext cx="5603040" cy="5936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7192" y="3715194"/>
                <a:ext cx="561780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566632" y="1841754"/>
              <a:ext cx="6444720" cy="2147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3392" y="1829154"/>
                <a:ext cx="6460560" cy="21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3579531" y="4640091"/>
              <a:ext cx="2018520" cy="753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65491" y="4626051"/>
                <a:ext cx="2046600" cy="78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3557211" y="4804611"/>
              <a:ext cx="2096280" cy="876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2931" y="4695171"/>
                <a:ext cx="2179800" cy="10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2910291" y="1845051"/>
              <a:ext cx="505080" cy="485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4571" y="1750731"/>
                <a:ext cx="60012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6011691" y="1789251"/>
              <a:ext cx="491040" cy="513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59131" y="1682331"/>
                <a:ext cx="59724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1616811" y="2332851"/>
              <a:ext cx="1015560" cy="1336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96651" y="2300451"/>
                <a:ext cx="1054800" cy="14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2571531" y="2969331"/>
              <a:ext cx="742320" cy="623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30491" y="2873211"/>
                <a:ext cx="79668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3254811" y="2592411"/>
              <a:ext cx="692280" cy="1026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09091" y="2495571"/>
                <a:ext cx="758520" cy="12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3839451" y="2930091"/>
              <a:ext cx="628560" cy="547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90851" y="2837211"/>
                <a:ext cx="69372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4286211" y="2997771"/>
              <a:ext cx="354240" cy="409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38691" y="2916051"/>
                <a:ext cx="42300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4661691" y="2986251"/>
              <a:ext cx="140760" cy="4791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16331" y="2895891"/>
                <a:ext cx="218520" cy="66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/>
              <p14:cNvContentPartPr/>
              <p14:nvPr/>
            </p14:nvContentPartPr>
            <p14:xfrm>
              <a:off x="4625691" y="2682771"/>
              <a:ext cx="54360" cy="62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88251" y="2625531"/>
                <a:ext cx="1090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/>
              <p14:cNvContentPartPr/>
              <p14:nvPr/>
            </p14:nvContentPartPr>
            <p14:xfrm>
              <a:off x="4994331" y="2569011"/>
              <a:ext cx="609480" cy="902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47891" y="2469291"/>
                <a:ext cx="672120" cy="10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/>
              <p14:cNvContentPartPr/>
              <p14:nvPr/>
            </p14:nvContentPartPr>
            <p14:xfrm>
              <a:off x="5569611" y="3055731"/>
              <a:ext cx="537840" cy="4546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23891" y="2969331"/>
                <a:ext cx="60480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/>
              <p14:cNvContentPartPr/>
              <p14:nvPr/>
            </p14:nvContentPartPr>
            <p14:xfrm>
              <a:off x="6036891" y="2647851"/>
              <a:ext cx="550800" cy="9032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01971" y="2607531"/>
                <a:ext cx="633960" cy="10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/>
              <p14:cNvContentPartPr/>
              <p14:nvPr/>
            </p14:nvContentPartPr>
            <p14:xfrm>
              <a:off x="6724491" y="3043851"/>
              <a:ext cx="206640" cy="4528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80211" y="2957451"/>
                <a:ext cx="30096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/>
              <p14:cNvContentPartPr/>
              <p14:nvPr/>
            </p14:nvContentPartPr>
            <p14:xfrm>
              <a:off x="6524331" y="2842251"/>
              <a:ext cx="114840" cy="61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90851" y="2777091"/>
                <a:ext cx="1663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/>
              <p14:cNvContentPartPr/>
              <p14:nvPr/>
            </p14:nvContentPartPr>
            <p14:xfrm>
              <a:off x="6913131" y="2742891"/>
              <a:ext cx="156240" cy="8762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69211" y="2684931"/>
                <a:ext cx="213840" cy="10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/>
              <p14:cNvContentPartPr/>
              <p14:nvPr/>
            </p14:nvContentPartPr>
            <p14:xfrm>
              <a:off x="7136331" y="3106131"/>
              <a:ext cx="82440" cy="360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87731" y="3025491"/>
                <a:ext cx="14832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/>
              <p14:cNvContentPartPr/>
              <p14:nvPr/>
            </p14:nvContentPartPr>
            <p14:xfrm>
              <a:off x="7271331" y="2723811"/>
              <a:ext cx="188280" cy="8121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23091" y="2665131"/>
                <a:ext cx="279720" cy="9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/>
              <p14:cNvContentPartPr/>
              <p14:nvPr/>
            </p14:nvContentPartPr>
            <p14:xfrm>
              <a:off x="7162971" y="3011811"/>
              <a:ext cx="428040" cy="972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36331" y="2947011"/>
                <a:ext cx="4669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/>
              <p14:cNvContentPartPr/>
              <p14:nvPr/>
            </p14:nvContentPartPr>
            <p14:xfrm>
              <a:off x="7494531" y="3188931"/>
              <a:ext cx="346320" cy="2782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74011" y="3119811"/>
                <a:ext cx="3816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/>
              <p14:cNvContentPartPr/>
              <p14:nvPr/>
            </p14:nvContentPartPr>
            <p14:xfrm>
              <a:off x="7653651" y="3017931"/>
              <a:ext cx="343800" cy="10422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14411" y="2967531"/>
                <a:ext cx="413280" cy="11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/>
              <p14:cNvContentPartPr/>
              <p14:nvPr/>
            </p14:nvContentPartPr>
            <p14:xfrm>
              <a:off x="1589451" y="3633531"/>
              <a:ext cx="5806800" cy="7502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61011" y="3526971"/>
                <a:ext cx="5875920" cy="9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/>
              <p14:cNvContentPartPr/>
              <p14:nvPr/>
            </p14:nvContentPartPr>
            <p14:xfrm>
              <a:off x="5685891" y="3771411"/>
              <a:ext cx="1661760" cy="6991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46651" y="3676011"/>
                <a:ext cx="1715040" cy="8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/>
              <p14:cNvContentPartPr/>
              <p14:nvPr/>
            </p14:nvContentPartPr>
            <p14:xfrm>
              <a:off x="7646091" y="1355091"/>
              <a:ext cx="137520" cy="3452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28451" y="1319811"/>
                <a:ext cx="1728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/>
              <p14:cNvContentPartPr/>
              <p14:nvPr/>
            </p14:nvContentPartPr>
            <p14:xfrm>
              <a:off x="7308051" y="804651"/>
              <a:ext cx="99000" cy="6040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74931" y="772611"/>
                <a:ext cx="173520" cy="6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/>
              <p14:cNvContentPartPr/>
              <p14:nvPr/>
            </p14:nvContentPartPr>
            <p14:xfrm>
              <a:off x="6959931" y="843171"/>
              <a:ext cx="38520" cy="2862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920331" y="819051"/>
                <a:ext cx="10944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/>
              <p14:cNvContentPartPr/>
              <p14:nvPr/>
            </p14:nvContentPartPr>
            <p14:xfrm>
              <a:off x="6606051" y="701691"/>
              <a:ext cx="7200" cy="2487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63211" y="675051"/>
                <a:ext cx="9504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/>
              <p14:cNvContentPartPr/>
              <p14:nvPr/>
            </p14:nvContentPartPr>
            <p14:xfrm>
              <a:off x="1846131" y="1086171"/>
              <a:ext cx="542160" cy="2973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30291" y="1054851"/>
                <a:ext cx="5986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/>
              <p14:cNvContentPartPr/>
              <p14:nvPr/>
            </p14:nvContentPartPr>
            <p14:xfrm>
              <a:off x="1073931" y="1393971"/>
              <a:ext cx="494640" cy="1753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58091" y="1314411"/>
                <a:ext cx="5245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/>
              <p14:cNvContentPartPr/>
              <p14:nvPr/>
            </p14:nvContentPartPr>
            <p14:xfrm>
              <a:off x="1015611" y="1818411"/>
              <a:ext cx="296280" cy="964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98691" y="1769091"/>
                <a:ext cx="3308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/>
              <p14:cNvContentPartPr/>
              <p14:nvPr/>
            </p14:nvContentPartPr>
            <p14:xfrm>
              <a:off x="1024251" y="4914411"/>
              <a:ext cx="288360" cy="4168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06251" y="4861131"/>
                <a:ext cx="3294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/>
              <p14:cNvContentPartPr/>
              <p14:nvPr/>
            </p14:nvContentPartPr>
            <p14:xfrm>
              <a:off x="1483971" y="5163891"/>
              <a:ext cx="126000" cy="5050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446891" y="5134011"/>
                <a:ext cx="17748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Ink 40"/>
              <p14:cNvContentPartPr/>
              <p14:nvPr/>
            </p14:nvContentPartPr>
            <p14:xfrm>
              <a:off x="2049891" y="5483211"/>
              <a:ext cx="173160" cy="5533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08851" y="5440011"/>
                <a:ext cx="23076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Ink 41"/>
              <p14:cNvContentPartPr/>
              <p14:nvPr/>
            </p14:nvContentPartPr>
            <p14:xfrm>
              <a:off x="7046691" y="5798211"/>
              <a:ext cx="333360" cy="4532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01331" y="5715051"/>
                <a:ext cx="39960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Ink 42"/>
              <p14:cNvContentPartPr/>
              <p14:nvPr/>
            </p14:nvContentPartPr>
            <p14:xfrm>
              <a:off x="7756971" y="5607411"/>
              <a:ext cx="404640" cy="2941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36811" y="5548371"/>
                <a:ext cx="44604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/>
              <p14:cNvContentPartPr/>
              <p14:nvPr/>
            </p14:nvContentPartPr>
            <p14:xfrm>
              <a:off x="8251251" y="5469171"/>
              <a:ext cx="355320" cy="2106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230371" y="5429211"/>
                <a:ext cx="395640" cy="3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5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6463157" y="-3470406"/>
              <a:ext cx="15480" cy="11644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7757" y="-3474045"/>
                <a:ext cx="24480" cy="20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3322157" y="-1215366"/>
              <a:ext cx="29160" cy="32164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9917" y="-1227653"/>
                <a:ext cx="45360" cy="48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533597" y="209874"/>
              <a:ext cx="5171760" cy="2044924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197" y="197273"/>
                <a:ext cx="5200920" cy="2068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6462797" y="554394"/>
              <a:ext cx="1258560" cy="596284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49117" y="547553"/>
                <a:ext cx="1287360" cy="616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/>
              <p14:cNvContentPartPr/>
              <p14:nvPr/>
            </p14:nvContentPartPr>
            <p14:xfrm>
              <a:off x="4896437" y="1437474"/>
              <a:ext cx="3761280" cy="1399444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85637" y="1430633"/>
                <a:ext cx="3780000" cy="1419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2846237" y="2664354"/>
              <a:ext cx="3988080" cy="1033626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32557" y="2660754"/>
                <a:ext cx="4016160" cy="1053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686597" y="5406834"/>
              <a:ext cx="1318680" cy="824884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2197" y="5399633"/>
                <a:ext cx="1336680" cy="845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4" name="Ink 233"/>
              <p14:cNvContentPartPr/>
              <p14:nvPr/>
            </p14:nvContentPartPr>
            <p14:xfrm>
              <a:off x="91157" y="3560394"/>
              <a:ext cx="8543160" cy="1420986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677" y="3549954"/>
                <a:ext cx="8573040" cy="1444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4" name="Ink 243"/>
              <p14:cNvContentPartPr/>
              <p14:nvPr/>
            </p14:nvContentPartPr>
            <p14:xfrm>
              <a:off x="1444757" y="4382274"/>
              <a:ext cx="4332600" cy="1982586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29637" y="4378314"/>
                <a:ext cx="4353480" cy="2001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5" name="Ink 244"/>
              <p14:cNvContentPartPr/>
              <p14:nvPr/>
            </p14:nvContentPartPr>
            <p14:xfrm>
              <a:off x="4484597" y="4367640"/>
              <a:ext cx="4502803" cy="1911900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70917" y="4355760"/>
                <a:ext cx="4519723" cy="19385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86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/>
              <p14:cNvContentPartPr/>
              <p14:nvPr/>
            </p14:nvContentPartPr>
            <p14:xfrm>
              <a:off x="604157" y="634798"/>
              <a:ext cx="7411680" cy="43912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757" y="618958"/>
                <a:ext cx="7436880" cy="44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7" name="Ink 116"/>
              <p14:cNvContentPartPr/>
              <p14:nvPr/>
            </p14:nvContentPartPr>
            <p14:xfrm>
              <a:off x="5515967" y="5820598"/>
              <a:ext cx="1848960" cy="39672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3367" y="5816998"/>
                <a:ext cx="18698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9" name="Ink 118"/>
              <p14:cNvContentPartPr/>
              <p14:nvPr/>
            </p14:nvContentPartPr>
            <p14:xfrm>
              <a:off x="1610357" y="5495158"/>
              <a:ext cx="5456880" cy="120348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8477" y="5483278"/>
                <a:ext cx="5476680" cy="12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1" name="Ink 140"/>
              <p14:cNvContentPartPr/>
              <p14:nvPr/>
            </p14:nvContentPartPr>
            <p14:xfrm>
              <a:off x="5608980" y="511318"/>
              <a:ext cx="3097337" cy="2233562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96380" y="499437"/>
                <a:ext cx="3116776" cy="22584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79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001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8500" y="173038"/>
              <a:ext cx="1117600" cy="481012"/>
            </p14:xfrm>
          </p:contentPart>
        </mc:Choice>
        <mc:Fallback xmlns="">
          <p:pic>
            <p:nvPicPr>
              <p:cNvPr id="17001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5898" y="159717"/>
                <a:ext cx="1146764" cy="510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001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2963" y="185738"/>
              <a:ext cx="1800225" cy="746125"/>
            </p14:xfrm>
          </p:contentPart>
        </mc:Choice>
        <mc:Fallback xmlns="">
          <p:pic>
            <p:nvPicPr>
              <p:cNvPr id="17001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7844" y="169181"/>
                <a:ext cx="1831903" cy="779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001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2263" y="166688"/>
              <a:ext cx="1857375" cy="412750"/>
            </p14:xfrm>
          </p:contentPart>
        </mc:Choice>
        <mc:Fallback xmlns="">
          <p:pic>
            <p:nvPicPr>
              <p:cNvPr id="17001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6419" y="149760"/>
                <a:ext cx="1889784" cy="446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002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613" y="1443038"/>
              <a:ext cx="263525" cy="7937"/>
            </p14:xfrm>
          </p:contentPart>
        </mc:Choice>
        <mc:Fallback xmlns="">
          <p:pic>
            <p:nvPicPr>
              <p:cNvPr id="17002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0773" y="1426442"/>
                <a:ext cx="290526" cy="4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002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3975" y="1193800"/>
              <a:ext cx="3371850" cy="395288"/>
            </p14:xfrm>
          </p:contentPart>
        </mc:Choice>
        <mc:Fallback xmlns="">
          <p:pic>
            <p:nvPicPr>
              <p:cNvPr id="17002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09575" y="1185160"/>
                <a:ext cx="3402811" cy="420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002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" y="3951288"/>
              <a:ext cx="242888" cy="19050"/>
            </p14:xfrm>
          </p:contentPart>
        </mc:Choice>
        <mc:Fallback xmlns="">
          <p:pic>
            <p:nvPicPr>
              <p:cNvPr id="17002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2367" y="3934802"/>
                <a:ext cx="274553" cy="49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002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5563" y="3724275"/>
              <a:ext cx="1408112" cy="381000"/>
            </p14:xfrm>
          </p:contentPart>
        </mc:Choice>
        <mc:Fallback xmlns="">
          <p:pic>
            <p:nvPicPr>
              <p:cNvPr id="17002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15122" y="3708070"/>
                <a:ext cx="1433315" cy="412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002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5138" y="3716338"/>
              <a:ext cx="1835150" cy="592137"/>
            </p14:xfrm>
          </p:contentPart>
        </mc:Choice>
        <mc:Fallback xmlns="">
          <p:pic>
            <p:nvPicPr>
              <p:cNvPr id="17002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94699" y="3702659"/>
                <a:ext cx="1862148" cy="621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002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2286000"/>
              <a:ext cx="322263" cy="33338"/>
            </p14:xfrm>
          </p:contentPart>
        </mc:Choice>
        <mc:Fallback xmlns="">
          <p:pic>
            <p:nvPicPr>
              <p:cNvPr id="17002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0282" y="2269331"/>
                <a:ext cx="355029" cy="6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002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089150"/>
              <a:ext cx="1363662" cy="325438"/>
            </p14:xfrm>
          </p:contentPart>
        </mc:Choice>
        <mc:Fallback xmlns="">
          <p:pic>
            <p:nvPicPr>
              <p:cNvPr id="17002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71078" y="2075830"/>
                <a:ext cx="1396782" cy="355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002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3713" y="2163763"/>
              <a:ext cx="1158875" cy="473075"/>
            </p14:xfrm>
          </p:contentPart>
        </mc:Choice>
        <mc:Fallback xmlns="">
          <p:pic>
            <p:nvPicPr>
              <p:cNvPr id="17002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87152" y="2147202"/>
                <a:ext cx="1190556" cy="506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003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3663" y="2084388"/>
              <a:ext cx="941387" cy="568325"/>
            </p14:xfrm>
          </p:contentPart>
        </mc:Choice>
        <mc:Fallback xmlns="">
          <p:pic>
            <p:nvPicPr>
              <p:cNvPr id="17003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53954" y="2072150"/>
                <a:ext cx="962962" cy="597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003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6900" y="4475163"/>
              <a:ext cx="1973263" cy="539750"/>
            </p14:xfrm>
          </p:contentPart>
        </mc:Choice>
        <mc:Fallback xmlns="">
          <p:pic>
            <p:nvPicPr>
              <p:cNvPr id="17003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51779" y="4461120"/>
                <a:ext cx="2004945" cy="568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003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3838" y="4556125"/>
              <a:ext cx="228600" cy="230188"/>
            </p14:xfrm>
          </p:contentPart>
        </mc:Choice>
        <mc:Fallback xmlns="">
          <p:pic>
            <p:nvPicPr>
              <p:cNvPr id="17003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18358" y="4541356"/>
                <a:ext cx="259200" cy="260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003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9125" y="4498975"/>
              <a:ext cx="1968500" cy="501650"/>
            </p14:xfrm>
          </p:contentPart>
        </mc:Choice>
        <mc:Fallback xmlns="">
          <p:pic>
            <p:nvPicPr>
              <p:cNvPr id="17003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13645" y="4484930"/>
                <a:ext cx="2000900" cy="530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003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538" y="5567363"/>
              <a:ext cx="193675" cy="44450"/>
            </p14:xfrm>
          </p:contentPart>
        </mc:Choice>
        <mc:Fallback xmlns="">
          <p:pic>
            <p:nvPicPr>
              <p:cNvPr id="17003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6778" y="5552185"/>
                <a:ext cx="220674" cy="65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003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3188" y="5408613"/>
              <a:ext cx="2166937" cy="708025"/>
            </p14:xfrm>
          </p:contentPart>
        </mc:Choice>
        <mc:Fallback xmlns="">
          <p:pic>
            <p:nvPicPr>
              <p:cNvPr id="17003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58787" y="5393855"/>
                <a:ext cx="2195378" cy="739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003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3338" y="5524500"/>
              <a:ext cx="479425" cy="204788"/>
            </p14:xfrm>
          </p:contentPart>
        </mc:Choice>
        <mc:Fallback xmlns="">
          <p:pic>
            <p:nvPicPr>
              <p:cNvPr id="17003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30021" y="5510464"/>
                <a:ext cx="507499" cy="23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004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5813" y="5368925"/>
              <a:ext cx="1806575" cy="563563"/>
            </p14:xfrm>
          </p:contentPart>
        </mc:Choice>
        <mc:Fallback xmlns="">
          <p:pic>
            <p:nvPicPr>
              <p:cNvPr id="17004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82492" y="5353080"/>
                <a:ext cx="1833576" cy="594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004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" y="3135313"/>
              <a:ext cx="277813" cy="26987"/>
            </p14:xfrm>
          </p:contentPart>
        </mc:Choice>
        <mc:Fallback xmlns="">
          <p:pic>
            <p:nvPicPr>
              <p:cNvPr id="17004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1940" y="3119481"/>
                <a:ext cx="307322" cy="56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004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0" y="2816225"/>
              <a:ext cx="1811338" cy="423863"/>
            </p14:xfrm>
          </p:contentPart>
        </mc:Choice>
        <mc:Fallback xmlns="">
          <p:pic>
            <p:nvPicPr>
              <p:cNvPr id="17004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86559" y="2802540"/>
                <a:ext cx="1834740" cy="452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004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3288" y="2871788"/>
              <a:ext cx="1951037" cy="371475"/>
            </p14:xfrm>
          </p:contentPart>
        </mc:Choice>
        <mc:Fallback xmlns="">
          <p:pic>
            <p:nvPicPr>
              <p:cNvPr id="17004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29609" y="2856310"/>
                <a:ext cx="1979835" cy="400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004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1700" y="6359525"/>
              <a:ext cx="246063" cy="73025"/>
            </p14:xfrm>
          </p:contentPart>
        </mc:Choice>
        <mc:Fallback xmlns="">
          <p:pic>
            <p:nvPicPr>
              <p:cNvPr id="17004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7670" y="6351251"/>
                <a:ext cx="264770" cy="95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004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6435725"/>
              <a:ext cx="58737" cy="63500"/>
            </p14:xfrm>
          </p:contentPart>
        </mc:Choice>
        <mc:Fallback xmlns="">
          <p:pic>
            <p:nvPicPr>
              <p:cNvPr id="17004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94059" y="6421654"/>
                <a:ext cx="78556" cy="87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004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3063" y="6451600"/>
              <a:ext cx="288925" cy="85725"/>
            </p14:xfrm>
          </p:contentPart>
        </mc:Choice>
        <mc:Fallback xmlns="">
          <p:pic>
            <p:nvPicPr>
              <p:cNvPr id="17004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630830" y="6448718"/>
                <a:ext cx="316630" cy="1033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61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9" name="Ink 148"/>
              <p14:cNvContentPartPr/>
              <p14:nvPr/>
            </p14:nvContentPartPr>
            <p14:xfrm>
              <a:off x="1145597" y="4231800"/>
              <a:ext cx="7462483" cy="1704954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3357" y="4218840"/>
                <a:ext cx="7488763" cy="1731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7" name="Ink 166"/>
              <p14:cNvContentPartPr/>
              <p14:nvPr/>
            </p14:nvContentPartPr>
            <p14:xfrm>
              <a:off x="577920" y="329400"/>
              <a:ext cx="8228520" cy="252180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360" y="314640"/>
                <a:ext cx="8258760" cy="25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9" name="Ink 168"/>
              <p14:cNvContentPartPr/>
              <p14:nvPr/>
            </p14:nvContentPartPr>
            <p14:xfrm>
              <a:off x="2164800" y="3058920"/>
              <a:ext cx="4618080" cy="117288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1120" y="3044520"/>
                <a:ext cx="4646880" cy="120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40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/>
              <p14:cNvContentPartPr/>
              <p14:nvPr/>
            </p14:nvContentPartPr>
            <p14:xfrm>
              <a:off x="3849557" y="399954"/>
              <a:ext cx="1419120" cy="10728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6957" y="396354"/>
                <a:ext cx="1446840" cy="10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/>
              <p14:cNvContentPartPr/>
              <p14:nvPr/>
            </p14:nvContentPartPr>
            <p14:xfrm>
              <a:off x="948677" y="4942794"/>
              <a:ext cx="1969920" cy="4309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2837" y="4928394"/>
                <a:ext cx="200088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/>
              <p14:cNvContentPartPr/>
              <p14:nvPr/>
            </p14:nvContentPartPr>
            <p14:xfrm>
              <a:off x="6279557" y="5059794"/>
              <a:ext cx="1507320" cy="5497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6237" y="5046834"/>
                <a:ext cx="153576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/>
              <p14:cNvContentPartPr/>
              <p14:nvPr/>
            </p14:nvContentPartPr>
            <p14:xfrm>
              <a:off x="4574237" y="1231554"/>
              <a:ext cx="153720" cy="13586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59837" y="1217154"/>
                <a:ext cx="182160" cy="13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/>
              <p14:cNvContentPartPr/>
              <p14:nvPr/>
            </p14:nvContentPartPr>
            <p14:xfrm>
              <a:off x="3227117" y="2782074"/>
              <a:ext cx="2740320" cy="8776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18477" y="2768754"/>
                <a:ext cx="2764440" cy="9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" name="Ink 59"/>
              <p14:cNvContentPartPr/>
              <p14:nvPr/>
            </p14:nvContentPartPr>
            <p14:xfrm>
              <a:off x="2569757" y="3654354"/>
              <a:ext cx="1080720" cy="12348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757" y="3640674"/>
                <a:ext cx="1103760" cy="12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" name="Ink 60"/>
              <p14:cNvContentPartPr/>
              <p14:nvPr/>
            </p14:nvContentPartPr>
            <p14:xfrm>
              <a:off x="5797517" y="3777474"/>
              <a:ext cx="1017360" cy="11271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4197" y="3764154"/>
                <a:ext cx="1043640" cy="11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2146782" y="786428"/>
              <a:ext cx="1226520" cy="965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44262" y="779228"/>
                <a:ext cx="1237680" cy="9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1433982" y="2278628"/>
              <a:ext cx="516960" cy="2457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30382" y="2275388"/>
                <a:ext cx="525240" cy="24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/>
              <p14:cNvContentPartPr/>
              <p14:nvPr/>
            </p14:nvContentPartPr>
            <p14:xfrm>
              <a:off x="5719062" y="720548"/>
              <a:ext cx="866520" cy="393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09702" y="711908"/>
                <a:ext cx="87840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/>
              <p14:cNvContentPartPr/>
              <p14:nvPr/>
            </p14:nvContentPartPr>
            <p14:xfrm>
              <a:off x="7037382" y="1633868"/>
              <a:ext cx="577440" cy="3375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34862" y="1631348"/>
                <a:ext cx="582480" cy="33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/>
              <p14:cNvContentPartPr/>
              <p14:nvPr/>
            </p14:nvContentPartPr>
            <p14:xfrm>
              <a:off x="2626800" y="6093420"/>
              <a:ext cx="4307400" cy="6847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17440" y="6085140"/>
                <a:ext cx="432252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/>
              <p14:cNvContentPartPr/>
              <p14:nvPr/>
            </p14:nvContentPartPr>
            <p14:xfrm>
              <a:off x="5381280" y="6697140"/>
              <a:ext cx="1645200" cy="90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76600" y="6687780"/>
                <a:ext cx="1652040" cy="1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16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39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9138" y="153988"/>
              <a:ext cx="3243262" cy="396875"/>
            </p14:xfrm>
          </p:contentPart>
        </mc:Choice>
        <mc:Fallback xmlns="">
          <p:pic>
            <p:nvPicPr>
              <p:cNvPr id="839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6898" y="143904"/>
                <a:ext cx="3271702" cy="421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9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8225" y="1806575"/>
              <a:ext cx="112713" cy="90488"/>
            </p14:xfrm>
          </p:contentPart>
        </mc:Choice>
        <mc:Fallback xmlns="">
          <p:pic>
            <p:nvPicPr>
              <p:cNvPr id="839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4984" y="1795760"/>
                <a:ext cx="127117" cy="110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9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1679575"/>
              <a:ext cx="1555750" cy="300038"/>
            </p14:xfrm>
          </p:contentPart>
        </mc:Choice>
        <mc:Fallback xmlns="">
          <p:pic>
            <p:nvPicPr>
              <p:cNvPr id="839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6154" y="1668409"/>
                <a:ext cx="1574828" cy="325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39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1825" y="1677988"/>
              <a:ext cx="2270125" cy="342900"/>
            </p14:xfrm>
          </p:contentPart>
        </mc:Choice>
        <mc:Fallback xmlns="">
          <p:pic>
            <p:nvPicPr>
              <p:cNvPr id="839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2465" y="1671152"/>
                <a:ext cx="2294605" cy="365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39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0550" y="1760538"/>
              <a:ext cx="682625" cy="215900"/>
            </p14:xfrm>
          </p:contentPart>
        </mc:Choice>
        <mc:Fallback xmlns="">
          <p:pic>
            <p:nvPicPr>
              <p:cNvPr id="839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59749" y="1747944"/>
                <a:ext cx="701707" cy="243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39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7913" y="2633663"/>
              <a:ext cx="90487" cy="98425"/>
            </p14:xfrm>
          </p:contentPart>
        </mc:Choice>
        <mc:Fallback xmlns="">
          <p:pic>
            <p:nvPicPr>
              <p:cNvPr id="839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0342" y="2623208"/>
                <a:ext cx="108512" cy="119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39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8263" y="2444750"/>
              <a:ext cx="1787525" cy="342900"/>
            </p14:xfrm>
          </p:contentPart>
        </mc:Choice>
        <mc:Fallback xmlns="">
          <p:pic>
            <p:nvPicPr>
              <p:cNvPr id="839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25662" y="2434315"/>
                <a:ext cx="1807326" cy="365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9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5350" y="2416175"/>
              <a:ext cx="2767013" cy="514350"/>
            </p14:xfrm>
          </p:contentPart>
        </mc:Choice>
        <mc:Fallback xmlns="">
          <p:pic>
            <p:nvPicPr>
              <p:cNvPr id="839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22750" y="2404297"/>
                <a:ext cx="2791853" cy="538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39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1563" y="3486150"/>
              <a:ext cx="101600" cy="87313"/>
            </p14:xfrm>
          </p:contentPart>
        </mc:Choice>
        <mc:Fallback xmlns="">
          <p:pic>
            <p:nvPicPr>
              <p:cNvPr id="839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3276" y="3476808"/>
                <a:ext cx="119974" cy="107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39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8263" y="3308350"/>
              <a:ext cx="2381250" cy="304800"/>
            </p14:xfrm>
          </p:contentPart>
        </mc:Choice>
        <mc:Fallback xmlns="">
          <p:pic>
            <p:nvPicPr>
              <p:cNvPr id="839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27464" y="3302952"/>
                <a:ext cx="2401049" cy="323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39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8438" y="3257550"/>
              <a:ext cx="2257425" cy="373063"/>
            </p14:xfrm>
          </p:contentPart>
        </mc:Choice>
        <mc:Fallback xmlns="">
          <p:pic>
            <p:nvPicPr>
              <p:cNvPr id="839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96919" y="3244586"/>
                <a:ext cx="2280104" cy="395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39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4263" y="4341813"/>
              <a:ext cx="98425" cy="87312"/>
            </p14:xfrm>
          </p:contentPart>
        </mc:Choice>
        <mc:Fallback xmlns="">
          <p:pic>
            <p:nvPicPr>
              <p:cNvPr id="839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1644" y="4329185"/>
                <a:ext cx="124023" cy="112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39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4613" y="4154488"/>
              <a:ext cx="377825" cy="346075"/>
            </p14:xfrm>
          </p:contentPart>
        </mc:Choice>
        <mc:Fallback xmlns="">
          <p:pic>
            <p:nvPicPr>
              <p:cNvPr id="839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31659" y="4145485"/>
                <a:ext cx="404813" cy="368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39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5775" y="4313238"/>
              <a:ext cx="622300" cy="158750"/>
            </p14:xfrm>
          </p:contentPart>
        </mc:Choice>
        <mc:Fallback xmlns="">
          <p:pic>
            <p:nvPicPr>
              <p:cNvPr id="839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42818" y="4299559"/>
                <a:ext cx="644255" cy="188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399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4138" y="4162425"/>
              <a:ext cx="866775" cy="477838"/>
            </p14:xfrm>
          </p:contentPart>
        </mc:Choice>
        <mc:Fallback xmlns="">
          <p:pic>
            <p:nvPicPr>
              <p:cNvPr id="8399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10814" y="4149102"/>
                <a:ext cx="890902" cy="506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399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3338" y="4125913"/>
              <a:ext cx="701675" cy="300037"/>
            </p14:xfrm>
          </p:contentPart>
        </mc:Choice>
        <mc:Fallback xmlns="">
          <p:pic>
            <p:nvPicPr>
              <p:cNvPr id="8399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31097" y="4114027"/>
                <a:ext cx="723996" cy="324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399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5050" y="3983038"/>
              <a:ext cx="2019300" cy="439737"/>
            </p14:xfrm>
          </p:contentPart>
        </mc:Choice>
        <mc:Fallback xmlns="">
          <p:pic>
            <p:nvPicPr>
              <p:cNvPr id="8399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31370" y="3975841"/>
                <a:ext cx="2041261" cy="460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399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1050" y="4119563"/>
              <a:ext cx="1663700" cy="542925"/>
            </p14:xfrm>
          </p:contentPart>
        </mc:Choice>
        <mc:Fallback xmlns="">
          <p:pic>
            <p:nvPicPr>
              <p:cNvPr id="8399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20249" y="4108424"/>
                <a:ext cx="1690702" cy="569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400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8550" y="5229225"/>
              <a:ext cx="111125" cy="82550"/>
            </p14:xfrm>
          </p:contentPart>
        </mc:Choice>
        <mc:Fallback xmlns="">
          <p:pic>
            <p:nvPicPr>
              <p:cNvPr id="8400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86682" y="5217022"/>
                <a:ext cx="135220" cy="107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400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1925" y="5065713"/>
              <a:ext cx="1809750" cy="354012"/>
            </p14:xfrm>
          </p:contentPart>
        </mc:Choice>
        <mc:Fallback xmlns="">
          <p:pic>
            <p:nvPicPr>
              <p:cNvPr id="8400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18228" y="5058488"/>
                <a:ext cx="1835341" cy="376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400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6313" y="4954588"/>
              <a:ext cx="2960687" cy="627062"/>
            </p14:xfrm>
          </p:contentPart>
        </mc:Choice>
        <mc:Fallback xmlns="">
          <p:pic>
            <p:nvPicPr>
              <p:cNvPr id="8400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05873" y="4947389"/>
                <a:ext cx="2986967" cy="647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400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3700" y="5016500"/>
              <a:ext cx="1536700" cy="528638"/>
            </p14:xfrm>
          </p:contentPart>
        </mc:Choice>
        <mc:Fallback xmlns="">
          <p:pic>
            <p:nvPicPr>
              <p:cNvPr id="8400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30381" y="5011458"/>
                <a:ext cx="1565137" cy="546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400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7600" y="6200775"/>
              <a:ext cx="79375" cy="112713"/>
            </p14:xfrm>
          </p:contentPart>
        </mc:Choice>
        <mc:Fallback xmlns="">
          <p:pic>
            <p:nvPicPr>
              <p:cNvPr id="8400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05694" y="6188892"/>
                <a:ext cx="103909" cy="1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400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9538" y="5999163"/>
              <a:ext cx="1847850" cy="449262"/>
            </p14:xfrm>
          </p:contentPart>
        </mc:Choice>
        <mc:Fallback xmlns="">
          <p:pic>
            <p:nvPicPr>
              <p:cNvPr id="8400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66218" y="5986923"/>
                <a:ext cx="1871970" cy="475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400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5688" y="5959475"/>
              <a:ext cx="1638300" cy="581025"/>
            </p14:xfrm>
          </p:contentPart>
        </mc:Choice>
        <mc:Fallback xmlns="">
          <p:pic>
            <p:nvPicPr>
              <p:cNvPr id="8400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81649" y="5949035"/>
                <a:ext cx="1664939" cy="606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400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9575" y="6072188"/>
              <a:ext cx="1565275" cy="406400"/>
            </p14:xfrm>
          </p:contentPart>
        </mc:Choice>
        <mc:Fallback xmlns="">
          <p:pic>
            <p:nvPicPr>
              <p:cNvPr id="8400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75532" y="6068588"/>
                <a:ext cx="1595882" cy="426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4038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5875" y="1008063"/>
              <a:ext cx="249238" cy="257175"/>
            </p14:xfrm>
          </p:contentPart>
        </mc:Choice>
        <mc:Fallback xmlns="">
          <p:pic>
            <p:nvPicPr>
              <p:cNvPr id="84038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70027" y="991494"/>
                <a:ext cx="280933" cy="288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4037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1125538"/>
              <a:ext cx="123825" cy="138112"/>
            </p14:xfrm>
          </p:contentPart>
        </mc:Choice>
        <mc:Fallback xmlns="">
          <p:pic>
            <p:nvPicPr>
              <p:cNvPr id="84037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91357" y="1110432"/>
                <a:ext cx="154421" cy="16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4040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4800" y="1001713"/>
              <a:ext cx="719138" cy="298450"/>
            </p14:xfrm>
          </p:contentPart>
        </mc:Choice>
        <mc:Fallback xmlns="">
          <p:pic>
            <p:nvPicPr>
              <p:cNvPr id="84040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59323" y="995953"/>
                <a:ext cx="744333" cy="318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4041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8725" y="977900"/>
              <a:ext cx="919163" cy="292100"/>
            </p14:xfrm>
          </p:contentPart>
        </mc:Choice>
        <mc:Fallback xmlns="">
          <p:pic>
            <p:nvPicPr>
              <p:cNvPr id="84041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83604" y="963871"/>
                <a:ext cx="950846" cy="322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4042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4738" y="1000125"/>
              <a:ext cx="1419225" cy="282575"/>
            </p14:xfrm>
          </p:contentPart>
        </mc:Choice>
        <mc:Fallback xmlns="">
          <p:pic>
            <p:nvPicPr>
              <p:cNvPr id="84042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03937" y="984286"/>
                <a:ext cx="1446587" cy="313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4043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5738" y="1073150"/>
              <a:ext cx="166687" cy="177800"/>
            </p14:xfrm>
          </p:contentPart>
        </mc:Choice>
        <mc:Fallback xmlns="">
          <p:pic>
            <p:nvPicPr>
              <p:cNvPr id="84043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49537" y="1056954"/>
                <a:ext cx="199448" cy="210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4044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7850" y="1027113"/>
              <a:ext cx="1657350" cy="273050"/>
            </p14:xfrm>
          </p:contentPart>
        </mc:Choice>
        <mc:Fallback xmlns="">
          <p:pic>
            <p:nvPicPr>
              <p:cNvPr id="84044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41287" y="1017027"/>
                <a:ext cx="1681834" cy="300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4045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4750" y="1009650"/>
              <a:ext cx="1304925" cy="431800"/>
            </p14:xfrm>
          </p:contentPart>
        </mc:Choice>
        <mc:Fallback xmlns="">
          <p:pic>
            <p:nvPicPr>
              <p:cNvPr id="84045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08551" y="995605"/>
                <a:ext cx="1337683" cy="462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4047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0663" y="1597025"/>
              <a:ext cx="1152525" cy="617538"/>
            </p14:xfrm>
          </p:contentPart>
        </mc:Choice>
        <mc:Fallback xmlns="">
          <p:pic>
            <p:nvPicPr>
              <p:cNvPr id="84047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58061" y="1581902"/>
                <a:ext cx="1181689" cy="6492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00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3" name="Ink 112"/>
              <p14:cNvContentPartPr/>
              <p14:nvPr/>
            </p14:nvContentPartPr>
            <p14:xfrm>
              <a:off x="7227797" y="4396618"/>
              <a:ext cx="1479600" cy="156312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7717" y="4385098"/>
                <a:ext cx="1492920" cy="15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562397" y="423838"/>
              <a:ext cx="1541520" cy="1621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7637" y="419878"/>
                <a:ext cx="1572120" cy="16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595157" y="456958"/>
              <a:ext cx="7395480" cy="3063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8597" y="444358"/>
                <a:ext cx="7421040" cy="30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7510577" y="2481236"/>
              <a:ext cx="960120" cy="400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98337" y="2467196"/>
                <a:ext cx="9806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561317" y="4122480"/>
              <a:ext cx="5819400" cy="2569678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117" y="4108800"/>
                <a:ext cx="5849640" cy="258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14300640" y="7474800"/>
              <a:ext cx="19080" cy="268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288760" y="7462920"/>
                <a:ext cx="42840" cy="2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7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1" name="Ink 110"/>
              <p14:cNvContentPartPr/>
              <p14:nvPr/>
            </p14:nvContentPartPr>
            <p14:xfrm>
              <a:off x="627557" y="420834"/>
              <a:ext cx="2241000" cy="711484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997" y="414713"/>
                <a:ext cx="2265840" cy="734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9" name="Ink 138"/>
              <p14:cNvContentPartPr/>
              <p14:nvPr/>
            </p14:nvContentPartPr>
            <p14:xfrm>
              <a:off x="1302197" y="543234"/>
              <a:ext cx="7200720" cy="1869244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9597" y="527396"/>
                <a:ext cx="7226280" cy="1894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8" name="Ink 147"/>
              <p14:cNvContentPartPr/>
              <p14:nvPr/>
            </p14:nvContentPartPr>
            <p14:xfrm>
              <a:off x="6875357" y="5444758"/>
              <a:ext cx="252000" cy="44100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62757" y="5091958"/>
                <a:ext cx="1799280" cy="8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4" name="Ink 163"/>
              <p14:cNvContentPartPr/>
              <p14:nvPr/>
            </p14:nvContentPartPr>
            <p14:xfrm>
              <a:off x="5512037" y="1711074"/>
              <a:ext cx="1614600" cy="445444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00877" y="1699551"/>
                <a:ext cx="1633320" cy="469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641237" y="2690274"/>
              <a:ext cx="7909560" cy="2255884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6117" y="2676233"/>
                <a:ext cx="7939080" cy="2286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/>
              <p14:cNvContentPartPr/>
              <p14:nvPr/>
            </p14:nvContentPartPr>
            <p14:xfrm>
              <a:off x="1345037" y="3950634"/>
              <a:ext cx="7562880" cy="2713444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32077" y="3940914"/>
                <a:ext cx="7585920" cy="2735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/>
              <p14:cNvContentPartPr/>
              <p14:nvPr/>
            </p14:nvContentPartPr>
            <p14:xfrm>
              <a:off x="7188197" y="5559238"/>
              <a:ext cx="231120" cy="163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75597" y="5546998"/>
                <a:ext cx="2512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/>
              <p14:cNvContentPartPr/>
              <p14:nvPr/>
            </p14:nvContentPartPr>
            <p14:xfrm>
              <a:off x="7436237" y="5398318"/>
              <a:ext cx="625320" cy="2919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33357" y="5387878"/>
                <a:ext cx="6415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/>
              <p14:cNvContentPartPr/>
              <p14:nvPr/>
            </p14:nvContentPartPr>
            <p14:xfrm>
              <a:off x="8081357" y="5420278"/>
              <a:ext cx="160920" cy="157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68397" y="5411998"/>
                <a:ext cx="1864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/>
              <p14:cNvContentPartPr/>
              <p14:nvPr/>
            </p14:nvContentPartPr>
            <p14:xfrm>
              <a:off x="8125997" y="5095558"/>
              <a:ext cx="493200" cy="534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19517" y="5091958"/>
                <a:ext cx="50364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Ink 19"/>
              <p14:cNvContentPartPr/>
              <p14:nvPr/>
            </p14:nvContentPartPr>
            <p14:xfrm>
              <a:off x="8371877" y="5314438"/>
              <a:ext cx="284400" cy="1148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61797" y="5308678"/>
                <a:ext cx="300240" cy="1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6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016517" y="2914318"/>
              <a:ext cx="3737160" cy="596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4637" y="2908558"/>
                <a:ext cx="375444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4602600" y="1562160"/>
              <a:ext cx="1330560" cy="438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88920" y="1550280"/>
                <a:ext cx="135468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13160880" y="3711000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49000" y="369912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/>
              <p14:cNvContentPartPr/>
              <p14:nvPr/>
            </p14:nvContentPartPr>
            <p14:xfrm>
              <a:off x="965880" y="4180800"/>
              <a:ext cx="1215360" cy="5702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4360" y="4167120"/>
                <a:ext cx="123804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9" name="Ink 48"/>
              <p14:cNvContentPartPr/>
              <p14:nvPr/>
            </p14:nvContentPartPr>
            <p14:xfrm>
              <a:off x="2743200" y="5021760"/>
              <a:ext cx="3677040" cy="10368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34200" y="5008080"/>
                <a:ext cx="3700440" cy="10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Ink 53"/>
              <p14:cNvContentPartPr/>
              <p14:nvPr/>
            </p14:nvContentPartPr>
            <p14:xfrm>
              <a:off x="533520" y="659640"/>
              <a:ext cx="3768480" cy="26816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0920" y="646680"/>
                <a:ext cx="3793680" cy="27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Ink 54"/>
              <p14:cNvContentPartPr/>
              <p14:nvPr/>
            </p14:nvContentPartPr>
            <p14:xfrm>
              <a:off x="7479720" y="2556480"/>
              <a:ext cx="1191600" cy="6559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67480" y="2546040"/>
                <a:ext cx="121752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0" name="Ink 59"/>
              <p14:cNvContentPartPr/>
              <p14:nvPr/>
            </p14:nvContentPartPr>
            <p14:xfrm>
              <a:off x="6927840" y="3963720"/>
              <a:ext cx="1128240" cy="6220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14520" y="3949680"/>
                <a:ext cx="1153440" cy="64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14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752600" y="1752600"/>
              <a:ext cx="6185160" cy="3438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8560" y="1739280"/>
                <a:ext cx="6215040" cy="34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30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69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0638" y="193675"/>
              <a:ext cx="1828800" cy="477838"/>
            </p14:xfrm>
          </p:contentPart>
        </mc:Choice>
        <mc:Fallback xmlns="">
          <p:pic>
            <p:nvPicPr>
              <p:cNvPr id="1669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5881" y="182521"/>
                <a:ext cx="1858674" cy="503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69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4563" y="190500"/>
              <a:ext cx="2227262" cy="625475"/>
            </p14:xfrm>
          </p:contentPart>
        </mc:Choice>
        <mc:Fallback xmlns="">
          <p:pic>
            <p:nvPicPr>
              <p:cNvPr id="1669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1603" y="178617"/>
                <a:ext cx="2256781" cy="653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69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8638" y="2008188"/>
              <a:ext cx="2684462" cy="652462"/>
            </p14:xfrm>
          </p:contentPart>
        </mc:Choice>
        <mc:Fallback xmlns="">
          <p:pic>
            <p:nvPicPr>
              <p:cNvPr id="1669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4598" y="1996665"/>
                <a:ext cx="2713261" cy="680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692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938" y="2830513"/>
              <a:ext cx="630237" cy="473075"/>
            </p14:xfrm>
          </p:contentPart>
        </mc:Choice>
        <mc:Fallback xmlns="">
          <p:pic>
            <p:nvPicPr>
              <p:cNvPr id="16692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6261" y="2815392"/>
                <a:ext cx="653992" cy="499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69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1513" y="2797175"/>
              <a:ext cx="2797175" cy="739775"/>
            </p14:xfrm>
          </p:contentPart>
        </mc:Choice>
        <mc:Fallback xmlns="">
          <p:pic>
            <p:nvPicPr>
              <p:cNvPr id="1669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27833" y="2789255"/>
                <a:ext cx="2827415" cy="761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69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0" y="2735263"/>
              <a:ext cx="482600" cy="406400"/>
            </p14:xfrm>
          </p:contentPart>
        </mc:Choice>
        <mc:Fallback xmlns="">
          <p:pic>
            <p:nvPicPr>
              <p:cNvPr id="1669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67565" y="2719785"/>
                <a:ext cx="508511" cy="436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692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7563" y="2979738"/>
              <a:ext cx="369887" cy="141287"/>
            </p14:xfrm>
          </p:contentPart>
        </mc:Choice>
        <mc:Fallback xmlns="">
          <p:pic>
            <p:nvPicPr>
              <p:cNvPr id="16692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82076" y="2966042"/>
                <a:ext cx="395098" cy="170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69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3050" y="2930525"/>
              <a:ext cx="1751013" cy="490538"/>
            </p14:xfrm>
          </p:contentPart>
        </mc:Choice>
        <mc:Fallback xmlns="">
          <p:pic>
            <p:nvPicPr>
              <p:cNvPr id="1669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08290" y="2917209"/>
                <a:ext cx="1782333" cy="520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69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750" y="3794125"/>
              <a:ext cx="500063" cy="671513"/>
            </p14:xfrm>
          </p:contentPart>
        </mc:Choice>
        <mc:Fallback xmlns="">
          <p:pic>
            <p:nvPicPr>
              <p:cNvPr id="1669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7869" y="3782243"/>
                <a:ext cx="522744" cy="699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69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8638" y="3863975"/>
              <a:ext cx="1746250" cy="217488"/>
            </p14:xfrm>
          </p:contentPart>
        </mc:Choice>
        <mc:Fallback xmlns="">
          <p:pic>
            <p:nvPicPr>
              <p:cNvPr id="1669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93897" y="3849932"/>
                <a:ext cx="1777529" cy="246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69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8275" y="3678238"/>
              <a:ext cx="1104900" cy="384175"/>
            </p14:xfrm>
          </p:contentPart>
        </mc:Choice>
        <mc:Fallback xmlns="">
          <p:pic>
            <p:nvPicPr>
              <p:cNvPr id="1669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76394" y="3664196"/>
                <a:ext cx="1130821" cy="411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694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3938" y="3621088"/>
              <a:ext cx="506412" cy="495300"/>
            </p14:xfrm>
          </p:contentPart>
        </mc:Choice>
        <mc:Fallback xmlns="">
          <p:pic>
            <p:nvPicPr>
              <p:cNvPr id="16694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9891" y="3609209"/>
                <a:ext cx="537027" cy="519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695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8850" y="1970088"/>
              <a:ext cx="2592388" cy="622300"/>
            </p14:xfrm>
          </p:contentPart>
        </mc:Choice>
        <mc:Fallback xmlns="">
          <p:pic>
            <p:nvPicPr>
              <p:cNvPr id="16695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14450" y="1962890"/>
                <a:ext cx="2623348" cy="645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695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2025" y="2046288"/>
              <a:ext cx="869950" cy="406400"/>
            </p14:xfrm>
          </p:contentPart>
        </mc:Choice>
        <mc:Fallback xmlns="">
          <p:pic>
            <p:nvPicPr>
              <p:cNvPr id="16695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7268" y="2032609"/>
                <a:ext cx="898025" cy="434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695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8550" y="2027238"/>
              <a:ext cx="392113" cy="306387"/>
            </p14:xfrm>
          </p:contentPart>
        </mc:Choice>
        <mc:Fallback xmlns="">
          <p:pic>
            <p:nvPicPr>
              <p:cNvPr id="16695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96308" y="2011037"/>
                <a:ext cx="416237" cy="339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695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1600" y="3684588"/>
              <a:ext cx="2392363" cy="663575"/>
            </p14:xfrm>
          </p:contentPart>
        </mc:Choice>
        <mc:Fallback xmlns="">
          <p:pic>
            <p:nvPicPr>
              <p:cNvPr id="16695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57203" y="3671626"/>
                <a:ext cx="2423316" cy="689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695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3641725"/>
              <a:ext cx="406400" cy="420688"/>
            </p14:xfrm>
          </p:contentPart>
        </mc:Choice>
        <mc:Fallback xmlns="">
          <p:pic>
            <p:nvPicPr>
              <p:cNvPr id="16695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12368" y="3625891"/>
                <a:ext cx="436664" cy="449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696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138" y="6373813"/>
              <a:ext cx="2073275" cy="284162"/>
            </p14:xfrm>
          </p:contentPart>
        </mc:Choice>
        <mc:Fallback xmlns="">
          <p:pic>
            <p:nvPicPr>
              <p:cNvPr id="16696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9658" y="6367330"/>
                <a:ext cx="2086235" cy="297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696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2163" y="6254750"/>
              <a:ext cx="2517775" cy="630238"/>
            </p14:xfrm>
          </p:contentPart>
        </mc:Choice>
        <mc:Fallback xmlns="">
          <p:pic>
            <p:nvPicPr>
              <p:cNvPr id="16696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25683" y="6248271"/>
                <a:ext cx="2530735" cy="643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696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9013" y="6249988"/>
              <a:ext cx="2038350" cy="403225"/>
            </p14:xfrm>
          </p:contentPart>
        </mc:Choice>
        <mc:Fallback xmlns="">
          <p:pic>
            <p:nvPicPr>
              <p:cNvPr id="16696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2533" y="6243513"/>
                <a:ext cx="2051310" cy="416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696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5788" y="6583363"/>
              <a:ext cx="66675" cy="185737"/>
            </p14:xfrm>
          </p:contentPart>
        </mc:Choice>
        <mc:Fallback xmlns="">
          <p:pic>
            <p:nvPicPr>
              <p:cNvPr id="16696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49301" y="6576884"/>
                <a:ext cx="79650" cy="198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698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9126538"/>
              <a:ext cx="1679575" cy="661987"/>
            </p14:xfrm>
          </p:contentPart>
        </mc:Choice>
        <mc:Fallback xmlns="">
          <p:pic>
            <p:nvPicPr>
              <p:cNvPr id="16698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91072" y="9111779"/>
                <a:ext cx="1699377" cy="690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698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1400" y="9082088"/>
              <a:ext cx="1447800" cy="754062"/>
            </p14:xfrm>
          </p:contentPart>
        </mc:Choice>
        <mc:Fallback xmlns="">
          <p:pic>
            <p:nvPicPr>
              <p:cNvPr id="16698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1681" y="9074889"/>
                <a:ext cx="1470838" cy="7756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60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2" name="Ink 51"/>
              <p14:cNvContentPartPr/>
              <p14:nvPr/>
            </p14:nvContentPartPr>
            <p14:xfrm>
              <a:off x="1905000" y="2899044"/>
              <a:ext cx="5643720" cy="7909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0600" y="2883564"/>
                <a:ext cx="566712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3451757" y="8690325"/>
              <a:ext cx="3822120" cy="1843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8797" y="8686365"/>
                <a:ext cx="3840480" cy="18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1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538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7800" y="2605088"/>
              <a:ext cx="22225" cy="1146175"/>
            </p14:xfrm>
          </p:contentPart>
        </mc:Choice>
        <mc:Fallback xmlns="">
          <p:pic>
            <p:nvPicPr>
              <p:cNvPr id="18538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1769" y="2591409"/>
                <a:ext cx="50644" cy="1175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538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8275" y="2487613"/>
              <a:ext cx="1863725" cy="1355725"/>
            </p14:xfrm>
          </p:contentPart>
        </mc:Choice>
        <mc:Fallback xmlns="">
          <p:pic>
            <p:nvPicPr>
              <p:cNvPr id="18538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5380" y="2471752"/>
                <a:ext cx="1893098" cy="1388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538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2763" y="2700338"/>
              <a:ext cx="1041400" cy="325437"/>
            </p14:xfrm>
          </p:contentPart>
        </mc:Choice>
        <mc:Fallback xmlns="">
          <p:pic>
            <p:nvPicPr>
              <p:cNvPr id="18538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8004" y="2689538"/>
                <a:ext cx="1065158" cy="34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538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9750" y="3290888"/>
              <a:ext cx="641350" cy="250825"/>
            </p14:xfrm>
          </p:contentPart>
        </mc:Choice>
        <mc:Fallback xmlns="">
          <p:pic>
            <p:nvPicPr>
              <p:cNvPr id="18538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5354" y="3274694"/>
                <a:ext cx="662224" cy="281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539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2663" y="3935413"/>
              <a:ext cx="204787" cy="452437"/>
            </p14:xfrm>
          </p:contentPart>
        </mc:Choice>
        <mc:Fallback xmlns="">
          <p:pic>
            <p:nvPicPr>
              <p:cNvPr id="18539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15105" y="3924615"/>
                <a:ext cx="227461" cy="479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39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9363" y="3248025"/>
              <a:ext cx="633412" cy="482600"/>
            </p14:xfrm>
          </p:contentPart>
        </mc:Choice>
        <mc:Fallback xmlns="">
          <p:pic>
            <p:nvPicPr>
              <p:cNvPr id="18539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4959" y="3234350"/>
                <a:ext cx="664380" cy="510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539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3063" y="4540250"/>
              <a:ext cx="1466850" cy="504825"/>
            </p14:xfrm>
          </p:contentPart>
        </mc:Choice>
        <mc:Fallback xmlns="">
          <p:pic>
            <p:nvPicPr>
              <p:cNvPr id="18539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98305" y="4526927"/>
                <a:ext cx="1496367" cy="53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539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13" y="2997200"/>
              <a:ext cx="1414462" cy="628650"/>
            </p14:xfrm>
          </p:contentPart>
        </mc:Choice>
        <mc:Fallback xmlns="">
          <p:pic>
            <p:nvPicPr>
              <p:cNvPr id="18539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2173" y="2981358"/>
                <a:ext cx="1445782" cy="661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539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3925" y="3087688"/>
              <a:ext cx="354013" cy="252412"/>
            </p14:xfrm>
          </p:contentPart>
        </mc:Choice>
        <mc:Fallback xmlns="">
          <p:pic>
            <p:nvPicPr>
              <p:cNvPr id="18539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8079" y="3075085"/>
                <a:ext cx="386425" cy="280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540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2800" y="2457450"/>
              <a:ext cx="2085975" cy="1382713"/>
            </p14:xfrm>
          </p:contentPart>
        </mc:Choice>
        <mc:Fallback xmlns="">
          <p:pic>
            <p:nvPicPr>
              <p:cNvPr id="18540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12721" y="2441251"/>
                <a:ext cx="2111892" cy="1415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540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6950" y="1508125"/>
              <a:ext cx="4473575" cy="3856038"/>
            </p14:xfrm>
          </p:contentPart>
        </mc:Choice>
        <mc:Fallback xmlns="">
          <p:pic>
            <p:nvPicPr>
              <p:cNvPr id="18540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38511" y="1394013"/>
                <a:ext cx="4530453" cy="4084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540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0" y="2889250"/>
              <a:ext cx="1919288" cy="487363"/>
            </p14:xfrm>
          </p:contentPart>
        </mc:Choice>
        <mc:Fallback xmlns="">
          <p:pic>
            <p:nvPicPr>
              <p:cNvPr id="18540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74989" y="2882771"/>
                <a:ext cx="1948450" cy="510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540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7913" y="2770188"/>
              <a:ext cx="187325" cy="282575"/>
            </p14:xfrm>
          </p:contentPart>
        </mc:Choice>
        <mc:Fallback xmlns="">
          <p:pic>
            <p:nvPicPr>
              <p:cNvPr id="18540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77486" y="2753629"/>
                <a:ext cx="214291" cy="315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540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3775" y="3346450"/>
              <a:ext cx="469900" cy="314325"/>
            </p14:xfrm>
          </p:contentPart>
        </mc:Choice>
        <mc:Fallback xmlns="">
          <p:pic>
            <p:nvPicPr>
              <p:cNvPr id="18540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92613" y="3329888"/>
                <a:ext cx="497626" cy="347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5412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8750" y="4425950"/>
              <a:ext cx="1588" cy="1588"/>
            </p14:xfrm>
          </p:contentPart>
        </mc:Choice>
        <mc:Fallback xmlns="">
          <p:pic>
            <p:nvPicPr>
              <p:cNvPr id="185412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66046" y="4413246"/>
                <a:ext cx="26996" cy="26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541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9013" y="1081088"/>
              <a:ext cx="1792287" cy="531812"/>
            </p14:xfrm>
          </p:contentPart>
        </mc:Choice>
        <mc:Fallback xmlns="">
          <p:pic>
            <p:nvPicPr>
              <p:cNvPr id="18541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13174" y="1065245"/>
                <a:ext cx="1823244" cy="563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541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6550" y="6043613"/>
              <a:ext cx="382588" cy="760412"/>
            </p14:xfrm>
          </p:contentPart>
        </mc:Choice>
        <mc:Fallback xmlns="">
          <p:pic>
            <p:nvPicPr>
              <p:cNvPr id="18541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36832" y="6027779"/>
                <a:ext cx="405982" cy="785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541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4148138"/>
              <a:ext cx="2819400" cy="2320925"/>
            </p14:xfrm>
          </p:contentPart>
        </mc:Choice>
        <mc:Fallback xmlns="">
          <p:pic>
            <p:nvPicPr>
              <p:cNvPr id="18541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76449" y="4034018"/>
                <a:ext cx="2876278" cy="2549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541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188" y="3816350"/>
              <a:ext cx="557212" cy="373063"/>
            </p14:xfrm>
          </p:contentPart>
        </mc:Choice>
        <mc:Fallback xmlns="">
          <p:pic>
            <p:nvPicPr>
              <p:cNvPr id="18541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6392" y="3701838"/>
                <a:ext cx="614445" cy="602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5418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8463" y="3975100"/>
              <a:ext cx="2155825" cy="2395538"/>
            </p14:xfrm>
          </p:contentPart>
        </mc:Choice>
        <mc:Fallback xmlns="">
          <p:pic>
            <p:nvPicPr>
              <p:cNvPr id="185418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49666" y="3860975"/>
                <a:ext cx="2213059" cy="2624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5419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4125" y="5967413"/>
              <a:ext cx="468313" cy="592137"/>
            </p14:xfrm>
          </p:contentPart>
        </mc:Choice>
        <mc:Fallback xmlns="">
          <p:pic>
            <p:nvPicPr>
              <p:cNvPr id="185419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35688" y="5853305"/>
                <a:ext cx="525547" cy="820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5425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2375" y="117475"/>
              <a:ext cx="1570038" cy="561975"/>
            </p14:xfrm>
          </p:contentPart>
        </mc:Choice>
        <mc:Fallback xmlns="">
          <p:pic>
            <p:nvPicPr>
              <p:cNvPr id="185425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80854" y="101995"/>
                <a:ext cx="1589839" cy="59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5422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3088" y="103188"/>
              <a:ext cx="487362" cy="342900"/>
            </p14:xfrm>
          </p:contentPart>
        </mc:Choice>
        <mc:Fallback xmlns="">
          <p:pic>
            <p:nvPicPr>
              <p:cNvPr id="185422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67599" y="87356"/>
                <a:ext cx="516539" cy="374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5423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9063" y="101600"/>
              <a:ext cx="1133475" cy="355600"/>
            </p14:xfrm>
          </p:contentPart>
        </mc:Choice>
        <mc:Fallback xmlns="">
          <p:pic>
            <p:nvPicPr>
              <p:cNvPr id="185423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83225" y="88283"/>
                <a:ext cx="1164071" cy="384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85424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2088" y="119063"/>
              <a:ext cx="1458912" cy="560387"/>
            </p14:xfrm>
          </p:contentPart>
        </mc:Choice>
        <mc:Fallback xmlns="">
          <p:pic>
            <p:nvPicPr>
              <p:cNvPr id="185424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26970" y="103587"/>
                <a:ext cx="1490948" cy="590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5427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338" y="112713"/>
              <a:ext cx="920750" cy="330200"/>
            </p14:xfrm>
          </p:contentPart>
        </mc:Choice>
        <mc:Fallback xmlns="">
          <p:pic>
            <p:nvPicPr>
              <p:cNvPr id="185427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5740" y="106592"/>
                <a:ext cx="942347" cy="352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5428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2450" y="165100"/>
              <a:ext cx="598488" cy="298450"/>
            </p14:xfrm>
          </p:contentPart>
        </mc:Choice>
        <mc:Fallback xmlns="">
          <p:pic>
            <p:nvPicPr>
              <p:cNvPr id="185428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07326" y="148539"/>
                <a:ext cx="624055" cy="3315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96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52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7800" y="2605088"/>
              <a:ext cx="22225" cy="1146175"/>
            </p14:xfrm>
          </p:contentPart>
        </mc:Choice>
        <mc:Fallback xmlns="">
          <p:pic>
            <p:nvPicPr>
              <p:cNvPr id="2252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1769" y="2591409"/>
                <a:ext cx="50644" cy="1175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52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8275" y="2487613"/>
              <a:ext cx="1863725" cy="1355725"/>
            </p14:xfrm>
          </p:contentPart>
        </mc:Choice>
        <mc:Fallback xmlns="">
          <p:pic>
            <p:nvPicPr>
              <p:cNvPr id="2252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5250" y="2471861"/>
                <a:ext cx="1893394" cy="1387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529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2763" y="2700338"/>
              <a:ext cx="1041400" cy="325437"/>
            </p14:xfrm>
          </p:contentPart>
        </mc:Choice>
        <mc:Fallback xmlns="">
          <p:pic>
            <p:nvPicPr>
              <p:cNvPr id="22529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8004" y="2689538"/>
                <a:ext cx="1065158" cy="34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529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9750" y="3290888"/>
              <a:ext cx="641350" cy="250825"/>
            </p14:xfrm>
          </p:contentPart>
        </mc:Choice>
        <mc:Fallback xmlns="">
          <p:pic>
            <p:nvPicPr>
              <p:cNvPr id="22529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5354" y="3274694"/>
                <a:ext cx="662224" cy="281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529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2663" y="3935413"/>
              <a:ext cx="204787" cy="452437"/>
            </p14:xfrm>
          </p:contentPart>
        </mc:Choice>
        <mc:Fallback xmlns="">
          <p:pic>
            <p:nvPicPr>
              <p:cNvPr id="22529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15105" y="3924615"/>
                <a:ext cx="227461" cy="479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529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9363" y="3248025"/>
              <a:ext cx="633412" cy="482600"/>
            </p14:xfrm>
          </p:contentPart>
        </mc:Choice>
        <mc:Fallback xmlns="">
          <p:pic>
            <p:nvPicPr>
              <p:cNvPr id="22529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4959" y="3234350"/>
                <a:ext cx="664380" cy="510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529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13" y="2997200"/>
              <a:ext cx="1414462" cy="628650"/>
            </p14:xfrm>
          </p:contentPart>
        </mc:Choice>
        <mc:Fallback xmlns="">
          <p:pic>
            <p:nvPicPr>
              <p:cNvPr id="22529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2173" y="2981358"/>
                <a:ext cx="1445782" cy="661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529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3925" y="3087688"/>
              <a:ext cx="354013" cy="252412"/>
            </p14:xfrm>
          </p:contentPart>
        </mc:Choice>
        <mc:Fallback xmlns="">
          <p:pic>
            <p:nvPicPr>
              <p:cNvPr id="22529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8079" y="3075085"/>
                <a:ext cx="386425" cy="280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531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5025" y="2995613"/>
              <a:ext cx="2339975" cy="155575"/>
            </p14:xfrm>
          </p:contentPart>
        </mc:Choice>
        <mc:Fallback xmlns="">
          <p:pic>
            <p:nvPicPr>
              <p:cNvPr id="22531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31705" y="2979804"/>
                <a:ext cx="2369855" cy="186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531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7213" y="2887663"/>
              <a:ext cx="230187" cy="382587"/>
            </p14:xfrm>
          </p:contentPart>
        </mc:Choice>
        <mc:Fallback xmlns="">
          <p:pic>
            <p:nvPicPr>
              <p:cNvPr id="22531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93186" y="2873626"/>
                <a:ext cx="260759" cy="409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53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3463" y="2286000"/>
              <a:ext cx="927100" cy="706438"/>
            </p14:xfrm>
          </p:contentPart>
        </mc:Choice>
        <mc:Fallback xmlns="">
          <p:pic>
            <p:nvPicPr>
              <p:cNvPr id="2253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00862" y="2269806"/>
                <a:ext cx="955543" cy="736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531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0875" y="2179638"/>
              <a:ext cx="158750" cy="233362"/>
            </p14:xfrm>
          </p:contentPart>
        </mc:Choice>
        <mc:Fallback xmlns="">
          <p:pic>
            <p:nvPicPr>
              <p:cNvPr id="22531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87556" y="2164153"/>
                <a:ext cx="188628" cy="258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531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3625" y="3106738"/>
              <a:ext cx="784225" cy="855662"/>
            </p14:xfrm>
          </p:contentPart>
        </mc:Choice>
        <mc:Fallback xmlns="">
          <p:pic>
            <p:nvPicPr>
              <p:cNvPr id="22531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31721" y="3093099"/>
                <a:ext cx="811280" cy="886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531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1500" y="3795713"/>
              <a:ext cx="236538" cy="344487"/>
            </p14:xfrm>
          </p:contentPart>
        </mc:Choice>
        <mc:Fallback xmlns="">
          <p:pic>
            <p:nvPicPr>
              <p:cNvPr id="22531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07099" y="3781314"/>
                <a:ext cx="267500" cy="374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531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4563" y="2073275"/>
              <a:ext cx="214312" cy="153988"/>
            </p14:xfrm>
          </p:contentPart>
        </mc:Choice>
        <mc:Fallback xmlns="">
          <p:pic>
            <p:nvPicPr>
              <p:cNvPr id="22531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77966" y="2056840"/>
                <a:ext cx="247505" cy="186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531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6800" y="2228850"/>
              <a:ext cx="41275" cy="180975"/>
            </p14:xfrm>
          </p:contentPart>
        </mc:Choice>
        <mc:Fallback xmlns="">
          <p:pic>
            <p:nvPicPr>
              <p:cNvPr id="22531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01726" y="2213739"/>
                <a:ext cx="66758" cy="212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531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4088" y="2922588"/>
              <a:ext cx="246062" cy="347662"/>
            </p14:xfrm>
          </p:contentPart>
        </mc:Choice>
        <mc:Fallback xmlns="">
          <p:pic>
            <p:nvPicPr>
              <p:cNvPr id="22531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95454" y="2906033"/>
                <a:ext cx="271244" cy="380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532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6475" y="3787775"/>
              <a:ext cx="190500" cy="236538"/>
            </p14:xfrm>
          </p:contentPart>
        </mc:Choice>
        <mc:Fallback xmlns="">
          <p:pic>
            <p:nvPicPr>
              <p:cNvPr id="22532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39910" y="3771214"/>
                <a:ext cx="223630" cy="270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532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6013" y="4230688"/>
              <a:ext cx="50800" cy="52387"/>
            </p14:xfrm>
          </p:contentPart>
        </mc:Choice>
        <mc:Fallback xmlns="">
          <p:pic>
            <p:nvPicPr>
              <p:cNvPr id="22532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49440" y="4214183"/>
                <a:ext cx="83946" cy="85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532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1250" y="1704975"/>
              <a:ext cx="3297238" cy="2693988"/>
            </p14:xfrm>
          </p:contentPart>
        </mc:Choice>
        <mc:Fallback xmlns="">
          <p:pic>
            <p:nvPicPr>
              <p:cNvPr id="22532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52450" y="1590506"/>
                <a:ext cx="3354478" cy="2922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532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5925" y="4286250"/>
              <a:ext cx="1630363" cy="1079500"/>
            </p14:xfrm>
          </p:contentPart>
        </mc:Choice>
        <mc:Fallback xmlns="">
          <p:pic>
            <p:nvPicPr>
              <p:cNvPr id="22532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39726" y="4274012"/>
                <a:ext cx="1657722" cy="1106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532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3925" y="1154113"/>
              <a:ext cx="892175" cy="388937"/>
            </p14:xfrm>
          </p:contentPart>
        </mc:Choice>
        <mc:Fallback xmlns="">
          <p:pic>
            <p:nvPicPr>
              <p:cNvPr id="22532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49884" y="1145110"/>
                <a:ext cx="922778" cy="414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532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0150" y="6084888"/>
              <a:ext cx="366713" cy="739775"/>
            </p14:xfrm>
          </p:contentPart>
        </mc:Choice>
        <mc:Fallback xmlns="">
          <p:pic>
            <p:nvPicPr>
              <p:cNvPr id="22532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6115" y="6068353"/>
                <a:ext cx="390465" cy="770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533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5738" y="3913188"/>
              <a:ext cx="2179637" cy="2625725"/>
            </p14:xfrm>
          </p:contentPart>
        </mc:Choice>
        <mc:Fallback xmlns="">
          <p:pic>
            <p:nvPicPr>
              <p:cNvPr id="22533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27300" y="3798713"/>
                <a:ext cx="2236873" cy="285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533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4763" y="3717925"/>
              <a:ext cx="400050" cy="222250"/>
            </p14:xfrm>
          </p:contentPart>
        </mc:Choice>
        <mc:Fallback xmlns="">
          <p:pic>
            <p:nvPicPr>
              <p:cNvPr id="22533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46317" y="3603738"/>
                <a:ext cx="456943" cy="450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533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4625" y="2074863"/>
              <a:ext cx="25400" cy="1724025"/>
            </p14:xfrm>
          </p:contentPart>
        </mc:Choice>
        <mc:Fallback xmlns="">
          <p:pic>
            <p:nvPicPr>
              <p:cNvPr id="22533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66363" y="1960744"/>
                <a:ext cx="81924" cy="1952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533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5513" y="3114675"/>
              <a:ext cx="3754437" cy="3338513"/>
            </p14:xfrm>
          </p:contentPart>
        </mc:Choice>
        <mc:Fallback xmlns="">
          <p:pic>
            <p:nvPicPr>
              <p:cNvPr id="22533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06710" y="3000547"/>
                <a:ext cx="3811682" cy="3566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533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6750" y="6024563"/>
              <a:ext cx="360363" cy="660400"/>
            </p14:xfrm>
          </p:contentPart>
        </mc:Choice>
        <mc:Fallback xmlns="">
          <p:pic>
            <p:nvPicPr>
              <p:cNvPr id="22533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47950" y="5910415"/>
                <a:ext cx="417963" cy="889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533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2375" y="5464175"/>
              <a:ext cx="173038" cy="439738"/>
            </p14:xfrm>
          </p:contentPart>
        </mc:Choice>
        <mc:Fallback xmlns="">
          <p:pic>
            <p:nvPicPr>
              <p:cNvPr id="22533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33595" y="5350009"/>
                <a:ext cx="230597" cy="668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2533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5513" y="5446713"/>
              <a:ext cx="233362" cy="234950"/>
            </p14:xfrm>
          </p:contentPart>
        </mc:Choice>
        <mc:Fallback xmlns="">
          <p:pic>
            <p:nvPicPr>
              <p:cNvPr id="22533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437107" y="5332296"/>
                <a:ext cx="290174" cy="463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534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6363" y="271463"/>
              <a:ext cx="1570037" cy="561975"/>
            </p14:xfrm>
          </p:contentPart>
        </mc:Choice>
        <mc:Fallback xmlns="">
          <p:pic>
            <p:nvPicPr>
              <p:cNvPr id="22534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4842" y="255983"/>
                <a:ext cx="1589838" cy="59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5344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257175"/>
              <a:ext cx="487363" cy="342900"/>
            </p14:xfrm>
          </p:contentPart>
        </mc:Choice>
        <mc:Fallback xmlns="">
          <p:pic>
            <p:nvPicPr>
              <p:cNvPr id="225344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21586" y="241343"/>
                <a:ext cx="516540" cy="374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25345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3050" y="255588"/>
              <a:ext cx="1133475" cy="355600"/>
            </p14:xfrm>
          </p:contentPart>
        </mc:Choice>
        <mc:Fallback xmlns="">
          <p:pic>
            <p:nvPicPr>
              <p:cNvPr id="225345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37212" y="242271"/>
                <a:ext cx="1164071" cy="384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5346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6075" y="273050"/>
              <a:ext cx="1458913" cy="560388"/>
            </p14:xfrm>
          </p:contentPart>
        </mc:Choice>
        <mc:Fallback xmlns="">
          <p:pic>
            <p:nvPicPr>
              <p:cNvPr id="225346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80957" y="257574"/>
                <a:ext cx="1490949" cy="590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25347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325" y="266700"/>
              <a:ext cx="920750" cy="330200"/>
            </p14:xfrm>
          </p:contentPart>
        </mc:Choice>
        <mc:Fallback xmlns="">
          <p:pic>
            <p:nvPicPr>
              <p:cNvPr id="225347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09727" y="260579"/>
                <a:ext cx="942347" cy="352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25350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2975" y="285750"/>
              <a:ext cx="354013" cy="277813"/>
            </p14:xfrm>
          </p:contentPart>
        </mc:Choice>
        <mc:Fallback xmlns="">
          <p:pic>
            <p:nvPicPr>
              <p:cNvPr id="225350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96769" y="269196"/>
                <a:ext cx="386785" cy="3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03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30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6913" y="100013"/>
              <a:ext cx="1452562" cy="452437"/>
            </p14:xfrm>
          </p:contentPart>
        </mc:Choice>
        <mc:Fallback xmlns="">
          <p:pic>
            <p:nvPicPr>
              <p:cNvPr id="1730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8993" y="88495"/>
                <a:ext cx="1477041" cy="48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30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98600" y="2352675"/>
              <a:ext cx="2982913" cy="715963"/>
            </p14:xfrm>
          </p:contentPart>
        </mc:Choice>
        <mc:Fallback xmlns="">
          <p:pic>
            <p:nvPicPr>
              <p:cNvPr id="1730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5640" y="2345476"/>
                <a:ext cx="3012433" cy="7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30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0" y="2370138"/>
              <a:ext cx="1709738" cy="368300"/>
            </p14:xfrm>
          </p:contentPart>
        </mc:Choice>
        <mc:Fallback xmlns="">
          <p:pic>
            <p:nvPicPr>
              <p:cNvPr id="1730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7820" y="2362578"/>
                <a:ext cx="1722339" cy="389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30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5913" y="2390775"/>
              <a:ext cx="2235200" cy="752475"/>
            </p14:xfrm>
          </p:contentPart>
        </mc:Choice>
        <mc:Fallback xmlns="">
          <p:pic>
            <p:nvPicPr>
              <p:cNvPr id="1730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51873" y="2374941"/>
                <a:ext cx="2265799" cy="784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30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000" y="3597275"/>
              <a:ext cx="561975" cy="180975"/>
            </p14:xfrm>
          </p:contentPart>
        </mc:Choice>
        <mc:Fallback xmlns="">
          <p:pic>
            <p:nvPicPr>
              <p:cNvPr id="1730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7960" y="3581804"/>
                <a:ext cx="591136" cy="211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0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75" y="3355975"/>
              <a:ext cx="2452688" cy="685800"/>
            </p14:xfrm>
          </p:contentPart>
        </mc:Choice>
        <mc:Fallback xmlns="">
          <p:pic>
            <p:nvPicPr>
              <p:cNvPr id="1730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51395" y="3344095"/>
                <a:ext cx="2477168" cy="7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30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5163" y="3519488"/>
              <a:ext cx="495300" cy="233362"/>
            </p14:xfrm>
          </p:contentPart>
        </mc:Choice>
        <mc:Fallback xmlns="">
          <p:pic>
            <p:nvPicPr>
              <p:cNvPr id="1730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60045" y="3503282"/>
                <a:ext cx="524456" cy="265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30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4463" y="3484563"/>
              <a:ext cx="2330450" cy="519112"/>
            </p14:xfrm>
          </p:contentPart>
        </mc:Choice>
        <mc:Fallback xmlns="">
          <p:pic>
            <p:nvPicPr>
              <p:cNvPr id="1730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12942" y="3469443"/>
                <a:ext cx="2352772" cy="550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30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7325" y="3473450"/>
              <a:ext cx="436563" cy="288925"/>
            </p14:xfrm>
          </p:contentPart>
        </mc:Choice>
        <mc:Fallback xmlns="">
          <p:pic>
            <p:nvPicPr>
              <p:cNvPr id="1730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94718" y="3460857"/>
                <a:ext cx="456374" cy="318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30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200" y="4437063"/>
              <a:ext cx="898525" cy="401637"/>
            </p14:xfrm>
          </p:contentPart>
        </mc:Choice>
        <mc:Fallback xmlns="">
          <p:pic>
            <p:nvPicPr>
              <p:cNvPr id="1730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8600" y="4423747"/>
                <a:ext cx="916164" cy="422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30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0863" y="4402138"/>
              <a:ext cx="1844675" cy="671512"/>
            </p14:xfrm>
          </p:contentPart>
        </mc:Choice>
        <mc:Fallback xmlns="">
          <p:pic>
            <p:nvPicPr>
              <p:cNvPr id="1730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08263" y="4394577"/>
                <a:ext cx="1865195" cy="692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30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9238" y="4306888"/>
              <a:ext cx="558800" cy="446087"/>
            </p14:xfrm>
          </p:contentPart>
        </mc:Choice>
        <mc:Fallback xmlns="">
          <p:pic>
            <p:nvPicPr>
              <p:cNvPr id="1730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44476" y="4291406"/>
                <a:ext cx="584364" cy="474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30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1713" y="4546600"/>
              <a:ext cx="371475" cy="166688"/>
            </p14:xfrm>
          </p:contentPart>
        </mc:Choice>
        <mc:Fallback xmlns="">
          <p:pic>
            <p:nvPicPr>
              <p:cNvPr id="1730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96235" y="4531645"/>
                <a:ext cx="393432" cy="19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30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2275" y="4325938"/>
              <a:ext cx="1981200" cy="414337"/>
            </p14:xfrm>
          </p:contentPart>
        </mc:Choice>
        <mc:Fallback xmlns="">
          <p:pic>
            <p:nvPicPr>
              <p:cNvPr id="1730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88954" y="4312619"/>
                <a:ext cx="2004961" cy="443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30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7325" y="4533900"/>
              <a:ext cx="469900" cy="222250"/>
            </p14:xfrm>
          </p:contentPart>
        </mc:Choice>
        <mc:Fallback xmlns="">
          <p:pic>
            <p:nvPicPr>
              <p:cNvPr id="1730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93282" y="4519131"/>
                <a:ext cx="500146" cy="252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30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413" y="5565775"/>
              <a:ext cx="2700337" cy="512763"/>
            </p14:xfrm>
          </p:contentPart>
        </mc:Choice>
        <mc:Fallback xmlns="">
          <p:pic>
            <p:nvPicPr>
              <p:cNvPr id="1730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6373" y="5550291"/>
                <a:ext cx="2728417" cy="540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30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563" y="1970088"/>
              <a:ext cx="800100" cy="388937"/>
            </p14:xfrm>
          </p:contentPart>
        </mc:Choice>
        <mc:Fallback xmlns="">
          <p:pic>
            <p:nvPicPr>
              <p:cNvPr id="1730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5166" y="1954963"/>
                <a:ext cx="831053" cy="418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30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875" y="1185863"/>
              <a:ext cx="1481138" cy="334962"/>
            </p14:xfrm>
          </p:contentPart>
        </mc:Choice>
        <mc:Fallback xmlns="">
          <p:pic>
            <p:nvPicPr>
              <p:cNvPr id="1730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7997" y="1179020"/>
                <a:ext cx="1506693" cy="355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30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9913" y="1431925"/>
              <a:ext cx="28575" cy="47625"/>
            </p14:xfrm>
          </p:contentPart>
        </mc:Choice>
        <mc:Fallback xmlns="">
          <p:pic>
            <p:nvPicPr>
              <p:cNvPr id="1730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25083" y="1417244"/>
                <a:ext cx="58235" cy="77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30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3425" y="1266825"/>
              <a:ext cx="776288" cy="192088"/>
            </p14:xfrm>
          </p:contentPart>
        </mc:Choice>
        <mc:Fallback xmlns="">
          <p:pic>
            <p:nvPicPr>
              <p:cNvPr id="1730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87582" y="1252077"/>
                <a:ext cx="803653" cy="222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30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4900" y="2239963"/>
              <a:ext cx="41275" cy="53975"/>
            </p14:xfrm>
          </p:contentPart>
        </mc:Choice>
        <mc:Fallback xmlns="">
          <p:pic>
            <p:nvPicPr>
              <p:cNvPr id="1730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00234" y="2226560"/>
                <a:ext cx="57426" cy="804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52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1076325" y="2463800"/>
            <a:ext cx="71659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b="1" i="1"/>
              <a:t>Worse is better</a:t>
            </a:r>
            <a:r>
              <a:rPr lang="en-US"/>
              <a:t>, also called the </a:t>
            </a:r>
            <a:r>
              <a:rPr lang="en-US" b="1"/>
              <a:t>New Jersey style</a:t>
            </a:r>
            <a:r>
              <a:rPr lang="en-US"/>
              <a:t>, is the name of a </a:t>
            </a:r>
            <a:r>
              <a:rPr lang="en-US">
                <a:hlinkClick r:id="rId2" tooltip="Computer"/>
              </a:rPr>
              <a:t>computer</a:t>
            </a:r>
            <a:r>
              <a:rPr lang="en-US"/>
              <a:t> </a:t>
            </a:r>
            <a:r>
              <a:rPr lang="en-US">
                <a:hlinkClick r:id="rId3" tooltip="Software design"/>
              </a:rPr>
              <a:t>software design</a:t>
            </a:r>
            <a:r>
              <a:rPr lang="en-US"/>
              <a:t> approach (or </a:t>
            </a:r>
            <a:r>
              <a:rPr lang="en-US">
                <a:hlinkClick r:id="rId4" tooltip="Design philosophy"/>
              </a:rPr>
              <a:t>design philosophy</a:t>
            </a:r>
            <a:r>
              <a:rPr lang="en-US"/>
              <a:t>) in which simplicity of both </a:t>
            </a:r>
            <a:r>
              <a:rPr lang="en-US">
                <a:hlinkClick r:id="rId5" tooltip="Interface (computer science)"/>
              </a:rPr>
              <a:t>interface</a:t>
            </a:r>
            <a:r>
              <a:rPr lang="en-US"/>
              <a:t> and implementation is more important than any other system attribute (including correctness, consistency, and completeness).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221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8988" y="153988"/>
              <a:ext cx="1878012" cy="463550"/>
            </p14:xfrm>
          </p:contentPart>
        </mc:Choice>
        <mc:Fallback xmlns="">
          <p:pic>
            <p:nvPicPr>
              <p:cNvPr id="22221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47846" y="138512"/>
                <a:ext cx="1905688" cy="494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22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5950" y="312738"/>
              <a:ext cx="384175" cy="266700"/>
            </p14:xfrm>
          </p:contentPart>
        </mc:Choice>
        <mc:Fallback xmlns="">
          <p:pic>
            <p:nvPicPr>
              <p:cNvPr id="2222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11188" y="297981"/>
                <a:ext cx="415139" cy="297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221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4300" y="184150"/>
              <a:ext cx="1787525" cy="361950"/>
            </p14:xfrm>
          </p:contentPart>
        </mc:Choice>
        <mc:Fallback xmlns="">
          <p:pic>
            <p:nvPicPr>
              <p:cNvPr id="22221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80259" y="167943"/>
                <a:ext cx="1813087" cy="393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221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9663" y="1698625"/>
              <a:ext cx="1587" cy="1588"/>
            </p14:xfrm>
          </p:contentPart>
        </mc:Choice>
        <mc:Fallback xmlns="">
          <p:pic>
            <p:nvPicPr>
              <p:cNvPr id="22221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63793" y="1682745"/>
                <a:ext cx="33327" cy="33348"/>
              </a:xfrm>
              <a:prstGeom prst="rect">
                <a:avLst/>
              </a:prstGeom>
            </p:spPr>
          </p:pic>
        </mc:Fallback>
      </mc:AlternateContent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385763" y="1547813"/>
            <a:ext cx="466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14"/>
              </a:rPr>
              <a:t>http://en.wikipedia.org/wiki/Worse_is_Better</a:t>
            </a:r>
            <a:r>
              <a:rPr lang="en-US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222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138" y="4240213"/>
              <a:ext cx="1027112" cy="754062"/>
            </p14:xfrm>
          </p:contentPart>
        </mc:Choice>
        <mc:Fallback xmlns="">
          <p:pic>
            <p:nvPicPr>
              <p:cNvPr id="22222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4622" y="4235894"/>
                <a:ext cx="1054103" cy="77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222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9038" y="4306888"/>
              <a:ext cx="398462" cy="352425"/>
            </p14:xfrm>
          </p:contentPart>
        </mc:Choice>
        <mc:Fallback xmlns="">
          <p:pic>
            <p:nvPicPr>
              <p:cNvPr id="22222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4640" y="4293569"/>
                <a:ext cx="428338" cy="381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222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6300" y="4457700"/>
              <a:ext cx="930275" cy="222250"/>
            </p14:xfrm>
          </p:contentPart>
        </mc:Choice>
        <mc:Fallback xmlns="">
          <p:pic>
            <p:nvPicPr>
              <p:cNvPr id="22222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04780" y="4443652"/>
                <a:ext cx="956916" cy="250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22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8050" y="4310063"/>
              <a:ext cx="714375" cy="403225"/>
            </p14:xfrm>
          </p:contentPart>
        </mc:Choice>
        <mc:Fallback xmlns="">
          <p:pic>
            <p:nvPicPr>
              <p:cNvPr id="2222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03647" y="4298182"/>
                <a:ext cx="736699" cy="42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222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9600" y="4403725"/>
              <a:ext cx="981075" cy="252413"/>
            </p14:xfrm>
          </p:contentPart>
        </mc:Choice>
        <mc:Fallback xmlns="">
          <p:pic>
            <p:nvPicPr>
              <p:cNvPr id="22222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75178" y="4387138"/>
                <a:ext cx="1008477" cy="284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222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7863" y="4235450"/>
              <a:ext cx="923925" cy="647700"/>
            </p14:xfrm>
          </p:contentPart>
        </mc:Choice>
        <mc:Fallback xmlns="">
          <p:pic>
            <p:nvPicPr>
              <p:cNvPr id="22222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12020" y="4219969"/>
                <a:ext cx="956331" cy="679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22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" y="5311775"/>
              <a:ext cx="998538" cy="674688"/>
            </p14:xfrm>
          </p:contentPart>
        </mc:Choice>
        <mc:Fallback xmlns="">
          <p:pic>
            <p:nvPicPr>
              <p:cNvPr id="2222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9281" y="5306737"/>
                <a:ext cx="1015096" cy="6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22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8538" y="5324475"/>
              <a:ext cx="1885950" cy="523875"/>
            </p14:xfrm>
          </p:contentPart>
        </mc:Choice>
        <mc:Fallback xmlns="">
          <p:pic>
            <p:nvPicPr>
              <p:cNvPr id="2222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54139" y="5313313"/>
                <a:ext cx="1908989" cy="547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22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1188" y="5235575"/>
              <a:ext cx="1798637" cy="720725"/>
            </p14:xfrm>
          </p:contentPart>
        </mc:Choice>
        <mc:Fallback xmlns="">
          <p:pic>
            <p:nvPicPr>
              <p:cNvPr id="2222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08587" y="5226220"/>
                <a:ext cx="1827798" cy="746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22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1763" y="5448300"/>
              <a:ext cx="236537" cy="193675"/>
            </p14:xfrm>
          </p:contentPart>
        </mc:Choice>
        <mc:Fallback xmlns="">
          <p:pic>
            <p:nvPicPr>
              <p:cNvPr id="2222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67362" y="5432460"/>
                <a:ext cx="266779" cy="224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22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6875" y="5289550"/>
              <a:ext cx="2152650" cy="450850"/>
            </p14:xfrm>
          </p:contentPart>
        </mc:Choice>
        <mc:Fallback xmlns="">
          <p:pic>
            <p:nvPicPr>
              <p:cNvPr id="2222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32836" y="5275506"/>
                <a:ext cx="2183248" cy="481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223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713" y="5972175"/>
              <a:ext cx="620712" cy="642938"/>
            </p14:xfrm>
          </p:contentPart>
        </mc:Choice>
        <mc:Fallback xmlns="">
          <p:pic>
            <p:nvPicPr>
              <p:cNvPr id="22223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5192" y="5962095"/>
                <a:ext cx="645195" cy="663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224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9200" y="6264275"/>
              <a:ext cx="1033463" cy="647700"/>
            </p14:xfrm>
          </p:contentPart>
        </mc:Choice>
        <mc:Fallback xmlns="">
          <p:pic>
            <p:nvPicPr>
              <p:cNvPr id="22224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06614" y="6257794"/>
                <a:ext cx="1052162" cy="66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224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7613" y="6354763"/>
              <a:ext cx="976312" cy="247650"/>
            </p14:xfrm>
          </p:contentPart>
        </mc:Choice>
        <mc:Fallback xmlns="">
          <p:pic>
            <p:nvPicPr>
              <p:cNvPr id="22224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78253" y="6346124"/>
                <a:ext cx="1001512" cy="266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224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9200" y="6149975"/>
              <a:ext cx="735013" cy="422275"/>
            </p14:xfrm>
          </p:contentPart>
        </mc:Choice>
        <mc:Fallback xmlns="">
          <p:pic>
            <p:nvPicPr>
              <p:cNvPr id="22224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48762" y="6134855"/>
                <a:ext cx="752290" cy="45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224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8688" y="6054725"/>
              <a:ext cx="1247775" cy="527050"/>
            </p14:xfrm>
          </p:contentPart>
        </mc:Choice>
        <mc:Fallback xmlns="">
          <p:pic>
            <p:nvPicPr>
              <p:cNvPr id="22224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734008" y="6047885"/>
                <a:ext cx="1258935" cy="547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2224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7925" y="6130925"/>
              <a:ext cx="2535238" cy="720725"/>
            </p14:xfrm>
          </p:contentPart>
        </mc:Choice>
        <mc:Fallback xmlns="">
          <p:pic>
            <p:nvPicPr>
              <p:cNvPr id="22224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242804" y="6125165"/>
                <a:ext cx="2567279" cy="741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224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650" y="4600575"/>
              <a:ext cx="493713" cy="1509713"/>
            </p14:xfrm>
          </p:contentPart>
        </mc:Choice>
        <mc:Fallback xmlns="">
          <p:pic>
            <p:nvPicPr>
              <p:cNvPr id="22224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32896" y="4587253"/>
                <a:ext cx="518543" cy="15287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03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828237" y="2511714"/>
              <a:ext cx="3264120" cy="1427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4917" y="2498754"/>
                <a:ext cx="3288960" cy="14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1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72</Words>
  <Application>Microsoft Office PowerPoint</Application>
  <PresentationFormat>On-screen Show (4:3)</PresentationFormat>
  <Paragraphs>11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Ball</dc:creator>
  <cp:lastModifiedBy>Tom Ball</cp:lastModifiedBy>
  <cp:revision>89</cp:revision>
  <dcterms:created xsi:type="dcterms:W3CDTF">2012-01-21T07:34:15Z</dcterms:created>
  <dcterms:modified xsi:type="dcterms:W3CDTF">2012-01-24T19:24:58Z</dcterms:modified>
</cp:coreProperties>
</file>