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sldIdLst>
    <p:sldId id="256" r:id="rId2"/>
    <p:sldId id="692" r:id="rId3"/>
    <p:sldId id="690" r:id="rId4"/>
    <p:sldId id="691" r:id="rId5"/>
    <p:sldId id="689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A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72"/>
    <p:restoredTop sz="94643"/>
  </p:normalViewPr>
  <p:slideViewPr>
    <p:cSldViewPr snapToGrid="0" snapToObjects="1">
      <p:cViewPr varScale="1">
        <p:scale>
          <a:sx n="109" d="100"/>
          <a:sy n="109" d="100"/>
        </p:scale>
        <p:origin x="208" y="6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81FE92-9727-3747-8694-407F3FB1FC67}" type="datetimeFigureOut">
              <a:rPr lang="en-US" smtClean="0"/>
              <a:t>1/14/20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EAC062-6B28-7C45-8B3A-7411F7C902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63736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DDCCF8-7DE2-C44B-97EB-032DC8A1C5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047279D-4A81-B84E-A299-B781AE40A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04CA42-C810-534E-B809-708D84A540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6A207-46FF-8C49-817A-86C563D251AA}" type="datetime1">
              <a:rPr lang="en-US" smtClean="0"/>
              <a:t>1/14/20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CDB227-B5CB-C54E-AA27-355A661DC3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CIS 640: Data-Driven IoT Applications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D1C074-A781-8A47-BAFD-9333621FB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E0B16-5C0B-9D4E-B9DA-C3C848980D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64651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41BE3D-583F-994A-A3BB-7A6785BD57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A9263BB-6C8D-5646-82F7-91BC5BB112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EFE6AB-C8F7-5943-AAA1-5091FAC77B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6A8A7-978E-AC4F-8943-E5BE041354FD}" type="datetime1">
              <a:rPr lang="en-US" smtClean="0"/>
              <a:t>1/14/20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100B1F-290F-A743-A7C5-E9EF2768AF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CIS 640: Data-Driven IoT Applications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955843-8229-7345-BC01-7EF8B66F4E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E0B16-5C0B-9D4E-B9DA-C3C848980D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0669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CC1507C-58F5-3740-8AFB-F218CE41487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70048EC-ADB6-CF47-9D35-4449D28989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43E9A2-E59C-644D-8626-20B8EB45F6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B890C-0062-F14C-9987-1B2735A4C3AF}" type="datetime1">
              <a:rPr lang="en-US" smtClean="0"/>
              <a:t>1/14/20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7BDC18-340A-0D4A-B1FB-83A14DA20E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CIS 640: Data-Driven IoT Applications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8B0F20-7A1A-9E49-9606-830645B166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E0B16-5C0B-9D4E-B9DA-C3C848980D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2557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97CBC9-497B-0843-81C3-61B33AEB21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C3BC97-9A20-E84C-86AE-007076182F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FFC320-DAD0-AE45-8B6D-3FD8C2BD71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5501A-DA2F-0A46-8EA4-CD3E703D59D8}" type="datetime1">
              <a:rPr lang="en-US" smtClean="0"/>
              <a:t>1/14/20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1DB36F-6FC1-AA45-BF36-939F114522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CIS 640: Data-Driven IoT Applications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C5B58F-C2D1-514D-B529-DCE6A05BB9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E0B16-5C0B-9D4E-B9DA-C3C848980D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8520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8BD79B-C37B-384D-8F59-4A59B8E6DE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2085E0-3F0B-2C4B-BB62-0857105333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74A310-4BCE-B345-A0D4-CAD7237195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0A110-88FB-AF4C-BD4C-AB8591CF0D13}" type="datetime1">
              <a:rPr lang="en-US" smtClean="0"/>
              <a:t>1/14/20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DCF05E-BDC2-DD47-BD04-0221E826C7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CIS 640: Data-Driven IoT Applications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71D85D-F3E7-744D-BCEE-8968FBDFE8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E0B16-5C0B-9D4E-B9DA-C3C848980D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67695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748662-8E10-804B-B246-6BB1D2CCF2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1B96A0-1AFB-7940-8FBD-FCC033328B5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1A70BCA-9F65-D44B-808B-1315C0ECFC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448A513-42BE-8347-A60C-4DBB8E329C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774E7-AA16-8642-B2FA-5A268146A7DB}" type="datetime1">
              <a:rPr lang="en-US" smtClean="0"/>
              <a:t>1/14/20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B0EF4E-A4E0-3C4A-99C2-1045460972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CIS 640: Data-Driven IoT Applications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50DE915-3092-1740-914C-E28D496446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E0B16-5C0B-9D4E-B9DA-C3C848980D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526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336CA7-A24E-C24F-ACB5-9246F83563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B34B83A-0A98-A745-B87F-01E4F301CB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40EBD36-D49F-A243-839F-23426645BC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2916F31-4018-0F41-B0CA-CB78FD3E0B8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6631180-FC7E-3E4D-B91C-EC83DB1D190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388C605-0481-F746-9BE0-E6AF53A537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3C969-30B7-9B44-A690-BEE84450A213}" type="datetime1">
              <a:rPr lang="en-US" smtClean="0"/>
              <a:t>1/14/20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58EA268-8E25-F742-805A-7E7CAF4766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CIS 640: Data-Driven IoT Applications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64A96CB-B1EF-0C4D-911A-9659E6A4D4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E0B16-5C0B-9D4E-B9DA-C3C848980D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5570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466ED0-6DFC-F349-B0AA-36F8493F57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8685381-4D99-A943-A553-FBCB4396D8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8814D-FC7C-7845-9050-231FCAC47AE6}" type="datetime1">
              <a:rPr lang="en-US" smtClean="0"/>
              <a:t>1/14/20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6EDFF87-6014-3742-A362-666174F751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CIS 640: Data-Driven IoT Applications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C66D337-D7DD-1B49-885A-F301CF4E3F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E0B16-5C0B-9D4E-B9DA-C3C848980D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6468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54840BF-DD9E-2E4E-93AA-CB09F80DE5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BE5F8-E83C-6840-8428-99F2B864368F}" type="datetime1">
              <a:rPr lang="en-US" smtClean="0"/>
              <a:t>1/14/20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1AA8E30-652A-A341-AA40-4658D9BB27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CIS 640: Data-Driven IoT Applications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94AA047-670F-344C-BCEE-0FC25A4801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E0B16-5C0B-9D4E-B9DA-C3C848980D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4456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EAC547-1B38-4741-B712-D43E3130A7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0AEF0E-9DFF-1642-A131-C332FC3586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46D88F5-AA4B-0143-9175-61D7C66BB9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FD2FD6-2F4C-2F4F-BA7F-B68B3CBBDA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DDF3F-79B6-CC4C-A843-5B2B12455670}" type="datetime1">
              <a:rPr lang="en-US" smtClean="0"/>
              <a:t>1/14/20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D9193D-6C41-0D43-A241-90105D5575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CIS 640: Data-Driven IoT Applications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35594DA-0F35-8F42-BA7B-BAE0A7908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E0B16-5C0B-9D4E-B9DA-C3C848980D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6919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C84703-41EF-B44F-8CED-EF3719C064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499409A-F356-5C4E-B861-2C4E68944A1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4376512-3230-0840-BD2C-6E44CEF31A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8DF122-09C2-244E-AF75-D365CD3A35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50692-A9DC-AA4B-BC03-74552136CA21}" type="datetime1">
              <a:rPr lang="en-US" smtClean="0"/>
              <a:t>1/14/20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A08064-BDDC-F043-B6E8-D40A1DD073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CIS 640: Data-Driven IoT Applications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43836B0-D76E-314A-8099-4D6CD7A4DA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E0B16-5C0B-9D4E-B9DA-C3C848980D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2412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3C60A8C-F3F4-3B4B-B59C-FF0E848E90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3535" y="2719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A809A9-A235-1240-9BAF-342E09AAE3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23535" y="1352758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CAD3FC-EF87-E948-B307-1ECBB70F846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608344" y="6356350"/>
            <a:ext cx="197305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19AB7E-C776-594C-BEA5-F880ACA5FC1D}" type="datetime1">
              <a:rPr lang="en-US" smtClean="0"/>
              <a:t>1/14/20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227923-7130-1444-89CA-CF31688403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CIS 640: Data-Driven IoT Applications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C6428C-2EB5-004D-B562-A0D6D2BEE5B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16110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0E0B16-5C0B-9D4E-B9DA-C3C848980D24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194CAE6-BD16-CF4E-A28A-89370C239C1E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0474550" y="6356350"/>
            <a:ext cx="1392160" cy="38769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35246558-9D76-5848-A62E-E90D8F409CAA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291590" y="6321993"/>
            <a:ext cx="1063890" cy="3876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2063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 baseline="0">
          <a:solidFill>
            <a:schemeClr val="tx2"/>
          </a:solidFill>
          <a:latin typeface="Helvetica" pitchFamily="2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A3F2A7-887D-714E-BDD3-AF0A7CB4A6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993156"/>
            <a:ext cx="9144000" cy="2387600"/>
          </a:xfrm>
        </p:spPr>
        <p:txBody>
          <a:bodyPr/>
          <a:lstStyle/>
          <a:p>
            <a:r>
              <a:rPr lang="en-US" dirty="0">
                <a:solidFill>
                  <a:srgbClr val="002060"/>
                </a:solidFill>
              </a:rPr>
              <a:t>&lt;insert title&gt;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BB0BF48-3AEB-BA48-A908-57F0A6EE8B8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/>
              <a:t>&lt;presenter name&gt;</a:t>
            </a:r>
          </a:p>
          <a:p>
            <a:r>
              <a:rPr lang="en-US" dirty="0"/>
              <a:t>CIS 640: Advanced Topics in Software Systems</a:t>
            </a:r>
          </a:p>
          <a:p>
            <a:r>
              <a:rPr lang="en-US" dirty="0"/>
              <a:t>Department of Computer and Information Science</a:t>
            </a:r>
          </a:p>
          <a:p>
            <a:r>
              <a:rPr lang="en-US" dirty="0"/>
              <a:t>School of Engineering and Applied Science</a:t>
            </a:r>
          </a:p>
          <a:p>
            <a:r>
              <a:rPr lang="en-US" dirty="0"/>
              <a:t>University of Pennsylvania</a:t>
            </a:r>
          </a:p>
          <a:p>
            <a:r>
              <a:rPr lang="en-US" dirty="0">
                <a:solidFill>
                  <a:srgbClr val="0070C0"/>
                </a:solidFill>
              </a:rPr>
              <a:t>&lt;date&gt;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8DF34A-ADC1-934F-A593-9D5D637959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46121-4091-CD4A-9D44-945F1A8B91F6}" type="datetime1">
              <a:rPr lang="en-US" smtClean="0"/>
              <a:t>1/14/20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56FA56-D87F-4A47-A987-C994E5A9A3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CIS 640: Data-Driven IoT Applications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DC36BA-A5E5-D440-90CD-CDABD7EAD8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E0B16-5C0B-9D4E-B9DA-C3C848980D2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7243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AA18B3-6CD8-D846-ADB0-B802873E9C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3632" y="27195"/>
            <a:ext cx="11343503" cy="1325563"/>
          </a:xfrm>
        </p:spPr>
        <p:txBody>
          <a:bodyPr/>
          <a:lstStyle/>
          <a:p>
            <a:r>
              <a:rPr lang="en-US" dirty="0"/>
              <a:t>Outline for background/tutorial per topic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CA848E-68EC-9F42-ADCC-707045D00A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Intro/motivation/background (1-2 slides)</a:t>
            </a:r>
          </a:p>
          <a:p>
            <a:r>
              <a:rPr lang="en-US" dirty="0"/>
              <a:t>Problem statement, illustrative example (1-2 slides)</a:t>
            </a:r>
          </a:p>
          <a:p>
            <a:r>
              <a:rPr lang="en-US" dirty="0"/>
              <a:t>Approach, example(s) (2-3 slides)</a:t>
            </a:r>
          </a:p>
          <a:p>
            <a:r>
              <a:rPr lang="en-US" dirty="0"/>
              <a:t>Technical details, example(s) (as many as needed)</a:t>
            </a:r>
          </a:p>
          <a:p>
            <a:r>
              <a:rPr lang="en-US" dirty="0"/>
              <a:t>Summary, known extensions (2-3 slides)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4EB709-01C9-6040-BCD1-BF5E301F29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77524-88AA-014D-ACF0-1934E273A9CF}" type="datetime1">
              <a:rPr lang="en-US" smtClean="0"/>
              <a:t>1/14/20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4A7696-4B1D-044C-945D-F34715BDA5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CIS 640: Data-Driven IoT Applications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C74C47-38A6-664F-A1C0-538FD09DC8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E0B16-5C0B-9D4E-B9DA-C3C848980D2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3349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AACCCF92-435C-3241-BBFE-0A490A070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195"/>
            <a:ext cx="11133438" cy="1325563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Outline</a:t>
            </a:r>
            <a:r>
              <a:rPr lang="en-US" dirty="0"/>
              <a:t> for research paper presentation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9C0F1F8-44F4-C847-8525-DB3517DC14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/>
              <a:t>Intro/Motivation (1-2 slides)</a:t>
            </a:r>
          </a:p>
          <a:p>
            <a:r>
              <a:rPr lang="en-US" dirty="0"/>
              <a:t>Challenges (1-2 slides)</a:t>
            </a:r>
          </a:p>
          <a:p>
            <a:r>
              <a:rPr lang="en-US" dirty="0"/>
              <a:t>Problem statement (1 slide)</a:t>
            </a:r>
          </a:p>
          <a:p>
            <a:r>
              <a:rPr lang="en-US" dirty="0"/>
              <a:t>Known/state-of-the art approaches to the problem with citations (&lt;= 3 slides)</a:t>
            </a:r>
          </a:p>
          <a:p>
            <a:r>
              <a:rPr lang="en-US" dirty="0"/>
              <a:t>Proposed approach from the paper(s) to be presented (1 slide)</a:t>
            </a:r>
          </a:p>
          <a:p>
            <a:pPr lvl="1"/>
            <a:r>
              <a:rPr lang="en-US" dirty="0"/>
              <a:t>Claimed contributions</a:t>
            </a:r>
          </a:p>
          <a:p>
            <a:r>
              <a:rPr lang="en-US" dirty="0"/>
              <a:t>Background to the approach (&lt;= 2 slides)</a:t>
            </a:r>
          </a:p>
          <a:p>
            <a:r>
              <a:rPr lang="en-US" dirty="0"/>
              <a:t>Technical details of the approach (&lt;=15 slides)</a:t>
            </a:r>
          </a:p>
          <a:p>
            <a:pPr lvl="1"/>
            <a:r>
              <a:rPr lang="en-US" dirty="0"/>
              <a:t>Must include concrete examples and figures to illustrate</a:t>
            </a:r>
          </a:p>
          <a:p>
            <a:pPr lvl="1"/>
            <a:r>
              <a:rPr lang="en-US" dirty="0"/>
              <a:t>Demo if applicable</a:t>
            </a:r>
          </a:p>
          <a:p>
            <a:r>
              <a:rPr lang="en-US" dirty="0"/>
              <a:t>Evaluation of the results (&lt;= 5 slides)</a:t>
            </a:r>
          </a:p>
          <a:p>
            <a:r>
              <a:rPr lang="en-US" dirty="0"/>
              <a:t>Conclusion </a:t>
            </a:r>
          </a:p>
          <a:p>
            <a:pPr lvl="1"/>
            <a:r>
              <a:rPr lang="en-US" dirty="0"/>
              <a:t>Summary</a:t>
            </a:r>
          </a:p>
          <a:p>
            <a:pPr lvl="1"/>
            <a:r>
              <a:rPr lang="en-US" dirty="0"/>
              <a:t>Possible extensions</a:t>
            </a:r>
          </a:p>
          <a:p>
            <a:r>
              <a:rPr lang="en-US" dirty="0"/>
              <a:t>References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2905DA-9FE7-154D-9B31-FE17BD903B4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505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fld id="{D5CC2B3F-1F3F-4D7C-A37B-E70ABF06EE96}" type="slidenum">
              <a:rPr lang="zh-CN" altLang="en-US" smtClean="0"/>
              <a:pPr/>
              <a:t>3</a:t>
            </a:fld>
            <a:endParaRPr lang="zh-CN" alt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D9C94DB-48E3-D44C-8232-DDAC28008F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D5AA9-F1A5-A940-98A3-4D443C6E3863}" type="datetime1">
              <a:rPr lang="en-US" smtClean="0"/>
              <a:t>1/14/20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1B03FA8-8B50-E546-8B03-C6E7A24984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CIS 640: Data-Driven IoT Applications</a:t>
            </a:r>
          </a:p>
        </p:txBody>
      </p:sp>
    </p:spTree>
    <p:extLst>
      <p:ext uri="{BB962C8B-B14F-4D97-AF65-F5344CB8AC3E}">
        <p14:creationId xmlns:p14="http://schemas.microsoft.com/office/powerpoint/2010/main" val="2931041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C2D132BF-2787-3C40-A96C-7802E05202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 for Tool presentation/demo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22BFDC7-99B4-F04F-9832-696FEB53A7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3535" y="1352758"/>
            <a:ext cx="10515600" cy="4351338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Intro</a:t>
            </a:r>
          </a:p>
          <a:p>
            <a:pPr lvl="1"/>
            <a:r>
              <a:rPr lang="en-US" dirty="0"/>
              <a:t>What problems the tool is trying to solve</a:t>
            </a:r>
          </a:p>
          <a:p>
            <a:r>
              <a:rPr lang="en-US" dirty="0"/>
              <a:t>Functionality</a:t>
            </a:r>
          </a:p>
          <a:p>
            <a:r>
              <a:rPr lang="en-US" dirty="0"/>
              <a:t>Capabilities</a:t>
            </a:r>
          </a:p>
          <a:p>
            <a:r>
              <a:rPr lang="en-US" dirty="0"/>
              <a:t>Where the tool has been used</a:t>
            </a:r>
          </a:p>
          <a:p>
            <a:r>
              <a:rPr lang="en-US" dirty="0"/>
              <a:t>Overall tool implementation architecture with diagrams</a:t>
            </a:r>
          </a:p>
          <a:p>
            <a:r>
              <a:rPr lang="en-US" dirty="0"/>
              <a:t>Features </a:t>
            </a:r>
          </a:p>
          <a:p>
            <a:r>
              <a:rPr lang="en-US" dirty="0"/>
              <a:t>Demos</a:t>
            </a:r>
          </a:p>
          <a:p>
            <a:r>
              <a:rPr lang="en-US" dirty="0"/>
              <a:t>Possible extensions</a:t>
            </a:r>
          </a:p>
          <a:p>
            <a:r>
              <a:rPr lang="en-US" dirty="0"/>
              <a:t>References</a:t>
            </a:r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D99292B-90A0-A642-8E89-44AC834C103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505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fld id="{D5CC2B3F-1F3F-4D7C-A37B-E70ABF06EE96}" type="slidenum">
              <a:rPr lang="zh-CN" altLang="en-US" smtClean="0"/>
              <a:pPr/>
              <a:t>4</a:t>
            </a:fld>
            <a:endParaRPr lang="zh-CN" alt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BB47739-DE5B-744F-8F13-7792ADFE96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EB694-F5CD-4346-A39C-4B20EFD3E326}" type="datetime1">
              <a:rPr lang="en-US" smtClean="0"/>
              <a:t>1/14/20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244AABF-C65C-2F46-9431-316793445F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CIS 640: Data-Driven IoT Applications</a:t>
            </a:r>
          </a:p>
        </p:txBody>
      </p:sp>
    </p:spTree>
    <p:extLst>
      <p:ext uri="{BB962C8B-B14F-4D97-AF65-F5344CB8AC3E}">
        <p14:creationId xmlns:p14="http://schemas.microsoft.com/office/powerpoint/2010/main" val="6196273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&lt; slide title &gt;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slide content goes here </a:t>
            </a:r>
            <a:r>
              <a:rPr lang="is-IS" dirty="0"/>
              <a:t>…</a:t>
            </a:r>
            <a:endParaRPr lang="en-US" dirty="0"/>
          </a:p>
          <a:p>
            <a:pPr lvl="1"/>
            <a:r>
              <a:rPr lang="en-US" dirty="0"/>
              <a:t>and here </a:t>
            </a:r>
            <a:r>
              <a:rPr lang="is-IS" dirty="0"/>
              <a:t>…</a:t>
            </a:r>
            <a:endParaRPr lang="en-US" dirty="0"/>
          </a:p>
          <a:p>
            <a:pPr lvl="2"/>
            <a:r>
              <a:rPr lang="en-US" dirty="0"/>
              <a:t>and here </a:t>
            </a:r>
            <a:r>
              <a:rPr lang="is-IS" dirty="0"/>
              <a:t>…</a:t>
            </a:r>
            <a:endParaRPr lang="en-US" dirty="0"/>
          </a:p>
          <a:p>
            <a:pPr lvl="3"/>
            <a:r>
              <a:rPr lang="en-US" dirty="0"/>
              <a:t>and here </a:t>
            </a:r>
            <a:r>
              <a:rPr lang="is-IS" dirty="0"/>
              <a:t>…</a:t>
            </a:r>
            <a:endParaRPr lang="en-US" dirty="0"/>
          </a:p>
          <a:p>
            <a:pPr lvl="4"/>
            <a:r>
              <a:rPr lang="en-US" dirty="0"/>
              <a:t>and here </a:t>
            </a:r>
            <a:r>
              <a:rPr lang="is-IS" dirty="0"/>
              <a:t>…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236AD3-FF9C-AD44-BC26-C735C85ABB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4E045-580A-9549-9ED2-F1D3A2254B9F}" type="datetime1">
              <a:rPr lang="en-US" smtClean="0"/>
              <a:t>1/14/20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AAB052-6D9D-DE4A-B894-E42121806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CIS 640: Data-Driven IoT Applications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FC623D-3D1A-DC43-9796-A585FD3E93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E0B16-5C0B-9D4E-B9DA-C3C848980D2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2729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280</Words>
  <Application>Microsoft Macintosh PowerPoint</Application>
  <PresentationFormat>Widescreen</PresentationFormat>
  <Paragraphs>61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Helvetica</vt:lpstr>
      <vt:lpstr>Office Theme</vt:lpstr>
      <vt:lpstr>&lt;insert title&gt;</vt:lpstr>
      <vt:lpstr>Outline for background/tutorial per topic</vt:lpstr>
      <vt:lpstr>Outline for research paper presentation</vt:lpstr>
      <vt:lpstr>Outline for Tool presentation/demo</vt:lpstr>
      <vt:lpstr>&lt; slide title &gt;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Weimer, James E</dc:creator>
  <cp:lastModifiedBy>Lee, Insup</cp:lastModifiedBy>
  <cp:revision>10</cp:revision>
  <dcterms:created xsi:type="dcterms:W3CDTF">2019-02-21T15:18:07Z</dcterms:created>
  <dcterms:modified xsi:type="dcterms:W3CDTF">2020-01-14T12:34:36Z</dcterms:modified>
</cp:coreProperties>
</file>