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3" r:id="rId1"/>
  </p:sldMasterIdLst>
  <p:notesMasterIdLst>
    <p:notesMasterId r:id="rId23"/>
  </p:notesMasterIdLst>
  <p:handoutMasterIdLst>
    <p:handoutMasterId r:id="rId24"/>
  </p:handoutMasterIdLst>
  <p:sldIdLst>
    <p:sldId id="256" r:id="rId2"/>
    <p:sldId id="880" r:id="rId3"/>
    <p:sldId id="878" r:id="rId4"/>
    <p:sldId id="882" r:id="rId5"/>
    <p:sldId id="893" r:id="rId6"/>
    <p:sldId id="894" r:id="rId7"/>
    <p:sldId id="885" r:id="rId8"/>
    <p:sldId id="898" r:id="rId9"/>
    <p:sldId id="886" r:id="rId10"/>
    <p:sldId id="899" r:id="rId11"/>
    <p:sldId id="896" r:id="rId12"/>
    <p:sldId id="891" r:id="rId13"/>
    <p:sldId id="874" r:id="rId14"/>
    <p:sldId id="875" r:id="rId15"/>
    <p:sldId id="881" r:id="rId16"/>
    <p:sldId id="876" r:id="rId17"/>
    <p:sldId id="887" r:id="rId18"/>
    <p:sldId id="877" r:id="rId19"/>
    <p:sldId id="883" r:id="rId20"/>
    <p:sldId id="897" r:id="rId21"/>
    <p:sldId id="895" r:id="rId22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8"/>
    <a:srgbClr val="000080"/>
    <a:srgbClr val="FFFFCC"/>
    <a:srgbClr val="0033CC"/>
    <a:srgbClr val="FF9933"/>
    <a:srgbClr val="FF0000"/>
    <a:srgbClr val="008000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9984" autoAdjust="0"/>
  </p:normalViewPr>
  <p:slideViewPr>
    <p:cSldViewPr>
      <p:cViewPr varScale="1">
        <p:scale>
          <a:sx n="90" d="100"/>
          <a:sy n="90" d="100"/>
        </p:scale>
        <p:origin x="-20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47" Type="http://schemas.microsoft.com/office/2015/10/relationships/revisionInfo" Target="revisionInfo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824731-77E3-4B2E-BD30-9F2889213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EC862A-9869-4311-85BA-6D3B6235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4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07E67-3443-430C-9CEE-E8ADFFA19FD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 for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C862A-9869-4311-85BA-6D3B623552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what Omega is or use L2 norm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C862A-9869-4311-85BA-6D3B623552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THE INNER LOOP EXPLICITLY</a:t>
            </a:r>
            <a:r>
              <a:rPr lang="en-US" baseline="0" dirty="0" smtClean="0"/>
              <a:t> THE HARD E STEP</a:t>
            </a:r>
          </a:p>
          <a:p>
            <a:r>
              <a:rPr lang="en-US" baseline="0" dirty="0" smtClean="0"/>
              <a:t>EXPLAIN THAT THE ARGMAX IS ALSO TAKEN.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EC862A-9869-4311-85BA-6D3B623552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6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penn-1-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63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23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457200"/>
            <a:ext cx="21336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484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69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0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61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191000" cy="518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41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50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625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4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10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012573" y="6627472"/>
            <a:ext cx="2447718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76274" y="2286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 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686800" y="6627472"/>
            <a:ext cx="301366" cy="21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039EF4-A850-451A-A568-A8D7B10EE4DC}" type="slidenum">
              <a:rPr lang="zh-CN" altLang="en-US" sz="800">
                <a:solidFill>
                  <a:srgbClr val="A7001B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pPr/>
              <a:t>‹#›</a:t>
            </a:fld>
            <a:endParaRPr lang="en-US" altLang="zh-CN" sz="800" dirty="0">
              <a:solidFill>
                <a:srgbClr val="A7001B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2" name="Line 11"/>
          <p:cNvSpPr>
            <a:spLocks noChangeShapeType="1"/>
          </p:cNvSpPr>
          <p:nvPr/>
        </p:nvSpPr>
        <p:spPr bwMode="auto">
          <a:xfrm>
            <a:off x="6553200" y="6627472"/>
            <a:ext cx="556017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rtl="0"/>
            <a:endParaRPr lang="en-US" dirty="0"/>
          </a:p>
        </p:txBody>
      </p:sp>
      <p:sp>
        <p:nvSpPr>
          <p:cNvPr id="1033" name="Line 12"/>
          <p:cNvSpPr>
            <a:spLocks noChangeShapeType="1"/>
          </p:cNvSpPr>
          <p:nvPr/>
        </p:nvSpPr>
        <p:spPr bwMode="auto">
          <a:xfrm>
            <a:off x="1143000" y="6627472"/>
            <a:ext cx="1447800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13"/>
          <p:cNvSpPr>
            <a:spLocks noChangeShapeType="1"/>
          </p:cNvSpPr>
          <p:nvPr/>
        </p:nvSpPr>
        <p:spPr bwMode="auto">
          <a:xfrm>
            <a:off x="-151654" y="6627472"/>
            <a:ext cx="2178871" cy="0"/>
          </a:xfrm>
          <a:prstGeom prst="line">
            <a:avLst/>
          </a:prstGeom>
          <a:noFill/>
          <a:ln w="12700">
            <a:solidFill>
              <a:srgbClr val="A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29"/>
          <p:cNvGrpSpPr>
            <a:grpSpLocks/>
          </p:cNvGrpSpPr>
          <p:nvPr userDrawn="1"/>
        </p:nvGrpSpPr>
        <p:grpSpPr bwMode="auto">
          <a:xfrm>
            <a:off x="2616200" y="6206622"/>
            <a:ext cx="3911600" cy="569913"/>
            <a:chOff x="114" y="226"/>
            <a:chExt cx="2464" cy="50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226"/>
              <a:ext cx="36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26"/>
              <a:ext cx="37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" y="227"/>
              <a:ext cx="331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11" y="559"/>
              <a:ext cx="96" cy="116"/>
            </a:xfrm>
            <a:custGeom>
              <a:avLst/>
              <a:gdLst>
                <a:gd name="T0" fmla="*/ 21 w 74"/>
                <a:gd name="T1" fmla="*/ 74 h 79"/>
                <a:gd name="T2" fmla="*/ 6 w 74"/>
                <a:gd name="T3" fmla="*/ 60 h 79"/>
                <a:gd name="T4" fmla="*/ 0 w 74"/>
                <a:gd name="T5" fmla="*/ 39 h 79"/>
                <a:gd name="T6" fmla="*/ 13 w 74"/>
                <a:gd name="T7" fmla="*/ 11 h 79"/>
                <a:gd name="T8" fmla="*/ 46 w 74"/>
                <a:gd name="T9" fmla="*/ 0 h 79"/>
                <a:gd name="T10" fmla="*/ 60 w 74"/>
                <a:gd name="T11" fmla="*/ 1 h 79"/>
                <a:gd name="T12" fmla="*/ 74 w 74"/>
                <a:gd name="T13" fmla="*/ 5 h 79"/>
                <a:gd name="T14" fmla="*/ 74 w 74"/>
                <a:gd name="T15" fmla="*/ 6 h 79"/>
                <a:gd name="T16" fmla="*/ 73 w 74"/>
                <a:gd name="T17" fmla="*/ 12 h 79"/>
                <a:gd name="T18" fmla="*/ 72 w 74"/>
                <a:gd name="T19" fmla="*/ 24 h 79"/>
                <a:gd name="T20" fmla="*/ 67 w 74"/>
                <a:gd name="T21" fmla="*/ 24 h 79"/>
                <a:gd name="T22" fmla="*/ 67 w 74"/>
                <a:gd name="T23" fmla="*/ 14 h 79"/>
                <a:gd name="T24" fmla="*/ 63 w 74"/>
                <a:gd name="T25" fmla="*/ 11 h 79"/>
                <a:gd name="T26" fmla="*/ 56 w 74"/>
                <a:gd name="T27" fmla="*/ 8 h 79"/>
                <a:gd name="T28" fmla="*/ 46 w 74"/>
                <a:gd name="T29" fmla="*/ 6 h 79"/>
                <a:gd name="T30" fmla="*/ 25 w 74"/>
                <a:gd name="T31" fmla="*/ 15 h 79"/>
                <a:gd name="T32" fmla="*/ 17 w 74"/>
                <a:gd name="T33" fmla="*/ 37 h 79"/>
                <a:gd name="T34" fmla="*/ 27 w 74"/>
                <a:gd name="T35" fmla="*/ 63 h 79"/>
                <a:gd name="T36" fmla="*/ 50 w 74"/>
                <a:gd name="T37" fmla="*/ 72 h 79"/>
                <a:gd name="T38" fmla="*/ 61 w 74"/>
                <a:gd name="T39" fmla="*/ 71 h 79"/>
                <a:gd name="T40" fmla="*/ 73 w 74"/>
                <a:gd name="T41" fmla="*/ 66 h 79"/>
                <a:gd name="T42" fmla="*/ 74 w 74"/>
                <a:gd name="T43" fmla="*/ 68 h 79"/>
                <a:gd name="T44" fmla="*/ 71 w 74"/>
                <a:gd name="T45" fmla="*/ 73 h 79"/>
                <a:gd name="T46" fmla="*/ 59 w 74"/>
                <a:gd name="T47" fmla="*/ 78 h 79"/>
                <a:gd name="T48" fmla="*/ 46 w 74"/>
                <a:gd name="T49" fmla="*/ 79 h 79"/>
                <a:gd name="T50" fmla="*/ 21 w 74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79">
                  <a:moveTo>
                    <a:pt x="21" y="74"/>
                  </a:moveTo>
                  <a:cubicBezTo>
                    <a:pt x="14" y="71"/>
                    <a:pt x="9" y="66"/>
                    <a:pt x="6" y="60"/>
                  </a:cubicBezTo>
                  <a:cubicBezTo>
                    <a:pt x="2" y="54"/>
                    <a:pt x="0" y="47"/>
                    <a:pt x="0" y="39"/>
                  </a:cubicBezTo>
                  <a:cubicBezTo>
                    <a:pt x="0" y="28"/>
                    <a:pt x="4" y="18"/>
                    <a:pt x="13" y="11"/>
                  </a:cubicBezTo>
                  <a:cubicBezTo>
                    <a:pt x="21" y="4"/>
                    <a:pt x="32" y="0"/>
                    <a:pt x="46" y="0"/>
                  </a:cubicBezTo>
                  <a:cubicBezTo>
                    <a:pt x="51" y="0"/>
                    <a:pt x="55" y="0"/>
                    <a:pt x="60" y="1"/>
                  </a:cubicBezTo>
                  <a:cubicBezTo>
                    <a:pt x="65" y="2"/>
                    <a:pt x="69" y="3"/>
                    <a:pt x="74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8"/>
                    <a:pt x="73" y="10"/>
                    <a:pt x="73" y="12"/>
                  </a:cubicBezTo>
                  <a:cubicBezTo>
                    <a:pt x="72" y="15"/>
                    <a:pt x="72" y="19"/>
                    <a:pt x="72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18"/>
                    <a:pt x="67" y="15"/>
                    <a:pt x="67" y="14"/>
                  </a:cubicBezTo>
                  <a:cubicBezTo>
                    <a:pt x="66" y="14"/>
                    <a:pt x="65" y="13"/>
                    <a:pt x="63" y="11"/>
                  </a:cubicBezTo>
                  <a:cubicBezTo>
                    <a:pt x="62" y="10"/>
                    <a:pt x="59" y="9"/>
                    <a:pt x="56" y="8"/>
                  </a:cubicBezTo>
                  <a:cubicBezTo>
                    <a:pt x="53" y="7"/>
                    <a:pt x="50" y="6"/>
                    <a:pt x="46" y="6"/>
                  </a:cubicBezTo>
                  <a:cubicBezTo>
                    <a:pt x="37" y="6"/>
                    <a:pt x="30" y="9"/>
                    <a:pt x="25" y="15"/>
                  </a:cubicBezTo>
                  <a:cubicBezTo>
                    <a:pt x="20" y="20"/>
                    <a:pt x="17" y="28"/>
                    <a:pt x="17" y="37"/>
                  </a:cubicBezTo>
                  <a:cubicBezTo>
                    <a:pt x="17" y="48"/>
                    <a:pt x="20" y="56"/>
                    <a:pt x="27" y="63"/>
                  </a:cubicBezTo>
                  <a:cubicBezTo>
                    <a:pt x="32" y="69"/>
                    <a:pt x="40" y="72"/>
                    <a:pt x="50" y="72"/>
                  </a:cubicBezTo>
                  <a:cubicBezTo>
                    <a:pt x="54" y="72"/>
                    <a:pt x="58" y="71"/>
                    <a:pt x="61" y="71"/>
                  </a:cubicBezTo>
                  <a:cubicBezTo>
                    <a:pt x="65" y="70"/>
                    <a:pt x="68" y="68"/>
                    <a:pt x="73" y="66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9"/>
                    <a:pt x="72" y="71"/>
                    <a:pt x="71" y="73"/>
                  </a:cubicBezTo>
                  <a:cubicBezTo>
                    <a:pt x="67" y="75"/>
                    <a:pt x="63" y="77"/>
                    <a:pt x="59" y="78"/>
                  </a:cubicBezTo>
                  <a:cubicBezTo>
                    <a:pt x="55" y="79"/>
                    <a:pt x="51" y="79"/>
                    <a:pt x="46" y="79"/>
                  </a:cubicBezTo>
                  <a:cubicBezTo>
                    <a:pt x="36" y="79"/>
                    <a:pt x="28" y="78"/>
                    <a:pt x="21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623" y="597"/>
              <a:ext cx="547" cy="78"/>
            </a:xfrm>
            <a:custGeom>
              <a:avLst/>
              <a:gdLst>
                <a:gd name="T0" fmla="*/ 143 w 421"/>
                <a:gd name="T1" fmla="*/ 27 h 53"/>
                <a:gd name="T2" fmla="*/ 150 w 421"/>
                <a:gd name="T3" fmla="*/ 49 h 53"/>
                <a:gd name="T4" fmla="*/ 132 w 421"/>
                <a:gd name="T5" fmla="*/ 49 h 53"/>
                <a:gd name="T6" fmla="*/ 139 w 421"/>
                <a:gd name="T7" fmla="*/ 28 h 53"/>
                <a:gd name="T8" fmla="*/ 132 w 421"/>
                <a:gd name="T9" fmla="*/ 4 h 53"/>
                <a:gd name="T10" fmla="*/ 167 w 421"/>
                <a:gd name="T11" fmla="*/ 24 h 53"/>
                <a:gd name="T12" fmla="*/ 178 w 421"/>
                <a:gd name="T13" fmla="*/ 5 h 53"/>
                <a:gd name="T14" fmla="*/ 180 w 421"/>
                <a:gd name="T15" fmla="*/ 1 h 53"/>
                <a:gd name="T16" fmla="*/ 184 w 421"/>
                <a:gd name="T17" fmla="*/ 5 h 53"/>
                <a:gd name="T18" fmla="*/ 183 w 421"/>
                <a:gd name="T19" fmla="*/ 41 h 53"/>
                <a:gd name="T20" fmla="*/ 342 w 421"/>
                <a:gd name="T21" fmla="*/ 53 h 53"/>
                <a:gd name="T22" fmla="*/ 316 w 421"/>
                <a:gd name="T23" fmla="*/ 4 h 53"/>
                <a:gd name="T24" fmla="*/ 340 w 421"/>
                <a:gd name="T25" fmla="*/ 4 h 53"/>
                <a:gd name="T26" fmla="*/ 348 w 421"/>
                <a:gd name="T27" fmla="*/ 40 h 53"/>
                <a:gd name="T28" fmla="*/ 354 w 421"/>
                <a:gd name="T29" fmla="*/ 4 h 53"/>
                <a:gd name="T30" fmla="*/ 372 w 421"/>
                <a:gd name="T31" fmla="*/ 4 h 53"/>
                <a:gd name="T32" fmla="*/ 347 w 421"/>
                <a:gd name="T33" fmla="*/ 53 h 53"/>
                <a:gd name="T34" fmla="*/ 75 w 421"/>
                <a:gd name="T35" fmla="*/ 7 h 53"/>
                <a:gd name="T36" fmla="*/ 118 w 421"/>
                <a:gd name="T37" fmla="*/ 4 h 53"/>
                <a:gd name="T38" fmla="*/ 107 w 421"/>
                <a:gd name="T39" fmla="*/ 5 h 53"/>
                <a:gd name="T40" fmla="*/ 84 w 421"/>
                <a:gd name="T41" fmla="*/ 42 h 53"/>
                <a:gd name="T42" fmla="*/ 108 w 421"/>
                <a:gd name="T43" fmla="*/ 35 h 53"/>
                <a:gd name="T44" fmla="*/ 122 w 421"/>
                <a:gd name="T45" fmla="*/ 31 h 53"/>
                <a:gd name="T46" fmla="*/ 119 w 421"/>
                <a:gd name="T47" fmla="*/ 48 h 53"/>
                <a:gd name="T48" fmla="*/ 7 w 421"/>
                <a:gd name="T49" fmla="*/ 46 h 53"/>
                <a:gd name="T50" fmla="*/ 29 w 421"/>
                <a:gd name="T51" fmla="*/ 0 h 53"/>
                <a:gd name="T52" fmla="*/ 53 w 421"/>
                <a:gd name="T53" fmla="*/ 40 h 53"/>
                <a:gd name="T54" fmla="*/ 16 w 421"/>
                <a:gd name="T55" fmla="*/ 9 h 53"/>
                <a:gd name="T56" fmla="*/ 29 w 421"/>
                <a:gd name="T57" fmla="*/ 49 h 53"/>
                <a:gd name="T58" fmla="*/ 28 w 421"/>
                <a:gd name="T59" fmla="*/ 4 h 53"/>
                <a:gd name="T60" fmla="*/ 383 w 421"/>
                <a:gd name="T61" fmla="*/ 52 h 53"/>
                <a:gd name="T62" fmla="*/ 387 w 421"/>
                <a:gd name="T63" fmla="*/ 7 h 53"/>
                <a:gd name="T64" fmla="*/ 394 w 421"/>
                <a:gd name="T65" fmla="*/ 1 h 53"/>
                <a:gd name="T66" fmla="*/ 419 w 421"/>
                <a:gd name="T67" fmla="*/ 12 h 53"/>
                <a:gd name="T68" fmla="*/ 405 w 421"/>
                <a:gd name="T69" fmla="*/ 5 h 53"/>
                <a:gd name="T70" fmla="*/ 411 w 421"/>
                <a:gd name="T71" fmla="*/ 23 h 53"/>
                <a:gd name="T72" fmla="*/ 415 w 421"/>
                <a:gd name="T73" fmla="*/ 26 h 53"/>
                <a:gd name="T74" fmla="*/ 411 w 421"/>
                <a:gd name="T75" fmla="*/ 28 h 53"/>
                <a:gd name="T76" fmla="*/ 398 w 421"/>
                <a:gd name="T77" fmla="*/ 48 h 53"/>
                <a:gd name="T78" fmla="*/ 421 w 421"/>
                <a:gd name="T79" fmla="*/ 39 h 53"/>
                <a:gd name="T80" fmla="*/ 305 w 421"/>
                <a:gd name="T81" fmla="*/ 52 h 53"/>
                <a:gd name="T82" fmla="*/ 291 w 421"/>
                <a:gd name="T83" fmla="*/ 48 h 53"/>
                <a:gd name="T84" fmla="*/ 292 w 421"/>
                <a:gd name="T85" fmla="*/ 5 h 53"/>
                <a:gd name="T86" fmla="*/ 297 w 421"/>
                <a:gd name="T87" fmla="*/ 1 h 53"/>
                <a:gd name="T88" fmla="*/ 303 w 421"/>
                <a:gd name="T89" fmla="*/ 7 h 53"/>
                <a:gd name="T90" fmla="*/ 304 w 421"/>
                <a:gd name="T91" fmla="*/ 49 h 53"/>
                <a:gd name="T92" fmla="*/ 254 w 421"/>
                <a:gd name="T93" fmla="*/ 52 h 53"/>
                <a:gd name="T94" fmla="*/ 247 w 421"/>
                <a:gd name="T95" fmla="*/ 48 h 53"/>
                <a:gd name="T96" fmla="*/ 248 w 421"/>
                <a:gd name="T97" fmla="*/ 6 h 53"/>
                <a:gd name="T98" fmla="*/ 234 w 421"/>
                <a:gd name="T99" fmla="*/ 7 h 53"/>
                <a:gd name="T100" fmla="*/ 230 w 421"/>
                <a:gd name="T101" fmla="*/ 1 h 53"/>
                <a:gd name="T102" fmla="*/ 277 w 421"/>
                <a:gd name="T103" fmla="*/ 13 h 53"/>
                <a:gd name="T104" fmla="*/ 260 w 421"/>
                <a:gd name="T105" fmla="*/ 5 h 53"/>
                <a:gd name="T106" fmla="*/ 259 w 421"/>
                <a:gd name="T107" fmla="*/ 45 h 53"/>
                <a:gd name="T108" fmla="*/ 254 w 421"/>
                <a:gd name="T109" fmla="*/ 52 h 53"/>
                <a:gd name="T110" fmla="*/ 199 w 421"/>
                <a:gd name="T111" fmla="*/ 49 h 53"/>
                <a:gd name="T112" fmla="*/ 205 w 421"/>
                <a:gd name="T113" fmla="*/ 13 h 53"/>
                <a:gd name="T114" fmla="*/ 199 w 421"/>
                <a:gd name="T115" fmla="*/ 1 h 53"/>
                <a:gd name="T116" fmla="*/ 217 w 421"/>
                <a:gd name="T117" fmla="*/ 4 h 53"/>
                <a:gd name="T118" fmla="*/ 216 w 421"/>
                <a:gd name="T119" fmla="*/ 48 h 53"/>
                <a:gd name="T120" fmla="*/ 218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177" y="52"/>
                  </a:moveTo>
                  <a:cubicBezTo>
                    <a:pt x="170" y="45"/>
                    <a:pt x="163" y="36"/>
                    <a:pt x="154" y="26"/>
                  </a:cubicBezTo>
                  <a:cubicBezTo>
                    <a:pt x="149" y="21"/>
                    <a:pt x="146" y="16"/>
                    <a:pt x="143" y="12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31"/>
                    <a:pt x="143" y="35"/>
                    <a:pt x="143" y="41"/>
                  </a:cubicBezTo>
                  <a:cubicBezTo>
                    <a:pt x="143" y="45"/>
                    <a:pt x="144" y="47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7" y="49"/>
                    <a:pt x="150" y="49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46" y="52"/>
                    <a:pt x="143" y="52"/>
                    <a:pt x="141" y="52"/>
                  </a:cubicBezTo>
                  <a:cubicBezTo>
                    <a:pt x="140" y="52"/>
                    <a:pt x="137" y="52"/>
                    <a:pt x="132" y="52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5" y="49"/>
                    <a:pt x="137" y="49"/>
                    <a:pt x="137" y="49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7"/>
                    <a:pt x="139" y="45"/>
                    <a:pt x="139" y="41"/>
                  </a:cubicBezTo>
                  <a:cubicBezTo>
                    <a:pt x="139" y="35"/>
                    <a:pt x="139" y="31"/>
                    <a:pt x="139" y="28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8"/>
                    <a:pt x="139" y="6"/>
                    <a:pt x="138" y="5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37" y="4"/>
                    <a:pt x="135" y="4"/>
                    <a:pt x="132" y="4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6" y="1"/>
                    <a:pt x="139" y="1"/>
                    <a:pt x="141" y="1"/>
                  </a:cubicBezTo>
                  <a:cubicBezTo>
                    <a:pt x="143" y="1"/>
                    <a:pt x="145" y="1"/>
                    <a:pt x="147" y="1"/>
                  </a:cubicBezTo>
                  <a:cubicBezTo>
                    <a:pt x="153" y="8"/>
                    <a:pt x="159" y="16"/>
                    <a:pt x="167" y="24"/>
                  </a:cubicBezTo>
                  <a:cubicBezTo>
                    <a:pt x="171" y="30"/>
                    <a:pt x="175" y="34"/>
                    <a:pt x="179" y="38"/>
                  </a:cubicBezTo>
                  <a:cubicBezTo>
                    <a:pt x="179" y="24"/>
                    <a:pt x="179" y="24"/>
                    <a:pt x="179" y="24"/>
                  </a:cubicBezTo>
                  <a:cubicBezTo>
                    <a:pt x="179" y="18"/>
                    <a:pt x="179" y="13"/>
                    <a:pt x="179" y="9"/>
                  </a:cubicBezTo>
                  <a:cubicBezTo>
                    <a:pt x="179" y="7"/>
                    <a:pt x="178" y="5"/>
                    <a:pt x="178" y="5"/>
                  </a:cubicBezTo>
                  <a:cubicBezTo>
                    <a:pt x="178" y="5"/>
                    <a:pt x="178" y="4"/>
                    <a:pt x="177" y="4"/>
                  </a:cubicBezTo>
                  <a:cubicBezTo>
                    <a:pt x="177" y="4"/>
                    <a:pt x="175" y="4"/>
                    <a:pt x="172" y="4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5" y="1"/>
                    <a:pt x="177" y="1"/>
                    <a:pt x="180" y="1"/>
                  </a:cubicBezTo>
                  <a:cubicBezTo>
                    <a:pt x="184" y="1"/>
                    <a:pt x="187" y="1"/>
                    <a:pt x="190" y="1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87" y="4"/>
                    <a:pt x="186" y="4"/>
                    <a:pt x="185" y="4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4" y="6"/>
                    <a:pt x="183" y="8"/>
                    <a:pt x="183" y="11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5"/>
                    <a:pt x="183" y="49"/>
                    <a:pt x="184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0" y="53"/>
                    <a:pt x="178" y="52"/>
                    <a:pt x="177" y="52"/>
                  </a:cubicBezTo>
                  <a:moveTo>
                    <a:pt x="342" y="53"/>
                  </a:moveTo>
                  <a:cubicBezTo>
                    <a:pt x="329" y="22"/>
                    <a:pt x="329" y="22"/>
                    <a:pt x="329" y="22"/>
                  </a:cubicBezTo>
                  <a:cubicBezTo>
                    <a:pt x="326" y="15"/>
                    <a:pt x="324" y="10"/>
                    <a:pt x="323" y="7"/>
                  </a:cubicBezTo>
                  <a:cubicBezTo>
                    <a:pt x="322" y="6"/>
                    <a:pt x="321" y="5"/>
                    <a:pt x="321" y="5"/>
                  </a:cubicBezTo>
                  <a:cubicBezTo>
                    <a:pt x="320" y="4"/>
                    <a:pt x="319" y="4"/>
                    <a:pt x="316" y="4"/>
                  </a:cubicBezTo>
                  <a:cubicBezTo>
                    <a:pt x="316" y="1"/>
                    <a:pt x="316" y="1"/>
                    <a:pt x="316" y="1"/>
                  </a:cubicBezTo>
                  <a:cubicBezTo>
                    <a:pt x="321" y="1"/>
                    <a:pt x="325" y="1"/>
                    <a:pt x="329" y="1"/>
                  </a:cubicBezTo>
                  <a:cubicBezTo>
                    <a:pt x="332" y="1"/>
                    <a:pt x="336" y="1"/>
                    <a:pt x="340" y="1"/>
                  </a:cubicBezTo>
                  <a:cubicBezTo>
                    <a:pt x="340" y="4"/>
                    <a:pt x="340" y="4"/>
                    <a:pt x="340" y="4"/>
                  </a:cubicBezTo>
                  <a:cubicBezTo>
                    <a:pt x="337" y="4"/>
                    <a:pt x="336" y="4"/>
                    <a:pt x="335" y="4"/>
                  </a:cubicBezTo>
                  <a:cubicBezTo>
                    <a:pt x="334" y="5"/>
                    <a:pt x="334" y="5"/>
                    <a:pt x="334" y="6"/>
                  </a:cubicBezTo>
                  <a:cubicBezTo>
                    <a:pt x="334" y="6"/>
                    <a:pt x="335" y="9"/>
                    <a:pt x="337" y="14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56" y="19"/>
                    <a:pt x="356" y="19"/>
                    <a:pt x="356" y="19"/>
                  </a:cubicBezTo>
                  <a:cubicBezTo>
                    <a:pt x="359" y="12"/>
                    <a:pt x="361" y="7"/>
                    <a:pt x="361" y="6"/>
                  </a:cubicBezTo>
                  <a:cubicBezTo>
                    <a:pt x="361" y="5"/>
                    <a:pt x="360" y="5"/>
                    <a:pt x="360" y="4"/>
                  </a:cubicBezTo>
                  <a:cubicBezTo>
                    <a:pt x="359" y="4"/>
                    <a:pt x="357" y="4"/>
                    <a:pt x="354" y="4"/>
                  </a:cubicBezTo>
                  <a:cubicBezTo>
                    <a:pt x="354" y="1"/>
                    <a:pt x="354" y="1"/>
                    <a:pt x="354" y="1"/>
                  </a:cubicBezTo>
                  <a:cubicBezTo>
                    <a:pt x="359" y="1"/>
                    <a:pt x="362" y="1"/>
                    <a:pt x="363" y="1"/>
                  </a:cubicBezTo>
                  <a:cubicBezTo>
                    <a:pt x="365" y="1"/>
                    <a:pt x="368" y="1"/>
                    <a:pt x="372" y="1"/>
                  </a:cubicBezTo>
                  <a:cubicBezTo>
                    <a:pt x="372" y="4"/>
                    <a:pt x="372" y="4"/>
                    <a:pt x="372" y="4"/>
                  </a:cubicBezTo>
                  <a:cubicBezTo>
                    <a:pt x="369" y="4"/>
                    <a:pt x="368" y="4"/>
                    <a:pt x="368" y="5"/>
                  </a:cubicBezTo>
                  <a:cubicBezTo>
                    <a:pt x="367" y="5"/>
                    <a:pt x="366" y="8"/>
                    <a:pt x="363" y="13"/>
                  </a:cubicBezTo>
                  <a:cubicBezTo>
                    <a:pt x="352" y="40"/>
                    <a:pt x="352" y="40"/>
                    <a:pt x="352" y="40"/>
                  </a:cubicBezTo>
                  <a:cubicBezTo>
                    <a:pt x="350" y="45"/>
                    <a:pt x="348" y="50"/>
                    <a:pt x="347" y="53"/>
                  </a:cubicBezTo>
                  <a:cubicBezTo>
                    <a:pt x="342" y="53"/>
                    <a:pt x="342" y="53"/>
                    <a:pt x="342" y="53"/>
                  </a:cubicBezTo>
                  <a:moveTo>
                    <a:pt x="75" y="46"/>
                  </a:moveTo>
                  <a:cubicBezTo>
                    <a:pt x="69" y="41"/>
                    <a:pt x="67" y="34"/>
                    <a:pt x="67" y="26"/>
                  </a:cubicBezTo>
                  <a:cubicBezTo>
                    <a:pt x="67" y="18"/>
                    <a:pt x="69" y="12"/>
                    <a:pt x="75" y="7"/>
                  </a:cubicBezTo>
                  <a:cubicBezTo>
                    <a:pt x="80" y="2"/>
                    <a:pt x="88" y="0"/>
                    <a:pt x="98" y="0"/>
                  </a:cubicBezTo>
                  <a:cubicBezTo>
                    <a:pt x="102" y="0"/>
                    <a:pt x="105" y="0"/>
                    <a:pt x="109" y="1"/>
                  </a:cubicBezTo>
                  <a:cubicBezTo>
                    <a:pt x="112" y="1"/>
                    <a:pt x="115" y="2"/>
                    <a:pt x="118" y="3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7"/>
                    <a:pt x="117" y="11"/>
                    <a:pt x="117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3"/>
                    <a:pt x="114" y="11"/>
                    <a:pt x="113" y="9"/>
                  </a:cubicBezTo>
                  <a:cubicBezTo>
                    <a:pt x="112" y="8"/>
                    <a:pt x="110" y="6"/>
                    <a:pt x="107" y="5"/>
                  </a:cubicBezTo>
                  <a:cubicBezTo>
                    <a:pt x="105" y="4"/>
                    <a:pt x="102" y="4"/>
                    <a:pt x="99" y="4"/>
                  </a:cubicBezTo>
                  <a:cubicBezTo>
                    <a:pt x="92" y="4"/>
                    <a:pt x="87" y="6"/>
                    <a:pt x="84" y="10"/>
                  </a:cubicBezTo>
                  <a:cubicBezTo>
                    <a:pt x="80" y="13"/>
                    <a:pt x="78" y="19"/>
                    <a:pt x="78" y="25"/>
                  </a:cubicBezTo>
                  <a:cubicBezTo>
                    <a:pt x="78" y="32"/>
                    <a:pt x="80" y="38"/>
                    <a:pt x="84" y="42"/>
                  </a:cubicBezTo>
                  <a:cubicBezTo>
                    <a:pt x="88" y="47"/>
                    <a:pt x="93" y="49"/>
                    <a:pt x="98" y="49"/>
                  </a:cubicBezTo>
                  <a:cubicBezTo>
                    <a:pt x="101" y="49"/>
                    <a:pt x="105" y="48"/>
                    <a:pt x="108" y="47"/>
                  </a:cubicBezTo>
                  <a:cubicBezTo>
                    <a:pt x="108" y="45"/>
                    <a:pt x="108" y="43"/>
                    <a:pt x="108" y="41"/>
                  </a:cubicBezTo>
                  <a:cubicBezTo>
                    <a:pt x="108" y="38"/>
                    <a:pt x="108" y="36"/>
                    <a:pt x="108" y="35"/>
                  </a:cubicBezTo>
                  <a:cubicBezTo>
                    <a:pt x="107" y="35"/>
                    <a:pt x="105" y="34"/>
                    <a:pt x="100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4" y="31"/>
                    <a:pt x="108" y="31"/>
                    <a:pt x="112" y="31"/>
                  </a:cubicBezTo>
                  <a:cubicBezTo>
                    <a:pt x="115" y="31"/>
                    <a:pt x="118" y="31"/>
                    <a:pt x="122" y="3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1" y="34"/>
                    <a:pt x="120" y="34"/>
                    <a:pt x="119" y="35"/>
                  </a:cubicBezTo>
                  <a:cubicBezTo>
                    <a:pt x="119" y="37"/>
                    <a:pt x="119" y="39"/>
                    <a:pt x="119" y="41"/>
                  </a:cubicBezTo>
                  <a:cubicBezTo>
                    <a:pt x="119" y="42"/>
                    <a:pt x="119" y="45"/>
                    <a:pt x="119" y="48"/>
                  </a:cubicBezTo>
                  <a:cubicBezTo>
                    <a:pt x="114" y="50"/>
                    <a:pt x="110" y="51"/>
                    <a:pt x="107" y="52"/>
                  </a:cubicBezTo>
                  <a:cubicBezTo>
                    <a:pt x="104" y="53"/>
                    <a:pt x="100" y="53"/>
                    <a:pt x="97" y="53"/>
                  </a:cubicBezTo>
                  <a:cubicBezTo>
                    <a:pt x="87" y="53"/>
                    <a:pt x="80" y="50"/>
                    <a:pt x="75" y="46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2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5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406" y="52"/>
                  </a:moveTo>
                  <a:cubicBezTo>
                    <a:pt x="402" y="52"/>
                    <a:pt x="399" y="52"/>
                    <a:pt x="396" y="52"/>
                  </a:cubicBezTo>
                  <a:cubicBezTo>
                    <a:pt x="392" y="52"/>
                    <a:pt x="387" y="52"/>
                    <a:pt x="383" y="52"/>
                  </a:cubicBezTo>
                  <a:cubicBezTo>
                    <a:pt x="383" y="50"/>
                    <a:pt x="383" y="50"/>
                    <a:pt x="383" y="50"/>
                  </a:cubicBezTo>
                  <a:cubicBezTo>
                    <a:pt x="384" y="50"/>
                    <a:pt x="385" y="49"/>
                    <a:pt x="386" y="48"/>
                  </a:cubicBezTo>
                  <a:cubicBezTo>
                    <a:pt x="387" y="44"/>
                    <a:pt x="387" y="36"/>
                    <a:pt x="387" y="24"/>
                  </a:cubicBezTo>
                  <a:cubicBezTo>
                    <a:pt x="387" y="16"/>
                    <a:pt x="387" y="10"/>
                    <a:pt x="387" y="7"/>
                  </a:cubicBezTo>
                  <a:cubicBezTo>
                    <a:pt x="387" y="6"/>
                    <a:pt x="387" y="5"/>
                    <a:pt x="386" y="5"/>
                  </a:cubicBezTo>
                  <a:cubicBezTo>
                    <a:pt x="386" y="4"/>
                    <a:pt x="384" y="4"/>
                    <a:pt x="381" y="4"/>
                  </a:cubicBezTo>
                  <a:cubicBezTo>
                    <a:pt x="381" y="1"/>
                    <a:pt x="381" y="1"/>
                    <a:pt x="381" y="1"/>
                  </a:cubicBezTo>
                  <a:cubicBezTo>
                    <a:pt x="386" y="1"/>
                    <a:pt x="391" y="1"/>
                    <a:pt x="394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7" y="1"/>
                    <a:pt x="419" y="1"/>
                    <a:pt x="420" y="1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20" y="4"/>
                    <a:pt x="420" y="8"/>
                    <a:pt x="419" y="12"/>
                  </a:cubicBezTo>
                  <a:cubicBezTo>
                    <a:pt x="417" y="12"/>
                    <a:pt x="417" y="12"/>
                    <a:pt x="417" y="12"/>
                  </a:cubicBezTo>
                  <a:cubicBezTo>
                    <a:pt x="416" y="8"/>
                    <a:pt x="416" y="6"/>
                    <a:pt x="416" y="6"/>
                  </a:cubicBezTo>
                  <a:cubicBezTo>
                    <a:pt x="416" y="6"/>
                    <a:pt x="415" y="6"/>
                    <a:pt x="414" y="6"/>
                  </a:cubicBezTo>
                  <a:cubicBezTo>
                    <a:pt x="412" y="5"/>
                    <a:pt x="409" y="5"/>
                    <a:pt x="405" y="5"/>
                  </a:cubicBezTo>
                  <a:cubicBezTo>
                    <a:pt x="403" y="5"/>
                    <a:pt x="401" y="5"/>
                    <a:pt x="398" y="5"/>
                  </a:cubicBezTo>
                  <a:cubicBezTo>
                    <a:pt x="398" y="13"/>
                    <a:pt x="397" y="19"/>
                    <a:pt x="397" y="23"/>
                  </a:cubicBezTo>
                  <a:cubicBezTo>
                    <a:pt x="400" y="23"/>
                    <a:pt x="402" y="24"/>
                    <a:pt x="405" y="24"/>
                  </a:cubicBezTo>
                  <a:cubicBezTo>
                    <a:pt x="408" y="24"/>
                    <a:pt x="410" y="23"/>
                    <a:pt x="411" y="23"/>
                  </a:cubicBezTo>
                  <a:cubicBezTo>
                    <a:pt x="411" y="23"/>
                    <a:pt x="412" y="23"/>
                    <a:pt x="412" y="22"/>
                  </a:cubicBezTo>
                  <a:cubicBezTo>
                    <a:pt x="412" y="22"/>
                    <a:pt x="412" y="20"/>
                    <a:pt x="412" y="18"/>
                  </a:cubicBezTo>
                  <a:cubicBezTo>
                    <a:pt x="415" y="18"/>
                    <a:pt x="415" y="18"/>
                    <a:pt x="415" y="18"/>
                  </a:cubicBezTo>
                  <a:cubicBezTo>
                    <a:pt x="415" y="22"/>
                    <a:pt x="415" y="24"/>
                    <a:pt x="415" y="26"/>
                  </a:cubicBezTo>
                  <a:cubicBezTo>
                    <a:pt x="415" y="34"/>
                    <a:pt x="415" y="34"/>
                    <a:pt x="415" y="34"/>
                  </a:cubicBezTo>
                  <a:cubicBezTo>
                    <a:pt x="412" y="34"/>
                    <a:pt x="412" y="34"/>
                    <a:pt x="412" y="34"/>
                  </a:cubicBezTo>
                  <a:cubicBezTo>
                    <a:pt x="412" y="31"/>
                    <a:pt x="412" y="29"/>
                    <a:pt x="412" y="28"/>
                  </a:cubicBezTo>
                  <a:cubicBezTo>
                    <a:pt x="411" y="28"/>
                    <a:pt x="411" y="28"/>
                    <a:pt x="411" y="28"/>
                  </a:cubicBezTo>
                  <a:cubicBezTo>
                    <a:pt x="409" y="27"/>
                    <a:pt x="407" y="27"/>
                    <a:pt x="402" y="27"/>
                  </a:cubicBezTo>
                  <a:cubicBezTo>
                    <a:pt x="401" y="27"/>
                    <a:pt x="399" y="27"/>
                    <a:pt x="398" y="28"/>
                  </a:cubicBezTo>
                  <a:cubicBezTo>
                    <a:pt x="397" y="29"/>
                    <a:pt x="397" y="30"/>
                    <a:pt x="397" y="32"/>
                  </a:cubicBezTo>
                  <a:cubicBezTo>
                    <a:pt x="397" y="38"/>
                    <a:pt x="398" y="44"/>
                    <a:pt x="398" y="48"/>
                  </a:cubicBezTo>
                  <a:cubicBezTo>
                    <a:pt x="405" y="48"/>
                    <a:pt x="405" y="48"/>
                    <a:pt x="405" y="48"/>
                  </a:cubicBezTo>
                  <a:cubicBezTo>
                    <a:pt x="409" y="48"/>
                    <a:pt x="413" y="47"/>
                    <a:pt x="416" y="47"/>
                  </a:cubicBezTo>
                  <a:cubicBezTo>
                    <a:pt x="417" y="45"/>
                    <a:pt x="418" y="42"/>
                    <a:pt x="418" y="39"/>
                  </a:cubicBezTo>
                  <a:cubicBezTo>
                    <a:pt x="421" y="39"/>
                    <a:pt x="421" y="39"/>
                    <a:pt x="421" y="39"/>
                  </a:cubicBezTo>
                  <a:cubicBezTo>
                    <a:pt x="421" y="44"/>
                    <a:pt x="420" y="48"/>
                    <a:pt x="420" y="52"/>
                  </a:cubicBezTo>
                  <a:cubicBezTo>
                    <a:pt x="418" y="52"/>
                    <a:pt x="416" y="52"/>
                    <a:pt x="414" y="52"/>
                  </a:cubicBezTo>
                  <a:cubicBezTo>
                    <a:pt x="412" y="52"/>
                    <a:pt x="410" y="52"/>
                    <a:pt x="406" y="52"/>
                  </a:cubicBezTo>
                  <a:moveTo>
                    <a:pt x="305" y="52"/>
                  </a:moveTo>
                  <a:cubicBezTo>
                    <a:pt x="302" y="52"/>
                    <a:pt x="300" y="52"/>
                    <a:pt x="298" y="52"/>
                  </a:cubicBezTo>
                  <a:cubicBezTo>
                    <a:pt x="285" y="52"/>
                    <a:pt x="285" y="52"/>
                    <a:pt x="285" y="52"/>
                  </a:cubicBezTo>
                  <a:cubicBezTo>
                    <a:pt x="285" y="49"/>
                    <a:pt x="285" y="49"/>
                    <a:pt x="285" y="49"/>
                  </a:cubicBezTo>
                  <a:cubicBezTo>
                    <a:pt x="289" y="49"/>
                    <a:pt x="291" y="49"/>
                    <a:pt x="291" y="48"/>
                  </a:cubicBezTo>
                  <a:cubicBezTo>
                    <a:pt x="291" y="48"/>
                    <a:pt x="292" y="47"/>
                    <a:pt x="292" y="45"/>
                  </a:cubicBezTo>
                  <a:cubicBezTo>
                    <a:pt x="292" y="42"/>
                    <a:pt x="292" y="36"/>
                    <a:pt x="292" y="27"/>
                  </a:cubicBezTo>
                  <a:cubicBezTo>
                    <a:pt x="292" y="24"/>
                    <a:pt x="292" y="19"/>
                    <a:pt x="292" y="13"/>
                  </a:cubicBezTo>
                  <a:cubicBezTo>
                    <a:pt x="292" y="8"/>
                    <a:pt x="292" y="6"/>
                    <a:pt x="292" y="5"/>
                  </a:cubicBezTo>
                  <a:cubicBezTo>
                    <a:pt x="291" y="5"/>
                    <a:pt x="291" y="5"/>
                    <a:pt x="291" y="4"/>
                  </a:cubicBezTo>
                  <a:cubicBezTo>
                    <a:pt x="290" y="4"/>
                    <a:pt x="289" y="4"/>
                    <a:pt x="285" y="4"/>
                  </a:cubicBezTo>
                  <a:cubicBezTo>
                    <a:pt x="285" y="1"/>
                    <a:pt x="285" y="1"/>
                    <a:pt x="285" y="1"/>
                  </a:cubicBezTo>
                  <a:cubicBezTo>
                    <a:pt x="290" y="1"/>
                    <a:pt x="294" y="1"/>
                    <a:pt x="297" y="1"/>
                  </a:cubicBezTo>
                  <a:cubicBezTo>
                    <a:pt x="301" y="1"/>
                    <a:pt x="306" y="1"/>
                    <a:pt x="309" y="1"/>
                  </a:cubicBezTo>
                  <a:cubicBezTo>
                    <a:pt x="309" y="4"/>
                    <a:pt x="309" y="4"/>
                    <a:pt x="309" y="4"/>
                  </a:cubicBezTo>
                  <a:cubicBezTo>
                    <a:pt x="306" y="4"/>
                    <a:pt x="304" y="4"/>
                    <a:pt x="304" y="4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9"/>
                    <a:pt x="302" y="14"/>
                    <a:pt x="302" y="21"/>
                  </a:cubicBezTo>
                  <a:cubicBezTo>
                    <a:pt x="302" y="31"/>
                    <a:pt x="303" y="37"/>
                    <a:pt x="303" y="41"/>
                  </a:cubicBezTo>
                  <a:cubicBezTo>
                    <a:pt x="303" y="45"/>
                    <a:pt x="303" y="47"/>
                    <a:pt x="303" y="48"/>
                  </a:cubicBezTo>
                  <a:cubicBezTo>
                    <a:pt x="303" y="48"/>
                    <a:pt x="304" y="48"/>
                    <a:pt x="304" y="49"/>
                  </a:cubicBezTo>
                  <a:cubicBezTo>
                    <a:pt x="305" y="49"/>
                    <a:pt x="306" y="49"/>
                    <a:pt x="309" y="49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5" y="52"/>
                    <a:pt x="305" y="52"/>
                    <a:pt x="305" y="52"/>
                  </a:cubicBezTo>
                  <a:moveTo>
                    <a:pt x="254" y="52"/>
                  </a:moveTo>
                  <a:cubicBezTo>
                    <a:pt x="249" y="52"/>
                    <a:pt x="245" y="52"/>
                    <a:pt x="241" y="52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43" y="49"/>
                    <a:pt x="244" y="49"/>
                    <a:pt x="246" y="49"/>
                  </a:cubicBezTo>
                  <a:cubicBezTo>
                    <a:pt x="246" y="49"/>
                    <a:pt x="247" y="48"/>
                    <a:pt x="247" y="48"/>
                  </a:cubicBezTo>
                  <a:cubicBezTo>
                    <a:pt x="248" y="48"/>
                    <a:pt x="248" y="47"/>
                    <a:pt x="248" y="47"/>
                  </a:cubicBezTo>
                  <a:cubicBezTo>
                    <a:pt x="248" y="46"/>
                    <a:pt x="248" y="42"/>
                    <a:pt x="248" y="35"/>
                  </a:cubicBezTo>
                  <a:cubicBezTo>
                    <a:pt x="248" y="30"/>
                    <a:pt x="248" y="25"/>
                    <a:pt x="248" y="21"/>
                  </a:cubicBezTo>
                  <a:cubicBezTo>
                    <a:pt x="248" y="11"/>
                    <a:pt x="248" y="6"/>
                    <a:pt x="248" y="6"/>
                  </a:cubicBezTo>
                  <a:cubicBezTo>
                    <a:pt x="248" y="6"/>
                    <a:pt x="247" y="5"/>
                    <a:pt x="246" y="5"/>
                  </a:cubicBezTo>
                  <a:cubicBezTo>
                    <a:pt x="242" y="5"/>
                    <a:pt x="239" y="6"/>
                    <a:pt x="237" y="6"/>
                  </a:cubicBezTo>
                  <a:cubicBezTo>
                    <a:pt x="236" y="6"/>
                    <a:pt x="235" y="6"/>
                    <a:pt x="235" y="6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7"/>
                    <a:pt x="234" y="9"/>
                    <a:pt x="234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9"/>
                    <a:pt x="230" y="4"/>
                    <a:pt x="230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8" y="1"/>
                    <a:pt x="246" y="1"/>
                    <a:pt x="253" y="1"/>
                  </a:cubicBezTo>
                  <a:cubicBezTo>
                    <a:pt x="260" y="1"/>
                    <a:pt x="268" y="1"/>
                    <a:pt x="277" y="1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7" y="5"/>
                    <a:pt x="277" y="9"/>
                    <a:pt x="277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3" y="9"/>
                    <a:pt x="273" y="7"/>
                    <a:pt x="273" y="6"/>
                  </a:cubicBezTo>
                  <a:cubicBezTo>
                    <a:pt x="273" y="6"/>
                    <a:pt x="272" y="6"/>
                    <a:pt x="272" y="6"/>
                  </a:cubicBezTo>
                  <a:cubicBezTo>
                    <a:pt x="270" y="6"/>
                    <a:pt x="266" y="5"/>
                    <a:pt x="260" y="5"/>
                  </a:cubicBezTo>
                  <a:cubicBezTo>
                    <a:pt x="260" y="5"/>
                    <a:pt x="259" y="6"/>
                    <a:pt x="259" y="6"/>
                  </a:cubicBezTo>
                  <a:cubicBezTo>
                    <a:pt x="259" y="6"/>
                    <a:pt x="259" y="6"/>
                    <a:pt x="259" y="8"/>
                  </a:cubicBezTo>
                  <a:cubicBezTo>
                    <a:pt x="259" y="32"/>
                    <a:pt x="259" y="32"/>
                    <a:pt x="259" y="32"/>
                  </a:cubicBezTo>
                  <a:cubicBezTo>
                    <a:pt x="259" y="39"/>
                    <a:pt x="259" y="44"/>
                    <a:pt x="259" y="45"/>
                  </a:cubicBezTo>
                  <a:cubicBezTo>
                    <a:pt x="259" y="47"/>
                    <a:pt x="259" y="48"/>
                    <a:pt x="260" y="48"/>
                  </a:cubicBezTo>
                  <a:cubicBezTo>
                    <a:pt x="260" y="49"/>
                    <a:pt x="262" y="49"/>
                    <a:pt x="266" y="49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2" y="52"/>
                    <a:pt x="258" y="52"/>
                    <a:pt x="254" y="52"/>
                  </a:cubicBezTo>
                  <a:moveTo>
                    <a:pt x="218" y="52"/>
                  </a:moveTo>
                  <a:cubicBezTo>
                    <a:pt x="215" y="52"/>
                    <a:pt x="213" y="52"/>
                    <a:pt x="211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2" y="49"/>
                    <a:pt x="204" y="49"/>
                    <a:pt x="204" y="48"/>
                  </a:cubicBezTo>
                  <a:cubicBezTo>
                    <a:pt x="205" y="48"/>
                    <a:pt x="205" y="47"/>
                    <a:pt x="205" y="45"/>
                  </a:cubicBezTo>
                  <a:cubicBezTo>
                    <a:pt x="205" y="42"/>
                    <a:pt x="205" y="36"/>
                    <a:pt x="205" y="27"/>
                  </a:cubicBezTo>
                  <a:cubicBezTo>
                    <a:pt x="205" y="24"/>
                    <a:pt x="205" y="19"/>
                    <a:pt x="205" y="13"/>
                  </a:cubicBezTo>
                  <a:cubicBezTo>
                    <a:pt x="205" y="8"/>
                    <a:pt x="205" y="6"/>
                    <a:pt x="205" y="5"/>
                  </a:cubicBezTo>
                  <a:cubicBezTo>
                    <a:pt x="205" y="5"/>
                    <a:pt x="204" y="5"/>
                    <a:pt x="204" y="4"/>
                  </a:cubicBezTo>
                  <a:cubicBezTo>
                    <a:pt x="204" y="4"/>
                    <a:pt x="202" y="4"/>
                    <a:pt x="199" y="4"/>
                  </a:cubicBezTo>
                  <a:cubicBezTo>
                    <a:pt x="199" y="1"/>
                    <a:pt x="199" y="1"/>
                    <a:pt x="199" y="1"/>
                  </a:cubicBezTo>
                  <a:cubicBezTo>
                    <a:pt x="204" y="1"/>
                    <a:pt x="207" y="1"/>
                    <a:pt x="210" y="1"/>
                  </a:cubicBezTo>
                  <a:cubicBezTo>
                    <a:pt x="215" y="1"/>
                    <a:pt x="219" y="1"/>
                    <a:pt x="222" y="1"/>
                  </a:cubicBezTo>
                  <a:cubicBezTo>
                    <a:pt x="222" y="4"/>
                    <a:pt x="222" y="4"/>
                    <a:pt x="222" y="4"/>
                  </a:cubicBezTo>
                  <a:cubicBezTo>
                    <a:pt x="219" y="4"/>
                    <a:pt x="217" y="4"/>
                    <a:pt x="217" y="4"/>
                  </a:cubicBezTo>
                  <a:cubicBezTo>
                    <a:pt x="216" y="5"/>
                    <a:pt x="216" y="6"/>
                    <a:pt x="216" y="7"/>
                  </a:cubicBezTo>
                  <a:cubicBezTo>
                    <a:pt x="216" y="9"/>
                    <a:pt x="216" y="14"/>
                    <a:pt x="216" y="21"/>
                  </a:cubicBezTo>
                  <a:cubicBezTo>
                    <a:pt x="216" y="31"/>
                    <a:pt x="216" y="37"/>
                    <a:pt x="216" y="41"/>
                  </a:cubicBezTo>
                  <a:cubicBezTo>
                    <a:pt x="216" y="45"/>
                    <a:pt x="216" y="47"/>
                    <a:pt x="216" y="48"/>
                  </a:cubicBezTo>
                  <a:cubicBezTo>
                    <a:pt x="217" y="48"/>
                    <a:pt x="217" y="48"/>
                    <a:pt x="217" y="49"/>
                  </a:cubicBezTo>
                  <a:cubicBezTo>
                    <a:pt x="218" y="49"/>
                    <a:pt x="220" y="49"/>
                    <a:pt x="222" y="49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8" y="52"/>
                    <a:pt x="218" y="52"/>
                    <a:pt x="21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8" y="559"/>
              <a:ext cx="95" cy="116"/>
            </a:xfrm>
            <a:custGeom>
              <a:avLst/>
              <a:gdLst>
                <a:gd name="T0" fmla="*/ 20 w 73"/>
                <a:gd name="T1" fmla="*/ 74 h 79"/>
                <a:gd name="T2" fmla="*/ 5 w 73"/>
                <a:gd name="T3" fmla="*/ 60 h 79"/>
                <a:gd name="T4" fmla="*/ 0 w 73"/>
                <a:gd name="T5" fmla="*/ 39 h 79"/>
                <a:gd name="T6" fmla="*/ 12 w 73"/>
                <a:gd name="T7" fmla="*/ 11 h 79"/>
                <a:gd name="T8" fmla="*/ 45 w 73"/>
                <a:gd name="T9" fmla="*/ 0 h 79"/>
                <a:gd name="T10" fmla="*/ 59 w 73"/>
                <a:gd name="T11" fmla="*/ 1 h 79"/>
                <a:gd name="T12" fmla="*/ 73 w 73"/>
                <a:gd name="T13" fmla="*/ 5 h 79"/>
                <a:gd name="T14" fmla="*/ 73 w 73"/>
                <a:gd name="T15" fmla="*/ 6 h 79"/>
                <a:gd name="T16" fmla="*/ 72 w 73"/>
                <a:gd name="T17" fmla="*/ 12 h 79"/>
                <a:gd name="T18" fmla="*/ 71 w 73"/>
                <a:gd name="T19" fmla="*/ 24 h 79"/>
                <a:gd name="T20" fmla="*/ 66 w 73"/>
                <a:gd name="T21" fmla="*/ 24 h 79"/>
                <a:gd name="T22" fmla="*/ 66 w 73"/>
                <a:gd name="T23" fmla="*/ 14 h 79"/>
                <a:gd name="T24" fmla="*/ 63 w 73"/>
                <a:gd name="T25" fmla="*/ 11 h 79"/>
                <a:gd name="T26" fmla="*/ 55 w 73"/>
                <a:gd name="T27" fmla="*/ 8 h 79"/>
                <a:gd name="T28" fmla="*/ 45 w 73"/>
                <a:gd name="T29" fmla="*/ 6 h 79"/>
                <a:gd name="T30" fmla="*/ 24 w 73"/>
                <a:gd name="T31" fmla="*/ 15 h 79"/>
                <a:gd name="T32" fmla="*/ 16 w 73"/>
                <a:gd name="T33" fmla="*/ 37 h 79"/>
                <a:gd name="T34" fmla="*/ 26 w 73"/>
                <a:gd name="T35" fmla="*/ 63 h 79"/>
                <a:gd name="T36" fmla="*/ 49 w 73"/>
                <a:gd name="T37" fmla="*/ 72 h 79"/>
                <a:gd name="T38" fmla="*/ 60 w 73"/>
                <a:gd name="T39" fmla="*/ 71 h 79"/>
                <a:gd name="T40" fmla="*/ 72 w 73"/>
                <a:gd name="T41" fmla="*/ 66 h 79"/>
                <a:gd name="T42" fmla="*/ 73 w 73"/>
                <a:gd name="T43" fmla="*/ 68 h 79"/>
                <a:gd name="T44" fmla="*/ 70 w 73"/>
                <a:gd name="T45" fmla="*/ 73 h 79"/>
                <a:gd name="T46" fmla="*/ 58 w 73"/>
                <a:gd name="T47" fmla="*/ 78 h 79"/>
                <a:gd name="T48" fmla="*/ 45 w 73"/>
                <a:gd name="T49" fmla="*/ 79 h 79"/>
                <a:gd name="T50" fmla="*/ 20 w 73"/>
                <a:gd name="T51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79">
                  <a:moveTo>
                    <a:pt x="20" y="74"/>
                  </a:moveTo>
                  <a:cubicBezTo>
                    <a:pt x="14" y="71"/>
                    <a:pt x="8" y="66"/>
                    <a:pt x="5" y="60"/>
                  </a:cubicBezTo>
                  <a:cubicBezTo>
                    <a:pt x="1" y="54"/>
                    <a:pt x="0" y="47"/>
                    <a:pt x="0" y="39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50" y="0"/>
                    <a:pt x="55" y="0"/>
                    <a:pt x="59" y="1"/>
                  </a:cubicBezTo>
                  <a:cubicBezTo>
                    <a:pt x="64" y="2"/>
                    <a:pt x="68" y="3"/>
                    <a:pt x="73" y="5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8"/>
                    <a:pt x="72" y="10"/>
                    <a:pt x="72" y="12"/>
                  </a:cubicBezTo>
                  <a:cubicBezTo>
                    <a:pt x="72" y="15"/>
                    <a:pt x="71" y="19"/>
                    <a:pt x="71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18"/>
                    <a:pt x="66" y="15"/>
                    <a:pt x="66" y="14"/>
                  </a:cubicBezTo>
                  <a:cubicBezTo>
                    <a:pt x="65" y="14"/>
                    <a:pt x="64" y="13"/>
                    <a:pt x="63" y="11"/>
                  </a:cubicBezTo>
                  <a:cubicBezTo>
                    <a:pt x="61" y="10"/>
                    <a:pt x="58" y="9"/>
                    <a:pt x="55" y="8"/>
                  </a:cubicBezTo>
                  <a:cubicBezTo>
                    <a:pt x="52" y="7"/>
                    <a:pt x="49" y="6"/>
                    <a:pt x="45" y="6"/>
                  </a:cubicBezTo>
                  <a:cubicBezTo>
                    <a:pt x="36" y="6"/>
                    <a:pt x="29" y="9"/>
                    <a:pt x="24" y="15"/>
                  </a:cubicBezTo>
                  <a:cubicBezTo>
                    <a:pt x="19" y="20"/>
                    <a:pt x="16" y="28"/>
                    <a:pt x="16" y="37"/>
                  </a:cubicBezTo>
                  <a:cubicBezTo>
                    <a:pt x="16" y="48"/>
                    <a:pt x="19" y="56"/>
                    <a:pt x="26" y="63"/>
                  </a:cubicBezTo>
                  <a:cubicBezTo>
                    <a:pt x="32" y="69"/>
                    <a:pt x="39" y="72"/>
                    <a:pt x="49" y="72"/>
                  </a:cubicBezTo>
                  <a:cubicBezTo>
                    <a:pt x="53" y="72"/>
                    <a:pt x="57" y="71"/>
                    <a:pt x="60" y="71"/>
                  </a:cubicBezTo>
                  <a:cubicBezTo>
                    <a:pt x="64" y="70"/>
                    <a:pt x="68" y="68"/>
                    <a:pt x="72" y="66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2" y="69"/>
                    <a:pt x="71" y="71"/>
                    <a:pt x="70" y="73"/>
                  </a:cubicBezTo>
                  <a:cubicBezTo>
                    <a:pt x="66" y="75"/>
                    <a:pt x="62" y="77"/>
                    <a:pt x="58" y="78"/>
                  </a:cubicBezTo>
                  <a:cubicBezTo>
                    <a:pt x="54" y="79"/>
                    <a:pt x="50" y="79"/>
                    <a:pt x="45" y="79"/>
                  </a:cubicBezTo>
                  <a:cubicBezTo>
                    <a:pt x="35" y="79"/>
                    <a:pt x="27" y="78"/>
                    <a:pt x="20" y="74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339" y="597"/>
              <a:ext cx="757" cy="78"/>
            </a:xfrm>
            <a:custGeom>
              <a:avLst/>
              <a:gdLst>
                <a:gd name="T0" fmla="*/ 537 w 583"/>
                <a:gd name="T1" fmla="*/ 48 h 53"/>
                <a:gd name="T2" fmla="*/ 525 w 583"/>
                <a:gd name="T3" fmla="*/ 49 h 53"/>
                <a:gd name="T4" fmla="*/ 532 w 583"/>
                <a:gd name="T5" fmla="*/ 5 h 53"/>
                <a:gd name="T6" fmla="*/ 560 w 583"/>
                <a:gd name="T7" fmla="*/ 24 h 53"/>
                <a:gd name="T8" fmla="*/ 565 w 583"/>
                <a:gd name="T9" fmla="*/ 4 h 53"/>
                <a:gd name="T10" fmla="*/ 578 w 583"/>
                <a:gd name="T11" fmla="*/ 5 h 53"/>
                <a:gd name="T12" fmla="*/ 576 w 583"/>
                <a:gd name="T13" fmla="*/ 53 h 53"/>
                <a:gd name="T14" fmla="*/ 489 w 583"/>
                <a:gd name="T15" fmla="*/ 0 h 53"/>
                <a:gd name="T16" fmla="*/ 487 w 583"/>
                <a:gd name="T17" fmla="*/ 53 h 53"/>
                <a:gd name="T18" fmla="*/ 489 w 583"/>
                <a:gd name="T19" fmla="*/ 49 h 53"/>
                <a:gd name="T20" fmla="*/ 209 w 583"/>
                <a:gd name="T21" fmla="*/ 51 h 53"/>
                <a:gd name="T22" fmla="*/ 199 w 583"/>
                <a:gd name="T23" fmla="*/ 4 h 53"/>
                <a:gd name="T24" fmla="*/ 212 w 583"/>
                <a:gd name="T25" fmla="*/ 4 h 53"/>
                <a:gd name="T26" fmla="*/ 216 w 583"/>
                <a:gd name="T27" fmla="*/ 45 h 53"/>
                <a:gd name="T28" fmla="*/ 237 w 583"/>
                <a:gd name="T29" fmla="*/ 5 h 53"/>
                <a:gd name="T30" fmla="*/ 249 w 583"/>
                <a:gd name="T31" fmla="*/ 4 h 53"/>
                <a:gd name="T32" fmla="*/ 233 w 583"/>
                <a:gd name="T33" fmla="*/ 51 h 53"/>
                <a:gd name="T34" fmla="*/ 13 w 583"/>
                <a:gd name="T35" fmla="*/ 3 h 53"/>
                <a:gd name="T36" fmla="*/ 43 w 583"/>
                <a:gd name="T37" fmla="*/ 49 h 53"/>
                <a:gd name="T38" fmla="*/ 20 w 583"/>
                <a:gd name="T39" fmla="*/ 47 h 53"/>
                <a:gd name="T40" fmla="*/ 16 w 583"/>
                <a:gd name="T41" fmla="*/ 9 h 53"/>
                <a:gd name="T42" fmla="*/ 78 w 583"/>
                <a:gd name="T43" fmla="*/ 48 h 53"/>
                <a:gd name="T44" fmla="*/ 68 w 583"/>
                <a:gd name="T45" fmla="*/ 49 h 53"/>
                <a:gd name="T46" fmla="*/ 71 w 583"/>
                <a:gd name="T47" fmla="*/ 4 h 53"/>
                <a:gd name="T48" fmla="*/ 101 w 583"/>
                <a:gd name="T49" fmla="*/ 38 h 53"/>
                <a:gd name="T50" fmla="*/ 130 w 583"/>
                <a:gd name="T51" fmla="*/ 8 h 53"/>
                <a:gd name="T52" fmla="*/ 136 w 583"/>
                <a:gd name="T53" fmla="*/ 52 h 53"/>
                <a:gd name="T54" fmla="*/ 119 w 583"/>
                <a:gd name="T55" fmla="*/ 45 h 53"/>
                <a:gd name="T56" fmla="*/ 446 w 583"/>
                <a:gd name="T57" fmla="*/ 52 h 53"/>
                <a:gd name="T58" fmla="*/ 433 w 583"/>
                <a:gd name="T59" fmla="*/ 27 h 53"/>
                <a:gd name="T60" fmla="*/ 438 w 583"/>
                <a:gd name="T61" fmla="*/ 1 h 53"/>
                <a:gd name="T62" fmla="*/ 444 w 583"/>
                <a:gd name="T63" fmla="*/ 41 h 53"/>
                <a:gd name="T64" fmla="*/ 395 w 583"/>
                <a:gd name="T65" fmla="*/ 52 h 53"/>
                <a:gd name="T66" fmla="*/ 389 w 583"/>
                <a:gd name="T67" fmla="*/ 35 h 53"/>
                <a:gd name="T68" fmla="*/ 375 w 583"/>
                <a:gd name="T69" fmla="*/ 7 h 53"/>
                <a:gd name="T70" fmla="*/ 418 w 583"/>
                <a:gd name="T71" fmla="*/ 1 h 53"/>
                <a:gd name="T72" fmla="*/ 401 w 583"/>
                <a:gd name="T73" fmla="*/ 5 h 53"/>
                <a:gd name="T74" fmla="*/ 407 w 583"/>
                <a:gd name="T75" fmla="*/ 49 h 53"/>
                <a:gd name="T76" fmla="*/ 347 w 583"/>
                <a:gd name="T77" fmla="*/ 48 h 53"/>
                <a:gd name="T78" fmla="*/ 323 w 583"/>
                <a:gd name="T79" fmla="*/ 41 h 53"/>
                <a:gd name="T80" fmla="*/ 318 w 583"/>
                <a:gd name="T81" fmla="*/ 52 h 53"/>
                <a:gd name="T82" fmla="*/ 335 w 583"/>
                <a:gd name="T83" fmla="*/ 0 h 53"/>
                <a:gd name="T84" fmla="*/ 354 w 583"/>
                <a:gd name="T85" fmla="*/ 52 h 53"/>
                <a:gd name="T86" fmla="*/ 279 w 583"/>
                <a:gd name="T87" fmla="*/ 52 h 53"/>
                <a:gd name="T88" fmla="*/ 273 w 583"/>
                <a:gd name="T89" fmla="*/ 35 h 53"/>
                <a:gd name="T90" fmla="*/ 259 w 583"/>
                <a:gd name="T91" fmla="*/ 7 h 53"/>
                <a:gd name="T92" fmla="*/ 302 w 583"/>
                <a:gd name="T93" fmla="*/ 1 h 53"/>
                <a:gd name="T94" fmla="*/ 285 w 583"/>
                <a:gd name="T95" fmla="*/ 5 h 53"/>
                <a:gd name="T96" fmla="*/ 291 w 583"/>
                <a:gd name="T97" fmla="*/ 49 h 53"/>
                <a:gd name="T98" fmla="*/ 150 w 583"/>
                <a:gd name="T99" fmla="*/ 48 h 53"/>
                <a:gd name="T100" fmla="*/ 147 w 583"/>
                <a:gd name="T101" fmla="*/ 4 h 53"/>
                <a:gd name="T102" fmla="*/ 171 w 583"/>
                <a:gd name="T103" fmla="*/ 1 h 53"/>
                <a:gd name="T104" fmla="*/ 168 w 583"/>
                <a:gd name="T105" fmla="*/ 28 h 53"/>
                <a:gd name="T106" fmla="*/ 174 w 583"/>
                <a:gd name="T107" fmla="*/ 22 h 53"/>
                <a:gd name="T108" fmla="*/ 162 w 583"/>
                <a:gd name="T109" fmla="*/ 4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570" y="52"/>
                  </a:moveTo>
                  <a:cubicBezTo>
                    <a:pt x="564" y="45"/>
                    <a:pt x="556" y="36"/>
                    <a:pt x="547" y="26"/>
                  </a:cubicBezTo>
                  <a:cubicBezTo>
                    <a:pt x="543" y="21"/>
                    <a:pt x="539" y="16"/>
                    <a:pt x="537" y="12"/>
                  </a:cubicBezTo>
                  <a:cubicBezTo>
                    <a:pt x="537" y="27"/>
                    <a:pt x="537" y="27"/>
                    <a:pt x="537" y="27"/>
                  </a:cubicBezTo>
                  <a:cubicBezTo>
                    <a:pt x="537" y="31"/>
                    <a:pt x="537" y="35"/>
                    <a:pt x="537" y="41"/>
                  </a:cubicBezTo>
                  <a:cubicBezTo>
                    <a:pt x="537" y="45"/>
                    <a:pt x="537" y="47"/>
                    <a:pt x="537" y="48"/>
                  </a:cubicBezTo>
                  <a:cubicBezTo>
                    <a:pt x="538" y="48"/>
                    <a:pt x="538" y="48"/>
                    <a:pt x="538" y="48"/>
                  </a:cubicBezTo>
                  <a:cubicBezTo>
                    <a:pt x="538" y="49"/>
                    <a:pt x="540" y="49"/>
                    <a:pt x="543" y="49"/>
                  </a:cubicBezTo>
                  <a:cubicBezTo>
                    <a:pt x="543" y="52"/>
                    <a:pt x="543" y="52"/>
                    <a:pt x="543" y="52"/>
                  </a:cubicBezTo>
                  <a:cubicBezTo>
                    <a:pt x="539" y="52"/>
                    <a:pt x="536" y="52"/>
                    <a:pt x="535" y="52"/>
                  </a:cubicBezTo>
                  <a:cubicBezTo>
                    <a:pt x="533" y="52"/>
                    <a:pt x="530" y="52"/>
                    <a:pt x="525" y="52"/>
                  </a:cubicBezTo>
                  <a:cubicBezTo>
                    <a:pt x="525" y="49"/>
                    <a:pt x="525" y="49"/>
                    <a:pt x="525" y="49"/>
                  </a:cubicBezTo>
                  <a:cubicBezTo>
                    <a:pt x="528" y="49"/>
                    <a:pt x="530" y="49"/>
                    <a:pt x="531" y="49"/>
                  </a:cubicBezTo>
                  <a:cubicBezTo>
                    <a:pt x="531" y="48"/>
                    <a:pt x="531" y="48"/>
                    <a:pt x="531" y="48"/>
                  </a:cubicBezTo>
                  <a:cubicBezTo>
                    <a:pt x="532" y="47"/>
                    <a:pt x="532" y="45"/>
                    <a:pt x="532" y="41"/>
                  </a:cubicBezTo>
                  <a:cubicBezTo>
                    <a:pt x="532" y="35"/>
                    <a:pt x="532" y="31"/>
                    <a:pt x="532" y="28"/>
                  </a:cubicBezTo>
                  <a:cubicBezTo>
                    <a:pt x="532" y="12"/>
                    <a:pt x="532" y="12"/>
                    <a:pt x="532" y="12"/>
                  </a:cubicBezTo>
                  <a:cubicBezTo>
                    <a:pt x="532" y="8"/>
                    <a:pt x="532" y="6"/>
                    <a:pt x="532" y="5"/>
                  </a:cubicBezTo>
                  <a:cubicBezTo>
                    <a:pt x="532" y="5"/>
                    <a:pt x="531" y="5"/>
                    <a:pt x="531" y="5"/>
                  </a:cubicBezTo>
                  <a:cubicBezTo>
                    <a:pt x="531" y="4"/>
                    <a:pt x="529" y="4"/>
                    <a:pt x="525" y="4"/>
                  </a:cubicBezTo>
                  <a:cubicBezTo>
                    <a:pt x="525" y="1"/>
                    <a:pt x="525" y="1"/>
                    <a:pt x="525" y="1"/>
                  </a:cubicBezTo>
                  <a:cubicBezTo>
                    <a:pt x="529" y="1"/>
                    <a:pt x="532" y="1"/>
                    <a:pt x="534" y="1"/>
                  </a:cubicBezTo>
                  <a:cubicBezTo>
                    <a:pt x="536" y="1"/>
                    <a:pt x="538" y="1"/>
                    <a:pt x="541" y="1"/>
                  </a:cubicBezTo>
                  <a:cubicBezTo>
                    <a:pt x="546" y="8"/>
                    <a:pt x="553" y="16"/>
                    <a:pt x="560" y="24"/>
                  </a:cubicBezTo>
                  <a:cubicBezTo>
                    <a:pt x="565" y="30"/>
                    <a:pt x="569" y="34"/>
                    <a:pt x="572" y="38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2" y="18"/>
                    <a:pt x="572" y="13"/>
                    <a:pt x="572" y="9"/>
                  </a:cubicBezTo>
                  <a:cubicBezTo>
                    <a:pt x="572" y="7"/>
                    <a:pt x="572" y="5"/>
                    <a:pt x="571" y="5"/>
                  </a:cubicBezTo>
                  <a:cubicBezTo>
                    <a:pt x="571" y="5"/>
                    <a:pt x="571" y="4"/>
                    <a:pt x="571" y="4"/>
                  </a:cubicBezTo>
                  <a:cubicBezTo>
                    <a:pt x="570" y="4"/>
                    <a:pt x="569" y="4"/>
                    <a:pt x="565" y="4"/>
                  </a:cubicBezTo>
                  <a:cubicBezTo>
                    <a:pt x="565" y="1"/>
                    <a:pt x="565" y="1"/>
                    <a:pt x="565" y="1"/>
                  </a:cubicBezTo>
                  <a:cubicBezTo>
                    <a:pt x="568" y="1"/>
                    <a:pt x="571" y="1"/>
                    <a:pt x="573" y="1"/>
                  </a:cubicBezTo>
                  <a:cubicBezTo>
                    <a:pt x="577" y="1"/>
                    <a:pt x="580" y="1"/>
                    <a:pt x="583" y="1"/>
                  </a:cubicBezTo>
                  <a:cubicBezTo>
                    <a:pt x="583" y="4"/>
                    <a:pt x="583" y="4"/>
                    <a:pt x="583" y="4"/>
                  </a:cubicBezTo>
                  <a:cubicBezTo>
                    <a:pt x="581" y="4"/>
                    <a:pt x="579" y="4"/>
                    <a:pt x="578" y="4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7" y="6"/>
                    <a:pt x="577" y="6"/>
                    <a:pt x="577" y="6"/>
                  </a:cubicBezTo>
                  <a:cubicBezTo>
                    <a:pt x="577" y="6"/>
                    <a:pt x="577" y="8"/>
                    <a:pt x="577" y="1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41"/>
                    <a:pt x="577" y="41"/>
                    <a:pt x="577" y="41"/>
                  </a:cubicBezTo>
                  <a:cubicBezTo>
                    <a:pt x="577" y="45"/>
                    <a:pt x="577" y="49"/>
                    <a:pt x="577" y="53"/>
                  </a:cubicBezTo>
                  <a:cubicBezTo>
                    <a:pt x="576" y="53"/>
                    <a:pt x="576" y="53"/>
                    <a:pt x="576" y="53"/>
                  </a:cubicBezTo>
                  <a:cubicBezTo>
                    <a:pt x="573" y="53"/>
                    <a:pt x="571" y="52"/>
                    <a:pt x="570" y="52"/>
                  </a:cubicBezTo>
                  <a:moveTo>
                    <a:pt x="467" y="46"/>
                  </a:moveTo>
                  <a:cubicBezTo>
                    <a:pt x="462" y="41"/>
                    <a:pt x="460" y="35"/>
                    <a:pt x="460" y="27"/>
                  </a:cubicBezTo>
                  <a:cubicBezTo>
                    <a:pt x="460" y="21"/>
                    <a:pt x="461" y="16"/>
                    <a:pt x="463" y="12"/>
                  </a:cubicBezTo>
                  <a:cubicBezTo>
                    <a:pt x="465" y="8"/>
                    <a:pt x="469" y="5"/>
                    <a:pt x="473" y="3"/>
                  </a:cubicBezTo>
                  <a:cubicBezTo>
                    <a:pt x="477" y="1"/>
                    <a:pt x="482" y="0"/>
                    <a:pt x="489" y="0"/>
                  </a:cubicBezTo>
                  <a:cubicBezTo>
                    <a:pt x="495" y="0"/>
                    <a:pt x="500" y="1"/>
                    <a:pt x="504" y="3"/>
                  </a:cubicBezTo>
                  <a:cubicBezTo>
                    <a:pt x="508" y="5"/>
                    <a:pt x="511" y="8"/>
                    <a:pt x="513" y="12"/>
                  </a:cubicBezTo>
                  <a:cubicBezTo>
                    <a:pt x="515" y="15"/>
                    <a:pt x="516" y="20"/>
                    <a:pt x="516" y="25"/>
                  </a:cubicBezTo>
                  <a:cubicBezTo>
                    <a:pt x="516" y="31"/>
                    <a:pt x="515" y="36"/>
                    <a:pt x="513" y="40"/>
                  </a:cubicBezTo>
                  <a:cubicBezTo>
                    <a:pt x="510" y="44"/>
                    <a:pt x="507" y="47"/>
                    <a:pt x="503" y="49"/>
                  </a:cubicBezTo>
                  <a:cubicBezTo>
                    <a:pt x="499" y="52"/>
                    <a:pt x="493" y="53"/>
                    <a:pt x="487" y="53"/>
                  </a:cubicBezTo>
                  <a:cubicBezTo>
                    <a:pt x="478" y="53"/>
                    <a:pt x="472" y="51"/>
                    <a:pt x="467" y="46"/>
                  </a:cubicBezTo>
                  <a:moveTo>
                    <a:pt x="475" y="9"/>
                  </a:moveTo>
                  <a:cubicBezTo>
                    <a:pt x="472" y="13"/>
                    <a:pt x="471" y="18"/>
                    <a:pt x="471" y="25"/>
                  </a:cubicBezTo>
                  <a:cubicBezTo>
                    <a:pt x="471" y="31"/>
                    <a:pt x="472" y="35"/>
                    <a:pt x="473" y="39"/>
                  </a:cubicBezTo>
                  <a:cubicBezTo>
                    <a:pt x="475" y="42"/>
                    <a:pt x="477" y="45"/>
                    <a:pt x="479" y="47"/>
                  </a:cubicBezTo>
                  <a:cubicBezTo>
                    <a:pt x="482" y="48"/>
                    <a:pt x="485" y="49"/>
                    <a:pt x="489" y="49"/>
                  </a:cubicBezTo>
                  <a:cubicBezTo>
                    <a:pt x="494" y="49"/>
                    <a:pt x="498" y="47"/>
                    <a:pt x="501" y="43"/>
                  </a:cubicBezTo>
                  <a:cubicBezTo>
                    <a:pt x="503" y="40"/>
                    <a:pt x="505" y="34"/>
                    <a:pt x="505" y="27"/>
                  </a:cubicBezTo>
                  <a:cubicBezTo>
                    <a:pt x="505" y="19"/>
                    <a:pt x="503" y="13"/>
                    <a:pt x="500" y="9"/>
                  </a:cubicBezTo>
                  <a:cubicBezTo>
                    <a:pt x="497" y="6"/>
                    <a:pt x="493" y="4"/>
                    <a:pt x="487" y="4"/>
                  </a:cubicBezTo>
                  <a:cubicBezTo>
                    <a:pt x="482" y="4"/>
                    <a:pt x="478" y="6"/>
                    <a:pt x="475" y="9"/>
                  </a:cubicBezTo>
                  <a:moveTo>
                    <a:pt x="209" y="51"/>
                  </a:moveTo>
                  <a:cubicBezTo>
                    <a:pt x="206" y="49"/>
                    <a:pt x="203" y="47"/>
                    <a:pt x="202" y="45"/>
                  </a:cubicBezTo>
                  <a:cubicBezTo>
                    <a:pt x="201" y="43"/>
                    <a:pt x="200" y="40"/>
                    <a:pt x="200" y="35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7"/>
                    <a:pt x="200" y="14"/>
                    <a:pt x="200" y="9"/>
                  </a:cubicBezTo>
                  <a:cubicBezTo>
                    <a:pt x="200" y="7"/>
                    <a:pt x="200" y="6"/>
                    <a:pt x="199" y="5"/>
                  </a:cubicBezTo>
                  <a:cubicBezTo>
                    <a:pt x="199" y="5"/>
                    <a:pt x="199" y="5"/>
                    <a:pt x="199" y="4"/>
                  </a:cubicBezTo>
                  <a:cubicBezTo>
                    <a:pt x="198" y="4"/>
                    <a:pt x="197" y="4"/>
                    <a:pt x="194" y="4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9" y="1"/>
                    <a:pt x="203" y="1"/>
                    <a:pt x="207" y="1"/>
                  </a:cubicBezTo>
                  <a:cubicBezTo>
                    <a:pt x="209" y="1"/>
                    <a:pt x="213" y="1"/>
                    <a:pt x="217" y="1"/>
                  </a:cubicBezTo>
                  <a:cubicBezTo>
                    <a:pt x="217" y="4"/>
                    <a:pt x="217" y="4"/>
                    <a:pt x="217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2" y="5"/>
                    <a:pt x="212" y="5"/>
                    <a:pt x="212" y="5"/>
                  </a:cubicBezTo>
                  <a:cubicBezTo>
                    <a:pt x="211" y="5"/>
                    <a:pt x="211" y="6"/>
                    <a:pt x="211" y="7"/>
                  </a:cubicBezTo>
                  <a:cubicBezTo>
                    <a:pt x="211" y="8"/>
                    <a:pt x="211" y="12"/>
                    <a:pt x="211" y="18"/>
                  </a:cubicBezTo>
                  <a:cubicBezTo>
                    <a:pt x="211" y="23"/>
                    <a:pt x="211" y="28"/>
                    <a:pt x="211" y="32"/>
                  </a:cubicBezTo>
                  <a:cubicBezTo>
                    <a:pt x="211" y="36"/>
                    <a:pt x="211" y="39"/>
                    <a:pt x="212" y="41"/>
                  </a:cubicBezTo>
                  <a:cubicBezTo>
                    <a:pt x="213" y="43"/>
                    <a:pt x="214" y="44"/>
                    <a:pt x="216" y="45"/>
                  </a:cubicBezTo>
                  <a:cubicBezTo>
                    <a:pt x="218" y="46"/>
                    <a:pt x="221" y="47"/>
                    <a:pt x="224" y="47"/>
                  </a:cubicBezTo>
                  <a:cubicBezTo>
                    <a:pt x="228" y="47"/>
                    <a:pt x="231" y="46"/>
                    <a:pt x="233" y="45"/>
                  </a:cubicBezTo>
                  <a:cubicBezTo>
                    <a:pt x="235" y="43"/>
                    <a:pt x="236" y="42"/>
                    <a:pt x="237" y="39"/>
                  </a:cubicBezTo>
                  <a:cubicBezTo>
                    <a:pt x="238" y="37"/>
                    <a:pt x="238" y="32"/>
                    <a:pt x="238" y="24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8"/>
                    <a:pt x="238" y="6"/>
                    <a:pt x="237" y="5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6" y="4"/>
                    <a:pt x="234" y="4"/>
                    <a:pt x="231" y="4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35" y="1"/>
                    <a:pt x="237" y="1"/>
                    <a:pt x="240" y="1"/>
                  </a:cubicBezTo>
                  <a:cubicBezTo>
                    <a:pt x="242" y="1"/>
                    <a:pt x="245" y="1"/>
                    <a:pt x="249" y="1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6" y="4"/>
                    <a:pt x="245" y="4"/>
                    <a:pt x="244" y="5"/>
                  </a:cubicBezTo>
                  <a:cubicBezTo>
                    <a:pt x="243" y="5"/>
                    <a:pt x="243" y="6"/>
                    <a:pt x="243" y="9"/>
                  </a:cubicBezTo>
                  <a:cubicBezTo>
                    <a:pt x="243" y="14"/>
                    <a:pt x="243" y="20"/>
                    <a:pt x="243" y="27"/>
                  </a:cubicBezTo>
                  <a:cubicBezTo>
                    <a:pt x="243" y="32"/>
                    <a:pt x="242" y="35"/>
                    <a:pt x="242" y="36"/>
                  </a:cubicBezTo>
                  <a:cubicBezTo>
                    <a:pt x="242" y="39"/>
                    <a:pt x="241" y="42"/>
                    <a:pt x="240" y="45"/>
                  </a:cubicBezTo>
                  <a:cubicBezTo>
                    <a:pt x="239" y="47"/>
                    <a:pt x="236" y="49"/>
                    <a:pt x="233" y="51"/>
                  </a:cubicBezTo>
                  <a:cubicBezTo>
                    <a:pt x="230" y="52"/>
                    <a:pt x="226" y="53"/>
                    <a:pt x="221" y="53"/>
                  </a:cubicBezTo>
                  <a:cubicBezTo>
                    <a:pt x="216" y="53"/>
                    <a:pt x="212" y="52"/>
                    <a:pt x="209" y="51"/>
                  </a:cubicBezTo>
                  <a:moveTo>
                    <a:pt x="7" y="46"/>
                  </a:moveTo>
                  <a:cubicBezTo>
                    <a:pt x="2" y="41"/>
                    <a:pt x="0" y="35"/>
                    <a:pt x="0" y="27"/>
                  </a:cubicBezTo>
                  <a:cubicBezTo>
                    <a:pt x="0" y="21"/>
                    <a:pt x="1" y="16"/>
                    <a:pt x="3" y="12"/>
                  </a:cubicBezTo>
                  <a:cubicBezTo>
                    <a:pt x="6" y="8"/>
                    <a:pt x="9" y="5"/>
                    <a:pt x="13" y="3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35" y="0"/>
                    <a:pt x="40" y="1"/>
                    <a:pt x="44" y="3"/>
                  </a:cubicBezTo>
                  <a:cubicBezTo>
                    <a:pt x="48" y="5"/>
                    <a:pt x="51" y="8"/>
                    <a:pt x="53" y="12"/>
                  </a:cubicBezTo>
                  <a:cubicBezTo>
                    <a:pt x="56" y="15"/>
                    <a:pt x="57" y="20"/>
                    <a:pt x="57" y="25"/>
                  </a:cubicBezTo>
                  <a:cubicBezTo>
                    <a:pt x="57" y="31"/>
                    <a:pt x="55" y="36"/>
                    <a:pt x="53" y="40"/>
                  </a:cubicBezTo>
                  <a:cubicBezTo>
                    <a:pt x="51" y="44"/>
                    <a:pt x="47" y="47"/>
                    <a:pt x="43" y="49"/>
                  </a:cubicBezTo>
                  <a:cubicBezTo>
                    <a:pt x="39" y="52"/>
                    <a:pt x="34" y="53"/>
                    <a:pt x="28" y="53"/>
                  </a:cubicBezTo>
                  <a:cubicBezTo>
                    <a:pt x="19" y="53"/>
                    <a:pt x="12" y="51"/>
                    <a:pt x="7" y="46"/>
                  </a:cubicBezTo>
                  <a:moveTo>
                    <a:pt x="16" y="9"/>
                  </a:moveTo>
                  <a:cubicBezTo>
                    <a:pt x="13" y="13"/>
                    <a:pt x="11" y="18"/>
                    <a:pt x="11" y="25"/>
                  </a:cubicBezTo>
                  <a:cubicBezTo>
                    <a:pt x="11" y="31"/>
                    <a:pt x="12" y="35"/>
                    <a:pt x="14" y="39"/>
                  </a:cubicBezTo>
                  <a:cubicBezTo>
                    <a:pt x="15" y="42"/>
                    <a:pt x="17" y="45"/>
                    <a:pt x="20" y="47"/>
                  </a:cubicBezTo>
                  <a:cubicBezTo>
                    <a:pt x="22" y="48"/>
                    <a:pt x="25" y="49"/>
                    <a:pt x="29" y="49"/>
                  </a:cubicBezTo>
                  <a:cubicBezTo>
                    <a:pt x="34" y="49"/>
                    <a:pt x="38" y="47"/>
                    <a:pt x="41" y="43"/>
                  </a:cubicBezTo>
                  <a:cubicBezTo>
                    <a:pt x="44" y="40"/>
                    <a:pt x="45" y="34"/>
                    <a:pt x="45" y="27"/>
                  </a:cubicBezTo>
                  <a:cubicBezTo>
                    <a:pt x="45" y="19"/>
                    <a:pt x="44" y="13"/>
                    <a:pt x="40" y="9"/>
                  </a:cubicBezTo>
                  <a:cubicBezTo>
                    <a:pt x="38" y="6"/>
                    <a:pt x="33" y="4"/>
                    <a:pt x="28" y="4"/>
                  </a:cubicBezTo>
                  <a:cubicBezTo>
                    <a:pt x="23" y="4"/>
                    <a:pt x="18" y="6"/>
                    <a:pt x="16" y="9"/>
                  </a:cubicBezTo>
                  <a:moveTo>
                    <a:pt x="97" y="53"/>
                  </a:moveTo>
                  <a:cubicBezTo>
                    <a:pt x="95" y="49"/>
                    <a:pt x="92" y="43"/>
                    <a:pt x="89" y="37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29"/>
                    <a:pt x="77" y="39"/>
                    <a:pt x="77" y="44"/>
                  </a:cubicBezTo>
                  <a:cubicBezTo>
                    <a:pt x="77" y="46"/>
                    <a:pt x="77" y="48"/>
                    <a:pt x="78" y="48"/>
                  </a:cubicBezTo>
                  <a:cubicBezTo>
                    <a:pt x="78" y="49"/>
                    <a:pt x="80" y="49"/>
                    <a:pt x="83" y="49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52"/>
                    <a:pt x="78" y="52"/>
                    <a:pt x="76" y="52"/>
                  </a:cubicBezTo>
                  <a:cubicBezTo>
                    <a:pt x="72" y="52"/>
                    <a:pt x="69" y="52"/>
                    <a:pt x="66" y="52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0" y="49"/>
                    <a:pt x="71" y="49"/>
                    <a:pt x="71" y="48"/>
                  </a:cubicBezTo>
                  <a:cubicBezTo>
                    <a:pt x="72" y="48"/>
                    <a:pt x="72" y="46"/>
                    <a:pt x="72" y="43"/>
                  </a:cubicBezTo>
                  <a:cubicBezTo>
                    <a:pt x="72" y="37"/>
                    <a:pt x="72" y="30"/>
                    <a:pt x="72" y="23"/>
                  </a:cubicBezTo>
                  <a:cubicBezTo>
                    <a:pt x="72" y="19"/>
                    <a:pt x="72" y="15"/>
                    <a:pt x="72" y="10"/>
                  </a:cubicBezTo>
                  <a:cubicBezTo>
                    <a:pt x="72" y="7"/>
                    <a:pt x="72" y="6"/>
                    <a:pt x="72" y="5"/>
                  </a:cubicBezTo>
                  <a:cubicBezTo>
                    <a:pt x="72" y="5"/>
                    <a:pt x="71" y="5"/>
                    <a:pt x="71" y="4"/>
                  </a:cubicBezTo>
                  <a:cubicBezTo>
                    <a:pt x="71" y="4"/>
                    <a:pt x="69" y="4"/>
                    <a:pt x="66" y="4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9" y="1"/>
                    <a:pt x="72" y="1"/>
                    <a:pt x="74" y="1"/>
                  </a:cubicBezTo>
                  <a:cubicBezTo>
                    <a:pt x="78" y="1"/>
                    <a:pt x="81" y="1"/>
                    <a:pt x="84" y="1"/>
                  </a:cubicBezTo>
                  <a:cubicBezTo>
                    <a:pt x="85" y="4"/>
                    <a:pt x="87" y="7"/>
                    <a:pt x="88" y="10"/>
                  </a:cubicBezTo>
                  <a:cubicBezTo>
                    <a:pt x="89" y="12"/>
                    <a:pt x="93" y="21"/>
                    <a:pt x="101" y="38"/>
                  </a:cubicBezTo>
                  <a:cubicBezTo>
                    <a:pt x="110" y="21"/>
                    <a:pt x="115" y="9"/>
                    <a:pt x="119" y="1"/>
                  </a:cubicBezTo>
                  <a:cubicBezTo>
                    <a:pt x="122" y="1"/>
                    <a:pt x="125" y="1"/>
                    <a:pt x="127" y="1"/>
                  </a:cubicBezTo>
                  <a:cubicBezTo>
                    <a:pt x="130" y="1"/>
                    <a:pt x="133" y="1"/>
                    <a:pt x="136" y="1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3" y="4"/>
                    <a:pt x="131" y="4"/>
                    <a:pt x="131" y="5"/>
                  </a:cubicBezTo>
                  <a:cubicBezTo>
                    <a:pt x="130" y="5"/>
                    <a:pt x="130" y="6"/>
                    <a:pt x="130" y="8"/>
                  </a:cubicBezTo>
                  <a:cubicBezTo>
                    <a:pt x="130" y="11"/>
                    <a:pt x="130" y="17"/>
                    <a:pt x="130" y="26"/>
                  </a:cubicBezTo>
                  <a:cubicBezTo>
                    <a:pt x="130" y="30"/>
                    <a:pt x="130" y="34"/>
                    <a:pt x="130" y="39"/>
                  </a:cubicBezTo>
                  <a:cubicBezTo>
                    <a:pt x="130" y="44"/>
                    <a:pt x="130" y="47"/>
                    <a:pt x="130" y="48"/>
                  </a:cubicBezTo>
                  <a:cubicBezTo>
                    <a:pt x="130" y="48"/>
                    <a:pt x="131" y="48"/>
                    <a:pt x="131" y="48"/>
                  </a:cubicBezTo>
                  <a:cubicBezTo>
                    <a:pt x="131" y="49"/>
                    <a:pt x="133" y="49"/>
                    <a:pt x="136" y="49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2" y="52"/>
                    <a:pt x="129" y="52"/>
                    <a:pt x="126" y="52"/>
                  </a:cubicBezTo>
                  <a:cubicBezTo>
                    <a:pt x="122" y="52"/>
                    <a:pt x="118" y="52"/>
                    <a:pt x="113" y="52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49"/>
                    <a:pt x="118" y="49"/>
                    <a:pt x="118" y="48"/>
                  </a:cubicBezTo>
                  <a:cubicBezTo>
                    <a:pt x="119" y="48"/>
                    <a:pt x="119" y="47"/>
                    <a:pt x="119" y="45"/>
                  </a:cubicBezTo>
                  <a:cubicBezTo>
                    <a:pt x="119" y="43"/>
                    <a:pt x="119" y="39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5" y="18"/>
                    <a:pt x="111" y="28"/>
                    <a:pt x="105" y="40"/>
                  </a:cubicBezTo>
                  <a:cubicBezTo>
                    <a:pt x="102" y="46"/>
                    <a:pt x="100" y="50"/>
                    <a:pt x="99" y="53"/>
                  </a:cubicBezTo>
                  <a:cubicBezTo>
                    <a:pt x="97" y="53"/>
                    <a:pt x="97" y="53"/>
                    <a:pt x="97" y="53"/>
                  </a:cubicBezTo>
                  <a:moveTo>
                    <a:pt x="446" y="52"/>
                  </a:moveTo>
                  <a:cubicBezTo>
                    <a:pt x="443" y="52"/>
                    <a:pt x="441" y="52"/>
                    <a:pt x="439" y="52"/>
                  </a:cubicBezTo>
                  <a:cubicBezTo>
                    <a:pt x="426" y="52"/>
                    <a:pt x="426" y="52"/>
                    <a:pt x="426" y="5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30" y="49"/>
                    <a:pt x="432" y="49"/>
                    <a:pt x="432" y="48"/>
                  </a:cubicBezTo>
                  <a:cubicBezTo>
                    <a:pt x="432" y="48"/>
                    <a:pt x="433" y="47"/>
                    <a:pt x="433" y="45"/>
                  </a:cubicBezTo>
                  <a:cubicBezTo>
                    <a:pt x="433" y="42"/>
                    <a:pt x="433" y="36"/>
                    <a:pt x="433" y="27"/>
                  </a:cubicBezTo>
                  <a:cubicBezTo>
                    <a:pt x="433" y="24"/>
                    <a:pt x="433" y="19"/>
                    <a:pt x="433" y="13"/>
                  </a:cubicBezTo>
                  <a:cubicBezTo>
                    <a:pt x="433" y="8"/>
                    <a:pt x="433" y="6"/>
                    <a:pt x="433" y="5"/>
                  </a:cubicBezTo>
                  <a:cubicBezTo>
                    <a:pt x="433" y="5"/>
                    <a:pt x="432" y="5"/>
                    <a:pt x="432" y="4"/>
                  </a:cubicBezTo>
                  <a:cubicBezTo>
                    <a:pt x="431" y="4"/>
                    <a:pt x="430" y="4"/>
                    <a:pt x="426" y="4"/>
                  </a:cubicBezTo>
                  <a:cubicBezTo>
                    <a:pt x="426" y="1"/>
                    <a:pt x="426" y="1"/>
                    <a:pt x="426" y="1"/>
                  </a:cubicBezTo>
                  <a:cubicBezTo>
                    <a:pt x="431" y="1"/>
                    <a:pt x="435" y="1"/>
                    <a:pt x="438" y="1"/>
                  </a:cubicBezTo>
                  <a:cubicBezTo>
                    <a:pt x="442" y="1"/>
                    <a:pt x="447" y="1"/>
                    <a:pt x="450" y="1"/>
                  </a:cubicBezTo>
                  <a:cubicBezTo>
                    <a:pt x="450" y="4"/>
                    <a:pt x="450" y="4"/>
                    <a:pt x="450" y="4"/>
                  </a:cubicBezTo>
                  <a:cubicBezTo>
                    <a:pt x="447" y="4"/>
                    <a:pt x="445" y="4"/>
                    <a:pt x="445" y="4"/>
                  </a:cubicBezTo>
                  <a:cubicBezTo>
                    <a:pt x="444" y="5"/>
                    <a:pt x="444" y="6"/>
                    <a:pt x="444" y="7"/>
                  </a:cubicBezTo>
                  <a:cubicBezTo>
                    <a:pt x="444" y="9"/>
                    <a:pt x="444" y="14"/>
                    <a:pt x="444" y="21"/>
                  </a:cubicBezTo>
                  <a:cubicBezTo>
                    <a:pt x="444" y="31"/>
                    <a:pt x="444" y="37"/>
                    <a:pt x="444" y="41"/>
                  </a:cubicBezTo>
                  <a:cubicBezTo>
                    <a:pt x="444" y="45"/>
                    <a:pt x="444" y="47"/>
                    <a:pt x="444" y="48"/>
                  </a:cubicBezTo>
                  <a:cubicBezTo>
                    <a:pt x="444" y="48"/>
                    <a:pt x="445" y="48"/>
                    <a:pt x="445" y="49"/>
                  </a:cubicBezTo>
                  <a:cubicBezTo>
                    <a:pt x="446" y="49"/>
                    <a:pt x="447" y="49"/>
                    <a:pt x="450" y="49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46" y="52"/>
                    <a:pt x="446" y="52"/>
                    <a:pt x="446" y="52"/>
                  </a:cubicBezTo>
                  <a:moveTo>
                    <a:pt x="395" y="52"/>
                  </a:moveTo>
                  <a:cubicBezTo>
                    <a:pt x="390" y="52"/>
                    <a:pt x="386" y="52"/>
                    <a:pt x="383" y="52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4" y="49"/>
                    <a:pt x="385" y="49"/>
                    <a:pt x="387" y="49"/>
                  </a:cubicBezTo>
                  <a:cubicBezTo>
                    <a:pt x="388" y="49"/>
                    <a:pt x="388" y="48"/>
                    <a:pt x="388" y="48"/>
                  </a:cubicBezTo>
                  <a:cubicBezTo>
                    <a:pt x="389" y="48"/>
                    <a:pt x="389" y="47"/>
                    <a:pt x="389" y="47"/>
                  </a:cubicBezTo>
                  <a:cubicBezTo>
                    <a:pt x="389" y="46"/>
                    <a:pt x="389" y="42"/>
                    <a:pt x="389" y="35"/>
                  </a:cubicBezTo>
                  <a:cubicBezTo>
                    <a:pt x="389" y="30"/>
                    <a:pt x="389" y="25"/>
                    <a:pt x="389" y="21"/>
                  </a:cubicBezTo>
                  <a:cubicBezTo>
                    <a:pt x="389" y="11"/>
                    <a:pt x="389" y="6"/>
                    <a:pt x="389" y="6"/>
                  </a:cubicBezTo>
                  <a:cubicBezTo>
                    <a:pt x="389" y="6"/>
                    <a:pt x="388" y="5"/>
                    <a:pt x="387" y="5"/>
                  </a:cubicBezTo>
                  <a:cubicBezTo>
                    <a:pt x="383" y="5"/>
                    <a:pt x="380" y="6"/>
                    <a:pt x="378" y="6"/>
                  </a:cubicBezTo>
                  <a:cubicBezTo>
                    <a:pt x="377" y="6"/>
                    <a:pt x="376" y="6"/>
                    <a:pt x="376" y="6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9"/>
                    <a:pt x="375" y="13"/>
                  </a:cubicBezTo>
                  <a:cubicBezTo>
                    <a:pt x="371" y="13"/>
                    <a:pt x="371" y="13"/>
                    <a:pt x="371" y="13"/>
                  </a:cubicBezTo>
                  <a:cubicBezTo>
                    <a:pt x="371" y="9"/>
                    <a:pt x="371" y="4"/>
                    <a:pt x="371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9" y="1"/>
                    <a:pt x="387" y="1"/>
                    <a:pt x="394" y="1"/>
                  </a:cubicBezTo>
                  <a:cubicBezTo>
                    <a:pt x="401" y="1"/>
                    <a:pt x="409" y="1"/>
                    <a:pt x="418" y="1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8" y="5"/>
                    <a:pt x="418" y="9"/>
                    <a:pt x="418" y="13"/>
                  </a:cubicBezTo>
                  <a:cubicBezTo>
                    <a:pt x="415" y="13"/>
                    <a:pt x="415" y="13"/>
                    <a:pt x="415" y="13"/>
                  </a:cubicBezTo>
                  <a:cubicBezTo>
                    <a:pt x="414" y="9"/>
                    <a:pt x="414" y="7"/>
                    <a:pt x="414" y="6"/>
                  </a:cubicBezTo>
                  <a:cubicBezTo>
                    <a:pt x="414" y="6"/>
                    <a:pt x="413" y="6"/>
                    <a:pt x="413" y="6"/>
                  </a:cubicBezTo>
                  <a:cubicBezTo>
                    <a:pt x="411" y="6"/>
                    <a:pt x="407" y="5"/>
                    <a:pt x="401" y="5"/>
                  </a:cubicBezTo>
                  <a:cubicBezTo>
                    <a:pt x="401" y="5"/>
                    <a:pt x="400" y="6"/>
                    <a:pt x="400" y="6"/>
                  </a:cubicBezTo>
                  <a:cubicBezTo>
                    <a:pt x="400" y="6"/>
                    <a:pt x="400" y="6"/>
                    <a:pt x="400" y="8"/>
                  </a:cubicBezTo>
                  <a:cubicBezTo>
                    <a:pt x="400" y="32"/>
                    <a:pt x="400" y="32"/>
                    <a:pt x="400" y="32"/>
                  </a:cubicBezTo>
                  <a:cubicBezTo>
                    <a:pt x="400" y="39"/>
                    <a:pt x="400" y="44"/>
                    <a:pt x="400" y="45"/>
                  </a:cubicBezTo>
                  <a:cubicBezTo>
                    <a:pt x="400" y="47"/>
                    <a:pt x="401" y="48"/>
                    <a:pt x="401" y="48"/>
                  </a:cubicBezTo>
                  <a:cubicBezTo>
                    <a:pt x="401" y="49"/>
                    <a:pt x="403" y="49"/>
                    <a:pt x="407" y="49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3" y="52"/>
                    <a:pt x="399" y="52"/>
                    <a:pt x="395" y="52"/>
                  </a:cubicBezTo>
                  <a:moveTo>
                    <a:pt x="354" y="52"/>
                  </a:moveTo>
                  <a:cubicBezTo>
                    <a:pt x="350" y="52"/>
                    <a:pt x="346" y="52"/>
                    <a:pt x="342" y="52"/>
                  </a:cubicBezTo>
                  <a:cubicBezTo>
                    <a:pt x="342" y="49"/>
                    <a:pt x="342" y="49"/>
                    <a:pt x="342" y="49"/>
                  </a:cubicBezTo>
                  <a:cubicBezTo>
                    <a:pt x="345" y="49"/>
                    <a:pt x="347" y="49"/>
                    <a:pt x="347" y="48"/>
                  </a:cubicBezTo>
                  <a:cubicBezTo>
                    <a:pt x="347" y="48"/>
                    <a:pt x="348" y="48"/>
                    <a:pt x="348" y="47"/>
                  </a:cubicBezTo>
                  <a:cubicBezTo>
                    <a:pt x="348" y="47"/>
                    <a:pt x="347" y="45"/>
                    <a:pt x="346" y="43"/>
                  </a:cubicBezTo>
                  <a:cubicBezTo>
                    <a:pt x="344" y="36"/>
                    <a:pt x="344" y="36"/>
                    <a:pt x="344" y="36"/>
                  </a:cubicBezTo>
                  <a:cubicBezTo>
                    <a:pt x="341" y="36"/>
                    <a:pt x="337" y="36"/>
                    <a:pt x="334" y="36"/>
                  </a:cubicBezTo>
                  <a:cubicBezTo>
                    <a:pt x="330" y="36"/>
                    <a:pt x="327" y="36"/>
                    <a:pt x="325" y="36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3" y="42"/>
                    <a:pt x="322" y="43"/>
                    <a:pt x="321" y="46"/>
                  </a:cubicBezTo>
                  <a:cubicBezTo>
                    <a:pt x="321" y="46"/>
                    <a:pt x="321" y="47"/>
                    <a:pt x="321" y="47"/>
                  </a:cubicBezTo>
                  <a:cubicBezTo>
                    <a:pt x="321" y="47"/>
                    <a:pt x="321" y="48"/>
                    <a:pt x="322" y="48"/>
                  </a:cubicBezTo>
                  <a:cubicBezTo>
                    <a:pt x="322" y="48"/>
                    <a:pt x="324" y="49"/>
                    <a:pt x="327" y="49"/>
                  </a:cubicBezTo>
                  <a:cubicBezTo>
                    <a:pt x="327" y="52"/>
                    <a:pt x="327" y="52"/>
                    <a:pt x="327" y="52"/>
                  </a:cubicBezTo>
                  <a:cubicBezTo>
                    <a:pt x="325" y="52"/>
                    <a:pt x="322" y="52"/>
                    <a:pt x="318" y="52"/>
                  </a:cubicBezTo>
                  <a:cubicBezTo>
                    <a:pt x="315" y="52"/>
                    <a:pt x="312" y="52"/>
                    <a:pt x="310" y="52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12" y="49"/>
                    <a:pt x="314" y="48"/>
                    <a:pt x="314" y="48"/>
                  </a:cubicBezTo>
                  <a:cubicBezTo>
                    <a:pt x="315" y="48"/>
                    <a:pt x="315" y="47"/>
                    <a:pt x="316" y="45"/>
                  </a:cubicBezTo>
                  <a:cubicBezTo>
                    <a:pt x="318" y="42"/>
                    <a:pt x="319" y="38"/>
                    <a:pt x="322" y="32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9" y="45"/>
                    <a:pt x="360" y="47"/>
                    <a:pt x="361" y="48"/>
                  </a:cubicBezTo>
                  <a:cubicBezTo>
                    <a:pt x="361" y="48"/>
                    <a:pt x="363" y="49"/>
                    <a:pt x="365" y="49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1" y="52"/>
                    <a:pt x="358" y="52"/>
                    <a:pt x="354" y="52"/>
                  </a:cubicBezTo>
                  <a:moveTo>
                    <a:pt x="326" y="32"/>
                  </a:moveTo>
                  <a:cubicBezTo>
                    <a:pt x="329" y="32"/>
                    <a:pt x="331" y="32"/>
                    <a:pt x="334" y="32"/>
                  </a:cubicBezTo>
                  <a:cubicBezTo>
                    <a:pt x="337" y="32"/>
                    <a:pt x="339" y="32"/>
                    <a:pt x="342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26" y="32"/>
                    <a:pt x="326" y="32"/>
                    <a:pt x="326" y="32"/>
                  </a:cubicBezTo>
                  <a:moveTo>
                    <a:pt x="279" y="52"/>
                  </a:moveTo>
                  <a:cubicBezTo>
                    <a:pt x="274" y="52"/>
                    <a:pt x="270" y="52"/>
                    <a:pt x="267" y="52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68" y="49"/>
                    <a:pt x="269" y="49"/>
                    <a:pt x="271" y="49"/>
                  </a:cubicBezTo>
                  <a:cubicBezTo>
                    <a:pt x="272" y="49"/>
                    <a:pt x="272" y="48"/>
                    <a:pt x="272" y="48"/>
                  </a:cubicBezTo>
                  <a:cubicBezTo>
                    <a:pt x="273" y="48"/>
                    <a:pt x="273" y="47"/>
                    <a:pt x="273" y="47"/>
                  </a:cubicBezTo>
                  <a:cubicBezTo>
                    <a:pt x="273" y="46"/>
                    <a:pt x="273" y="42"/>
                    <a:pt x="273" y="35"/>
                  </a:cubicBezTo>
                  <a:cubicBezTo>
                    <a:pt x="273" y="30"/>
                    <a:pt x="274" y="25"/>
                    <a:pt x="274" y="21"/>
                  </a:cubicBezTo>
                  <a:cubicBezTo>
                    <a:pt x="274" y="11"/>
                    <a:pt x="273" y="6"/>
                    <a:pt x="273" y="6"/>
                  </a:cubicBezTo>
                  <a:cubicBezTo>
                    <a:pt x="273" y="6"/>
                    <a:pt x="273" y="5"/>
                    <a:pt x="271" y="5"/>
                  </a:cubicBezTo>
                  <a:cubicBezTo>
                    <a:pt x="267" y="5"/>
                    <a:pt x="264" y="6"/>
                    <a:pt x="262" y="6"/>
                  </a:cubicBezTo>
                  <a:cubicBezTo>
                    <a:pt x="261" y="6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9"/>
                    <a:pt x="259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6" y="9"/>
                    <a:pt x="255" y="4"/>
                    <a:pt x="255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63" y="1"/>
                    <a:pt x="271" y="1"/>
                    <a:pt x="278" y="1"/>
                  </a:cubicBezTo>
                  <a:cubicBezTo>
                    <a:pt x="285" y="1"/>
                    <a:pt x="293" y="1"/>
                    <a:pt x="302" y="1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302" y="5"/>
                    <a:pt x="302" y="9"/>
                    <a:pt x="302" y="13"/>
                  </a:cubicBezTo>
                  <a:cubicBezTo>
                    <a:pt x="299" y="13"/>
                    <a:pt x="299" y="13"/>
                    <a:pt x="299" y="13"/>
                  </a:cubicBezTo>
                  <a:cubicBezTo>
                    <a:pt x="298" y="9"/>
                    <a:pt x="298" y="7"/>
                    <a:pt x="298" y="6"/>
                  </a:cubicBezTo>
                  <a:cubicBezTo>
                    <a:pt x="298" y="6"/>
                    <a:pt x="297" y="6"/>
                    <a:pt x="297" y="6"/>
                  </a:cubicBezTo>
                  <a:cubicBezTo>
                    <a:pt x="295" y="6"/>
                    <a:pt x="291" y="5"/>
                    <a:pt x="285" y="5"/>
                  </a:cubicBezTo>
                  <a:cubicBezTo>
                    <a:pt x="285" y="5"/>
                    <a:pt x="284" y="6"/>
                    <a:pt x="284" y="6"/>
                  </a:cubicBezTo>
                  <a:cubicBezTo>
                    <a:pt x="284" y="6"/>
                    <a:pt x="284" y="6"/>
                    <a:pt x="284" y="8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84" y="39"/>
                    <a:pt x="284" y="44"/>
                    <a:pt x="284" y="45"/>
                  </a:cubicBezTo>
                  <a:cubicBezTo>
                    <a:pt x="284" y="47"/>
                    <a:pt x="285" y="48"/>
                    <a:pt x="285" y="48"/>
                  </a:cubicBezTo>
                  <a:cubicBezTo>
                    <a:pt x="285" y="49"/>
                    <a:pt x="287" y="49"/>
                    <a:pt x="291" y="49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87" y="52"/>
                    <a:pt x="283" y="52"/>
                    <a:pt x="279" y="52"/>
                  </a:cubicBezTo>
                  <a:moveTo>
                    <a:pt x="158" y="52"/>
                  </a:moveTo>
                  <a:cubicBezTo>
                    <a:pt x="157" y="52"/>
                    <a:pt x="153" y="52"/>
                    <a:pt x="145" y="52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8" y="49"/>
                    <a:pt x="150" y="49"/>
                    <a:pt x="150" y="48"/>
                  </a:cubicBezTo>
                  <a:cubicBezTo>
                    <a:pt x="150" y="48"/>
                    <a:pt x="151" y="48"/>
                    <a:pt x="151" y="48"/>
                  </a:cubicBezTo>
                  <a:cubicBezTo>
                    <a:pt x="151" y="47"/>
                    <a:pt x="151" y="45"/>
                    <a:pt x="151" y="40"/>
                  </a:cubicBezTo>
                  <a:cubicBezTo>
                    <a:pt x="151" y="36"/>
                    <a:pt x="151" y="31"/>
                    <a:pt x="151" y="27"/>
                  </a:cubicBezTo>
                  <a:cubicBezTo>
                    <a:pt x="151" y="19"/>
                    <a:pt x="151" y="14"/>
                    <a:pt x="151" y="10"/>
                  </a:cubicBezTo>
                  <a:cubicBezTo>
                    <a:pt x="151" y="7"/>
                    <a:pt x="151" y="5"/>
                    <a:pt x="150" y="5"/>
                  </a:cubicBezTo>
                  <a:cubicBezTo>
                    <a:pt x="150" y="4"/>
                    <a:pt x="149" y="4"/>
                    <a:pt x="147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9" y="1"/>
                    <a:pt x="149" y="1"/>
                    <a:pt x="149" y="1"/>
                  </a:cubicBezTo>
                  <a:cubicBezTo>
                    <a:pt x="152" y="1"/>
                    <a:pt x="154" y="1"/>
                    <a:pt x="155" y="1"/>
                  </a:cubicBezTo>
                  <a:cubicBezTo>
                    <a:pt x="157" y="1"/>
                    <a:pt x="161" y="1"/>
                    <a:pt x="165" y="1"/>
                  </a:cubicBezTo>
                  <a:cubicBezTo>
                    <a:pt x="168" y="1"/>
                    <a:pt x="170" y="1"/>
                    <a:pt x="171" y="1"/>
                  </a:cubicBezTo>
                  <a:cubicBezTo>
                    <a:pt x="175" y="1"/>
                    <a:pt x="178" y="1"/>
                    <a:pt x="181" y="2"/>
                  </a:cubicBezTo>
                  <a:cubicBezTo>
                    <a:pt x="183" y="3"/>
                    <a:pt x="184" y="4"/>
                    <a:pt x="185" y="6"/>
                  </a:cubicBezTo>
                  <a:cubicBezTo>
                    <a:pt x="186" y="7"/>
                    <a:pt x="187" y="9"/>
                    <a:pt x="187" y="12"/>
                  </a:cubicBezTo>
                  <a:cubicBezTo>
                    <a:pt x="187" y="16"/>
                    <a:pt x="185" y="20"/>
                    <a:pt x="182" y="23"/>
                  </a:cubicBezTo>
                  <a:cubicBezTo>
                    <a:pt x="179" y="26"/>
                    <a:pt x="175" y="28"/>
                    <a:pt x="170" y="28"/>
                  </a:cubicBezTo>
                  <a:cubicBezTo>
                    <a:pt x="169" y="28"/>
                    <a:pt x="169" y="28"/>
                    <a:pt x="168" y="28"/>
                  </a:cubicBezTo>
                  <a:cubicBezTo>
                    <a:pt x="167" y="28"/>
                    <a:pt x="166" y="28"/>
                    <a:pt x="166" y="27"/>
                  </a:cubicBezTo>
                  <a:cubicBezTo>
                    <a:pt x="165" y="27"/>
                    <a:pt x="165" y="26"/>
                    <a:pt x="164" y="25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6" y="24"/>
                    <a:pt x="166" y="24"/>
                    <a:pt x="167" y="24"/>
                  </a:cubicBezTo>
                  <a:cubicBezTo>
                    <a:pt x="167" y="24"/>
                    <a:pt x="167" y="24"/>
                    <a:pt x="168" y="24"/>
                  </a:cubicBezTo>
                  <a:cubicBezTo>
                    <a:pt x="170" y="24"/>
                    <a:pt x="172" y="23"/>
                    <a:pt x="174" y="22"/>
                  </a:cubicBezTo>
                  <a:cubicBezTo>
                    <a:pt x="175" y="20"/>
                    <a:pt x="176" y="18"/>
                    <a:pt x="176" y="15"/>
                  </a:cubicBezTo>
                  <a:cubicBezTo>
                    <a:pt x="176" y="11"/>
                    <a:pt x="175" y="9"/>
                    <a:pt x="174" y="7"/>
                  </a:cubicBezTo>
                  <a:cubicBezTo>
                    <a:pt x="172" y="5"/>
                    <a:pt x="170" y="4"/>
                    <a:pt x="167" y="4"/>
                  </a:cubicBezTo>
                  <a:cubicBezTo>
                    <a:pt x="165" y="4"/>
                    <a:pt x="164" y="5"/>
                    <a:pt x="162" y="5"/>
                  </a:cubicBezTo>
                  <a:cubicBezTo>
                    <a:pt x="162" y="13"/>
                    <a:pt x="162" y="19"/>
                    <a:pt x="162" y="24"/>
                  </a:cubicBezTo>
                  <a:cubicBezTo>
                    <a:pt x="162" y="26"/>
                    <a:pt x="162" y="32"/>
                    <a:pt x="162" y="41"/>
                  </a:cubicBezTo>
                  <a:cubicBezTo>
                    <a:pt x="162" y="45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4" y="49"/>
                    <a:pt x="166" y="49"/>
                    <a:pt x="169" y="49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5" y="52"/>
                    <a:pt x="161" y="52"/>
                    <a:pt x="158" y="52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155" y="559"/>
              <a:ext cx="108" cy="116"/>
            </a:xfrm>
            <a:custGeom>
              <a:avLst/>
              <a:gdLst>
                <a:gd name="T0" fmla="*/ 12 w 83"/>
                <a:gd name="T1" fmla="*/ 68 h 79"/>
                <a:gd name="T2" fmla="*/ 0 w 83"/>
                <a:gd name="T3" fmla="*/ 40 h 79"/>
                <a:gd name="T4" fmla="*/ 12 w 83"/>
                <a:gd name="T5" fmla="*/ 11 h 79"/>
                <a:gd name="T6" fmla="*/ 48 w 83"/>
                <a:gd name="T7" fmla="*/ 0 h 79"/>
                <a:gd name="T8" fmla="*/ 63 w 83"/>
                <a:gd name="T9" fmla="*/ 1 h 79"/>
                <a:gd name="T10" fmla="*/ 77 w 83"/>
                <a:gd name="T11" fmla="*/ 5 h 79"/>
                <a:gd name="T12" fmla="*/ 78 w 83"/>
                <a:gd name="T13" fmla="*/ 6 h 79"/>
                <a:gd name="T14" fmla="*/ 75 w 83"/>
                <a:gd name="T15" fmla="*/ 23 h 79"/>
                <a:gd name="T16" fmla="*/ 71 w 83"/>
                <a:gd name="T17" fmla="*/ 23 h 79"/>
                <a:gd name="T18" fmla="*/ 70 w 83"/>
                <a:gd name="T19" fmla="*/ 14 h 79"/>
                <a:gd name="T20" fmla="*/ 61 w 83"/>
                <a:gd name="T21" fmla="*/ 8 h 79"/>
                <a:gd name="T22" fmla="*/ 48 w 83"/>
                <a:gd name="T23" fmla="*/ 6 h 79"/>
                <a:gd name="T24" fmla="*/ 25 w 83"/>
                <a:gd name="T25" fmla="*/ 15 h 79"/>
                <a:gd name="T26" fmla="*/ 17 w 83"/>
                <a:gd name="T27" fmla="*/ 38 h 79"/>
                <a:gd name="T28" fmla="*/ 26 w 83"/>
                <a:gd name="T29" fmla="*/ 64 h 79"/>
                <a:gd name="T30" fmla="*/ 48 w 83"/>
                <a:gd name="T31" fmla="*/ 73 h 79"/>
                <a:gd name="T32" fmla="*/ 62 w 83"/>
                <a:gd name="T33" fmla="*/ 70 h 79"/>
                <a:gd name="T34" fmla="*/ 63 w 83"/>
                <a:gd name="T35" fmla="*/ 62 h 79"/>
                <a:gd name="T36" fmla="*/ 62 w 83"/>
                <a:gd name="T37" fmla="*/ 53 h 79"/>
                <a:gd name="T38" fmla="*/ 50 w 83"/>
                <a:gd name="T39" fmla="*/ 51 h 79"/>
                <a:gd name="T40" fmla="*/ 50 w 83"/>
                <a:gd name="T41" fmla="*/ 47 h 79"/>
                <a:gd name="T42" fmla="*/ 68 w 83"/>
                <a:gd name="T43" fmla="*/ 47 h 79"/>
                <a:gd name="T44" fmla="*/ 83 w 83"/>
                <a:gd name="T45" fmla="*/ 47 h 79"/>
                <a:gd name="T46" fmla="*/ 83 w 83"/>
                <a:gd name="T47" fmla="*/ 50 h 79"/>
                <a:gd name="T48" fmla="*/ 79 w 83"/>
                <a:gd name="T49" fmla="*/ 52 h 79"/>
                <a:gd name="T50" fmla="*/ 78 w 83"/>
                <a:gd name="T51" fmla="*/ 62 h 79"/>
                <a:gd name="T52" fmla="*/ 79 w 83"/>
                <a:gd name="T53" fmla="*/ 73 h 79"/>
                <a:gd name="T54" fmla="*/ 61 w 83"/>
                <a:gd name="T55" fmla="*/ 78 h 79"/>
                <a:gd name="T56" fmla="*/ 45 w 83"/>
                <a:gd name="T57" fmla="*/ 79 h 79"/>
                <a:gd name="T58" fmla="*/ 12 w 83"/>
                <a:gd name="T5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" h="79">
                  <a:moveTo>
                    <a:pt x="12" y="68"/>
                  </a:moveTo>
                  <a:cubicBezTo>
                    <a:pt x="4" y="61"/>
                    <a:pt x="0" y="51"/>
                    <a:pt x="0" y="40"/>
                  </a:cubicBezTo>
                  <a:cubicBezTo>
                    <a:pt x="0" y="28"/>
                    <a:pt x="4" y="18"/>
                    <a:pt x="12" y="11"/>
                  </a:cubicBezTo>
                  <a:cubicBezTo>
                    <a:pt x="21" y="4"/>
                    <a:pt x="32" y="0"/>
                    <a:pt x="48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2"/>
                    <a:pt x="73" y="3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7" y="11"/>
                    <a:pt x="76" y="16"/>
                    <a:pt x="75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0"/>
                    <a:pt x="70" y="17"/>
                    <a:pt x="70" y="14"/>
                  </a:cubicBezTo>
                  <a:cubicBezTo>
                    <a:pt x="68" y="11"/>
                    <a:pt x="65" y="9"/>
                    <a:pt x="61" y="8"/>
                  </a:cubicBezTo>
                  <a:cubicBezTo>
                    <a:pt x="57" y="7"/>
                    <a:pt x="53" y="6"/>
                    <a:pt x="48" y="6"/>
                  </a:cubicBezTo>
                  <a:cubicBezTo>
                    <a:pt x="39" y="6"/>
                    <a:pt x="31" y="9"/>
                    <a:pt x="25" y="15"/>
                  </a:cubicBezTo>
                  <a:cubicBezTo>
                    <a:pt x="20" y="20"/>
                    <a:pt x="17" y="28"/>
                    <a:pt x="17" y="38"/>
                  </a:cubicBezTo>
                  <a:cubicBezTo>
                    <a:pt x="17" y="49"/>
                    <a:pt x="20" y="57"/>
                    <a:pt x="26" y="64"/>
                  </a:cubicBezTo>
                  <a:cubicBezTo>
                    <a:pt x="32" y="70"/>
                    <a:pt x="39" y="73"/>
                    <a:pt x="48" y="73"/>
                  </a:cubicBezTo>
                  <a:cubicBezTo>
                    <a:pt x="52" y="73"/>
                    <a:pt x="57" y="72"/>
                    <a:pt x="62" y="70"/>
                  </a:cubicBezTo>
                  <a:cubicBezTo>
                    <a:pt x="63" y="67"/>
                    <a:pt x="63" y="65"/>
                    <a:pt x="63" y="62"/>
                  </a:cubicBezTo>
                  <a:cubicBezTo>
                    <a:pt x="63" y="56"/>
                    <a:pt x="62" y="53"/>
                    <a:pt x="62" y="53"/>
                  </a:cubicBezTo>
                  <a:cubicBezTo>
                    <a:pt x="61" y="52"/>
                    <a:pt x="57" y="52"/>
                    <a:pt x="50" y="51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7" y="47"/>
                    <a:pt x="63" y="47"/>
                    <a:pt x="68" y="47"/>
                  </a:cubicBezTo>
                  <a:cubicBezTo>
                    <a:pt x="73" y="47"/>
                    <a:pt x="78" y="47"/>
                    <a:pt x="83" y="47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2" y="51"/>
                    <a:pt x="80" y="51"/>
                    <a:pt x="79" y="52"/>
                  </a:cubicBezTo>
                  <a:cubicBezTo>
                    <a:pt x="78" y="56"/>
                    <a:pt x="78" y="59"/>
                    <a:pt x="78" y="62"/>
                  </a:cubicBezTo>
                  <a:cubicBezTo>
                    <a:pt x="78" y="63"/>
                    <a:pt x="78" y="67"/>
                    <a:pt x="79" y="73"/>
                  </a:cubicBezTo>
                  <a:cubicBezTo>
                    <a:pt x="72" y="75"/>
                    <a:pt x="66" y="77"/>
                    <a:pt x="61" y="78"/>
                  </a:cubicBezTo>
                  <a:cubicBezTo>
                    <a:pt x="56" y="79"/>
                    <a:pt x="51" y="79"/>
                    <a:pt x="45" y="79"/>
                  </a:cubicBezTo>
                  <a:cubicBezTo>
                    <a:pt x="31" y="79"/>
                    <a:pt x="20" y="76"/>
                    <a:pt x="12" y="68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2281" y="597"/>
              <a:ext cx="297" cy="78"/>
            </a:xfrm>
            <a:custGeom>
              <a:avLst/>
              <a:gdLst>
                <a:gd name="T0" fmla="*/ 130 w 229"/>
                <a:gd name="T1" fmla="*/ 35 h 53"/>
                <a:gd name="T2" fmla="*/ 129 w 229"/>
                <a:gd name="T3" fmla="*/ 5 h 53"/>
                <a:gd name="T4" fmla="*/ 124 w 229"/>
                <a:gd name="T5" fmla="*/ 1 h 53"/>
                <a:gd name="T6" fmla="*/ 147 w 229"/>
                <a:gd name="T7" fmla="*/ 4 h 53"/>
                <a:gd name="T8" fmla="*/ 141 w 229"/>
                <a:gd name="T9" fmla="*/ 7 h 53"/>
                <a:gd name="T10" fmla="*/ 142 w 229"/>
                <a:gd name="T11" fmla="*/ 41 h 53"/>
                <a:gd name="T12" fmla="*/ 163 w 229"/>
                <a:gd name="T13" fmla="*/ 45 h 53"/>
                <a:gd name="T14" fmla="*/ 168 w 229"/>
                <a:gd name="T15" fmla="*/ 11 h 53"/>
                <a:gd name="T16" fmla="*/ 161 w 229"/>
                <a:gd name="T17" fmla="*/ 4 h 53"/>
                <a:gd name="T18" fmla="*/ 178 w 229"/>
                <a:gd name="T19" fmla="*/ 1 h 53"/>
                <a:gd name="T20" fmla="*/ 173 w 229"/>
                <a:gd name="T21" fmla="*/ 9 h 53"/>
                <a:gd name="T22" fmla="*/ 170 w 229"/>
                <a:gd name="T23" fmla="*/ 45 h 53"/>
                <a:gd name="T24" fmla="*/ 139 w 229"/>
                <a:gd name="T25" fmla="*/ 51 h 53"/>
                <a:gd name="T26" fmla="*/ 62 w 229"/>
                <a:gd name="T27" fmla="*/ 12 h 53"/>
                <a:gd name="T28" fmla="*/ 103 w 229"/>
                <a:gd name="T29" fmla="*/ 3 h 53"/>
                <a:gd name="T30" fmla="*/ 111 w 229"/>
                <a:gd name="T31" fmla="*/ 40 h 53"/>
                <a:gd name="T32" fmla="*/ 65 w 229"/>
                <a:gd name="T33" fmla="*/ 46 h 53"/>
                <a:gd name="T34" fmla="*/ 72 w 229"/>
                <a:gd name="T35" fmla="*/ 39 h 53"/>
                <a:gd name="T36" fmla="*/ 99 w 229"/>
                <a:gd name="T37" fmla="*/ 43 h 53"/>
                <a:gd name="T38" fmla="*/ 86 w 229"/>
                <a:gd name="T39" fmla="*/ 4 h 53"/>
                <a:gd name="T40" fmla="*/ 187 w 229"/>
                <a:gd name="T41" fmla="*/ 52 h 53"/>
                <a:gd name="T42" fmla="*/ 192 w 229"/>
                <a:gd name="T43" fmla="*/ 48 h 53"/>
                <a:gd name="T44" fmla="*/ 193 w 229"/>
                <a:gd name="T45" fmla="*/ 10 h 53"/>
                <a:gd name="T46" fmla="*/ 187 w 229"/>
                <a:gd name="T47" fmla="*/ 4 h 53"/>
                <a:gd name="T48" fmla="*/ 197 w 229"/>
                <a:gd name="T49" fmla="*/ 1 h 53"/>
                <a:gd name="T50" fmla="*/ 222 w 229"/>
                <a:gd name="T51" fmla="*/ 2 h 53"/>
                <a:gd name="T52" fmla="*/ 224 w 229"/>
                <a:gd name="T53" fmla="*/ 23 h 53"/>
                <a:gd name="T54" fmla="*/ 207 w 229"/>
                <a:gd name="T55" fmla="*/ 27 h 53"/>
                <a:gd name="T56" fmla="*/ 208 w 229"/>
                <a:gd name="T57" fmla="*/ 24 h 53"/>
                <a:gd name="T58" fmla="*/ 218 w 229"/>
                <a:gd name="T59" fmla="*/ 15 h 53"/>
                <a:gd name="T60" fmla="*/ 204 w 229"/>
                <a:gd name="T61" fmla="*/ 5 h 53"/>
                <a:gd name="T62" fmla="*/ 204 w 229"/>
                <a:gd name="T63" fmla="*/ 47 h 53"/>
                <a:gd name="T64" fmla="*/ 211 w 229"/>
                <a:gd name="T65" fmla="*/ 52 h 53"/>
                <a:gd name="T66" fmla="*/ 19 w 229"/>
                <a:gd name="T67" fmla="*/ 26 h 53"/>
                <a:gd name="T68" fmla="*/ 29 w 229"/>
                <a:gd name="T69" fmla="*/ 22 h 53"/>
                <a:gd name="T70" fmla="*/ 22 w 229"/>
                <a:gd name="T71" fmla="*/ 5 h 53"/>
                <a:gd name="T72" fmla="*/ 17 w 229"/>
                <a:gd name="T73" fmla="*/ 30 h 53"/>
                <a:gd name="T74" fmla="*/ 18 w 229"/>
                <a:gd name="T75" fmla="*/ 48 h 53"/>
                <a:gd name="T76" fmla="*/ 12 w 229"/>
                <a:gd name="T77" fmla="*/ 52 h 53"/>
                <a:gd name="T78" fmla="*/ 5 w 229"/>
                <a:gd name="T79" fmla="*/ 48 h 53"/>
                <a:gd name="T80" fmla="*/ 6 w 229"/>
                <a:gd name="T81" fmla="*/ 29 h 53"/>
                <a:gd name="T82" fmla="*/ 5 w 229"/>
                <a:gd name="T83" fmla="*/ 5 h 53"/>
                <a:gd name="T84" fmla="*/ 10 w 229"/>
                <a:gd name="T85" fmla="*/ 1 h 53"/>
                <a:gd name="T86" fmla="*/ 41 w 229"/>
                <a:gd name="T87" fmla="*/ 6 h 53"/>
                <a:gd name="T88" fmla="*/ 31 w 229"/>
                <a:gd name="T89" fmla="*/ 25 h 53"/>
                <a:gd name="T90" fmla="*/ 48 w 229"/>
                <a:gd name="T91" fmla="*/ 49 h 53"/>
                <a:gd name="T92" fmla="*/ 48 w 229"/>
                <a:gd name="T9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39" y="51"/>
                  </a:moveTo>
                  <a:cubicBezTo>
                    <a:pt x="136" y="49"/>
                    <a:pt x="133" y="47"/>
                    <a:pt x="132" y="45"/>
                  </a:cubicBezTo>
                  <a:cubicBezTo>
                    <a:pt x="131" y="43"/>
                    <a:pt x="130" y="40"/>
                    <a:pt x="130" y="35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0" y="17"/>
                    <a:pt x="130" y="14"/>
                    <a:pt x="130" y="9"/>
                  </a:cubicBezTo>
                  <a:cubicBezTo>
                    <a:pt x="130" y="7"/>
                    <a:pt x="130" y="6"/>
                    <a:pt x="129" y="5"/>
                  </a:cubicBezTo>
                  <a:cubicBezTo>
                    <a:pt x="129" y="5"/>
                    <a:pt x="129" y="5"/>
                    <a:pt x="128" y="4"/>
                  </a:cubicBezTo>
                  <a:cubicBezTo>
                    <a:pt x="128" y="4"/>
                    <a:pt x="127" y="4"/>
                    <a:pt x="124" y="4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3" y="1"/>
                    <a:pt x="137" y="1"/>
                  </a:cubicBezTo>
                  <a:cubicBezTo>
                    <a:pt x="139" y="1"/>
                    <a:pt x="143" y="1"/>
                    <a:pt x="147" y="1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5" y="4"/>
                    <a:pt x="143" y="4"/>
                    <a:pt x="142" y="4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5"/>
                    <a:pt x="141" y="6"/>
                    <a:pt x="141" y="7"/>
                  </a:cubicBezTo>
                  <a:cubicBezTo>
                    <a:pt x="141" y="8"/>
                    <a:pt x="141" y="12"/>
                    <a:pt x="141" y="18"/>
                  </a:cubicBezTo>
                  <a:cubicBezTo>
                    <a:pt x="141" y="23"/>
                    <a:pt x="141" y="28"/>
                    <a:pt x="141" y="32"/>
                  </a:cubicBezTo>
                  <a:cubicBezTo>
                    <a:pt x="141" y="36"/>
                    <a:pt x="141" y="39"/>
                    <a:pt x="142" y="41"/>
                  </a:cubicBezTo>
                  <a:cubicBezTo>
                    <a:pt x="143" y="43"/>
                    <a:pt x="144" y="44"/>
                    <a:pt x="146" y="45"/>
                  </a:cubicBezTo>
                  <a:cubicBezTo>
                    <a:pt x="148" y="46"/>
                    <a:pt x="151" y="47"/>
                    <a:pt x="154" y="47"/>
                  </a:cubicBezTo>
                  <a:cubicBezTo>
                    <a:pt x="158" y="47"/>
                    <a:pt x="161" y="46"/>
                    <a:pt x="163" y="45"/>
                  </a:cubicBezTo>
                  <a:cubicBezTo>
                    <a:pt x="165" y="43"/>
                    <a:pt x="166" y="42"/>
                    <a:pt x="167" y="39"/>
                  </a:cubicBezTo>
                  <a:cubicBezTo>
                    <a:pt x="168" y="37"/>
                    <a:pt x="168" y="32"/>
                    <a:pt x="168" y="24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8"/>
                    <a:pt x="168" y="6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6" y="4"/>
                    <a:pt x="164" y="4"/>
                    <a:pt x="161" y="4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64" y="1"/>
                    <a:pt x="167" y="1"/>
                    <a:pt x="170" y="1"/>
                  </a:cubicBezTo>
                  <a:cubicBezTo>
                    <a:pt x="172" y="1"/>
                    <a:pt x="175" y="1"/>
                    <a:pt x="178" y="1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176" y="4"/>
                    <a:pt x="175" y="4"/>
                    <a:pt x="174" y="5"/>
                  </a:cubicBezTo>
                  <a:cubicBezTo>
                    <a:pt x="173" y="5"/>
                    <a:pt x="173" y="6"/>
                    <a:pt x="173" y="9"/>
                  </a:cubicBezTo>
                  <a:cubicBezTo>
                    <a:pt x="173" y="14"/>
                    <a:pt x="172" y="20"/>
                    <a:pt x="172" y="27"/>
                  </a:cubicBezTo>
                  <a:cubicBezTo>
                    <a:pt x="172" y="32"/>
                    <a:pt x="172" y="35"/>
                    <a:pt x="172" y="36"/>
                  </a:cubicBezTo>
                  <a:cubicBezTo>
                    <a:pt x="172" y="39"/>
                    <a:pt x="171" y="42"/>
                    <a:pt x="170" y="45"/>
                  </a:cubicBezTo>
                  <a:cubicBezTo>
                    <a:pt x="168" y="47"/>
                    <a:pt x="166" y="49"/>
                    <a:pt x="163" y="51"/>
                  </a:cubicBezTo>
                  <a:cubicBezTo>
                    <a:pt x="160" y="52"/>
                    <a:pt x="156" y="53"/>
                    <a:pt x="151" y="53"/>
                  </a:cubicBezTo>
                  <a:cubicBezTo>
                    <a:pt x="146" y="53"/>
                    <a:pt x="142" y="52"/>
                    <a:pt x="139" y="51"/>
                  </a:cubicBezTo>
                  <a:moveTo>
                    <a:pt x="65" y="46"/>
                  </a:moveTo>
                  <a:cubicBezTo>
                    <a:pt x="61" y="41"/>
                    <a:pt x="58" y="35"/>
                    <a:pt x="58" y="27"/>
                  </a:cubicBezTo>
                  <a:cubicBezTo>
                    <a:pt x="58" y="21"/>
                    <a:pt x="59" y="16"/>
                    <a:pt x="62" y="12"/>
                  </a:cubicBezTo>
                  <a:cubicBezTo>
                    <a:pt x="64" y="8"/>
                    <a:pt x="67" y="5"/>
                    <a:pt x="71" y="3"/>
                  </a:cubicBezTo>
                  <a:cubicBezTo>
                    <a:pt x="76" y="1"/>
                    <a:pt x="81" y="0"/>
                    <a:pt x="87" y="0"/>
                  </a:cubicBezTo>
                  <a:cubicBezTo>
                    <a:pt x="94" y="0"/>
                    <a:pt x="99" y="1"/>
                    <a:pt x="103" y="3"/>
                  </a:cubicBezTo>
                  <a:cubicBezTo>
                    <a:pt x="107" y="5"/>
                    <a:pt x="110" y="8"/>
                    <a:pt x="112" y="12"/>
                  </a:cubicBezTo>
                  <a:cubicBezTo>
                    <a:pt x="114" y="15"/>
                    <a:pt x="115" y="20"/>
                    <a:pt x="115" y="25"/>
                  </a:cubicBezTo>
                  <a:cubicBezTo>
                    <a:pt x="115" y="31"/>
                    <a:pt x="114" y="36"/>
                    <a:pt x="111" y="40"/>
                  </a:cubicBezTo>
                  <a:cubicBezTo>
                    <a:pt x="109" y="44"/>
                    <a:pt x="106" y="47"/>
                    <a:pt x="102" y="49"/>
                  </a:cubicBezTo>
                  <a:cubicBezTo>
                    <a:pt x="97" y="52"/>
                    <a:pt x="92" y="53"/>
                    <a:pt x="86" y="53"/>
                  </a:cubicBezTo>
                  <a:cubicBezTo>
                    <a:pt x="77" y="53"/>
                    <a:pt x="70" y="51"/>
                    <a:pt x="65" y="46"/>
                  </a:cubicBezTo>
                  <a:moveTo>
                    <a:pt x="74" y="9"/>
                  </a:moveTo>
                  <a:cubicBezTo>
                    <a:pt x="71" y="13"/>
                    <a:pt x="70" y="18"/>
                    <a:pt x="70" y="25"/>
                  </a:cubicBezTo>
                  <a:cubicBezTo>
                    <a:pt x="70" y="31"/>
                    <a:pt x="70" y="35"/>
                    <a:pt x="72" y="39"/>
                  </a:cubicBezTo>
                  <a:cubicBezTo>
                    <a:pt x="74" y="42"/>
                    <a:pt x="76" y="45"/>
                    <a:pt x="78" y="47"/>
                  </a:cubicBezTo>
                  <a:cubicBezTo>
                    <a:pt x="80" y="48"/>
                    <a:pt x="84" y="49"/>
                    <a:pt x="88" y="49"/>
                  </a:cubicBezTo>
                  <a:cubicBezTo>
                    <a:pt x="92" y="49"/>
                    <a:pt x="96" y="47"/>
                    <a:pt x="99" y="43"/>
                  </a:cubicBezTo>
                  <a:cubicBezTo>
                    <a:pt x="102" y="40"/>
                    <a:pt x="104" y="34"/>
                    <a:pt x="104" y="27"/>
                  </a:cubicBezTo>
                  <a:cubicBezTo>
                    <a:pt x="104" y="19"/>
                    <a:pt x="102" y="13"/>
                    <a:pt x="99" y="9"/>
                  </a:cubicBezTo>
                  <a:cubicBezTo>
                    <a:pt x="96" y="6"/>
                    <a:pt x="92" y="4"/>
                    <a:pt x="86" y="4"/>
                  </a:cubicBezTo>
                  <a:cubicBezTo>
                    <a:pt x="81" y="4"/>
                    <a:pt x="77" y="6"/>
                    <a:pt x="74" y="9"/>
                  </a:cubicBezTo>
                  <a:moveTo>
                    <a:pt x="200" y="52"/>
                  </a:moveTo>
                  <a:cubicBezTo>
                    <a:pt x="199" y="52"/>
                    <a:pt x="194" y="52"/>
                    <a:pt x="187" y="52"/>
                  </a:cubicBezTo>
                  <a:cubicBezTo>
                    <a:pt x="187" y="49"/>
                    <a:pt x="187" y="49"/>
                    <a:pt x="187" y="49"/>
                  </a:cubicBezTo>
                  <a:cubicBezTo>
                    <a:pt x="190" y="49"/>
                    <a:pt x="191" y="49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3" y="47"/>
                    <a:pt x="193" y="45"/>
                    <a:pt x="193" y="40"/>
                  </a:cubicBezTo>
                  <a:cubicBezTo>
                    <a:pt x="193" y="36"/>
                    <a:pt x="193" y="31"/>
                    <a:pt x="193" y="27"/>
                  </a:cubicBezTo>
                  <a:cubicBezTo>
                    <a:pt x="193" y="19"/>
                    <a:pt x="193" y="14"/>
                    <a:pt x="193" y="10"/>
                  </a:cubicBezTo>
                  <a:cubicBezTo>
                    <a:pt x="193" y="7"/>
                    <a:pt x="192" y="5"/>
                    <a:pt x="192" y="5"/>
                  </a:cubicBezTo>
                  <a:cubicBezTo>
                    <a:pt x="192" y="4"/>
                    <a:pt x="191" y="4"/>
                    <a:pt x="189" y="4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3" y="1"/>
                    <a:pt x="195" y="1"/>
                    <a:pt x="197" y="1"/>
                  </a:cubicBezTo>
                  <a:cubicBezTo>
                    <a:pt x="199" y="1"/>
                    <a:pt x="202" y="1"/>
                    <a:pt x="207" y="1"/>
                  </a:cubicBezTo>
                  <a:cubicBezTo>
                    <a:pt x="209" y="1"/>
                    <a:pt x="211" y="1"/>
                    <a:pt x="212" y="1"/>
                  </a:cubicBezTo>
                  <a:cubicBezTo>
                    <a:pt x="217" y="1"/>
                    <a:pt x="220" y="1"/>
                    <a:pt x="222" y="2"/>
                  </a:cubicBezTo>
                  <a:cubicBezTo>
                    <a:pt x="224" y="3"/>
                    <a:pt x="226" y="4"/>
                    <a:pt x="227" y="6"/>
                  </a:cubicBezTo>
                  <a:cubicBezTo>
                    <a:pt x="228" y="7"/>
                    <a:pt x="229" y="9"/>
                    <a:pt x="229" y="12"/>
                  </a:cubicBezTo>
                  <a:cubicBezTo>
                    <a:pt x="229" y="16"/>
                    <a:pt x="227" y="20"/>
                    <a:pt x="224" y="23"/>
                  </a:cubicBezTo>
                  <a:cubicBezTo>
                    <a:pt x="221" y="26"/>
                    <a:pt x="216" y="28"/>
                    <a:pt x="211" y="28"/>
                  </a:cubicBezTo>
                  <a:cubicBezTo>
                    <a:pt x="211" y="28"/>
                    <a:pt x="210" y="28"/>
                    <a:pt x="209" y="28"/>
                  </a:cubicBezTo>
                  <a:cubicBezTo>
                    <a:pt x="209" y="28"/>
                    <a:pt x="208" y="28"/>
                    <a:pt x="207" y="27"/>
                  </a:cubicBezTo>
                  <a:cubicBezTo>
                    <a:pt x="207" y="27"/>
                    <a:pt x="206" y="26"/>
                    <a:pt x="206" y="25"/>
                  </a:cubicBezTo>
                  <a:cubicBezTo>
                    <a:pt x="207" y="24"/>
                    <a:pt x="207" y="24"/>
                    <a:pt x="207" y="24"/>
                  </a:cubicBezTo>
                  <a:cubicBezTo>
                    <a:pt x="207" y="24"/>
                    <a:pt x="208" y="24"/>
                    <a:pt x="208" y="24"/>
                  </a:cubicBezTo>
                  <a:cubicBezTo>
                    <a:pt x="209" y="24"/>
                    <a:pt x="209" y="24"/>
                    <a:pt x="209" y="24"/>
                  </a:cubicBezTo>
                  <a:cubicBezTo>
                    <a:pt x="212" y="24"/>
                    <a:pt x="214" y="23"/>
                    <a:pt x="215" y="22"/>
                  </a:cubicBezTo>
                  <a:cubicBezTo>
                    <a:pt x="217" y="20"/>
                    <a:pt x="218" y="18"/>
                    <a:pt x="218" y="15"/>
                  </a:cubicBezTo>
                  <a:cubicBezTo>
                    <a:pt x="218" y="11"/>
                    <a:pt x="217" y="9"/>
                    <a:pt x="215" y="7"/>
                  </a:cubicBezTo>
                  <a:cubicBezTo>
                    <a:pt x="214" y="5"/>
                    <a:pt x="211" y="4"/>
                    <a:pt x="208" y="4"/>
                  </a:cubicBezTo>
                  <a:cubicBezTo>
                    <a:pt x="207" y="4"/>
                    <a:pt x="206" y="5"/>
                    <a:pt x="204" y="5"/>
                  </a:cubicBezTo>
                  <a:cubicBezTo>
                    <a:pt x="204" y="13"/>
                    <a:pt x="203" y="19"/>
                    <a:pt x="203" y="24"/>
                  </a:cubicBezTo>
                  <a:cubicBezTo>
                    <a:pt x="203" y="26"/>
                    <a:pt x="204" y="32"/>
                    <a:pt x="204" y="41"/>
                  </a:cubicBezTo>
                  <a:cubicBezTo>
                    <a:pt x="204" y="45"/>
                    <a:pt x="204" y="47"/>
                    <a:pt x="204" y="47"/>
                  </a:cubicBezTo>
                  <a:cubicBezTo>
                    <a:pt x="204" y="48"/>
                    <a:pt x="204" y="48"/>
                    <a:pt x="205" y="48"/>
                  </a:cubicBezTo>
                  <a:cubicBezTo>
                    <a:pt x="205" y="49"/>
                    <a:pt x="207" y="49"/>
                    <a:pt x="211" y="49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07" y="52"/>
                    <a:pt x="203" y="52"/>
                    <a:pt x="200" y="52"/>
                  </a:cubicBezTo>
                  <a:moveTo>
                    <a:pt x="27" y="37"/>
                  </a:move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5"/>
                    <a:pt x="27" y="24"/>
                    <a:pt x="29" y="22"/>
                  </a:cubicBezTo>
                  <a:cubicBezTo>
                    <a:pt x="31" y="20"/>
                    <a:pt x="32" y="18"/>
                    <a:pt x="32" y="14"/>
                  </a:cubicBezTo>
                  <a:cubicBezTo>
                    <a:pt x="32" y="11"/>
                    <a:pt x="31" y="9"/>
                    <a:pt x="30" y="7"/>
                  </a:cubicBezTo>
                  <a:cubicBezTo>
                    <a:pt x="28" y="6"/>
                    <a:pt x="25" y="5"/>
                    <a:pt x="22" y="5"/>
                  </a:cubicBezTo>
                  <a:cubicBezTo>
                    <a:pt x="21" y="5"/>
                    <a:pt x="19" y="5"/>
                    <a:pt x="17" y="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3"/>
                    <a:pt x="17" y="37"/>
                    <a:pt x="17" y="42"/>
                  </a:cubicBezTo>
                  <a:cubicBezTo>
                    <a:pt x="17" y="45"/>
                    <a:pt x="17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9" y="49"/>
                    <a:pt x="21" y="49"/>
                    <a:pt x="23" y="49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9" y="52"/>
                    <a:pt x="15" y="52"/>
                    <a:pt x="12" y="52"/>
                  </a:cubicBezTo>
                  <a:cubicBezTo>
                    <a:pt x="8" y="52"/>
                    <a:pt x="4" y="52"/>
                    <a:pt x="0" y="5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9"/>
                    <a:pt x="5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7"/>
                    <a:pt x="6" y="45"/>
                    <a:pt x="6" y="42"/>
                  </a:cubicBezTo>
                  <a:cubicBezTo>
                    <a:pt x="6" y="37"/>
                    <a:pt x="6" y="32"/>
                    <a:pt x="6" y="29"/>
                  </a:cubicBezTo>
                  <a:cubicBezTo>
                    <a:pt x="6" y="25"/>
                    <a:pt x="6" y="20"/>
                    <a:pt x="6" y="14"/>
                  </a:cubicBezTo>
                  <a:cubicBezTo>
                    <a:pt x="6" y="9"/>
                    <a:pt x="6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3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0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2" y="1"/>
                    <a:pt x="35" y="1"/>
                    <a:pt x="37" y="2"/>
                  </a:cubicBezTo>
                  <a:cubicBezTo>
                    <a:pt x="39" y="3"/>
                    <a:pt x="40" y="4"/>
                    <a:pt x="41" y="6"/>
                  </a:cubicBezTo>
                  <a:cubicBezTo>
                    <a:pt x="42" y="7"/>
                    <a:pt x="43" y="9"/>
                    <a:pt x="43" y="12"/>
                  </a:cubicBezTo>
                  <a:cubicBezTo>
                    <a:pt x="43" y="14"/>
                    <a:pt x="42" y="17"/>
                    <a:pt x="40" y="19"/>
                  </a:cubicBezTo>
                  <a:cubicBezTo>
                    <a:pt x="39" y="21"/>
                    <a:pt x="36" y="23"/>
                    <a:pt x="31" y="2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7"/>
                    <a:pt x="47" y="48"/>
                    <a:pt x="48" y="49"/>
                  </a:cubicBezTo>
                  <a:cubicBezTo>
                    <a:pt x="48" y="49"/>
                    <a:pt x="49" y="49"/>
                    <a:pt x="51" y="49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2" y="52"/>
                    <a:pt x="38" y="52"/>
                    <a:pt x="37" y="52"/>
                  </a:cubicBezTo>
                  <a:cubicBezTo>
                    <a:pt x="34" y="49"/>
                    <a:pt x="31" y="44"/>
                    <a:pt x="27" y="37"/>
                  </a:cubicBezTo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505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5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5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1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615" y="589"/>
              <a:ext cx="547" cy="77"/>
            </a:xfrm>
            <a:custGeom>
              <a:avLst/>
              <a:gdLst>
                <a:gd name="T0" fmla="*/ 54 w 421"/>
                <a:gd name="T1" fmla="*/ 12 h 53"/>
                <a:gd name="T2" fmla="*/ 4 w 421"/>
                <a:gd name="T3" fmla="*/ 13 h 53"/>
                <a:gd name="T4" fmla="*/ 43 w 421"/>
                <a:gd name="T5" fmla="*/ 50 h 53"/>
                <a:gd name="T6" fmla="*/ 16 w 421"/>
                <a:gd name="T7" fmla="*/ 9 h 53"/>
                <a:gd name="T8" fmla="*/ 41 w 421"/>
                <a:gd name="T9" fmla="*/ 44 h 53"/>
                <a:gd name="T10" fmla="*/ 109 w 421"/>
                <a:gd name="T11" fmla="*/ 42 h 53"/>
                <a:gd name="T12" fmla="*/ 78 w 421"/>
                <a:gd name="T13" fmla="*/ 26 h 53"/>
                <a:gd name="T14" fmla="*/ 113 w 421"/>
                <a:gd name="T15" fmla="*/ 10 h 53"/>
                <a:gd name="T16" fmla="*/ 118 w 421"/>
                <a:gd name="T17" fmla="*/ 4 h 53"/>
                <a:gd name="T18" fmla="*/ 67 w 421"/>
                <a:gd name="T19" fmla="*/ 27 h 53"/>
                <a:gd name="T20" fmla="*/ 119 w 421"/>
                <a:gd name="T21" fmla="*/ 49 h 53"/>
                <a:gd name="T22" fmla="*/ 122 w 421"/>
                <a:gd name="T23" fmla="*/ 31 h 53"/>
                <a:gd name="T24" fmla="*/ 108 w 421"/>
                <a:gd name="T25" fmla="*/ 35 h 53"/>
                <a:gd name="T26" fmla="*/ 145 w 421"/>
                <a:gd name="T27" fmla="*/ 49 h 53"/>
                <a:gd name="T28" fmla="*/ 143 w 421"/>
                <a:gd name="T29" fmla="*/ 13 h 53"/>
                <a:gd name="T30" fmla="*/ 184 w 421"/>
                <a:gd name="T31" fmla="*/ 53 h 53"/>
                <a:gd name="T32" fmla="*/ 184 w 421"/>
                <a:gd name="T33" fmla="*/ 6 h 53"/>
                <a:gd name="T34" fmla="*/ 190 w 421"/>
                <a:gd name="T35" fmla="*/ 1 h 53"/>
                <a:gd name="T36" fmla="*/ 177 w 421"/>
                <a:gd name="T37" fmla="*/ 4 h 53"/>
                <a:gd name="T38" fmla="*/ 179 w 421"/>
                <a:gd name="T39" fmla="*/ 38 h 53"/>
                <a:gd name="T40" fmla="*/ 132 w 421"/>
                <a:gd name="T41" fmla="*/ 1 h 53"/>
                <a:gd name="T42" fmla="*/ 139 w 421"/>
                <a:gd name="T43" fmla="*/ 13 h 53"/>
                <a:gd name="T44" fmla="*/ 138 w 421"/>
                <a:gd name="T45" fmla="*/ 49 h 53"/>
                <a:gd name="T46" fmla="*/ 211 w 421"/>
                <a:gd name="T47" fmla="*/ 52 h 53"/>
                <a:gd name="T48" fmla="*/ 218 w 421"/>
                <a:gd name="T49" fmla="*/ 49 h 53"/>
                <a:gd name="T50" fmla="*/ 216 w 421"/>
                <a:gd name="T51" fmla="*/ 7 h 53"/>
                <a:gd name="T52" fmla="*/ 210 w 421"/>
                <a:gd name="T53" fmla="*/ 1 h 53"/>
                <a:gd name="T54" fmla="*/ 205 w 421"/>
                <a:gd name="T55" fmla="*/ 6 h 53"/>
                <a:gd name="T56" fmla="*/ 204 w 421"/>
                <a:gd name="T57" fmla="*/ 49 h 53"/>
                <a:gd name="T58" fmla="*/ 255 w 421"/>
                <a:gd name="T59" fmla="*/ 52 h 53"/>
                <a:gd name="T60" fmla="*/ 259 w 421"/>
                <a:gd name="T61" fmla="*/ 46 h 53"/>
                <a:gd name="T62" fmla="*/ 260 w 421"/>
                <a:gd name="T63" fmla="*/ 6 h 53"/>
                <a:gd name="T64" fmla="*/ 277 w 421"/>
                <a:gd name="T65" fmla="*/ 13 h 53"/>
                <a:gd name="T66" fmla="*/ 231 w 421"/>
                <a:gd name="T67" fmla="*/ 1 h 53"/>
                <a:gd name="T68" fmla="*/ 234 w 421"/>
                <a:gd name="T69" fmla="*/ 7 h 53"/>
                <a:gd name="T70" fmla="*/ 249 w 421"/>
                <a:gd name="T71" fmla="*/ 6 h 53"/>
                <a:gd name="T72" fmla="*/ 247 w 421"/>
                <a:gd name="T73" fmla="*/ 48 h 53"/>
                <a:gd name="T74" fmla="*/ 255 w 421"/>
                <a:gd name="T75" fmla="*/ 52 h 53"/>
                <a:gd name="T76" fmla="*/ 309 w 421"/>
                <a:gd name="T77" fmla="*/ 49 h 53"/>
                <a:gd name="T78" fmla="*/ 303 w 421"/>
                <a:gd name="T79" fmla="*/ 21 h 53"/>
                <a:gd name="T80" fmla="*/ 309 w 421"/>
                <a:gd name="T81" fmla="*/ 1 h 53"/>
                <a:gd name="T82" fmla="*/ 291 w 421"/>
                <a:gd name="T83" fmla="*/ 5 h 53"/>
                <a:gd name="T84" fmla="*/ 292 w 421"/>
                <a:gd name="T85" fmla="*/ 46 h 53"/>
                <a:gd name="T86" fmla="*/ 298 w 421"/>
                <a:gd name="T87" fmla="*/ 52 h 53"/>
                <a:gd name="T88" fmla="*/ 342 w 421"/>
                <a:gd name="T89" fmla="*/ 53 h 53"/>
                <a:gd name="T90" fmla="*/ 368 w 421"/>
                <a:gd name="T91" fmla="*/ 5 h 53"/>
                <a:gd name="T92" fmla="*/ 355 w 421"/>
                <a:gd name="T93" fmla="*/ 1 h 53"/>
                <a:gd name="T94" fmla="*/ 356 w 421"/>
                <a:gd name="T95" fmla="*/ 19 h 53"/>
                <a:gd name="T96" fmla="*/ 335 w 421"/>
                <a:gd name="T97" fmla="*/ 5 h 53"/>
                <a:gd name="T98" fmla="*/ 316 w 421"/>
                <a:gd name="T99" fmla="*/ 1 h 53"/>
                <a:gd name="T100" fmla="*/ 406 w 421"/>
                <a:gd name="T101" fmla="*/ 52 h 53"/>
                <a:gd name="T102" fmla="*/ 418 w 421"/>
                <a:gd name="T103" fmla="*/ 40 h 53"/>
                <a:gd name="T104" fmla="*/ 398 w 421"/>
                <a:gd name="T105" fmla="*/ 32 h 53"/>
                <a:gd name="T106" fmla="*/ 412 w 421"/>
                <a:gd name="T107" fmla="*/ 29 h 53"/>
                <a:gd name="T108" fmla="*/ 416 w 421"/>
                <a:gd name="T109" fmla="*/ 18 h 53"/>
                <a:gd name="T110" fmla="*/ 405 w 421"/>
                <a:gd name="T111" fmla="*/ 24 h 53"/>
                <a:gd name="T112" fmla="*/ 415 w 421"/>
                <a:gd name="T113" fmla="*/ 6 h 53"/>
                <a:gd name="T114" fmla="*/ 421 w 421"/>
                <a:gd name="T115" fmla="*/ 2 h 53"/>
                <a:gd name="T116" fmla="*/ 381 w 421"/>
                <a:gd name="T117" fmla="*/ 1 h 53"/>
                <a:gd name="T118" fmla="*/ 387 w 421"/>
                <a:gd name="T119" fmla="*/ 24 h 53"/>
                <a:gd name="T120" fmla="*/ 396 w 421"/>
                <a:gd name="T121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1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1" y="8"/>
                    <a:pt x="48" y="5"/>
                    <a:pt x="44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29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108" y="35"/>
                  </a:moveTo>
                  <a:cubicBezTo>
                    <a:pt x="108" y="36"/>
                    <a:pt x="109" y="38"/>
                    <a:pt x="109" y="42"/>
                  </a:cubicBezTo>
                  <a:cubicBezTo>
                    <a:pt x="109" y="43"/>
                    <a:pt x="109" y="45"/>
                    <a:pt x="108" y="47"/>
                  </a:cubicBezTo>
                  <a:cubicBezTo>
                    <a:pt x="105" y="48"/>
                    <a:pt x="102" y="49"/>
                    <a:pt x="99" y="49"/>
                  </a:cubicBezTo>
                  <a:cubicBezTo>
                    <a:pt x="93" y="49"/>
                    <a:pt x="88" y="47"/>
                    <a:pt x="84" y="43"/>
                  </a:cubicBezTo>
                  <a:cubicBezTo>
                    <a:pt x="80" y="38"/>
                    <a:pt x="78" y="33"/>
                    <a:pt x="78" y="26"/>
                  </a:cubicBezTo>
                  <a:cubicBezTo>
                    <a:pt x="78" y="19"/>
                    <a:pt x="80" y="14"/>
                    <a:pt x="84" y="10"/>
                  </a:cubicBezTo>
                  <a:cubicBezTo>
                    <a:pt x="88" y="6"/>
                    <a:pt x="93" y="4"/>
                    <a:pt x="99" y="4"/>
                  </a:cubicBezTo>
                  <a:cubicBezTo>
                    <a:pt x="102" y="4"/>
                    <a:pt x="105" y="5"/>
                    <a:pt x="107" y="6"/>
                  </a:cubicBezTo>
                  <a:cubicBezTo>
                    <a:pt x="110" y="6"/>
                    <a:pt x="112" y="8"/>
                    <a:pt x="113" y="10"/>
                  </a:cubicBezTo>
                  <a:cubicBezTo>
                    <a:pt x="114" y="11"/>
                    <a:pt x="114" y="13"/>
                    <a:pt x="114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1"/>
                    <a:pt x="118" y="7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5" y="2"/>
                    <a:pt x="112" y="2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ubicBezTo>
                    <a:pt x="88" y="0"/>
                    <a:pt x="81" y="3"/>
                    <a:pt x="75" y="7"/>
                  </a:cubicBezTo>
                  <a:cubicBezTo>
                    <a:pt x="70" y="12"/>
                    <a:pt x="67" y="19"/>
                    <a:pt x="67" y="27"/>
                  </a:cubicBezTo>
                  <a:cubicBezTo>
                    <a:pt x="67" y="35"/>
                    <a:pt x="70" y="41"/>
                    <a:pt x="75" y="46"/>
                  </a:cubicBezTo>
                  <a:cubicBezTo>
                    <a:pt x="80" y="51"/>
                    <a:pt x="88" y="53"/>
                    <a:pt x="97" y="53"/>
                  </a:cubicBezTo>
                  <a:cubicBezTo>
                    <a:pt x="101" y="53"/>
                    <a:pt x="104" y="53"/>
                    <a:pt x="107" y="52"/>
                  </a:cubicBezTo>
                  <a:cubicBezTo>
                    <a:pt x="111" y="52"/>
                    <a:pt x="115" y="50"/>
                    <a:pt x="119" y="49"/>
                  </a:cubicBezTo>
                  <a:cubicBezTo>
                    <a:pt x="119" y="45"/>
                    <a:pt x="119" y="42"/>
                    <a:pt x="119" y="41"/>
                  </a:cubicBezTo>
                  <a:cubicBezTo>
                    <a:pt x="119" y="40"/>
                    <a:pt x="119" y="37"/>
                    <a:pt x="119" y="35"/>
                  </a:cubicBezTo>
                  <a:cubicBezTo>
                    <a:pt x="120" y="34"/>
                    <a:pt x="121" y="34"/>
                    <a:pt x="122" y="34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19" y="31"/>
                    <a:pt x="115" y="32"/>
                    <a:pt x="112" y="32"/>
                  </a:cubicBezTo>
                  <a:cubicBezTo>
                    <a:pt x="109" y="32"/>
                    <a:pt x="105" y="31"/>
                    <a:pt x="100" y="31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5" y="35"/>
                    <a:pt x="108" y="35"/>
                    <a:pt x="108" y="35"/>
                  </a:cubicBezTo>
                  <a:close/>
                  <a:moveTo>
                    <a:pt x="141" y="52"/>
                  </a:moveTo>
                  <a:cubicBezTo>
                    <a:pt x="143" y="52"/>
                    <a:pt x="146" y="52"/>
                    <a:pt x="150" y="52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47" y="49"/>
                    <a:pt x="145" y="49"/>
                    <a:pt x="145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5"/>
                    <a:pt x="144" y="41"/>
                  </a:cubicBezTo>
                  <a:cubicBezTo>
                    <a:pt x="143" y="36"/>
                    <a:pt x="143" y="31"/>
                    <a:pt x="143" y="27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6" y="16"/>
                    <a:pt x="150" y="21"/>
                    <a:pt x="154" y="26"/>
                  </a:cubicBezTo>
                  <a:cubicBezTo>
                    <a:pt x="163" y="37"/>
                    <a:pt x="171" y="45"/>
                    <a:pt x="177" y="52"/>
                  </a:cubicBezTo>
                  <a:cubicBezTo>
                    <a:pt x="178" y="53"/>
                    <a:pt x="180" y="53"/>
                    <a:pt x="183" y="53"/>
                  </a:cubicBezTo>
                  <a:cubicBezTo>
                    <a:pt x="184" y="53"/>
                    <a:pt x="184" y="53"/>
                    <a:pt x="184" y="53"/>
                  </a:cubicBezTo>
                  <a:cubicBezTo>
                    <a:pt x="184" y="49"/>
                    <a:pt x="183" y="45"/>
                    <a:pt x="183" y="4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4" y="8"/>
                    <a:pt x="184" y="6"/>
                    <a:pt x="184" y="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6" y="4"/>
                    <a:pt x="187" y="4"/>
                    <a:pt x="190" y="4"/>
                  </a:cubicBezTo>
                  <a:cubicBezTo>
                    <a:pt x="190" y="1"/>
                    <a:pt x="190" y="1"/>
                    <a:pt x="190" y="1"/>
                  </a:cubicBezTo>
                  <a:cubicBezTo>
                    <a:pt x="187" y="1"/>
                    <a:pt x="184" y="1"/>
                    <a:pt x="180" y="1"/>
                  </a:cubicBezTo>
                  <a:cubicBezTo>
                    <a:pt x="178" y="1"/>
                    <a:pt x="175" y="1"/>
                    <a:pt x="172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5" y="4"/>
                    <a:pt x="177" y="4"/>
                    <a:pt x="177" y="4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9" y="6"/>
                    <a:pt x="179" y="7"/>
                    <a:pt x="179" y="9"/>
                  </a:cubicBezTo>
                  <a:cubicBezTo>
                    <a:pt x="179" y="13"/>
                    <a:pt x="179" y="18"/>
                    <a:pt x="179" y="24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6" y="35"/>
                    <a:pt x="172" y="30"/>
                    <a:pt x="167" y="24"/>
                  </a:cubicBezTo>
                  <a:cubicBezTo>
                    <a:pt x="160" y="16"/>
                    <a:pt x="153" y="8"/>
                    <a:pt x="148" y="1"/>
                  </a:cubicBezTo>
                  <a:cubicBezTo>
                    <a:pt x="145" y="1"/>
                    <a:pt x="143" y="1"/>
                    <a:pt x="141" y="1"/>
                  </a:cubicBezTo>
                  <a:cubicBezTo>
                    <a:pt x="139" y="1"/>
                    <a:pt x="136" y="1"/>
                    <a:pt x="132" y="1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6" y="4"/>
                    <a:pt x="137" y="4"/>
                    <a:pt x="138" y="5"/>
                  </a:cubicBezTo>
                  <a:cubicBezTo>
                    <a:pt x="138" y="5"/>
                    <a:pt x="138" y="5"/>
                    <a:pt x="139" y="6"/>
                  </a:cubicBezTo>
                  <a:cubicBezTo>
                    <a:pt x="139" y="6"/>
                    <a:pt x="139" y="9"/>
                    <a:pt x="139" y="1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31"/>
                    <a:pt x="139" y="36"/>
                    <a:pt x="139" y="42"/>
                  </a:cubicBezTo>
                  <a:cubicBezTo>
                    <a:pt x="139" y="45"/>
                    <a:pt x="139" y="47"/>
                    <a:pt x="138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7" y="49"/>
                    <a:pt x="135" y="49"/>
                    <a:pt x="132" y="49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7" y="52"/>
                    <a:pt x="140" y="52"/>
                    <a:pt x="141" y="52"/>
                  </a:cubicBezTo>
                  <a:close/>
                  <a:moveTo>
                    <a:pt x="211" y="52"/>
                  </a:moveTo>
                  <a:cubicBezTo>
                    <a:pt x="213" y="52"/>
                    <a:pt x="216" y="52"/>
                    <a:pt x="218" y="52"/>
                  </a:cubicBezTo>
                  <a:cubicBezTo>
                    <a:pt x="223" y="52"/>
                    <a:pt x="223" y="52"/>
                    <a:pt x="223" y="52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0" y="49"/>
                    <a:pt x="218" y="49"/>
                    <a:pt x="218" y="49"/>
                  </a:cubicBezTo>
                  <a:cubicBezTo>
                    <a:pt x="217" y="49"/>
                    <a:pt x="217" y="48"/>
                    <a:pt x="217" y="48"/>
                  </a:cubicBezTo>
                  <a:cubicBezTo>
                    <a:pt x="216" y="47"/>
                    <a:pt x="216" y="45"/>
                    <a:pt x="216" y="41"/>
                  </a:cubicBezTo>
                  <a:cubicBezTo>
                    <a:pt x="216" y="38"/>
                    <a:pt x="216" y="31"/>
                    <a:pt x="216" y="21"/>
                  </a:cubicBezTo>
                  <a:cubicBezTo>
                    <a:pt x="216" y="14"/>
                    <a:pt x="216" y="9"/>
                    <a:pt x="216" y="7"/>
                  </a:cubicBezTo>
                  <a:cubicBezTo>
                    <a:pt x="216" y="6"/>
                    <a:pt x="217" y="5"/>
                    <a:pt x="217" y="5"/>
                  </a:cubicBezTo>
                  <a:cubicBezTo>
                    <a:pt x="218" y="4"/>
                    <a:pt x="219" y="4"/>
                    <a:pt x="223" y="4"/>
                  </a:cubicBezTo>
                  <a:cubicBezTo>
                    <a:pt x="223" y="1"/>
                    <a:pt x="223" y="1"/>
                    <a:pt x="223" y="1"/>
                  </a:cubicBezTo>
                  <a:cubicBezTo>
                    <a:pt x="219" y="1"/>
                    <a:pt x="215" y="1"/>
                    <a:pt x="210" y="1"/>
                  </a:cubicBezTo>
                  <a:cubicBezTo>
                    <a:pt x="208" y="1"/>
                    <a:pt x="204" y="1"/>
                    <a:pt x="199" y="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202" y="4"/>
                    <a:pt x="204" y="4"/>
                    <a:pt x="204" y="5"/>
                  </a:cubicBezTo>
                  <a:cubicBezTo>
                    <a:pt x="205" y="5"/>
                    <a:pt x="205" y="5"/>
                    <a:pt x="205" y="6"/>
                  </a:cubicBezTo>
                  <a:cubicBezTo>
                    <a:pt x="205" y="6"/>
                    <a:pt x="205" y="8"/>
                    <a:pt x="205" y="13"/>
                  </a:cubicBezTo>
                  <a:cubicBezTo>
                    <a:pt x="205" y="19"/>
                    <a:pt x="206" y="24"/>
                    <a:pt x="206" y="28"/>
                  </a:cubicBezTo>
                  <a:cubicBezTo>
                    <a:pt x="206" y="36"/>
                    <a:pt x="205" y="42"/>
                    <a:pt x="205" y="46"/>
                  </a:cubicBezTo>
                  <a:cubicBezTo>
                    <a:pt x="205" y="47"/>
                    <a:pt x="205" y="48"/>
                    <a:pt x="204" y="49"/>
                  </a:cubicBezTo>
                  <a:cubicBezTo>
                    <a:pt x="204" y="49"/>
                    <a:pt x="202" y="49"/>
                    <a:pt x="199" y="49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211" y="52"/>
                    <a:pt x="211" y="52"/>
                    <a:pt x="211" y="52"/>
                  </a:cubicBezTo>
                  <a:close/>
                  <a:moveTo>
                    <a:pt x="255" y="52"/>
                  </a:moveTo>
                  <a:cubicBezTo>
                    <a:pt x="259" y="52"/>
                    <a:pt x="262" y="52"/>
                    <a:pt x="266" y="52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2" y="49"/>
                    <a:pt x="261" y="49"/>
                    <a:pt x="260" y="49"/>
                  </a:cubicBezTo>
                  <a:cubicBezTo>
                    <a:pt x="260" y="48"/>
                    <a:pt x="259" y="47"/>
                    <a:pt x="259" y="46"/>
                  </a:cubicBezTo>
                  <a:cubicBezTo>
                    <a:pt x="259" y="44"/>
                    <a:pt x="259" y="40"/>
                    <a:pt x="259" y="32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9" y="7"/>
                    <a:pt x="259" y="6"/>
                    <a:pt x="259" y="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6" y="6"/>
                    <a:pt x="270" y="6"/>
                    <a:pt x="272" y="6"/>
                  </a:cubicBezTo>
                  <a:cubicBezTo>
                    <a:pt x="273" y="6"/>
                    <a:pt x="273" y="6"/>
                    <a:pt x="273" y="7"/>
                  </a:cubicBezTo>
                  <a:cubicBezTo>
                    <a:pt x="273" y="7"/>
                    <a:pt x="274" y="9"/>
                    <a:pt x="274" y="13"/>
                  </a:cubicBezTo>
                  <a:cubicBezTo>
                    <a:pt x="277" y="13"/>
                    <a:pt x="277" y="13"/>
                    <a:pt x="277" y="13"/>
                  </a:cubicBezTo>
                  <a:cubicBezTo>
                    <a:pt x="277" y="9"/>
                    <a:pt x="277" y="5"/>
                    <a:pt x="278" y="2"/>
                  </a:cubicBezTo>
                  <a:cubicBezTo>
                    <a:pt x="277" y="1"/>
                    <a:pt x="277" y="1"/>
                    <a:pt x="277" y="1"/>
                  </a:cubicBezTo>
                  <a:cubicBezTo>
                    <a:pt x="268" y="1"/>
                    <a:pt x="260" y="1"/>
                    <a:pt x="253" y="1"/>
                  </a:cubicBezTo>
                  <a:cubicBezTo>
                    <a:pt x="246" y="1"/>
                    <a:pt x="238" y="1"/>
                    <a:pt x="231" y="1"/>
                  </a:cubicBezTo>
                  <a:cubicBezTo>
                    <a:pt x="230" y="1"/>
                    <a:pt x="230" y="1"/>
                    <a:pt x="230" y="1"/>
                  </a:cubicBezTo>
                  <a:cubicBezTo>
                    <a:pt x="231" y="5"/>
                    <a:pt x="231" y="9"/>
                    <a:pt x="231" y="13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9"/>
                    <a:pt x="234" y="7"/>
                    <a:pt x="234" y="7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5" y="6"/>
                    <a:pt x="236" y="6"/>
                    <a:pt x="237" y="6"/>
                  </a:cubicBezTo>
                  <a:cubicBezTo>
                    <a:pt x="240" y="6"/>
                    <a:pt x="243" y="6"/>
                    <a:pt x="246" y="6"/>
                  </a:cubicBezTo>
                  <a:cubicBezTo>
                    <a:pt x="248" y="6"/>
                    <a:pt x="249" y="6"/>
                    <a:pt x="249" y="6"/>
                  </a:cubicBezTo>
                  <a:cubicBezTo>
                    <a:pt x="249" y="6"/>
                    <a:pt x="249" y="11"/>
                    <a:pt x="249" y="21"/>
                  </a:cubicBezTo>
                  <a:cubicBezTo>
                    <a:pt x="249" y="26"/>
                    <a:pt x="249" y="31"/>
                    <a:pt x="249" y="35"/>
                  </a:cubicBezTo>
                  <a:cubicBezTo>
                    <a:pt x="248" y="42"/>
                    <a:pt x="248" y="46"/>
                    <a:pt x="248" y="47"/>
                  </a:cubicBezTo>
                  <a:cubicBezTo>
                    <a:pt x="248" y="48"/>
                    <a:pt x="248" y="48"/>
                    <a:pt x="247" y="48"/>
                  </a:cubicBezTo>
                  <a:cubicBezTo>
                    <a:pt x="247" y="49"/>
                    <a:pt x="247" y="49"/>
                    <a:pt x="246" y="49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5" y="52"/>
                    <a:pt x="249" y="52"/>
                    <a:pt x="255" y="52"/>
                  </a:cubicBezTo>
                  <a:close/>
                  <a:moveTo>
                    <a:pt x="298" y="52"/>
                  </a:moveTo>
                  <a:cubicBezTo>
                    <a:pt x="300" y="52"/>
                    <a:pt x="302" y="52"/>
                    <a:pt x="305" y="52"/>
                  </a:cubicBezTo>
                  <a:cubicBezTo>
                    <a:pt x="309" y="52"/>
                    <a:pt x="309" y="52"/>
                    <a:pt x="309" y="52"/>
                  </a:cubicBezTo>
                  <a:cubicBezTo>
                    <a:pt x="309" y="49"/>
                    <a:pt x="309" y="49"/>
                    <a:pt x="309" y="49"/>
                  </a:cubicBezTo>
                  <a:cubicBezTo>
                    <a:pt x="307" y="49"/>
                    <a:pt x="305" y="49"/>
                    <a:pt x="304" y="49"/>
                  </a:cubicBezTo>
                  <a:cubicBezTo>
                    <a:pt x="304" y="49"/>
                    <a:pt x="304" y="48"/>
                    <a:pt x="304" y="48"/>
                  </a:cubicBezTo>
                  <a:cubicBezTo>
                    <a:pt x="303" y="47"/>
                    <a:pt x="303" y="45"/>
                    <a:pt x="303" y="41"/>
                  </a:cubicBezTo>
                  <a:cubicBezTo>
                    <a:pt x="303" y="38"/>
                    <a:pt x="303" y="31"/>
                    <a:pt x="303" y="21"/>
                  </a:cubicBezTo>
                  <a:cubicBezTo>
                    <a:pt x="303" y="14"/>
                    <a:pt x="303" y="9"/>
                    <a:pt x="303" y="7"/>
                  </a:cubicBezTo>
                  <a:cubicBezTo>
                    <a:pt x="303" y="6"/>
                    <a:pt x="303" y="5"/>
                    <a:pt x="304" y="5"/>
                  </a:cubicBezTo>
                  <a:cubicBezTo>
                    <a:pt x="304" y="4"/>
                    <a:pt x="306" y="4"/>
                    <a:pt x="309" y="4"/>
                  </a:cubicBezTo>
                  <a:cubicBezTo>
                    <a:pt x="309" y="1"/>
                    <a:pt x="309" y="1"/>
                    <a:pt x="309" y="1"/>
                  </a:cubicBezTo>
                  <a:cubicBezTo>
                    <a:pt x="306" y="1"/>
                    <a:pt x="302" y="1"/>
                    <a:pt x="297" y="1"/>
                  </a:cubicBezTo>
                  <a:cubicBezTo>
                    <a:pt x="294" y="1"/>
                    <a:pt x="291" y="1"/>
                    <a:pt x="286" y="1"/>
                  </a:cubicBezTo>
                  <a:cubicBezTo>
                    <a:pt x="286" y="4"/>
                    <a:pt x="286" y="4"/>
                    <a:pt x="286" y="4"/>
                  </a:cubicBezTo>
                  <a:cubicBezTo>
                    <a:pt x="289" y="4"/>
                    <a:pt x="291" y="4"/>
                    <a:pt x="291" y="5"/>
                  </a:cubicBezTo>
                  <a:cubicBezTo>
                    <a:pt x="291" y="5"/>
                    <a:pt x="292" y="5"/>
                    <a:pt x="292" y="6"/>
                  </a:cubicBezTo>
                  <a:cubicBezTo>
                    <a:pt x="292" y="6"/>
                    <a:pt x="292" y="8"/>
                    <a:pt x="292" y="13"/>
                  </a:cubicBezTo>
                  <a:cubicBezTo>
                    <a:pt x="292" y="19"/>
                    <a:pt x="292" y="24"/>
                    <a:pt x="292" y="28"/>
                  </a:cubicBezTo>
                  <a:cubicBezTo>
                    <a:pt x="292" y="36"/>
                    <a:pt x="292" y="42"/>
                    <a:pt x="292" y="46"/>
                  </a:cubicBezTo>
                  <a:cubicBezTo>
                    <a:pt x="292" y="47"/>
                    <a:pt x="292" y="48"/>
                    <a:pt x="291" y="49"/>
                  </a:cubicBezTo>
                  <a:cubicBezTo>
                    <a:pt x="291" y="49"/>
                    <a:pt x="289" y="49"/>
                    <a:pt x="286" y="49"/>
                  </a:cubicBezTo>
                  <a:cubicBezTo>
                    <a:pt x="286" y="52"/>
                    <a:pt x="286" y="52"/>
                    <a:pt x="286" y="52"/>
                  </a:cubicBezTo>
                  <a:cubicBezTo>
                    <a:pt x="298" y="52"/>
                    <a:pt x="298" y="52"/>
                    <a:pt x="298" y="52"/>
                  </a:cubicBezTo>
                  <a:close/>
                  <a:moveTo>
                    <a:pt x="321" y="5"/>
                  </a:moveTo>
                  <a:cubicBezTo>
                    <a:pt x="322" y="5"/>
                    <a:pt x="322" y="6"/>
                    <a:pt x="323" y="8"/>
                  </a:cubicBezTo>
                  <a:cubicBezTo>
                    <a:pt x="324" y="10"/>
                    <a:pt x="326" y="15"/>
                    <a:pt x="329" y="22"/>
                  </a:cubicBezTo>
                  <a:cubicBezTo>
                    <a:pt x="342" y="53"/>
                    <a:pt x="342" y="53"/>
                    <a:pt x="342" y="53"/>
                  </a:cubicBezTo>
                  <a:cubicBezTo>
                    <a:pt x="347" y="53"/>
                    <a:pt x="347" y="53"/>
                    <a:pt x="347" y="53"/>
                  </a:cubicBezTo>
                  <a:cubicBezTo>
                    <a:pt x="348" y="50"/>
                    <a:pt x="350" y="46"/>
                    <a:pt x="352" y="40"/>
                  </a:cubicBezTo>
                  <a:cubicBezTo>
                    <a:pt x="364" y="13"/>
                    <a:pt x="364" y="13"/>
                    <a:pt x="364" y="13"/>
                  </a:cubicBezTo>
                  <a:cubicBezTo>
                    <a:pt x="366" y="8"/>
                    <a:pt x="367" y="5"/>
                    <a:pt x="368" y="5"/>
                  </a:cubicBezTo>
                  <a:cubicBezTo>
                    <a:pt x="368" y="4"/>
                    <a:pt x="370" y="4"/>
                    <a:pt x="372" y="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68" y="1"/>
                    <a:pt x="365" y="1"/>
                    <a:pt x="364" y="1"/>
                  </a:cubicBezTo>
                  <a:cubicBezTo>
                    <a:pt x="362" y="1"/>
                    <a:pt x="359" y="1"/>
                    <a:pt x="355" y="1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8" y="4"/>
                    <a:pt x="359" y="4"/>
                    <a:pt x="360" y="5"/>
                  </a:cubicBezTo>
                  <a:cubicBezTo>
                    <a:pt x="360" y="5"/>
                    <a:pt x="361" y="5"/>
                    <a:pt x="361" y="6"/>
                  </a:cubicBezTo>
                  <a:cubicBezTo>
                    <a:pt x="361" y="7"/>
                    <a:pt x="359" y="12"/>
                    <a:pt x="356" y="19"/>
                  </a:cubicBezTo>
                  <a:cubicBezTo>
                    <a:pt x="348" y="40"/>
                    <a:pt x="348" y="40"/>
                    <a:pt x="348" y="40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35" y="9"/>
                    <a:pt x="334" y="7"/>
                    <a:pt x="334" y="6"/>
                  </a:cubicBezTo>
                  <a:cubicBezTo>
                    <a:pt x="334" y="5"/>
                    <a:pt x="335" y="5"/>
                    <a:pt x="335" y="5"/>
                  </a:cubicBezTo>
                  <a:cubicBezTo>
                    <a:pt x="336" y="4"/>
                    <a:pt x="338" y="4"/>
                    <a:pt x="340" y="4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6" y="1"/>
                    <a:pt x="333" y="1"/>
                    <a:pt x="329" y="1"/>
                  </a:cubicBezTo>
                  <a:cubicBezTo>
                    <a:pt x="325" y="1"/>
                    <a:pt x="321" y="1"/>
                    <a:pt x="316" y="1"/>
                  </a:cubicBezTo>
                  <a:cubicBezTo>
                    <a:pt x="316" y="4"/>
                    <a:pt x="316" y="4"/>
                    <a:pt x="316" y="4"/>
                  </a:cubicBezTo>
                  <a:cubicBezTo>
                    <a:pt x="319" y="4"/>
                    <a:pt x="321" y="4"/>
                    <a:pt x="321" y="5"/>
                  </a:cubicBezTo>
                  <a:close/>
                  <a:moveTo>
                    <a:pt x="396" y="52"/>
                  </a:moveTo>
                  <a:cubicBezTo>
                    <a:pt x="399" y="52"/>
                    <a:pt x="402" y="52"/>
                    <a:pt x="406" y="52"/>
                  </a:cubicBezTo>
                  <a:cubicBezTo>
                    <a:pt x="410" y="52"/>
                    <a:pt x="413" y="52"/>
                    <a:pt x="414" y="52"/>
                  </a:cubicBezTo>
                  <a:cubicBezTo>
                    <a:pt x="416" y="52"/>
                    <a:pt x="418" y="52"/>
                    <a:pt x="420" y="52"/>
                  </a:cubicBezTo>
                  <a:cubicBezTo>
                    <a:pt x="421" y="48"/>
                    <a:pt x="421" y="44"/>
                    <a:pt x="421" y="40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8" y="42"/>
                    <a:pt x="417" y="45"/>
                    <a:pt x="417" y="47"/>
                  </a:cubicBezTo>
                  <a:cubicBezTo>
                    <a:pt x="413" y="48"/>
                    <a:pt x="409" y="48"/>
                    <a:pt x="405" y="48"/>
                  </a:cubicBezTo>
                  <a:cubicBezTo>
                    <a:pt x="398" y="48"/>
                    <a:pt x="398" y="48"/>
                    <a:pt x="398" y="48"/>
                  </a:cubicBezTo>
                  <a:cubicBezTo>
                    <a:pt x="398" y="44"/>
                    <a:pt x="398" y="39"/>
                    <a:pt x="398" y="32"/>
                  </a:cubicBezTo>
                  <a:cubicBezTo>
                    <a:pt x="398" y="30"/>
                    <a:pt x="398" y="29"/>
                    <a:pt x="398" y="28"/>
                  </a:cubicBezTo>
                  <a:cubicBezTo>
                    <a:pt x="400" y="28"/>
                    <a:pt x="401" y="28"/>
                    <a:pt x="403" y="28"/>
                  </a:cubicBezTo>
                  <a:cubicBezTo>
                    <a:pt x="407" y="28"/>
                    <a:pt x="410" y="28"/>
                    <a:pt x="411" y="28"/>
                  </a:cubicBezTo>
                  <a:cubicBezTo>
                    <a:pt x="411" y="28"/>
                    <a:pt x="412" y="28"/>
                    <a:pt x="412" y="29"/>
                  </a:cubicBezTo>
                  <a:cubicBezTo>
                    <a:pt x="412" y="29"/>
                    <a:pt x="412" y="31"/>
                    <a:pt x="412" y="34"/>
                  </a:cubicBezTo>
                  <a:cubicBezTo>
                    <a:pt x="416" y="34"/>
                    <a:pt x="416" y="34"/>
                    <a:pt x="416" y="34"/>
                  </a:cubicBezTo>
                  <a:cubicBezTo>
                    <a:pt x="415" y="26"/>
                    <a:pt x="415" y="26"/>
                    <a:pt x="415" y="26"/>
                  </a:cubicBezTo>
                  <a:cubicBezTo>
                    <a:pt x="415" y="25"/>
                    <a:pt x="415" y="22"/>
                    <a:pt x="416" y="18"/>
                  </a:cubicBezTo>
                  <a:cubicBezTo>
                    <a:pt x="412" y="18"/>
                    <a:pt x="412" y="18"/>
                    <a:pt x="412" y="18"/>
                  </a:cubicBezTo>
                  <a:cubicBezTo>
                    <a:pt x="412" y="20"/>
                    <a:pt x="412" y="22"/>
                    <a:pt x="412" y="22"/>
                  </a:cubicBezTo>
                  <a:cubicBezTo>
                    <a:pt x="412" y="23"/>
                    <a:pt x="411" y="23"/>
                    <a:pt x="411" y="23"/>
                  </a:cubicBezTo>
                  <a:cubicBezTo>
                    <a:pt x="410" y="24"/>
                    <a:pt x="408" y="24"/>
                    <a:pt x="405" y="24"/>
                  </a:cubicBezTo>
                  <a:cubicBezTo>
                    <a:pt x="403" y="24"/>
                    <a:pt x="400" y="24"/>
                    <a:pt x="398" y="24"/>
                  </a:cubicBezTo>
                  <a:cubicBezTo>
                    <a:pt x="398" y="19"/>
                    <a:pt x="398" y="13"/>
                    <a:pt x="398" y="5"/>
                  </a:cubicBezTo>
                  <a:cubicBezTo>
                    <a:pt x="401" y="5"/>
                    <a:pt x="403" y="5"/>
                    <a:pt x="405" y="5"/>
                  </a:cubicBezTo>
                  <a:cubicBezTo>
                    <a:pt x="409" y="5"/>
                    <a:pt x="413" y="5"/>
                    <a:pt x="415" y="6"/>
                  </a:cubicBezTo>
                  <a:cubicBezTo>
                    <a:pt x="416" y="6"/>
                    <a:pt x="416" y="6"/>
                    <a:pt x="416" y="6"/>
                  </a:cubicBezTo>
                  <a:cubicBezTo>
                    <a:pt x="416" y="7"/>
                    <a:pt x="417" y="9"/>
                    <a:pt x="417" y="12"/>
                  </a:cubicBezTo>
                  <a:cubicBezTo>
                    <a:pt x="420" y="12"/>
                    <a:pt x="420" y="12"/>
                    <a:pt x="420" y="12"/>
                  </a:cubicBezTo>
                  <a:cubicBezTo>
                    <a:pt x="420" y="8"/>
                    <a:pt x="420" y="4"/>
                    <a:pt x="421" y="2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19" y="1"/>
                    <a:pt x="417" y="1"/>
                    <a:pt x="415" y="1"/>
                  </a:cubicBezTo>
                  <a:cubicBezTo>
                    <a:pt x="395" y="1"/>
                    <a:pt x="395" y="1"/>
                    <a:pt x="395" y="1"/>
                  </a:cubicBezTo>
                  <a:cubicBezTo>
                    <a:pt x="391" y="1"/>
                    <a:pt x="387" y="1"/>
                    <a:pt x="381" y="1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4" y="4"/>
                    <a:pt x="386" y="5"/>
                    <a:pt x="386" y="5"/>
                  </a:cubicBezTo>
                  <a:cubicBezTo>
                    <a:pt x="387" y="5"/>
                    <a:pt x="387" y="6"/>
                    <a:pt x="387" y="8"/>
                  </a:cubicBezTo>
                  <a:cubicBezTo>
                    <a:pt x="387" y="10"/>
                    <a:pt x="387" y="16"/>
                    <a:pt x="387" y="24"/>
                  </a:cubicBezTo>
                  <a:cubicBezTo>
                    <a:pt x="387" y="37"/>
                    <a:pt x="387" y="45"/>
                    <a:pt x="387" y="48"/>
                  </a:cubicBezTo>
                  <a:cubicBezTo>
                    <a:pt x="386" y="49"/>
                    <a:pt x="384" y="50"/>
                    <a:pt x="383" y="50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8" y="52"/>
                    <a:pt x="392" y="52"/>
                    <a:pt x="396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221" y="551"/>
              <a:ext cx="96" cy="117"/>
            </a:xfrm>
            <a:custGeom>
              <a:avLst/>
              <a:gdLst>
                <a:gd name="T0" fmla="*/ 61 w 74"/>
                <a:gd name="T1" fmla="*/ 71 h 80"/>
                <a:gd name="T2" fmla="*/ 50 w 74"/>
                <a:gd name="T3" fmla="*/ 72 h 80"/>
                <a:gd name="T4" fmla="*/ 26 w 74"/>
                <a:gd name="T5" fmla="*/ 63 h 80"/>
                <a:gd name="T6" fmla="*/ 17 w 74"/>
                <a:gd name="T7" fmla="*/ 38 h 80"/>
                <a:gd name="T8" fmla="*/ 24 w 74"/>
                <a:gd name="T9" fmla="*/ 15 h 80"/>
                <a:gd name="T10" fmla="*/ 45 w 74"/>
                <a:gd name="T11" fmla="*/ 7 h 80"/>
                <a:gd name="T12" fmla="*/ 56 w 74"/>
                <a:gd name="T13" fmla="*/ 8 h 80"/>
                <a:gd name="T14" fmla="*/ 63 w 74"/>
                <a:gd name="T15" fmla="*/ 11 h 80"/>
                <a:gd name="T16" fmla="*/ 66 w 74"/>
                <a:gd name="T17" fmla="*/ 14 h 80"/>
                <a:gd name="T18" fmla="*/ 66 w 74"/>
                <a:gd name="T19" fmla="*/ 24 h 80"/>
                <a:gd name="T20" fmla="*/ 71 w 74"/>
                <a:gd name="T21" fmla="*/ 24 h 80"/>
                <a:gd name="T22" fmla="*/ 72 w 74"/>
                <a:gd name="T23" fmla="*/ 12 h 80"/>
                <a:gd name="T24" fmla="*/ 74 w 74"/>
                <a:gd name="T25" fmla="*/ 6 h 80"/>
                <a:gd name="T26" fmla="*/ 73 w 74"/>
                <a:gd name="T27" fmla="*/ 5 h 80"/>
                <a:gd name="T28" fmla="*/ 59 w 74"/>
                <a:gd name="T29" fmla="*/ 2 h 80"/>
                <a:gd name="T30" fmla="*/ 45 w 74"/>
                <a:gd name="T31" fmla="*/ 0 h 80"/>
                <a:gd name="T32" fmla="*/ 12 w 74"/>
                <a:gd name="T33" fmla="*/ 11 h 80"/>
                <a:gd name="T34" fmla="*/ 0 w 74"/>
                <a:gd name="T35" fmla="*/ 39 h 80"/>
                <a:gd name="T36" fmla="*/ 5 w 74"/>
                <a:gd name="T37" fmla="*/ 60 h 80"/>
                <a:gd name="T38" fmla="*/ 20 w 74"/>
                <a:gd name="T39" fmla="*/ 75 h 80"/>
                <a:gd name="T40" fmla="*/ 45 w 74"/>
                <a:gd name="T41" fmla="*/ 80 h 80"/>
                <a:gd name="T42" fmla="*/ 58 w 74"/>
                <a:gd name="T43" fmla="*/ 78 h 80"/>
                <a:gd name="T44" fmla="*/ 71 w 74"/>
                <a:gd name="T45" fmla="*/ 73 h 80"/>
                <a:gd name="T46" fmla="*/ 73 w 74"/>
                <a:gd name="T47" fmla="*/ 68 h 80"/>
                <a:gd name="T48" fmla="*/ 72 w 74"/>
                <a:gd name="T49" fmla="*/ 67 h 80"/>
                <a:gd name="T50" fmla="*/ 61 w 74"/>
                <a:gd name="T51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80">
                  <a:moveTo>
                    <a:pt x="61" y="71"/>
                  </a:moveTo>
                  <a:cubicBezTo>
                    <a:pt x="57" y="72"/>
                    <a:pt x="54" y="72"/>
                    <a:pt x="50" y="72"/>
                  </a:cubicBezTo>
                  <a:cubicBezTo>
                    <a:pt x="40" y="72"/>
                    <a:pt x="32" y="69"/>
                    <a:pt x="26" y="63"/>
                  </a:cubicBezTo>
                  <a:cubicBezTo>
                    <a:pt x="20" y="57"/>
                    <a:pt x="17" y="48"/>
                    <a:pt x="17" y="38"/>
                  </a:cubicBezTo>
                  <a:cubicBezTo>
                    <a:pt x="17" y="28"/>
                    <a:pt x="19" y="20"/>
                    <a:pt x="24" y="15"/>
                  </a:cubicBezTo>
                  <a:cubicBezTo>
                    <a:pt x="30" y="9"/>
                    <a:pt x="37" y="7"/>
                    <a:pt x="45" y="7"/>
                  </a:cubicBezTo>
                  <a:cubicBezTo>
                    <a:pt x="49" y="7"/>
                    <a:pt x="52" y="7"/>
                    <a:pt x="56" y="8"/>
                  </a:cubicBezTo>
                  <a:cubicBezTo>
                    <a:pt x="59" y="9"/>
                    <a:pt x="61" y="10"/>
                    <a:pt x="63" y="11"/>
                  </a:cubicBezTo>
                  <a:cubicBezTo>
                    <a:pt x="65" y="13"/>
                    <a:pt x="66" y="14"/>
                    <a:pt x="66" y="14"/>
                  </a:cubicBezTo>
                  <a:cubicBezTo>
                    <a:pt x="66" y="15"/>
                    <a:pt x="66" y="18"/>
                    <a:pt x="66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19"/>
                    <a:pt x="72" y="15"/>
                    <a:pt x="72" y="12"/>
                  </a:cubicBezTo>
                  <a:cubicBezTo>
                    <a:pt x="72" y="10"/>
                    <a:pt x="73" y="8"/>
                    <a:pt x="74" y="6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9" y="4"/>
                    <a:pt x="64" y="2"/>
                    <a:pt x="59" y="2"/>
                  </a:cubicBezTo>
                  <a:cubicBezTo>
                    <a:pt x="55" y="1"/>
                    <a:pt x="50" y="0"/>
                    <a:pt x="45" y="0"/>
                  </a:cubicBezTo>
                  <a:cubicBezTo>
                    <a:pt x="31" y="0"/>
                    <a:pt x="20" y="4"/>
                    <a:pt x="12" y="11"/>
                  </a:cubicBezTo>
                  <a:cubicBezTo>
                    <a:pt x="4" y="18"/>
                    <a:pt x="0" y="28"/>
                    <a:pt x="0" y="39"/>
                  </a:cubicBezTo>
                  <a:cubicBezTo>
                    <a:pt x="0" y="47"/>
                    <a:pt x="2" y="54"/>
                    <a:pt x="5" y="60"/>
                  </a:cubicBezTo>
                  <a:cubicBezTo>
                    <a:pt x="9" y="66"/>
                    <a:pt x="14" y="71"/>
                    <a:pt x="20" y="75"/>
                  </a:cubicBezTo>
                  <a:cubicBezTo>
                    <a:pt x="27" y="78"/>
                    <a:pt x="35" y="80"/>
                    <a:pt x="45" y="80"/>
                  </a:cubicBezTo>
                  <a:cubicBezTo>
                    <a:pt x="50" y="80"/>
                    <a:pt x="54" y="79"/>
                    <a:pt x="58" y="78"/>
                  </a:cubicBezTo>
                  <a:cubicBezTo>
                    <a:pt x="62" y="77"/>
                    <a:pt x="66" y="76"/>
                    <a:pt x="71" y="73"/>
                  </a:cubicBezTo>
                  <a:cubicBezTo>
                    <a:pt x="71" y="72"/>
                    <a:pt x="72" y="70"/>
                    <a:pt x="73" y="68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68" y="69"/>
                    <a:pt x="64" y="70"/>
                    <a:pt x="61" y="71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331" y="589"/>
              <a:ext cx="757" cy="77"/>
            </a:xfrm>
            <a:custGeom>
              <a:avLst/>
              <a:gdLst>
                <a:gd name="T0" fmla="*/ 29 w 583"/>
                <a:gd name="T1" fmla="*/ 0 h 53"/>
                <a:gd name="T2" fmla="*/ 43 w 583"/>
                <a:gd name="T3" fmla="*/ 50 h 53"/>
                <a:gd name="T4" fmla="*/ 41 w 583"/>
                <a:gd name="T5" fmla="*/ 9 h 53"/>
                <a:gd name="T6" fmla="*/ 83 w 583"/>
                <a:gd name="T7" fmla="*/ 52 h 53"/>
                <a:gd name="T8" fmla="*/ 90 w 583"/>
                <a:gd name="T9" fmla="*/ 37 h 53"/>
                <a:gd name="T10" fmla="*/ 119 w 583"/>
                <a:gd name="T11" fmla="*/ 45 h 53"/>
                <a:gd name="T12" fmla="*/ 136 w 583"/>
                <a:gd name="T13" fmla="*/ 52 h 53"/>
                <a:gd name="T14" fmla="*/ 130 w 583"/>
                <a:gd name="T15" fmla="*/ 8 h 53"/>
                <a:gd name="T16" fmla="*/ 102 w 583"/>
                <a:gd name="T17" fmla="*/ 38 h 53"/>
                <a:gd name="T18" fmla="*/ 71 w 583"/>
                <a:gd name="T19" fmla="*/ 5 h 53"/>
                <a:gd name="T20" fmla="*/ 68 w 583"/>
                <a:gd name="T21" fmla="*/ 49 h 53"/>
                <a:gd name="T22" fmla="*/ 170 w 583"/>
                <a:gd name="T23" fmla="*/ 49 h 53"/>
                <a:gd name="T24" fmla="*/ 167 w 583"/>
                <a:gd name="T25" fmla="*/ 5 h 53"/>
                <a:gd name="T26" fmla="*/ 165 w 583"/>
                <a:gd name="T27" fmla="*/ 24 h 53"/>
                <a:gd name="T28" fmla="*/ 187 w 583"/>
                <a:gd name="T29" fmla="*/ 12 h 53"/>
                <a:gd name="T30" fmla="*/ 149 w 583"/>
                <a:gd name="T31" fmla="*/ 1 h 53"/>
                <a:gd name="T32" fmla="*/ 152 w 583"/>
                <a:gd name="T33" fmla="*/ 27 h 53"/>
                <a:gd name="T34" fmla="*/ 159 w 583"/>
                <a:gd name="T35" fmla="*/ 52 h 53"/>
                <a:gd name="T36" fmla="*/ 202 w 583"/>
                <a:gd name="T37" fmla="*/ 45 h 53"/>
                <a:gd name="T38" fmla="*/ 243 w 583"/>
                <a:gd name="T39" fmla="*/ 28 h 53"/>
                <a:gd name="T40" fmla="*/ 232 w 583"/>
                <a:gd name="T41" fmla="*/ 1 h 53"/>
                <a:gd name="T42" fmla="*/ 237 w 583"/>
                <a:gd name="T43" fmla="*/ 40 h 53"/>
                <a:gd name="T44" fmla="*/ 211 w 583"/>
                <a:gd name="T45" fmla="*/ 19 h 53"/>
                <a:gd name="T46" fmla="*/ 207 w 583"/>
                <a:gd name="T47" fmla="*/ 1 h 53"/>
                <a:gd name="T48" fmla="*/ 291 w 583"/>
                <a:gd name="T49" fmla="*/ 49 h 53"/>
                <a:gd name="T50" fmla="*/ 285 w 583"/>
                <a:gd name="T51" fmla="*/ 6 h 53"/>
                <a:gd name="T52" fmla="*/ 303 w 583"/>
                <a:gd name="T53" fmla="*/ 1 h 53"/>
                <a:gd name="T54" fmla="*/ 259 w 583"/>
                <a:gd name="T55" fmla="*/ 7 h 53"/>
                <a:gd name="T56" fmla="*/ 274 w 583"/>
                <a:gd name="T57" fmla="*/ 35 h 53"/>
                <a:gd name="T58" fmla="*/ 280 w 583"/>
                <a:gd name="T59" fmla="*/ 52 h 53"/>
                <a:gd name="T60" fmla="*/ 321 w 583"/>
                <a:gd name="T61" fmla="*/ 47 h 53"/>
                <a:gd name="T62" fmla="*/ 346 w 583"/>
                <a:gd name="T63" fmla="*/ 43 h 53"/>
                <a:gd name="T64" fmla="*/ 366 w 583"/>
                <a:gd name="T65" fmla="*/ 52 h 53"/>
                <a:gd name="T66" fmla="*/ 322 w 583"/>
                <a:gd name="T67" fmla="*/ 32 h 53"/>
                <a:gd name="T68" fmla="*/ 334 w 583"/>
                <a:gd name="T69" fmla="*/ 32 h 53"/>
                <a:gd name="T70" fmla="*/ 407 w 583"/>
                <a:gd name="T71" fmla="*/ 49 h 53"/>
                <a:gd name="T72" fmla="*/ 401 w 583"/>
                <a:gd name="T73" fmla="*/ 6 h 53"/>
                <a:gd name="T74" fmla="*/ 419 w 583"/>
                <a:gd name="T75" fmla="*/ 1 h 53"/>
                <a:gd name="T76" fmla="*/ 375 w 583"/>
                <a:gd name="T77" fmla="*/ 7 h 53"/>
                <a:gd name="T78" fmla="*/ 390 w 583"/>
                <a:gd name="T79" fmla="*/ 35 h 53"/>
                <a:gd name="T80" fmla="*/ 396 w 583"/>
                <a:gd name="T81" fmla="*/ 52 h 53"/>
                <a:gd name="T82" fmla="*/ 445 w 583"/>
                <a:gd name="T83" fmla="*/ 48 h 53"/>
                <a:gd name="T84" fmla="*/ 450 w 583"/>
                <a:gd name="T85" fmla="*/ 1 h 53"/>
                <a:gd name="T86" fmla="*/ 433 w 583"/>
                <a:gd name="T87" fmla="*/ 13 h 53"/>
                <a:gd name="T88" fmla="*/ 439 w 583"/>
                <a:gd name="T89" fmla="*/ 52 h 53"/>
                <a:gd name="T90" fmla="*/ 489 w 583"/>
                <a:gd name="T91" fmla="*/ 0 h 53"/>
                <a:gd name="T92" fmla="*/ 503 w 583"/>
                <a:gd name="T93" fmla="*/ 50 h 53"/>
                <a:gd name="T94" fmla="*/ 500 w 583"/>
                <a:gd name="T95" fmla="*/ 9 h 53"/>
                <a:gd name="T96" fmla="*/ 543 w 583"/>
                <a:gd name="T97" fmla="*/ 52 h 53"/>
                <a:gd name="T98" fmla="*/ 537 w 583"/>
                <a:gd name="T99" fmla="*/ 13 h 53"/>
                <a:gd name="T100" fmla="*/ 577 w 583"/>
                <a:gd name="T101" fmla="*/ 26 h 53"/>
                <a:gd name="T102" fmla="*/ 583 w 583"/>
                <a:gd name="T103" fmla="*/ 1 h 53"/>
                <a:gd name="T104" fmla="*/ 572 w 583"/>
                <a:gd name="T105" fmla="*/ 9 h 53"/>
                <a:gd name="T106" fmla="*/ 526 w 583"/>
                <a:gd name="T107" fmla="*/ 1 h 53"/>
                <a:gd name="T108" fmla="*/ 532 w 583"/>
                <a:gd name="T109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53">
                  <a:moveTo>
                    <a:pt x="43" y="50"/>
                  </a:moveTo>
                  <a:cubicBezTo>
                    <a:pt x="48" y="47"/>
                    <a:pt x="51" y="44"/>
                    <a:pt x="53" y="40"/>
                  </a:cubicBezTo>
                  <a:cubicBezTo>
                    <a:pt x="56" y="36"/>
                    <a:pt x="57" y="31"/>
                    <a:pt x="57" y="25"/>
                  </a:cubicBezTo>
                  <a:cubicBezTo>
                    <a:pt x="57" y="20"/>
                    <a:pt x="56" y="15"/>
                    <a:pt x="54" y="12"/>
                  </a:cubicBezTo>
                  <a:cubicBezTo>
                    <a:pt x="52" y="8"/>
                    <a:pt x="48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23" y="0"/>
                    <a:pt x="17" y="1"/>
                    <a:pt x="13" y="3"/>
                  </a:cubicBezTo>
                  <a:cubicBezTo>
                    <a:pt x="9" y="6"/>
                    <a:pt x="6" y="9"/>
                    <a:pt x="4" y="13"/>
                  </a:cubicBezTo>
                  <a:cubicBezTo>
                    <a:pt x="1" y="17"/>
                    <a:pt x="0" y="21"/>
                    <a:pt x="0" y="27"/>
                  </a:cubicBezTo>
                  <a:cubicBezTo>
                    <a:pt x="0" y="35"/>
                    <a:pt x="3" y="42"/>
                    <a:pt x="7" y="46"/>
                  </a:cubicBezTo>
                  <a:cubicBezTo>
                    <a:pt x="12" y="51"/>
                    <a:pt x="19" y="53"/>
                    <a:pt x="28" y="53"/>
                  </a:cubicBezTo>
                  <a:cubicBezTo>
                    <a:pt x="34" y="53"/>
                    <a:pt x="39" y="52"/>
                    <a:pt x="43" y="50"/>
                  </a:cubicBezTo>
                  <a:close/>
                  <a:moveTo>
                    <a:pt x="20" y="47"/>
                  </a:moveTo>
                  <a:cubicBezTo>
                    <a:pt x="17" y="45"/>
                    <a:pt x="15" y="43"/>
                    <a:pt x="14" y="39"/>
                  </a:cubicBezTo>
                  <a:cubicBezTo>
                    <a:pt x="12" y="35"/>
                    <a:pt x="11" y="31"/>
                    <a:pt x="11" y="26"/>
                  </a:cubicBezTo>
                  <a:cubicBezTo>
                    <a:pt x="11" y="18"/>
                    <a:pt x="13" y="13"/>
                    <a:pt x="16" y="9"/>
                  </a:cubicBezTo>
                  <a:cubicBezTo>
                    <a:pt x="19" y="6"/>
                    <a:pt x="23" y="4"/>
                    <a:pt x="28" y="4"/>
                  </a:cubicBezTo>
                  <a:cubicBezTo>
                    <a:pt x="34" y="4"/>
                    <a:pt x="38" y="6"/>
                    <a:pt x="41" y="9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0"/>
                    <a:pt x="41" y="44"/>
                  </a:cubicBezTo>
                  <a:cubicBezTo>
                    <a:pt x="38" y="47"/>
                    <a:pt x="34" y="49"/>
                    <a:pt x="30" y="49"/>
                  </a:cubicBezTo>
                  <a:cubicBezTo>
                    <a:pt x="26" y="49"/>
                    <a:pt x="22" y="48"/>
                    <a:pt x="20" y="47"/>
                  </a:cubicBezTo>
                  <a:close/>
                  <a:moveTo>
                    <a:pt x="76" y="52"/>
                  </a:moveTo>
                  <a:cubicBezTo>
                    <a:pt x="78" y="52"/>
                    <a:pt x="81" y="52"/>
                    <a:pt x="83" y="52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0" y="49"/>
                    <a:pt x="78" y="49"/>
                    <a:pt x="78" y="48"/>
                  </a:cubicBezTo>
                  <a:cubicBezTo>
                    <a:pt x="77" y="48"/>
                    <a:pt x="77" y="47"/>
                    <a:pt x="77" y="44"/>
                  </a:cubicBezTo>
                  <a:cubicBezTo>
                    <a:pt x="77" y="39"/>
                    <a:pt x="77" y="30"/>
                    <a:pt x="77" y="16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93" y="44"/>
                    <a:pt x="95" y="49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1" y="50"/>
                    <a:pt x="103" y="46"/>
                    <a:pt x="105" y="41"/>
                  </a:cubicBezTo>
                  <a:cubicBezTo>
                    <a:pt x="111" y="28"/>
                    <a:pt x="116" y="19"/>
                    <a:pt x="119" y="11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19" y="40"/>
                    <a:pt x="119" y="44"/>
                    <a:pt x="119" y="45"/>
                  </a:cubicBezTo>
                  <a:cubicBezTo>
                    <a:pt x="119" y="47"/>
                    <a:pt x="119" y="48"/>
                    <a:pt x="118" y="49"/>
                  </a:cubicBezTo>
                  <a:cubicBezTo>
                    <a:pt x="118" y="49"/>
                    <a:pt x="117" y="49"/>
                    <a:pt x="115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8" y="52"/>
                    <a:pt x="123" y="52"/>
                    <a:pt x="126" y="52"/>
                  </a:cubicBezTo>
                  <a:cubicBezTo>
                    <a:pt x="129" y="52"/>
                    <a:pt x="132" y="52"/>
                    <a:pt x="136" y="52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3" y="49"/>
                    <a:pt x="132" y="49"/>
                    <a:pt x="131" y="49"/>
                  </a:cubicBezTo>
                  <a:cubicBezTo>
                    <a:pt x="131" y="48"/>
                    <a:pt x="131" y="48"/>
                    <a:pt x="130" y="48"/>
                  </a:cubicBezTo>
                  <a:cubicBezTo>
                    <a:pt x="130" y="47"/>
                    <a:pt x="130" y="44"/>
                    <a:pt x="130" y="40"/>
                  </a:cubicBezTo>
                  <a:cubicBezTo>
                    <a:pt x="130" y="35"/>
                    <a:pt x="130" y="30"/>
                    <a:pt x="130" y="26"/>
                  </a:cubicBezTo>
                  <a:cubicBezTo>
                    <a:pt x="130" y="17"/>
                    <a:pt x="130" y="11"/>
                    <a:pt x="130" y="8"/>
                  </a:cubicBezTo>
                  <a:cubicBezTo>
                    <a:pt x="130" y="6"/>
                    <a:pt x="130" y="5"/>
                    <a:pt x="131" y="5"/>
                  </a:cubicBezTo>
                  <a:cubicBezTo>
                    <a:pt x="131" y="4"/>
                    <a:pt x="133" y="4"/>
                    <a:pt x="136" y="4"/>
                  </a:cubicBezTo>
                  <a:cubicBezTo>
                    <a:pt x="136" y="1"/>
                    <a:pt x="136" y="1"/>
                    <a:pt x="136" y="1"/>
                  </a:cubicBezTo>
                  <a:cubicBezTo>
                    <a:pt x="134" y="1"/>
                    <a:pt x="131" y="1"/>
                    <a:pt x="127" y="1"/>
                  </a:cubicBezTo>
                  <a:cubicBezTo>
                    <a:pt x="125" y="1"/>
                    <a:pt x="122" y="1"/>
                    <a:pt x="119" y="1"/>
                  </a:cubicBezTo>
                  <a:cubicBezTo>
                    <a:pt x="116" y="9"/>
                    <a:pt x="110" y="21"/>
                    <a:pt x="102" y="38"/>
                  </a:cubicBezTo>
                  <a:cubicBezTo>
                    <a:pt x="94" y="22"/>
                    <a:pt x="89" y="12"/>
                    <a:pt x="88" y="10"/>
                  </a:cubicBezTo>
                  <a:cubicBezTo>
                    <a:pt x="87" y="7"/>
                    <a:pt x="85" y="4"/>
                    <a:pt x="84" y="1"/>
                  </a:cubicBezTo>
                  <a:cubicBezTo>
                    <a:pt x="81" y="1"/>
                    <a:pt x="78" y="1"/>
                    <a:pt x="75" y="1"/>
                  </a:cubicBezTo>
                  <a:cubicBezTo>
                    <a:pt x="72" y="1"/>
                    <a:pt x="69" y="1"/>
                    <a:pt x="66" y="1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4"/>
                    <a:pt x="71" y="4"/>
                    <a:pt x="71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6"/>
                    <a:pt x="72" y="8"/>
                    <a:pt x="72" y="11"/>
                  </a:cubicBezTo>
                  <a:cubicBezTo>
                    <a:pt x="73" y="15"/>
                    <a:pt x="73" y="20"/>
                    <a:pt x="73" y="23"/>
                  </a:cubicBezTo>
                  <a:cubicBezTo>
                    <a:pt x="73" y="30"/>
                    <a:pt x="72" y="37"/>
                    <a:pt x="72" y="43"/>
                  </a:cubicBezTo>
                  <a:cubicBezTo>
                    <a:pt x="72" y="46"/>
                    <a:pt x="72" y="48"/>
                    <a:pt x="71" y="48"/>
                  </a:cubicBezTo>
                  <a:cubicBezTo>
                    <a:pt x="71" y="49"/>
                    <a:pt x="70" y="49"/>
                    <a:pt x="68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9" y="52"/>
                    <a:pt x="72" y="52"/>
                    <a:pt x="76" y="52"/>
                  </a:cubicBezTo>
                  <a:close/>
                  <a:moveTo>
                    <a:pt x="159" y="52"/>
                  </a:moveTo>
                  <a:cubicBezTo>
                    <a:pt x="162" y="52"/>
                    <a:pt x="165" y="52"/>
                    <a:pt x="170" y="52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6" y="49"/>
                    <a:pt x="164" y="49"/>
                    <a:pt x="163" y="49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7"/>
                    <a:pt x="162" y="45"/>
                    <a:pt x="162" y="41"/>
                  </a:cubicBezTo>
                  <a:cubicBezTo>
                    <a:pt x="162" y="32"/>
                    <a:pt x="162" y="26"/>
                    <a:pt x="162" y="24"/>
                  </a:cubicBezTo>
                  <a:cubicBezTo>
                    <a:pt x="162" y="19"/>
                    <a:pt x="162" y="13"/>
                    <a:pt x="162" y="5"/>
                  </a:cubicBezTo>
                  <a:cubicBezTo>
                    <a:pt x="164" y="5"/>
                    <a:pt x="166" y="5"/>
                    <a:pt x="167" y="5"/>
                  </a:cubicBezTo>
                  <a:cubicBezTo>
                    <a:pt x="170" y="5"/>
                    <a:pt x="172" y="6"/>
                    <a:pt x="174" y="7"/>
                  </a:cubicBezTo>
                  <a:cubicBezTo>
                    <a:pt x="176" y="9"/>
                    <a:pt x="176" y="11"/>
                    <a:pt x="176" y="15"/>
                  </a:cubicBezTo>
                  <a:cubicBezTo>
                    <a:pt x="176" y="18"/>
                    <a:pt x="176" y="20"/>
                    <a:pt x="174" y="22"/>
                  </a:cubicBezTo>
                  <a:cubicBezTo>
                    <a:pt x="172" y="24"/>
                    <a:pt x="170" y="25"/>
                    <a:pt x="168" y="25"/>
                  </a:cubicBezTo>
                  <a:cubicBezTo>
                    <a:pt x="168" y="25"/>
                    <a:pt x="167" y="25"/>
                    <a:pt x="167" y="24"/>
                  </a:cubicBezTo>
                  <a:cubicBezTo>
                    <a:pt x="166" y="24"/>
                    <a:pt x="166" y="24"/>
                    <a:pt x="165" y="24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5" y="26"/>
                    <a:pt x="165" y="27"/>
                    <a:pt x="166" y="28"/>
                  </a:cubicBezTo>
                  <a:cubicBezTo>
                    <a:pt x="167" y="28"/>
                    <a:pt x="167" y="28"/>
                    <a:pt x="168" y="28"/>
                  </a:cubicBezTo>
                  <a:cubicBezTo>
                    <a:pt x="169" y="28"/>
                    <a:pt x="169" y="28"/>
                    <a:pt x="170" y="28"/>
                  </a:cubicBezTo>
                  <a:cubicBezTo>
                    <a:pt x="175" y="28"/>
                    <a:pt x="179" y="27"/>
                    <a:pt x="182" y="24"/>
                  </a:cubicBezTo>
                  <a:cubicBezTo>
                    <a:pt x="186" y="21"/>
                    <a:pt x="187" y="17"/>
                    <a:pt x="187" y="12"/>
                  </a:cubicBezTo>
                  <a:cubicBezTo>
                    <a:pt x="187" y="10"/>
                    <a:pt x="187" y="8"/>
                    <a:pt x="186" y="6"/>
                  </a:cubicBezTo>
                  <a:cubicBezTo>
                    <a:pt x="184" y="4"/>
                    <a:pt x="183" y="3"/>
                    <a:pt x="181" y="2"/>
                  </a:cubicBezTo>
                  <a:cubicBezTo>
                    <a:pt x="179" y="1"/>
                    <a:pt x="175" y="1"/>
                    <a:pt x="171" y="1"/>
                  </a:cubicBezTo>
                  <a:cubicBezTo>
                    <a:pt x="170" y="1"/>
                    <a:pt x="168" y="1"/>
                    <a:pt x="166" y="1"/>
                  </a:cubicBezTo>
                  <a:cubicBezTo>
                    <a:pt x="161" y="1"/>
                    <a:pt x="158" y="1"/>
                    <a:pt x="156" y="1"/>
                  </a:cubicBezTo>
                  <a:cubicBezTo>
                    <a:pt x="154" y="1"/>
                    <a:pt x="152" y="1"/>
                    <a:pt x="149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7" y="4"/>
                    <a:pt x="147" y="4"/>
                    <a:pt x="147" y="4"/>
                  </a:cubicBezTo>
                  <a:cubicBezTo>
                    <a:pt x="149" y="4"/>
                    <a:pt x="150" y="4"/>
                    <a:pt x="151" y="5"/>
                  </a:cubicBezTo>
                  <a:cubicBezTo>
                    <a:pt x="151" y="5"/>
                    <a:pt x="151" y="7"/>
                    <a:pt x="151" y="11"/>
                  </a:cubicBezTo>
                  <a:cubicBezTo>
                    <a:pt x="152" y="14"/>
                    <a:pt x="152" y="19"/>
                    <a:pt x="152" y="27"/>
                  </a:cubicBezTo>
                  <a:cubicBezTo>
                    <a:pt x="152" y="31"/>
                    <a:pt x="152" y="36"/>
                    <a:pt x="151" y="40"/>
                  </a:cubicBezTo>
                  <a:cubicBezTo>
                    <a:pt x="151" y="45"/>
                    <a:pt x="151" y="47"/>
                    <a:pt x="151" y="48"/>
                  </a:cubicBezTo>
                  <a:cubicBezTo>
                    <a:pt x="151" y="48"/>
                    <a:pt x="151" y="49"/>
                    <a:pt x="150" y="49"/>
                  </a:cubicBezTo>
                  <a:cubicBezTo>
                    <a:pt x="150" y="49"/>
                    <a:pt x="148" y="49"/>
                    <a:pt x="145" y="49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53" y="52"/>
                    <a:pt x="157" y="52"/>
                    <a:pt x="159" y="52"/>
                  </a:cubicBezTo>
                  <a:close/>
                  <a:moveTo>
                    <a:pt x="199" y="5"/>
                  </a:moveTo>
                  <a:cubicBezTo>
                    <a:pt x="199" y="5"/>
                    <a:pt x="200" y="5"/>
                    <a:pt x="200" y="5"/>
                  </a:cubicBezTo>
                  <a:cubicBezTo>
                    <a:pt x="200" y="6"/>
                    <a:pt x="200" y="7"/>
                    <a:pt x="200" y="9"/>
                  </a:cubicBezTo>
                  <a:cubicBezTo>
                    <a:pt x="200" y="14"/>
                    <a:pt x="200" y="18"/>
                    <a:pt x="200" y="19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0"/>
                    <a:pt x="201" y="43"/>
                    <a:pt x="202" y="45"/>
                  </a:cubicBezTo>
                  <a:cubicBezTo>
                    <a:pt x="204" y="48"/>
                    <a:pt x="206" y="49"/>
                    <a:pt x="209" y="51"/>
                  </a:cubicBezTo>
                  <a:cubicBezTo>
                    <a:pt x="212" y="52"/>
                    <a:pt x="217" y="53"/>
                    <a:pt x="221" y="53"/>
                  </a:cubicBezTo>
                  <a:cubicBezTo>
                    <a:pt x="226" y="53"/>
                    <a:pt x="230" y="52"/>
                    <a:pt x="233" y="51"/>
                  </a:cubicBezTo>
                  <a:cubicBezTo>
                    <a:pt x="236" y="49"/>
                    <a:pt x="239" y="47"/>
                    <a:pt x="240" y="45"/>
                  </a:cubicBezTo>
                  <a:cubicBezTo>
                    <a:pt x="241" y="43"/>
                    <a:pt x="242" y="40"/>
                    <a:pt x="243" y="36"/>
                  </a:cubicBezTo>
                  <a:cubicBezTo>
                    <a:pt x="243" y="35"/>
                    <a:pt x="243" y="32"/>
                    <a:pt x="243" y="28"/>
                  </a:cubicBezTo>
                  <a:cubicBezTo>
                    <a:pt x="243" y="21"/>
                    <a:pt x="243" y="14"/>
                    <a:pt x="243" y="9"/>
                  </a:cubicBezTo>
                  <a:cubicBezTo>
                    <a:pt x="243" y="7"/>
                    <a:pt x="244" y="5"/>
                    <a:pt x="244" y="5"/>
                  </a:cubicBezTo>
                  <a:cubicBezTo>
                    <a:pt x="245" y="4"/>
                    <a:pt x="246" y="4"/>
                    <a:pt x="249" y="4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5" y="1"/>
                    <a:pt x="243" y="1"/>
                    <a:pt x="240" y="1"/>
                  </a:cubicBezTo>
                  <a:cubicBezTo>
                    <a:pt x="238" y="1"/>
                    <a:pt x="235" y="1"/>
                    <a:pt x="232" y="1"/>
                  </a:cubicBezTo>
                  <a:cubicBezTo>
                    <a:pt x="232" y="4"/>
                    <a:pt x="232" y="4"/>
                    <a:pt x="232" y="4"/>
                  </a:cubicBezTo>
                  <a:cubicBezTo>
                    <a:pt x="235" y="4"/>
                    <a:pt x="236" y="4"/>
                    <a:pt x="237" y="5"/>
                  </a:cubicBezTo>
                  <a:cubicBezTo>
                    <a:pt x="237" y="5"/>
                    <a:pt x="238" y="5"/>
                    <a:pt x="238" y="5"/>
                  </a:cubicBezTo>
                  <a:cubicBezTo>
                    <a:pt x="238" y="6"/>
                    <a:pt x="238" y="8"/>
                    <a:pt x="238" y="11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8" y="32"/>
                    <a:pt x="238" y="37"/>
                    <a:pt x="237" y="40"/>
                  </a:cubicBezTo>
                  <a:cubicBezTo>
                    <a:pt x="236" y="42"/>
                    <a:pt x="235" y="44"/>
                    <a:pt x="233" y="45"/>
                  </a:cubicBezTo>
                  <a:cubicBezTo>
                    <a:pt x="231" y="46"/>
                    <a:pt x="228" y="47"/>
                    <a:pt x="224" y="47"/>
                  </a:cubicBezTo>
                  <a:cubicBezTo>
                    <a:pt x="221" y="47"/>
                    <a:pt x="218" y="46"/>
                    <a:pt x="216" y="45"/>
                  </a:cubicBezTo>
                  <a:cubicBezTo>
                    <a:pt x="214" y="44"/>
                    <a:pt x="213" y="43"/>
                    <a:pt x="212" y="41"/>
                  </a:cubicBezTo>
                  <a:cubicBezTo>
                    <a:pt x="211" y="39"/>
                    <a:pt x="211" y="36"/>
                    <a:pt x="211" y="32"/>
                  </a:cubicBezTo>
                  <a:cubicBezTo>
                    <a:pt x="211" y="28"/>
                    <a:pt x="211" y="23"/>
                    <a:pt x="211" y="19"/>
                  </a:cubicBezTo>
                  <a:cubicBezTo>
                    <a:pt x="211" y="12"/>
                    <a:pt x="211" y="8"/>
                    <a:pt x="211" y="7"/>
                  </a:cubicBezTo>
                  <a:cubicBezTo>
                    <a:pt x="211" y="6"/>
                    <a:pt x="212" y="5"/>
                    <a:pt x="212" y="5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4" y="4"/>
                    <a:pt x="215" y="4"/>
                    <a:pt x="217" y="4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3" y="1"/>
                    <a:pt x="210" y="1"/>
                    <a:pt x="207" y="1"/>
                  </a:cubicBezTo>
                  <a:cubicBezTo>
                    <a:pt x="204" y="1"/>
                    <a:pt x="199" y="1"/>
                    <a:pt x="194" y="1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7" y="4"/>
                    <a:pt x="198" y="4"/>
                    <a:pt x="199" y="5"/>
                  </a:cubicBezTo>
                  <a:close/>
                  <a:moveTo>
                    <a:pt x="280" y="52"/>
                  </a:moveTo>
                  <a:cubicBezTo>
                    <a:pt x="284" y="52"/>
                    <a:pt x="287" y="52"/>
                    <a:pt x="291" y="52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88" y="49"/>
                    <a:pt x="286" y="49"/>
                    <a:pt x="285" y="49"/>
                  </a:cubicBezTo>
                  <a:cubicBezTo>
                    <a:pt x="285" y="48"/>
                    <a:pt x="285" y="47"/>
                    <a:pt x="284" y="46"/>
                  </a:cubicBezTo>
                  <a:cubicBezTo>
                    <a:pt x="284" y="44"/>
                    <a:pt x="284" y="40"/>
                    <a:pt x="284" y="32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4" y="7"/>
                    <a:pt x="284" y="6"/>
                    <a:pt x="285" y="6"/>
                  </a:cubicBezTo>
                  <a:cubicBezTo>
                    <a:pt x="285" y="6"/>
                    <a:pt x="285" y="6"/>
                    <a:pt x="285" y="6"/>
                  </a:cubicBezTo>
                  <a:cubicBezTo>
                    <a:pt x="291" y="6"/>
                    <a:pt x="295" y="6"/>
                    <a:pt x="297" y="6"/>
                  </a:cubicBezTo>
                  <a:cubicBezTo>
                    <a:pt x="298" y="6"/>
                    <a:pt x="298" y="6"/>
                    <a:pt x="298" y="7"/>
                  </a:cubicBezTo>
                  <a:cubicBezTo>
                    <a:pt x="298" y="7"/>
                    <a:pt x="299" y="9"/>
                    <a:pt x="299" y="13"/>
                  </a:cubicBezTo>
                  <a:cubicBezTo>
                    <a:pt x="302" y="13"/>
                    <a:pt x="302" y="13"/>
                    <a:pt x="302" y="13"/>
                  </a:cubicBezTo>
                  <a:cubicBezTo>
                    <a:pt x="302" y="9"/>
                    <a:pt x="302" y="5"/>
                    <a:pt x="303" y="2"/>
                  </a:cubicBezTo>
                  <a:cubicBezTo>
                    <a:pt x="303" y="1"/>
                    <a:pt x="303" y="1"/>
                    <a:pt x="303" y="1"/>
                  </a:cubicBezTo>
                  <a:cubicBezTo>
                    <a:pt x="294" y="1"/>
                    <a:pt x="285" y="1"/>
                    <a:pt x="278" y="1"/>
                  </a:cubicBezTo>
                  <a:cubicBezTo>
                    <a:pt x="271" y="1"/>
                    <a:pt x="263" y="1"/>
                    <a:pt x="256" y="1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6" y="5"/>
                    <a:pt x="256" y="9"/>
                    <a:pt x="256" y="13"/>
                  </a:cubicBezTo>
                  <a:cubicBezTo>
                    <a:pt x="259" y="13"/>
                    <a:pt x="259" y="13"/>
                    <a:pt x="259" y="13"/>
                  </a:cubicBezTo>
                  <a:cubicBezTo>
                    <a:pt x="259" y="9"/>
                    <a:pt x="259" y="7"/>
                    <a:pt x="259" y="7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6"/>
                    <a:pt x="261" y="6"/>
                    <a:pt x="262" y="6"/>
                  </a:cubicBezTo>
                  <a:cubicBezTo>
                    <a:pt x="265" y="6"/>
                    <a:pt x="268" y="6"/>
                    <a:pt x="271" y="6"/>
                  </a:cubicBezTo>
                  <a:cubicBezTo>
                    <a:pt x="273" y="6"/>
                    <a:pt x="274" y="6"/>
                    <a:pt x="274" y="6"/>
                  </a:cubicBezTo>
                  <a:cubicBezTo>
                    <a:pt x="274" y="6"/>
                    <a:pt x="274" y="11"/>
                    <a:pt x="274" y="21"/>
                  </a:cubicBezTo>
                  <a:cubicBezTo>
                    <a:pt x="274" y="26"/>
                    <a:pt x="274" y="31"/>
                    <a:pt x="274" y="35"/>
                  </a:cubicBezTo>
                  <a:cubicBezTo>
                    <a:pt x="274" y="42"/>
                    <a:pt x="273" y="46"/>
                    <a:pt x="273" y="47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2" y="49"/>
                    <a:pt x="272" y="49"/>
                    <a:pt x="271" y="49"/>
                  </a:cubicBezTo>
                  <a:cubicBezTo>
                    <a:pt x="270" y="49"/>
                    <a:pt x="268" y="49"/>
                    <a:pt x="267" y="49"/>
                  </a:cubicBezTo>
                  <a:cubicBezTo>
                    <a:pt x="267" y="52"/>
                    <a:pt x="267" y="52"/>
                    <a:pt x="267" y="52"/>
                  </a:cubicBezTo>
                  <a:cubicBezTo>
                    <a:pt x="270" y="52"/>
                    <a:pt x="274" y="52"/>
                    <a:pt x="280" y="52"/>
                  </a:cubicBezTo>
                  <a:close/>
                  <a:moveTo>
                    <a:pt x="310" y="52"/>
                  </a:moveTo>
                  <a:cubicBezTo>
                    <a:pt x="312" y="52"/>
                    <a:pt x="315" y="52"/>
                    <a:pt x="318" y="52"/>
                  </a:cubicBezTo>
                  <a:cubicBezTo>
                    <a:pt x="322" y="52"/>
                    <a:pt x="325" y="52"/>
                    <a:pt x="327" y="52"/>
                  </a:cubicBezTo>
                  <a:cubicBezTo>
                    <a:pt x="327" y="49"/>
                    <a:pt x="327" y="49"/>
                    <a:pt x="327" y="49"/>
                  </a:cubicBezTo>
                  <a:cubicBezTo>
                    <a:pt x="324" y="49"/>
                    <a:pt x="323" y="49"/>
                    <a:pt x="322" y="48"/>
                  </a:cubicBezTo>
                  <a:cubicBezTo>
                    <a:pt x="322" y="48"/>
                    <a:pt x="321" y="48"/>
                    <a:pt x="321" y="47"/>
                  </a:cubicBezTo>
                  <a:cubicBezTo>
                    <a:pt x="321" y="47"/>
                    <a:pt x="322" y="46"/>
                    <a:pt x="322" y="46"/>
                  </a:cubicBezTo>
                  <a:cubicBezTo>
                    <a:pt x="322" y="44"/>
                    <a:pt x="323" y="42"/>
                    <a:pt x="323" y="41"/>
                  </a:cubicBezTo>
                  <a:cubicBezTo>
                    <a:pt x="325" y="37"/>
                    <a:pt x="325" y="37"/>
                    <a:pt x="325" y="37"/>
                  </a:cubicBezTo>
                  <a:cubicBezTo>
                    <a:pt x="328" y="37"/>
                    <a:pt x="331" y="37"/>
                    <a:pt x="334" y="37"/>
                  </a:cubicBezTo>
                  <a:cubicBezTo>
                    <a:pt x="338" y="37"/>
                    <a:pt x="341" y="37"/>
                    <a:pt x="344" y="37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347" y="45"/>
                    <a:pt x="348" y="47"/>
                    <a:pt x="348" y="47"/>
                  </a:cubicBezTo>
                  <a:cubicBezTo>
                    <a:pt x="348" y="48"/>
                    <a:pt x="348" y="48"/>
                    <a:pt x="347" y="49"/>
                  </a:cubicBezTo>
                  <a:cubicBezTo>
                    <a:pt x="347" y="49"/>
                    <a:pt x="345" y="49"/>
                    <a:pt x="342" y="4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46" y="52"/>
                    <a:pt x="350" y="52"/>
                    <a:pt x="354" y="52"/>
                  </a:cubicBezTo>
                  <a:cubicBezTo>
                    <a:pt x="358" y="52"/>
                    <a:pt x="362" y="52"/>
                    <a:pt x="366" y="52"/>
                  </a:cubicBezTo>
                  <a:cubicBezTo>
                    <a:pt x="366" y="49"/>
                    <a:pt x="366" y="49"/>
                    <a:pt x="366" y="49"/>
                  </a:cubicBezTo>
                  <a:cubicBezTo>
                    <a:pt x="363" y="49"/>
                    <a:pt x="361" y="49"/>
                    <a:pt x="361" y="48"/>
                  </a:cubicBezTo>
                  <a:cubicBezTo>
                    <a:pt x="360" y="48"/>
                    <a:pt x="359" y="45"/>
                    <a:pt x="357" y="40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0" y="38"/>
                    <a:pt x="318" y="42"/>
                    <a:pt x="316" y="46"/>
                  </a:cubicBezTo>
                  <a:cubicBezTo>
                    <a:pt x="315" y="47"/>
                    <a:pt x="315" y="48"/>
                    <a:pt x="315" y="48"/>
                  </a:cubicBezTo>
                  <a:cubicBezTo>
                    <a:pt x="314" y="49"/>
                    <a:pt x="313" y="49"/>
                    <a:pt x="310" y="49"/>
                  </a:cubicBezTo>
                  <a:cubicBezTo>
                    <a:pt x="310" y="52"/>
                    <a:pt x="310" y="52"/>
                    <a:pt x="310" y="52"/>
                  </a:cubicBezTo>
                  <a:close/>
                  <a:moveTo>
                    <a:pt x="342" y="32"/>
                  </a:moveTo>
                  <a:cubicBezTo>
                    <a:pt x="340" y="32"/>
                    <a:pt x="337" y="32"/>
                    <a:pt x="334" y="32"/>
                  </a:cubicBezTo>
                  <a:cubicBezTo>
                    <a:pt x="331" y="32"/>
                    <a:pt x="329" y="32"/>
                    <a:pt x="327" y="32"/>
                  </a:cubicBezTo>
                  <a:cubicBezTo>
                    <a:pt x="334" y="13"/>
                    <a:pt x="334" y="13"/>
                    <a:pt x="334" y="13"/>
                  </a:cubicBezTo>
                  <a:cubicBezTo>
                    <a:pt x="342" y="32"/>
                    <a:pt x="342" y="32"/>
                    <a:pt x="342" y="32"/>
                  </a:cubicBezTo>
                  <a:close/>
                  <a:moveTo>
                    <a:pt x="396" y="52"/>
                  </a:moveTo>
                  <a:cubicBezTo>
                    <a:pt x="400" y="52"/>
                    <a:pt x="403" y="52"/>
                    <a:pt x="407" y="52"/>
                  </a:cubicBezTo>
                  <a:cubicBezTo>
                    <a:pt x="407" y="49"/>
                    <a:pt x="407" y="49"/>
                    <a:pt x="407" y="49"/>
                  </a:cubicBezTo>
                  <a:cubicBezTo>
                    <a:pt x="404" y="49"/>
                    <a:pt x="402" y="49"/>
                    <a:pt x="401" y="49"/>
                  </a:cubicBezTo>
                  <a:cubicBezTo>
                    <a:pt x="401" y="48"/>
                    <a:pt x="400" y="47"/>
                    <a:pt x="400" y="46"/>
                  </a:cubicBezTo>
                  <a:cubicBezTo>
                    <a:pt x="400" y="44"/>
                    <a:pt x="400" y="40"/>
                    <a:pt x="400" y="32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0" y="7"/>
                    <a:pt x="400" y="6"/>
                    <a:pt x="401" y="6"/>
                  </a:cubicBezTo>
                  <a:cubicBezTo>
                    <a:pt x="401" y="6"/>
                    <a:pt x="401" y="6"/>
                    <a:pt x="401" y="6"/>
                  </a:cubicBezTo>
                  <a:cubicBezTo>
                    <a:pt x="407" y="6"/>
                    <a:pt x="411" y="6"/>
                    <a:pt x="413" y="6"/>
                  </a:cubicBezTo>
                  <a:cubicBezTo>
                    <a:pt x="414" y="6"/>
                    <a:pt x="414" y="6"/>
                    <a:pt x="414" y="7"/>
                  </a:cubicBezTo>
                  <a:cubicBezTo>
                    <a:pt x="414" y="7"/>
                    <a:pt x="415" y="9"/>
                    <a:pt x="415" y="13"/>
                  </a:cubicBezTo>
                  <a:cubicBezTo>
                    <a:pt x="418" y="13"/>
                    <a:pt x="418" y="13"/>
                    <a:pt x="418" y="13"/>
                  </a:cubicBezTo>
                  <a:cubicBezTo>
                    <a:pt x="418" y="9"/>
                    <a:pt x="418" y="5"/>
                    <a:pt x="419" y="2"/>
                  </a:cubicBezTo>
                  <a:cubicBezTo>
                    <a:pt x="419" y="1"/>
                    <a:pt x="419" y="1"/>
                    <a:pt x="419" y="1"/>
                  </a:cubicBezTo>
                  <a:cubicBezTo>
                    <a:pt x="410" y="1"/>
                    <a:pt x="401" y="1"/>
                    <a:pt x="394" y="1"/>
                  </a:cubicBezTo>
                  <a:cubicBezTo>
                    <a:pt x="387" y="1"/>
                    <a:pt x="379" y="1"/>
                    <a:pt x="372" y="1"/>
                  </a:cubicBezTo>
                  <a:cubicBezTo>
                    <a:pt x="371" y="1"/>
                    <a:pt x="371" y="1"/>
                    <a:pt x="371" y="1"/>
                  </a:cubicBezTo>
                  <a:cubicBezTo>
                    <a:pt x="372" y="5"/>
                    <a:pt x="372" y="9"/>
                    <a:pt x="372" y="13"/>
                  </a:cubicBezTo>
                  <a:cubicBezTo>
                    <a:pt x="375" y="13"/>
                    <a:pt x="375" y="13"/>
                    <a:pt x="375" y="13"/>
                  </a:cubicBezTo>
                  <a:cubicBezTo>
                    <a:pt x="375" y="9"/>
                    <a:pt x="375" y="7"/>
                    <a:pt x="375" y="7"/>
                  </a:cubicBezTo>
                  <a:cubicBezTo>
                    <a:pt x="376" y="6"/>
                    <a:pt x="376" y="6"/>
                    <a:pt x="376" y="6"/>
                  </a:cubicBezTo>
                  <a:cubicBezTo>
                    <a:pt x="376" y="6"/>
                    <a:pt x="377" y="6"/>
                    <a:pt x="378" y="6"/>
                  </a:cubicBezTo>
                  <a:cubicBezTo>
                    <a:pt x="381" y="6"/>
                    <a:pt x="384" y="6"/>
                    <a:pt x="387" y="6"/>
                  </a:cubicBezTo>
                  <a:cubicBezTo>
                    <a:pt x="389" y="6"/>
                    <a:pt x="390" y="6"/>
                    <a:pt x="390" y="6"/>
                  </a:cubicBezTo>
                  <a:cubicBezTo>
                    <a:pt x="390" y="6"/>
                    <a:pt x="390" y="11"/>
                    <a:pt x="390" y="21"/>
                  </a:cubicBezTo>
                  <a:cubicBezTo>
                    <a:pt x="390" y="26"/>
                    <a:pt x="390" y="31"/>
                    <a:pt x="390" y="35"/>
                  </a:cubicBezTo>
                  <a:cubicBezTo>
                    <a:pt x="390" y="42"/>
                    <a:pt x="389" y="46"/>
                    <a:pt x="389" y="47"/>
                  </a:cubicBezTo>
                  <a:cubicBezTo>
                    <a:pt x="389" y="48"/>
                    <a:pt x="389" y="48"/>
                    <a:pt x="389" y="48"/>
                  </a:cubicBezTo>
                  <a:cubicBezTo>
                    <a:pt x="388" y="49"/>
                    <a:pt x="388" y="49"/>
                    <a:pt x="387" y="49"/>
                  </a:cubicBezTo>
                  <a:cubicBezTo>
                    <a:pt x="386" y="49"/>
                    <a:pt x="384" y="49"/>
                    <a:pt x="383" y="49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6" y="52"/>
                    <a:pt x="390" y="52"/>
                    <a:pt x="396" y="52"/>
                  </a:cubicBezTo>
                  <a:close/>
                  <a:moveTo>
                    <a:pt x="439" y="52"/>
                  </a:moveTo>
                  <a:cubicBezTo>
                    <a:pt x="441" y="52"/>
                    <a:pt x="443" y="52"/>
                    <a:pt x="446" y="52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0" y="49"/>
                    <a:pt x="450" y="49"/>
                    <a:pt x="450" y="49"/>
                  </a:cubicBezTo>
                  <a:cubicBezTo>
                    <a:pt x="448" y="49"/>
                    <a:pt x="446" y="49"/>
                    <a:pt x="445" y="49"/>
                  </a:cubicBezTo>
                  <a:cubicBezTo>
                    <a:pt x="445" y="49"/>
                    <a:pt x="445" y="48"/>
                    <a:pt x="445" y="48"/>
                  </a:cubicBezTo>
                  <a:cubicBezTo>
                    <a:pt x="444" y="47"/>
                    <a:pt x="444" y="45"/>
                    <a:pt x="444" y="41"/>
                  </a:cubicBezTo>
                  <a:cubicBezTo>
                    <a:pt x="444" y="38"/>
                    <a:pt x="444" y="31"/>
                    <a:pt x="444" y="21"/>
                  </a:cubicBezTo>
                  <a:cubicBezTo>
                    <a:pt x="444" y="14"/>
                    <a:pt x="444" y="9"/>
                    <a:pt x="444" y="7"/>
                  </a:cubicBezTo>
                  <a:cubicBezTo>
                    <a:pt x="444" y="6"/>
                    <a:pt x="445" y="5"/>
                    <a:pt x="445" y="5"/>
                  </a:cubicBezTo>
                  <a:cubicBezTo>
                    <a:pt x="445" y="4"/>
                    <a:pt x="447" y="4"/>
                    <a:pt x="450" y="4"/>
                  </a:cubicBezTo>
                  <a:cubicBezTo>
                    <a:pt x="450" y="1"/>
                    <a:pt x="450" y="1"/>
                    <a:pt x="450" y="1"/>
                  </a:cubicBezTo>
                  <a:cubicBezTo>
                    <a:pt x="447" y="1"/>
                    <a:pt x="443" y="1"/>
                    <a:pt x="438" y="1"/>
                  </a:cubicBezTo>
                  <a:cubicBezTo>
                    <a:pt x="435" y="1"/>
                    <a:pt x="432" y="1"/>
                    <a:pt x="427" y="1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30" y="4"/>
                    <a:pt x="432" y="4"/>
                    <a:pt x="432" y="5"/>
                  </a:cubicBezTo>
                  <a:cubicBezTo>
                    <a:pt x="433" y="5"/>
                    <a:pt x="433" y="5"/>
                    <a:pt x="433" y="6"/>
                  </a:cubicBezTo>
                  <a:cubicBezTo>
                    <a:pt x="433" y="6"/>
                    <a:pt x="433" y="8"/>
                    <a:pt x="433" y="13"/>
                  </a:cubicBezTo>
                  <a:cubicBezTo>
                    <a:pt x="433" y="19"/>
                    <a:pt x="433" y="24"/>
                    <a:pt x="433" y="28"/>
                  </a:cubicBezTo>
                  <a:cubicBezTo>
                    <a:pt x="433" y="36"/>
                    <a:pt x="433" y="42"/>
                    <a:pt x="433" y="46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0" y="49"/>
                    <a:pt x="427" y="49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39" y="52"/>
                    <a:pt x="439" y="52"/>
                    <a:pt x="439" y="52"/>
                  </a:cubicBezTo>
                  <a:close/>
                  <a:moveTo>
                    <a:pt x="503" y="50"/>
                  </a:moveTo>
                  <a:cubicBezTo>
                    <a:pt x="507" y="47"/>
                    <a:pt x="511" y="44"/>
                    <a:pt x="513" y="40"/>
                  </a:cubicBezTo>
                  <a:cubicBezTo>
                    <a:pt x="515" y="36"/>
                    <a:pt x="516" y="31"/>
                    <a:pt x="516" y="25"/>
                  </a:cubicBezTo>
                  <a:cubicBezTo>
                    <a:pt x="516" y="20"/>
                    <a:pt x="515" y="15"/>
                    <a:pt x="513" y="12"/>
                  </a:cubicBezTo>
                  <a:cubicBezTo>
                    <a:pt x="511" y="8"/>
                    <a:pt x="508" y="5"/>
                    <a:pt x="504" y="3"/>
                  </a:cubicBezTo>
                  <a:cubicBezTo>
                    <a:pt x="500" y="1"/>
                    <a:pt x="495" y="0"/>
                    <a:pt x="489" y="0"/>
                  </a:cubicBezTo>
                  <a:cubicBezTo>
                    <a:pt x="482" y="0"/>
                    <a:pt x="477" y="1"/>
                    <a:pt x="473" y="3"/>
                  </a:cubicBezTo>
                  <a:cubicBezTo>
                    <a:pt x="469" y="6"/>
                    <a:pt x="466" y="9"/>
                    <a:pt x="463" y="13"/>
                  </a:cubicBezTo>
                  <a:cubicBezTo>
                    <a:pt x="461" y="17"/>
                    <a:pt x="460" y="21"/>
                    <a:pt x="460" y="27"/>
                  </a:cubicBezTo>
                  <a:cubicBezTo>
                    <a:pt x="460" y="35"/>
                    <a:pt x="462" y="42"/>
                    <a:pt x="467" y="46"/>
                  </a:cubicBezTo>
                  <a:cubicBezTo>
                    <a:pt x="472" y="51"/>
                    <a:pt x="479" y="53"/>
                    <a:pt x="488" y="53"/>
                  </a:cubicBezTo>
                  <a:cubicBezTo>
                    <a:pt x="494" y="53"/>
                    <a:pt x="499" y="52"/>
                    <a:pt x="503" y="50"/>
                  </a:cubicBezTo>
                  <a:close/>
                  <a:moveTo>
                    <a:pt x="480" y="47"/>
                  </a:moveTo>
                  <a:cubicBezTo>
                    <a:pt x="477" y="45"/>
                    <a:pt x="475" y="43"/>
                    <a:pt x="473" y="39"/>
                  </a:cubicBezTo>
                  <a:cubicBezTo>
                    <a:pt x="472" y="35"/>
                    <a:pt x="471" y="31"/>
                    <a:pt x="471" y="26"/>
                  </a:cubicBezTo>
                  <a:cubicBezTo>
                    <a:pt x="471" y="18"/>
                    <a:pt x="473" y="13"/>
                    <a:pt x="475" y="9"/>
                  </a:cubicBezTo>
                  <a:cubicBezTo>
                    <a:pt x="478" y="6"/>
                    <a:pt x="482" y="4"/>
                    <a:pt x="488" y="4"/>
                  </a:cubicBezTo>
                  <a:cubicBezTo>
                    <a:pt x="493" y="4"/>
                    <a:pt x="497" y="6"/>
                    <a:pt x="500" y="9"/>
                  </a:cubicBezTo>
                  <a:cubicBezTo>
                    <a:pt x="504" y="13"/>
                    <a:pt x="505" y="19"/>
                    <a:pt x="505" y="27"/>
                  </a:cubicBezTo>
                  <a:cubicBezTo>
                    <a:pt x="505" y="35"/>
                    <a:pt x="504" y="40"/>
                    <a:pt x="501" y="44"/>
                  </a:cubicBezTo>
                  <a:cubicBezTo>
                    <a:pt x="498" y="47"/>
                    <a:pt x="494" y="49"/>
                    <a:pt x="489" y="49"/>
                  </a:cubicBezTo>
                  <a:cubicBezTo>
                    <a:pt x="485" y="49"/>
                    <a:pt x="482" y="48"/>
                    <a:pt x="480" y="47"/>
                  </a:cubicBezTo>
                  <a:close/>
                  <a:moveTo>
                    <a:pt x="535" y="52"/>
                  </a:moveTo>
                  <a:cubicBezTo>
                    <a:pt x="536" y="52"/>
                    <a:pt x="539" y="52"/>
                    <a:pt x="543" y="52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40" y="49"/>
                    <a:pt x="538" y="49"/>
                    <a:pt x="538" y="49"/>
                  </a:cubicBezTo>
                  <a:cubicBezTo>
                    <a:pt x="537" y="48"/>
                    <a:pt x="537" y="48"/>
                    <a:pt x="537" y="48"/>
                  </a:cubicBezTo>
                  <a:cubicBezTo>
                    <a:pt x="537" y="47"/>
                    <a:pt x="537" y="45"/>
                    <a:pt x="537" y="41"/>
                  </a:cubicBezTo>
                  <a:cubicBezTo>
                    <a:pt x="537" y="36"/>
                    <a:pt x="537" y="31"/>
                    <a:pt x="537" y="27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9" y="16"/>
                    <a:pt x="543" y="21"/>
                    <a:pt x="548" y="26"/>
                  </a:cubicBezTo>
                  <a:cubicBezTo>
                    <a:pt x="556" y="37"/>
                    <a:pt x="564" y="45"/>
                    <a:pt x="570" y="52"/>
                  </a:cubicBezTo>
                  <a:cubicBezTo>
                    <a:pt x="572" y="53"/>
                    <a:pt x="574" y="53"/>
                    <a:pt x="577" y="53"/>
                  </a:cubicBezTo>
                  <a:cubicBezTo>
                    <a:pt x="577" y="53"/>
                    <a:pt x="577" y="53"/>
                    <a:pt x="577" y="53"/>
                  </a:cubicBezTo>
                  <a:cubicBezTo>
                    <a:pt x="577" y="49"/>
                    <a:pt x="577" y="45"/>
                    <a:pt x="577" y="41"/>
                  </a:cubicBezTo>
                  <a:cubicBezTo>
                    <a:pt x="577" y="26"/>
                    <a:pt x="577" y="26"/>
                    <a:pt x="577" y="26"/>
                  </a:cubicBezTo>
                  <a:cubicBezTo>
                    <a:pt x="577" y="12"/>
                    <a:pt x="577" y="12"/>
                    <a:pt x="577" y="12"/>
                  </a:cubicBezTo>
                  <a:cubicBezTo>
                    <a:pt x="577" y="8"/>
                    <a:pt x="577" y="6"/>
                    <a:pt x="577" y="6"/>
                  </a:cubicBezTo>
                  <a:cubicBezTo>
                    <a:pt x="578" y="5"/>
                    <a:pt x="578" y="5"/>
                    <a:pt x="578" y="5"/>
                  </a:cubicBezTo>
                  <a:cubicBezTo>
                    <a:pt x="579" y="5"/>
                    <a:pt x="579" y="5"/>
                    <a:pt x="579" y="5"/>
                  </a:cubicBezTo>
                  <a:cubicBezTo>
                    <a:pt x="579" y="4"/>
                    <a:pt x="581" y="4"/>
                    <a:pt x="583" y="4"/>
                  </a:cubicBezTo>
                  <a:cubicBezTo>
                    <a:pt x="583" y="1"/>
                    <a:pt x="583" y="1"/>
                    <a:pt x="583" y="1"/>
                  </a:cubicBezTo>
                  <a:cubicBezTo>
                    <a:pt x="581" y="1"/>
                    <a:pt x="577" y="1"/>
                    <a:pt x="574" y="1"/>
                  </a:cubicBezTo>
                  <a:cubicBezTo>
                    <a:pt x="571" y="1"/>
                    <a:pt x="568" y="1"/>
                    <a:pt x="566" y="1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9" y="4"/>
                    <a:pt x="570" y="4"/>
                    <a:pt x="571" y="4"/>
                  </a:cubicBezTo>
                  <a:cubicBezTo>
                    <a:pt x="571" y="5"/>
                    <a:pt x="572" y="5"/>
                    <a:pt x="572" y="5"/>
                  </a:cubicBezTo>
                  <a:cubicBezTo>
                    <a:pt x="572" y="6"/>
                    <a:pt x="572" y="7"/>
                    <a:pt x="572" y="9"/>
                  </a:cubicBezTo>
                  <a:cubicBezTo>
                    <a:pt x="572" y="13"/>
                    <a:pt x="572" y="18"/>
                    <a:pt x="572" y="24"/>
                  </a:cubicBezTo>
                  <a:cubicBezTo>
                    <a:pt x="572" y="38"/>
                    <a:pt x="572" y="38"/>
                    <a:pt x="572" y="38"/>
                  </a:cubicBezTo>
                  <a:cubicBezTo>
                    <a:pt x="569" y="35"/>
                    <a:pt x="565" y="30"/>
                    <a:pt x="560" y="24"/>
                  </a:cubicBezTo>
                  <a:cubicBezTo>
                    <a:pt x="553" y="16"/>
                    <a:pt x="547" y="8"/>
                    <a:pt x="541" y="1"/>
                  </a:cubicBezTo>
                  <a:cubicBezTo>
                    <a:pt x="539" y="1"/>
                    <a:pt x="536" y="1"/>
                    <a:pt x="534" y="1"/>
                  </a:cubicBezTo>
                  <a:cubicBezTo>
                    <a:pt x="532" y="1"/>
                    <a:pt x="530" y="1"/>
                    <a:pt x="526" y="1"/>
                  </a:cubicBezTo>
                  <a:cubicBezTo>
                    <a:pt x="526" y="4"/>
                    <a:pt x="526" y="4"/>
                    <a:pt x="526" y="4"/>
                  </a:cubicBezTo>
                  <a:cubicBezTo>
                    <a:pt x="529" y="4"/>
                    <a:pt x="531" y="4"/>
                    <a:pt x="531" y="5"/>
                  </a:cubicBezTo>
                  <a:cubicBezTo>
                    <a:pt x="532" y="5"/>
                    <a:pt x="532" y="5"/>
                    <a:pt x="532" y="6"/>
                  </a:cubicBezTo>
                  <a:cubicBezTo>
                    <a:pt x="532" y="6"/>
                    <a:pt x="532" y="9"/>
                    <a:pt x="532" y="13"/>
                  </a:cubicBezTo>
                  <a:cubicBezTo>
                    <a:pt x="532" y="28"/>
                    <a:pt x="532" y="28"/>
                    <a:pt x="532" y="28"/>
                  </a:cubicBezTo>
                  <a:cubicBezTo>
                    <a:pt x="532" y="31"/>
                    <a:pt x="532" y="36"/>
                    <a:pt x="532" y="42"/>
                  </a:cubicBezTo>
                  <a:cubicBezTo>
                    <a:pt x="532" y="45"/>
                    <a:pt x="532" y="47"/>
                    <a:pt x="532" y="48"/>
                  </a:cubicBezTo>
                  <a:cubicBezTo>
                    <a:pt x="532" y="48"/>
                    <a:pt x="531" y="49"/>
                    <a:pt x="531" y="49"/>
                  </a:cubicBezTo>
                  <a:cubicBezTo>
                    <a:pt x="530" y="49"/>
                    <a:pt x="529" y="49"/>
                    <a:pt x="526" y="49"/>
                  </a:cubicBezTo>
                  <a:cubicBezTo>
                    <a:pt x="526" y="52"/>
                    <a:pt x="526" y="52"/>
                    <a:pt x="526" y="52"/>
                  </a:cubicBezTo>
                  <a:cubicBezTo>
                    <a:pt x="530" y="52"/>
                    <a:pt x="533" y="52"/>
                    <a:pt x="535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2147" y="551"/>
              <a:ext cx="109" cy="117"/>
            </a:xfrm>
            <a:custGeom>
              <a:avLst/>
              <a:gdLst>
                <a:gd name="T0" fmla="*/ 62 w 84"/>
                <a:gd name="T1" fmla="*/ 53 h 80"/>
                <a:gd name="T2" fmla="*/ 63 w 84"/>
                <a:gd name="T3" fmla="*/ 62 h 80"/>
                <a:gd name="T4" fmla="*/ 62 w 84"/>
                <a:gd name="T5" fmla="*/ 70 h 80"/>
                <a:gd name="T6" fmla="*/ 48 w 84"/>
                <a:gd name="T7" fmla="*/ 74 h 80"/>
                <a:gd name="T8" fmla="*/ 26 w 84"/>
                <a:gd name="T9" fmla="*/ 64 h 80"/>
                <a:gd name="T10" fmla="*/ 17 w 84"/>
                <a:gd name="T11" fmla="*/ 38 h 80"/>
                <a:gd name="T12" fmla="*/ 26 w 84"/>
                <a:gd name="T13" fmla="*/ 15 h 80"/>
                <a:gd name="T14" fmla="*/ 48 w 84"/>
                <a:gd name="T15" fmla="*/ 6 h 80"/>
                <a:gd name="T16" fmla="*/ 61 w 84"/>
                <a:gd name="T17" fmla="*/ 8 h 80"/>
                <a:gd name="T18" fmla="*/ 70 w 84"/>
                <a:gd name="T19" fmla="*/ 14 h 80"/>
                <a:gd name="T20" fmla="*/ 71 w 84"/>
                <a:gd name="T21" fmla="*/ 24 h 80"/>
                <a:gd name="T22" fmla="*/ 76 w 84"/>
                <a:gd name="T23" fmla="*/ 24 h 80"/>
                <a:gd name="T24" fmla="*/ 78 w 84"/>
                <a:gd name="T25" fmla="*/ 6 h 80"/>
                <a:gd name="T26" fmla="*/ 77 w 84"/>
                <a:gd name="T27" fmla="*/ 5 h 80"/>
                <a:gd name="T28" fmla="*/ 63 w 84"/>
                <a:gd name="T29" fmla="*/ 2 h 80"/>
                <a:gd name="T30" fmla="*/ 48 w 84"/>
                <a:gd name="T31" fmla="*/ 0 h 80"/>
                <a:gd name="T32" fmla="*/ 13 w 84"/>
                <a:gd name="T33" fmla="*/ 11 h 80"/>
                <a:gd name="T34" fmla="*/ 0 w 84"/>
                <a:gd name="T35" fmla="*/ 40 h 80"/>
                <a:gd name="T36" fmla="*/ 12 w 84"/>
                <a:gd name="T37" fmla="*/ 69 h 80"/>
                <a:gd name="T38" fmla="*/ 46 w 84"/>
                <a:gd name="T39" fmla="*/ 80 h 80"/>
                <a:gd name="T40" fmla="*/ 61 w 84"/>
                <a:gd name="T41" fmla="*/ 78 h 80"/>
                <a:gd name="T42" fmla="*/ 79 w 84"/>
                <a:gd name="T43" fmla="*/ 73 h 80"/>
                <a:gd name="T44" fmla="*/ 78 w 84"/>
                <a:gd name="T45" fmla="*/ 62 h 80"/>
                <a:gd name="T46" fmla="*/ 79 w 84"/>
                <a:gd name="T47" fmla="*/ 52 h 80"/>
                <a:gd name="T48" fmla="*/ 84 w 84"/>
                <a:gd name="T49" fmla="*/ 51 h 80"/>
                <a:gd name="T50" fmla="*/ 84 w 84"/>
                <a:gd name="T51" fmla="*/ 47 h 80"/>
                <a:gd name="T52" fmla="*/ 68 w 84"/>
                <a:gd name="T53" fmla="*/ 47 h 80"/>
                <a:gd name="T54" fmla="*/ 50 w 84"/>
                <a:gd name="T55" fmla="*/ 47 h 80"/>
                <a:gd name="T56" fmla="*/ 50 w 84"/>
                <a:gd name="T57" fmla="*/ 51 h 80"/>
                <a:gd name="T58" fmla="*/ 62 w 84"/>
                <a:gd name="T59" fmla="*/ 5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4" h="80">
                  <a:moveTo>
                    <a:pt x="62" y="53"/>
                  </a:moveTo>
                  <a:cubicBezTo>
                    <a:pt x="63" y="54"/>
                    <a:pt x="63" y="57"/>
                    <a:pt x="63" y="62"/>
                  </a:cubicBezTo>
                  <a:cubicBezTo>
                    <a:pt x="63" y="65"/>
                    <a:pt x="63" y="67"/>
                    <a:pt x="62" y="70"/>
                  </a:cubicBezTo>
                  <a:cubicBezTo>
                    <a:pt x="57" y="73"/>
                    <a:pt x="52" y="74"/>
                    <a:pt x="48" y="74"/>
                  </a:cubicBezTo>
                  <a:cubicBezTo>
                    <a:pt x="39" y="74"/>
                    <a:pt x="32" y="70"/>
                    <a:pt x="26" y="64"/>
                  </a:cubicBezTo>
                  <a:cubicBezTo>
                    <a:pt x="20" y="57"/>
                    <a:pt x="17" y="49"/>
                    <a:pt x="17" y="38"/>
                  </a:cubicBezTo>
                  <a:cubicBezTo>
                    <a:pt x="17" y="28"/>
                    <a:pt x="20" y="21"/>
                    <a:pt x="26" y="15"/>
                  </a:cubicBezTo>
                  <a:cubicBezTo>
                    <a:pt x="31" y="9"/>
                    <a:pt x="39" y="6"/>
                    <a:pt x="48" y="6"/>
                  </a:cubicBezTo>
                  <a:cubicBezTo>
                    <a:pt x="53" y="6"/>
                    <a:pt x="58" y="7"/>
                    <a:pt x="61" y="8"/>
                  </a:cubicBezTo>
                  <a:cubicBezTo>
                    <a:pt x="65" y="10"/>
                    <a:pt x="68" y="12"/>
                    <a:pt x="70" y="14"/>
                  </a:cubicBezTo>
                  <a:cubicBezTo>
                    <a:pt x="71" y="17"/>
                    <a:pt x="71" y="20"/>
                    <a:pt x="71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6" y="17"/>
                    <a:pt x="77" y="11"/>
                    <a:pt x="78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3" y="4"/>
                    <a:pt x="68" y="2"/>
                    <a:pt x="63" y="2"/>
                  </a:cubicBezTo>
                  <a:cubicBezTo>
                    <a:pt x="58" y="1"/>
                    <a:pt x="53" y="0"/>
                    <a:pt x="48" y="0"/>
                  </a:cubicBezTo>
                  <a:cubicBezTo>
                    <a:pt x="33" y="0"/>
                    <a:pt x="21" y="4"/>
                    <a:pt x="13" y="11"/>
                  </a:cubicBezTo>
                  <a:cubicBezTo>
                    <a:pt x="5" y="18"/>
                    <a:pt x="0" y="28"/>
                    <a:pt x="0" y="40"/>
                  </a:cubicBezTo>
                  <a:cubicBezTo>
                    <a:pt x="0" y="52"/>
                    <a:pt x="4" y="61"/>
                    <a:pt x="12" y="69"/>
                  </a:cubicBezTo>
                  <a:cubicBezTo>
                    <a:pt x="20" y="76"/>
                    <a:pt x="32" y="80"/>
                    <a:pt x="46" y="80"/>
                  </a:cubicBezTo>
                  <a:cubicBezTo>
                    <a:pt x="51" y="80"/>
                    <a:pt x="56" y="79"/>
                    <a:pt x="61" y="78"/>
                  </a:cubicBezTo>
                  <a:cubicBezTo>
                    <a:pt x="66" y="77"/>
                    <a:pt x="72" y="76"/>
                    <a:pt x="79" y="73"/>
                  </a:cubicBezTo>
                  <a:cubicBezTo>
                    <a:pt x="79" y="67"/>
                    <a:pt x="78" y="64"/>
                    <a:pt x="78" y="62"/>
                  </a:cubicBezTo>
                  <a:cubicBezTo>
                    <a:pt x="78" y="59"/>
                    <a:pt x="79" y="56"/>
                    <a:pt x="79" y="52"/>
                  </a:cubicBezTo>
                  <a:cubicBezTo>
                    <a:pt x="81" y="52"/>
                    <a:pt x="82" y="51"/>
                    <a:pt x="84" y="51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8" y="47"/>
                    <a:pt x="73" y="47"/>
                    <a:pt x="68" y="47"/>
                  </a:cubicBezTo>
                  <a:cubicBezTo>
                    <a:pt x="63" y="47"/>
                    <a:pt x="57" y="47"/>
                    <a:pt x="50" y="47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7" y="52"/>
                    <a:pt x="61" y="52"/>
                    <a:pt x="62" y="53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2273" y="589"/>
              <a:ext cx="297" cy="77"/>
            </a:xfrm>
            <a:custGeom>
              <a:avLst/>
              <a:gdLst>
                <a:gd name="T0" fmla="*/ 24 w 229"/>
                <a:gd name="T1" fmla="*/ 49 h 53"/>
                <a:gd name="T2" fmla="*/ 17 w 229"/>
                <a:gd name="T3" fmla="*/ 42 h 53"/>
                <a:gd name="T4" fmla="*/ 17 w 229"/>
                <a:gd name="T5" fmla="*/ 5 h 53"/>
                <a:gd name="T6" fmla="*/ 32 w 229"/>
                <a:gd name="T7" fmla="*/ 14 h 53"/>
                <a:gd name="T8" fmla="*/ 20 w 229"/>
                <a:gd name="T9" fmla="*/ 25 h 53"/>
                <a:gd name="T10" fmla="*/ 37 w 229"/>
                <a:gd name="T11" fmla="*/ 52 h 53"/>
                <a:gd name="T12" fmla="*/ 51 w 229"/>
                <a:gd name="T13" fmla="*/ 49 h 53"/>
                <a:gd name="T14" fmla="*/ 39 w 229"/>
                <a:gd name="T15" fmla="*/ 37 h 53"/>
                <a:gd name="T16" fmla="*/ 43 w 229"/>
                <a:gd name="T17" fmla="*/ 12 h 53"/>
                <a:gd name="T18" fmla="*/ 28 w 229"/>
                <a:gd name="T19" fmla="*/ 1 h 53"/>
                <a:gd name="T20" fmla="*/ 0 w 229"/>
                <a:gd name="T21" fmla="*/ 4 h 53"/>
                <a:gd name="T22" fmla="*/ 6 w 229"/>
                <a:gd name="T23" fmla="*/ 14 h 53"/>
                <a:gd name="T24" fmla="*/ 6 w 229"/>
                <a:gd name="T25" fmla="*/ 48 h 53"/>
                <a:gd name="T26" fmla="*/ 0 w 229"/>
                <a:gd name="T27" fmla="*/ 52 h 53"/>
                <a:gd name="T28" fmla="*/ 112 w 229"/>
                <a:gd name="T29" fmla="*/ 40 h 53"/>
                <a:gd name="T30" fmla="*/ 103 w 229"/>
                <a:gd name="T31" fmla="*/ 3 h 53"/>
                <a:gd name="T32" fmla="*/ 62 w 229"/>
                <a:gd name="T33" fmla="*/ 13 h 53"/>
                <a:gd name="T34" fmla="*/ 86 w 229"/>
                <a:gd name="T35" fmla="*/ 53 h 53"/>
                <a:gd name="T36" fmla="*/ 72 w 229"/>
                <a:gd name="T37" fmla="*/ 39 h 53"/>
                <a:gd name="T38" fmla="*/ 86 w 229"/>
                <a:gd name="T39" fmla="*/ 4 h 53"/>
                <a:gd name="T40" fmla="*/ 100 w 229"/>
                <a:gd name="T41" fmla="*/ 44 h 53"/>
                <a:gd name="T42" fmla="*/ 129 w 229"/>
                <a:gd name="T43" fmla="*/ 5 h 53"/>
                <a:gd name="T44" fmla="*/ 130 w 229"/>
                <a:gd name="T45" fmla="*/ 19 h 53"/>
                <a:gd name="T46" fmla="*/ 139 w 229"/>
                <a:gd name="T47" fmla="*/ 51 h 53"/>
                <a:gd name="T48" fmla="*/ 170 w 229"/>
                <a:gd name="T49" fmla="*/ 45 h 53"/>
                <a:gd name="T50" fmla="*/ 173 w 229"/>
                <a:gd name="T51" fmla="*/ 9 h 53"/>
                <a:gd name="T52" fmla="*/ 179 w 229"/>
                <a:gd name="T53" fmla="*/ 1 h 53"/>
                <a:gd name="T54" fmla="*/ 161 w 229"/>
                <a:gd name="T55" fmla="*/ 4 h 53"/>
                <a:gd name="T56" fmla="*/ 168 w 229"/>
                <a:gd name="T57" fmla="*/ 11 h 53"/>
                <a:gd name="T58" fmla="*/ 163 w 229"/>
                <a:gd name="T59" fmla="*/ 45 h 53"/>
                <a:gd name="T60" fmla="*/ 142 w 229"/>
                <a:gd name="T61" fmla="*/ 41 h 53"/>
                <a:gd name="T62" fmla="*/ 141 w 229"/>
                <a:gd name="T63" fmla="*/ 7 h 53"/>
                <a:gd name="T64" fmla="*/ 147 w 229"/>
                <a:gd name="T65" fmla="*/ 4 h 53"/>
                <a:gd name="T66" fmla="*/ 124 w 229"/>
                <a:gd name="T67" fmla="*/ 1 h 53"/>
                <a:gd name="T68" fmla="*/ 200 w 229"/>
                <a:gd name="T69" fmla="*/ 52 h 53"/>
                <a:gd name="T70" fmla="*/ 205 w 229"/>
                <a:gd name="T71" fmla="*/ 49 h 53"/>
                <a:gd name="T72" fmla="*/ 204 w 229"/>
                <a:gd name="T73" fmla="*/ 24 h 53"/>
                <a:gd name="T74" fmla="*/ 216 w 229"/>
                <a:gd name="T75" fmla="*/ 7 h 53"/>
                <a:gd name="T76" fmla="*/ 210 w 229"/>
                <a:gd name="T77" fmla="*/ 25 h 53"/>
                <a:gd name="T78" fmla="*/ 206 w 229"/>
                <a:gd name="T79" fmla="*/ 25 h 53"/>
                <a:gd name="T80" fmla="*/ 212 w 229"/>
                <a:gd name="T81" fmla="*/ 28 h 53"/>
                <a:gd name="T82" fmla="*/ 227 w 229"/>
                <a:gd name="T83" fmla="*/ 6 h 53"/>
                <a:gd name="T84" fmla="*/ 207 w 229"/>
                <a:gd name="T85" fmla="*/ 1 h 53"/>
                <a:gd name="T86" fmla="*/ 187 w 229"/>
                <a:gd name="T87" fmla="*/ 1 h 53"/>
                <a:gd name="T88" fmla="*/ 192 w 229"/>
                <a:gd name="T89" fmla="*/ 5 h 53"/>
                <a:gd name="T90" fmla="*/ 193 w 229"/>
                <a:gd name="T91" fmla="*/ 40 h 53"/>
                <a:gd name="T92" fmla="*/ 187 w 229"/>
                <a:gd name="T93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53">
                  <a:moveTo>
                    <a:pt x="12" y="52"/>
                  </a:moveTo>
                  <a:cubicBezTo>
                    <a:pt x="15" y="52"/>
                    <a:pt x="19" y="52"/>
                    <a:pt x="24" y="52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9" y="49"/>
                    <a:pt x="19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7" y="45"/>
                    <a:pt x="17" y="42"/>
                  </a:cubicBezTo>
                  <a:cubicBezTo>
                    <a:pt x="17" y="37"/>
                    <a:pt x="17" y="33"/>
                    <a:pt x="17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8" y="6"/>
                    <a:pt x="30" y="7"/>
                  </a:cubicBezTo>
                  <a:cubicBezTo>
                    <a:pt x="32" y="9"/>
                    <a:pt x="32" y="11"/>
                    <a:pt x="32" y="14"/>
                  </a:cubicBezTo>
                  <a:cubicBezTo>
                    <a:pt x="32" y="18"/>
                    <a:pt x="31" y="20"/>
                    <a:pt x="29" y="22"/>
                  </a:cubicBezTo>
                  <a:cubicBezTo>
                    <a:pt x="27" y="24"/>
                    <a:pt x="25" y="25"/>
                    <a:pt x="22" y="25"/>
                  </a:cubicBezTo>
                  <a:cubicBezTo>
                    <a:pt x="22" y="25"/>
                    <a:pt x="21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31" y="44"/>
                    <a:pt x="35" y="49"/>
                    <a:pt x="37" y="52"/>
                  </a:cubicBezTo>
                  <a:cubicBezTo>
                    <a:pt x="39" y="52"/>
                    <a:pt x="43" y="52"/>
                    <a:pt x="49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8" y="49"/>
                    <a:pt x="47" y="48"/>
                    <a:pt x="46" y="4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4"/>
                    <a:pt x="39" y="22"/>
                    <a:pt x="41" y="19"/>
                  </a:cubicBezTo>
                  <a:cubicBezTo>
                    <a:pt x="42" y="17"/>
                    <a:pt x="43" y="15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0" y="4"/>
                    <a:pt x="39" y="3"/>
                    <a:pt x="37" y="2"/>
                  </a:cubicBezTo>
                  <a:cubicBezTo>
                    <a:pt x="35" y="1"/>
                    <a:pt x="32" y="1"/>
                    <a:pt x="2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5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9"/>
                    <a:pt x="6" y="14"/>
                  </a:cubicBezTo>
                  <a:cubicBezTo>
                    <a:pt x="6" y="20"/>
                    <a:pt x="6" y="26"/>
                    <a:pt x="6" y="30"/>
                  </a:cubicBezTo>
                  <a:cubicBezTo>
                    <a:pt x="6" y="33"/>
                    <a:pt x="6" y="37"/>
                    <a:pt x="6" y="42"/>
                  </a:cubicBezTo>
                  <a:cubicBezTo>
                    <a:pt x="6" y="45"/>
                    <a:pt x="6" y="47"/>
                    <a:pt x="6" y="48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3" y="49"/>
                    <a:pt x="0" y="4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52"/>
                    <a:pt x="8" y="52"/>
                    <a:pt x="12" y="52"/>
                  </a:cubicBezTo>
                  <a:close/>
                  <a:moveTo>
                    <a:pt x="102" y="50"/>
                  </a:moveTo>
                  <a:cubicBezTo>
                    <a:pt x="106" y="47"/>
                    <a:pt x="109" y="44"/>
                    <a:pt x="112" y="40"/>
                  </a:cubicBezTo>
                  <a:cubicBezTo>
                    <a:pt x="114" y="36"/>
                    <a:pt x="115" y="31"/>
                    <a:pt x="115" y="25"/>
                  </a:cubicBezTo>
                  <a:cubicBezTo>
                    <a:pt x="115" y="20"/>
                    <a:pt x="114" y="15"/>
                    <a:pt x="112" y="12"/>
                  </a:cubicBezTo>
                  <a:cubicBezTo>
                    <a:pt x="110" y="8"/>
                    <a:pt x="107" y="5"/>
                    <a:pt x="103" y="3"/>
                  </a:cubicBezTo>
                  <a:cubicBezTo>
                    <a:pt x="99" y="1"/>
                    <a:pt x="94" y="0"/>
                    <a:pt x="88" y="0"/>
                  </a:cubicBezTo>
                  <a:cubicBezTo>
                    <a:pt x="81" y="0"/>
                    <a:pt x="76" y="1"/>
                    <a:pt x="72" y="3"/>
                  </a:cubicBezTo>
                  <a:cubicBezTo>
                    <a:pt x="68" y="6"/>
                    <a:pt x="64" y="9"/>
                    <a:pt x="62" y="13"/>
                  </a:cubicBezTo>
                  <a:cubicBezTo>
                    <a:pt x="60" y="17"/>
                    <a:pt x="59" y="21"/>
                    <a:pt x="59" y="27"/>
                  </a:cubicBezTo>
                  <a:cubicBezTo>
                    <a:pt x="59" y="35"/>
                    <a:pt x="61" y="42"/>
                    <a:pt x="66" y="46"/>
                  </a:cubicBezTo>
                  <a:cubicBezTo>
                    <a:pt x="71" y="51"/>
                    <a:pt x="77" y="53"/>
                    <a:pt x="86" y="53"/>
                  </a:cubicBezTo>
                  <a:cubicBezTo>
                    <a:pt x="92" y="53"/>
                    <a:pt x="98" y="52"/>
                    <a:pt x="102" y="50"/>
                  </a:cubicBezTo>
                  <a:close/>
                  <a:moveTo>
                    <a:pt x="78" y="47"/>
                  </a:moveTo>
                  <a:cubicBezTo>
                    <a:pt x="76" y="45"/>
                    <a:pt x="74" y="43"/>
                    <a:pt x="72" y="39"/>
                  </a:cubicBezTo>
                  <a:cubicBezTo>
                    <a:pt x="71" y="35"/>
                    <a:pt x="70" y="31"/>
                    <a:pt x="70" y="26"/>
                  </a:cubicBezTo>
                  <a:cubicBezTo>
                    <a:pt x="70" y="18"/>
                    <a:pt x="71" y="13"/>
                    <a:pt x="74" y="9"/>
                  </a:cubicBezTo>
                  <a:cubicBezTo>
                    <a:pt x="77" y="6"/>
                    <a:pt x="81" y="4"/>
                    <a:pt x="86" y="4"/>
                  </a:cubicBezTo>
                  <a:cubicBezTo>
                    <a:pt x="92" y="4"/>
                    <a:pt x="96" y="6"/>
                    <a:pt x="99" y="9"/>
                  </a:cubicBezTo>
                  <a:cubicBezTo>
                    <a:pt x="102" y="13"/>
                    <a:pt x="104" y="19"/>
                    <a:pt x="104" y="27"/>
                  </a:cubicBezTo>
                  <a:cubicBezTo>
                    <a:pt x="104" y="35"/>
                    <a:pt x="102" y="40"/>
                    <a:pt x="100" y="44"/>
                  </a:cubicBezTo>
                  <a:cubicBezTo>
                    <a:pt x="97" y="47"/>
                    <a:pt x="93" y="49"/>
                    <a:pt x="88" y="49"/>
                  </a:cubicBezTo>
                  <a:cubicBezTo>
                    <a:pt x="84" y="49"/>
                    <a:pt x="81" y="48"/>
                    <a:pt x="78" y="47"/>
                  </a:cubicBezTo>
                  <a:close/>
                  <a:moveTo>
                    <a:pt x="129" y="5"/>
                  </a:moveTo>
                  <a:cubicBezTo>
                    <a:pt x="129" y="5"/>
                    <a:pt x="129" y="5"/>
                    <a:pt x="130" y="5"/>
                  </a:cubicBezTo>
                  <a:cubicBezTo>
                    <a:pt x="130" y="6"/>
                    <a:pt x="130" y="7"/>
                    <a:pt x="130" y="9"/>
                  </a:cubicBezTo>
                  <a:cubicBezTo>
                    <a:pt x="130" y="14"/>
                    <a:pt x="130" y="18"/>
                    <a:pt x="130" y="19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40"/>
                    <a:pt x="131" y="43"/>
                    <a:pt x="132" y="45"/>
                  </a:cubicBezTo>
                  <a:cubicBezTo>
                    <a:pt x="134" y="48"/>
                    <a:pt x="136" y="49"/>
                    <a:pt x="139" y="51"/>
                  </a:cubicBezTo>
                  <a:cubicBezTo>
                    <a:pt x="142" y="52"/>
                    <a:pt x="146" y="53"/>
                    <a:pt x="151" y="53"/>
                  </a:cubicBezTo>
                  <a:cubicBezTo>
                    <a:pt x="156" y="53"/>
                    <a:pt x="160" y="52"/>
                    <a:pt x="163" y="51"/>
                  </a:cubicBezTo>
                  <a:cubicBezTo>
                    <a:pt x="166" y="49"/>
                    <a:pt x="169" y="47"/>
                    <a:pt x="170" y="45"/>
                  </a:cubicBezTo>
                  <a:cubicBezTo>
                    <a:pt x="171" y="43"/>
                    <a:pt x="172" y="40"/>
                    <a:pt x="172" y="36"/>
                  </a:cubicBezTo>
                  <a:cubicBezTo>
                    <a:pt x="173" y="35"/>
                    <a:pt x="173" y="32"/>
                    <a:pt x="173" y="28"/>
                  </a:cubicBezTo>
                  <a:cubicBezTo>
                    <a:pt x="173" y="21"/>
                    <a:pt x="173" y="14"/>
                    <a:pt x="173" y="9"/>
                  </a:cubicBezTo>
                  <a:cubicBezTo>
                    <a:pt x="173" y="7"/>
                    <a:pt x="174" y="5"/>
                    <a:pt x="174" y="5"/>
                  </a:cubicBezTo>
                  <a:cubicBezTo>
                    <a:pt x="175" y="4"/>
                    <a:pt x="176" y="4"/>
                    <a:pt x="179" y="4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5" y="1"/>
                    <a:pt x="173" y="1"/>
                    <a:pt x="170" y="1"/>
                  </a:cubicBezTo>
                  <a:cubicBezTo>
                    <a:pt x="168" y="1"/>
                    <a:pt x="165" y="1"/>
                    <a:pt x="161" y="1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4" y="4"/>
                    <a:pt x="166" y="4"/>
                    <a:pt x="167" y="5"/>
                  </a:cubicBezTo>
                  <a:cubicBezTo>
                    <a:pt x="167" y="5"/>
                    <a:pt x="167" y="5"/>
                    <a:pt x="168" y="5"/>
                  </a:cubicBezTo>
                  <a:cubicBezTo>
                    <a:pt x="168" y="6"/>
                    <a:pt x="168" y="8"/>
                    <a:pt x="168" y="11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8" y="32"/>
                    <a:pt x="168" y="37"/>
                    <a:pt x="167" y="40"/>
                  </a:cubicBezTo>
                  <a:cubicBezTo>
                    <a:pt x="166" y="42"/>
                    <a:pt x="165" y="44"/>
                    <a:pt x="163" y="45"/>
                  </a:cubicBezTo>
                  <a:cubicBezTo>
                    <a:pt x="161" y="46"/>
                    <a:pt x="158" y="47"/>
                    <a:pt x="154" y="47"/>
                  </a:cubicBezTo>
                  <a:cubicBezTo>
                    <a:pt x="151" y="47"/>
                    <a:pt x="148" y="46"/>
                    <a:pt x="146" y="45"/>
                  </a:cubicBezTo>
                  <a:cubicBezTo>
                    <a:pt x="144" y="44"/>
                    <a:pt x="143" y="43"/>
                    <a:pt x="142" y="41"/>
                  </a:cubicBezTo>
                  <a:cubicBezTo>
                    <a:pt x="141" y="39"/>
                    <a:pt x="141" y="36"/>
                    <a:pt x="141" y="32"/>
                  </a:cubicBezTo>
                  <a:cubicBezTo>
                    <a:pt x="141" y="28"/>
                    <a:pt x="141" y="23"/>
                    <a:pt x="141" y="19"/>
                  </a:cubicBezTo>
                  <a:cubicBezTo>
                    <a:pt x="141" y="12"/>
                    <a:pt x="141" y="8"/>
                    <a:pt x="141" y="7"/>
                  </a:cubicBezTo>
                  <a:cubicBezTo>
                    <a:pt x="141" y="6"/>
                    <a:pt x="142" y="5"/>
                    <a:pt x="142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4" y="4"/>
                    <a:pt x="145" y="4"/>
                    <a:pt x="147" y="4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3" y="1"/>
                    <a:pt x="140" y="1"/>
                    <a:pt x="137" y="1"/>
                  </a:cubicBezTo>
                  <a:cubicBezTo>
                    <a:pt x="133" y="1"/>
                    <a:pt x="129" y="1"/>
                    <a:pt x="124" y="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7" y="4"/>
                    <a:pt x="128" y="4"/>
                    <a:pt x="129" y="5"/>
                  </a:cubicBezTo>
                  <a:close/>
                  <a:moveTo>
                    <a:pt x="200" y="52"/>
                  </a:moveTo>
                  <a:cubicBezTo>
                    <a:pt x="203" y="52"/>
                    <a:pt x="207" y="52"/>
                    <a:pt x="211" y="52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6" y="49"/>
                    <a:pt x="205" y="49"/>
                  </a:cubicBezTo>
                  <a:cubicBezTo>
                    <a:pt x="205" y="48"/>
                    <a:pt x="204" y="48"/>
                    <a:pt x="204" y="48"/>
                  </a:cubicBezTo>
                  <a:cubicBezTo>
                    <a:pt x="204" y="47"/>
                    <a:pt x="204" y="45"/>
                    <a:pt x="204" y="41"/>
                  </a:cubicBezTo>
                  <a:cubicBezTo>
                    <a:pt x="204" y="32"/>
                    <a:pt x="204" y="26"/>
                    <a:pt x="204" y="24"/>
                  </a:cubicBezTo>
                  <a:cubicBezTo>
                    <a:pt x="204" y="19"/>
                    <a:pt x="204" y="13"/>
                    <a:pt x="204" y="5"/>
                  </a:cubicBezTo>
                  <a:cubicBezTo>
                    <a:pt x="206" y="5"/>
                    <a:pt x="207" y="5"/>
                    <a:pt x="209" y="5"/>
                  </a:cubicBezTo>
                  <a:cubicBezTo>
                    <a:pt x="212" y="5"/>
                    <a:pt x="214" y="6"/>
                    <a:pt x="216" y="7"/>
                  </a:cubicBezTo>
                  <a:cubicBezTo>
                    <a:pt x="217" y="9"/>
                    <a:pt x="218" y="11"/>
                    <a:pt x="218" y="15"/>
                  </a:cubicBezTo>
                  <a:cubicBezTo>
                    <a:pt x="218" y="18"/>
                    <a:pt x="217" y="20"/>
                    <a:pt x="216" y="22"/>
                  </a:cubicBezTo>
                  <a:cubicBezTo>
                    <a:pt x="214" y="24"/>
                    <a:pt x="212" y="25"/>
                    <a:pt x="210" y="25"/>
                  </a:cubicBezTo>
                  <a:cubicBezTo>
                    <a:pt x="209" y="25"/>
                    <a:pt x="209" y="25"/>
                    <a:pt x="208" y="24"/>
                  </a:cubicBezTo>
                  <a:cubicBezTo>
                    <a:pt x="208" y="24"/>
                    <a:pt x="207" y="24"/>
                    <a:pt x="207" y="24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7" y="26"/>
                    <a:pt x="207" y="27"/>
                    <a:pt x="207" y="28"/>
                  </a:cubicBezTo>
                  <a:cubicBezTo>
                    <a:pt x="208" y="28"/>
                    <a:pt x="209" y="28"/>
                    <a:pt x="210" y="28"/>
                  </a:cubicBezTo>
                  <a:cubicBezTo>
                    <a:pt x="210" y="28"/>
                    <a:pt x="211" y="28"/>
                    <a:pt x="212" y="28"/>
                  </a:cubicBezTo>
                  <a:cubicBezTo>
                    <a:pt x="217" y="28"/>
                    <a:pt x="221" y="27"/>
                    <a:pt x="224" y="24"/>
                  </a:cubicBezTo>
                  <a:cubicBezTo>
                    <a:pt x="227" y="21"/>
                    <a:pt x="229" y="17"/>
                    <a:pt x="229" y="12"/>
                  </a:cubicBezTo>
                  <a:cubicBezTo>
                    <a:pt x="229" y="10"/>
                    <a:pt x="228" y="8"/>
                    <a:pt x="227" y="6"/>
                  </a:cubicBezTo>
                  <a:cubicBezTo>
                    <a:pt x="226" y="4"/>
                    <a:pt x="224" y="3"/>
                    <a:pt x="222" y="2"/>
                  </a:cubicBezTo>
                  <a:cubicBezTo>
                    <a:pt x="220" y="1"/>
                    <a:pt x="217" y="1"/>
                    <a:pt x="213" y="1"/>
                  </a:cubicBezTo>
                  <a:cubicBezTo>
                    <a:pt x="212" y="1"/>
                    <a:pt x="210" y="1"/>
                    <a:pt x="207" y="1"/>
                  </a:cubicBezTo>
                  <a:cubicBezTo>
                    <a:pt x="203" y="1"/>
                    <a:pt x="199" y="1"/>
                    <a:pt x="197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7" y="4"/>
                    <a:pt x="187" y="4"/>
                    <a:pt x="187" y="4"/>
                  </a:cubicBezTo>
                  <a:cubicBezTo>
                    <a:pt x="189" y="4"/>
                    <a:pt x="189" y="4"/>
                    <a:pt x="189" y="4"/>
                  </a:cubicBezTo>
                  <a:cubicBezTo>
                    <a:pt x="191" y="4"/>
                    <a:pt x="192" y="4"/>
                    <a:pt x="192" y="5"/>
                  </a:cubicBezTo>
                  <a:cubicBezTo>
                    <a:pt x="193" y="5"/>
                    <a:pt x="193" y="7"/>
                    <a:pt x="193" y="11"/>
                  </a:cubicBezTo>
                  <a:cubicBezTo>
                    <a:pt x="193" y="14"/>
                    <a:pt x="193" y="19"/>
                    <a:pt x="193" y="27"/>
                  </a:cubicBezTo>
                  <a:cubicBezTo>
                    <a:pt x="193" y="31"/>
                    <a:pt x="193" y="36"/>
                    <a:pt x="193" y="40"/>
                  </a:cubicBezTo>
                  <a:cubicBezTo>
                    <a:pt x="193" y="45"/>
                    <a:pt x="193" y="47"/>
                    <a:pt x="193" y="48"/>
                  </a:cubicBezTo>
                  <a:cubicBezTo>
                    <a:pt x="192" y="48"/>
                    <a:pt x="192" y="49"/>
                    <a:pt x="192" y="49"/>
                  </a:cubicBezTo>
                  <a:cubicBezTo>
                    <a:pt x="191" y="49"/>
                    <a:pt x="190" y="49"/>
                    <a:pt x="187" y="49"/>
                  </a:cubicBezTo>
                  <a:cubicBezTo>
                    <a:pt x="187" y="52"/>
                    <a:pt x="187" y="52"/>
                    <a:pt x="187" y="52"/>
                  </a:cubicBezTo>
                  <a:cubicBezTo>
                    <a:pt x="195" y="52"/>
                    <a:pt x="199" y="52"/>
                    <a:pt x="200" y="52"/>
                  </a:cubicBezTo>
                  <a:close/>
                </a:path>
              </a:pathLst>
            </a:custGeom>
            <a:solidFill>
              <a:srgbClr val="FFA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" name="Picture 2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382"/>
              <a:ext cx="49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386"/>
              <a:ext cx="46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86"/>
              <a:ext cx="41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4688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kern="1200" cap="small" baseline="0">
          <a:solidFill>
            <a:srgbClr val="A7001B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 Rounded MT Bold" panose="020F07040305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Wingdings" panose="05000000000000000000" pitchFamily="2" charset="2"/>
        <a:buChar char="§"/>
        <a:defRPr sz="2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65000"/>
        <a:buFont typeface="Wingdings" panose="05000000000000000000" pitchFamily="2" charset="2"/>
        <a:buChar char="q"/>
        <a:defRPr sz="20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anose="05000000000000000000" pitchFamily="2" charset="2"/>
        <a:buChar char="§"/>
        <a:defRPr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85900" indent="-285750" algn="l" rtl="0" eaLnBrk="0" fontAlgn="base" hangingPunct="0">
        <a:spcBef>
          <a:spcPct val="20000"/>
        </a:spcBef>
        <a:spcAft>
          <a:spcPct val="0"/>
        </a:spcAft>
        <a:buClr>
          <a:srgbClr val="400080"/>
        </a:buClr>
        <a:buSzPct val="55000"/>
        <a:buFont typeface="Wingdings" panose="05000000000000000000" pitchFamily="2" charset="2"/>
        <a:buChar char="q"/>
        <a:defRPr sz="1600" kern="1200">
          <a:solidFill>
            <a:srgbClr val="0000C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•"/>
        <a:defRPr sz="1400" kern="1200">
          <a:solidFill>
            <a:srgbClr val="000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31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22.emf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000080"/>
                </a:solidFill>
              </a:rPr>
              <a:t>CIS 700</a:t>
            </a:r>
            <a:br>
              <a:rPr lang="en-US" sz="3200" b="1" dirty="0">
                <a:solidFill>
                  <a:srgbClr val="000080"/>
                </a:solidFill>
              </a:rPr>
            </a:br>
            <a:r>
              <a:rPr lang="en-US" sz="3200" b="1" dirty="0">
                <a:solidFill>
                  <a:srgbClr val="000080"/>
                </a:solidFill>
              </a:rPr>
              <a:t>Advanced Machine Learning </a:t>
            </a:r>
            <a:r>
              <a:rPr lang="en-US" sz="3200" b="1" dirty="0">
                <a:solidFill>
                  <a:srgbClr val="0033CC"/>
                </a:solidFill>
              </a:rPr>
              <a:t/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2800" b="1" dirty="0"/>
              <a:t>Structured Machine Learning:  </a:t>
            </a:r>
            <a:br>
              <a:rPr lang="en-US" sz="2800" b="1" dirty="0"/>
            </a:br>
            <a:r>
              <a:rPr lang="en-US" sz="2800" b="1" dirty="0" smtClean="0"/>
              <a:t>Structured Learning with Latent Variables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/>
              <a:t>Shyam Upadhyay</a:t>
            </a:r>
          </a:p>
          <a:p>
            <a:pPr algn="l" eaLnBrk="1" hangingPunct="1"/>
            <a:r>
              <a:rPr lang="en-US" altLang="zh-TW" sz="2400" dirty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Department of Computer and Information Science</a:t>
            </a:r>
          </a:p>
          <a:p>
            <a:pPr algn="l" eaLnBrk="1" hangingPunct="1"/>
            <a:r>
              <a:rPr lang="en-US" altLang="zh-TW" sz="2400" dirty="0">
                <a:solidFill>
                  <a:srgbClr val="0000C8"/>
                </a:solidFill>
                <a:ea typeface="Arial Unicode MS" pitchFamily="34" charset="-128"/>
                <a:cs typeface="Arial Unicode MS" pitchFamily="34" charset="-128"/>
              </a:rPr>
              <a:t>University of Pennsylvania </a:t>
            </a:r>
            <a:endParaRPr lang="en-US" sz="2000" dirty="0">
              <a:solidFill>
                <a:srgbClr val="0000C8"/>
              </a:solidFill>
            </a:endParaRPr>
          </a:p>
        </p:txBody>
      </p:sp>
      <p:sp>
        <p:nvSpPr>
          <p:cNvPr id="5122" name="Rectangle 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229600" y="6553200"/>
            <a:ext cx="914400" cy="2286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>
                <a:cs typeface="Arial Unicode MS" pitchFamily="34" charset="-128"/>
              </a:rPr>
              <a:t>Page </a:t>
            </a:r>
            <a:fld id="{C4AD7C67-D508-41FD-99B1-0552799E08B1}" type="slidenum">
              <a:rPr lang="en-US" altLang="zh-TW" smtClean="0">
                <a:cs typeface="Arial Unicode MS" pitchFamily="34" charset="-128"/>
              </a:rPr>
              <a:pPr eaLnBrk="1" hangingPunct="1"/>
              <a:t>1</a:t>
            </a:fld>
            <a:endParaRPr lang="en-US" altLang="zh-TW"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01377" y="1280114"/>
            <a:ext cx="2267107" cy="1230169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7823384">
            <a:off x="4554084" y="2205483"/>
            <a:ext cx="2743200" cy="19812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 rot="16020415">
            <a:off x="2344284" y="2891283"/>
            <a:ext cx="2743200" cy="19812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49484" y="31960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39884" y="26626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63484" y="19006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11084" y="27388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20684" y="28912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11084" y="41104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82684" y="16720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77684" y="35008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1000" y="5412686"/>
            <a:ext cx="8534400" cy="75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55000"/>
              <a:buFont typeface="Wingdings" panose="05000000000000000000" pitchFamily="2" charset="2"/>
              <a:buChar char="q"/>
              <a:defRPr sz="16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point is “explained” by exactly one cluster.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33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259" y="2971800"/>
            <a:ext cx="3625882" cy="533400"/>
          </a:xfrm>
        </p:spPr>
        <p:txBody>
          <a:bodyPr/>
          <a:lstStyle/>
          <a:p>
            <a:pPr algn="ctr"/>
            <a:r>
              <a:rPr lang="en-US" dirty="0" smtClean="0"/>
              <a:t>SSVM and Latent SSVM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93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04 at 1.2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054734" cy="14273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343275" y="1143000"/>
            <a:ext cx="1152525" cy="1066800"/>
            <a:chOff x="32433" y="1447800"/>
            <a:chExt cx="1152525" cy="1066800"/>
          </a:xfrm>
        </p:grpSpPr>
        <p:sp>
          <p:nvSpPr>
            <p:cNvPr id="7" name="Rectangle 6"/>
            <p:cNvSpPr/>
            <p:nvPr/>
          </p:nvSpPr>
          <p:spPr>
            <a:xfrm>
              <a:off x="41958" y="1447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3" y="1676400"/>
              <a:ext cx="1152525" cy="63004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SVM</a:t>
            </a:r>
            <a:endParaRPr lang="en-US" dirty="0"/>
          </a:p>
        </p:txBody>
      </p:sp>
      <p:pic>
        <p:nvPicPr>
          <p:cNvPr id="6" name="Picture 5" descr="Screen Shot 2017-10-04 at 1.30.3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41256" cy="496799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367323"/>
            <a:ext cx="8312727" cy="4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0-04 at 1.30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6245475" cy="8898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461" y="3333049"/>
            <a:ext cx="1322479" cy="801503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Structured SVM</a:t>
            </a:r>
            <a:endParaRPr lang="en-US" dirty="0"/>
          </a:p>
        </p:txBody>
      </p:sp>
      <p:pic>
        <p:nvPicPr>
          <p:cNvPr id="4" name="Picture 3" descr="Screen Shot 2017-10-04 at 1.29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054734" cy="1427312"/>
          </a:xfrm>
          <a:prstGeom prst="rect">
            <a:avLst/>
          </a:prstGeom>
        </p:spPr>
      </p:pic>
      <p:pic>
        <p:nvPicPr>
          <p:cNvPr id="6" name="Picture 5" descr="Screen Shot 2017-10-04 at 1.30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90800"/>
            <a:ext cx="741256" cy="496799"/>
          </a:xfrm>
          <a:prstGeom prst="rect">
            <a:avLst/>
          </a:prstGeom>
        </p:spPr>
      </p:pic>
      <p:pic>
        <p:nvPicPr>
          <p:cNvPr id="7" name="Picture 6" descr="Screen Shot 2017-10-04 at 1.30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334000"/>
            <a:ext cx="5286101" cy="782419"/>
          </a:xfrm>
          <a:prstGeom prst="rect">
            <a:avLst/>
          </a:prstGeom>
        </p:spPr>
      </p:pic>
      <p:pic>
        <p:nvPicPr>
          <p:cNvPr id="8" name="Picture 7" descr="Screen Shot 2017-10-04 at 1.30.1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91000"/>
            <a:ext cx="3088041" cy="754662"/>
          </a:xfrm>
          <a:prstGeom prst="rect">
            <a:avLst/>
          </a:prstGeom>
        </p:spPr>
      </p:pic>
      <p:pic>
        <p:nvPicPr>
          <p:cNvPr id="9" name="Picture 8" descr="Screen Shot 2017-10-04 at 1.32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67200"/>
            <a:ext cx="572502" cy="687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5802" y="3376261"/>
            <a:ext cx="993598" cy="602181"/>
          </a:xfrm>
          <a:prstGeom prst="rect">
            <a:avLst/>
          </a:prstGeom>
          <a:solidFill>
            <a:schemeClr val="tx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343275" y="1143000"/>
            <a:ext cx="1152525" cy="1066800"/>
            <a:chOff x="32433" y="1447800"/>
            <a:chExt cx="1152525" cy="1066800"/>
          </a:xfrm>
        </p:grpSpPr>
        <p:sp>
          <p:nvSpPr>
            <p:cNvPr id="12" name="Rectangle 11"/>
            <p:cNvSpPr/>
            <p:nvPr/>
          </p:nvSpPr>
          <p:spPr>
            <a:xfrm>
              <a:off x="41958" y="1447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3" y="1676400"/>
              <a:ext cx="1152525" cy="630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429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Reformulation</a:t>
            </a:r>
            <a:endParaRPr lang="en-US" dirty="0"/>
          </a:p>
        </p:txBody>
      </p:sp>
      <p:pic>
        <p:nvPicPr>
          <p:cNvPr id="4" name="Picture 3" descr="Screen Shot 2017-10-04 at 1.3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762000"/>
            <a:ext cx="7557025" cy="1363228"/>
          </a:xfrm>
          <a:prstGeom prst="rect">
            <a:avLst/>
          </a:prstGeom>
        </p:spPr>
      </p:pic>
      <p:pic>
        <p:nvPicPr>
          <p:cNvPr id="5" name="Picture 4" descr="Screen Shot 2017-10-04 at 1.3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971800"/>
            <a:ext cx="8312727" cy="994119"/>
          </a:xfrm>
          <a:prstGeom prst="rect">
            <a:avLst/>
          </a:prstGeom>
        </p:spPr>
      </p:pic>
      <p:pic>
        <p:nvPicPr>
          <p:cNvPr id="6" name="Picture 5" descr="Screen Shot 2017-10-04 at 1.34.2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73" y="5056355"/>
            <a:ext cx="4713599" cy="811045"/>
          </a:xfrm>
          <a:prstGeom prst="rect">
            <a:avLst/>
          </a:prstGeom>
        </p:spPr>
      </p:pic>
      <p:pic>
        <p:nvPicPr>
          <p:cNvPr id="7" name="Picture 6" descr="Screen Shot 2017-10-04 at 1.3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4" y="2133600"/>
            <a:ext cx="1088227" cy="465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3604" y="4682318"/>
            <a:ext cx="697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best explaining hidden variable given the gold output and input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590800"/>
            <a:ext cx="538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The best explaining hidden variable given the input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038600"/>
            <a:ext cx="223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like Hard </a:t>
            </a:r>
            <a:r>
              <a:rPr lang="en-US" dirty="0">
                <a:solidFill>
                  <a:srgbClr val="FF0000"/>
                </a:solidFill>
              </a:rPr>
              <a:t>EM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990600"/>
            <a:ext cx="952500" cy="881653"/>
            <a:chOff x="32433" y="1447800"/>
            <a:chExt cx="1152525" cy="1066800"/>
          </a:xfrm>
        </p:grpSpPr>
        <p:sp>
          <p:nvSpPr>
            <p:cNvPr id="11" name="Rectangle 10"/>
            <p:cNvSpPr/>
            <p:nvPr/>
          </p:nvSpPr>
          <p:spPr>
            <a:xfrm>
              <a:off x="41958" y="1447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3" y="1676400"/>
              <a:ext cx="1152525" cy="630047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694947" y="4037263"/>
            <a:ext cx="337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have 2 inference problems!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73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Ingredients of a Structured </a:t>
            </a:r>
            <a:r>
              <a:rPr lang="en-US" sz="2000" dirty="0"/>
              <a:t>Prediction </a:t>
            </a:r>
            <a:r>
              <a:rPr lang="en-US" sz="2000" dirty="0" smtClean="0"/>
              <a:t>Problem with Latent Variables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	Output		Latent structure</a:t>
            </a:r>
          </a:p>
          <a:p>
            <a:endParaRPr lang="en-US" dirty="0"/>
          </a:p>
          <a:p>
            <a:r>
              <a:rPr lang="en-US" dirty="0" smtClean="0"/>
              <a:t>Feature Extractor</a:t>
            </a:r>
            <a:endParaRPr lang="en-US" dirty="0"/>
          </a:p>
          <a:p>
            <a:r>
              <a:rPr lang="en-US" dirty="0" smtClean="0"/>
              <a:t>Inference</a:t>
            </a:r>
          </a:p>
          <a:p>
            <a:pPr lvl="1"/>
            <a:r>
              <a:rPr lang="en-US" dirty="0" smtClean="0"/>
              <a:t>Hidden-Variable Completion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Joint Inference over output and latent structure (“decoding”)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Loss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Generalized to include latent variable, but can ignore it too.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Screen Shot 2017-09-09 at 3.0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1314244"/>
            <a:ext cx="317505" cy="376894"/>
          </a:xfrm>
          <a:prstGeom prst="rect">
            <a:avLst/>
          </a:prstGeom>
        </p:spPr>
      </p:pic>
      <p:pic>
        <p:nvPicPr>
          <p:cNvPr id="7" name="Picture 6" descr="Screen Shot 2017-09-09 at 3.06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95400"/>
            <a:ext cx="328926" cy="299231"/>
          </a:xfrm>
          <a:prstGeom prst="rect">
            <a:avLst/>
          </a:prstGeom>
        </p:spPr>
      </p:pic>
      <p:pic>
        <p:nvPicPr>
          <p:cNvPr id="9" name="Picture 8" descr="Screen Shot 2017-10-06 at 11.16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1678842" cy="458169"/>
          </a:xfrm>
          <a:prstGeom prst="rect">
            <a:avLst/>
          </a:prstGeom>
        </p:spPr>
      </p:pic>
      <p:pic>
        <p:nvPicPr>
          <p:cNvPr id="10" name="Picture 9" descr="Screen Shot 2017-10-04 at 1.34.2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04" y="3429000"/>
            <a:ext cx="3895536" cy="670285"/>
          </a:xfrm>
          <a:prstGeom prst="rect">
            <a:avLst/>
          </a:prstGeom>
        </p:spPr>
      </p:pic>
      <p:pic>
        <p:nvPicPr>
          <p:cNvPr id="11" name="Picture 10" descr="Screen Shot 2017-10-04 at 1.34.1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25" y="4419600"/>
            <a:ext cx="6245475" cy="746896"/>
          </a:xfrm>
          <a:prstGeom prst="rect">
            <a:avLst/>
          </a:prstGeom>
        </p:spPr>
      </p:pic>
      <p:pic>
        <p:nvPicPr>
          <p:cNvPr id="12" name="Picture 11" descr="Screen Shot 2017-10-04 at 1.28.2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35" y="5486400"/>
            <a:ext cx="2164938" cy="364195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300018"/>
            <a:ext cx="242455" cy="3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Difference of convex functions (or sum of a convex and concave).</a:t>
            </a:r>
          </a:p>
          <a:p>
            <a:r>
              <a:rPr lang="en-US" dirty="0" smtClean="0"/>
              <a:t>CCCP (Concave-Convex Procedure)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Matching points on the convex and concave terms which have the same tangent.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Screen Shot 2017-10-04 at 1.3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762000"/>
            <a:ext cx="7557025" cy="1363228"/>
          </a:xfrm>
          <a:prstGeom prst="rect">
            <a:avLst/>
          </a:prstGeom>
        </p:spPr>
      </p:pic>
      <p:pic>
        <p:nvPicPr>
          <p:cNvPr id="6" name="Picture 5" descr="Screen Shot 2017-10-21 at 3.0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81" y="3429000"/>
            <a:ext cx="3206011" cy="772877"/>
          </a:xfrm>
          <a:prstGeom prst="rect">
            <a:avLst/>
          </a:prstGeom>
        </p:spPr>
      </p:pic>
      <p:pic>
        <p:nvPicPr>
          <p:cNvPr id="7" name="Picture 6" descr="Screen Shot 2017-10-21 at 3.09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2400"/>
            <a:ext cx="4694515" cy="8778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990600"/>
            <a:ext cx="952500" cy="881653"/>
            <a:chOff x="32433" y="1447800"/>
            <a:chExt cx="1152525" cy="1066800"/>
          </a:xfrm>
        </p:grpSpPr>
        <p:sp>
          <p:nvSpPr>
            <p:cNvPr id="9" name="Rectangle 8"/>
            <p:cNvSpPr/>
            <p:nvPr/>
          </p:nvSpPr>
          <p:spPr>
            <a:xfrm>
              <a:off x="41958" y="1447800"/>
              <a:ext cx="1143000" cy="1066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3" y="1676400"/>
              <a:ext cx="1152525" cy="630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977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CCCP</a:t>
            </a:r>
            <a:endParaRPr lang="en-US" dirty="0"/>
          </a:p>
        </p:txBody>
      </p:sp>
      <p:pic>
        <p:nvPicPr>
          <p:cNvPr id="4" name="Picture 3" descr="Screen Shot 2017-10-21 at 3.07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980545" cy="501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8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10-04 at 6.21.19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" b="493"/>
          <a:stretch/>
        </p:blipFill>
        <p:spPr>
          <a:xfrm>
            <a:off x="402049" y="5143147"/>
            <a:ext cx="1153259" cy="343253"/>
          </a:xfrm>
        </p:spPr>
      </p:pic>
      <p:pic>
        <p:nvPicPr>
          <p:cNvPr id="5" name="Picture 4" descr="Screen Shot 2017-10-04 at 6.21.0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3" y="1447800"/>
            <a:ext cx="2562853" cy="402170"/>
          </a:xfrm>
          <a:prstGeom prst="rect">
            <a:avLst/>
          </a:prstGeom>
        </p:spPr>
      </p:pic>
      <p:pic>
        <p:nvPicPr>
          <p:cNvPr id="7" name="Picture 6" descr="Screen Shot 2017-10-04 at 6.23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0" y="3124200"/>
            <a:ext cx="5677310" cy="1946506"/>
          </a:xfrm>
          <a:prstGeom prst="rect">
            <a:avLst/>
          </a:prstGeom>
        </p:spPr>
      </p:pic>
      <p:pic>
        <p:nvPicPr>
          <p:cNvPr id="8" name="Picture 7" descr="Screen Shot 2017-10-04 at 6.22.5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905000"/>
            <a:ext cx="8312728" cy="582668"/>
          </a:xfrm>
          <a:prstGeom prst="rect">
            <a:avLst/>
          </a:prstGeom>
        </p:spPr>
      </p:pic>
      <p:pic>
        <p:nvPicPr>
          <p:cNvPr id="9" name="Picture 8" descr="Screen Shot 2017-10-04 at 6.22.3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2438635"/>
            <a:ext cx="5677705" cy="587349"/>
          </a:xfrm>
          <a:prstGeom prst="rect">
            <a:avLst/>
          </a:prstGeom>
        </p:spPr>
      </p:pic>
      <p:pic>
        <p:nvPicPr>
          <p:cNvPr id="3" name="Picture 2" descr="Screen Shot 2017-10-06 at 12.31.0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7" y="5490437"/>
            <a:ext cx="4717083" cy="831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90700" y="5417619"/>
            <a:ext cx="952500" cy="602181"/>
            <a:chOff x="32433" y="1570227"/>
            <a:chExt cx="1152525" cy="881653"/>
          </a:xfrm>
        </p:grpSpPr>
        <p:sp>
          <p:nvSpPr>
            <p:cNvPr id="15" name="Rectangle 14"/>
            <p:cNvSpPr/>
            <p:nvPr/>
          </p:nvSpPr>
          <p:spPr>
            <a:xfrm>
              <a:off x="41958" y="1570227"/>
              <a:ext cx="1143000" cy="88165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3" y="1676400"/>
              <a:ext cx="1152525" cy="63004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533400"/>
          </a:xfrm>
        </p:spPr>
        <p:txBody>
          <a:bodyPr/>
          <a:lstStyle/>
          <a:p>
            <a:r>
              <a:rPr lang="en-US" dirty="0" smtClean="0"/>
              <a:t>Learning Algorithm</a:t>
            </a:r>
            <a:endParaRPr lang="en-US" dirty="0"/>
          </a:p>
        </p:txBody>
      </p:sp>
      <p:pic>
        <p:nvPicPr>
          <p:cNvPr id="4" name="Picture 3" descr="Screen Shot 2017-10-04 at 6.20.55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1" y="553013"/>
            <a:ext cx="3877949" cy="392251"/>
          </a:xfrm>
          <a:prstGeom prst="rect">
            <a:avLst/>
          </a:prstGeom>
        </p:spPr>
      </p:pic>
      <p:pic>
        <p:nvPicPr>
          <p:cNvPr id="11" name="Picture 10" descr="Screen Shot 2017-10-06 at 12.31.5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096830" cy="415791"/>
          </a:xfrm>
          <a:prstGeom prst="rect">
            <a:avLst/>
          </a:prstGeom>
        </p:spPr>
      </p:pic>
      <p:sp>
        <p:nvSpPr>
          <p:cNvPr id="17" name="Left Bracket 16"/>
          <p:cNvSpPr/>
          <p:nvPr/>
        </p:nvSpPr>
        <p:spPr>
          <a:xfrm>
            <a:off x="152400" y="1447800"/>
            <a:ext cx="228600" cy="1676400"/>
          </a:xfrm>
          <a:prstGeom prst="leftBracket">
            <a:avLst/>
          </a:prstGeom>
          <a:solidFill>
            <a:schemeClr val="tx1"/>
          </a:solidFill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4800600" y="5309755"/>
            <a:ext cx="228600" cy="1039091"/>
          </a:xfrm>
          <a:prstGeom prst="rightBracket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5638800"/>
            <a:ext cx="13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M - Step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8867" y="2170067"/>
            <a:ext cx="129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E</a:t>
            </a:r>
            <a:r>
              <a:rPr lang="en-US" sz="2400" dirty="0" smtClean="0">
                <a:solidFill>
                  <a:schemeClr val="bg2"/>
                </a:solidFill>
              </a:rPr>
              <a:t> - Step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67000" y="3657600"/>
            <a:ext cx="1787669" cy="1143000"/>
            <a:chOff x="2667000" y="3657600"/>
            <a:chExt cx="1787669" cy="1143000"/>
          </a:xfrm>
        </p:grpSpPr>
        <p:sp>
          <p:nvSpPr>
            <p:cNvPr id="18" name="Rectangle 17"/>
            <p:cNvSpPr/>
            <p:nvPr/>
          </p:nvSpPr>
          <p:spPr>
            <a:xfrm>
              <a:off x="2895600" y="4138201"/>
              <a:ext cx="1202254" cy="66239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3657600"/>
              <a:ext cx="17876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2"/>
                  </a:solidFill>
                </a:rPr>
                <a:t>Argmax</a:t>
              </a:r>
              <a:r>
                <a:rPr lang="en-US" sz="2400" dirty="0" smtClean="0">
                  <a:solidFill>
                    <a:schemeClr val="bg2"/>
                  </a:solidFill>
                </a:rPr>
                <a:t> of f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1600" y="3657600"/>
            <a:ext cx="1856748" cy="1143000"/>
            <a:chOff x="5181600" y="3657600"/>
            <a:chExt cx="1856748" cy="1143000"/>
          </a:xfrm>
        </p:grpSpPr>
        <p:sp>
          <p:nvSpPr>
            <p:cNvPr id="20" name="Rectangle 19"/>
            <p:cNvSpPr/>
            <p:nvPr/>
          </p:nvSpPr>
          <p:spPr>
            <a:xfrm>
              <a:off x="5715000" y="4138201"/>
              <a:ext cx="616946" cy="662399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81600" y="3657600"/>
              <a:ext cx="1856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2"/>
                  </a:solidFill>
                </a:rPr>
                <a:t>Argmax</a:t>
              </a:r>
              <a:r>
                <a:rPr lang="en-US" sz="2400" dirty="0" smtClean="0">
                  <a:solidFill>
                    <a:schemeClr val="bg2"/>
                  </a:solidFill>
                </a:rPr>
                <a:t> of g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34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the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added to the weight vector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similarity to the Structured </a:t>
            </a:r>
            <a:r>
              <a:rPr lang="en-US" dirty="0"/>
              <a:t>P</a:t>
            </a:r>
            <a:r>
              <a:rPr lang="en-US" dirty="0" smtClean="0"/>
              <a:t>erceptron/SVM update.</a:t>
            </a:r>
          </a:p>
          <a:p>
            <a:endParaRPr lang="en-US" dirty="0"/>
          </a:p>
          <a:p>
            <a:r>
              <a:rPr lang="en-US" dirty="0" smtClean="0"/>
              <a:t>Note the update also improves the next E step (better latent representation will chosen).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9" y="2057400"/>
            <a:ext cx="5435600" cy="596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0" y="29591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Feature of the latent structure inferred using gold output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0353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Feature of the latent structure inferred jointly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a Structured </a:t>
            </a:r>
            <a:r>
              <a:rPr lang="en-US" dirty="0"/>
              <a:t>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endParaRPr lang="en-US" dirty="0"/>
          </a:p>
          <a:p>
            <a:r>
              <a:rPr lang="en-US" dirty="0" smtClean="0"/>
              <a:t>Output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 Extractor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Inference</a:t>
            </a:r>
          </a:p>
          <a:p>
            <a:pPr lvl="1"/>
            <a:r>
              <a:rPr lang="en-US" dirty="0"/>
              <a:t>Inference                                                       </a:t>
            </a:r>
            <a:r>
              <a:rPr lang="en-US" dirty="0" smtClean="0"/>
              <a:t>, </a:t>
            </a:r>
            <a:r>
              <a:rPr lang="en-US" dirty="0"/>
              <a:t>also called “Decoding”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9-09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82402"/>
            <a:ext cx="2746435" cy="694398"/>
          </a:xfrm>
          <a:prstGeom prst="rect">
            <a:avLst/>
          </a:prstGeom>
        </p:spPr>
      </p:pic>
      <p:pic>
        <p:nvPicPr>
          <p:cNvPr id="5" name="Picture 4" descr="Screen Shot 2017-09-09 at 3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71800"/>
            <a:ext cx="1311592" cy="459812"/>
          </a:xfrm>
          <a:prstGeom prst="rect">
            <a:avLst/>
          </a:prstGeom>
        </p:spPr>
      </p:pic>
      <p:pic>
        <p:nvPicPr>
          <p:cNvPr id="6" name="Picture 5" descr="Screen Shot 2017-09-09 at 3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349255" cy="414583"/>
          </a:xfrm>
          <a:prstGeom prst="rect">
            <a:avLst/>
          </a:prstGeom>
        </p:spPr>
      </p:pic>
      <p:pic>
        <p:nvPicPr>
          <p:cNvPr id="7" name="Picture 6" descr="Screen Shot 2017-09-09 at 3.06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7246"/>
            <a:ext cx="361819" cy="329154"/>
          </a:xfrm>
          <a:prstGeom prst="rect">
            <a:avLst/>
          </a:prstGeom>
        </p:spPr>
      </p:pic>
      <p:pic>
        <p:nvPicPr>
          <p:cNvPr id="8" name="Picture 7" descr="Screen Shot 2017-09-09 at 3.13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87121"/>
            <a:ext cx="1359197" cy="4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latent SSVM problem is non-convex (convince yourself)</a:t>
            </a:r>
          </a:p>
          <a:p>
            <a:endParaRPr lang="en-US" dirty="0"/>
          </a:p>
          <a:p>
            <a:r>
              <a:rPr lang="en-US" dirty="0" smtClean="0"/>
              <a:t>Initialization matters.</a:t>
            </a:r>
          </a:p>
          <a:p>
            <a:endParaRPr lang="en-US" dirty="0"/>
          </a:p>
          <a:p>
            <a:r>
              <a:rPr lang="en-US" dirty="0" smtClean="0"/>
              <a:t>How to find a Good </a:t>
            </a:r>
            <a:r>
              <a:rPr lang="en-US" dirty="0"/>
              <a:t>I</a:t>
            </a:r>
            <a:r>
              <a:rPr lang="en-US" dirty="0" smtClean="0"/>
              <a:t>nitialization?</a:t>
            </a:r>
          </a:p>
          <a:p>
            <a:endParaRPr lang="en-US" dirty="0"/>
          </a:p>
          <a:p>
            <a:r>
              <a:rPr lang="en-US" dirty="0" smtClean="0"/>
              <a:t>How to guide the model better?</a:t>
            </a:r>
          </a:p>
          <a:p>
            <a:pPr lvl="1"/>
            <a:r>
              <a:rPr lang="en-US" dirty="0"/>
              <a:t>Discriminative Learning over Constrained Latent Representations </a:t>
            </a:r>
            <a:endParaRPr lang="en-US" dirty="0" smtClean="0"/>
          </a:p>
          <a:p>
            <a:pPr lvl="2"/>
            <a:r>
              <a:rPr lang="en-US" dirty="0" smtClean="0"/>
              <a:t>Ming</a:t>
            </a:r>
            <a:r>
              <a:rPr lang="en-US" dirty="0"/>
              <a:t>-Wei Chang, Dan </a:t>
            </a:r>
            <a:r>
              <a:rPr lang="en-US" dirty="0" err="1"/>
              <a:t>Goldwasser</a:t>
            </a:r>
            <a:r>
              <a:rPr lang="en-US" dirty="0"/>
              <a:t>, Dan </a:t>
            </a:r>
            <a:r>
              <a:rPr lang="en-US" dirty="0" smtClean="0"/>
              <a:t>Roth, </a:t>
            </a:r>
            <a:r>
              <a:rPr lang="en-US" dirty="0" err="1" smtClean="0"/>
              <a:t>Vivek</a:t>
            </a:r>
            <a:r>
              <a:rPr lang="en-US" dirty="0" smtClean="0"/>
              <a:t> </a:t>
            </a:r>
            <a:r>
              <a:rPr lang="en-US" dirty="0" err="1" smtClean="0"/>
              <a:t>Srikumar</a:t>
            </a:r>
            <a:endParaRPr lang="en-US" dirty="0" smtClean="0"/>
          </a:p>
          <a:p>
            <a:pPr lvl="1"/>
            <a:r>
              <a:rPr lang="en-US" dirty="0"/>
              <a:t>Structured Output Learning with Indirect Supervision </a:t>
            </a:r>
            <a:endParaRPr lang="en-US" dirty="0" smtClean="0"/>
          </a:p>
          <a:p>
            <a:pPr lvl="2"/>
            <a:r>
              <a:rPr lang="en-US" dirty="0"/>
              <a:t>Ming-Wei Chang, </a:t>
            </a:r>
            <a:r>
              <a:rPr lang="en-US" dirty="0" err="1"/>
              <a:t>Vivek</a:t>
            </a:r>
            <a:r>
              <a:rPr lang="en-US" dirty="0"/>
              <a:t> </a:t>
            </a:r>
            <a:r>
              <a:rPr lang="en-US" dirty="0" err="1" smtClean="0"/>
              <a:t>Srikumar</a:t>
            </a:r>
            <a:r>
              <a:rPr lang="en-US" dirty="0" smtClean="0"/>
              <a:t>, Dan </a:t>
            </a:r>
            <a:r>
              <a:rPr lang="en-US" dirty="0" err="1"/>
              <a:t>Goldwasser</a:t>
            </a:r>
            <a:r>
              <a:rPr lang="en-US" dirty="0"/>
              <a:t>, Dan </a:t>
            </a:r>
            <a:r>
              <a:rPr lang="en-US" dirty="0" smtClean="0"/>
              <a:t>Roth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8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971800"/>
            <a:ext cx="1691500" cy="5334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7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 of a Structured </a:t>
            </a:r>
            <a:r>
              <a:rPr lang="en-US" dirty="0"/>
              <a:t>Prediction </a:t>
            </a:r>
            <a:r>
              <a:rPr lang="en-US" dirty="0" smtClean="0"/>
              <a:t>Problem 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endParaRPr lang="en-US" dirty="0"/>
          </a:p>
          <a:p>
            <a:r>
              <a:rPr lang="en-US" dirty="0" smtClean="0"/>
              <a:t>Output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Feature Extractor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Inference</a:t>
            </a:r>
          </a:p>
          <a:p>
            <a:pPr lvl="1"/>
            <a:r>
              <a:rPr lang="en-US" dirty="0"/>
              <a:t>Inference                                                       </a:t>
            </a:r>
            <a:r>
              <a:rPr lang="en-US" dirty="0" smtClean="0"/>
              <a:t>, </a:t>
            </a:r>
            <a:r>
              <a:rPr lang="en-US" dirty="0"/>
              <a:t>also called “Decoding”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Loss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Loss-sensitive inference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7-09-09 at 3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82402"/>
            <a:ext cx="2746435" cy="694398"/>
          </a:xfrm>
          <a:prstGeom prst="rect">
            <a:avLst/>
          </a:prstGeom>
        </p:spPr>
      </p:pic>
      <p:pic>
        <p:nvPicPr>
          <p:cNvPr id="5" name="Picture 4" descr="Screen Shot 2017-09-09 at 3.04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971800"/>
            <a:ext cx="1311592" cy="459812"/>
          </a:xfrm>
          <a:prstGeom prst="rect">
            <a:avLst/>
          </a:prstGeom>
        </p:spPr>
      </p:pic>
      <p:pic>
        <p:nvPicPr>
          <p:cNvPr id="6" name="Picture 5" descr="Screen Shot 2017-09-09 at 3.06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349255" cy="414583"/>
          </a:xfrm>
          <a:prstGeom prst="rect">
            <a:avLst/>
          </a:prstGeom>
        </p:spPr>
      </p:pic>
      <p:pic>
        <p:nvPicPr>
          <p:cNvPr id="7" name="Picture 6" descr="Screen Shot 2017-09-09 at 3.06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47246"/>
            <a:ext cx="361819" cy="329154"/>
          </a:xfrm>
          <a:prstGeom prst="rect">
            <a:avLst/>
          </a:prstGeom>
        </p:spPr>
      </p:pic>
      <p:pic>
        <p:nvPicPr>
          <p:cNvPr id="8" name="Picture 7" descr="Screen Shot 2017-09-09 at 3.13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87121"/>
            <a:ext cx="1359197" cy="423079"/>
          </a:xfrm>
          <a:prstGeom prst="rect">
            <a:avLst/>
          </a:prstGeom>
        </p:spPr>
      </p:pic>
      <p:pic>
        <p:nvPicPr>
          <p:cNvPr id="9" name="Picture 8" descr="Screen Shot 2017-10-06 at 11.10.52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62600"/>
            <a:ext cx="4692318" cy="6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181600"/>
          </a:xfrm>
        </p:spPr>
        <p:txBody>
          <a:bodyPr/>
          <a:lstStyle/>
          <a:p>
            <a:r>
              <a:rPr lang="en-US" dirty="0" smtClean="0"/>
              <a:t>Some tasks have inherent latent structure connecting the input to the output.</a:t>
            </a:r>
          </a:p>
          <a:p>
            <a:pPr lvl="1"/>
            <a:r>
              <a:rPr lang="en-US" dirty="0" smtClean="0"/>
              <a:t>“Latent”- not provided at training time (expensive to annotate).</a:t>
            </a:r>
          </a:p>
          <a:p>
            <a:r>
              <a:rPr lang="en-US" dirty="0" smtClean="0"/>
              <a:t>Predicting a “good” latent structure can improve final prediction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Positing a good latent structure is task-dependent (requires background knowledge)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 Behind Latent Modeling</a:t>
            </a:r>
            <a:endParaRPr lang="en-US" dirty="0"/>
          </a:p>
        </p:txBody>
      </p:sp>
      <p:pic>
        <p:nvPicPr>
          <p:cNvPr id="9" name="Picture 8" descr="Screen Shot 2017-10-24 at 11.3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7" y="2514600"/>
            <a:ext cx="2715046" cy="2532887"/>
          </a:xfrm>
          <a:prstGeom prst="rect">
            <a:avLst/>
          </a:prstGeom>
        </p:spPr>
      </p:pic>
      <p:pic>
        <p:nvPicPr>
          <p:cNvPr id="10" name="Picture 9" descr="Screen Shot 2017-10-24 at 11.37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5" y="2585823"/>
            <a:ext cx="2506864" cy="247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Latent Structures</a:t>
            </a:r>
            <a:endParaRPr lang="en-US" dirty="0"/>
          </a:p>
        </p:txBody>
      </p:sp>
      <p:pic>
        <p:nvPicPr>
          <p:cNvPr id="4" name="Picture 3" descr="Screen Shot 2017-10-24 at 11.37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3043802" cy="3138265"/>
          </a:xfrm>
          <a:prstGeom prst="rect">
            <a:avLst/>
          </a:prstGeom>
        </p:spPr>
      </p:pic>
      <p:pic>
        <p:nvPicPr>
          <p:cNvPr id="5" name="Picture 4" descr="Screen Shot 2017-10-24 at 11.37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76" y="914400"/>
            <a:ext cx="2991324" cy="311727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534400" cy="1828800"/>
          </a:xfrm>
        </p:spPr>
        <p:txBody>
          <a:bodyPr/>
          <a:lstStyle/>
          <a:p>
            <a:r>
              <a:rPr lang="en-US" sz="2000" dirty="0" smtClean="0"/>
              <a:t>Some latent structures are invalid.</a:t>
            </a:r>
          </a:p>
          <a:p>
            <a:r>
              <a:rPr lang="en-US" sz="2000" dirty="0" smtClean="0"/>
              <a:t>Cannot make local decisions, need to predict the structure jointly. </a:t>
            </a:r>
          </a:p>
          <a:p>
            <a:r>
              <a:rPr lang="en-US" sz="2000" dirty="0" smtClean="0"/>
              <a:t>Cannot always enumerate latent structures (trees etc.).</a:t>
            </a:r>
          </a:p>
          <a:p>
            <a:r>
              <a:rPr lang="en-US" sz="2000" dirty="0" smtClean="0"/>
              <a:t>How to predict a good latent structure which helps predict the gold output?</a:t>
            </a:r>
          </a:p>
        </p:txBody>
      </p:sp>
    </p:spTree>
    <p:extLst>
      <p:ext uri="{BB962C8B-B14F-4D97-AF65-F5344CB8AC3E}">
        <p14:creationId xmlns:p14="http://schemas.microsoft.com/office/powerpoint/2010/main" val="23303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459" y="3124200"/>
            <a:ext cx="3625882" cy="533400"/>
          </a:xfrm>
        </p:spPr>
        <p:txBody>
          <a:bodyPr/>
          <a:lstStyle/>
          <a:p>
            <a:pPr algn="ctr"/>
            <a:r>
              <a:rPr lang="en-US" dirty="0"/>
              <a:t>Q</a:t>
            </a:r>
            <a:r>
              <a:rPr lang="en-US" dirty="0" smtClean="0"/>
              <a:t>uick Detour To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12192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55000"/>
              <a:buFont typeface="Wingdings" panose="05000000000000000000" pitchFamily="2" charset="2"/>
              <a:buChar char="q"/>
              <a:defRPr sz="16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Soft E Step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Generate a distribution over latent variables</a:t>
            </a:r>
          </a:p>
          <a:p>
            <a:pPr lvl="1"/>
            <a:r>
              <a:rPr lang="en-US" dirty="0" smtClean="0"/>
              <a:t>Does not commit to a </a:t>
            </a:r>
            <a:r>
              <a:rPr lang="en-US" dirty="0"/>
              <a:t>single latent variable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 Step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Soft K-Means Clustering, </a:t>
            </a:r>
            <a:r>
              <a:rPr lang="en-US" dirty="0" err="1" smtClean="0"/>
              <a:t>Rabiner’s</a:t>
            </a:r>
            <a:r>
              <a:rPr lang="en-US" dirty="0" smtClean="0"/>
              <a:t> HMM algorithm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EM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3543300" cy="4699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19600"/>
            <a:ext cx="71247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7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mr-IN" dirty="0" smtClean="0"/>
              <a:t>–</a:t>
            </a:r>
            <a:r>
              <a:rPr lang="en-US" dirty="0" smtClean="0"/>
              <a:t> Soft Clustering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58684" y="910083"/>
            <a:ext cx="2743200" cy="19812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7823384">
            <a:off x="4706484" y="1672083"/>
            <a:ext cx="2743200" cy="19812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 rot="16020415">
            <a:off x="2496684" y="2357883"/>
            <a:ext cx="2743200" cy="19812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01884" y="26626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92284" y="21292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5884" y="13672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63484" y="22054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73084" y="23578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63484" y="35770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35084" y="11386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0084" y="2967483"/>
            <a:ext cx="381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81000" y="5412686"/>
            <a:ext cx="8534400" cy="75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80"/>
              </a:buClr>
              <a:buSzPct val="90000"/>
              <a:buFont typeface="Wingdings" panose="05000000000000000000" pitchFamily="2" charset="2"/>
              <a:buChar char="§"/>
              <a:defRPr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859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0080"/>
              </a:buClr>
              <a:buSzPct val="55000"/>
              <a:buFont typeface="Wingdings" panose="05000000000000000000" pitchFamily="2" charset="2"/>
              <a:buChar char="q"/>
              <a:defRPr sz="1600" kern="1200">
                <a:solidFill>
                  <a:srgbClr val="0000C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rgbClr val="000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point can be “explained” by several clusters.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94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E Step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Pick only the best latent variable. (Spike Distribution)</a:t>
            </a:r>
            <a:endParaRPr lang="en-US" dirty="0"/>
          </a:p>
          <a:p>
            <a:r>
              <a:rPr lang="en-US" dirty="0" smtClean="0"/>
              <a:t>M Step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 Step actually did not change.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K-Means Clustering</a:t>
            </a:r>
            <a:endParaRPr lang="en-US" dirty="0"/>
          </a:p>
        </p:txBody>
      </p:sp>
      <p:pic>
        <p:nvPicPr>
          <p:cNvPr id="6" name="Content Placeholder 11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b="-7963"/>
          <a:stretch/>
        </p:blipFill>
        <p:spPr bwMode="auto">
          <a:xfrm>
            <a:off x="1981200" y="1905000"/>
            <a:ext cx="5299191" cy="4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86200"/>
            <a:ext cx="5842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83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DANR@YOZKPGTFUVWXY5MI" val="2971"/>
  <p:tag name="FIRSTDANR@EKFAUQOFUVWYY57I" val="3619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Roth-Penn-Class">
  <a:themeElements>
    <a:clrScheme name="Custom 5">
      <a:dk1>
        <a:srgbClr val="000000"/>
      </a:dk1>
      <a:lt1>
        <a:srgbClr val="FFFFFF"/>
      </a:lt1>
      <a:dk2>
        <a:srgbClr val="FAE1AF"/>
      </a:dk2>
      <a:lt2>
        <a:srgbClr val="FAC8A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cr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ra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ra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59537</TotalTime>
  <Words>519</Words>
  <Application>Microsoft Macintosh PowerPoint</Application>
  <PresentationFormat>On-screen Show (4:3)</PresentationFormat>
  <Paragraphs>152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Roth-Penn-Class</vt:lpstr>
      <vt:lpstr>CIS 700 Advanced Machine Learning  Structured Machine Learning:   Structured Learning with Latent Variables</vt:lpstr>
      <vt:lpstr>Ingredients of a Structured Prediction Problem</vt:lpstr>
      <vt:lpstr>Ingredients of a Structured Prediction Problem (General)</vt:lpstr>
      <vt:lpstr>Intuition Behind Latent Modeling</vt:lpstr>
      <vt:lpstr>Predicting Latent Structures</vt:lpstr>
      <vt:lpstr>Quick Detour To EM</vt:lpstr>
      <vt:lpstr>Soft EM</vt:lpstr>
      <vt:lpstr>Example – Soft Clustering</vt:lpstr>
      <vt:lpstr>Hard EM</vt:lpstr>
      <vt:lpstr>Hard Clustering</vt:lpstr>
      <vt:lpstr>SSVM and Latent SSVM</vt:lpstr>
      <vt:lpstr>Structured SVM</vt:lpstr>
      <vt:lpstr>Latent Structured SVM</vt:lpstr>
      <vt:lpstr>Reformulation</vt:lpstr>
      <vt:lpstr>Ingredients of a Structured Prediction Problem with Latent Variables</vt:lpstr>
      <vt:lpstr>Optimization</vt:lpstr>
      <vt:lpstr>Example of CCCP</vt:lpstr>
      <vt:lpstr>Learning Algorithm</vt:lpstr>
      <vt:lpstr>Interpreting the Updates</vt:lpstr>
      <vt:lpstr>Initialization</vt:lpstr>
      <vt:lpstr>Questions?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CCMs</dc:title>
  <dc:subject>Talk at IBM, Sept. 2010</dc:subject>
  <dc:creator>Dan Roth</dc:creator>
  <cp:lastModifiedBy>Shyam Upadhyay</cp:lastModifiedBy>
  <cp:revision>1011</cp:revision>
  <dcterms:created xsi:type="dcterms:W3CDTF">2004-04-28T22:21:11Z</dcterms:created>
  <dcterms:modified xsi:type="dcterms:W3CDTF">2017-11-07T01:02:17Z</dcterms:modified>
</cp:coreProperties>
</file>