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55"/>
  </p:notesMasterIdLst>
  <p:sldIdLst>
    <p:sldId id="323" r:id="rId2"/>
    <p:sldId id="264" r:id="rId3"/>
    <p:sldId id="275" r:id="rId4"/>
    <p:sldId id="273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300" r:id="rId15"/>
    <p:sldId id="311" r:id="rId16"/>
    <p:sldId id="284" r:id="rId17"/>
    <p:sldId id="285" r:id="rId18"/>
    <p:sldId id="307" r:id="rId19"/>
    <p:sldId id="286" r:id="rId20"/>
    <p:sldId id="287" r:id="rId21"/>
    <p:sldId id="308" r:id="rId22"/>
    <p:sldId id="309" r:id="rId23"/>
    <p:sldId id="310" r:id="rId24"/>
    <p:sldId id="288" r:id="rId25"/>
    <p:sldId id="289" r:id="rId26"/>
    <p:sldId id="303" r:id="rId27"/>
    <p:sldId id="321" r:id="rId28"/>
    <p:sldId id="290" r:id="rId29"/>
    <p:sldId id="292" r:id="rId30"/>
    <p:sldId id="291" r:id="rId31"/>
    <p:sldId id="293" r:id="rId32"/>
    <p:sldId id="294" r:id="rId33"/>
    <p:sldId id="295" r:id="rId34"/>
    <p:sldId id="296" r:id="rId35"/>
    <p:sldId id="297" r:id="rId36"/>
    <p:sldId id="299" r:id="rId37"/>
    <p:sldId id="301" r:id="rId38"/>
    <p:sldId id="298" r:id="rId39"/>
    <p:sldId id="312" r:id="rId40"/>
    <p:sldId id="271" r:id="rId41"/>
    <p:sldId id="302" r:id="rId42"/>
    <p:sldId id="322" r:id="rId43"/>
    <p:sldId id="304" r:id="rId44"/>
    <p:sldId id="305" r:id="rId45"/>
    <p:sldId id="306" r:id="rId46"/>
    <p:sldId id="313" r:id="rId47"/>
    <p:sldId id="272" r:id="rId48"/>
    <p:sldId id="317" r:id="rId49"/>
    <p:sldId id="316" r:id="rId50"/>
    <p:sldId id="315" r:id="rId51"/>
    <p:sldId id="319" r:id="rId52"/>
    <p:sldId id="314" r:id="rId53"/>
    <p:sldId id="320" r:id="rId54"/>
  </p:sldIdLst>
  <p:sldSz cx="9144000" cy="6858000" type="screen4x3"/>
  <p:notesSz cx="6858000" cy="9144000"/>
  <p:custDataLst>
    <p:tags r:id="rId5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366FF"/>
    <a:srgbClr val="660066"/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5" autoAdjust="0"/>
    <p:restoredTop sz="94694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512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9948865-6AD1-46E1-A6B1-5646743DFA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422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4EFFC-6A17-448B-9BAB-B29DC0BFD33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38263" y="914400"/>
            <a:ext cx="4179887" cy="3135313"/>
          </a:xfrm>
          <a:solidFill>
            <a:srgbClr val="FFFFFF"/>
          </a:solidFill>
          <a:ln/>
        </p:spPr>
      </p:sp>
      <p:sp>
        <p:nvSpPr>
          <p:cNvPr id="8089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1046163" y="4352925"/>
            <a:ext cx="4770437" cy="3478213"/>
          </a:xfrm>
          <a:ln/>
        </p:spPr>
        <p:txBody>
          <a:bodyPr wrap="none" anchor="ctr"/>
          <a:lstStyle/>
          <a:p>
            <a:pPr defTabSz="449263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5E3815B-C20E-453A-A50D-4D0AC1B150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D666E-CF4A-4A35-B503-A54B761851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44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61333-A07E-449D-879D-C401EDF67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451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0A859F23-3208-4C84-8500-FCCD95705A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77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235C5-09F7-437B-8924-4CA2D7EC5F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61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FC26F-1B66-4C0C-813B-6EE4DD11C9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28898-10D8-4A85-A8D6-2A6C207D1A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9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85C32-7897-4499-B87B-C1A8D8F31C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34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22E5F-B9F3-43E3-BE73-8C072E7F3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0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B4035-DE42-4825-BFFB-54473C7D08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66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FEC4F-45B7-490E-92BB-42B786C4A8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20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99DF1-6104-4844-82CC-B24C0E5082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94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B55C6B7-61E9-4AA0-9869-866BDCFC34C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1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2r.cs.uiuc.edu/~dan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l2r.cs.uiuc.edu/~cogcomp/demos.ph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l2r.cs.uiuc.edu/~danr/Papers/iwclong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381000" y="3886200"/>
            <a:ext cx="84582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10080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503238" algn="ctr" defTabSz="10080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 sz="2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008063" algn="ctr" defTabSz="10080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 sz="21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11300" algn="ctr" defTabSz="10080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16125" algn="ctr" defTabSz="1008063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73325" algn="ctr" defTabSz="10080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30525" algn="ctr" defTabSz="10080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87725" algn="ctr" defTabSz="10080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44925" algn="ctr" defTabSz="10080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400"/>
              <a:t>Dan Roth</a:t>
            </a:r>
          </a:p>
          <a:p>
            <a:pPr>
              <a:buClrTx/>
              <a:buFontTx/>
              <a:buNone/>
            </a:pPr>
            <a:r>
              <a:rPr lang="en-US" altLang="en-US" sz="2400"/>
              <a:t>University of Illinois, Urbana-Champaign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chemeClr val="hlink"/>
                </a:solidFill>
              </a:rPr>
              <a:t>danr@cs.uiuc.edu</a:t>
            </a:r>
          </a:p>
          <a:p>
            <a:pPr>
              <a:buClrTx/>
              <a:buFontTx/>
              <a:buNone/>
            </a:pPr>
            <a:r>
              <a:rPr lang="en-US" altLang="en-US" b="1">
                <a:hlinkClick r:id="rId3"/>
              </a:rPr>
              <a:t>http://L2R.cs.uiuc.edu/~danr</a:t>
            </a:r>
            <a:endParaRPr lang="en-US" altLang="en-US" b="1"/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152400" y="152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ahoma" pitchFamily="34" charset="0"/>
              </a:rPr>
              <a:t>7 Sequential Models </a:t>
            </a: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4953000" y="76200"/>
            <a:ext cx="4038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10080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10080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10080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10080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10080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10080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10080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10080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1008063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/>
            <a:r>
              <a:rPr lang="en-US" altLang="en-US" sz="2800">
                <a:latin typeface="Times New Roman" pitchFamily="18" charset="0"/>
              </a:rPr>
              <a:t>Tutorial </a:t>
            </a:r>
            <a:br>
              <a:rPr lang="en-US" altLang="en-US" sz="2800">
                <a:latin typeface="Times New Roman" pitchFamily="18" charset="0"/>
              </a:rPr>
            </a:br>
            <a:r>
              <a:rPr lang="en-US" altLang="en-US" sz="2800">
                <a:latin typeface="Times New Roman" pitchFamily="18" charset="0"/>
              </a:rPr>
              <a:t>on</a:t>
            </a:r>
            <a:br>
              <a:rPr lang="en-US" altLang="en-US" sz="2800">
                <a:latin typeface="Times New Roman" pitchFamily="18" charset="0"/>
              </a:rPr>
            </a:br>
            <a:r>
              <a:rPr lang="en-US" altLang="en-US" sz="2800">
                <a:latin typeface="Times New Roman" pitchFamily="18" charset="0"/>
              </a:rPr>
              <a:t>Machine Learning </a:t>
            </a:r>
            <a:br>
              <a:rPr lang="en-US" altLang="en-US" sz="2800">
                <a:latin typeface="Times New Roman" pitchFamily="18" charset="0"/>
              </a:rPr>
            </a:br>
            <a:r>
              <a:rPr lang="en-US" altLang="en-US" sz="2800">
                <a:latin typeface="Times New Roman" pitchFamily="18" charset="0"/>
              </a:rPr>
              <a:t>in </a:t>
            </a:r>
            <a:br>
              <a:rPr lang="en-US" altLang="en-US" sz="2800">
                <a:latin typeface="Times New Roman" pitchFamily="18" charset="0"/>
              </a:rPr>
            </a:br>
            <a:r>
              <a:rPr lang="en-US" altLang="en-US" sz="2800">
                <a:latin typeface="Times New Roman" pitchFamily="18" charset="0"/>
              </a:rPr>
              <a:t>Natural Language Processing</a:t>
            </a:r>
            <a:br>
              <a:rPr lang="en-US" altLang="en-US" sz="2800">
                <a:latin typeface="Times New Roman" pitchFamily="18" charset="0"/>
              </a:rPr>
            </a:br>
            <a:r>
              <a:rPr lang="en-US" altLang="en-US" sz="2800">
                <a:latin typeface="Times New Roman" pitchFamily="18" charset="0"/>
              </a:rPr>
              <a:t>and </a:t>
            </a:r>
            <a:br>
              <a:rPr lang="en-US" altLang="en-US" sz="2800">
                <a:latin typeface="Times New Roman" pitchFamily="18" charset="0"/>
              </a:rPr>
            </a:br>
            <a:r>
              <a:rPr lang="en-US" altLang="en-US" sz="2800">
                <a:latin typeface="Times New Roman" pitchFamily="18" charset="0"/>
              </a:rPr>
              <a:t>Information Extraction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609600" y="990600"/>
            <a:ext cx="3962400" cy="2362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defTabSz="10080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884238" indent="-381000" algn="ctr" defTabSz="10080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 sz="2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350963" indent="-342900" algn="ctr" defTabSz="10080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 sz="21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816100" indent="-304800" algn="ctr" defTabSz="10080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320925" indent="-304800" algn="ctr" defTabSz="1008063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778125" indent="-304800" algn="ctr" defTabSz="10080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3235325" indent="-304800" algn="ctr" defTabSz="10080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692525" indent="-304800" algn="ctr" defTabSz="10080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4149725" indent="-304800" algn="ctr" defTabSz="1008063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buClrTx/>
              <a:buFontTx/>
              <a:buAutoNum type="arabicPeriod"/>
            </a:pPr>
            <a:r>
              <a:rPr lang="en-US" altLang="en-US"/>
              <a:t>Sequential Inference Problems</a:t>
            </a:r>
          </a:p>
          <a:p>
            <a:pPr>
              <a:lnSpc>
                <a:spcPct val="80000"/>
              </a:lnSpc>
              <a:buClrTx/>
              <a:buFontTx/>
              <a:buAutoNum type="arabicPeriod"/>
            </a:pPr>
            <a:endParaRPr lang="en-US" altLang="en-US"/>
          </a:p>
          <a:p>
            <a:pPr>
              <a:lnSpc>
                <a:spcPct val="80000"/>
              </a:lnSpc>
              <a:buClrTx/>
              <a:buFontTx/>
              <a:buAutoNum type="arabicPeriod"/>
            </a:pPr>
            <a:r>
              <a:rPr lang="en-US" altLang="en-US"/>
              <a:t>HMM</a:t>
            </a:r>
          </a:p>
          <a:p>
            <a:pPr>
              <a:lnSpc>
                <a:spcPct val="80000"/>
              </a:lnSpc>
              <a:buClrTx/>
              <a:buFontTx/>
              <a:buAutoNum type="arabicPeriod"/>
            </a:pPr>
            <a:endParaRPr lang="en-US" altLang="en-US"/>
          </a:p>
          <a:p>
            <a:pPr>
              <a:lnSpc>
                <a:spcPct val="80000"/>
              </a:lnSpc>
              <a:buClrTx/>
              <a:buFontTx/>
              <a:buAutoNum type="arabicPeriod"/>
            </a:pPr>
            <a:r>
              <a:rPr lang="en-US" altLang="en-US"/>
              <a:t>Advanced Models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C5D5-0424-4B72-B6A0-9369A4FD1D9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Usually text chunking without any further specification follows the definition from CoNLL-2000 shared task [</a:t>
            </a:r>
            <a:r>
              <a:rPr lang="en-US" altLang="en-US">
                <a:hlinkClick r:id="rId2"/>
              </a:rPr>
              <a:t>Demo</a:t>
            </a:r>
            <a:r>
              <a:rPr lang="en-US" altLang="en-US"/>
              <a:t>]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Text Chunking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3F4D-330A-4FC9-8293-EE2C9DD2250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Text Chunking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1143000" y="1905000"/>
            <a:ext cx="7077075" cy="3079750"/>
            <a:chOff x="655" y="1017"/>
            <a:chExt cx="4458" cy="1940"/>
          </a:xfrm>
        </p:grpSpPr>
        <p:sp>
          <p:nvSpPr>
            <p:cNvPr id="30725" name="Text Box 5"/>
            <p:cNvSpPr txBox="1">
              <a:spLocks noChangeArrowheads="1"/>
            </p:cNvSpPr>
            <p:nvPr/>
          </p:nvSpPr>
          <p:spPr bwMode="auto">
            <a:xfrm>
              <a:off x="1584" y="1017"/>
              <a:ext cx="2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768" y="1401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NP</a:t>
              </a:r>
            </a:p>
          </p:txBody>
        </p:sp>
        <p:sp>
          <p:nvSpPr>
            <p:cNvPr id="30727" name="Text Box 7"/>
            <p:cNvSpPr txBox="1">
              <a:spLocks noChangeArrowheads="1"/>
            </p:cNvSpPr>
            <p:nvPr/>
          </p:nvSpPr>
          <p:spPr bwMode="auto">
            <a:xfrm>
              <a:off x="2352" y="1401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VP</a:t>
              </a:r>
            </a:p>
          </p:txBody>
        </p:sp>
        <p:sp>
          <p:nvSpPr>
            <p:cNvPr id="30728" name="Text Box 8"/>
            <p:cNvSpPr txBox="1">
              <a:spLocks noChangeArrowheads="1"/>
            </p:cNvSpPr>
            <p:nvPr/>
          </p:nvSpPr>
          <p:spPr bwMode="auto">
            <a:xfrm>
              <a:off x="2352" y="1785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NP</a:t>
              </a:r>
            </a:p>
          </p:txBody>
        </p:sp>
        <p:sp>
          <p:nvSpPr>
            <p:cNvPr id="30729" name="Text Box 9"/>
            <p:cNvSpPr txBox="1">
              <a:spLocks noChangeArrowheads="1"/>
            </p:cNvSpPr>
            <p:nvPr/>
          </p:nvSpPr>
          <p:spPr bwMode="auto">
            <a:xfrm>
              <a:off x="3552" y="1785"/>
              <a:ext cx="2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PP</a:t>
              </a:r>
            </a:p>
          </p:txBody>
        </p:sp>
        <p:sp>
          <p:nvSpPr>
            <p:cNvPr id="30730" name="Text Box 10"/>
            <p:cNvSpPr txBox="1">
              <a:spLocks noChangeArrowheads="1"/>
            </p:cNvSpPr>
            <p:nvPr/>
          </p:nvSpPr>
          <p:spPr bwMode="auto">
            <a:xfrm>
              <a:off x="4074" y="2169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VP</a:t>
              </a:r>
            </a:p>
          </p:txBody>
        </p:sp>
        <p:cxnSp>
          <p:nvCxnSpPr>
            <p:cNvPr id="30731" name="AutoShape 11"/>
            <p:cNvCxnSpPr>
              <a:cxnSpLocks noChangeShapeType="1"/>
              <a:stCxn id="30725" idx="2"/>
              <a:endCxn id="30726" idx="0"/>
            </p:cNvCxnSpPr>
            <p:nvPr/>
          </p:nvCxnSpPr>
          <p:spPr bwMode="auto">
            <a:xfrm flipH="1">
              <a:off x="924" y="1248"/>
              <a:ext cx="767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32" name="AutoShape 12"/>
            <p:cNvCxnSpPr>
              <a:cxnSpLocks noChangeShapeType="1"/>
              <a:stCxn id="30725" idx="2"/>
              <a:endCxn id="30727" idx="0"/>
            </p:cNvCxnSpPr>
            <p:nvPr/>
          </p:nvCxnSpPr>
          <p:spPr bwMode="auto">
            <a:xfrm>
              <a:off x="1691" y="1248"/>
              <a:ext cx="812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33" name="AutoShape 13"/>
            <p:cNvCxnSpPr>
              <a:cxnSpLocks noChangeShapeType="1"/>
              <a:stCxn id="30727" idx="2"/>
              <a:endCxn id="30728" idx="0"/>
            </p:cNvCxnSpPr>
            <p:nvPr/>
          </p:nvCxnSpPr>
          <p:spPr bwMode="auto">
            <a:xfrm>
              <a:off x="2503" y="1632"/>
              <a:ext cx="5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34" name="AutoShape 14"/>
            <p:cNvCxnSpPr>
              <a:cxnSpLocks noChangeShapeType="1"/>
              <a:stCxn id="30727" idx="2"/>
              <a:endCxn id="30729" idx="0"/>
            </p:cNvCxnSpPr>
            <p:nvPr/>
          </p:nvCxnSpPr>
          <p:spPr bwMode="auto">
            <a:xfrm>
              <a:off x="2503" y="1632"/>
              <a:ext cx="1194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35" name="AutoShape 15"/>
            <p:cNvCxnSpPr>
              <a:cxnSpLocks noChangeShapeType="1"/>
              <a:stCxn id="30727" idx="2"/>
              <a:endCxn id="30729" idx="0"/>
            </p:cNvCxnSpPr>
            <p:nvPr/>
          </p:nvCxnSpPr>
          <p:spPr bwMode="auto">
            <a:xfrm>
              <a:off x="2503" y="1632"/>
              <a:ext cx="1194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4636" y="2562"/>
              <a:ext cx="4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ADJP</a:t>
              </a:r>
            </a:p>
          </p:txBody>
        </p:sp>
        <p:cxnSp>
          <p:nvCxnSpPr>
            <p:cNvPr id="30737" name="AutoShape 17"/>
            <p:cNvCxnSpPr>
              <a:cxnSpLocks noChangeShapeType="1"/>
              <a:stCxn id="30730" idx="2"/>
              <a:endCxn id="30736" idx="0"/>
            </p:cNvCxnSpPr>
            <p:nvPr/>
          </p:nvCxnSpPr>
          <p:spPr bwMode="auto">
            <a:xfrm>
              <a:off x="4225" y="2400"/>
              <a:ext cx="650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38" name="AutoShape 18"/>
            <p:cNvCxnSpPr>
              <a:cxnSpLocks noChangeShapeType="1"/>
              <a:stCxn id="30726" idx="2"/>
            </p:cNvCxnSpPr>
            <p:nvPr/>
          </p:nvCxnSpPr>
          <p:spPr bwMode="auto">
            <a:xfrm>
              <a:off x="924" y="1632"/>
              <a:ext cx="206" cy="1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39" name="AutoShape 19"/>
            <p:cNvCxnSpPr>
              <a:cxnSpLocks noChangeShapeType="1"/>
              <a:stCxn id="30728" idx="2"/>
            </p:cNvCxnSpPr>
            <p:nvPr/>
          </p:nvCxnSpPr>
          <p:spPr bwMode="auto">
            <a:xfrm flipH="1">
              <a:off x="2287" y="2016"/>
              <a:ext cx="221" cy="9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0" name="AutoShape 20"/>
            <p:cNvCxnSpPr>
              <a:cxnSpLocks noChangeShapeType="1"/>
              <a:stCxn id="30728" idx="2"/>
            </p:cNvCxnSpPr>
            <p:nvPr/>
          </p:nvCxnSpPr>
          <p:spPr bwMode="auto">
            <a:xfrm>
              <a:off x="2508" y="2016"/>
              <a:ext cx="176" cy="9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1" name="AutoShape 21"/>
            <p:cNvCxnSpPr>
              <a:cxnSpLocks noChangeShapeType="1"/>
              <a:stCxn id="30729" idx="2"/>
            </p:cNvCxnSpPr>
            <p:nvPr/>
          </p:nvCxnSpPr>
          <p:spPr bwMode="auto">
            <a:xfrm flipH="1">
              <a:off x="3059" y="2016"/>
              <a:ext cx="638" cy="9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2" name="AutoShape 22"/>
            <p:cNvCxnSpPr>
              <a:cxnSpLocks noChangeShapeType="1"/>
              <a:stCxn id="30729" idx="2"/>
              <a:endCxn id="30730" idx="0"/>
            </p:cNvCxnSpPr>
            <p:nvPr/>
          </p:nvCxnSpPr>
          <p:spPr bwMode="auto">
            <a:xfrm>
              <a:off x="3697" y="2016"/>
              <a:ext cx="528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3" name="AutoShape 23"/>
            <p:cNvCxnSpPr>
              <a:cxnSpLocks noChangeShapeType="1"/>
              <a:stCxn id="30746" idx="2"/>
            </p:cNvCxnSpPr>
            <p:nvPr/>
          </p:nvCxnSpPr>
          <p:spPr bwMode="auto">
            <a:xfrm flipH="1">
              <a:off x="4224" y="2793"/>
              <a:ext cx="3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4" name="AutoShape 24"/>
            <p:cNvCxnSpPr>
              <a:cxnSpLocks noChangeShapeType="1"/>
              <a:stCxn id="30736" idx="2"/>
            </p:cNvCxnSpPr>
            <p:nvPr/>
          </p:nvCxnSpPr>
          <p:spPr bwMode="auto">
            <a:xfrm>
              <a:off x="4875" y="2793"/>
              <a:ext cx="1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5" name="AutoShape 25"/>
            <p:cNvCxnSpPr>
              <a:cxnSpLocks noChangeShapeType="1"/>
              <a:stCxn id="30726" idx="2"/>
            </p:cNvCxnSpPr>
            <p:nvPr/>
          </p:nvCxnSpPr>
          <p:spPr bwMode="auto">
            <a:xfrm flipH="1">
              <a:off x="655" y="1632"/>
              <a:ext cx="269" cy="1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4071" y="2562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NP</a:t>
              </a:r>
            </a:p>
          </p:txBody>
        </p:sp>
        <p:cxnSp>
          <p:nvCxnSpPr>
            <p:cNvPr id="30747" name="AutoShape 27"/>
            <p:cNvCxnSpPr>
              <a:cxnSpLocks noChangeShapeType="1"/>
              <a:stCxn id="30730" idx="2"/>
              <a:endCxn id="30746" idx="0"/>
            </p:cNvCxnSpPr>
            <p:nvPr/>
          </p:nvCxnSpPr>
          <p:spPr bwMode="auto">
            <a:xfrm>
              <a:off x="4225" y="2400"/>
              <a:ext cx="2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8" name="AutoShape 28"/>
            <p:cNvCxnSpPr>
              <a:cxnSpLocks noChangeShapeType="1"/>
              <a:stCxn id="30730" idx="2"/>
            </p:cNvCxnSpPr>
            <p:nvPr/>
          </p:nvCxnSpPr>
          <p:spPr bwMode="auto">
            <a:xfrm flipH="1">
              <a:off x="3584" y="2400"/>
              <a:ext cx="641" cy="55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9" name="AutoShape 29"/>
            <p:cNvCxnSpPr>
              <a:cxnSpLocks noChangeShapeType="1"/>
              <a:stCxn id="30727" idx="2"/>
            </p:cNvCxnSpPr>
            <p:nvPr/>
          </p:nvCxnSpPr>
          <p:spPr bwMode="auto">
            <a:xfrm flipH="1">
              <a:off x="1734" y="1632"/>
              <a:ext cx="769" cy="1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0750" name="Group 30"/>
          <p:cNvGrpSpPr>
            <a:grpSpLocks/>
          </p:cNvGrpSpPr>
          <p:nvPr/>
        </p:nvGrpSpPr>
        <p:grpSpPr bwMode="auto">
          <a:xfrm>
            <a:off x="914400" y="5029200"/>
            <a:ext cx="7200900" cy="366713"/>
            <a:chOff x="480" y="2957"/>
            <a:chExt cx="4536" cy="231"/>
          </a:xfrm>
        </p:grpSpPr>
        <p:sp>
          <p:nvSpPr>
            <p:cNvPr id="30751" name="Text Box 31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Brown</a:t>
              </a:r>
            </a:p>
          </p:txBody>
        </p:sp>
        <p:sp>
          <p:nvSpPr>
            <p:cNvPr id="30752" name="Text Box 32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blamed</a:t>
              </a:r>
            </a:p>
          </p:txBody>
        </p:sp>
        <p:sp>
          <p:nvSpPr>
            <p:cNvPr id="30753" name="Text Box 33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30754" name="Text Box 34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Bob</a:t>
              </a:r>
            </a:p>
          </p:txBody>
        </p:sp>
        <p:sp>
          <p:nvSpPr>
            <p:cNvPr id="30755" name="Text Box 35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making</a:t>
              </a:r>
            </a:p>
          </p:txBody>
        </p:sp>
        <p:sp>
          <p:nvSpPr>
            <p:cNvPr id="30756" name="Text Box 36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things</a:t>
              </a:r>
            </a:p>
          </p:txBody>
        </p:sp>
        <p:sp>
          <p:nvSpPr>
            <p:cNvPr id="30757" name="Text Box 37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dirty</a:t>
              </a:r>
            </a:p>
          </p:txBody>
        </p:sp>
        <p:sp>
          <p:nvSpPr>
            <p:cNvPr id="30758" name="Text Box 38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30759" name="Text Box 39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for</a:t>
              </a:r>
            </a:p>
          </p:txBody>
        </p:sp>
      </p:grpSp>
      <p:grpSp>
        <p:nvGrpSpPr>
          <p:cNvPr id="30783" name="Group 63"/>
          <p:cNvGrpSpPr>
            <a:grpSpLocks/>
          </p:cNvGrpSpPr>
          <p:nvPr/>
        </p:nvGrpSpPr>
        <p:grpSpPr bwMode="auto">
          <a:xfrm>
            <a:off x="990600" y="5392738"/>
            <a:ext cx="7158038" cy="550862"/>
            <a:chOff x="624" y="3408"/>
            <a:chExt cx="4509" cy="347"/>
          </a:xfrm>
        </p:grpSpPr>
        <p:sp>
          <p:nvSpPr>
            <p:cNvPr id="30761" name="AutoShape 41"/>
            <p:cNvSpPr>
              <a:spLocks noChangeArrowheads="1"/>
            </p:cNvSpPr>
            <p:nvPr/>
          </p:nvSpPr>
          <p:spPr bwMode="auto">
            <a:xfrm>
              <a:off x="4080" y="3408"/>
              <a:ext cx="480" cy="144"/>
            </a:xfrm>
            <a:prstGeom prst="downArrowCallout">
              <a:avLst>
                <a:gd name="adj1" fmla="val 93056"/>
                <a:gd name="adj2" fmla="val 83333"/>
                <a:gd name="adj3" fmla="val 34722"/>
                <a:gd name="adj4" fmla="val 11111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2" name="Text Box 42"/>
            <p:cNvSpPr txBox="1">
              <a:spLocks noChangeArrowheads="1"/>
            </p:cNvSpPr>
            <p:nvPr/>
          </p:nvSpPr>
          <p:spPr bwMode="auto">
            <a:xfrm>
              <a:off x="4162" y="352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NP</a:t>
              </a:r>
            </a:p>
          </p:txBody>
        </p:sp>
        <p:sp>
          <p:nvSpPr>
            <p:cNvPr id="30763" name="AutoShape 43"/>
            <p:cNvSpPr>
              <a:spLocks noChangeArrowheads="1"/>
            </p:cNvSpPr>
            <p:nvPr/>
          </p:nvSpPr>
          <p:spPr bwMode="auto">
            <a:xfrm>
              <a:off x="624" y="3408"/>
              <a:ext cx="809" cy="144"/>
            </a:xfrm>
            <a:prstGeom prst="downArrowCallout">
              <a:avLst>
                <a:gd name="adj1" fmla="val 100709"/>
                <a:gd name="adj2" fmla="val 94102"/>
                <a:gd name="adj3" fmla="val 34722"/>
                <a:gd name="adj4" fmla="val 11111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4" name="Text Box 44"/>
            <p:cNvSpPr txBox="1">
              <a:spLocks noChangeArrowheads="1"/>
            </p:cNvSpPr>
            <p:nvPr/>
          </p:nvSpPr>
          <p:spPr bwMode="auto">
            <a:xfrm>
              <a:off x="868" y="352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NP</a:t>
              </a:r>
            </a:p>
          </p:txBody>
        </p:sp>
        <p:sp>
          <p:nvSpPr>
            <p:cNvPr id="30765" name="AutoShape 45"/>
            <p:cNvSpPr>
              <a:spLocks noChangeArrowheads="1"/>
            </p:cNvSpPr>
            <p:nvPr/>
          </p:nvSpPr>
          <p:spPr bwMode="auto">
            <a:xfrm>
              <a:off x="2256" y="3408"/>
              <a:ext cx="672" cy="144"/>
            </a:xfrm>
            <a:prstGeom prst="downArrowCallout">
              <a:avLst>
                <a:gd name="adj1" fmla="val 111093"/>
                <a:gd name="adj2" fmla="val 97222"/>
                <a:gd name="adj3" fmla="val 38889"/>
                <a:gd name="adj4" fmla="val 11111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6" name="Text Box 46"/>
            <p:cNvSpPr txBox="1">
              <a:spLocks noChangeArrowheads="1"/>
            </p:cNvSpPr>
            <p:nvPr/>
          </p:nvSpPr>
          <p:spPr bwMode="auto">
            <a:xfrm>
              <a:off x="2452" y="352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NP</a:t>
              </a:r>
            </a:p>
          </p:txBody>
        </p:sp>
        <p:sp>
          <p:nvSpPr>
            <p:cNvPr id="30767" name="AutoShape 47"/>
            <p:cNvSpPr>
              <a:spLocks noChangeArrowheads="1"/>
            </p:cNvSpPr>
            <p:nvPr/>
          </p:nvSpPr>
          <p:spPr bwMode="auto">
            <a:xfrm>
              <a:off x="1536" y="3408"/>
              <a:ext cx="616" cy="144"/>
            </a:xfrm>
            <a:prstGeom prst="downArrowCallout">
              <a:avLst>
                <a:gd name="adj1" fmla="val 102785"/>
                <a:gd name="adj2" fmla="val 103479"/>
                <a:gd name="adj3" fmla="val 29861"/>
                <a:gd name="adj4" fmla="val 11111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8" name="Text Box 48"/>
            <p:cNvSpPr txBox="1">
              <a:spLocks noChangeArrowheads="1"/>
            </p:cNvSpPr>
            <p:nvPr/>
          </p:nvSpPr>
          <p:spPr bwMode="auto">
            <a:xfrm>
              <a:off x="1689" y="3524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VP</a:t>
              </a:r>
            </a:p>
          </p:txBody>
        </p:sp>
        <p:sp>
          <p:nvSpPr>
            <p:cNvPr id="30775" name="AutoShape 55"/>
            <p:cNvSpPr>
              <a:spLocks noChangeArrowheads="1"/>
            </p:cNvSpPr>
            <p:nvPr/>
          </p:nvSpPr>
          <p:spPr bwMode="auto">
            <a:xfrm>
              <a:off x="3408" y="3408"/>
              <a:ext cx="576" cy="144"/>
            </a:xfrm>
            <a:prstGeom prst="downArrowCallout">
              <a:avLst>
                <a:gd name="adj1" fmla="val 102778"/>
                <a:gd name="adj2" fmla="val 90963"/>
                <a:gd name="adj3" fmla="val 34722"/>
                <a:gd name="adj4" fmla="val 11111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6" name="Text Box 56"/>
            <p:cNvSpPr txBox="1">
              <a:spLocks noChangeArrowheads="1"/>
            </p:cNvSpPr>
            <p:nvPr/>
          </p:nvSpPr>
          <p:spPr bwMode="auto">
            <a:xfrm>
              <a:off x="3543" y="3524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VP</a:t>
              </a:r>
            </a:p>
          </p:txBody>
        </p:sp>
        <p:sp>
          <p:nvSpPr>
            <p:cNvPr id="30779" name="AutoShape 59"/>
            <p:cNvSpPr>
              <a:spLocks noChangeArrowheads="1"/>
            </p:cNvSpPr>
            <p:nvPr/>
          </p:nvSpPr>
          <p:spPr bwMode="auto">
            <a:xfrm>
              <a:off x="4704" y="3408"/>
              <a:ext cx="384" cy="144"/>
            </a:xfrm>
            <a:prstGeom prst="downArrowCallout">
              <a:avLst>
                <a:gd name="adj1" fmla="val 94444"/>
                <a:gd name="adj2" fmla="val 79864"/>
                <a:gd name="adj3" fmla="val 34722"/>
                <a:gd name="adj4" fmla="val 11111"/>
              </a:avLst>
            </a:prstGeom>
            <a:solidFill>
              <a:srgbClr val="66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0" name="Text Box 60"/>
            <p:cNvSpPr txBox="1">
              <a:spLocks noChangeArrowheads="1"/>
            </p:cNvSpPr>
            <p:nvPr/>
          </p:nvSpPr>
          <p:spPr bwMode="auto">
            <a:xfrm>
              <a:off x="4656" y="3524"/>
              <a:ext cx="4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rgbClr val="660066"/>
                  </a:solidFill>
                </a:rPr>
                <a:t>ADJP</a:t>
              </a:r>
            </a:p>
          </p:txBody>
        </p:sp>
        <p:sp>
          <p:nvSpPr>
            <p:cNvPr id="30781" name="AutoShape 61"/>
            <p:cNvSpPr>
              <a:spLocks noChangeArrowheads="1"/>
            </p:cNvSpPr>
            <p:nvPr/>
          </p:nvSpPr>
          <p:spPr bwMode="auto">
            <a:xfrm>
              <a:off x="3024" y="3408"/>
              <a:ext cx="288" cy="144"/>
            </a:xfrm>
            <a:prstGeom prst="downArrowCallout">
              <a:avLst>
                <a:gd name="adj1" fmla="val 106944"/>
                <a:gd name="adj2" fmla="val 100000"/>
                <a:gd name="adj3" fmla="val 34722"/>
                <a:gd name="adj4" fmla="val 11111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2" name="Text Box 62"/>
            <p:cNvSpPr txBox="1">
              <a:spLocks noChangeArrowheads="1"/>
            </p:cNvSpPr>
            <p:nvPr/>
          </p:nvSpPr>
          <p:spPr bwMode="auto">
            <a:xfrm>
              <a:off x="3021" y="3524"/>
              <a:ext cx="2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rgbClr val="008000"/>
                  </a:solidFill>
                </a:rPr>
                <a:t>PP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3EE-0A05-4BCA-8B0A-1B4F62FF6D0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Modeling Shallow Parsing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Model shallow parsing as a sequence prediction problem</a:t>
            </a:r>
          </a:p>
          <a:p>
            <a:r>
              <a:rPr lang="en-US" altLang="en-US"/>
              <a:t>For each word predict one of these :</a:t>
            </a:r>
          </a:p>
          <a:p>
            <a:pPr lvl="1"/>
            <a:r>
              <a:rPr lang="en-US" altLang="en-US"/>
              <a:t>B – Beginning of a chunk</a:t>
            </a:r>
          </a:p>
          <a:p>
            <a:pPr lvl="1"/>
            <a:r>
              <a:rPr lang="en-US" altLang="en-US"/>
              <a:t>I – Inside a chunk but not a beginning</a:t>
            </a:r>
          </a:p>
          <a:p>
            <a:pPr lvl="1"/>
            <a:r>
              <a:rPr lang="en-US" altLang="en-US"/>
              <a:t>O – Outside a chunk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86C44-9EEF-44A5-8F79-C5ACC4730C6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Modeling Shallow Parsing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838200" y="2514600"/>
            <a:ext cx="7200900" cy="366713"/>
            <a:chOff x="480" y="2957"/>
            <a:chExt cx="4536" cy="231"/>
          </a:xfrm>
        </p:grpSpPr>
        <p:sp>
          <p:nvSpPr>
            <p:cNvPr id="33797" name="Text Box 5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Brown</a:t>
              </a:r>
            </a:p>
          </p:txBody>
        </p:sp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blamed</a:t>
              </a:r>
            </a:p>
          </p:txBody>
        </p:sp>
        <p:sp>
          <p:nvSpPr>
            <p:cNvPr id="33799" name="Text Box 7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33800" name="Text Box 8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Bob</a:t>
              </a:r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making</a:t>
              </a:r>
            </a:p>
          </p:txBody>
        </p:sp>
        <p:sp>
          <p:nvSpPr>
            <p:cNvPr id="33802" name="Text Box 10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things</a:t>
              </a:r>
            </a:p>
          </p:txBody>
        </p:sp>
        <p:sp>
          <p:nvSpPr>
            <p:cNvPr id="33803" name="Text Box 11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dirty</a:t>
              </a:r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33805" name="Text Box 13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for</a:t>
              </a:r>
            </a:p>
          </p:txBody>
        </p:sp>
      </p:grpSp>
      <p:grpSp>
        <p:nvGrpSpPr>
          <p:cNvPr id="33806" name="Group 14"/>
          <p:cNvGrpSpPr>
            <a:grpSpLocks/>
          </p:cNvGrpSpPr>
          <p:nvPr/>
        </p:nvGrpSpPr>
        <p:grpSpPr bwMode="auto">
          <a:xfrm>
            <a:off x="914400" y="2895600"/>
            <a:ext cx="6248400" cy="550863"/>
            <a:chOff x="528" y="2448"/>
            <a:chExt cx="3936" cy="347"/>
          </a:xfrm>
        </p:grpSpPr>
        <p:sp>
          <p:nvSpPr>
            <p:cNvPr id="33807" name="AutoShape 15"/>
            <p:cNvSpPr>
              <a:spLocks noChangeArrowheads="1"/>
            </p:cNvSpPr>
            <p:nvPr/>
          </p:nvSpPr>
          <p:spPr bwMode="auto">
            <a:xfrm>
              <a:off x="3984" y="2448"/>
              <a:ext cx="480" cy="144"/>
            </a:xfrm>
            <a:prstGeom prst="downArrowCallout">
              <a:avLst>
                <a:gd name="adj1" fmla="val 93056"/>
                <a:gd name="adj2" fmla="val 83333"/>
                <a:gd name="adj3" fmla="val 34722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Text Box 16"/>
            <p:cNvSpPr txBox="1">
              <a:spLocks noChangeArrowheads="1"/>
            </p:cNvSpPr>
            <p:nvPr/>
          </p:nvSpPr>
          <p:spPr bwMode="auto">
            <a:xfrm>
              <a:off x="4066" y="256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NP</a:t>
              </a:r>
            </a:p>
          </p:txBody>
        </p:sp>
        <p:sp>
          <p:nvSpPr>
            <p:cNvPr id="33809" name="AutoShape 17"/>
            <p:cNvSpPr>
              <a:spLocks noChangeArrowheads="1"/>
            </p:cNvSpPr>
            <p:nvPr/>
          </p:nvSpPr>
          <p:spPr bwMode="auto">
            <a:xfrm>
              <a:off x="528" y="2448"/>
              <a:ext cx="809" cy="144"/>
            </a:xfrm>
            <a:prstGeom prst="downArrowCallout">
              <a:avLst>
                <a:gd name="adj1" fmla="val 100709"/>
                <a:gd name="adj2" fmla="val 94102"/>
                <a:gd name="adj3" fmla="val 34722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772" y="256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NP</a:t>
              </a:r>
            </a:p>
          </p:txBody>
        </p:sp>
        <p:sp>
          <p:nvSpPr>
            <p:cNvPr id="33811" name="AutoShape 19"/>
            <p:cNvSpPr>
              <a:spLocks noChangeArrowheads="1"/>
            </p:cNvSpPr>
            <p:nvPr/>
          </p:nvSpPr>
          <p:spPr bwMode="auto">
            <a:xfrm>
              <a:off x="2160" y="2448"/>
              <a:ext cx="672" cy="144"/>
            </a:xfrm>
            <a:prstGeom prst="downArrowCallout">
              <a:avLst>
                <a:gd name="adj1" fmla="val 111093"/>
                <a:gd name="adj2" fmla="val 97222"/>
                <a:gd name="adj3" fmla="val 38889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Text Box 20"/>
            <p:cNvSpPr txBox="1">
              <a:spLocks noChangeArrowheads="1"/>
            </p:cNvSpPr>
            <p:nvPr/>
          </p:nvSpPr>
          <p:spPr bwMode="auto">
            <a:xfrm>
              <a:off x="2356" y="256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NP</a:t>
              </a:r>
            </a:p>
          </p:txBody>
        </p:sp>
      </p:grpSp>
      <p:grpSp>
        <p:nvGrpSpPr>
          <p:cNvPr id="33823" name="Group 31"/>
          <p:cNvGrpSpPr>
            <a:grpSpLocks/>
          </p:cNvGrpSpPr>
          <p:nvPr/>
        </p:nvGrpSpPr>
        <p:grpSpPr bwMode="auto">
          <a:xfrm>
            <a:off x="990600" y="3367088"/>
            <a:ext cx="6919913" cy="366712"/>
            <a:chOff x="547" y="2957"/>
            <a:chExt cx="4359" cy="231"/>
          </a:xfrm>
        </p:grpSpPr>
        <p:sp>
          <p:nvSpPr>
            <p:cNvPr id="33824" name="Text Box 32"/>
            <p:cNvSpPr txBox="1">
              <a:spLocks noChangeArrowheads="1"/>
            </p:cNvSpPr>
            <p:nvPr/>
          </p:nvSpPr>
          <p:spPr bwMode="auto">
            <a:xfrm>
              <a:off x="1051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33825" name="Text Box 33"/>
            <p:cNvSpPr txBox="1">
              <a:spLocks noChangeArrowheads="1"/>
            </p:cNvSpPr>
            <p:nvPr/>
          </p:nvSpPr>
          <p:spPr bwMode="auto">
            <a:xfrm>
              <a:off x="161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33826" name="Text Box 34"/>
            <p:cNvSpPr txBox="1">
              <a:spLocks noChangeArrowheads="1"/>
            </p:cNvSpPr>
            <p:nvPr/>
          </p:nvSpPr>
          <p:spPr bwMode="auto">
            <a:xfrm>
              <a:off x="2179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33827" name="Text Box 35"/>
            <p:cNvSpPr txBox="1">
              <a:spLocks noChangeArrowheads="1"/>
            </p:cNvSpPr>
            <p:nvPr/>
          </p:nvSpPr>
          <p:spPr bwMode="auto">
            <a:xfrm>
              <a:off x="2595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33828" name="Text Box 36"/>
            <p:cNvSpPr txBox="1">
              <a:spLocks noChangeArrowheads="1"/>
            </p:cNvSpPr>
            <p:nvPr/>
          </p:nvSpPr>
          <p:spPr bwMode="auto">
            <a:xfrm>
              <a:off x="346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33829" name="Text Box 37"/>
            <p:cNvSpPr txBox="1">
              <a:spLocks noChangeArrowheads="1"/>
            </p:cNvSpPr>
            <p:nvPr/>
          </p:nvSpPr>
          <p:spPr bwMode="auto">
            <a:xfrm>
              <a:off x="4101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33830" name="Text Box 38"/>
            <p:cNvSpPr txBox="1">
              <a:spLocks noChangeArrowheads="1"/>
            </p:cNvSpPr>
            <p:nvPr/>
          </p:nvSpPr>
          <p:spPr bwMode="auto">
            <a:xfrm>
              <a:off x="4677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33831" name="Text Box 39"/>
            <p:cNvSpPr txBox="1">
              <a:spLocks noChangeArrowheads="1"/>
            </p:cNvSpPr>
            <p:nvPr/>
          </p:nvSpPr>
          <p:spPr bwMode="auto">
            <a:xfrm>
              <a:off x="547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33832" name="Text Box 40"/>
            <p:cNvSpPr txBox="1">
              <a:spLocks noChangeArrowheads="1"/>
            </p:cNvSpPr>
            <p:nvPr/>
          </p:nvSpPr>
          <p:spPr bwMode="auto">
            <a:xfrm>
              <a:off x="2944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</p:grpSp>
      <p:grpSp>
        <p:nvGrpSpPr>
          <p:cNvPr id="33843" name="Group 51"/>
          <p:cNvGrpSpPr>
            <a:grpSpLocks/>
          </p:cNvGrpSpPr>
          <p:nvPr/>
        </p:nvGrpSpPr>
        <p:grpSpPr bwMode="auto">
          <a:xfrm>
            <a:off x="914400" y="4038600"/>
            <a:ext cx="7158038" cy="550863"/>
            <a:chOff x="624" y="3408"/>
            <a:chExt cx="4509" cy="347"/>
          </a:xfrm>
        </p:grpSpPr>
        <p:sp>
          <p:nvSpPr>
            <p:cNvPr id="33844" name="AutoShape 52"/>
            <p:cNvSpPr>
              <a:spLocks noChangeArrowheads="1"/>
            </p:cNvSpPr>
            <p:nvPr/>
          </p:nvSpPr>
          <p:spPr bwMode="auto">
            <a:xfrm>
              <a:off x="4080" y="3408"/>
              <a:ext cx="480" cy="144"/>
            </a:xfrm>
            <a:prstGeom prst="downArrowCallout">
              <a:avLst>
                <a:gd name="adj1" fmla="val 93056"/>
                <a:gd name="adj2" fmla="val 83333"/>
                <a:gd name="adj3" fmla="val 34722"/>
                <a:gd name="adj4" fmla="val 11111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5" name="Text Box 53"/>
            <p:cNvSpPr txBox="1">
              <a:spLocks noChangeArrowheads="1"/>
            </p:cNvSpPr>
            <p:nvPr/>
          </p:nvSpPr>
          <p:spPr bwMode="auto">
            <a:xfrm>
              <a:off x="4162" y="352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NP</a:t>
              </a:r>
            </a:p>
          </p:txBody>
        </p:sp>
        <p:sp>
          <p:nvSpPr>
            <p:cNvPr id="33846" name="AutoShape 54"/>
            <p:cNvSpPr>
              <a:spLocks noChangeArrowheads="1"/>
            </p:cNvSpPr>
            <p:nvPr/>
          </p:nvSpPr>
          <p:spPr bwMode="auto">
            <a:xfrm>
              <a:off x="624" y="3408"/>
              <a:ext cx="809" cy="144"/>
            </a:xfrm>
            <a:prstGeom prst="downArrowCallout">
              <a:avLst>
                <a:gd name="adj1" fmla="val 100709"/>
                <a:gd name="adj2" fmla="val 94102"/>
                <a:gd name="adj3" fmla="val 34722"/>
                <a:gd name="adj4" fmla="val 11111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7" name="Text Box 55"/>
            <p:cNvSpPr txBox="1">
              <a:spLocks noChangeArrowheads="1"/>
            </p:cNvSpPr>
            <p:nvPr/>
          </p:nvSpPr>
          <p:spPr bwMode="auto">
            <a:xfrm>
              <a:off x="868" y="352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NP</a:t>
              </a:r>
            </a:p>
          </p:txBody>
        </p:sp>
        <p:sp>
          <p:nvSpPr>
            <p:cNvPr id="33848" name="AutoShape 56"/>
            <p:cNvSpPr>
              <a:spLocks noChangeArrowheads="1"/>
            </p:cNvSpPr>
            <p:nvPr/>
          </p:nvSpPr>
          <p:spPr bwMode="auto">
            <a:xfrm>
              <a:off x="2256" y="3408"/>
              <a:ext cx="672" cy="144"/>
            </a:xfrm>
            <a:prstGeom prst="downArrowCallout">
              <a:avLst>
                <a:gd name="adj1" fmla="val 111093"/>
                <a:gd name="adj2" fmla="val 97222"/>
                <a:gd name="adj3" fmla="val 38889"/>
                <a:gd name="adj4" fmla="val 11111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9" name="Text Box 57"/>
            <p:cNvSpPr txBox="1">
              <a:spLocks noChangeArrowheads="1"/>
            </p:cNvSpPr>
            <p:nvPr/>
          </p:nvSpPr>
          <p:spPr bwMode="auto">
            <a:xfrm>
              <a:off x="2452" y="352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NP</a:t>
              </a:r>
            </a:p>
          </p:txBody>
        </p:sp>
        <p:sp>
          <p:nvSpPr>
            <p:cNvPr id="33850" name="AutoShape 58"/>
            <p:cNvSpPr>
              <a:spLocks noChangeArrowheads="1"/>
            </p:cNvSpPr>
            <p:nvPr/>
          </p:nvSpPr>
          <p:spPr bwMode="auto">
            <a:xfrm>
              <a:off x="1536" y="3408"/>
              <a:ext cx="616" cy="144"/>
            </a:xfrm>
            <a:prstGeom prst="downArrowCallout">
              <a:avLst>
                <a:gd name="adj1" fmla="val 102785"/>
                <a:gd name="adj2" fmla="val 103479"/>
                <a:gd name="adj3" fmla="val 29861"/>
                <a:gd name="adj4" fmla="val 11111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1" name="Text Box 59"/>
            <p:cNvSpPr txBox="1">
              <a:spLocks noChangeArrowheads="1"/>
            </p:cNvSpPr>
            <p:nvPr/>
          </p:nvSpPr>
          <p:spPr bwMode="auto">
            <a:xfrm>
              <a:off x="1689" y="3524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VP</a:t>
              </a:r>
            </a:p>
          </p:txBody>
        </p:sp>
        <p:sp>
          <p:nvSpPr>
            <p:cNvPr id="33852" name="AutoShape 60"/>
            <p:cNvSpPr>
              <a:spLocks noChangeArrowheads="1"/>
            </p:cNvSpPr>
            <p:nvPr/>
          </p:nvSpPr>
          <p:spPr bwMode="auto">
            <a:xfrm>
              <a:off x="3408" y="3408"/>
              <a:ext cx="576" cy="144"/>
            </a:xfrm>
            <a:prstGeom prst="downArrowCallout">
              <a:avLst>
                <a:gd name="adj1" fmla="val 102778"/>
                <a:gd name="adj2" fmla="val 90963"/>
                <a:gd name="adj3" fmla="val 34722"/>
                <a:gd name="adj4" fmla="val 11111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3" name="Text Box 61"/>
            <p:cNvSpPr txBox="1">
              <a:spLocks noChangeArrowheads="1"/>
            </p:cNvSpPr>
            <p:nvPr/>
          </p:nvSpPr>
          <p:spPr bwMode="auto">
            <a:xfrm>
              <a:off x="3543" y="3524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VP</a:t>
              </a:r>
            </a:p>
          </p:txBody>
        </p:sp>
        <p:sp>
          <p:nvSpPr>
            <p:cNvPr id="33854" name="AutoShape 62"/>
            <p:cNvSpPr>
              <a:spLocks noChangeArrowheads="1"/>
            </p:cNvSpPr>
            <p:nvPr/>
          </p:nvSpPr>
          <p:spPr bwMode="auto">
            <a:xfrm>
              <a:off x="4704" y="3408"/>
              <a:ext cx="384" cy="144"/>
            </a:xfrm>
            <a:prstGeom prst="downArrowCallout">
              <a:avLst>
                <a:gd name="adj1" fmla="val 94444"/>
                <a:gd name="adj2" fmla="val 79864"/>
                <a:gd name="adj3" fmla="val 34722"/>
                <a:gd name="adj4" fmla="val 11111"/>
              </a:avLst>
            </a:prstGeom>
            <a:solidFill>
              <a:srgbClr val="66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5" name="Text Box 63"/>
            <p:cNvSpPr txBox="1">
              <a:spLocks noChangeArrowheads="1"/>
            </p:cNvSpPr>
            <p:nvPr/>
          </p:nvSpPr>
          <p:spPr bwMode="auto">
            <a:xfrm>
              <a:off x="4656" y="3524"/>
              <a:ext cx="4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rgbClr val="660066"/>
                  </a:solidFill>
                </a:rPr>
                <a:t>ADJP</a:t>
              </a:r>
            </a:p>
          </p:txBody>
        </p:sp>
        <p:sp>
          <p:nvSpPr>
            <p:cNvPr id="33856" name="AutoShape 64"/>
            <p:cNvSpPr>
              <a:spLocks noChangeArrowheads="1"/>
            </p:cNvSpPr>
            <p:nvPr/>
          </p:nvSpPr>
          <p:spPr bwMode="auto">
            <a:xfrm>
              <a:off x="3024" y="3408"/>
              <a:ext cx="288" cy="144"/>
            </a:xfrm>
            <a:prstGeom prst="downArrowCallout">
              <a:avLst>
                <a:gd name="adj1" fmla="val 106944"/>
                <a:gd name="adj2" fmla="val 100000"/>
                <a:gd name="adj3" fmla="val 34722"/>
                <a:gd name="adj4" fmla="val 11111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7" name="Text Box 65"/>
            <p:cNvSpPr txBox="1">
              <a:spLocks noChangeArrowheads="1"/>
            </p:cNvSpPr>
            <p:nvPr/>
          </p:nvSpPr>
          <p:spPr bwMode="auto">
            <a:xfrm>
              <a:off x="3021" y="3524"/>
              <a:ext cx="2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rgbClr val="008000"/>
                  </a:solidFill>
                </a:rPr>
                <a:t>PP</a:t>
              </a:r>
            </a:p>
          </p:txBody>
        </p:sp>
      </p:grpSp>
      <p:grpSp>
        <p:nvGrpSpPr>
          <p:cNvPr id="33858" name="Group 66"/>
          <p:cNvGrpSpPr>
            <a:grpSpLocks/>
          </p:cNvGrpSpPr>
          <p:nvPr/>
        </p:nvGrpSpPr>
        <p:grpSpPr bwMode="auto">
          <a:xfrm>
            <a:off x="785813" y="4572000"/>
            <a:ext cx="7454900" cy="366713"/>
            <a:chOff x="418" y="2957"/>
            <a:chExt cx="4696" cy="231"/>
          </a:xfrm>
        </p:grpSpPr>
        <p:sp>
          <p:nvSpPr>
            <p:cNvPr id="33859" name="Text Box 67"/>
            <p:cNvSpPr txBox="1">
              <a:spLocks noChangeArrowheads="1"/>
            </p:cNvSpPr>
            <p:nvPr/>
          </p:nvSpPr>
          <p:spPr bwMode="auto">
            <a:xfrm>
              <a:off x="922" y="2957"/>
              <a:ext cx="4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I-NP</a:t>
              </a:r>
            </a:p>
          </p:txBody>
        </p:sp>
        <p:sp>
          <p:nvSpPr>
            <p:cNvPr id="33860" name="Text Box 68"/>
            <p:cNvSpPr txBox="1">
              <a:spLocks noChangeArrowheads="1"/>
            </p:cNvSpPr>
            <p:nvPr/>
          </p:nvSpPr>
          <p:spPr bwMode="auto">
            <a:xfrm>
              <a:off x="1502" y="2957"/>
              <a:ext cx="4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B-VP</a:t>
              </a:r>
            </a:p>
          </p:txBody>
        </p:sp>
        <p:sp>
          <p:nvSpPr>
            <p:cNvPr id="33861" name="Text Box 69"/>
            <p:cNvSpPr txBox="1">
              <a:spLocks noChangeArrowheads="1"/>
            </p:cNvSpPr>
            <p:nvPr/>
          </p:nvSpPr>
          <p:spPr bwMode="auto">
            <a:xfrm>
              <a:off x="2050" y="2957"/>
              <a:ext cx="4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B-NP</a:t>
              </a:r>
            </a:p>
          </p:txBody>
        </p:sp>
        <p:sp>
          <p:nvSpPr>
            <p:cNvPr id="33862" name="Text Box 70"/>
            <p:cNvSpPr txBox="1">
              <a:spLocks noChangeArrowheads="1"/>
            </p:cNvSpPr>
            <p:nvPr/>
          </p:nvSpPr>
          <p:spPr bwMode="auto">
            <a:xfrm>
              <a:off x="2466" y="2957"/>
              <a:ext cx="4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I-NP</a:t>
              </a:r>
            </a:p>
          </p:txBody>
        </p:sp>
        <p:sp>
          <p:nvSpPr>
            <p:cNvPr id="33863" name="Text Box 71"/>
            <p:cNvSpPr txBox="1">
              <a:spLocks noChangeArrowheads="1"/>
            </p:cNvSpPr>
            <p:nvPr/>
          </p:nvSpPr>
          <p:spPr bwMode="auto">
            <a:xfrm>
              <a:off x="3352" y="2957"/>
              <a:ext cx="4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B-VP</a:t>
              </a:r>
            </a:p>
          </p:txBody>
        </p:sp>
        <p:sp>
          <p:nvSpPr>
            <p:cNvPr id="33864" name="Text Box 72"/>
            <p:cNvSpPr txBox="1">
              <a:spLocks noChangeArrowheads="1"/>
            </p:cNvSpPr>
            <p:nvPr/>
          </p:nvSpPr>
          <p:spPr bwMode="auto">
            <a:xfrm>
              <a:off x="3972" y="2957"/>
              <a:ext cx="4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B-NP</a:t>
              </a:r>
            </a:p>
          </p:txBody>
        </p:sp>
        <p:sp>
          <p:nvSpPr>
            <p:cNvPr id="33865" name="Text Box 73"/>
            <p:cNvSpPr txBox="1">
              <a:spLocks noChangeArrowheads="1"/>
            </p:cNvSpPr>
            <p:nvPr/>
          </p:nvSpPr>
          <p:spPr bwMode="auto">
            <a:xfrm>
              <a:off x="4473" y="2957"/>
              <a:ext cx="6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rgbClr val="660066"/>
                  </a:solidFill>
                </a:rPr>
                <a:t>B-ADJP</a:t>
              </a:r>
            </a:p>
          </p:txBody>
        </p:sp>
        <p:sp>
          <p:nvSpPr>
            <p:cNvPr id="33866" name="Text Box 74"/>
            <p:cNvSpPr txBox="1">
              <a:spLocks noChangeArrowheads="1"/>
            </p:cNvSpPr>
            <p:nvPr/>
          </p:nvSpPr>
          <p:spPr bwMode="auto">
            <a:xfrm>
              <a:off x="418" y="2957"/>
              <a:ext cx="4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hlink"/>
                  </a:solidFill>
                </a:rPr>
                <a:t>B</a:t>
              </a:r>
              <a:r>
                <a:rPr lang="en-US" altLang="en-US">
                  <a:solidFill>
                    <a:schemeClr val="hlink"/>
                  </a:solidFill>
                  <a:cs typeface="Angsana New" pitchFamily="18" charset="-34"/>
                </a:rPr>
                <a:t>-NP</a:t>
              </a:r>
            </a:p>
          </p:txBody>
        </p:sp>
        <p:sp>
          <p:nvSpPr>
            <p:cNvPr id="33867" name="Text Box 75"/>
            <p:cNvSpPr txBox="1">
              <a:spLocks noChangeArrowheads="1"/>
            </p:cNvSpPr>
            <p:nvPr/>
          </p:nvSpPr>
          <p:spPr bwMode="auto">
            <a:xfrm>
              <a:off x="2833" y="2957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rgbClr val="008000"/>
                  </a:solidFill>
                </a:rPr>
                <a:t>B-PP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1CD-C3EE-4C89-91F4-31FD34405ED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Similar Problems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This model applies to many other problems</a:t>
            </a:r>
          </a:p>
          <a:p>
            <a:pPr lvl="1"/>
            <a:r>
              <a:rPr lang="en-US" altLang="en-US"/>
              <a:t>NLP</a:t>
            </a:r>
          </a:p>
          <a:p>
            <a:pPr lvl="2"/>
            <a:r>
              <a:rPr lang="en-US" altLang="en-US"/>
              <a:t>Named entity recognition</a:t>
            </a:r>
          </a:p>
          <a:p>
            <a:pPr lvl="2"/>
            <a:r>
              <a:rPr lang="en-US" altLang="en-US"/>
              <a:t>Verb-argument identification</a:t>
            </a:r>
          </a:p>
          <a:p>
            <a:pPr lvl="1"/>
            <a:r>
              <a:rPr lang="en-US" altLang="en-US"/>
              <a:t>Other domains</a:t>
            </a:r>
          </a:p>
          <a:p>
            <a:pPr lvl="2"/>
            <a:r>
              <a:rPr lang="en-US" altLang="en-US"/>
              <a:t>Identifying genes (splice sites, Chuang&amp;Roth’01)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6F20-45AF-4903-B8CB-FC01C773ABC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Shallow Parsing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What it is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Why we need it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Shallow Parsing (Learning) Models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Learning Sequences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Hidden Markov Model (HMM)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Discriminative Approaches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HMM with Classifiers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PMM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Learning and Inference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CSCL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Related Approaches</a:t>
            </a: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609600" y="3505200"/>
            <a:ext cx="5791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>
            <a:off x="6400800" y="35052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048E-0F71-402D-B3EC-7DF90567CDA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Hidden Markov Model (HMM)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HMM is a probabilistic generative model</a:t>
            </a:r>
          </a:p>
          <a:p>
            <a:pPr lvl="1"/>
            <a:r>
              <a:rPr lang="en-US" altLang="en-US"/>
              <a:t>It models how an observed sequence is generated</a:t>
            </a:r>
          </a:p>
          <a:p>
            <a:r>
              <a:rPr lang="en-US" altLang="en-US"/>
              <a:t>Let’s call each position in a sequence a time step</a:t>
            </a:r>
          </a:p>
          <a:p>
            <a:r>
              <a:rPr lang="en-US" altLang="en-US"/>
              <a:t>At each time step, there are two variables</a:t>
            </a:r>
          </a:p>
          <a:p>
            <a:pPr lvl="1"/>
            <a:r>
              <a:rPr lang="en-US" altLang="en-US"/>
              <a:t>Current state (hidden)</a:t>
            </a:r>
          </a:p>
          <a:p>
            <a:pPr lvl="1"/>
            <a:r>
              <a:rPr lang="en-US" altLang="en-US"/>
              <a:t>Observation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8688-460C-4D7D-96A5-1D9E869FE79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HMM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Elements</a:t>
            </a:r>
          </a:p>
          <a:p>
            <a:pPr lvl="1"/>
            <a:r>
              <a:rPr kumimoji="1" lang="en-US" altLang="en-US"/>
              <a:t>Initial state probability P(s</a:t>
            </a:r>
            <a:r>
              <a:rPr kumimoji="1" lang="en-US" altLang="en-US" baseline="-25000"/>
              <a:t>1</a:t>
            </a:r>
            <a:r>
              <a:rPr kumimoji="1" lang="en-US" altLang="en-US"/>
              <a:t>)</a:t>
            </a:r>
          </a:p>
          <a:p>
            <a:pPr lvl="1"/>
            <a:r>
              <a:rPr kumimoji="1" lang="en-US" altLang="en-US"/>
              <a:t>Transition probability P(s</a:t>
            </a:r>
            <a:r>
              <a:rPr kumimoji="1" lang="en-US" altLang="en-US" baseline="-25000"/>
              <a:t>t</a:t>
            </a:r>
            <a:r>
              <a:rPr kumimoji="1" lang="en-US" altLang="en-US"/>
              <a:t>|s</a:t>
            </a:r>
            <a:r>
              <a:rPr kumimoji="1" lang="en-US" altLang="en-US" baseline="-25000"/>
              <a:t>t-1</a:t>
            </a:r>
            <a:r>
              <a:rPr kumimoji="1" lang="en-US" altLang="en-US"/>
              <a:t>) </a:t>
            </a:r>
          </a:p>
          <a:p>
            <a:pPr lvl="1"/>
            <a:r>
              <a:rPr kumimoji="1" lang="en-US" altLang="en-US"/>
              <a:t>Observation probability P(o</a:t>
            </a:r>
            <a:r>
              <a:rPr kumimoji="1" lang="en-US" altLang="en-US" baseline="-25000"/>
              <a:t>t</a:t>
            </a:r>
            <a:r>
              <a:rPr kumimoji="1" lang="en-US" altLang="en-US"/>
              <a:t>|s</a:t>
            </a:r>
            <a:r>
              <a:rPr kumimoji="1" lang="en-US" altLang="en-US" baseline="-25000"/>
              <a:t>t</a:t>
            </a:r>
            <a:r>
              <a:rPr kumimoji="1" lang="en-US" altLang="en-US"/>
              <a:t>)</a:t>
            </a:r>
          </a:p>
          <a:p>
            <a:endParaRPr lang="en-US" altLang="en-US"/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1447800" y="1905000"/>
            <a:ext cx="1030288" cy="592138"/>
            <a:chOff x="870" y="1275"/>
            <a:chExt cx="649" cy="373"/>
          </a:xfrm>
        </p:grpSpPr>
        <p:sp>
          <p:nvSpPr>
            <p:cNvPr id="35846" name="Oval 6"/>
            <p:cNvSpPr>
              <a:spLocks noChangeArrowheads="1"/>
            </p:cNvSpPr>
            <p:nvPr/>
          </p:nvSpPr>
          <p:spPr bwMode="auto">
            <a:xfrm>
              <a:off x="1350" y="1568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7" name="Line 7"/>
            <p:cNvSpPr>
              <a:spLocks noChangeShapeType="1"/>
            </p:cNvSpPr>
            <p:nvPr/>
          </p:nvSpPr>
          <p:spPr bwMode="auto">
            <a:xfrm>
              <a:off x="870" y="1600"/>
              <a:ext cx="48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1247" y="1275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s</a:t>
              </a:r>
              <a:r>
                <a:rPr lang="en-US" altLang="en-US" sz="2400" baseline="-25000">
                  <a:latin typeface="Tahoma" pitchFamily="34" charset="0"/>
                </a:rPr>
                <a:t>1</a:t>
              </a:r>
              <a:endParaRPr lang="en-US" altLang="en-US" sz="2400">
                <a:latin typeface="Tahoma" pitchFamily="34" charset="0"/>
              </a:endParaRPr>
            </a:p>
          </p:txBody>
        </p:sp>
      </p:grpSp>
      <p:grpSp>
        <p:nvGrpSpPr>
          <p:cNvPr id="35849" name="Group 9"/>
          <p:cNvGrpSpPr>
            <a:grpSpLocks/>
          </p:cNvGrpSpPr>
          <p:nvPr/>
        </p:nvGrpSpPr>
        <p:grpSpPr bwMode="auto">
          <a:xfrm>
            <a:off x="2117725" y="2516188"/>
            <a:ext cx="460375" cy="1187450"/>
            <a:chOff x="1292" y="1660"/>
            <a:chExt cx="290" cy="748"/>
          </a:xfrm>
        </p:grpSpPr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 rot="5400000">
              <a:off x="1175" y="1876"/>
              <a:ext cx="434" cy="1"/>
            </a:xfrm>
            <a:prstGeom prst="line">
              <a:avLst/>
            </a:prstGeom>
            <a:noFill/>
            <a:ln w="127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1" name="Oval 11"/>
            <p:cNvSpPr>
              <a:spLocks noChangeArrowheads="1"/>
            </p:cNvSpPr>
            <p:nvPr/>
          </p:nvSpPr>
          <p:spPr bwMode="auto">
            <a:xfrm>
              <a:off x="1358" y="2100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2" name="Text Box 12"/>
            <p:cNvSpPr txBox="1">
              <a:spLocks noChangeArrowheads="1"/>
            </p:cNvSpPr>
            <p:nvPr/>
          </p:nvSpPr>
          <p:spPr bwMode="auto">
            <a:xfrm>
              <a:off x="1292" y="2120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o</a:t>
              </a:r>
              <a:r>
                <a:rPr lang="en-US" altLang="en-US" sz="2400" baseline="-25000">
                  <a:latin typeface="Tahoma" pitchFamily="34" charset="0"/>
                </a:rPr>
                <a:t>1</a:t>
              </a:r>
              <a:endParaRPr lang="en-US" altLang="en-US" sz="2400">
                <a:latin typeface="Tahoma" pitchFamily="34" charset="0"/>
              </a:endParaRPr>
            </a:p>
          </p:txBody>
        </p:sp>
      </p:grpSp>
      <p:grpSp>
        <p:nvGrpSpPr>
          <p:cNvPr id="35853" name="Group 13"/>
          <p:cNvGrpSpPr>
            <a:grpSpLocks/>
          </p:cNvGrpSpPr>
          <p:nvPr/>
        </p:nvGrpSpPr>
        <p:grpSpPr bwMode="auto">
          <a:xfrm>
            <a:off x="2351088" y="1916113"/>
            <a:ext cx="1030287" cy="592137"/>
            <a:chOff x="870" y="1275"/>
            <a:chExt cx="649" cy="373"/>
          </a:xfrm>
        </p:grpSpPr>
        <p:sp>
          <p:nvSpPr>
            <p:cNvPr id="35854" name="Oval 14"/>
            <p:cNvSpPr>
              <a:spLocks noChangeArrowheads="1"/>
            </p:cNvSpPr>
            <p:nvPr/>
          </p:nvSpPr>
          <p:spPr bwMode="auto">
            <a:xfrm>
              <a:off x="1350" y="1568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>
              <a:off x="870" y="1600"/>
              <a:ext cx="48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6" name="Text Box 16"/>
            <p:cNvSpPr txBox="1">
              <a:spLocks noChangeArrowheads="1"/>
            </p:cNvSpPr>
            <p:nvPr/>
          </p:nvSpPr>
          <p:spPr bwMode="auto">
            <a:xfrm>
              <a:off x="1247" y="1275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s</a:t>
              </a:r>
              <a:r>
                <a:rPr lang="en-US" altLang="en-US" sz="2400" baseline="-25000">
                  <a:latin typeface="Tahoma" pitchFamily="34" charset="0"/>
                </a:rPr>
                <a:t>2</a:t>
              </a:r>
              <a:endParaRPr lang="en-US" altLang="en-US" sz="2400">
                <a:latin typeface="Tahoma" pitchFamily="34" charset="0"/>
              </a:endParaRPr>
            </a:p>
          </p:txBody>
        </p:sp>
      </p:grpSp>
      <p:grpSp>
        <p:nvGrpSpPr>
          <p:cNvPr id="35857" name="Group 17"/>
          <p:cNvGrpSpPr>
            <a:grpSpLocks/>
          </p:cNvGrpSpPr>
          <p:nvPr/>
        </p:nvGrpSpPr>
        <p:grpSpPr bwMode="auto">
          <a:xfrm>
            <a:off x="3021013" y="2516188"/>
            <a:ext cx="460375" cy="1187450"/>
            <a:chOff x="1861" y="1660"/>
            <a:chExt cx="290" cy="748"/>
          </a:xfrm>
        </p:grpSpPr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 rot="5400000">
              <a:off x="1744" y="1876"/>
              <a:ext cx="434" cy="1"/>
            </a:xfrm>
            <a:prstGeom prst="line">
              <a:avLst/>
            </a:prstGeom>
            <a:noFill/>
            <a:ln w="127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9" name="Oval 19"/>
            <p:cNvSpPr>
              <a:spLocks noChangeArrowheads="1"/>
            </p:cNvSpPr>
            <p:nvPr/>
          </p:nvSpPr>
          <p:spPr bwMode="auto">
            <a:xfrm>
              <a:off x="1927" y="2100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0" name="Text Box 20"/>
            <p:cNvSpPr txBox="1">
              <a:spLocks noChangeArrowheads="1"/>
            </p:cNvSpPr>
            <p:nvPr/>
          </p:nvSpPr>
          <p:spPr bwMode="auto">
            <a:xfrm>
              <a:off x="1861" y="2120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o</a:t>
              </a:r>
              <a:r>
                <a:rPr lang="en-US" altLang="en-US" sz="2400" baseline="-25000">
                  <a:latin typeface="Tahoma" pitchFamily="34" charset="0"/>
                </a:rPr>
                <a:t>2</a:t>
              </a:r>
              <a:endParaRPr lang="en-US" altLang="en-US" sz="2400">
                <a:latin typeface="Tahoma" pitchFamily="34" charset="0"/>
              </a:endParaRPr>
            </a:p>
          </p:txBody>
        </p:sp>
      </p:grpSp>
      <p:grpSp>
        <p:nvGrpSpPr>
          <p:cNvPr id="35861" name="Group 21"/>
          <p:cNvGrpSpPr>
            <a:grpSpLocks/>
          </p:cNvGrpSpPr>
          <p:nvPr/>
        </p:nvGrpSpPr>
        <p:grpSpPr bwMode="auto">
          <a:xfrm>
            <a:off x="3241675" y="1917700"/>
            <a:ext cx="4603750" cy="1811338"/>
            <a:chOff x="2000" y="1283"/>
            <a:chExt cx="2900" cy="1141"/>
          </a:xfrm>
        </p:grpSpPr>
        <p:sp>
          <p:nvSpPr>
            <p:cNvPr id="35862" name="Oval 22"/>
            <p:cNvSpPr>
              <a:spLocks noChangeArrowheads="1"/>
            </p:cNvSpPr>
            <p:nvPr/>
          </p:nvSpPr>
          <p:spPr bwMode="auto">
            <a:xfrm>
              <a:off x="2480" y="1576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3" name="Line 23"/>
            <p:cNvSpPr>
              <a:spLocks noChangeShapeType="1"/>
            </p:cNvSpPr>
            <p:nvPr/>
          </p:nvSpPr>
          <p:spPr bwMode="auto">
            <a:xfrm>
              <a:off x="2000" y="1608"/>
              <a:ext cx="48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4" name="Text Box 24"/>
            <p:cNvSpPr txBox="1">
              <a:spLocks noChangeArrowheads="1"/>
            </p:cNvSpPr>
            <p:nvPr/>
          </p:nvSpPr>
          <p:spPr bwMode="auto">
            <a:xfrm>
              <a:off x="2377" y="1283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s</a:t>
              </a:r>
              <a:r>
                <a:rPr lang="en-US" altLang="en-US" sz="2400" baseline="-25000">
                  <a:latin typeface="Tahoma" pitchFamily="34" charset="0"/>
                </a:rPr>
                <a:t>3</a:t>
              </a: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35865" name="Line 25"/>
            <p:cNvSpPr>
              <a:spLocks noChangeShapeType="1"/>
            </p:cNvSpPr>
            <p:nvPr/>
          </p:nvSpPr>
          <p:spPr bwMode="auto">
            <a:xfrm rot="5400000">
              <a:off x="2305" y="1884"/>
              <a:ext cx="434" cy="1"/>
            </a:xfrm>
            <a:prstGeom prst="line">
              <a:avLst/>
            </a:prstGeom>
            <a:noFill/>
            <a:ln w="127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6" name="Oval 26"/>
            <p:cNvSpPr>
              <a:spLocks noChangeArrowheads="1"/>
            </p:cNvSpPr>
            <p:nvPr/>
          </p:nvSpPr>
          <p:spPr bwMode="auto">
            <a:xfrm>
              <a:off x="2488" y="2108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7" name="Text Box 27"/>
            <p:cNvSpPr txBox="1">
              <a:spLocks noChangeArrowheads="1"/>
            </p:cNvSpPr>
            <p:nvPr/>
          </p:nvSpPr>
          <p:spPr bwMode="auto">
            <a:xfrm>
              <a:off x="2422" y="2128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o</a:t>
              </a:r>
              <a:r>
                <a:rPr lang="en-US" altLang="en-US" sz="2400" baseline="-25000">
                  <a:latin typeface="Tahoma" pitchFamily="34" charset="0"/>
                </a:rPr>
                <a:t>3</a:t>
              </a: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35868" name="Oval 28"/>
            <p:cNvSpPr>
              <a:spLocks noChangeArrowheads="1"/>
            </p:cNvSpPr>
            <p:nvPr/>
          </p:nvSpPr>
          <p:spPr bwMode="auto">
            <a:xfrm>
              <a:off x="3049" y="1583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9" name="Line 29"/>
            <p:cNvSpPr>
              <a:spLocks noChangeShapeType="1"/>
            </p:cNvSpPr>
            <p:nvPr/>
          </p:nvSpPr>
          <p:spPr bwMode="auto">
            <a:xfrm>
              <a:off x="2569" y="1615"/>
              <a:ext cx="48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0" name="Text Box 30"/>
            <p:cNvSpPr txBox="1">
              <a:spLocks noChangeArrowheads="1"/>
            </p:cNvSpPr>
            <p:nvPr/>
          </p:nvSpPr>
          <p:spPr bwMode="auto">
            <a:xfrm>
              <a:off x="2946" y="1290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s</a:t>
              </a:r>
              <a:r>
                <a:rPr lang="en-US" altLang="en-US" sz="2400" baseline="-25000">
                  <a:latin typeface="Tahoma" pitchFamily="34" charset="0"/>
                </a:rPr>
                <a:t>4</a:t>
              </a: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35871" name="Line 31"/>
            <p:cNvSpPr>
              <a:spLocks noChangeShapeType="1"/>
            </p:cNvSpPr>
            <p:nvPr/>
          </p:nvSpPr>
          <p:spPr bwMode="auto">
            <a:xfrm rot="5400000">
              <a:off x="2874" y="1884"/>
              <a:ext cx="434" cy="1"/>
            </a:xfrm>
            <a:prstGeom prst="line">
              <a:avLst/>
            </a:prstGeom>
            <a:noFill/>
            <a:ln w="127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2" name="Oval 32"/>
            <p:cNvSpPr>
              <a:spLocks noChangeArrowheads="1"/>
            </p:cNvSpPr>
            <p:nvPr/>
          </p:nvSpPr>
          <p:spPr bwMode="auto">
            <a:xfrm>
              <a:off x="3057" y="2108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3" name="Text Box 33"/>
            <p:cNvSpPr txBox="1">
              <a:spLocks noChangeArrowheads="1"/>
            </p:cNvSpPr>
            <p:nvPr/>
          </p:nvSpPr>
          <p:spPr bwMode="auto">
            <a:xfrm>
              <a:off x="2991" y="2128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o</a:t>
              </a:r>
              <a:r>
                <a:rPr lang="en-US" altLang="en-US" sz="2400" baseline="-25000">
                  <a:latin typeface="Tahoma" pitchFamily="34" charset="0"/>
                </a:rPr>
                <a:t>4</a:t>
              </a: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35874" name="Oval 34"/>
            <p:cNvSpPr>
              <a:spLocks noChangeArrowheads="1"/>
            </p:cNvSpPr>
            <p:nvPr/>
          </p:nvSpPr>
          <p:spPr bwMode="auto">
            <a:xfrm>
              <a:off x="3624" y="1584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5" name="Line 35"/>
            <p:cNvSpPr>
              <a:spLocks noChangeShapeType="1"/>
            </p:cNvSpPr>
            <p:nvPr/>
          </p:nvSpPr>
          <p:spPr bwMode="auto">
            <a:xfrm>
              <a:off x="3144" y="1616"/>
              <a:ext cx="48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6" name="Text Box 36"/>
            <p:cNvSpPr txBox="1">
              <a:spLocks noChangeArrowheads="1"/>
            </p:cNvSpPr>
            <p:nvPr/>
          </p:nvSpPr>
          <p:spPr bwMode="auto">
            <a:xfrm>
              <a:off x="3521" y="1291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s</a:t>
              </a:r>
              <a:r>
                <a:rPr lang="en-US" altLang="en-US" sz="2400" baseline="-25000">
                  <a:latin typeface="Tahoma" pitchFamily="34" charset="0"/>
                </a:rPr>
                <a:t>5</a:t>
              </a: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35877" name="Line 37"/>
            <p:cNvSpPr>
              <a:spLocks noChangeShapeType="1"/>
            </p:cNvSpPr>
            <p:nvPr/>
          </p:nvSpPr>
          <p:spPr bwMode="auto">
            <a:xfrm rot="5400000">
              <a:off x="3449" y="1892"/>
              <a:ext cx="434" cy="1"/>
            </a:xfrm>
            <a:prstGeom prst="line">
              <a:avLst/>
            </a:prstGeom>
            <a:noFill/>
            <a:ln w="127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8" name="Oval 38"/>
            <p:cNvSpPr>
              <a:spLocks noChangeArrowheads="1"/>
            </p:cNvSpPr>
            <p:nvPr/>
          </p:nvSpPr>
          <p:spPr bwMode="auto">
            <a:xfrm>
              <a:off x="3632" y="2116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9" name="Text Box 39"/>
            <p:cNvSpPr txBox="1">
              <a:spLocks noChangeArrowheads="1"/>
            </p:cNvSpPr>
            <p:nvPr/>
          </p:nvSpPr>
          <p:spPr bwMode="auto">
            <a:xfrm>
              <a:off x="3566" y="2136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o</a:t>
              </a:r>
              <a:r>
                <a:rPr lang="en-US" altLang="en-US" sz="2400" baseline="-25000">
                  <a:latin typeface="Tahoma" pitchFamily="34" charset="0"/>
                </a:rPr>
                <a:t>5</a:t>
              </a: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35880" name="Oval 40"/>
            <p:cNvSpPr>
              <a:spLocks noChangeArrowheads="1"/>
            </p:cNvSpPr>
            <p:nvPr/>
          </p:nvSpPr>
          <p:spPr bwMode="auto">
            <a:xfrm>
              <a:off x="4193" y="1591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1" name="Line 41"/>
            <p:cNvSpPr>
              <a:spLocks noChangeShapeType="1"/>
            </p:cNvSpPr>
            <p:nvPr/>
          </p:nvSpPr>
          <p:spPr bwMode="auto">
            <a:xfrm>
              <a:off x="3713" y="1623"/>
              <a:ext cx="48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2" name="Text Box 42"/>
            <p:cNvSpPr txBox="1">
              <a:spLocks noChangeArrowheads="1"/>
            </p:cNvSpPr>
            <p:nvPr/>
          </p:nvSpPr>
          <p:spPr bwMode="auto">
            <a:xfrm>
              <a:off x="4090" y="1298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s</a:t>
              </a:r>
              <a:r>
                <a:rPr lang="en-US" altLang="en-US" sz="2400" baseline="-25000">
                  <a:latin typeface="Tahoma" pitchFamily="34" charset="0"/>
                </a:rPr>
                <a:t>6</a:t>
              </a: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35883" name="Line 43"/>
            <p:cNvSpPr>
              <a:spLocks noChangeShapeType="1"/>
            </p:cNvSpPr>
            <p:nvPr/>
          </p:nvSpPr>
          <p:spPr bwMode="auto">
            <a:xfrm rot="5400000">
              <a:off x="4018" y="1892"/>
              <a:ext cx="434" cy="1"/>
            </a:xfrm>
            <a:prstGeom prst="line">
              <a:avLst/>
            </a:prstGeom>
            <a:noFill/>
            <a:ln w="127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4" name="Oval 44"/>
            <p:cNvSpPr>
              <a:spLocks noChangeArrowheads="1"/>
            </p:cNvSpPr>
            <p:nvPr/>
          </p:nvSpPr>
          <p:spPr bwMode="auto">
            <a:xfrm>
              <a:off x="4201" y="2116"/>
              <a:ext cx="81" cy="80"/>
            </a:xfrm>
            <a:prstGeom prst="ellipse">
              <a:avLst/>
            </a:prstGeom>
            <a:solidFill>
              <a:schemeClr val="folHlink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5" name="Text Box 45"/>
            <p:cNvSpPr txBox="1">
              <a:spLocks noChangeArrowheads="1"/>
            </p:cNvSpPr>
            <p:nvPr/>
          </p:nvSpPr>
          <p:spPr bwMode="auto">
            <a:xfrm>
              <a:off x="4135" y="2136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o</a:t>
              </a:r>
              <a:r>
                <a:rPr lang="en-US" altLang="en-US" sz="2400" baseline="-25000">
                  <a:latin typeface="Tahoma" pitchFamily="34" charset="0"/>
                </a:rPr>
                <a:t>6</a:t>
              </a: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4289" y="1623"/>
              <a:ext cx="48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4468" y="1908"/>
              <a:ext cx="432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D350-EFD2-4246-BD49-BAFF1B59621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HMM for Shallow Parsing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States:</a:t>
            </a:r>
          </a:p>
          <a:p>
            <a:pPr lvl="1"/>
            <a:r>
              <a:rPr lang="en-US" altLang="en-US"/>
              <a:t>{B, I, O}</a:t>
            </a:r>
          </a:p>
          <a:p>
            <a:r>
              <a:rPr lang="en-US" altLang="en-US"/>
              <a:t>Observations:</a:t>
            </a:r>
          </a:p>
          <a:p>
            <a:pPr lvl="1"/>
            <a:r>
              <a:rPr lang="en-US" altLang="en-US"/>
              <a:t>Actual words and/or part-of-speech tags</a:t>
            </a:r>
          </a:p>
          <a:p>
            <a:endParaRPr lang="en-US" altLang="en-US"/>
          </a:p>
        </p:txBody>
      </p:sp>
      <p:grpSp>
        <p:nvGrpSpPr>
          <p:cNvPr id="62512" name="Group 48"/>
          <p:cNvGrpSpPr>
            <a:grpSpLocks/>
          </p:cNvGrpSpPr>
          <p:nvPr/>
        </p:nvGrpSpPr>
        <p:grpSpPr bwMode="auto">
          <a:xfrm>
            <a:off x="1371600" y="3733800"/>
            <a:ext cx="6397625" cy="2008188"/>
            <a:chOff x="870" y="1021"/>
            <a:chExt cx="4030" cy="1265"/>
          </a:xfrm>
        </p:grpSpPr>
        <p:grpSp>
          <p:nvGrpSpPr>
            <p:cNvPr id="62513" name="Group 49"/>
            <p:cNvGrpSpPr>
              <a:grpSpLocks/>
            </p:cNvGrpSpPr>
            <p:nvPr/>
          </p:nvGrpSpPr>
          <p:grpSpPr bwMode="auto">
            <a:xfrm>
              <a:off x="870" y="1021"/>
              <a:ext cx="748" cy="326"/>
              <a:chOff x="870" y="1322"/>
              <a:chExt cx="748" cy="326"/>
            </a:xfrm>
          </p:grpSpPr>
          <p:sp>
            <p:nvSpPr>
              <p:cNvPr id="62514" name="Oval 50"/>
              <p:cNvSpPr>
                <a:spLocks noChangeArrowheads="1"/>
              </p:cNvSpPr>
              <p:nvPr/>
            </p:nvSpPr>
            <p:spPr bwMode="auto">
              <a:xfrm>
                <a:off x="1350" y="1568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5" name="Line 51"/>
              <p:cNvSpPr>
                <a:spLocks noChangeShapeType="1"/>
              </p:cNvSpPr>
              <p:nvPr/>
            </p:nvSpPr>
            <p:spPr bwMode="auto">
              <a:xfrm>
                <a:off x="870" y="1600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16" name="Text Box 52"/>
              <p:cNvSpPr txBox="1">
                <a:spLocks noChangeArrowheads="1"/>
              </p:cNvSpPr>
              <p:nvPr/>
            </p:nvSpPr>
            <p:spPr bwMode="auto">
              <a:xfrm>
                <a:off x="1149" y="1322"/>
                <a:ext cx="4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=B</a:t>
                </a:r>
              </a:p>
            </p:txBody>
          </p:sp>
        </p:grpSp>
        <p:grpSp>
          <p:nvGrpSpPr>
            <p:cNvPr id="62517" name="Group 53"/>
            <p:cNvGrpSpPr>
              <a:grpSpLocks/>
            </p:cNvGrpSpPr>
            <p:nvPr/>
          </p:nvGrpSpPr>
          <p:grpSpPr bwMode="auto">
            <a:xfrm>
              <a:off x="1263" y="1359"/>
              <a:ext cx="350" cy="911"/>
              <a:chOff x="1263" y="1660"/>
              <a:chExt cx="350" cy="911"/>
            </a:xfrm>
          </p:grpSpPr>
          <p:sp>
            <p:nvSpPr>
              <p:cNvPr id="62518" name="Line 54"/>
              <p:cNvSpPr>
                <a:spLocks noChangeShapeType="1"/>
              </p:cNvSpPr>
              <p:nvPr/>
            </p:nvSpPr>
            <p:spPr bwMode="auto">
              <a:xfrm rot="5400000">
                <a:off x="1175" y="1876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19" name="Oval 55"/>
              <p:cNvSpPr>
                <a:spLocks noChangeArrowheads="1"/>
              </p:cNvSpPr>
              <p:nvPr/>
            </p:nvSpPr>
            <p:spPr bwMode="auto">
              <a:xfrm>
                <a:off x="1358" y="2100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0" name="Text Box 56"/>
              <p:cNvSpPr txBox="1">
                <a:spLocks noChangeArrowheads="1"/>
              </p:cNvSpPr>
              <p:nvPr/>
            </p:nvSpPr>
            <p:spPr bwMode="auto">
              <a:xfrm>
                <a:off x="1263" y="2167"/>
                <a:ext cx="35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1</a:t>
                </a:r>
                <a:endParaRPr lang="en-US" altLang="en-US"/>
              </a:p>
              <a:p>
                <a:pPr algn="ctr"/>
                <a:r>
                  <a:rPr lang="en-US" altLang="en-US"/>
                  <a:t>Mr.</a:t>
                </a:r>
              </a:p>
            </p:txBody>
          </p:sp>
        </p:grpSp>
        <p:grpSp>
          <p:nvGrpSpPr>
            <p:cNvPr id="62521" name="Group 57"/>
            <p:cNvGrpSpPr>
              <a:grpSpLocks/>
            </p:cNvGrpSpPr>
            <p:nvPr/>
          </p:nvGrpSpPr>
          <p:grpSpPr bwMode="auto">
            <a:xfrm>
              <a:off x="1439" y="1028"/>
              <a:ext cx="729" cy="326"/>
              <a:chOff x="870" y="1322"/>
              <a:chExt cx="729" cy="326"/>
            </a:xfrm>
          </p:grpSpPr>
          <p:sp>
            <p:nvSpPr>
              <p:cNvPr id="62522" name="Oval 58"/>
              <p:cNvSpPr>
                <a:spLocks noChangeArrowheads="1"/>
              </p:cNvSpPr>
              <p:nvPr/>
            </p:nvSpPr>
            <p:spPr bwMode="auto">
              <a:xfrm>
                <a:off x="1350" y="1568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3" name="Line 59"/>
              <p:cNvSpPr>
                <a:spLocks noChangeShapeType="1"/>
              </p:cNvSpPr>
              <p:nvPr/>
            </p:nvSpPr>
            <p:spPr bwMode="auto">
              <a:xfrm>
                <a:off x="870" y="1600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4" name="Text Box 60"/>
              <p:cNvSpPr txBox="1">
                <a:spLocks noChangeArrowheads="1"/>
              </p:cNvSpPr>
              <p:nvPr/>
            </p:nvSpPr>
            <p:spPr bwMode="auto">
              <a:xfrm>
                <a:off x="1168" y="1322"/>
                <a:ext cx="43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=I</a:t>
                </a:r>
              </a:p>
            </p:txBody>
          </p:sp>
        </p:grpSp>
        <p:grpSp>
          <p:nvGrpSpPr>
            <p:cNvPr id="62525" name="Group 61"/>
            <p:cNvGrpSpPr>
              <a:grpSpLocks/>
            </p:cNvGrpSpPr>
            <p:nvPr/>
          </p:nvGrpSpPr>
          <p:grpSpPr bwMode="auto">
            <a:xfrm>
              <a:off x="1721" y="1359"/>
              <a:ext cx="572" cy="911"/>
              <a:chOff x="1721" y="1660"/>
              <a:chExt cx="572" cy="911"/>
            </a:xfrm>
          </p:grpSpPr>
          <p:sp>
            <p:nvSpPr>
              <p:cNvPr id="62526" name="Line 62"/>
              <p:cNvSpPr>
                <a:spLocks noChangeShapeType="1"/>
              </p:cNvSpPr>
              <p:nvPr/>
            </p:nvSpPr>
            <p:spPr bwMode="auto">
              <a:xfrm rot="5400000">
                <a:off x="1744" y="1876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7" name="Oval 63"/>
              <p:cNvSpPr>
                <a:spLocks noChangeArrowheads="1"/>
              </p:cNvSpPr>
              <p:nvPr/>
            </p:nvSpPr>
            <p:spPr bwMode="auto">
              <a:xfrm>
                <a:off x="1927" y="2100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8" name="Text Box 64"/>
              <p:cNvSpPr txBox="1">
                <a:spLocks noChangeArrowheads="1"/>
              </p:cNvSpPr>
              <p:nvPr/>
            </p:nvSpPr>
            <p:spPr bwMode="auto">
              <a:xfrm>
                <a:off x="1721" y="2167"/>
                <a:ext cx="57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2</a:t>
                </a:r>
              </a:p>
              <a:p>
                <a:pPr algn="ctr"/>
                <a:r>
                  <a:rPr lang="en-US" altLang="en-US"/>
                  <a:t>Brown</a:t>
                </a:r>
              </a:p>
            </p:txBody>
          </p:sp>
        </p:grpSp>
        <p:grpSp>
          <p:nvGrpSpPr>
            <p:cNvPr id="62529" name="Group 65"/>
            <p:cNvGrpSpPr>
              <a:grpSpLocks/>
            </p:cNvGrpSpPr>
            <p:nvPr/>
          </p:nvGrpSpPr>
          <p:grpSpPr bwMode="auto">
            <a:xfrm>
              <a:off x="2000" y="1029"/>
              <a:ext cx="2900" cy="1257"/>
              <a:chOff x="2000" y="1330"/>
              <a:chExt cx="2900" cy="1257"/>
            </a:xfrm>
          </p:grpSpPr>
          <p:sp>
            <p:nvSpPr>
              <p:cNvPr id="62530" name="Oval 66"/>
              <p:cNvSpPr>
                <a:spLocks noChangeArrowheads="1"/>
              </p:cNvSpPr>
              <p:nvPr/>
            </p:nvSpPr>
            <p:spPr bwMode="auto">
              <a:xfrm>
                <a:off x="2480" y="1576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1" name="Line 67"/>
              <p:cNvSpPr>
                <a:spLocks noChangeShapeType="1"/>
              </p:cNvSpPr>
              <p:nvPr/>
            </p:nvSpPr>
            <p:spPr bwMode="auto">
              <a:xfrm>
                <a:off x="2000" y="1608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32" name="Text Box 68"/>
              <p:cNvSpPr txBox="1">
                <a:spLocks noChangeArrowheads="1"/>
              </p:cNvSpPr>
              <p:nvPr/>
            </p:nvSpPr>
            <p:spPr bwMode="auto">
              <a:xfrm>
                <a:off x="2272" y="1330"/>
                <a:ext cx="48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=O</a:t>
                </a:r>
              </a:p>
            </p:txBody>
          </p:sp>
          <p:sp>
            <p:nvSpPr>
              <p:cNvPr id="62533" name="Line 69"/>
              <p:cNvSpPr>
                <a:spLocks noChangeShapeType="1"/>
              </p:cNvSpPr>
              <p:nvPr/>
            </p:nvSpPr>
            <p:spPr bwMode="auto">
              <a:xfrm rot="5400000">
                <a:off x="2305" y="1884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34" name="Oval 70"/>
              <p:cNvSpPr>
                <a:spLocks noChangeArrowheads="1"/>
              </p:cNvSpPr>
              <p:nvPr/>
            </p:nvSpPr>
            <p:spPr bwMode="auto">
              <a:xfrm>
                <a:off x="2488" y="2108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5" name="Text Box 71"/>
              <p:cNvSpPr txBox="1">
                <a:spLocks noChangeArrowheads="1"/>
              </p:cNvSpPr>
              <p:nvPr/>
            </p:nvSpPr>
            <p:spPr bwMode="auto">
              <a:xfrm>
                <a:off x="2244" y="2175"/>
                <a:ext cx="64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3</a:t>
                </a:r>
                <a:endParaRPr lang="en-US" altLang="en-US"/>
              </a:p>
              <a:p>
                <a:pPr algn="ctr"/>
                <a:r>
                  <a:rPr lang="en-US" altLang="en-US"/>
                  <a:t>blamed</a:t>
                </a:r>
              </a:p>
            </p:txBody>
          </p:sp>
          <p:sp>
            <p:nvSpPr>
              <p:cNvPr id="62536" name="Oval 72"/>
              <p:cNvSpPr>
                <a:spLocks noChangeArrowheads="1"/>
              </p:cNvSpPr>
              <p:nvPr/>
            </p:nvSpPr>
            <p:spPr bwMode="auto">
              <a:xfrm>
                <a:off x="3049" y="1583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7" name="Line 73"/>
              <p:cNvSpPr>
                <a:spLocks noChangeShapeType="1"/>
              </p:cNvSpPr>
              <p:nvPr/>
            </p:nvSpPr>
            <p:spPr bwMode="auto">
              <a:xfrm>
                <a:off x="2569" y="1615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38" name="Text Box 74"/>
              <p:cNvSpPr txBox="1">
                <a:spLocks noChangeArrowheads="1"/>
              </p:cNvSpPr>
              <p:nvPr/>
            </p:nvSpPr>
            <p:spPr bwMode="auto">
              <a:xfrm>
                <a:off x="2848" y="1337"/>
                <a:ext cx="4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4</a:t>
                </a:r>
                <a:r>
                  <a:rPr lang="en-US" altLang="en-US"/>
                  <a:t>=B</a:t>
                </a:r>
              </a:p>
            </p:txBody>
          </p:sp>
          <p:sp>
            <p:nvSpPr>
              <p:cNvPr id="62539" name="Line 75"/>
              <p:cNvSpPr>
                <a:spLocks noChangeShapeType="1"/>
              </p:cNvSpPr>
              <p:nvPr/>
            </p:nvSpPr>
            <p:spPr bwMode="auto">
              <a:xfrm rot="5400000">
                <a:off x="2874" y="1884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40" name="Oval 76"/>
              <p:cNvSpPr>
                <a:spLocks noChangeArrowheads="1"/>
              </p:cNvSpPr>
              <p:nvPr/>
            </p:nvSpPr>
            <p:spPr bwMode="auto">
              <a:xfrm>
                <a:off x="3057" y="2108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1" name="Text Box 77"/>
              <p:cNvSpPr txBox="1">
                <a:spLocks noChangeArrowheads="1"/>
              </p:cNvSpPr>
              <p:nvPr/>
            </p:nvSpPr>
            <p:spPr bwMode="auto">
              <a:xfrm>
                <a:off x="2962" y="2175"/>
                <a:ext cx="35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4</a:t>
                </a:r>
                <a:endParaRPr lang="en-US" altLang="en-US"/>
              </a:p>
              <a:p>
                <a:pPr algn="ctr"/>
                <a:r>
                  <a:rPr lang="en-US" altLang="en-US"/>
                  <a:t>Mr.</a:t>
                </a:r>
              </a:p>
            </p:txBody>
          </p:sp>
          <p:sp>
            <p:nvSpPr>
              <p:cNvPr id="62542" name="Oval 78"/>
              <p:cNvSpPr>
                <a:spLocks noChangeArrowheads="1"/>
              </p:cNvSpPr>
              <p:nvPr/>
            </p:nvSpPr>
            <p:spPr bwMode="auto">
              <a:xfrm>
                <a:off x="3624" y="1584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3" name="Line 79"/>
              <p:cNvSpPr>
                <a:spLocks noChangeShapeType="1"/>
              </p:cNvSpPr>
              <p:nvPr/>
            </p:nvSpPr>
            <p:spPr bwMode="auto">
              <a:xfrm>
                <a:off x="3144" y="1616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44" name="Text Box 80"/>
              <p:cNvSpPr txBox="1">
                <a:spLocks noChangeArrowheads="1"/>
              </p:cNvSpPr>
              <p:nvPr/>
            </p:nvSpPr>
            <p:spPr bwMode="auto">
              <a:xfrm>
                <a:off x="3442" y="1338"/>
                <a:ext cx="43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5</a:t>
                </a:r>
                <a:r>
                  <a:rPr lang="en-US" altLang="en-US"/>
                  <a:t>=I</a:t>
                </a:r>
              </a:p>
            </p:txBody>
          </p:sp>
          <p:sp>
            <p:nvSpPr>
              <p:cNvPr id="62545" name="Line 81"/>
              <p:cNvSpPr>
                <a:spLocks noChangeShapeType="1"/>
              </p:cNvSpPr>
              <p:nvPr/>
            </p:nvSpPr>
            <p:spPr bwMode="auto">
              <a:xfrm rot="5400000">
                <a:off x="3449" y="1892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46" name="Oval 82"/>
              <p:cNvSpPr>
                <a:spLocks noChangeArrowheads="1"/>
              </p:cNvSpPr>
              <p:nvPr/>
            </p:nvSpPr>
            <p:spPr bwMode="auto">
              <a:xfrm>
                <a:off x="3632" y="2116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7" name="Text Box 83"/>
              <p:cNvSpPr txBox="1">
                <a:spLocks noChangeArrowheads="1"/>
              </p:cNvSpPr>
              <p:nvPr/>
            </p:nvSpPr>
            <p:spPr bwMode="auto">
              <a:xfrm>
                <a:off x="3514" y="2183"/>
                <a:ext cx="39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5</a:t>
                </a:r>
                <a:endParaRPr lang="en-US" altLang="en-US"/>
              </a:p>
              <a:p>
                <a:pPr algn="ctr"/>
                <a:r>
                  <a:rPr lang="en-US" altLang="en-US"/>
                  <a:t>Bob</a:t>
                </a:r>
              </a:p>
            </p:txBody>
          </p:sp>
          <p:sp>
            <p:nvSpPr>
              <p:cNvPr id="62548" name="Oval 84"/>
              <p:cNvSpPr>
                <a:spLocks noChangeArrowheads="1"/>
              </p:cNvSpPr>
              <p:nvPr/>
            </p:nvSpPr>
            <p:spPr bwMode="auto">
              <a:xfrm>
                <a:off x="4193" y="1591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9" name="Line 85"/>
              <p:cNvSpPr>
                <a:spLocks noChangeShapeType="1"/>
              </p:cNvSpPr>
              <p:nvPr/>
            </p:nvSpPr>
            <p:spPr bwMode="auto">
              <a:xfrm>
                <a:off x="3713" y="1623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50" name="Text Box 86"/>
              <p:cNvSpPr txBox="1">
                <a:spLocks noChangeArrowheads="1"/>
              </p:cNvSpPr>
              <p:nvPr/>
            </p:nvSpPr>
            <p:spPr bwMode="auto">
              <a:xfrm>
                <a:off x="3985" y="1345"/>
                <a:ext cx="48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6</a:t>
                </a:r>
                <a:r>
                  <a:rPr lang="en-US" altLang="en-US"/>
                  <a:t>=O</a:t>
                </a:r>
              </a:p>
            </p:txBody>
          </p:sp>
          <p:sp>
            <p:nvSpPr>
              <p:cNvPr id="62551" name="Line 87"/>
              <p:cNvSpPr>
                <a:spLocks noChangeShapeType="1"/>
              </p:cNvSpPr>
              <p:nvPr/>
            </p:nvSpPr>
            <p:spPr bwMode="auto">
              <a:xfrm rot="5400000">
                <a:off x="4018" y="1892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52" name="Oval 88"/>
              <p:cNvSpPr>
                <a:spLocks noChangeArrowheads="1"/>
              </p:cNvSpPr>
              <p:nvPr/>
            </p:nvSpPr>
            <p:spPr bwMode="auto">
              <a:xfrm>
                <a:off x="4201" y="2116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3" name="Text Box 89"/>
              <p:cNvSpPr txBox="1">
                <a:spLocks noChangeArrowheads="1"/>
              </p:cNvSpPr>
              <p:nvPr/>
            </p:nvSpPr>
            <p:spPr bwMode="auto">
              <a:xfrm>
                <a:off x="4123" y="2183"/>
                <a:ext cx="31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6</a:t>
                </a:r>
                <a:endParaRPr lang="en-US" altLang="en-US"/>
              </a:p>
              <a:p>
                <a:pPr algn="ctr"/>
                <a:r>
                  <a:rPr lang="en-US" altLang="en-US"/>
                  <a:t>for</a:t>
                </a:r>
              </a:p>
            </p:txBody>
          </p:sp>
          <p:sp>
            <p:nvSpPr>
              <p:cNvPr id="62554" name="Line 90"/>
              <p:cNvSpPr>
                <a:spLocks noChangeShapeType="1"/>
              </p:cNvSpPr>
              <p:nvPr/>
            </p:nvSpPr>
            <p:spPr bwMode="auto">
              <a:xfrm>
                <a:off x="4289" y="1623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55" name="Line 91"/>
              <p:cNvSpPr>
                <a:spLocks noChangeShapeType="1"/>
              </p:cNvSpPr>
              <p:nvPr/>
            </p:nvSpPr>
            <p:spPr bwMode="auto">
              <a:xfrm>
                <a:off x="4468" y="1908"/>
                <a:ext cx="432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34F6-11C9-4B9F-8E23-0550F0BA099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HMM for Shallow Parsing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Given a sentence, we can ask what the most likely state sequence is</a:t>
            </a:r>
          </a:p>
        </p:txBody>
      </p:sp>
      <p:sp>
        <p:nvSpPr>
          <p:cNvPr id="36956" name="Text Box 92"/>
          <p:cNvSpPr txBox="1">
            <a:spLocks noChangeArrowheads="1"/>
          </p:cNvSpPr>
          <p:nvPr/>
        </p:nvSpPr>
        <p:spPr bwMode="auto">
          <a:xfrm>
            <a:off x="1143000" y="4006850"/>
            <a:ext cx="3025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Initial state probability:</a:t>
            </a:r>
          </a:p>
          <a:p>
            <a:r>
              <a:rPr lang="en-US" altLang="en-US"/>
              <a:t>P(s</a:t>
            </a:r>
            <a:r>
              <a:rPr lang="en-US" altLang="en-US" baseline="-25000"/>
              <a:t>1</a:t>
            </a:r>
            <a:r>
              <a:rPr lang="en-US" altLang="en-US"/>
              <a:t>=B),P(s</a:t>
            </a:r>
            <a:r>
              <a:rPr lang="en-US" altLang="en-US" baseline="-25000"/>
              <a:t>1</a:t>
            </a:r>
            <a:r>
              <a:rPr lang="en-US" altLang="en-US"/>
              <a:t>=I),P(s</a:t>
            </a:r>
            <a:r>
              <a:rPr lang="en-US" altLang="en-US" baseline="-25000"/>
              <a:t>1</a:t>
            </a:r>
            <a:r>
              <a:rPr lang="en-US" altLang="en-US"/>
              <a:t>=O)</a:t>
            </a:r>
          </a:p>
        </p:txBody>
      </p:sp>
      <p:sp>
        <p:nvSpPr>
          <p:cNvPr id="36957" name="Text Box 93"/>
          <p:cNvSpPr txBox="1">
            <a:spLocks noChangeArrowheads="1"/>
          </p:cNvSpPr>
          <p:nvPr/>
        </p:nvSpPr>
        <p:spPr bwMode="auto">
          <a:xfrm>
            <a:off x="2133600" y="3962400"/>
            <a:ext cx="53800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Transition probabilty:</a:t>
            </a:r>
          </a:p>
          <a:p>
            <a:r>
              <a:rPr lang="en-US" altLang="en-US"/>
              <a:t>P(s</a:t>
            </a:r>
            <a:r>
              <a:rPr lang="en-US" altLang="en-US" baseline="-25000"/>
              <a:t>t</a:t>
            </a:r>
            <a:r>
              <a:rPr lang="en-US" altLang="en-US"/>
              <a:t>=B|s</a:t>
            </a:r>
            <a:r>
              <a:rPr lang="en-US" altLang="en-US" baseline="-25000"/>
              <a:t>t-1</a:t>
            </a:r>
            <a:r>
              <a:rPr lang="en-US" altLang="en-US"/>
              <a:t>=B),P(s</a:t>
            </a:r>
            <a:r>
              <a:rPr lang="en-US" altLang="en-US" baseline="-25000"/>
              <a:t>t</a:t>
            </a:r>
            <a:r>
              <a:rPr lang="en-US" altLang="en-US"/>
              <a:t>=I|s</a:t>
            </a:r>
            <a:r>
              <a:rPr lang="en-US" altLang="en-US" baseline="-25000"/>
              <a:t>t-1</a:t>
            </a:r>
            <a:r>
              <a:rPr lang="en-US" altLang="en-US"/>
              <a:t>=B),P(s</a:t>
            </a:r>
            <a:r>
              <a:rPr lang="en-US" altLang="en-US" baseline="-25000"/>
              <a:t>t</a:t>
            </a:r>
            <a:r>
              <a:rPr lang="en-US" altLang="en-US"/>
              <a:t>=O|s</a:t>
            </a:r>
            <a:r>
              <a:rPr lang="en-US" altLang="en-US" baseline="-25000"/>
              <a:t>t-1</a:t>
            </a:r>
            <a:r>
              <a:rPr lang="en-US" altLang="en-US"/>
              <a:t>=B),</a:t>
            </a:r>
          </a:p>
          <a:p>
            <a:r>
              <a:rPr lang="en-US" altLang="en-US"/>
              <a:t>P(s</a:t>
            </a:r>
            <a:r>
              <a:rPr lang="en-US" altLang="en-US" baseline="-25000"/>
              <a:t>t</a:t>
            </a:r>
            <a:r>
              <a:rPr lang="en-US" altLang="en-US"/>
              <a:t>=B|s</a:t>
            </a:r>
            <a:r>
              <a:rPr lang="en-US" altLang="en-US" baseline="-25000"/>
              <a:t>t-1</a:t>
            </a:r>
            <a:r>
              <a:rPr lang="en-US" altLang="en-US"/>
              <a:t>=I),P(s</a:t>
            </a:r>
            <a:r>
              <a:rPr lang="en-US" altLang="en-US" baseline="-25000"/>
              <a:t>t</a:t>
            </a:r>
            <a:r>
              <a:rPr lang="en-US" altLang="en-US"/>
              <a:t>=I|s</a:t>
            </a:r>
            <a:r>
              <a:rPr lang="en-US" altLang="en-US" baseline="-25000"/>
              <a:t>t-1</a:t>
            </a:r>
            <a:r>
              <a:rPr lang="en-US" altLang="en-US"/>
              <a:t>=I),P(s</a:t>
            </a:r>
            <a:r>
              <a:rPr lang="en-US" altLang="en-US" baseline="-25000"/>
              <a:t>t</a:t>
            </a:r>
            <a:r>
              <a:rPr lang="en-US" altLang="en-US"/>
              <a:t>=O|s</a:t>
            </a:r>
            <a:r>
              <a:rPr lang="en-US" altLang="en-US" baseline="-25000"/>
              <a:t>t-1</a:t>
            </a:r>
            <a:r>
              <a:rPr lang="en-US" altLang="en-US"/>
              <a:t>=I),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36958" name="Text Box 94"/>
          <p:cNvSpPr txBox="1">
            <a:spLocks noChangeArrowheads="1"/>
          </p:cNvSpPr>
          <p:nvPr/>
        </p:nvSpPr>
        <p:spPr bwMode="auto">
          <a:xfrm>
            <a:off x="3276600" y="4114800"/>
            <a:ext cx="46767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Observation Probability:</a:t>
            </a:r>
          </a:p>
          <a:p>
            <a:r>
              <a:rPr lang="en-US" altLang="en-US"/>
              <a:t>P(o</a:t>
            </a:r>
            <a:r>
              <a:rPr lang="en-US" altLang="en-US" baseline="-25000"/>
              <a:t>t</a:t>
            </a:r>
            <a:r>
              <a:rPr lang="en-US" altLang="en-US"/>
              <a:t>=‘Mr.’|s</a:t>
            </a:r>
            <a:r>
              <a:rPr lang="en-US" altLang="en-US" baseline="-25000"/>
              <a:t>t</a:t>
            </a:r>
            <a:r>
              <a:rPr lang="en-US" altLang="en-US"/>
              <a:t>=B),P(o</a:t>
            </a:r>
            <a:r>
              <a:rPr lang="en-US" altLang="en-US" baseline="-25000"/>
              <a:t>t</a:t>
            </a:r>
            <a:r>
              <a:rPr lang="en-US" altLang="en-US"/>
              <a:t>=‘Brown’|s</a:t>
            </a:r>
            <a:r>
              <a:rPr lang="en-US" altLang="en-US" baseline="-25000"/>
              <a:t>t</a:t>
            </a:r>
            <a:r>
              <a:rPr lang="en-US" altLang="en-US"/>
              <a:t>=B),…,</a:t>
            </a:r>
          </a:p>
          <a:p>
            <a:r>
              <a:rPr lang="en-US" altLang="en-US"/>
              <a:t>P(o</a:t>
            </a:r>
            <a:r>
              <a:rPr lang="en-US" altLang="en-US" baseline="-25000"/>
              <a:t>t</a:t>
            </a:r>
            <a:r>
              <a:rPr lang="en-US" altLang="en-US"/>
              <a:t>=‘Mr.’|s</a:t>
            </a:r>
            <a:r>
              <a:rPr lang="en-US" altLang="en-US" baseline="-25000"/>
              <a:t>t</a:t>
            </a:r>
            <a:r>
              <a:rPr lang="en-US" altLang="en-US"/>
              <a:t>=I),P(o</a:t>
            </a:r>
            <a:r>
              <a:rPr lang="en-US" altLang="en-US" baseline="-25000"/>
              <a:t>t</a:t>
            </a:r>
            <a:r>
              <a:rPr lang="en-US" altLang="en-US"/>
              <a:t>=‘Brown’|s</a:t>
            </a:r>
            <a:r>
              <a:rPr lang="en-US" altLang="en-US" baseline="-25000"/>
              <a:t>t</a:t>
            </a:r>
            <a:r>
              <a:rPr lang="en-US" altLang="en-US"/>
              <a:t>=I),…,</a:t>
            </a:r>
          </a:p>
          <a:p>
            <a:r>
              <a:rPr lang="en-US" altLang="en-US"/>
              <a:t>…</a:t>
            </a:r>
          </a:p>
        </p:txBody>
      </p:sp>
      <p:grpSp>
        <p:nvGrpSpPr>
          <p:cNvPr id="36912" name="Group 48"/>
          <p:cNvGrpSpPr>
            <a:grpSpLocks/>
          </p:cNvGrpSpPr>
          <p:nvPr/>
        </p:nvGrpSpPr>
        <p:grpSpPr bwMode="auto">
          <a:xfrm>
            <a:off x="1371600" y="2057400"/>
            <a:ext cx="6397625" cy="2008188"/>
            <a:chOff x="870" y="1021"/>
            <a:chExt cx="4030" cy="1265"/>
          </a:xfrm>
        </p:grpSpPr>
        <p:grpSp>
          <p:nvGrpSpPr>
            <p:cNvPr id="36913" name="Group 49"/>
            <p:cNvGrpSpPr>
              <a:grpSpLocks/>
            </p:cNvGrpSpPr>
            <p:nvPr/>
          </p:nvGrpSpPr>
          <p:grpSpPr bwMode="auto">
            <a:xfrm>
              <a:off x="870" y="1021"/>
              <a:ext cx="748" cy="326"/>
              <a:chOff x="870" y="1322"/>
              <a:chExt cx="748" cy="326"/>
            </a:xfrm>
          </p:grpSpPr>
          <p:sp>
            <p:nvSpPr>
              <p:cNvPr id="36914" name="Oval 50"/>
              <p:cNvSpPr>
                <a:spLocks noChangeArrowheads="1"/>
              </p:cNvSpPr>
              <p:nvPr/>
            </p:nvSpPr>
            <p:spPr bwMode="auto">
              <a:xfrm>
                <a:off x="1350" y="1568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15" name="Line 51"/>
              <p:cNvSpPr>
                <a:spLocks noChangeShapeType="1"/>
              </p:cNvSpPr>
              <p:nvPr/>
            </p:nvSpPr>
            <p:spPr bwMode="auto">
              <a:xfrm>
                <a:off x="870" y="1600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6" name="Text Box 52"/>
              <p:cNvSpPr txBox="1">
                <a:spLocks noChangeArrowheads="1"/>
              </p:cNvSpPr>
              <p:nvPr/>
            </p:nvSpPr>
            <p:spPr bwMode="auto">
              <a:xfrm>
                <a:off x="1149" y="1322"/>
                <a:ext cx="4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=B</a:t>
                </a:r>
              </a:p>
            </p:txBody>
          </p:sp>
        </p:grpSp>
        <p:grpSp>
          <p:nvGrpSpPr>
            <p:cNvPr id="36917" name="Group 53"/>
            <p:cNvGrpSpPr>
              <a:grpSpLocks/>
            </p:cNvGrpSpPr>
            <p:nvPr/>
          </p:nvGrpSpPr>
          <p:grpSpPr bwMode="auto">
            <a:xfrm>
              <a:off x="1263" y="1359"/>
              <a:ext cx="350" cy="911"/>
              <a:chOff x="1263" y="1660"/>
              <a:chExt cx="350" cy="911"/>
            </a:xfrm>
          </p:grpSpPr>
          <p:sp>
            <p:nvSpPr>
              <p:cNvPr id="36918" name="Line 54"/>
              <p:cNvSpPr>
                <a:spLocks noChangeShapeType="1"/>
              </p:cNvSpPr>
              <p:nvPr/>
            </p:nvSpPr>
            <p:spPr bwMode="auto">
              <a:xfrm rot="5400000">
                <a:off x="1175" y="1876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9" name="Oval 55"/>
              <p:cNvSpPr>
                <a:spLocks noChangeArrowheads="1"/>
              </p:cNvSpPr>
              <p:nvPr/>
            </p:nvSpPr>
            <p:spPr bwMode="auto">
              <a:xfrm>
                <a:off x="1358" y="2100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20" name="Text Box 56"/>
              <p:cNvSpPr txBox="1">
                <a:spLocks noChangeArrowheads="1"/>
              </p:cNvSpPr>
              <p:nvPr/>
            </p:nvSpPr>
            <p:spPr bwMode="auto">
              <a:xfrm>
                <a:off x="1263" y="2167"/>
                <a:ext cx="35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1</a:t>
                </a:r>
                <a:endParaRPr lang="en-US" altLang="en-US"/>
              </a:p>
              <a:p>
                <a:pPr algn="ctr"/>
                <a:r>
                  <a:rPr lang="en-US" altLang="en-US"/>
                  <a:t>Mr.</a:t>
                </a:r>
              </a:p>
            </p:txBody>
          </p:sp>
        </p:grpSp>
        <p:grpSp>
          <p:nvGrpSpPr>
            <p:cNvPr id="36921" name="Group 57"/>
            <p:cNvGrpSpPr>
              <a:grpSpLocks/>
            </p:cNvGrpSpPr>
            <p:nvPr/>
          </p:nvGrpSpPr>
          <p:grpSpPr bwMode="auto">
            <a:xfrm>
              <a:off x="1439" y="1028"/>
              <a:ext cx="729" cy="326"/>
              <a:chOff x="870" y="1322"/>
              <a:chExt cx="729" cy="326"/>
            </a:xfrm>
          </p:grpSpPr>
          <p:sp>
            <p:nvSpPr>
              <p:cNvPr id="36922" name="Oval 58"/>
              <p:cNvSpPr>
                <a:spLocks noChangeArrowheads="1"/>
              </p:cNvSpPr>
              <p:nvPr/>
            </p:nvSpPr>
            <p:spPr bwMode="auto">
              <a:xfrm>
                <a:off x="1350" y="1568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23" name="Line 59"/>
              <p:cNvSpPr>
                <a:spLocks noChangeShapeType="1"/>
              </p:cNvSpPr>
              <p:nvPr/>
            </p:nvSpPr>
            <p:spPr bwMode="auto">
              <a:xfrm>
                <a:off x="870" y="1600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4" name="Text Box 60"/>
              <p:cNvSpPr txBox="1">
                <a:spLocks noChangeArrowheads="1"/>
              </p:cNvSpPr>
              <p:nvPr/>
            </p:nvSpPr>
            <p:spPr bwMode="auto">
              <a:xfrm>
                <a:off x="1168" y="1322"/>
                <a:ext cx="43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=I</a:t>
                </a:r>
              </a:p>
            </p:txBody>
          </p:sp>
        </p:grpSp>
        <p:grpSp>
          <p:nvGrpSpPr>
            <p:cNvPr id="36925" name="Group 61"/>
            <p:cNvGrpSpPr>
              <a:grpSpLocks/>
            </p:cNvGrpSpPr>
            <p:nvPr/>
          </p:nvGrpSpPr>
          <p:grpSpPr bwMode="auto">
            <a:xfrm>
              <a:off x="1721" y="1359"/>
              <a:ext cx="572" cy="911"/>
              <a:chOff x="1721" y="1660"/>
              <a:chExt cx="572" cy="911"/>
            </a:xfrm>
          </p:grpSpPr>
          <p:sp>
            <p:nvSpPr>
              <p:cNvPr id="36926" name="Line 62"/>
              <p:cNvSpPr>
                <a:spLocks noChangeShapeType="1"/>
              </p:cNvSpPr>
              <p:nvPr/>
            </p:nvSpPr>
            <p:spPr bwMode="auto">
              <a:xfrm rot="5400000">
                <a:off x="1744" y="1876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7" name="Oval 63"/>
              <p:cNvSpPr>
                <a:spLocks noChangeArrowheads="1"/>
              </p:cNvSpPr>
              <p:nvPr/>
            </p:nvSpPr>
            <p:spPr bwMode="auto">
              <a:xfrm>
                <a:off x="1927" y="2100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28" name="Text Box 64"/>
              <p:cNvSpPr txBox="1">
                <a:spLocks noChangeArrowheads="1"/>
              </p:cNvSpPr>
              <p:nvPr/>
            </p:nvSpPr>
            <p:spPr bwMode="auto">
              <a:xfrm>
                <a:off x="1721" y="2167"/>
                <a:ext cx="57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2</a:t>
                </a:r>
              </a:p>
              <a:p>
                <a:pPr algn="ctr"/>
                <a:r>
                  <a:rPr lang="en-US" altLang="en-US"/>
                  <a:t>Brown</a:t>
                </a:r>
              </a:p>
            </p:txBody>
          </p:sp>
        </p:grpSp>
        <p:grpSp>
          <p:nvGrpSpPr>
            <p:cNvPr id="36929" name="Group 65"/>
            <p:cNvGrpSpPr>
              <a:grpSpLocks/>
            </p:cNvGrpSpPr>
            <p:nvPr/>
          </p:nvGrpSpPr>
          <p:grpSpPr bwMode="auto">
            <a:xfrm>
              <a:off x="2000" y="1029"/>
              <a:ext cx="2900" cy="1257"/>
              <a:chOff x="2000" y="1330"/>
              <a:chExt cx="2900" cy="1257"/>
            </a:xfrm>
          </p:grpSpPr>
          <p:sp>
            <p:nvSpPr>
              <p:cNvPr id="36930" name="Oval 66"/>
              <p:cNvSpPr>
                <a:spLocks noChangeArrowheads="1"/>
              </p:cNvSpPr>
              <p:nvPr/>
            </p:nvSpPr>
            <p:spPr bwMode="auto">
              <a:xfrm>
                <a:off x="2480" y="1576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1" name="Line 67"/>
              <p:cNvSpPr>
                <a:spLocks noChangeShapeType="1"/>
              </p:cNvSpPr>
              <p:nvPr/>
            </p:nvSpPr>
            <p:spPr bwMode="auto">
              <a:xfrm>
                <a:off x="2000" y="1608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2" name="Text Box 68"/>
              <p:cNvSpPr txBox="1">
                <a:spLocks noChangeArrowheads="1"/>
              </p:cNvSpPr>
              <p:nvPr/>
            </p:nvSpPr>
            <p:spPr bwMode="auto">
              <a:xfrm>
                <a:off x="2272" y="1330"/>
                <a:ext cx="48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=O</a:t>
                </a:r>
              </a:p>
            </p:txBody>
          </p:sp>
          <p:sp>
            <p:nvSpPr>
              <p:cNvPr id="36933" name="Line 69"/>
              <p:cNvSpPr>
                <a:spLocks noChangeShapeType="1"/>
              </p:cNvSpPr>
              <p:nvPr/>
            </p:nvSpPr>
            <p:spPr bwMode="auto">
              <a:xfrm rot="5400000">
                <a:off x="2305" y="1884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4" name="Oval 70"/>
              <p:cNvSpPr>
                <a:spLocks noChangeArrowheads="1"/>
              </p:cNvSpPr>
              <p:nvPr/>
            </p:nvSpPr>
            <p:spPr bwMode="auto">
              <a:xfrm>
                <a:off x="2488" y="2108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5" name="Text Box 71"/>
              <p:cNvSpPr txBox="1">
                <a:spLocks noChangeArrowheads="1"/>
              </p:cNvSpPr>
              <p:nvPr/>
            </p:nvSpPr>
            <p:spPr bwMode="auto">
              <a:xfrm>
                <a:off x="2244" y="2175"/>
                <a:ext cx="64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3</a:t>
                </a:r>
                <a:endParaRPr lang="en-US" altLang="en-US"/>
              </a:p>
              <a:p>
                <a:pPr algn="ctr"/>
                <a:r>
                  <a:rPr lang="en-US" altLang="en-US"/>
                  <a:t>blamed</a:t>
                </a:r>
              </a:p>
            </p:txBody>
          </p:sp>
          <p:sp>
            <p:nvSpPr>
              <p:cNvPr id="36936" name="Oval 72"/>
              <p:cNvSpPr>
                <a:spLocks noChangeArrowheads="1"/>
              </p:cNvSpPr>
              <p:nvPr/>
            </p:nvSpPr>
            <p:spPr bwMode="auto">
              <a:xfrm>
                <a:off x="3049" y="1583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7" name="Line 73"/>
              <p:cNvSpPr>
                <a:spLocks noChangeShapeType="1"/>
              </p:cNvSpPr>
              <p:nvPr/>
            </p:nvSpPr>
            <p:spPr bwMode="auto">
              <a:xfrm>
                <a:off x="2569" y="1615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8" name="Text Box 74"/>
              <p:cNvSpPr txBox="1">
                <a:spLocks noChangeArrowheads="1"/>
              </p:cNvSpPr>
              <p:nvPr/>
            </p:nvSpPr>
            <p:spPr bwMode="auto">
              <a:xfrm>
                <a:off x="2848" y="1337"/>
                <a:ext cx="4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4</a:t>
                </a:r>
                <a:r>
                  <a:rPr lang="en-US" altLang="en-US"/>
                  <a:t>=B</a:t>
                </a:r>
              </a:p>
            </p:txBody>
          </p:sp>
          <p:sp>
            <p:nvSpPr>
              <p:cNvPr id="36939" name="Line 75"/>
              <p:cNvSpPr>
                <a:spLocks noChangeShapeType="1"/>
              </p:cNvSpPr>
              <p:nvPr/>
            </p:nvSpPr>
            <p:spPr bwMode="auto">
              <a:xfrm rot="5400000">
                <a:off x="2874" y="1884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0" name="Oval 76"/>
              <p:cNvSpPr>
                <a:spLocks noChangeArrowheads="1"/>
              </p:cNvSpPr>
              <p:nvPr/>
            </p:nvSpPr>
            <p:spPr bwMode="auto">
              <a:xfrm>
                <a:off x="3057" y="2108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1" name="Text Box 77"/>
              <p:cNvSpPr txBox="1">
                <a:spLocks noChangeArrowheads="1"/>
              </p:cNvSpPr>
              <p:nvPr/>
            </p:nvSpPr>
            <p:spPr bwMode="auto">
              <a:xfrm>
                <a:off x="2962" y="2175"/>
                <a:ext cx="35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4</a:t>
                </a:r>
                <a:endParaRPr lang="en-US" altLang="en-US"/>
              </a:p>
              <a:p>
                <a:pPr algn="ctr"/>
                <a:r>
                  <a:rPr lang="en-US" altLang="en-US"/>
                  <a:t>Mr.</a:t>
                </a:r>
              </a:p>
            </p:txBody>
          </p:sp>
          <p:sp>
            <p:nvSpPr>
              <p:cNvPr id="36942" name="Oval 78"/>
              <p:cNvSpPr>
                <a:spLocks noChangeArrowheads="1"/>
              </p:cNvSpPr>
              <p:nvPr/>
            </p:nvSpPr>
            <p:spPr bwMode="auto">
              <a:xfrm>
                <a:off x="3624" y="1584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3" name="Line 79"/>
              <p:cNvSpPr>
                <a:spLocks noChangeShapeType="1"/>
              </p:cNvSpPr>
              <p:nvPr/>
            </p:nvSpPr>
            <p:spPr bwMode="auto">
              <a:xfrm>
                <a:off x="3144" y="1616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4" name="Text Box 80"/>
              <p:cNvSpPr txBox="1">
                <a:spLocks noChangeArrowheads="1"/>
              </p:cNvSpPr>
              <p:nvPr/>
            </p:nvSpPr>
            <p:spPr bwMode="auto">
              <a:xfrm>
                <a:off x="3442" y="1338"/>
                <a:ext cx="43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5</a:t>
                </a:r>
                <a:r>
                  <a:rPr lang="en-US" altLang="en-US"/>
                  <a:t>=I</a:t>
                </a:r>
              </a:p>
            </p:txBody>
          </p:sp>
          <p:sp>
            <p:nvSpPr>
              <p:cNvPr id="36945" name="Line 81"/>
              <p:cNvSpPr>
                <a:spLocks noChangeShapeType="1"/>
              </p:cNvSpPr>
              <p:nvPr/>
            </p:nvSpPr>
            <p:spPr bwMode="auto">
              <a:xfrm rot="5400000">
                <a:off x="3449" y="1892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6" name="Oval 82"/>
              <p:cNvSpPr>
                <a:spLocks noChangeArrowheads="1"/>
              </p:cNvSpPr>
              <p:nvPr/>
            </p:nvSpPr>
            <p:spPr bwMode="auto">
              <a:xfrm>
                <a:off x="3632" y="2116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7" name="Text Box 83"/>
              <p:cNvSpPr txBox="1">
                <a:spLocks noChangeArrowheads="1"/>
              </p:cNvSpPr>
              <p:nvPr/>
            </p:nvSpPr>
            <p:spPr bwMode="auto">
              <a:xfrm>
                <a:off x="3514" y="2183"/>
                <a:ext cx="39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5</a:t>
                </a:r>
                <a:endParaRPr lang="en-US" altLang="en-US"/>
              </a:p>
              <a:p>
                <a:pPr algn="ctr"/>
                <a:r>
                  <a:rPr lang="en-US" altLang="en-US"/>
                  <a:t>Bob</a:t>
                </a:r>
              </a:p>
            </p:txBody>
          </p:sp>
          <p:sp>
            <p:nvSpPr>
              <p:cNvPr id="36948" name="Oval 84"/>
              <p:cNvSpPr>
                <a:spLocks noChangeArrowheads="1"/>
              </p:cNvSpPr>
              <p:nvPr/>
            </p:nvSpPr>
            <p:spPr bwMode="auto">
              <a:xfrm>
                <a:off x="4193" y="1591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9" name="Line 85"/>
              <p:cNvSpPr>
                <a:spLocks noChangeShapeType="1"/>
              </p:cNvSpPr>
              <p:nvPr/>
            </p:nvSpPr>
            <p:spPr bwMode="auto">
              <a:xfrm>
                <a:off x="3713" y="1623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0" name="Text Box 86"/>
              <p:cNvSpPr txBox="1">
                <a:spLocks noChangeArrowheads="1"/>
              </p:cNvSpPr>
              <p:nvPr/>
            </p:nvSpPr>
            <p:spPr bwMode="auto">
              <a:xfrm>
                <a:off x="3985" y="1345"/>
                <a:ext cx="48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s</a:t>
                </a:r>
                <a:r>
                  <a:rPr lang="en-US" altLang="en-US" baseline="-25000"/>
                  <a:t>6</a:t>
                </a:r>
                <a:r>
                  <a:rPr lang="en-US" altLang="en-US"/>
                  <a:t>=O</a:t>
                </a:r>
              </a:p>
            </p:txBody>
          </p:sp>
          <p:sp>
            <p:nvSpPr>
              <p:cNvPr id="36951" name="Line 87"/>
              <p:cNvSpPr>
                <a:spLocks noChangeShapeType="1"/>
              </p:cNvSpPr>
              <p:nvPr/>
            </p:nvSpPr>
            <p:spPr bwMode="auto">
              <a:xfrm rot="5400000">
                <a:off x="4018" y="1892"/>
                <a:ext cx="434" cy="1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2" name="Oval 88"/>
              <p:cNvSpPr>
                <a:spLocks noChangeArrowheads="1"/>
              </p:cNvSpPr>
              <p:nvPr/>
            </p:nvSpPr>
            <p:spPr bwMode="auto">
              <a:xfrm>
                <a:off x="4201" y="2116"/>
                <a:ext cx="81" cy="80"/>
              </a:xfrm>
              <a:prstGeom prst="ellipse">
                <a:avLst/>
              </a:prstGeom>
              <a:solidFill>
                <a:schemeClr val="folHlink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53" name="Text Box 89"/>
              <p:cNvSpPr txBox="1">
                <a:spLocks noChangeArrowheads="1"/>
              </p:cNvSpPr>
              <p:nvPr/>
            </p:nvSpPr>
            <p:spPr bwMode="auto">
              <a:xfrm>
                <a:off x="4123" y="2183"/>
                <a:ext cx="31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  <a:r>
                  <a:rPr lang="en-US" altLang="en-US" baseline="-25000"/>
                  <a:t>6</a:t>
                </a:r>
                <a:endParaRPr lang="en-US" altLang="en-US"/>
              </a:p>
              <a:p>
                <a:pPr algn="ctr"/>
                <a:r>
                  <a:rPr lang="en-US" altLang="en-US"/>
                  <a:t>for</a:t>
                </a:r>
              </a:p>
            </p:txBody>
          </p:sp>
          <p:sp>
            <p:nvSpPr>
              <p:cNvPr id="36954" name="Line 90"/>
              <p:cNvSpPr>
                <a:spLocks noChangeShapeType="1"/>
              </p:cNvSpPr>
              <p:nvPr/>
            </p:nvSpPr>
            <p:spPr bwMode="auto">
              <a:xfrm>
                <a:off x="4289" y="1623"/>
                <a:ext cx="480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5" name="Line 91"/>
              <p:cNvSpPr>
                <a:spLocks noChangeShapeType="1"/>
              </p:cNvSpPr>
              <p:nvPr/>
            </p:nvSpPr>
            <p:spPr bwMode="auto">
              <a:xfrm>
                <a:off x="4468" y="1908"/>
                <a:ext cx="432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36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6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369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56" grpId="0"/>
      <p:bldP spid="36956" grpId="1"/>
      <p:bldP spid="36957" grpId="0"/>
      <p:bldP spid="36957" grpId="1"/>
      <p:bldP spid="36958" grpId="0"/>
      <p:bldP spid="3695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3D2-134D-4128-B72B-4EF148D5CAD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Shallow Parsing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What it is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Why we need it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Shallow Parsing (Learning) Models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Learning Sequences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Hidden Markov Model (HMM)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Discriminative Approaches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HMM with Classifiers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PMM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Learning and Inference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CSCL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Related Approaches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380F4-F9CE-4159-B848-29D8F62C7AF0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most likely state sequence in HMM (1)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762000" y="5257800"/>
            <a:ext cx="7391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4" name="Rectangle 26"/>
          <p:cNvSpPr>
            <a:spLocks noChangeArrowheads="1"/>
          </p:cNvSpPr>
          <p:nvPr/>
        </p:nvSpPr>
        <p:spPr bwMode="auto">
          <a:xfrm>
            <a:off x="762000" y="4419600"/>
            <a:ext cx="7391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762000" y="3581400"/>
            <a:ext cx="7391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762000" y="3124200"/>
            <a:ext cx="7391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18" name="Group 30"/>
          <p:cNvGrpSpPr>
            <a:grpSpLocks noChangeAspect="1"/>
          </p:cNvGrpSpPr>
          <p:nvPr/>
        </p:nvGrpSpPr>
        <p:grpSpPr bwMode="auto">
          <a:xfrm>
            <a:off x="714375" y="1820863"/>
            <a:ext cx="4924425" cy="346075"/>
            <a:chOff x="450" y="1147"/>
            <a:chExt cx="3102" cy="218"/>
          </a:xfrm>
        </p:grpSpPr>
        <p:sp>
          <p:nvSpPr>
            <p:cNvPr id="37917" name="AutoShape 29"/>
            <p:cNvSpPr>
              <a:spLocks noChangeAspect="1" noChangeArrowheads="1" noTextEdit="1"/>
            </p:cNvSpPr>
            <p:nvPr/>
          </p:nvSpPr>
          <p:spPr bwMode="auto">
            <a:xfrm>
              <a:off x="450" y="1147"/>
              <a:ext cx="3102" cy="2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9" name="Rectangle 31"/>
            <p:cNvSpPr>
              <a:spLocks noChangeArrowheads="1"/>
            </p:cNvSpPr>
            <p:nvPr/>
          </p:nvSpPr>
          <p:spPr bwMode="auto">
            <a:xfrm>
              <a:off x="450" y="1175"/>
              <a:ext cx="20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7920" name="Rectangle 32"/>
            <p:cNvSpPr>
              <a:spLocks noChangeArrowheads="1"/>
            </p:cNvSpPr>
            <p:nvPr/>
          </p:nvSpPr>
          <p:spPr bwMode="auto">
            <a:xfrm>
              <a:off x="612" y="1146"/>
              <a:ext cx="38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37921" name="Rectangle 33"/>
            <p:cNvSpPr>
              <a:spLocks noChangeArrowheads="1"/>
            </p:cNvSpPr>
            <p:nvPr/>
          </p:nvSpPr>
          <p:spPr bwMode="auto">
            <a:xfrm>
              <a:off x="697" y="1175"/>
              <a:ext cx="181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7922" name="Rectangle 34"/>
            <p:cNvSpPr>
              <a:spLocks noChangeArrowheads="1"/>
            </p:cNvSpPr>
            <p:nvPr/>
          </p:nvSpPr>
          <p:spPr bwMode="auto">
            <a:xfrm>
              <a:off x="792" y="1232"/>
              <a:ext cx="17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7923" name="Rectangle 35"/>
            <p:cNvSpPr>
              <a:spLocks noChangeArrowheads="1"/>
            </p:cNvSpPr>
            <p:nvPr/>
          </p:nvSpPr>
          <p:spPr bwMode="auto">
            <a:xfrm>
              <a:off x="887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7924" name="Rectangle 36"/>
            <p:cNvSpPr>
              <a:spLocks noChangeArrowheads="1"/>
            </p:cNvSpPr>
            <p:nvPr/>
          </p:nvSpPr>
          <p:spPr bwMode="auto">
            <a:xfrm>
              <a:off x="981" y="1175"/>
              <a:ext cx="181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7925" name="Rectangle 37"/>
            <p:cNvSpPr>
              <a:spLocks noChangeArrowheads="1"/>
            </p:cNvSpPr>
            <p:nvPr/>
          </p:nvSpPr>
          <p:spPr bwMode="auto">
            <a:xfrm>
              <a:off x="1067" y="1232"/>
              <a:ext cx="17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7926" name="Rectangle 38"/>
            <p:cNvSpPr>
              <a:spLocks noChangeArrowheads="1"/>
            </p:cNvSpPr>
            <p:nvPr/>
          </p:nvSpPr>
          <p:spPr bwMode="auto">
            <a:xfrm>
              <a:off x="1162" y="1232"/>
              <a:ext cx="266" cy="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37927" name="Rectangle 39"/>
            <p:cNvSpPr>
              <a:spLocks noChangeArrowheads="1"/>
            </p:cNvSpPr>
            <p:nvPr/>
          </p:nvSpPr>
          <p:spPr bwMode="auto">
            <a:xfrm>
              <a:off x="1285" y="1213"/>
              <a:ext cx="38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7928" name="Rectangle 40"/>
            <p:cNvSpPr>
              <a:spLocks noChangeArrowheads="1"/>
            </p:cNvSpPr>
            <p:nvPr/>
          </p:nvSpPr>
          <p:spPr bwMode="auto">
            <a:xfrm>
              <a:off x="1389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7929" name="Rectangle 41"/>
            <p:cNvSpPr>
              <a:spLocks noChangeArrowheads="1"/>
            </p:cNvSpPr>
            <p:nvPr/>
          </p:nvSpPr>
          <p:spPr bwMode="auto">
            <a:xfrm>
              <a:off x="1484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7930" name="Rectangle 42"/>
            <p:cNvSpPr>
              <a:spLocks noChangeArrowheads="1"/>
            </p:cNvSpPr>
            <p:nvPr/>
          </p:nvSpPr>
          <p:spPr bwMode="auto">
            <a:xfrm>
              <a:off x="1570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7931" name="Rectangle 43"/>
            <p:cNvSpPr>
              <a:spLocks noChangeArrowheads="1"/>
            </p:cNvSpPr>
            <p:nvPr/>
          </p:nvSpPr>
          <p:spPr bwMode="auto">
            <a:xfrm>
              <a:off x="1664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7932" name="Rectangle 44"/>
            <p:cNvSpPr>
              <a:spLocks noChangeArrowheads="1"/>
            </p:cNvSpPr>
            <p:nvPr/>
          </p:nvSpPr>
          <p:spPr bwMode="auto">
            <a:xfrm>
              <a:off x="1750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7933" name="Rectangle 45"/>
            <p:cNvSpPr>
              <a:spLocks noChangeArrowheads="1"/>
            </p:cNvSpPr>
            <p:nvPr/>
          </p:nvSpPr>
          <p:spPr bwMode="auto">
            <a:xfrm>
              <a:off x="1835" y="1175"/>
              <a:ext cx="181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7934" name="Rectangle 46"/>
            <p:cNvSpPr>
              <a:spLocks noChangeArrowheads="1"/>
            </p:cNvSpPr>
            <p:nvPr/>
          </p:nvSpPr>
          <p:spPr bwMode="auto">
            <a:xfrm>
              <a:off x="1930" y="1213"/>
              <a:ext cx="38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7935" name="Rectangle 47"/>
            <p:cNvSpPr>
              <a:spLocks noChangeArrowheads="1"/>
            </p:cNvSpPr>
            <p:nvPr/>
          </p:nvSpPr>
          <p:spPr bwMode="auto">
            <a:xfrm>
              <a:off x="2034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7936" name="Rectangle 48"/>
            <p:cNvSpPr>
              <a:spLocks noChangeArrowheads="1"/>
            </p:cNvSpPr>
            <p:nvPr/>
          </p:nvSpPr>
          <p:spPr bwMode="auto">
            <a:xfrm>
              <a:off x="2120" y="1175"/>
              <a:ext cx="181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7937" name="Rectangle 49"/>
            <p:cNvSpPr>
              <a:spLocks noChangeArrowheads="1"/>
            </p:cNvSpPr>
            <p:nvPr/>
          </p:nvSpPr>
          <p:spPr bwMode="auto">
            <a:xfrm>
              <a:off x="2215" y="1232"/>
              <a:ext cx="17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7938" name="Rectangle 50"/>
            <p:cNvSpPr>
              <a:spLocks noChangeArrowheads="1"/>
            </p:cNvSpPr>
            <p:nvPr/>
          </p:nvSpPr>
          <p:spPr bwMode="auto">
            <a:xfrm>
              <a:off x="2309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7939" name="Rectangle 51"/>
            <p:cNvSpPr>
              <a:spLocks noChangeArrowheads="1"/>
            </p:cNvSpPr>
            <p:nvPr/>
          </p:nvSpPr>
          <p:spPr bwMode="auto">
            <a:xfrm>
              <a:off x="2404" y="1175"/>
              <a:ext cx="181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7940" name="Rectangle 52"/>
            <p:cNvSpPr>
              <a:spLocks noChangeArrowheads="1"/>
            </p:cNvSpPr>
            <p:nvPr/>
          </p:nvSpPr>
          <p:spPr bwMode="auto">
            <a:xfrm>
              <a:off x="2499" y="1232"/>
              <a:ext cx="17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7941" name="Rectangle 53"/>
            <p:cNvSpPr>
              <a:spLocks noChangeArrowheads="1"/>
            </p:cNvSpPr>
            <p:nvPr/>
          </p:nvSpPr>
          <p:spPr bwMode="auto">
            <a:xfrm>
              <a:off x="2594" y="1232"/>
              <a:ext cx="266" cy="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37942" name="Rectangle 54"/>
            <p:cNvSpPr>
              <a:spLocks noChangeArrowheads="1"/>
            </p:cNvSpPr>
            <p:nvPr/>
          </p:nvSpPr>
          <p:spPr bwMode="auto">
            <a:xfrm>
              <a:off x="2717" y="1213"/>
              <a:ext cx="38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7943" name="Rectangle 55"/>
            <p:cNvSpPr>
              <a:spLocks noChangeArrowheads="1"/>
            </p:cNvSpPr>
            <p:nvPr/>
          </p:nvSpPr>
          <p:spPr bwMode="auto">
            <a:xfrm>
              <a:off x="2822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7944" name="Rectangle 56"/>
            <p:cNvSpPr>
              <a:spLocks noChangeArrowheads="1"/>
            </p:cNvSpPr>
            <p:nvPr/>
          </p:nvSpPr>
          <p:spPr bwMode="auto">
            <a:xfrm>
              <a:off x="2907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7945" name="Rectangle 57"/>
            <p:cNvSpPr>
              <a:spLocks noChangeArrowheads="1"/>
            </p:cNvSpPr>
            <p:nvPr/>
          </p:nvSpPr>
          <p:spPr bwMode="auto">
            <a:xfrm>
              <a:off x="3002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7946" name="Rectangle 58"/>
            <p:cNvSpPr>
              <a:spLocks noChangeArrowheads="1"/>
            </p:cNvSpPr>
            <p:nvPr/>
          </p:nvSpPr>
          <p:spPr bwMode="auto">
            <a:xfrm>
              <a:off x="3087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7947" name="Rectangle 59"/>
            <p:cNvSpPr>
              <a:spLocks noChangeArrowheads="1"/>
            </p:cNvSpPr>
            <p:nvPr/>
          </p:nvSpPr>
          <p:spPr bwMode="auto">
            <a:xfrm>
              <a:off x="3182" y="1175"/>
              <a:ext cx="14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7948" name="Rectangle 60"/>
            <p:cNvSpPr>
              <a:spLocks noChangeArrowheads="1"/>
            </p:cNvSpPr>
            <p:nvPr/>
          </p:nvSpPr>
          <p:spPr bwMode="auto">
            <a:xfrm>
              <a:off x="3267" y="1175"/>
              <a:ext cx="181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7949" name="Rectangle 61"/>
            <p:cNvSpPr>
              <a:spLocks noChangeArrowheads="1"/>
            </p:cNvSpPr>
            <p:nvPr/>
          </p:nvSpPr>
          <p:spPr bwMode="auto">
            <a:xfrm>
              <a:off x="3362" y="1213"/>
              <a:ext cx="38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7950" name="Rectangle 62"/>
            <p:cNvSpPr>
              <a:spLocks noChangeArrowheads="1"/>
            </p:cNvSpPr>
            <p:nvPr/>
          </p:nvSpPr>
          <p:spPr bwMode="auto">
            <a:xfrm>
              <a:off x="3467" y="1146"/>
              <a:ext cx="3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4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37952" name="Group 64"/>
          <p:cNvGrpSpPr>
            <a:grpSpLocks noChangeAspect="1"/>
          </p:cNvGrpSpPr>
          <p:nvPr/>
        </p:nvGrpSpPr>
        <p:grpSpPr bwMode="auto">
          <a:xfrm>
            <a:off x="741363" y="2298700"/>
            <a:ext cx="7413625" cy="3803650"/>
            <a:chOff x="467" y="1448"/>
            <a:chExt cx="4670" cy="2396"/>
          </a:xfrm>
        </p:grpSpPr>
        <p:sp>
          <p:nvSpPr>
            <p:cNvPr id="37951" name="AutoShape 63"/>
            <p:cNvSpPr>
              <a:spLocks noChangeAspect="1" noChangeArrowheads="1" noTextEdit="1"/>
            </p:cNvSpPr>
            <p:nvPr/>
          </p:nvSpPr>
          <p:spPr bwMode="auto">
            <a:xfrm>
              <a:off x="467" y="1448"/>
              <a:ext cx="4670" cy="2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153" name="Group 265"/>
            <p:cNvGrpSpPr>
              <a:grpSpLocks/>
            </p:cNvGrpSpPr>
            <p:nvPr/>
          </p:nvGrpSpPr>
          <p:grpSpPr bwMode="auto">
            <a:xfrm>
              <a:off x="467" y="1439"/>
              <a:ext cx="4907" cy="1588"/>
              <a:chOff x="467" y="1439"/>
              <a:chExt cx="4907" cy="1588"/>
            </a:xfrm>
          </p:grpSpPr>
          <p:sp>
            <p:nvSpPr>
              <p:cNvPr id="37953" name="Rectangle 65"/>
              <p:cNvSpPr>
                <a:spLocks noChangeArrowheads="1"/>
              </p:cNvSpPr>
              <p:nvPr/>
            </p:nvSpPr>
            <p:spPr bwMode="auto">
              <a:xfrm>
                <a:off x="467" y="1439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37954" name="Rectangle 66"/>
              <p:cNvSpPr>
                <a:spLocks noChangeArrowheads="1"/>
              </p:cNvSpPr>
              <p:nvPr/>
            </p:nvSpPr>
            <p:spPr bwMode="auto">
              <a:xfrm>
                <a:off x="783" y="1465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37955" name="Rectangle 67"/>
              <p:cNvSpPr>
                <a:spLocks noChangeArrowheads="1"/>
              </p:cNvSpPr>
              <p:nvPr/>
            </p:nvSpPr>
            <p:spPr bwMode="auto">
              <a:xfrm>
                <a:off x="924" y="1439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37956" name="Rectangle 68"/>
              <p:cNvSpPr>
                <a:spLocks noChangeArrowheads="1"/>
              </p:cNvSpPr>
              <p:nvPr/>
            </p:nvSpPr>
            <p:spPr bwMode="auto">
              <a:xfrm>
                <a:off x="1011" y="1465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7957" name="Rectangle 69"/>
              <p:cNvSpPr>
                <a:spLocks noChangeArrowheads="1"/>
              </p:cNvSpPr>
              <p:nvPr/>
            </p:nvSpPr>
            <p:spPr bwMode="auto">
              <a:xfrm>
                <a:off x="1099" y="1527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7958" name="Rectangle 70"/>
              <p:cNvSpPr>
                <a:spLocks noChangeArrowheads="1"/>
              </p:cNvSpPr>
              <p:nvPr/>
            </p:nvSpPr>
            <p:spPr bwMode="auto">
              <a:xfrm>
                <a:off x="1187" y="1457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37959" name="Rectangle 71"/>
              <p:cNvSpPr>
                <a:spLocks noChangeArrowheads="1"/>
              </p:cNvSpPr>
              <p:nvPr/>
            </p:nvSpPr>
            <p:spPr bwMode="auto">
              <a:xfrm>
                <a:off x="1240" y="1465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7960" name="Rectangle 72"/>
              <p:cNvSpPr>
                <a:spLocks noChangeArrowheads="1"/>
              </p:cNvSpPr>
              <p:nvPr/>
            </p:nvSpPr>
            <p:spPr bwMode="auto">
              <a:xfrm>
                <a:off x="1327" y="1527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7961" name="Rectangle 73"/>
              <p:cNvSpPr>
                <a:spLocks noChangeArrowheads="1"/>
              </p:cNvSpPr>
              <p:nvPr/>
            </p:nvSpPr>
            <p:spPr bwMode="auto">
              <a:xfrm>
                <a:off x="1406" y="1527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7962" name="Rectangle 74"/>
              <p:cNvSpPr>
                <a:spLocks noChangeArrowheads="1"/>
              </p:cNvSpPr>
              <p:nvPr/>
            </p:nvSpPr>
            <p:spPr bwMode="auto">
              <a:xfrm>
                <a:off x="1529" y="1509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7963" name="Rectangle 75"/>
              <p:cNvSpPr>
                <a:spLocks noChangeArrowheads="1"/>
              </p:cNvSpPr>
              <p:nvPr/>
            </p:nvSpPr>
            <p:spPr bwMode="auto">
              <a:xfrm>
                <a:off x="1626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7964" name="Rectangle 76"/>
              <p:cNvSpPr>
                <a:spLocks noChangeArrowheads="1"/>
              </p:cNvSpPr>
              <p:nvPr/>
            </p:nvSpPr>
            <p:spPr bwMode="auto">
              <a:xfrm>
                <a:off x="1705" y="1465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7965" name="Rectangle 77"/>
              <p:cNvSpPr>
                <a:spLocks noChangeArrowheads="1"/>
              </p:cNvSpPr>
              <p:nvPr/>
            </p:nvSpPr>
            <p:spPr bwMode="auto">
              <a:xfrm>
                <a:off x="1793" y="1527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7966" name="Rectangle 78"/>
              <p:cNvSpPr>
                <a:spLocks noChangeArrowheads="1"/>
              </p:cNvSpPr>
              <p:nvPr/>
            </p:nvSpPr>
            <p:spPr bwMode="auto">
              <a:xfrm>
                <a:off x="1880" y="1527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7967" name="Rectangle 79"/>
              <p:cNvSpPr>
                <a:spLocks noChangeArrowheads="1"/>
              </p:cNvSpPr>
              <p:nvPr/>
            </p:nvSpPr>
            <p:spPr bwMode="auto">
              <a:xfrm>
                <a:off x="2003" y="1509"/>
                <a:ext cx="23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37968" name="Rectangle 80"/>
              <p:cNvSpPr>
                <a:spLocks noChangeArrowheads="1"/>
              </p:cNvSpPr>
              <p:nvPr/>
            </p:nvSpPr>
            <p:spPr bwMode="auto">
              <a:xfrm>
                <a:off x="2091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7969" name="Rectangle 81"/>
              <p:cNvSpPr>
                <a:spLocks noChangeArrowheads="1"/>
              </p:cNvSpPr>
              <p:nvPr/>
            </p:nvSpPr>
            <p:spPr bwMode="auto">
              <a:xfrm>
                <a:off x="2179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7970" name="Rectangle 82"/>
              <p:cNvSpPr>
                <a:spLocks noChangeArrowheads="1"/>
              </p:cNvSpPr>
              <p:nvPr/>
            </p:nvSpPr>
            <p:spPr bwMode="auto">
              <a:xfrm>
                <a:off x="2258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7971" name="Rectangle 83"/>
              <p:cNvSpPr>
                <a:spLocks noChangeArrowheads="1"/>
              </p:cNvSpPr>
              <p:nvPr/>
            </p:nvSpPr>
            <p:spPr bwMode="auto">
              <a:xfrm>
                <a:off x="2346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7972" name="Rectangle 84"/>
              <p:cNvSpPr>
                <a:spLocks noChangeArrowheads="1"/>
              </p:cNvSpPr>
              <p:nvPr/>
            </p:nvSpPr>
            <p:spPr bwMode="auto">
              <a:xfrm>
                <a:off x="2425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7973" name="Rectangle 85"/>
              <p:cNvSpPr>
                <a:spLocks noChangeArrowheads="1"/>
              </p:cNvSpPr>
              <p:nvPr/>
            </p:nvSpPr>
            <p:spPr bwMode="auto">
              <a:xfrm>
                <a:off x="2504" y="1465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7974" name="Rectangle 86"/>
              <p:cNvSpPr>
                <a:spLocks noChangeArrowheads="1"/>
              </p:cNvSpPr>
              <p:nvPr/>
            </p:nvSpPr>
            <p:spPr bwMode="auto">
              <a:xfrm>
                <a:off x="2591" y="1509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7975" name="Rectangle 87"/>
              <p:cNvSpPr>
                <a:spLocks noChangeArrowheads="1"/>
              </p:cNvSpPr>
              <p:nvPr/>
            </p:nvSpPr>
            <p:spPr bwMode="auto">
              <a:xfrm>
                <a:off x="2688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7976" name="Rectangle 88"/>
              <p:cNvSpPr>
                <a:spLocks noChangeArrowheads="1"/>
              </p:cNvSpPr>
              <p:nvPr/>
            </p:nvSpPr>
            <p:spPr bwMode="auto">
              <a:xfrm>
                <a:off x="2776" y="1465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7977" name="Rectangle 89"/>
              <p:cNvSpPr>
                <a:spLocks noChangeArrowheads="1"/>
              </p:cNvSpPr>
              <p:nvPr/>
            </p:nvSpPr>
            <p:spPr bwMode="auto">
              <a:xfrm>
                <a:off x="2855" y="1527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7978" name="Rectangle 90"/>
              <p:cNvSpPr>
                <a:spLocks noChangeArrowheads="1"/>
              </p:cNvSpPr>
              <p:nvPr/>
            </p:nvSpPr>
            <p:spPr bwMode="auto">
              <a:xfrm>
                <a:off x="2943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7979" name="Rectangle 91"/>
              <p:cNvSpPr>
                <a:spLocks noChangeArrowheads="1"/>
              </p:cNvSpPr>
              <p:nvPr/>
            </p:nvSpPr>
            <p:spPr bwMode="auto">
              <a:xfrm>
                <a:off x="3030" y="1465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7980" name="Rectangle 92"/>
              <p:cNvSpPr>
                <a:spLocks noChangeArrowheads="1"/>
              </p:cNvSpPr>
              <p:nvPr/>
            </p:nvSpPr>
            <p:spPr bwMode="auto">
              <a:xfrm>
                <a:off x="3118" y="1527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7981" name="Rectangle 93"/>
              <p:cNvSpPr>
                <a:spLocks noChangeArrowheads="1"/>
              </p:cNvSpPr>
              <p:nvPr/>
            </p:nvSpPr>
            <p:spPr bwMode="auto">
              <a:xfrm>
                <a:off x="3197" y="1527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7982" name="Rectangle 94"/>
              <p:cNvSpPr>
                <a:spLocks noChangeArrowheads="1"/>
              </p:cNvSpPr>
              <p:nvPr/>
            </p:nvSpPr>
            <p:spPr bwMode="auto">
              <a:xfrm>
                <a:off x="3320" y="1509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7983" name="Rectangle 95"/>
              <p:cNvSpPr>
                <a:spLocks noChangeArrowheads="1"/>
              </p:cNvSpPr>
              <p:nvPr/>
            </p:nvSpPr>
            <p:spPr bwMode="auto">
              <a:xfrm>
                <a:off x="3417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7984" name="Rectangle 96"/>
              <p:cNvSpPr>
                <a:spLocks noChangeArrowheads="1"/>
              </p:cNvSpPr>
              <p:nvPr/>
            </p:nvSpPr>
            <p:spPr bwMode="auto">
              <a:xfrm>
                <a:off x="3496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7985" name="Rectangle 97"/>
              <p:cNvSpPr>
                <a:spLocks noChangeArrowheads="1"/>
              </p:cNvSpPr>
              <p:nvPr/>
            </p:nvSpPr>
            <p:spPr bwMode="auto">
              <a:xfrm>
                <a:off x="3574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7986" name="Rectangle 98"/>
              <p:cNvSpPr>
                <a:spLocks noChangeArrowheads="1"/>
              </p:cNvSpPr>
              <p:nvPr/>
            </p:nvSpPr>
            <p:spPr bwMode="auto">
              <a:xfrm>
                <a:off x="3662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7987" name="Rectangle 99"/>
              <p:cNvSpPr>
                <a:spLocks noChangeArrowheads="1"/>
              </p:cNvSpPr>
              <p:nvPr/>
            </p:nvSpPr>
            <p:spPr bwMode="auto">
              <a:xfrm>
                <a:off x="3741" y="1465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7988" name="Rectangle 100"/>
              <p:cNvSpPr>
                <a:spLocks noChangeArrowheads="1"/>
              </p:cNvSpPr>
              <p:nvPr/>
            </p:nvSpPr>
            <p:spPr bwMode="auto">
              <a:xfrm>
                <a:off x="3820" y="1465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7989" name="Rectangle 101"/>
              <p:cNvSpPr>
                <a:spLocks noChangeArrowheads="1"/>
              </p:cNvSpPr>
              <p:nvPr/>
            </p:nvSpPr>
            <p:spPr bwMode="auto">
              <a:xfrm>
                <a:off x="3908" y="1509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7990" name="Rectangle 102"/>
              <p:cNvSpPr>
                <a:spLocks noChangeArrowheads="1"/>
              </p:cNvSpPr>
              <p:nvPr/>
            </p:nvSpPr>
            <p:spPr bwMode="auto">
              <a:xfrm>
                <a:off x="4005" y="1439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37991" name="Rectangle 103"/>
              <p:cNvSpPr>
                <a:spLocks noChangeArrowheads="1"/>
              </p:cNvSpPr>
              <p:nvPr/>
            </p:nvSpPr>
            <p:spPr bwMode="auto">
              <a:xfrm>
                <a:off x="783" y="1729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37992" name="Rectangle 104"/>
              <p:cNvSpPr>
                <a:spLocks noChangeArrowheads="1"/>
              </p:cNvSpPr>
              <p:nvPr/>
            </p:nvSpPr>
            <p:spPr bwMode="auto">
              <a:xfrm>
                <a:off x="827" y="1737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37993" name="Rectangle 105"/>
              <p:cNvSpPr>
                <a:spLocks noChangeArrowheads="1"/>
              </p:cNvSpPr>
              <p:nvPr/>
            </p:nvSpPr>
            <p:spPr bwMode="auto">
              <a:xfrm>
                <a:off x="976" y="1711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37994" name="Rectangle 106"/>
              <p:cNvSpPr>
                <a:spLocks noChangeArrowheads="1"/>
              </p:cNvSpPr>
              <p:nvPr/>
            </p:nvSpPr>
            <p:spPr bwMode="auto">
              <a:xfrm>
                <a:off x="1055" y="1737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7995" name="Rectangle 107"/>
              <p:cNvSpPr>
                <a:spLocks noChangeArrowheads="1"/>
              </p:cNvSpPr>
              <p:nvPr/>
            </p:nvSpPr>
            <p:spPr bwMode="auto">
              <a:xfrm>
                <a:off x="1152" y="1799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7996" name="Rectangle 108"/>
              <p:cNvSpPr>
                <a:spLocks noChangeArrowheads="1"/>
              </p:cNvSpPr>
              <p:nvPr/>
            </p:nvSpPr>
            <p:spPr bwMode="auto">
              <a:xfrm>
                <a:off x="1231" y="1799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7997" name="Rectangle 109"/>
              <p:cNvSpPr>
                <a:spLocks noChangeArrowheads="1"/>
              </p:cNvSpPr>
              <p:nvPr/>
            </p:nvSpPr>
            <p:spPr bwMode="auto">
              <a:xfrm>
                <a:off x="1354" y="1781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7998" name="Rectangle 110"/>
              <p:cNvSpPr>
                <a:spLocks noChangeArrowheads="1"/>
              </p:cNvSpPr>
              <p:nvPr/>
            </p:nvSpPr>
            <p:spPr bwMode="auto">
              <a:xfrm>
                <a:off x="1450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7999" name="Rectangle 111"/>
              <p:cNvSpPr>
                <a:spLocks noChangeArrowheads="1"/>
              </p:cNvSpPr>
              <p:nvPr/>
            </p:nvSpPr>
            <p:spPr bwMode="auto">
              <a:xfrm>
                <a:off x="1529" y="1737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000" name="Rectangle 112"/>
              <p:cNvSpPr>
                <a:spLocks noChangeArrowheads="1"/>
              </p:cNvSpPr>
              <p:nvPr/>
            </p:nvSpPr>
            <p:spPr bwMode="auto">
              <a:xfrm>
                <a:off x="1617" y="1799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01" name="Rectangle 113"/>
              <p:cNvSpPr>
                <a:spLocks noChangeArrowheads="1"/>
              </p:cNvSpPr>
              <p:nvPr/>
            </p:nvSpPr>
            <p:spPr bwMode="auto">
              <a:xfrm>
                <a:off x="1705" y="1799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002" name="Rectangle 114"/>
              <p:cNvSpPr>
                <a:spLocks noChangeArrowheads="1"/>
              </p:cNvSpPr>
              <p:nvPr/>
            </p:nvSpPr>
            <p:spPr bwMode="auto">
              <a:xfrm>
                <a:off x="1819" y="1781"/>
                <a:ext cx="23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38003" name="Rectangle 115"/>
              <p:cNvSpPr>
                <a:spLocks noChangeArrowheads="1"/>
              </p:cNvSpPr>
              <p:nvPr/>
            </p:nvSpPr>
            <p:spPr bwMode="auto">
              <a:xfrm>
                <a:off x="1916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04" name="Rectangle 116"/>
              <p:cNvSpPr>
                <a:spLocks noChangeArrowheads="1"/>
              </p:cNvSpPr>
              <p:nvPr/>
            </p:nvSpPr>
            <p:spPr bwMode="auto">
              <a:xfrm>
                <a:off x="2003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05" name="Rectangle 117"/>
              <p:cNvSpPr>
                <a:spLocks noChangeArrowheads="1"/>
              </p:cNvSpPr>
              <p:nvPr/>
            </p:nvSpPr>
            <p:spPr bwMode="auto">
              <a:xfrm>
                <a:off x="2082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06" name="Rectangle 118"/>
              <p:cNvSpPr>
                <a:spLocks noChangeArrowheads="1"/>
              </p:cNvSpPr>
              <p:nvPr/>
            </p:nvSpPr>
            <p:spPr bwMode="auto">
              <a:xfrm>
                <a:off x="2161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07" name="Rectangle 119"/>
              <p:cNvSpPr>
                <a:spLocks noChangeArrowheads="1"/>
              </p:cNvSpPr>
              <p:nvPr/>
            </p:nvSpPr>
            <p:spPr bwMode="auto">
              <a:xfrm>
                <a:off x="2249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08" name="Rectangle 120"/>
              <p:cNvSpPr>
                <a:spLocks noChangeArrowheads="1"/>
              </p:cNvSpPr>
              <p:nvPr/>
            </p:nvSpPr>
            <p:spPr bwMode="auto">
              <a:xfrm>
                <a:off x="2328" y="1737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009" name="Rectangle 121"/>
              <p:cNvSpPr>
                <a:spLocks noChangeArrowheads="1"/>
              </p:cNvSpPr>
              <p:nvPr/>
            </p:nvSpPr>
            <p:spPr bwMode="auto">
              <a:xfrm>
                <a:off x="2416" y="1773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010" name="Rectangle 122"/>
              <p:cNvSpPr>
                <a:spLocks noChangeArrowheads="1"/>
              </p:cNvSpPr>
              <p:nvPr/>
            </p:nvSpPr>
            <p:spPr bwMode="auto">
              <a:xfrm>
                <a:off x="2512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11" name="Rectangle 123"/>
              <p:cNvSpPr>
                <a:spLocks noChangeArrowheads="1"/>
              </p:cNvSpPr>
              <p:nvPr/>
            </p:nvSpPr>
            <p:spPr bwMode="auto">
              <a:xfrm>
                <a:off x="2591" y="1737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12" name="Rectangle 124"/>
              <p:cNvSpPr>
                <a:spLocks noChangeArrowheads="1"/>
              </p:cNvSpPr>
              <p:nvPr/>
            </p:nvSpPr>
            <p:spPr bwMode="auto">
              <a:xfrm>
                <a:off x="2679" y="1799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13" name="Rectangle 125"/>
              <p:cNvSpPr>
                <a:spLocks noChangeArrowheads="1"/>
              </p:cNvSpPr>
              <p:nvPr/>
            </p:nvSpPr>
            <p:spPr bwMode="auto">
              <a:xfrm>
                <a:off x="2767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14" name="Rectangle 126"/>
              <p:cNvSpPr>
                <a:spLocks noChangeArrowheads="1"/>
              </p:cNvSpPr>
              <p:nvPr/>
            </p:nvSpPr>
            <p:spPr bwMode="auto">
              <a:xfrm>
                <a:off x="2855" y="1737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15" name="Rectangle 127"/>
              <p:cNvSpPr>
                <a:spLocks noChangeArrowheads="1"/>
              </p:cNvSpPr>
              <p:nvPr/>
            </p:nvSpPr>
            <p:spPr bwMode="auto">
              <a:xfrm>
                <a:off x="2934" y="1799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16" name="Rectangle 128"/>
              <p:cNvSpPr>
                <a:spLocks noChangeArrowheads="1"/>
              </p:cNvSpPr>
              <p:nvPr/>
            </p:nvSpPr>
            <p:spPr bwMode="auto">
              <a:xfrm>
                <a:off x="3022" y="1799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017" name="Rectangle 129"/>
              <p:cNvSpPr>
                <a:spLocks noChangeArrowheads="1"/>
              </p:cNvSpPr>
              <p:nvPr/>
            </p:nvSpPr>
            <p:spPr bwMode="auto">
              <a:xfrm>
                <a:off x="3136" y="1781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018" name="Rectangle 130"/>
              <p:cNvSpPr>
                <a:spLocks noChangeArrowheads="1"/>
              </p:cNvSpPr>
              <p:nvPr/>
            </p:nvSpPr>
            <p:spPr bwMode="auto">
              <a:xfrm>
                <a:off x="3232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19" name="Rectangle 131"/>
              <p:cNvSpPr>
                <a:spLocks noChangeArrowheads="1"/>
              </p:cNvSpPr>
              <p:nvPr/>
            </p:nvSpPr>
            <p:spPr bwMode="auto">
              <a:xfrm>
                <a:off x="3320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20" name="Rectangle 132"/>
              <p:cNvSpPr>
                <a:spLocks noChangeArrowheads="1"/>
              </p:cNvSpPr>
              <p:nvPr/>
            </p:nvSpPr>
            <p:spPr bwMode="auto">
              <a:xfrm>
                <a:off x="3399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21" name="Rectangle 133"/>
              <p:cNvSpPr>
                <a:spLocks noChangeArrowheads="1"/>
              </p:cNvSpPr>
              <p:nvPr/>
            </p:nvSpPr>
            <p:spPr bwMode="auto">
              <a:xfrm>
                <a:off x="3487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22" name="Rectangle 134"/>
              <p:cNvSpPr>
                <a:spLocks noChangeArrowheads="1"/>
              </p:cNvSpPr>
              <p:nvPr/>
            </p:nvSpPr>
            <p:spPr bwMode="auto">
              <a:xfrm>
                <a:off x="3566" y="1737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23" name="Rectangle 135"/>
              <p:cNvSpPr>
                <a:spLocks noChangeArrowheads="1"/>
              </p:cNvSpPr>
              <p:nvPr/>
            </p:nvSpPr>
            <p:spPr bwMode="auto">
              <a:xfrm>
                <a:off x="3645" y="1737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24" name="Rectangle 136"/>
              <p:cNvSpPr>
                <a:spLocks noChangeArrowheads="1"/>
              </p:cNvSpPr>
              <p:nvPr/>
            </p:nvSpPr>
            <p:spPr bwMode="auto">
              <a:xfrm>
                <a:off x="3732" y="1773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025" name="Rectangle 137"/>
              <p:cNvSpPr>
                <a:spLocks noChangeArrowheads="1"/>
              </p:cNvSpPr>
              <p:nvPr/>
            </p:nvSpPr>
            <p:spPr bwMode="auto">
              <a:xfrm>
                <a:off x="3829" y="1711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38026" name="Rectangle 138"/>
              <p:cNvSpPr>
                <a:spLocks noChangeArrowheads="1"/>
              </p:cNvSpPr>
              <p:nvPr/>
            </p:nvSpPr>
            <p:spPr bwMode="auto">
              <a:xfrm>
                <a:off x="467" y="1984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38027" name="Rectangle 139"/>
              <p:cNvSpPr>
                <a:spLocks noChangeArrowheads="1"/>
              </p:cNvSpPr>
              <p:nvPr/>
            </p:nvSpPr>
            <p:spPr bwMode="auto">
              <a:xfrm>
                <a:off x="783" y="2010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38028" name="Rectangle 140"/>
              <p:cNvSpPr>
                <a:spLocks noChangeArrowheads="1"/>
              </p:cNvSpPr>
              <p:nvPr/>
            </p:nvSpPr>
            <p:spPr bwMode="auto">
              <a:xfrm>
                <a:off x="924" y="1984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38029" name="Rectangle 141"/>
              <p:cNvSpPr>
                <a:spLocks noChangeArrowheads="1"/>
              </p:cNvSpPr>
              <p:nvPr/>
            </p:nvSpPr>
            <p:spPr bwMode="auto">
              <a:xfrm>
                <a:off x="1011" y="2010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030" name="Rectangle 142"/>
              <p:cNvSpPr>
                <a:spLocks noChangeArrowheads="1"/>
              </p:cNvSpPr>
              <p:nvPr/>
            </p:nvSpPr>
            <p:spPr bwMode="auto">
              <a:xfrm>
                <a:off x="1099" y="2071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31" name="Rectangle 143"/>
              <p:cNvSpPr>
                <a:spLocks noChangeArrowheads="1"/>
              </p:cNvSpPr>
              <p:nvPr/>
            </p:nvSpPr>
            <p:spPr bwMode="auto">
              <a:xfrm>
                <a:off x="1187" y="2002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38032" name="Rectangle 144"/>
              <p:cNvSpPr>
                <a:spLocks noChangeArrowheads="1"/>
              </p:cNvSpPr>
              <p:nvPr/>
            </p:nvSpPr>
            <p:spPr bwMode="auto">
              <a:xfrm>
                <a:off x="1240" y="2010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33" name="Rectangle 145"/>
              <p:cNvSpPr>
                <a:spLocks noChangeArrowheads="1"/>
              </p:cNvSpPr>
              <p:nvPr/>
            </p:nvSpPr>
            <p:spPr bwMode="auto">
              <a:xfrm>
                <a:off x="1319" y="2071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34" name="Rectangle 146"/>
              <p:cNvSpPr>
                <a:spLocks noChangeArrowheads="1"/>
              </p:cNvSpPr>
              <p:nvPr/>
            </p:nvSpPr>
            <p:spPr bwMode="auto">
              <a:xfrm>
                <a:off x="1406" y="1984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38035" name="Rectangle 147"/>
              <p:cNvSpPr>
                <a:spLocks noChangeArrowheads="1"/>
              </p:cNvSpPr>
              <p:nvPr/>
            </p:nvSpPr>
            <p:spPr bwMode="auto">
              <a:xfrm>
                <a:off x="1538" y="2002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38036" name="Rectangle 148"/>
              <p:cNvSpPr>
                <a:spLocks noChangeArrowheads="1"/>
              </p:cNvSpPr>
              <p:nvPr/>
            </p:nvSpPr>
            <p:spPr bwMode="auto">
              <a:xfrm>
                <a:off x="1626" y="2010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38037" name="Rectangle 149"/>
              <p:cNvSpPr>
                <a:spLocks noChangeArrowheads="1"/>
              </p:cNvSpPr>
              <p:nvPr/>
            </p:nvSpPr>
            <p:spPr bwMode="auto">
              <a:xfrm>
                <a:off x="1775" y="1984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38038" name="Rectangle 150"/>
              <p:cNvSpPr>
                <a:spLocks noChangeArrowheads="1"/>
              </p:cNvSpPr>
              <p:nvPr/>
            </p:nvSpPr>
            <p:spPr bwMode="auto">
              <a:xfrm>
                <a:off x="1854" y="2010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039" name="Rectangle 151"/>
              <p:cNvSpPr>
                <a:spLocks noChangeArrowheads="1"/>
              </p:cNvSpPr>
              <p:nvPr/>
            </p:nvSpPr>
            <p:spPr bwMode="auto">
              <a:xfrm>
                <a:off x="1942" y="2071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40" name="Rectangle 152"/>
              <p:cNvSpPr>
                <a:spLocks noChangeArrowheads="1"/>
              </p:cNvSpPr>
              <p:nvPr/>
            </p:nvSpPr>
            <p:spPr bwMode="auto">
              <a:xfrm>
                <a:off x="2030" y="2071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041" name="Rectangle 153"/>
              <p:cNvSpPr>
                <a:spLocks noChangeArrowheads="1"/>
              </p:cNvSpPr>
              <p:nvPr/>
            </p:nvSpPr>
            <p:spPr bwMode="auto">
              <a:xfrm>
                <a:off x="2153" y="2053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042" name="Rectangle 154"/>
              <p:cNvSpPr>
                <a:spLocks noChangeArrowheads="1"/>
              </p:cNvSpPr>
              <p:nvPr/>
            </p:nvSpPr>
            <p:spPr bwMode="auto">
              <a:xfrm>
                <a:off x="2240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43" name="Rectangle 155"/>
              <p:cNvSpPr>
                <a:spLocks noChangeArrowheads="1"/>
              </p:cNvSpPr>
              <p:nvPr/>
            </p:nvSpPr>
            <p:spPr bwMode="auto">
              <a:xfrm>
                <a:off x="2328" y="2010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044" name="Rectangle 156"/>
              <p:cNvSpPr>
                <a:spLocks noChangeArrowheads="1"/>
              </p:cNvSpPr>
              <p:nvPr/>
            </p:nvSpPr>
            <p:spPr bwMode="auto">
              <a:xfrm>
                <a:off x="2416" y="2071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45" name="Rectangle 157"/>
              <p:cNvSpPr>
                <a:spLocks noChangeArrowheads="1"/>
              </p:cNvSpPr>
              <p:nvPr/>
            </p:nvSpPr>
            <p:spPr bwMode="auto">
              <a:xfrm>
                <a:off x="2504" y="2071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046" name="Rectangle 158"/>
              <p:cNvSpPr>
                <a:spLocks noChangeArrowheads="1"/>
              </p:cNvSpPr>
              <p:nvPr/>
            </p:nvSpPr>
            <p:spPr bwMode="auto">
              <a:xfrm>
                <a:off x="2618" y="2053"/>
                <a:ext cx="23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38047" name="Rectangle 159"/>
              <p:cNvSpPr>
                <a:spLocks noChangeArrowheads="1"/>
              </p:cNvSpPr>
              <p:nvPr/>
            </p:nvSpPr>
            <p:spPr bwMode="auto">
              <a:xfrm>
                <a:off x="2714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48" name="Rectangle 160"/>
              <p:cNvSpPr>
                <a:spLocks noChangeArrowheads="1"/>
              </p:cNvSpPr>
              <p:nvPr/>
            </p:nvSpPr>
            <p:spPr bwMode="auto">
              <a:xfrm>
                <a:off x="2793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49" name="Rectangle 161"/>
              <p:cNvSpPr>
                <a:spLocks noChangeArrowheads="1"/>
              </p:cNvSpPr>
              <p:nvPr/>
            </p:nvSpPr>
            <p:spPr bwMode="auto">
              <a:xfrm>
                <a:off x="2881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50" name="Rectangle 162"/>
              <p:cNvSpPr>
                <a:spLocks noChangeArrowheads="1"/>
              </p:cNvSpPr>
              <p:nvPr/>
            </p:nvSpPr>
            <p:spPr bwMode="auto">
              <a:xfrm>
                <a:off x="2960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51" name="Rectangle 163"/>
              <p:cNvSpPr>
                <a:spLocks noChangeArrowheads="1"/>
              </p:cNvSpPr>
              <p:nvPr/>
            </p:nvSpPr>
            <p:spPr bwMode="auto">
              <a:xfrm>
                <a:off x="3048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52" name="Rectangle 164"/>
              <p:cNvSpPr>
                <a:spLocks noChangeArrowheads="1"/>
              </p:cNvSpPr>
              <p:nvPr/>
            </p:nvSpPr>
            <p:spPr bwMode="auto">
              <a:xfrm>
                <a:off x="3127" y="2010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053" name="Rectangle 165"/>
              <p:cNvSpPr>
                <a:spLocks noChangeArrowheads="1"/>
              </p:cNvSpPr>
              <p:nvPr/>
            </p:nvSpPr>
            <p:spPr bwMode="auto">
              <a:xfrm>
                <a:off x="3215" y="2045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054" name="Rectangle 166"/>
              <p:cNvSpPr>
                <a:spLocks noChangeArrowheads="1"/>
              </p:cNvSpPr>
              <p:nvPr/>
            </p:nvSpPr>
            <p:spPr bwMode="auto">
              <a:xfrm>
                <a:off x="3311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55" name="Rectangle 167"/>
              <p:cNvSpPr>
                <a:spLocks noChangeArrowheads="1"/>
              </p:cNvSpPr>
              <p:nvPr/>
            </p:nvSpPr>
            <p:spPr bwMode="auto">
              <a:xfrm>
                <a:off x="3390" y="2010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56" name="Rectangle 168"/>
              <p:cNvSpPr>
                <a:spLocks noChangeArrowheads="1"/>
              </p:cNvSpPr>
              <p:nvPr/>
            </p:nvSpPr>
            <p:spPr bwMode="auto">
              <a:xfrm>
                <a:off x="3478" y="2071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57" name="Rectangle 169"/>
              <p:cNvSpPr>
                <a:spLocks noChangeArrowheads="1"/>
              </p:cNvSpPr>
              <p:nvPr/>
            </p:nvSpPr>
            <p:spPr bwMode="auto">
              <a:xfrm>
                <a:off x="3566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58" name="Rectangle 170"/>
              <p:cNvSpPr>
                <a:spLocks noChangeArrowheads="1"/>
              </p:cNvSpPr>
              <p:nvPr/>
            </p:nvSpPr>
            <p:spPr bwMode="auto">
              <a:xfrm>
                <a:off x="3645" y="2010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59" name="Rectangle 171"/>
              <p:cNvSpPr>
                <a:spLocks noChangeArrowheads="1"/>
              </p:cNvSpPr>
              <p:nvPr/>
            </p:nvSpPr>
            <p:spPr bwMode="auto">
              <a:xfrm>
                <a:off x="3732" y="2071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60" name="Rectangle 172"/>
              <p:cNvSpPr>
                <a:spLocks noChangeArrowheads="1"/>
              </p:cNvSpPr>
              <p:nvPr/>
            </p:nvSpPr>
            <p:spPr bwMode="auto">
              <a:xfrm>
                <a:off x="3820" y="2071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061" name="Rectangle 173"/>
              <p:cNvSpPr>
                <a:spLocks noChangeArrowheads="1"/>
              </p:cNvSpPr>
              <p:nvPr/>
            </p:nvSpPr>
            <p:spPr bwMode="auto">
              <a:xfrm>
                <a:off x="3934" y="2053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062" name="Rectangle 174"/>
              <p:cNvSpPr>
                <a:spLocks noChangeArrowheads="1"/>
              </p:cNvSpPr>
              <p:nvPr/>
            </p:nvSpPr>
            <p:spPr bwMode="auto">
              <a:xfrm>
                <a:off x="4031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63" name="Rectangle 175"/>
              <p:cNvSpPr>
                <a:spLocks noChangeArrowheads="1"/>
              </p:cNvSpPr>
              <p:nvPr/>
            </p:nvSpPr>
            <p:spPr bwMode="auto">
              <a:xfrm>
                <a:off x="4119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64" name="Rectangle 176"/>
              <p:cNvSpPr>
                <a:spLocks noChangeArrowheads="1"/>
              </p:cNvSpPr>
              <p:nvPr/>
            </p:nvSpPr>
            <p:spPr bwMode="auto">
              <a:xfrm>
                <a:off x="4198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65" name="Rectangle 177"/>
              <p:cNvSpPr>
                <a:spLocks noChangeArrowheads="1"/>
              </p:cNvSpPr>
              <p:nvPr/>
            </p:nvSpPr>
            <p:spPr bwMode="auto">
              <a:xfrm>
                <a:off x="4277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66" name="Rectangle 178"/>
              <p:cNvSpPr>
                <a:spLocks noChangeArrowheads="1"/>
              </p:cNvSpPr>
              <p:nvPr/>
            </p:nvSpPr>
            <p:spPr bwMode="auto">
              <a:xfrm>
                <a:off x="4364" y="2010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67" name="Rectangle 179"/>
              <p:cNvSpPr>
                <a:spLocks noChangeArrowheads="1"/>
              </p:cNvSpPr>
              <p:nvPr/>
            </p:nvSpPr>
            <p:spPr bwMode="auto">
              <a:xfrm>
                <a:off x="4443" y="2010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68" name="Rectangle 180"/>
              <p:cNvSpPr>
                <a:spLocks noChangeArrowheads="1"/>
              </p:cNvSpPr>
              <p:nvPr/>
            </p:nvSpPr>
            <p:spPr bwMode="auto">
              <a:xfrm>
                <a:off x="4531" y="2045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069" name="Rectangle 181"/>
              <p:cNvSpPr>
                <a:spLocks noChangeArrowheads="1"/>
              </p:cNvSpPr>
              <p:nvPr/>
            </p:nvSpPr>
            <p:spPr bwMode="auto">
              <a:xfrm>
                <a:off x="4628" y="1984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38070" name="Rectangle 182"/>
              <p:cNvSpPr>
                <a:spLocks noChangeArrowheads="1"/>
              </p:cNvSpPr>
              <p:nvPr/>
            </p:nvSpPr>
            <p:spPr bwMode="auto">
              <a:xfrm>
                <a:off x="467" y="2256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38071" name="Rectangle 183"/>
              <p:cNvSpPr>
                <a:spLocks noChangeArrowheads="1"/>
              </p:cNvSpPr>
              <p:nvPr/>
            </p:nvSpPr>
            <p:spPr bwMode="auto">
              <a:xfrm>
                <a:off x="783" y="2282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38072" name="Rectangle 184"/>
              <p:cNvSpPr>
                <a:spLocks noChangeArrowheads="1"/>
              </p:cNvSpPr>
              <p:nvPr/>
            </p:nvSpPr>
            <p:spPr bwMode="auto">
              <a:xfrm>
                <a:off x="924" y="2256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38073" name="Rectangle 185"/>
              <p:cNvSpPr>
                <a:spLocks noChangeArrowheads="1"/>
              </p:cNvSpPr>
              <p:nvPr/>
            </p:nvSpPr>
            <p:spPr bwMode="auto">
              <a:xfrm>
                <a:off x="1011" y="2282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074" name="Rectangle 186"/>
              <p:cNvSpPr>
                <a:spLocks noChangeArrowheads="1"/>
              </p:cNvSpPr>
              <p:nvPr/>
            </p:nvSpPr>
            <p:spPr bwMode="auto">
              <a:xfrm>
                <a:off x="1099" y="2343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75" name="Rectangle 187"/>
              <p:cNvSpPr>
                <a:spLocks noChangeArrowheads="1"/>
              </p:cNvSpPr>
              <p:nvPr/>
            </p:nvSpPr>
            <p:spPr bwMode="auto">
              <a:xfrm>
                <a:off x="1187" y="227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38076" name="Rectangle 188"/>
              <p:cNvSpPr>
                <a:spLocks noChangeArrowheads="1"/>
              </p:cNvSpPr>
              <p:nvPr/>
            </p:nvSpPr>
            <p:spPr bwMode="auto">
              <a:xfrm>
                <a:off x="1240" y="2282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77" name="Rectangle 189"/>
              <p:cNvSpPr>
                <a:spLocks noChangeArrowheads="1"/>
              </p:cNvSpPr>
              <p:nvPr/>
            </p:nvSpPr>
            <p:spPr bwMode="auto">
              <a:xfrm>
                <a:off x="1319" y="2343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78" name="Rectangle 190"/>
              <p:cNvSpPr>
                <a:spLocks noChangeArrowheads="1"/>
              </p:cNvSpPr>
              <p:nvPr/>
            </p:nvSpPr>
            <p:spPr bwMode="auto">
              <a:xfrm>
                <a:off x="1406" y="2256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38079" name="Rectangle 191"/>
              <p:cNvSpPr>
                <a:spLocks noChangeArrowheads="1"/>
              </p:cNvSpPr>
              <p:nvPr/>
            </p:nvSpPr>
            <p:spPr bwMode="auto">
              <a:xfrm>
                <a:off x="1538" y="227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38080" name="Rectangle 192"/>
              <p:cNvSpPr>
                <a:spLocks noChangeArrowheads="1"/>
              </p:cNvSpPr>
              <p:nvPr/>
            </p:nvSpPr>
            <p:spPr bwMode="auto">
              <a:xfrm>
                <a:off x="1626" y="2282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38081" name="Rectangle 193"/>
              <p:cNvSpPr>
                <a:spLocks noChangeArrowheads="1"/>
              </p:cNvSpPr>
              <p:nvPr/>
            </p:nvSpPr>
            <p:spPr bwMode="auto">
              <a:xfrm>
                <a:off x="1775" y="2256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38082" name="Rectangle 194"/>
              <p:cNvSpPr>
                <a:spLocks noChangeArrowheads="1"/>
              </p:cNvSpPr>
              <p:nvPr/>
            </p:nvSpPr>
            <p:spPr bwMode="auto">
              <a:xfrm>
                <a:off x="1854" y="2282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83" name="Rectangle 195"/>
              <p:cNvSpPr>
                <a:spLocks noChangeArrowheads="1"/>
              </p:cNvSpPr>
              <p:nvPr/>
            </p:nvSpPr>
            <p:spPr bwMode="auto">
              <a:xfrm>
                <a:off x="1942" y="2343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84" name="Rectangle 196"/>
              <p:cNvSpPr>
                <a:spLocks noChangeArrowheads="1"/>
              </p:cNvSpPr>
              <p:nvPr/>
            </p:nvSpPr>
            <p:spPr bwMode="auto">
              <a:xfrm>
                <a:off x="2030" y="227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38085" name="Rectangle 197"/>
              <p:cNvSpPr>
                <a:spLocks noChangeArrowheads="1"/>
              </p:cNvSpPr>
              <p:nvPr/>
            </p:nvSpPr>
            <p:spPr bwMode="auto">
              <a:xfrm>
                <a:off x="2082" y="2282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86" name="Rectangle 198"/>
              <p:cNvSpPr>
                <a:spLocks noChangeArrowheads="1"/>
              </p:cNvSpPr>
              <p:nvPr/>
            </p:nvSpPr>
            <p:spPr bwMode="auto">
              <a:xfrm>
                <a:off x="2170" y="2343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87" name="Rectangle 199"/>
              <p:cNvSpPr>
                <a:spLocks noChangeArrowheads="1"/>
              </p:cNvSpPr>
              <p:nvPr/>
            </p:nvSpPr>
            <p:spPr bwMode="auto">
              <a:xfrm>
                <a:off x="2249" y="2343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088" name="Rectangle 200"/>
              <p:cNvSpPr>
                <a:spLocks noChangeArrowheads="1"/>
              </p:cNvSpPr>
              <p:nvPr/>
            </p:nvSpPr>
            <p:spPr bwMode="auto">
              <a:xfrm>
                <a:off x="2372" y="2325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089" name="Rectangle 201"/>
              <p:cNvSpPr>
                <a:spLocks noChangeArrowheads="1"/>
              </p:cNvSpPr>
              <p:nvPr/>
            </p:nvSpPr>
            <p:spPr bwMode="auto">
              <a:xfrm>
                <a:off x="2469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90" name="Rectangle 202"/>
              <p:cNvSpPr>
                <a:spLocks noChangeArrowheads="1"/>
              </p:cNvSpPr>
              <p:nvPr/>
            </p:nvSpPr>
            <p:spPr bwMode="auto">
              <a:xfrm>
                <a:off x="2548" y="2282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091" name="Rectangle 203"/>
              <p:cNvSpPr>
                <a:spLocks noChangeArrowheads="1"/>
              </p:cNvSpPr>
              <p:nvPr/>
            </p:nvSpPr>
            <p:spPr bwMode="auto">
              <a:xfrm>
                <a:off x="2635" y="2343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092" name="Rectangle 204"/>
              <p:cNvSpPr>
                <a:spLocks noChangeArrowheads="1"/>
              </p:cNvSpPr>
              <p:nvPr/>
            </p:nvSpPr>
            <p:spPr bwMode="auto">
              <a:xfrm>
                <a:off x="2714" y="2343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093" name="Rectangle 205"/>
              <p:cNvSpPr>
                <a:spLocks noChangeArrowheads="1"/>
              </p:cNvSpPr>
              <p:nvPr/>
            </p:nvSpPr>
            <p:spPr bwMode="auto">
              <a:xfrm>
                <a:off x="2837" y="2325"/>
                <a:ext cx="23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38094" name="Rectangle 206"/>
              <p:cNvSpPr>
                <a:spLocks noChangeArrowheads="1"/>
              </p:cNvSpPr>
              <p:nvPr/>
            </p:nvSpPr>
            <p:spPr bwMode="auto">
              <a:xfrm>
                <a:off x="2934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95" name="Rectangle 207"/>
              <p:cNvSpPr>
                <a:spLocks noChangeArrowheads="1"/>
              </p:cNvSpPr>
              <p:nvPr/>
            </p:nvSpPr>
            <p:spPr bwMode="auto">
              <a:xfrm>
                <a:off x="3013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96" name="Rectangle 208"/>
              <p:cNvSpPr>
                <a:spLocks noChangeArrowheads="1"/>
              </p:cNvSpPr>
              <p:nvPr/>
            </p:nvSpPr>
            <p:spPr bwMode="auto">
              <a:xfrm>
                <a:off x="3101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97" name="Rectangle 209"/>
              <p:cNvSpPr>
                <a:spLocks noChangeArrowheads="1"/>
              </p:cNvSpPr>
              <p:nvPr/>
            </p:nvSpPr>
            <p:spPr bwMode="auto">
              <a:xfrm>
                <a:off x="3180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098" name="Rectangle 210"/>
              <p:cNvSpPr>
                <a:spLocks noChangeArrowheads="1"/>
              </p:cNvSpPr>
              <p:nvPr/>
            </p:nvSpPr>
            <p:spPr bwMode="auto">
              <a:xfrm>
                <a:off x="3259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099" name="Rectangle 211"/>
              <p:cNvSpPr>
                <a:spLocks noChangeArrowheads="1"/>
              </p:cNvSpPr>
              <p:nvPr/>
            </p:nvSpPr>
            <p:spPr bwMode="auto">
              <a:xfrm>
                <a:off x="3346" y="2282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100" name="Rectangle 212"/>
              <p:cNvSpPr>
                <a:spLocks noChangeArrowheads="1"/>
              </p:cNvSpPr>
              <p:nvPr/>
            </p:nvSpPr>
            <p:spPr bwMode="auto">
              <a:xfrm>
                <a:off x="3425" y="2317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101" name="Rectangle 213"/>
              <p:cNvSpPr>
                <a:spLocks noChangeArrowheads="1"/>
              </p:cNvSpPr>
              <p:nvPr/>
            </p:nvSpPr>
            <p:spPr bwMode="auto">
              <a:xfrm>
                <a:off x="3522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02" name="Rectangle 214"/>
              <p:cNvSpPr>
                <a:spLocks noChangeArrowheads="1"/>
              </p:cNvSpPr>
              <p:nvPr/>
            </p:nvSpPr>
            <p:spPr bwMode="auto">
              <a:xfrm>
                <a:off x="3610" y="2282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103" name="Rectangle 215"/>
              <p:cNvSpPr>
                <a:spLocks noChangeArrowheads="1"/>
              </p:cNvSpPr>
              <p:nvPr/>
            </p:nvSpPr>
            <p:spPr bwMode="auto">
              <a:xfrm>
                <a:off x="3697" y="2343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104" name="Rectangle 216"/>
              <p:cNvSpPr>
                <a:spLocks noChangeArrowheads="1"/>
              </p:cNvSpPr>
              <p:nvPr/>
            </p:nvSpPr>
            <p:spPr bwMode="auto">
              <a:xfrm>
                <a:off x="3776" y="2343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105" name="Rectangle 217"/>
              <p:cNvSpPr>
                <a:spLocks noChangeArrowheads="1"/>
              </p:cNvSpPr>
              <p:nvPr/>
            </p:nvSpPr>
            <p:spPr bwMode="auto">
              <a:xfrm>
                <a:off x="3899" y="2325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106" name="Rectangle 218"/>
              <p:cNvSpPr>
                <a:spLocks noChangeArrowheads="1"/>
              </p:cNvSpPr>
              <p:nvPr/>
            </p:nvSpPr>
            <p:spPr bwMode="auto">
              <a:xfrm>
                <a:off x="3996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07" name="Rectangle 219"/>
              <p:cNvSpPr>
                <a:spLocks noChangeArrowheads="1"/>
              </p:cNvSpPr>
              <p:nvPr/>
            </p:nvSpPr>
            <p:spPr bwMode="auto">
              <a:xfrm>
                <a:off x="4075" y="2282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108" name="Rectangle 220"/>
              <p:cNvSpPr>
                <a:spLocks noChangeArrowheads="1"/>
              </p:cNvSpPr>
              <p:nvPr/>
            </p:nvSpPr>
            <p:spPr bwMode="auto">
              <a:xfrm>
                <a:off x="4163" y="2343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109" name="Rectangle 221"/>
              <p:cNvSpPr>
                <a:spLocks noChangeArrowheads="1"/>
              </p:cNvSpPr>
              <p:nvPr/>
            </p:nvSpPr>
            <p:spPr bwMode="auto">
              <a:xfrm>
                <a:off x="4250" y="2343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110" name="Rectangle 222"/>
              <p:cNvSpPr>
                <a:spLocks noChangeArrowheads="1"/>
              </p:cNvSpPr>
              <p:nvPr/>
            </p:nvSpPr>
            <p:spPr bwMode="auto">
              <a:xfrm>
                <a:off x="4373" y="2325"/>
                <a:ext cx="23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38111" name="Rectangle 223"/>
              <p:cNvSpPr>
                <a:spLocks noChangeArrowheads="1"/>
              </p:cNvSpPr>
              <p:nvPr/>
            </p:nvSpPr>
            <p:spPr bwMode="auto">
              <a:xfrm>
                <a:off x="4470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12" name="Rectangle 224"/>
              <p:cNvSpPr>
                <a:spLocks noChangeArrowheads="1"/>
              </p:cNvSpPr>
              <p:nvPr/>
            </p:nvSpPr>
            <p:spPr bwMode="auto">
              <a:xfrm>
                <a:off x="4549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113" name="Rectangle 225"/>
              <p:cNvSpPr>
                <a:spLocks noChangeArrowheads="1"/>
              </p:cNvSpPr>
              <p:nvPr/>
            </p:nvSpPr>
            <p:spPr bwMode="auto">
              <a:xfrm>
                <a:off x="4628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114" name="Rectangle 226"/>
              <p:cNvSpPr>
                <a:spLocks noChangeArrowheads="1"/>
              </p:cNvSpPr>
              <p:nvPr/>
            </p:nvSpPr>
            <p:spPr bwMode="auto">
              <a:xfrm>
                <a:off x="4716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115" name="Rectangle 227"/>
              <p:cNvSpPr>
                <a:spLocks noChangeArrowheads="1"/>
              </p:cNvSpPr>
              <p:nvPr/>
            </p:nvSpPr>
            <p:spPr bwMode="auto">
              <a:xfrm>
                <a:off x="4795" y="2282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16" name="Rectangle 228"/>
              <p:cNvSpPr>
                <a:spLocks noChangeArrowheads="1"/>
              </p:cNvSpPr>
              <p:nvPr/>
            </p:nvSpPr>
            <p:spPr bwMode="auto">
              <a:xfrm>
                <a:off x="4874" y="2282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117" name="Rectangle 229"/>
              <p:cNvSpPr>
                <a:spLocks noChangeArrowheads="1"/>
              </p:cNvSpPr>
              <p:nvPr/>
            </p:nvSpPr>
            <p:spPr bwMode="auto">
              <a:xfrm>
                <a:off x="4970" y="2317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118" name="Rectangle 230"/>
              <p:cNvSpPr>
                <a:spLocks noChangeArrowheads="1"/>
              </p:cNvSpPr>
              <p:nvPr/>
            </p:nvSpPr>
            <p:spPr bwMode="auto">
              <a:xfrm>
                <a:off x="5058" y="2256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38119" name="Rectangle 231"/>
              <p:cNvSpPr>
                <a:spLocks noChangeArrowheads="1"/>
              </p:cNvSpPr>
              <p:nvPr/>
            </p:nvSpPr>
            <p:spPr bwMode="auto">
              <a:xfrm>
                <a:off x="783" y="2546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38120" name="Rectangle 232"/>
              <p:cNvSpPr>
                <a:spLocks noChangeArrowheads="1"/>
              </p:cNvSpPr>
              <p:nvPr/>
            </p:nvSpPr>
            <p:spPr bwMode="auto">
              <a:xfrm>
                <a:off x="827" y="2554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38121" name="Rectangle 233"/>
              <p:cNvSpPr>
                <a:spLocks noChangeArrowheads="1"/>
              </p:cNvSpPr>
              <p:nvPr/>
            </p:nvSpPr>
            <p:spPr bwMode="auto">
              <a:xfrm>
                <a:off x="976" y="2528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38122" name="Rectangle 234"/>
              <p:cNvSpPr>
                <a:spLocks noChangeArrowheads="1"/>
              </p:cNvSpPr>
              <p:nvPr/>
            </p:nvSpPr>
            <p:spPr bwMode="auto">
              <a:xfrm>
                <a:off x="1055" y="255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123" name="Rectangle 235"/>
              <p:cNvSpPr>
                <a:spLocks noChangeArrowheads="1"/>
              </p:cNvSpPr>
              <p:nvPr/>
            </p:nvSpPr>
            <p:spPr bwMode="auto">
              <a:xfrm>
                <a:off x="1143" y="2615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124" name="Rectangle 236"/>
              <p:cNvSpPr>
                <a:spLocks noChangeArrowheads="1"/>
              </p:cNvSpPr>
              <p:nvPr/>
            </p:nvSpPr>
            <p:spPr bwMode="auto">
              <a:xfrm>
                <a:off x="1231" y="2615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125" name="Rectangle 237"/>
              <p:cNvSpPr>
                <a:spLocks noChangeArrowheads="1"/>
              </p:cNvSpPr>
              <p:nvPr/>
            </p:nvSpPr>
            <p:spPr bwMode="auto">
              <a:xfrm>
                <a:off x="1345" y="2597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126" name="Rectangle 238"/>
              <p:cNvSpPr>
                <a:spLocks noChangeArrowheads="1"/>
              </p:cNvSpPr>
              <p:nvPr/>
            </p:nvSpPr>
            <p:spPr bwMode="auto">
              <a:xfrm>
                <a:off x="1442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27" name="Rectangle 239"/>
              <p:cNvSpPr>
                <a:spLocks noChangeArrowheads="1"/>
              </p:cNvSpPr>
              <p:nvPr/>
            </p:nvSpPr>
            <p:spPr bwMode="auto">
              <a:xfrm>
                <a:off x="1521" y="255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128" name="Rectangle 240"/>
              <p:cNvSpPr>
                <a:spLocks noChangeArrowheads="1"/>
              </p:cNvSpPr>
              <p:nvPr/>
            </p:nvSpPr>
            <p:spPr bwMode="auto">
              <a:xfrm>
                <a:off x="1608" y="2615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129" name="Rectangle 241"/>
              <p:cNvSpPr>
                <a:spLocks noChangeArrowheads="1"/>
              </p:cNvSpPr>
              <p:nvPr/>
            </p:nvSpPr>
            <p:spPr bwMode="auto">
              <a:xfrm>
                <a:off x="1696" y="2615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130" name="Rectangle 242"/>
              <p:cNvSpPr>
                <a:spLocks noChangeArrowheads="1"/>
              </p:cNvSpPr>
              <p:nvPr/>
            </p:nvSpPr>
            <p:spPr bwMode="auto">
              <a:xfrm>
                <a:off x="1810" y="2597"/>
                <a:ext cx="23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38131" name="Rectangle 243"/>
              <p:cNvSpPr>
                <a:spLocks noChangeArrowheads="1"/>
              </p:cNvSpPr>
              <p:nvPr/>
            </p:nvSpPr>
            <p:spPr bwMode="auto">
              <a:xfrm>
                <a:off x="1907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32" name="Rectangle 244"/>
              <p:cNvSpPr>
                <a:spLocks noChangeArrowheads="1"/>
              </p:cNvSpPr>
              <p:nvPr/>
            </p:nvSpPr>
            <p:spPr bwMode="auto">
              <a:xfrm>
                <a:off x="1995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133" name="Rectangle 245"/>
              <p:cNvSpPr>
                <a:spLocks noChangeArrowheads="1"/>
              </p:cNvSpPr>
              <p:nvPr/>
            </p:nvSpPr>
            <p:spPr bwMode="auto">
              <a:xfrm>
                <a:off x="2074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134" name="Rectangle 246"/>
              <p:cNvSpPr>
                <a:spLocks noChangeArrowheads="1"/>
              </p:cNvSpPr>
              <p:nvPr/>
            </p:nvSpPr>
            <p:spPr bwMode="auto">
              <a:xfrm>
                <a:off x="2153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135" name="Rectangle 247"/>
              <p:cNvSpPr>
                <a:spLocks noChangeArrowheads="1"/>
              </p:cNvSpPr>
              <p:nvPr/>
            </p:nvSpPr>
            <p:spPr bwMode="auto">
              <a:xfrm>
                <a:off x="2240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36" name="Rectangle 248"/>
              <p:cNvSpPr>
                <a:spLocks noChangeArrowheads="1"/>
              </p:cNvSpPr>
              <p:nvPr/>
            </p:nvSpPr>
            <p:spPr bwMode="auto">
              <a:xfrm>
                <a:off x="2319" y="255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38137" name="Rectangle 249"/>
              <p:cNvSpPr>
                <a:spLocks noChangeArrowheads="1"/>
              </p:cNvSpPr>
              <p:nvPr/>
            </p:nvSpPr>
            <p:spPr bwMode="auto">
              <a:xfrm>
                <a:off x="2407" y="2589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138" name="Rectangle 250"/>
              <p:cNvSpPr>
                <a:spLocks noChangeArrowheads="1"/>
              </p:cNvSpPr>
              <p:nvPr/>
            </p:nvSpPr>
            <p:spPr bwMode="auto">
              <a:xfrm>
                <a:off x="2504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39" name="Rectangle 251"/>
              <p:cNvSpPr>
                <a:spLocks noChangeArrowheads="1"/>
              </p:cNvSpPr>
              <p:nvPr/>
            </p:nvSpPr>
            <p:spPr bwMode="auto">
              <a:xfrm>
                <a:off x="2583" y="255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140" name="Rectangle 252"/>
              <p:cNvSpPr>
                <a:spLocks noChangeArrowheads="1"/>
              </p:cNvSpPr>
              <p:nvPr/>
            </p:nvSpPr>
            <p:spPr bwMode="auto">
              <a:xfrm>
                <a:off x="2670" y="2615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141" name="Rectangle 253"/>
              <p:cNvSpPr>
                <a:spLocks noChangeArrowheads="1"/>
              </p:cNvSpPr>
              <p:nvPr/>
            </p:nvSpPr>
            <p:spPr bwMode="auto">
              <a:xfrm>
                <a:off x="2758" y="2615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142" name="Rectangle 254"/>
              <p:cNvSpPr>
                <a:spLocks noChangeArrowheads="1"/>
              </p:cNvSpPr>
              <p:nvPr/>
            </p:nvSpPr>
            <p:spPr bwMode="auto">
              <a:xfrm>
                <a:off x="2872" y="2597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143" name="Rectangle 255"/>
              <p:cNvSpPr>
                <a:spLocks noChangeArrowheads="1"/>
              </p:cNvSpPr>
              <p:nvPr/>
            </p:nvSpPr>
            <p:spPr bwMode="auto">
              <a:xfrm>
                <a:off x="2969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44" name="Rectangle 256"/>
              <p:cNvSpPr>
                <a:spLocks noChangeArrowheads="1"/>
              </p:cNvSpPr>
              <p:nvPr/>
            </p:nvSpPr>
            <p:spPr bwMode="auto">
              <a:xfrm>
                <a:off x="3057" y="255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38145" name="Rectangle 257"/>
              <p:cNvSpPr>
                <a:spLocks noChangeArrowheads="1"/>
              </p:cNvSpPr>
              <p:nvPr/>
            </p:nvSpPr>
            <p:spPr bwMode="auto">
              <a:xfrm>
                <a:off x="3144" y="2615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38146" name="Rectangle 258"/>
              <p:cNvSpPr>
                <a:spLocks noChangeArrowheads="1"/>
              </p:cNvSpPr>
              <p:nvPr/>
            </p:nvSpPr>
            <p:spPr bwMode="auto">
              <a:xfrm>
                <a:off x="3223" y="2615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38147" name="Rectangle 259"/>
              <p:cNvSpPr>
                <a:spLocks noChangeArrowheads="1"/>
              </p:cNvSpPr>
              <p:nvPr/>
            </p:nvSpPr>
            <p:spPr bwMode="auto">
              <a:xfrm>
                <a:off x="3346" y="2597"/>
                <a:ext cx="23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38148" name="Rectangle 260"/>
              <p:cNvSpPr>
                <a:spLocks noChangeArrowheads="1"/>
              </p:cNvSpPr>
              <p:nvPr/>
            </p:nvSpPr>
            <p:spPr bwMode="auto">
              <a:xfrm>
                <a:off x="3443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38149" name="Rectangle 261"/>
              <p:cNvSpPr>
                <a:spLocks noChangeArrowheads="1"/>
              </p:cNvSpPr>
              <p:nvPr/>
            </p:nvSpPr>
            <p:spPr bwMode="auto">
              <a:xfrm>
                <a:off x="3522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150" name="Rectangle 262"/>
              <p:cNvSpPr>
                <a:spLocks noChangeArrowheads="1"/>
              </p:cNvSpPr>
              <p:nvPr/>
            </p:nvSpPr>
            <p:spPr bwMode="auto">
              <a:xfrm>
                <a:off x="3610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151" name="Rectangle 263"/>
              <p:cNvSpPr>
                <a:spLocks noChangeArrowheads="1"/>
              </p:cNvSpPr>
              <p:nvPr/>
            </p:nvSpPr>
            <p:spPr bwMode="auto">
              <a:xfrm>
                <a:off x="3689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:</a:t>
                </a:r>
                <a:endParaRPr lang="en-US" altLang="en-US"/>
              </a:p>
            </p:txBody>
          </p:sp>
          <p:sp>
            <p:nvSpPr>
              <p:cNvPr id="38152" name="Rectangle 264"/>
              <p:cNvSpPr>
                <a:spLocks noChangeArrowheads="1"/>
              </p:cNvSpPr>
              <p:nvPr/>
            </p:nvSpPr>
            <p:spPr bwMode="auto">
              <a:xfrm>
                <a:off x="3768" y="2554"/>
                <a:ext cx="131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</p:grpSp>
        <p:sp>
          <p:nvSpPr>
            <p:cNvPr id="38154" name="Rectangle 266"/>
            <p:cNvSpPr>
              <a:spLocks noChangeArrowheads="1"/>
            </p:cNvSpPr>
            <p:nvPr/>
          </p:nvSpPr>
          <p:spPr bwMode="auto">
            <a:xfrm>
              <a:off x="3855" y="2554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8155" name="Rectangle 267"/>
            <p:cNvSpPr>
              <a:spLocks noChangeArrowheads="1"/>
            </p:cNvSpPr>
            <p:nvPr/>
          </p:nvSpPr>
          <p:spPr bwMode="auto">
            <a:xfrm>
              <a:off x="3943" y="2589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8156" name="Rectangle 268"/>
            <p:cNvSpPr>
              <a:spLocks noChangeArrowheads="1"/>
            </p:cNvSpPr>
            <p:nvPr/>
          </p:nvSpPr>
          <p:spPr bwMode="auto">
            <a:xfrm>
              <a:off x="4040" y="2528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38157" name="Rectangle 269"/>
            <p:cNvSpPr>
              <a:spLocks noChangeArrowheads="1"/>
            </p:cNvSpPr>
            <p:nvPr/>
          </p:nvSpPr>
          <p:spPr bwMode="auto">
            <a:xfrm>
              <a:off x="467" y="2800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38158" name="Rectangle 270"/>
            <p:cNvSpPr>
              <a:spLocks noChangeArrowheads="1"/>
            </p:cNvSpPr>
            <p:nvPr/>
          </p:nvSpPr>
          <p:spPr bwMode="auto">
            <a:xfrm>
              <a:off x="783" y="2826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8159" name="Rectangle 271"/>
            <p:cNvSpPr>
              <a:spLocks noChangeArrowheads="1"/>
            </p:cNvSpPr>
            <p:nvPr/>
          </p:nvSpPr>
          <p:spPr bwMode="auto">
            <a:xfrm>
              <a:off x="924" y="2800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38160" name="Rectangle 272"/>
            <p:cNvSpPr>
              <a:spLocks noChangeArrowheads="1"/>
            </p:cNvSpPr>
            <p:nvPr/>
          </p:nvSpPr>
          <p:spPr bwMode="auto">
            <a:xfrm>
              <a:off x="1011" y="2826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8161" name="Rectangle 273"/>
            <p:cNvSpPr>
              <a:spLocks noChangeArrowheads="1"/>
            </p:cNvSpPr>
            <p:nvPr/>
          </p:nvSpPr>
          <p:spPr bwMode="auto">
            <a:xfrm>
              <a:off x="1099" y="2888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162" name="Rectangle 274"/>
            <p:cNvSpPr>
              <a:spLocks noChangeArrowheads="1"/>
            </p:cNvSpPr>
            <p:nvPr/>
          </p:nvSpPr>
          <p:spPr bwMode="auto">
            <a:xfrm>
              <a:off x="1187" y="2818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38163" name="Rectangle 275"/>
            <p:cNvSpPr>
              <a:spLocks noChangeArrowheads="1"/>
            </p:cNvSpPr>
            <p:nvPr/>
          </p:nvSpPr>
          <p:spPr bwMode="auto">
            <a:xfrm>
              <a:off x="1240" y="2826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164" name="Rectangle 276"/>
            <p:cNvSpPr>
              <a:spLocks noChangeArrowheads="1"/>
            </p:cNvSpPr>
            <p:nvPr/>
          </p:nvSpPr>
          <p:spPr bwMode="auto">
            <a:xfrm>
              <a:off x="1319" y="2888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165" name="Rectangle 277"/>
            <p:cNvSpPr>
              <a:spLocks noChangeArrowheads="1"/>
            </p:cNvSpPr>
            <p:nvPr/>
          </p:nvSpPr>
          <p:spPr bwMode="auto">
            <a:xfrm>
              <a:off x="1406" y="2800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38166" name="Rectangle 278"/>
            <p:cNvSpPr>
              <a:spLocks noChangeArrowheads="1"/>
            </p:cNvSpPr>
            <p:nvPr/>
          </p:nvSpPr>
          <p:spPr bwMode="auto">
            <a:xfrm>
              <a:off x="1538" y="2818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38167" name="Rectangle 279"/>
            <p:cNvSpPr>
              <a:spLocks noChangeArrowheads="1"/>
            </p:cNvSpPr>
            <p:nvPr/>
          </p:nvSpPr>
          <p:spPr bwMode="auto">
            <a:xfrm>
              <a:off x="1626" y="2826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8168" name="Rectangle 280"/>
            <p:cNvSpPr>
              <a:spLocks noChangeArrowheads="1"/>
            </p:cNvSpPr>
            <p:nvPr/>
          </p:nvSpPr>
          <p:spPr bwMode="auto">
            <a:xfrm>
              <a:off x="1775" y="2800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38169" name="Rectangle 281"/>
            <p:cNvSpPr>
              <a:spLocks noChangeArrowheads="1"/>
            </p:cNvSpPr>
            <p:nvPr/>
          </p:nvSpPr>
          <p:spPr bwMode="auto">
            <a:xfrm>
              <a:off x="1854" y="2826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170" name="Rectangle 282"/>
            <p:cNvSpPr>
              <a:spLocks noChangeArrowheads="1"/>
            </p:cNvSpPr>
            <p:nvPr/>
          </p:nvSpPr>
          <p:spPr bwMode="auto">
            <a:xfrm>
              <a:off x="1942" y="2888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171" name="Rectangle 283"/>
            <p:cNvSpPr>
              <a:spLocks noChangeArrowheads="1"/>
            </p:cNvSpPr>
            <p:nvPr/>
          </p:nvSpPr>
          <p:spPr bwMode="auto">
            <a:xfrm>
              <a:off x="2030" y="2818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38172" name="Rectangle 284"/>
            <p:cNvSpPr>
              <a:spLocks noChangeArrowheads="1"/>
            </p:cNvSpPr>
            <p:nvPr/>
          </p:nvSpPr>
          <p:spPr bwMode="auto">
            <a:xfrm>
              <a:off x="2082" y="2826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173" name="Rectangle 285"/>
            <p:cNvSpPr>
              <a:spLocks noChangeArrowheads="1"/>
            </p:cNvSpPr>
            <p:nvPr/>
          </p:nvSpPr>
          <p:spPr bwMode="auto">
            <a:xfrm>
              <a:off x="2170" y="2888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174" name="Rectangle 286"/>
            <p:cNvSpPr>
              <a:spLocks noChangeArrowheads="1"/>
            </p:cNvSpPr>
            <p:nvPr/>
          </p:nvSpPr>
          <p:spPr bwMode="auto">
            <a:xfrm>
              <a:off x="2249" y="2888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38175" name="Rectangle 287"/>
            <p:cNvSpPr>
              <a:spLocks noChangeArrowheads="1"/>
            </p:cNvSpPr>
            <p:nvPr/>
          </p:nvSpPr>
          <p:spPr bwMode="auto">
            <a:xfrm>
              <a:off x="2372" y="2870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8176" name="Rectangle 288"/>
            <p:cNvSpPr>
              <a:spLocks noChangeArrowheads="1"/>
            </p:cNvSpPr>
            <p:nvPr/>
          </p:nvSpPr>
          <p:spPr bwMode="auto">
            <a:xfrm>
              <a:off x="2469" y="2800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38177" name="Rectangle 289"/>
            <p:cNvSpPr>
              <a:spLocks noChangeArrowheads="1"/>
            </p:cNvSpPr>
            <p:nvPr/>
          </p:nvSpPr>
          <p:spPr bwMode="auto">
            <a:xfrm>
              <a:off x="783" y="3090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38178" name="Rectangle 290"/>
            <p:cNvSpPr>
              <a:spLocks noChangeArrowheads="1"/>
            </p:cNvSpPr>
            <p:nvPr/>
          </p:nvSpPr>
          <p:spPr bwMode="auto">
            <a:xfrm>
              <a:off x="827" y="3098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8179" name="Rectangle 291"/>
            <p:cNvSpPr>
              <a:spLocks noChangeArrowheads="1"/>
            </p:cNvSpPr>
            <p:nvPr/>
          </p:nvSpPr>
          <p:spPr bwMode="auto">
            <a:xfrm>
              <a:off x="976" y="3072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38180" name="Rectangle 292"/>
            <p:cNvSpPr>
              <a:spLocks noChangeArrowheads="1"/>
            </p:cNvSpPr>
            <p:nvPr/>
          </p:nvSpPr>
          <p:spPr bwMode="auto">
            <a:xfrm>
              <a:off x="1055" y="309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181" name="Rectangle 293"/>
            <p:cNvSpPr>
              <a:spLocks noChangeArrowheads="1"/>
            </p:cNvSpPr>
            <p:nvPr/>
          </p:nvSpPr>
          <p:spPr bwMode="auto">
            <a:xfrm>
              <a:off x="1143" y="3151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182" name="Rectangle 294"/>
            <p:cNvSpPr>
              <a:spLocks noChangeArrowheads="1"/>
            </p:cNvSpPr>
            <p:nvPr/>
          </p:nvSpPr>
          <p:spPr bwMode="auto">
            <a:xfrm>
              <a:off x="1231" y="3151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38183" name="Rectangle 295"/>
            <p:cNvSpPr>
              <a:spLocks noChangeArrowheads="1"/>
            </p:cNvSpPr>
            <p:nvPr/>
          </p:nvSpPr>
          <p:spPr bwMode="auto">
            <a:xfrm>
              <a:off x="1345" y="313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8184" name="Rectangle 296"/>
            <p:cNvSpPr>
              <a:spLocks noChangeArrowheads="1"/>
            </p:cNvSpPr>
            <p:nvPr/>
          </p:nvSpPr>
          <p:spPr bwMode="auto">
            <a:xfrm>
              <a:off x="1442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8185" name="Rectangle 297"/>
            <p:cNvSpPr>
              <a:spLocks noChangeArrowheads="1"/>
            </p:cNvSpPr>
            <p:nvPr/>
          </p:nvSpPr>
          <p:spPr bwMode="auto">
            <a:xfrm>
              <a:off x="1521" y="309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186" name="Rectangle 298"/>
            <p:cNvSpPr>
              <a:spLocks noChangeArrowheads="1"/>
            </p:cNvSpPr>
            <p:nvPr/>
          </p:nvSpPr>
          <p:spPr bwMode="auto">
            <a:xfrm>
              <a:off x="1608" y="3151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187" name="Rectangle 299"/>
            <p:cNvSpPr>
              <a:spLocks noChangeArrowheads="1"/>
            </p:cNvSpPr>
            <p:nvPr/>
          </p:nvSpPr>
          <p:spPr bwMode="auto">
            <a:xfrm>
              <a:off x="1696" y="3151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38188" name="Rectangle 300"/>
            <p:cNvSpPr>
              <a:spLocks noChangeArrowheads="1"/>
            </p:cNvSpPr>
            <p:nvPr/>
          </p:nvSpPr>
          <p:spPr bwMode="auto">
            <a:xfrm>
              <a:off x="1810" y="3133"/>
              <a:ext cx="237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38189" name="Rectangle 301"/>
            <p:cNvSpPr>
              <a:spLocks noChangeArrowheads="1"/>
            </p:cNvSpPr>
            <p:nvPr/>
          </p:nvSpPr>
          <p:spPr bwMode="auto">
            <a:xfrm>
              <a:off x="1907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8190" name="Rectangle 302"/>
            <p:cNvSpPr>
              <a:spLocks noChangeArrowheads="1"/>
            </p:cNvSpPr>
            <p:nvPr/>
          </p:nvSpPr>
          <p:spPr bwMode="auto">
            <a:xfrm>
              <a:off x="1995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8191" name="Rectangle 303"/>
            <p:cNvSpPr>
              <a:spLocks noChangeArrowheads="1"/>
            </p:cNvSpPr>
            <p:nvPr/>
          </p:nvSpPr>
          <p:spPr bwMode="auto">
            <a:xfrm>
              <a:off x="2074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8192" name="Rectangle 304"/>
            <p:cNvSpPr>
              <a:spLocks noChangeArrowheads="1"/>
            </p:cNvSpPr>
            <p:nvPr/>
          </p:nvSpPr>
          <p:spPr bwMode="auto">
            <a:xfrm>
              <a:off x="2153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8193" name="Rectangle 305"/>
            <p:cNvSpPr>
              <a:spLocks noChangeArrowheads="1"/>
            </p:cNvSpPr>
            <p:nvPr/>
          </p:nvSpPr>
          <p:spPr bwMode="auto">
            <a:xfrm>
              <a:off x="2240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8194" name="Rectangle 306"/>
            <p:cNvSpPr>
              <a:spLocks noChangeArrowheads="1"/>
            </p:cNvSpPr>
            <p:nvPr/>
          </p:nvSpPr>
          <p:spPr bwMode="auto">
            <a:xfrm>
              <a:off x="2319" y="309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195" name="Rectangle 307"/>
            <p:cNvSpPr>
              <a:spLocks noChangeArrowheads="1"/>
            </p:cNvSpPr>
            <p:nvPr/>
          </p:nvSpPr>
          <p:spPr bwMode="auto">
            <a:xfrm>
              <a:off x="2407" y="313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8196" name="Rectangle 308"/>
            <p:cNvSpPr>
              <a:spLocks noChangeArrowheads="1"/>
            </p:cNvSpPr>
            <p:nvPr/>
          </p:nvSpPr>
          <p:spPr bwMode="auto">
            <a:xfrm>
              <a:off x="2504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8197" name="Rectangle 309"/>
            <p:cNvSpPr>
              <a:spLocks noChangeArrowheads="1"/>
            </p:cNvSpPr>
            <p:nvPr/>
          </p:nvSpPr>
          <p:spPr bwMode="auto">
            <a:xfrm>
              <a:off x="2583" y="309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8198" name="Rectangle 310"/>
            <p:cNvSpPr>
              <a:spLocks noChangeArrowheads="1"/>
            </p:cNvSpPr>
            <p:nvPr/>
          </p:nvSpPr>
          <p:spPr bwMode="auto">
            <a:xfrm>
              <a:off x="2670" y="3151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199" name="Rectangle 311"/>
            <p:cNvSpPr>
              <a:spLocks noChangeArrowheads="1"/>
            </p:cNvSpPr>
            <p:nvPr/>
          </p:nvSpPr>
          <p:spPr bwMode="auto">
            <a:xfrm>
              <a:off x="2758" y="3151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38200" name="Rectangle 312"/>
            <p:cNvSpPr>
              <a:spLocks noChangeArrowheads="1"/>
            </p:cNvSpPr>
            <p:nvPr/>
          </p:nvSpPr>
          <p:spPr bwMode="auto">
            <a:xfrm>
              <a:off x="2872" y="313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8201" name="Rectangle 313"/>
            <p:cNvSpPr>
              <a:spLocks noChangeArrowheads="1"/>
            </p:cNvSpPr>
            <p:nvPr/>
          </p:nvSpPr>
          <p:spPr bwMode="auto">
            <a:xfrm>
              <a:off x="2969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8202" name="Rectangle 314"/>
            <p:cNvSpPr>
              <a:spLocks noChangeArrowheads="1"/>
            </p:cNvSpPr>
            <p:nvPr/>
          </p:nvSpPr>
          <p:spPr bwMode="auto">
            <a:xfrm>
              <a:off x="3057" y="309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8203" name="Rectangle 315"/>
            <p:cNvSpPr>
              <a:spLocks noChangeArrowheads="1"/>
            </p:cNvSpPr>
            <p:nvPr/>
          </p:nvSpPr>
          <p:spPr bwMode="auto">
            <a:xfrm>
              <a:off x="3144" y="3151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204" name="Rectangle 316"/>
            <p:cNvSpPr>
              <a:spLocks noChangeArrowheads="1"/>
            </p:cNvSpPr>
            <p:nvPr/>
          </p:nvSpPr>
          <p:spPr bwMode="auto">
            <a:xfrm>
              <a:off x="3223" y="3151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38205" name="Rectangle 317"/>
            <p:cNvSpPr>
              <a:spLocks noChangeArrowheads="1"/>
            </p:cNvSpPr>
            <p:nvPr/>
          </p:nvSpPr>
          <p:spPr bwMode="auto">
            <a:xfrm>
              <a:off x="3346" y="3133"/>
              <a:ext cx="237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38206" name="Rectangle 318"/>
            <p:cNvSpPr>
              <a:spLocks noChangeArrowheads="1"/>
            </p:cNvSpPr>
            <p:nvPr/>
          </p:nvSpPr>
          <p:spPr bwMode="auto">
            <a:xfrm>
              <a:off x="3443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8207" name="Rectangle 319"/>
            <p:cNvSpPr>
              <a:spLocks noChangeArrowheads="1"/>
            </p:cNvSpPr>
            <p:nvPr/>
          </p:nvSpPr>
          <p:spPr bwMode="auto">
            <a:xfrm>
              <a:off x="3522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8208" name="Rectangle 320"/>
            <p:cNvSpPr>
              <a:spLocks noChangeArrowheads="1"/>
            </p:cNvSpPr>
            <p:nvPr/>
          </p:nvSpPr>
          <p:spPr bwMode="auto">
            <a:xfrm>
              <a:off x="3610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8209" name="Rectangle 321"/>
            <p:cNvSpPr>
              <a:spLocks noChangeArrowheads="1"/>
            </p:cNvSpPr>
            <p:nvPr/>
          </p:nvSpPr>
          <p:spPr bwMode="auto">
            <a:xfrm>
              <a:off x="3689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38210" name="Rectangle 322"/>
            <p:cNvSpPr>
              <a:spLocks noChangeArrowheads="1"/>
            </p:cNvSpPr>
            <p:nvPr/>
          </p:nvSpPr>
          <p:spPr bwMode="auto">
            <a:xfrm>
              <a:off x="3768" y="3098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38211" name="Rectangle 323"/>
            <p:cNvSpPr>
              <a:spLocks noChangeArrowheads="1"/>
            </p:cNvSpPr>
            <p:nvPr/>
          </p:nvSpPr>
          <p:spPr bwMode="auto">
            <a:xfrm>
              <a:off x="3855" y="309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8212" name="Rectangle 324"/>
            <p:cNvSpPr>
              <a:spLocks noChangeArrowheads="1"/>
            </p:cNvSpPr>
            <p:nvPr/>
          </p:nvSpPr>
          <p:spPr bwMode="auto">
            <a:xfrm>
              <a:off x="3943" y="313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8213" name="Rectangle 325"/>
            <p:cNvSpPr>
              <a:spLocks noChangeArrowheads="1"/>
            </p:cNvSpPr>
            <p:nvPr/>
          </p:nvSpPr>
          <p:spPr bwMode="auto">
            <a:xfrm>
              <a:off x="4040" y="3072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38214" name="Rectangle 326"/>
            <p:cNvSpPr>
              <a:spLocks noChangeArrowheads="1"/>
            </p:cNvSpPr>
            <p:nvPr/>
          </p:nvSpPr>
          <p:spPr bwMode="auto">
            <a:xfrm>
              <a:off x="467" y="3484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38215" name="Rectangle 327"/>
            <p:cNvSpPr>
              <a:spLocks noChangeArrowheads="1"/>
            </p:cNvSpPr>
            <p:nvPr/>
          </p:nvSpPr>
          <p:spPr bwMode="auto">
            <a:xfrm>
              <a:off x="783" y="3510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8216" name="Rectangle 328"/>
            <p:cNvSpPr>
              <a:spLocks noChangeArrowheads="1"/>
            </p:cNvSpPr>
            <p:nvPr/>
          </p:nvSpPr>
          <p:spPr bwMode="auto">
            <a:xfrm>
              <a:off x="924" y="3484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38217" name="Rectangle 329"/>
            <p:cNvSpPr>
              <a:spLocks noChangeArrowheads="1"/>
            </p:cNvSpPr>
            <p:nvPr/>
          </p:nvSpPr>
          <p:spPr bwMode="auto">
            <a:xfrm>
              <a:off x="1011" y="351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8218" name="Rectangle 330"/>
            <p:cNvSpPr>
              <a:spLocks noChangeArrowheads="1"/>
            </p:cNvSpPr>
            <p:nvPr/>
          </p:nvSpPr>
          <p:spPr bwMode="auto">
            <a:xfrm>
              <a:off x="1099" y="3563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219" name="Rectangle 331"/>
            <p:cNvSpPr>
              <a:spLocks noChangeArrowheads="1"/>
            </p:cNvSpPr>
            <p:nvPr/>
          </p:nvSpPr>
          <p:spPr bwMode="auto">
            <a:xfrm>
              <a:off x="1187" y="350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38220" name="Rectangle 332"/>
            <p:cNvSpPr>
              <a:spLocks noChangeArrowheads="1"/>
            </p:cNvSpPr>
            <p:nvPr/>
          </p:nvSpPr>
          <p:spPr bwMode="auto">
            <a:xfrm>
              <a:off x="1240" y="351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221" name="Rectangle 333"/>
            <p:cNvSpPr>
              <a:spLocks noChangeArrowheads="1"/>
            </p:cNvSpPr>
            <p:nvPr/>
          </p:nvSpPr>
          <p:spPr bwMode="auto">
            <a:xfrm>
              <a:off x="1319" y="3563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222" name="Rectangle 334"/>
            <p:cNvSpPr>
              <a:spLocks noChangeArrowheads="1"/>
            </p:cNvSpPr>
            <p:nvPr/>
          </p:nvSpPr>
          <p:spPr bwMode="auto">
            <a:xfrm>
              <a:off x="1406" y="3484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38223" name="Rectangle 335"/>
            <p:cNvSpPr>
              <a:spLocks noChangeArrowheads="1"/>
            </p:cNvSpPr>
            <p:nvPr/>
          </p:nvSpPr>
          <p:spPr bwMode="auto">
            <a:xfrm>
              <a:off x="1538" y="350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38224" name="Rectangle 336"/>
            <p:cNvSpPr>
              <a:spLocks noChangeArrowheads="1"/>
            </p:cNvSpPr>
            <p:nvPr/>
          </p:nvSpPr>
          <p:spPr bwMode="auto">
            <a:xfrm>
              <a:off x="1626" y="3484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38225" name="Rectangle 337"/>
            <p:cNvSpPr>
              <a:spLocks noChangeArrowheads="1"/>
            </p:cNvSpPr>
            <p:nvPr/>
          </p:nvSpPr>
          <p:spPr bwMode="auto">
            <a:xfrm>
              <a:off x="1687" y="3326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38226" name="Rectangle 338"/>
            <p:cNvSpPr>
              <a:spLocks noChangeArrowheads="1"/>
            </p:cNvSpPr>
            <p:nvPr/>
          </p:nvSpPr>
          <p:spPr bwMode="auto">
            <a:xfrm>
              <a:off x="1775" y="3326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38227" name="Rectangle 339"/>
            <p:cNvSpPr>
              <a:spLocks noChangeArrowheads="1"/>
            </p:cNvSpPr>
            <p:nvPr/>
          </p:nvSpPr>
          <p:spPr bwMode="auto">
            <a:xfrm>
              <a:off x="1889" y="3308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8228" name="Rectangle 340"/>
            <p:cNvSpPr>
              <a:spLocks noChangeArrowheads="1"/>
            </p:cNvSpPr>
            <p:nvPr/>
          </p:nvSpPr>
          <p:spPr bwMode="auto">
            <a:xfrm>
              <a:off x="1740" y="3379"/>
              <a:ext cx="307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ex10" pitchFamily="34" charset="0"/>
                </a:rPr>
                <a:t>Y</a:t>
              </a:r>
              <a:endParaRPr lang="en-US" altLang="en-US"/>
            </a:p>
          </p:txBody>
        </p:sp>
        <p:sp>
          <p:nvSpPr>
            <p:cNvPr id="38229" name="Rectangle 341"/>
            <p:cNvSpPr>
              <a:spLocks noChangeArrowheads="1"/>
            </p:cNvSpPr>
            <p:nvPr/>
          </p:nvSpPr>
          <p:spPr bwMode="auto">
            <a:xfrm>
              <a:off x="1696" y="3721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38230" name="Rectangle 342"/>
            <p:cNvSpPr>
              <a:spLocks noChangeArrowheads="1"/>
            </p:cNvSpPr>
            <p:nvPr/>
          </p:nvSpPr>
          <p:spPr bwMode="auto">
            <a:xfrm>
              <a:off x="1749" y="3703"/>
              <a:ext cx="46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=1</a:t>
              </a:r>
              <a:endParaRPr lang="en-US" altLang="en-US"/>
            </a:p>
          </p:txBody>
        </p:sp>
        <p:sp>
          <p:nvSpPr>
            <p:cNvPr id="38231" name="Rectangle 343"/>
            <p:cNvSpPr>
              <a:spLocks noChangeArrowheads="1"/>
            </p:cNvSpPr>
            <p:nvPr/>
          </p:nvSpPr>
          <p:spPr bwMode="auto">
            <a:xfrm>
              <a:off x="2012" y="3510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8232" name="Rectangle 344"/>
            <p:cNvSpPr>
              <a:spLocks noChangeArrowheads="1"/>
            </p:cNvSpPr>
            <p:nvPr/>
          </p:nvSpPr>
          <p:spPr bwMode="auto">
            <a:xfrm>
              <a:off x="2161" y="3484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38233" name="Rectangle 345"/>
            <p:cNvSpPr>
              <a:spLocks noChangeArrowheads="1"/>
            </p:cNvSpPr>
            <p:nvPr/>
          </p:nvSpPr>
          <p:spPr bwMode="auto">
            <a:xfrm>
              <a:off x="2240" y="351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234" name="Rectangle 346"/>
            <p:cNvSpPr>
              <a:spLocks noChangeArrowheads="1"/>
            </p:cNvSpPr>
            <p:nvPr/>
          </p:nvSpPr>
          <p:spPr bwMode="auto">
            <a:xfrm>
              <a:off x="2328" y="3563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38235" name="Rectangle 347"/>
            <p:cNvSpPr>
              <a:spLocks noChangeArrowheads="1"/>
            </p:cNvSpPr>
            <p:nvPr/>
          </p:nvSpPr>
          <p:spPr bwMode="auto">
            <a:xfrm>
              <a:off x="2381" y="3545"/>
              <a:ext cx="500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+1</a:t>
              </a:r>
              <a:endParaRPr lang="en-US" altLang="en-US"/>
            </a:p>
          </p:txBody>
        </p:sp>
        <p:sp>
          <p:nvSpPr>
            <p:cNvPr id="38236" name="Rectangle 348"/>
            <p:cNvSpPr>
              <a:spLocks noChangeArrowheads="1"/>
            </p:cNvSpPr>
            <p:nvPr/>
          </p:nvSpPr>
          <p:spPr bwMode="auto">
            <a:xfrm>
              <a:off x="2618" y="350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38237" name="Rectangle 349"/>
            <p:cNvSpPr>
              <a:spLocks noChangeArrowheads="1"/>
            </p:cNvSpPr>
            <p:nvPr/>
          </p:nvSpPr>
          <p:spPr bwMode="auto">
            <a:xfrm>
              <a:off x="2670" y="351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238" name="Rectangle 350"/>
            <p:cNvSpPr>
              <a:spLocks noChangeArrowheads="1"/>
            </p:cNvSpPr>
            <p:nvPr/>
          </p:nvSpPr>
          <p:spPr bwMode="auto">
            <a:xfrm>
              <a:off x="2758" y="3554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38239" name="Rectangle 351"/>
            <p:cNvSpPr>
              <a:spLocks noChangeArrowheads="1"/>
            </p:cNvSpPr>
            <p:nvPr/>
          </p:nvSpPr>
          <p:spPr bwMode="auto">
            <a:xfrm>
              <a:off x="2820" y="3484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38240" name="Rectangle 352"/>
            <p:cNvSpPr>
              <a:spLocks noChangeArrowheads="1"/>
            </p:cNvSpPr>
            <p:nvPr/>
          </p:nvSpPr>
          <p:spPr bwMode="auto">
            <a:xfrm>
              <a:off x="2943" y="350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38241" name="Rectangle 353"/>
            <p:cNvSpPr>
              <a:spLocks noChangeArrowheads="1"/>
            </p:cNvSpPr>
            <p:nvPr/>
          </p:nvSpPr>
          <p:spPr bwMode="auto">
            <a:xfrm>
              <a:off x="3039" y="3510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8242" name="Rectangle 354"/>
            <p:cNvSpPr>
              <a:spLocks noChangeArrowheads="1"/>
            </p:cNvSpPr>
            <p:nvPr/>
          </p:nvSpPr>
          <p:spPr bwMode="auto">
            <a:xfrm>
              <a:off x="3180" y="3484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38243" name="Rectangle 355"/>
            <p:cNvSpPr>
              <a:spLocks noChangeArrowheads="1"/>
            </p:cNvSpPr>
            <p:nvPr/>
          </p:nvSpPr>
          <p:spPr bwMode="auto">
            <a:xfrm>
              <a:off x="3267" y="351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38244" name="Rectangle 356"/>
            <p:cNvSpPr>
              <a:spLocks noChangeArrowheads="1"/>
            </p:cNvSpPr>
            <p:nvPr/>
          </p:nvSpPr>
          <p:spPr bwMode="auto">
            <a:xfrm>
              <a:off x="3355" y="3554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38245" name="Rectangle 357"/>
            <p:cNvSpPr>
              <a:spLocks noChangeArrowheads="1"/>
            </p:cNvSpPr>
            <p:nvPr/>
          </p:nvSpPr>
          <p:spPr bwMode="auto">
            <a:xfrm>
              <a:off x="3408" y="350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38246" name="Rectangle 358"/>
            <p:cNvSpPr>
              <a:spLocks noChangeArrowheads="1"/>
            </p:cNvSpPr>
            <p:nvPr/>
          </p:nvSpPr>
          <p:spPr bwMode="auto">
            <a:xfrm>
              <a:off x="3460" y="351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247" name="Rectangle 359"/>
            <p:cNvSpPr>
              <a:spLocks noChangeArrowheads="1"/>
            </p:cNvSpPr>
            <p:nvPr/>
          </p:nvSpPr>
          <p:spPr bwMode="auto">
            <a:xfrm>
              <a:off x="3548" y="3554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38248" name="Rectangle 360"/>
            <p:cNvSpPr>
              <a:spLocks noChangeArrowheads="1"/>
            </p:cNvSpPr>
            <p:nvPr/>
          </p:nvSpPr>
          <p:spPr bwMode="auto">
            <a:xfrm>
              <a:off x="3610" y="3484"/>
              <a:ext cx="474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38249" name="Rectangle 361"/>
            <p:cNvSpPr>
              <a:spLocks noChangeArrowheads="1"/>
            </p:cNvSpPr>
            <p:nvPr/>
          </p:nvSpPr>
          <p:spPr bwMode="auto">
            <a:xfrm>
              <a:off x="3794" y="350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38250" name="Rectangle 362"/>
            <p:cNvSpPr>
              <a:spLocks noChangeArrowheads="1"/>
            </p:cNvSpPr>
            <p:nvPr/>
          </p:nvSpPr>
          <p:spPr bwMode="auto">
            <a:xfrm>
              <a:off x="3890" y="3510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8251" name="Rectangle 363"/>
            <p:cNvSpPr>
              <a:spLocks noChangeArrowheads="1"/>
            </p:cNvSpPr>
            <p:nvPr/>
          </p:nvSpPr>
          <p:spPr bwMode="auto">
            <a:xfrm>
              <a:off x="4031" y="3484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38252" name="Rectangle 364"/>
            <p:cNvSpPr>
              <a:spLocks noChangeArrowheads="1"/>
            </p:cNvSpPr>
            <p:nvPr/>
          </p:nvSpPr>
          <p:spPr bwMode="auto">
            <a:xfrm>
              <a:off x="4119" y="351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38253" name="Rectangle 365"/>
            <p:cNvSpPr>
              <a:spLocks noChangeArrowheads="1"/>
            </p:cNvSpPr>
            <p:nvPr/>
          </p:nvSpPr>
          <p:spPr bwMode="auto">
            <a:xfrm>
              <a:off x="4198" y="3545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8254" name="Rectangle 366"/>
            <p:cNvSpPr>
              <a:spLocks noChangeArrowheads="1"/>
            </p:cNvSpPr>
            <p:nvPr/>
          </p:nvSpPr>
          <p:spPr bwMode="auto">
            <a:xfrm>
              <a:off x="4294" y="3484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E038-9DC3-4F49-9E9C-E295E8B48BD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most likely state sequence in HMM (2)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85800" y="3810000"/>
            <a:ext cx="76200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85800" y="3200400"/>
            <a:ext cx="76200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04" name="Group 16"/>
          <p:cNvGrpSpPr>
            <a:grpSpLocks noChangeAspect="1"/>
          </p:cNvGrpSpPr>
          <p:nvPr/>
        </p:nvGrpSpPr>
        <p:grpSpPr bwMode="auto">
          <a:xfrm>
            <a:off x="685800" y="1755775"/>
            <a:ext cx="5486400" cy="454025"/>
            <a:chOff x="432" y="1106"/>
            <a:chExt cx="3456" cy="286"/>
          </a:xfrm>
        </p:grpSpPr>
        <p:sp>
          <p:nvSpPr>
            <p:cNvPr id="63503" name="AutoShape 15"/>
            <p:cNvSpPr>
              <a:spLocks noChangeAspect="1" noChangeArrowheads="1" noTextEdit="1"/>
            </p:cNvSpPr>
            <p:nvPr/>
          </p:nvSpPr>
          <p:spPr bwMode="auto">
            <a:xfrm>
              <a:off x="432" y="1106"/>
              <a:ext cx="3456" cy="2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5" name="Rectangle 17"/>
            <p:cNvSpPr>
              <a:spLocks noChangeArrowheads="1"/>
            </p:cNvSpPr>
            <p:nvPr/>
          </p:nvSpPr>
          <p:spPr bwMode="auto">
            <a:xfrm>
              <a:off x="530" y="1098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3506" name="Rectangle 18"/>
            <p:cNvSpPr>
              <a:spLocks noChangeArrowheads="1"/>
            </p:cNvSpPr>
            <p:nvPr/>
          </p:nvSpPr>
          <p:spPr bwMode="auto">
            <a:xfrm>
              <a:off x="620" y="1098"/>
              <a:ext cx="49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63507" name="Rectangle 19"/>
            <p:cNvSpPr>
              <a:spLocks noChangeArrowheads="1"/>
            </p:cNvSpPr>
            <p:nvPr/>
          </p:nvSpPr>
          <p:spPr bwMode="auto">
            <a:xfrm>
              <a:off x="816" y="1098"/>
              <a:ext cx="68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3508" name="Rectangle 20"/>
            <p:cNvSpPr>
              <a:spLocks noChangeArrowheads="1"/>
            </p:cNvSpPr>
            <p:nvPr/>
          </p:nvSpPr>
          <p:spPr bwMode="auto">
            <a:xfrm>
              <a:off x="432" y="1245"/>
              <a:ext cx="13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509" name="Rectangle 21"/>
            <p:cNvSpPr>
              <a:spLocks noChangeArrowheads="1"/>
            </p:cNvSpPr>
            <p:nvPr/>
          </p:nvSpPr>
          <p:spPr bwMode="auto">
            <a:xfrm>
              <a:off x="497" y="1294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10" name="Rectangle 22"/>
            <p:cNvSpPr>
              <a:spLocks noChangeArrowheads="1"/>
            </p:cNvSpPr>
            <p:nvPr/>
          </p:nvSpPr>
          <p:spPr bwMode="auto">
            <a:xfrm>
              <a:off x="571" y="1245"/>
              <a:ext cx="180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3511" name="Rectangle 23"/>
            <p:cNvSpPr>
              <a:spLocks noChangeArrowheads="1"/>
            </p:cNvSpPr>
            <p:nvPr/>
          </p:nvSpPr>
          <p:spPr bwMode="auto">
            <a:xfrm>
              <a:off x="677" y="1294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12" name="Rectangle 24"/>
            <p:cNvSpPr>
              <a:spLocks noChangeArrowheads="1"/>
            </p:cNvSpPr>
            <p:nvPr/>
          </p:nvSpPr>
          <p:spPr bwMode="auto">
            <a:xfrm>
              <a:off x="743" y="1294"/>
              <a:ext cx="18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513" name="Rectangle 25"/>
            <p:cNvSpPr>
              <a:spLocks noChangeArrowheads="1"/>
            </p:cNvSpPr>
            <p:nvPr/>
          </p:nvSpPr>
          <p:spPr bwMode="auto">
            <a:xfrm>
              <a:off x="832" y="1278"/>
              <a:ext cx="27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14" name="Rectangle 26"/>
            <p:cNvSpPr>
              <a:spLocks noChangeArrowheads="1"/>
            </p:cNvSpPr>
            <p:nvPr/>
          </p:nvSpPr>
          <p:spPr bwMode="auto">
            <a:xfrm>
              <a:off x="906" y="1245"/>
              <a:ext cx="23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63515" name="Rectangle 27"/>
            <p:cNvSpPr>
              <a:spLocks noChangeArrowheads="1"/>
            </p:cNvSpPr>
            <p:nvPr/>
          </p:nvSpPr>
          <p:spPr bwMode="auto">
            <a:xfrm>
              <a:off x="1069" y="1245"/>
              <a:ext cx="180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3516" name="Rectangle 28"/>
            <p:cNvSpPr>
              <a:spLocks noChangeArrowheads="1"/>
            </p:cNvSpPr>
            <p:nvPr/>
          </p:nvSpPr>
          <p:spPr bwMode="auto">
            <a:xfrm>
              <a:off x="1176" y="1278"/>
              <a:ext cx="27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17" name="Rectangle 29"/>
            <p:cNvSpPr>
              <a:spLocks noChangeArrowheads="1"/>
            </p:cNvSpPr>
            <p:nvPr/>
          </p:nvSpPr>
          <p:spPr bwMode="auto">
            <a:xfrm>
              <a:off x="1249" y="1123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3518" name="Rectangle 30"/>
            <p:cNvSpPr>
              <a:spLocks noChangeArrowheads="1"/>
            </p:cNvSpPr>
            <p:nvPr/>
          </p:nvSpPr>
          <p:spPr bwMode="auto">
            <a:xfrm>
              <a:off x="1380" y="1098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3519" name="Rectangle 31"/>
            <p:cNvSpPr>
              <a:spLocks noChangeArrowheads="1"/>
            </p:cNvSpPr>
            <p:nvPr/>
          </p:nvSpPr>
          <p:spPr bwMode="auto">
            <a:xfrm>
              <a:off x="1461" y="1123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520" name="Rectangle 32"/>
            <p:cNvSpPr>
              <a:spLocks noChangeArrowheads="1"/>
            </p:cNvSpPr>
            <p:nvPr/>
          </p:nvSpPr>
          <p:spPr bwMode="auto">
            <a:xfrm>
              <a:off x="1543" y="1180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21" name="Rectangle 33"/>
            <p:cNvSpPr>
              <a:spLocks noChangeArrowheads="1"/>
            </p:cNvSpPr>
            <p:nvPr/>
          </p:nvSpPr>
          <p:spPr bwMode="auto">
            <a:xfrm>
              <a:off x="1625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22" name="Rectangle 34"/>
            <p:cNvSpPr>
              <a:spLocks noChangeArrowheads="1"/>
            </p:cNvSpPr>
            <p:nvPr/>
          </p:nvSpPr>
          <p:spPr bwMode="auto">
            <a:xfrm>
              <a:off x="1698" y="1123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523" name="Rectangle 35"/>
            <p:cNvSpPr>
              <a:spLocks noChangeArrowheads="1"/>
            </p:cNvSpPr>
            <p:nvPr/>
          </p:nvSpPr>
          <p:spPr bwMode="auto">
            <a:xfrm>
              <a:off x="1780" y="1180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24" name="Rectangle 36"/>
            <p:cNvSpPr>
              <a:spLocks noChangeArrowheads="1"/>
            </p:cNvSpPr>
            <p:nvPr/>
          </p:nvSpPr>
          <p:spPr bwMode="auto">
            <a:xfrm>
              <a:off x="1854" y="1180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525" name="Rectangle 37"/>
            <p:cNvSpPr>
              <a:spLocks noChangeArrowheads="1"/>
            </p:cNvSpPr>
            <p:nvPr/>
          </p:nvSpPr>
          <p:spPr bwMode="auto">
            <a:xfrm>
              <a:off x="1968" y="1164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26" name="Rectangle 38"/>
            <p:cNvSpPr>
              <a:spLocks noChangeArrowheads="1"/>
            </p:cNvSpPr>
            <p:nvPr/>
          </p:nvSpPr>
          <p:spPr bwMode="auto">
            <a:xfrm>
              <a:off x="2058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27" name="Rectangle 39"/>
            <p:cNvSpPr>
              <a:spLocks noChangeArrowheads="1"/>
            </p:cNvSpPr>
            <p:nvPr/>
          </p:nvSpPr>
          <p:spPr bwMode="auto">
            <a:xfrm>
              <a:off x="2131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28" name="Rectangle 40"/>
            <p:cNvSpPr>
              <a:spLocks noChangeArrowheads="1"/>
            </p:cNvSpPr>
            <p:nvPr/>
          </p:nvSpPr>
          <p:spPr bwMode="auto">
            <a:xfrm>
              <a:off x="2213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29" name="Rectangle 41"/>
            <p:cNvSpPr>
              <a:spLocks noChangeArrowheads="1"/>
            </p:cNvSpPr>
            <p:nvPr/>
          </p:nvSpPr>
          <p:spPr bwMode="auto">
            <a:xfrm>
              <a:off x="2287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30" name="Rectangle 42"/>
            <p:cNvSpPr>
              <a:spLocks noChangeArrowheads="1"/>
            </p:cNvSpPr>
            <p:nvPr/>
          </p:nvSpPr>
          <p:spPr bwMode="auto">
            <a:xfrm>
              <a:off x="2360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31" name="Rectangle 43"/>
            <p:cNvSpPr>
              <a:spLocks noChangeArrowheads="1"/>
            </p:cNvSpPr>
            <p:nvPr/>
          </p:nvSpPr>
          <p:spPr bwMode="auto">
            <a:xfrm>
              <a:off x="2442" y="1123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532" name="Rectangle 44"/>
            <p:cNvSpPr>
              <a:spLocks noChangeArrowheads="1"/>
            </p:cNvSpPr>
            <p:nvPr/>
          </p:nvSpPr>
          <p:spPr bwMode="auto">
            <a:xfrm>
              <a:off x="2524" y="1156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33" name="Rectangle 45"/>
            <p:cNvSpPr>
              <a:spLocks noChangeArrowheads="1"/>
            </p:cNvSpPr>
            <p:nvPr/>
          </p:nvSpPr>
          <p:spPr bwMode="auto">
            <a:xfrm>
              <a:off x="2605" y="1115"/>
              <a:ext cx="1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3534" name="Rectangle 46"/>
            <p:cNvSpPr>
              <a:spLocks noChangeArrowheads="1"/>
            </p:cNvSpPr>
            <p:nvPr/>
          </p:nvSpPr>
          <p:spPr bwMode="auto">
            <a:xfrm>
              <a:off x="2654" y="1123"/>
              <a:ext cx="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535" name="Rectangle 47"/>
            <p:cNvSpPr>
              <a:spLocks noChangeArrowheads="1"/>
            </p:cNvSpPr>
            <p:nvPr/>
          </p:nvSpPr>
          <p:spPr bwMode="auto">
            <a:xfrm>
              <a:off x="2736" y="1180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36" name="Rectangle 48"/>
            <p:cNvSpPr>
              <a:spLocks noChangeArrowheads="1"/>
            </p:cNvSpPr>
            <p:nvPr/>
          </p:nvSpPr>
          <p:spPr bwMode="auto">
            <a:xfrm>
              <a:off x="2826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37" name="Rectangle 49"/>
            <p:cNvSpPr>
              <a:spLocks noChangeArrowheads="1"/>
            </p:cNvSpPr>
            <p:nvPr/>
          </p:nvSpPr>
          <p:spPr bwMode="auto">
            <a:xfrm>
              <a:off x="2899" y="1123"/>
              <a:ext cx="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538" name="Rectangle 50"/>
            <p:cNvSpPr>
              <a:spLocks noChangeArrowheads="1"/>
            </p:cNvSpPr>
            <p:nvPr/>
          </p:nvSpPr>
          <p:spPr bwMode="auto">
            <a:xfrm>
              <a:off x="2981" y="1180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39" name="Rectangle 51"/>
            <p:cNvSpPr>
              <a:spLocks noChangeArrowheads="1"/>
            </p:cNvSpPr>
            <p:nvPr/>
          </p:nvSpPr>
          <p:spPr bwMode="auto">
            <a:xfrm>
              <a:off x="3063" y="1180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540" name="Rectangle 52"/>
            <p:cNvSpPr>
              <a:spLocks noChangeArrowheads="1"/>
            </p:cNvSpPr>
            <p:nvPr/>
          </p:nvSpPr>
          <p:spPr bwMode="auto">
            <a:xfrm>
              <a:off x="3169" y="1164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41" name="Rectangle 53"/>
            <p:cNvSpPr>
              <a:spLocks noChangeArrowheads="1"/>
            </p:cNvSpPr>
            <p:nvPr/>
          </p:nvSpPr>
          <p:spPr bwMode="auto">
            <a:xfrm>
              <a:off x="3259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42" name="Rectangle 54"/>
            <p:cNvSpPr>
              <a:spLocks noChangeArrowheads="1"/>
            </p:cNvSpPr>
            <p:nvPr/>
          </p:nvSpPr>
          <p:spPr bwMode="auto">
            <a:xfrm>
              <a:off x="3340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43" name="Rectangle 55"/>
            <p:cNvSpPr>
              <a:spLocks noChangeArrowheads="1"/>
            </p:cNvSpPr>
            <p:nvPr/>
          </p:nvSpPr>
          <p:spPr bwMode="auto">
            <a:xfrm>
              <a:off x="3414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44" name="Rectangle 56"/>
            <p:cNvSpPr>
              <a:spLocks noChangeArrowheads="1"/>
            </p:cNvSpPr>
            <p:nvPr/>
          </p:nvSpPr>
          <p:spPr bwMode="auto">
            <a:xfrm>
              <a:off x="3488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45" name="Rectangle 57"/>
            <p:cNvSpPr>
              <a:spLocks noChangeArrowheads="1"/>
            </p:cNvSpPr>
            <p:nvPr/>
          </p:nvSpPr>
          <p:spPr bwMode="auto">
            <a:xfrm>
              <a:off x="3569" y="112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46" name="Rectangle 58"/>
            <p:cNvSpPr>
              <a:spLocks noChangeArrowheads="1"/>
            </p:cNvSpPr>
            <p:nvPr/>
          </p:nvSpPr>
          <p:spPr bwMode="auto">
            <a:xfrm>
              <a:off x="3643" y="1123"/>
              <a:ext cx="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547" name="Rectangle 59"/>
            <p:cNvSpPr>
              <a:spLocks noChangeArrowheads="1"/>
            </p:cNvSpPr>
            <p:nvPr/>
          </p:nvSpPr>
          <p:spPr bwMode="auto">
            <a:xfrm>
              <a:off x="3724" y="1156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48" name="Rectangle 60"/>
            <p:cNvSpPr>
              <a:spLocks noChangeArrowheads="1"/>
            </p:cNvSpPr>
            <p:nvPr/>
          </p:nvSpPr>
          <p:spPr bwMode="auto">
            <a:xfrm>
              <a:off x="3814" y="1098"/>
              <a:ext cx="311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63550" name="Group 62"/>
          <p:cNvGrpSpPr>
            <a:grpSpLocks noChangeAspect="1"/>
          </p:cNvGrpSpPr>
          <p:nvPr/>
        </p:nvGrpSpPr>
        <p:grpSpPr bwMode="auto">
          <a:xfrm>
            <a:off x="685800" y="2424113"/>
            <a:ext cx="7594600" cy="2187575"/>
            <a:chOff x="432" y="1527"/>
            <a:chExt cx="4784" cy="1378"/>
          </a:xfrm>
        </p:grpSpPr>
        <p:sp>
          <p:nvSpPr>
            <p:cNvPr id="63549" name="AutoShape 61"/>
            <p:cNvSpPr>
              <a:spLocks noChangeAspect="1" noChangeArrowheads="1" noTextEdit="1"/>
            </p:cNvSpPr>
            <p:nvPr/>
          </p:nvSpPr>
          <p:spPr bwMode="auto">
            <a:xfrm>
              <a:off x="432" y="1527"/>
              <a:ext cx="4784" cy="13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51" name="Rectangle 63"/>
            <p:cNvSpPr>
              <a:spLocks noChangeArrowheads="1"/>
            </p:cNvSpPr>
            <p:nvPr/>
          </p:nvSpPr>
          <p:spPr bwMode="auto">
            <a:xfrm>
              <a:off x="432" y="1650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63552" name="Rectangle 64"/>
            <p:cNvSpPr>
              <a:spLocks noChangeArrowheads="1"/>
            </p:cNvSpPr>
            <p:nvPr/>
          </p:nvSpPr>
          <p:spPr bwMode="auto">
            <a:xfrm>
              <a:off x="845" y="1650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3553" name="Rectangle 65"/>
            <p:cNvSpPr>
              <a:spLocks noChangeArrowheads="1"/>
            </p:cNvSpPr>
            <p:nvPr/>
          </p:nvSpPr>
          <p:spPr bwMode="auto">
            <a:xfrm>
              <a:off x="941" y="1650"/>
              <a:ext cx="50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63554" name="Rectangle 66"/>
            <p:cNvSpPr>
              <a:spLocks noChangeArrowheads="1"/>
            </p:cNvSpPr>
            <p:nvPr/>
          </p:nvSpPr>
          <p:spPr bwMode="auto">
            <a:xfrm>
              <a:off x="1152" y="1650"/>
              <a:ext cx="7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3555" name="Rectangle 67"/>
            <p:cNvSpPr>
              <a:spLocks noChangeArrowheads="1"/>
            </p:cNvSpPr>
            <p:nvPr/>
          </p:nvSpPr>
          <p:spPr bwMode="auto">
            <a:xfrm>
              <a:off x="748" y="1807"/>
              <a:ext cx="132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556" name="Rectangle 68"/>
            <p:cNvSpPr>
              <a:spLocks noChangeArrowheads="1"/>
            </p:cNvSpPr>
            <p:nvPr/>
          </p:nvSpPr>
          <p:spPr bwMode="auto">
            <a:xfrm>
              <a:off x="818" y="1860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57" name="Rectangle 69"/>
            <p:cNvSpPr>
              <a:spLocks noChangeArrowheads="1"/>
            </p:cNvSpPr>
            <p:nvPr/>
          </p:nvSpPr>
          <p:spPr bwMode="auto">
            <a:xfrm>
              <a:off x="889" y="1807"/>
              <a:ext cx="17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3558" name="Rectangle 70"/>
            <p:cNvSpPr>
              <a:spLocks noChangeArrowheads="1"/>
            </p:cNvSpPr>
            <p:nvPr/>
          </p:nvSpPr>
          <p:spPr bwMode="auto">
            <a:xfrm>
              <a:off x="1003" y="1860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59" name="Rectangle 71"/>
            <p:cNvSpPr>
              <a:spLocks noChangeArrowheads="1"/>
            </p:cNvSpPr>
            <p:nvPr/>
          </p:nvSpPr>
          <p:spPr bwMode="auto">
            <a:xfrm>
              <a:off x="1073" y="1860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560" name="Rectangle 72"/>
            <p:cNvSpPr>
              <a:spLocks noChangeArrowheads="1"/>
            </p:cNvSpPr>
            <p:nvPr/>
          </p:nvSpPr>
          <p:spPr bwMode="auto">
            <a:xfrm>
              <a:off x="1170" y="1842"/>
              <a:ext cx="29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61" name="Rectangle 73"/>
            <p:cNvSpPr>
              <a:spLocks noChangeArrowheads="1"/>
            </p:cNvSpPr>
            <p:nvPr/>
          </p:nvSpPr>
          <p:spPr bwMode="auto">
            <a:xfrm>
              <a:off x="1257" y="1807"/>
              <a:ext cx="237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63562" name="Rectangle 74"/>
            <p:cNvSpPr>
              <a:spLocks noChangeArrowheads="1"/>
            </p:cNvSpPr>
            <p:nvPr/>
          </p:nvSpPr>
          <p:spPr bwMode="auto">
            <a:xfrm>
              <a:off x="1424" y="1807"/>
              <a:ext cx="17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3563" name="Rectangle 75"/>
            <p:cNvSpPr>
              <a:spLocks noChangeArrowheads="1"/>
            </p:cNvSpPr>
            <p:nvPr/>
          </p:nvSpPr>
          <p:spPr bwMode="auto">
            <a:xfrm>
              <a:off x="1538" y="1833"/>
              <a:ext cx="29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64" name="Rectangle 76"/>
            <p:cNvSpPr>
              <a:spLocks noChangeArrowheads="1"/>
            </p:cNvSpPr>
            <p:nvPr/>
          </p:nvSpPr>
          <p:spPr bwMode="auto">
            <a:xfrm>
              <a:off x="1626" y="1553"/>
              <a:ext cx="19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3565" name="Rectangle 77"/>
            <p:cNvSpPr>
              <a:spLocks noChangeArrowheads="1"/>
            </p:cNvSpPr>
            <p:nvPr/>
          </p:nvSpPr>
          <p:spPr bwMode="auto">
            <a:xfrm>
              <a:off x="1775" y="1527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3566" name="Rectangle 78"/>
            <p:cNvSpPr>
              <a:spLocks noChangeArrowheads="1"/>
            </p:cNvSpPr>
            <p:nvPr/>
          </p:nvSpPr>
          <p:spPr bwMode="auto">
            <a:xfrm>
              <a:off x="1854" y="1553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567" name="Rectangle 79"/>
            <p:cNvSpPr>
              <a:spLocks noChangeArrowheads="1"/>
            </p:cNvSpPr>
            <p:nvPr/>
          </p:nvSpPr>
          <p:spPr bwMode="auto">
            <a:xfrm>
              <a:off x="1942" y="1614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68" name="Rectangle 80"/>
            <p:cNvSpPr>
              <a:spLocks noChangeArrowheads="1"/>
            </p:cNvSpPr>
            <p:nvPr/>
          </p:nvSpPr>
          <p:spPr bwMode="auto">
            <a:xfrm>
              <a:off x="2030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69" name="Rectangle 81"/>
            <p:cNvSpPr>
              <a:spLocks noChangeArrowheads="1"/>
            </p:cNvSpPr>
            <p:nvPr/>
          </p:nvSpPr>
          <p:spPr bwMode="auto">
            <a:xfrm>
              <a:off x="2117" y="1553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570" name="Rectangle 82"/>
            <p:cNvSpPr>
              <a:spLocks noChangeArrowheads="1"/>
            </p:cNvSpPr>
            <p:nvPr/>
          </p:nvSpPr>
          <p:spPr bwMode="auto">
            <a:xfrm>
              <a:off x="2196" y="1614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71" name="Rectangle 83"/>
            <p:cNvSpPr>
              <a:spLocks noChangeArrowheads="1"/>
            </p:cNvSpPr>
            <p:nvPr/>
          </p:nvSpPr>
          <p:spPr bwMode="auto">
            <a:xfrm>
              <a:off x="2284" y="1614"/>
              <a:ext cx="228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572" name="Rectangle 84"/>
            <p:cNvSpPr>
              <a:spLocks noChangeArrowheads="1"/>
            </p:cNvSpPr>
            <p:nvPr/>
          </p:nvSpPr>
          <p:spPr bwMode="auto">
            <a:xfrm>
              <a:off x="2398" y="1597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73" name="Rectangle 85"/>
            <p:cNvSpPr>
              <a:spLocks noChangeArrowheads="1"/>
            </p:cNvSpPr>
            <p:nvPr/>
          </p:nvSpPr>
          <p:spPr bwMode="auto">
            <a:xfrm>
              <a:off x="2495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74" name="Rectangle 86"/>
            <p:cNvSpPr>
              <a:spLocks noChangeArrowheads="1"/>
            </p:cNvSpPr>
            <p:nvPr/>
          </p:nvSpPr>
          <p:spPr bwMode="auto">
            <a:xfrm>
              <a:off x="2583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75" name="Rectangle 87"/>
            <p:cNvSpPr>
              <a:spLocks noChangeArrowheads="1"/>
            </p:cNvSpPr>
            <p:nvPr/>
          </p:nvSpPr>
          <p:spPr bwMode="auto">
            <a:xfrm>
              <a:off x="2662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76" name="Rectangle 88"/>
            <p:cNvSpPr>
              <a:spLocks noChangeArrowheads="1"/>
            </p:cNvSpPr>
            <p:nvPr/>
          </p:nvSpPr>
          <p:spPr bwMode="auto">
            <a:xfrm>
              <a:off x="2741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77" name="Rectangle 89"/>
            <p:cNvSpPr>
              <a:spLocks noChangeArrowheads="1"/>
            </p:cNvSpPr>
            <p:nvPr/>
          </p:nvSpPr>
          <p:spPr bwMode="auto">
            <a:xfrm>
              <a:off x="2828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78" name="Rectangle 90"/>
            <p:cNvSpPr>
              <a:spLocks noChangeArrowheads="1"/>
            </p:cNvSpPr>
            <p:nvPr/>
          </p:nvSpPr>
          <p:spPr bwMode="auto">
            <a:xfrm>
              <a:off x="2907" y="1553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579" name="Rectangle 91"/>
            <p:cNvSpPr>
              <a:spLocks noChangeArrowheads="1"/>
            </p:cNvSpPr>
            <p:nvPr/>
          </p:nvSpPr>
          <p:spPr bwMode="auto">
            <a:xfrm>
              <a:off x="2995" y="1588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80" name="Rectangle 92"/>
            <p:cNvSpPr>
              <a:spLocks noChangeArrowheads="1"/>
            </p:cNvSpPr>
            <p:nvPr/>
          </p:nvSpPr>
          <p:spPr bwMode="auto">
            <a:xfrm>
              <a:off x="3092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81" name="Rectangle 93"/>
            <p:cNvSpPr>
              <a:spLocks noChangeArrowheads="1"/>
            </p:cNvSpPr>
            <p:nvPr/>
          </p:nvSpPr>
          <p:spPr bwMode="auto">
            <a:xfrm>
              <a:off x="3171" y="1553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582" name="Rectangle 94"/>
            <p:cNvSpPr>
              <a:spLocks noChangeArrowheads="1"/>
            </p:cNvSpPr>
            <p:nvPr/>
          </p:nvSpPr>
          <p:spPr bwMode="auto">
            <a:xfrm>
              <a:off x="3258" y="1614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83" name="Rectangle 95"/>
            <p:cNvSpPr>
              <a:spLocks noChangeArrowheads="1"/>
            </p:cNvSpPr>
            <p:nvPr/>
          </p:nvSpPr>
          <p:spPr bwMode="auto">
            <a:xfrm>
              <a:off x="3346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84" name="Rectangle 96"/>
            <p:cNvSpPr>
              <a:spLocks noChangeArrowheads="1"/>
            </p:cNvSpPr>
            <p:nvPr/>
          </p:nvSpPr>
          <p:spPr bwMode="auto">
            <a:xfrm>
              <a:off x="3434" y="1553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585" name="Rectangle 97"/>
            <p:cNvSpPr>
              <a:spLocks noChangeArrowheads="1"/>
            </p:cNvSpPr>
            <p:nvPr/>
          </p:nvSpPr>
          <p:spPr bwMode="auto">
            <a:xfrm>
              <a:off x="3522" y="1614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586" name="Rectangle 98"/>
            <p:cNvSpPr>
              <a:spLocks noChangeArrowheads="1"/>
            </p:cNvSpPr>
            <p:nvPr/>
          </p:nvSpPr>
          <p:spPr bwMode="auto">
            <a:xfrm>
              <a:off x="3601" y="1614"/>
              <a:ext cx="228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587" name="Rectangle 99"/>
            <p:cNvSpPr>
              <a:spLocks noChangeArrowheads="1"/>
            </p:cNvSpPr>
            <p:nvPr/>
          </p:nvSpPr>
          <p:spPr bwMode="auto">
            <a:xfrm>
              <a:off x="3724" y="1597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88" name="Rectangle 100"/>
            <p:cNvSpPr>
              <a:spLocks noChangeArrowheads="1"/>
            </p:cNvSpPr>
            <p:nvPr/>
          </p:nvSpPr>
          <p:spPr bwMode="auto">
            <a:xfrm>
              <a:off x="3820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89" name="Rectangle 101"/>
            <p:cNvSpPr>
              <a:spLocks noChangeArrowheads="1"/>
            </p:cNvSpPr>
            <p:nvPr/>
          </p:nvSpPr>
          <p:spPr bwMode="auto">
            <a:xfrm>
              <a:off x="3899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90" name="Rectangle 102"/>
            <p:cNvSpPr>
              <a:spLocks noChangeArrowheads="1"/>
            </p:cNvSpPr>
            <p:nvPr/>
          </p:nvSpPr>
          <p:spPr bwMode="auto">
            <a:xfrm>
              <a:off x="3987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91" name="Rectangle 103"/>
            <p:cNvSpPr>
              <a:spLocks noChangeArrowheads="1"/>
            </p:cNvSpPr>
            <p:nvPr/>
          </p:nvSpPr>
          <p:spPr bwMode="auto">
            <a:xfrm>
              <a:off x="4066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592" name="Rectangle 104"/>
            <p:cNvSpPr>
              <a:spLocks noChangeArrowheads="1"/>
            </p:cNvSpPr>
            <p:nvPr/>
          </p:nvSpPr>
          <p:spPr bwMode="auto">
            <a:xfrm>
              <a:off x="4145" y="1553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593" name="Rectangle 105"/>
            <p:cNvSpPr>
              <a:spLocks noChangeArrowheads="1"/>
            </p:cNvSpPr>
            <p:nvPr/>
          </p:nvSpPr>
          <p:spPr bwMode="auto">
            <a:xfrm>
              <a:off x="4233" y="1553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594" name="Rectangle 106"/>
            <p:cNvSpPr>
              <a:spLocks noChangeArrowheads="1"/>
            </p:cNvSpPr>
            <p:nvPr/>
          </p:nvSpPr>
          <p:spPr bwMode="auto">
            <a:xfrm>
              <a:off x="4321" y="1588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595" name="Rectangle 107"/>
            <p:cNvSpPr>
              <a:spLocks noChangeArrowheads="1"/>
            </p:cNvSpPr>
            <p:nvPr/>
          </p:nvSpPr>
          <p:spPr bwMode="auto">
            <a:xfrm>
              <a:off x="4417" y="1527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3596" name="Rectangle 108"/>
            <p:cNvSpPr>
              <a:spLocks noChangeArrowheads="1"/>
            </p:cNvSpPr>
            <p:nvPr/>
          </p:nvSpPr>
          <p:spPr bwMode="auto">
            <a:xfrm>
              <a:off x="1626" y="1755"/>
              <a:ext cx="2870" cy="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97" name="Rectangle 109"/>
            <p:cNvSpPr>
              <a:spLocks noChangeArrowheads="1"/>
            </p:cNvSpPr>
            <p:nvPr/>
          </p:nvSpPr>
          <p:spPr bwMode="auto">
            <a:xfrm>
              <a:off x="2284" y="1808"/>
              <a:ext cx="19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3598" name="Rectangle 110"/>
            <p:cNvSpPr>
              <a:spLocks noChangeArrowheads="1"/>
            </p:cNvSpPr>
            <p:nvPr/>
          </p:nvSpPr>
          <p:spPr bwMode="auto">
            <a:xfrm>
              <a:off x="2433" y="1782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3599" name="Rectangle 111"/>
            <p:cNvSpPr>
              <a:spLocks noChangeArrowheads="1"/>
            </p:cNvSpPr>
            <p:nvPr/>
          </p:nvSpPr>
          <p:spPr bwMode="auto">
            <a:xfrm>
              <a:off x="2512" y="1808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600" name="Rectangle 112"/>
            <p:cNvSpPr>
              <a:spLocks noChangeArrowheads="1"/>
            </p:cNvSpPr>
            <p:nvPr/>
          </p:nvSpPr>
          <p:spPr bwMode="auto">
            <a:xfrm>
              <a:off x="2600" y="1860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01" name="Rectangle 113"/>
            <p:cNvSpPr>
              <a:spLocks noChangeArrowheads="1"/>
            </p:cNvSpPr>
            <p:nvPr/>
          </p:nvSpPr>
          <p:spPr bwMode="auto">
            <a:xfrm>
              <a:off x="2688" y="1808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02" name="Rectangle 114"/>
            <p:cNvSpPr>
              <a:spLocks noChangeArrowheads="1"/>
            </p:cNvSpPr>
            <p:nvPr/>
          </p:nvSpPr>
          <p:spPr bwMode="auto">
            <a:xfrm>
              <a:off x="2776" y="1808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603" name="Rectangle 115"/>
            <p:cNvSpPr>
              <a:spLocks noChangeArrowheads="1"/>
            </p:cNvSpPr>
            <p:nvPr/>
          </p:nvSpPr>
          <p:spPr bwMode="auto">
            <a:xfrm>
              <a:off x="2864" y="1860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04" name="Rectangle 116"/>
            <p:cNvSpPr>
              <a:spLocks noChangeArrowheads="1"/>
            </p:cNvSpPr>
            <p:nvPr/>
          </p:nvSpPr>
          <p:spPr bwMode="auto">
            <a:xfrm>
              <a:off x="2951" y="1860"/>
              <a:ext cx="228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605" name="Rectangle 117"/>
            <p:cNvSpPr>
              <a:spLocks noChangeArrowheads="1"/>
            </p:cNvSpPr>
            <p:nvPr/>
          </p:nvSpPr>
          <p:spPr bwMode="auto">
            <a:xfrm>
              <a:off x="3065" y="184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06" name="Rectangle 118"/>
            <p:cNvSpPr>
              <a:spLocks noChangeArrowheads="1"/>
            </p:cNvSpPr>
            <p:nvPr/>
          </p:nvSpPr>
          <p:spPr bwMode="auto">
            <a:xfrm>
              <a:off x="3162" y="1808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07" name="Rectangle 119"/>
            <p:cNvSpPr>
              <a:spLocks noChangeArrowheads="1"/>
            </p:cNvSpPr>
            <p:nvPr/>
          </p:nvSpPr>
          <p:spPr bwMode="auto">
            <a:xfrm>
              <a:off x="3241" y="1808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608" name="Rectangle 120"/>
            <p:cNvSpPr>
              <a:spLocks noChangeArrowheads="1"/>
            </p:cNvSpPr>
            <p:nvPr/>
          </p:nvSpPr>
          <p:spPr bwMode="auto">
            <a:xfrm>
              <a:off x="3329" y="1808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609" name="Rectangle 121"/>
            <p:cNvSpPr>
              <a:spLocks noChangeArrowheads="1"/>
            </p:cNvSpPr>
            <p:nvPr/>
          </p:nvSpPr>
          <p:spPr bwMode="auto">
            <a:xfrm>
              <a:off x="3408" y="1808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610" name="Rectangle 122"/>
            <p:cNvSpPr>
              <a:spLocks noChangeArrowheads="1"/>
            </p:cNvSpPr>
            <p:nvPr/>
          </p:nvSpPr>
          <p:spPr bwMode="auto">
            <a:xfrm>
              <a:off x="3495" y="1808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11" name="Rectangle 123"/>
            <p:cNvSpPr>
              <a:spLocks noChangeArrowheads="1"/>
            </p:cNvSpPr>
            <p:nvPr/>
          </p:nvSpPr>
          <p:spPr bwMode="auto">
            <a:xfrm>
              <a:off x="3574" y="1808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612" name="Rectangle 124"/>
            <p:cNvSpPr>
              <a:spLocks noChangeArrowheads="1"/>
            </p:cNvSpPr>
            <p:nvPr/>
          </p:nvSpPr>
          <p:spPr bwMode="auto">
            <a:xfrm>
              <a:off x="3662" y="184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13" name="Rectangle 125"/>
            <p:cNvSpPr>
              <a:spLocks noChangeArrowheads="1"/>
            </p:cNvSpPr>
            <p:nvPr/>
          </p:nvSpPr>
          <p:spPr bwMode="auto">
            <a:xfrm>
              <a:off x="3759" y="1782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3614" name="Rectangle 126"/>
            <p:cNvSpPr>
              <a:spLocks noChangeArrowheads="1"/>
            </p:cNvSpPr>
            <p:nvPr/>
          </p:nvSpPr>
          <p:spPr bwMode="auto">
            <a:xfrm>
              <a:off x="432" y="2010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63615" name="Rectangle 127"/>
            <p:cNvSpPr>
              <a:spLocks noChangeArrowheads="1"/>
            </p:cNvSpPr>
            <p:nvPr/>
          </p:nvSpPr>
          <p:spPr bwMode="auto">
            <a:xfrm>
              <a:off x="845" y="2010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3616" name="Rectangle 128"/>
            <p:cNvSpPr>
              <a:spLocks noChangeArrowheads="1"/>
            </p:cNvSpPr>
            <p:nvPr/>
          </p:nvSpPr>
          <p:spPr bwMode="auto">
            <a:xfrm>
              <a:off x="941" y="2010"/>
              <a:ext cx="50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63617" name="Rectangle 129"/>
            <p:cNvSpPr>
              <a:spLocks noChangeArrowheads="1"/>
            </p:cNvSpPr>
            <p:nvPr/>
          </p:nvSpPr>
          <p:spPr bwMode="auto">
            <a:xfrm>
              <a:off x="1152" y="2010"/>
              <a:ext cx="7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3618" name="Rectangle 130"/>
            <p:cNvSpPr>
              <a:spLocks noChangeArrowheads="1"/>
            </p:cNvSpPr>
            <p:nvPr/>
          </p:nvSpPr>
          <p:spPr bwMode="auto">
            <a:xfrm>
              <a:off x="748" y="2167"/>
              <a:ext cx="132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619" name="Rectangle 131"/>
            <p:cNvSpPr>
              <a:spLocks noChangeArrowheads="1"/>
            </p:cNvSpPr>
            <p:nvPr/>
          </p:nvSpPr>
          <p:spPr bwMode="auto">
            <a:xfrm>
              <a:off x="818" y="2220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20" name="Rectangle 132"/>
            <p:cNvSpPr>
              <a:spLocks noChangeArrowheads="1"/>
            </p:cNvSpPr>
            <p:nvPr/>
          </p:nvSpPr>
          <p:spPr bwMode="auto">
            <a:xfrm>
              <a:off x="889" y="2167"/>
              <a:ext cx="17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3621" name="Rectangle 133"/>
            <p:cNvSpPr>
              <a:spLocks noChangeArrowheads="1"/>
            </p:cNvSpPr>
            <p:nvPr/>
          </p:nvSpPr>
          <p:spPr bwMode="auto">
            <a:xfrm>
              <a:off x="1003" y="2220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22" name="Rectangle 134"/>
            <p:cNvSpPr>
              <a:spLocks noChangeArrowheads="1"/>
            </p:cNvSpPr>
            <p:nvPr/>
          </p:nvSpPr>
          <p:spPr bwMode="auto">
            <a:xfrm>
              <a:off x="1073" y="2220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623" name="Rectangle 135"/>
            <p:cNvSpPr>
              <a:spLocks noChangeArrowheads="1"/>
            </p:cNvSpPr>
            <p:nvPr/>
          </p:nvSpPr>
          <p:spPr bwMode="auto">
            <a:xfrm>
              <a:off x="1170" y="2202"/>
              <a:ext cx="29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24" name="Rectangle 136"/>
            <p:cNvSpPr>
              <a:spLocks noChangeArrowheads="1"/>
            </p:cNvSpPr>
            <p:nvPr/>
          </p:nvSpPr>
          <p:spPr bwMode="auto">
            <a:xfrm>
              <a:off x="1257" y="2167"/>
              <a:ext cx="237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63625" name="Rectangle 137"/>
            <p:cNvSpPr>
              <a:spLocks noChangeArrowheads="1"/>
            </p:cNvSpPr>
            <p:nvPr/>
          </p:nvSpPr>
          <p:spPr bwMode="auto">
            <a:xfrm>
              <a:off x="1424" y="2167"/>
              <a:ext cx="17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3626" name="Rectangle 138"/>
            <p:cNvSpPr>
              <a:spLocks noChangeArrowheads="1"/>
            </p:cNvSpPr>
            <p:nvPr/>
          </p:nvSpPr>
          <p:spPr bwMode="auto">
            <a:xfrm>
              <a:off x="1538" y="2202"/>
              <a:ext cx="29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27" name="Rectangle 139"/>
            <p:cNvSpPr>
              <a:spLocks noChangeArrowheads="1"/>
            </p:cNvSpPr>
            <p:nvPr/>
          </p:nvSpPr>
          <p:spPr bwMode="auto">
            <a:xfrm>
              <a:off x="1617" y="2036"/>
              <a:ext cx="19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3628" name="Rectangle 140"/>
            <p:cNvSpPr>
              <a:spLocks noChangeArrowheads="1"/>
            </p:cNvSpPr>
            <p:nvPr/>
          </p:nvSpPr>
          <p:spPr bwMode="auto">
            <a:xfrm>
              <a:off x="1766" y="2010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3629" name="Rectangle 141"/>
            <p:cNvSpPr>
              <a:spLocks noChangeArrowheads="1"/>
            </p:cNvSpPr>
            <p:nvPr/>
          </p:nvSpPr>
          <p:spPr bwMode="auto">
            <a:xfrm>
              <a:off x="1845" y="2036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630" name="Rectangle 142"/>
            <p:cNvSpPr>
              <a:spLocks noChangeArrowheads="1"/>
            </p:cNvSpPr>
            <p:nvPr/>
          </p:nvSpPr>
          <p:spPr bwMode="auto">
            <a:xfrm>
              <a:off x="1933" y="2097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31" name="Rectangle 143"/>
            <p:cNvSpPr>
              <a:spLocks noChangeArrowheads="1"/>
            </p:cNvSpPr>
            <p:nvPr/>
          </p:nvSpPr>
          <p:spPr bwMode="auto">
            <a:xfrm>
              <a:off x="2021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32" name="Rectangle 144"/>
            <p:cNvSpPr>
              <a:spLocks noChangeArrowheads="1"/>
            </p:cNvSpPr>
            <p:nvPr/>
          </p:nvSpPr>
          <p:spPr bwMode="auto">
            <a:xfrm>
              <a:off x="2100" y="2036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633" name="Rectangle 145"/>
            <p:cNvSpPr>
              <a:spLocks noChangeArrowheads="1"/>
            </p:cNvSpPr>
            <p:nvPr/>
          </p:nvSpPr>
          <p:spPr bwMode="auto">
            <a:xfrm>
              <a:off x="2188" y="2097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34" name="Rectangle 146"/>
            <p:cNvSpPr>
              <a:spLocks noChangeArrowheads="1"/>
            </p:cNvSpPr>
            <p:nvPr/>
          </p:nvSpPr>
          <p:spPr bwMode="auto">
            <a:xfrm>
              <a:off x="2275" y="2097"/>
              <a:ext cx="228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635" name="Rectangle 147"/>
            <p:cNvSpPr>
              <a:spLocks noChangeArrowheads="1"/>
            </p:cNvSpPr>
            <p:nvPr/>
          </p:nvSpPr>
          <p:spPr bwMode="auto">
            <a:xfrm>
              <a:off x="2390" y="2080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36" name="Rectangle 148"/>
            <p:cNvSpPr>
              <a:spLocks noChangeArrowheads="1"/>
            </p:cNvSpPr>
            <p:nvPr/>
          </p:nvSpPr>
          <p:spPr bwMode="auto">
            <a:xfrm>
              <a:off x="2486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37" name="Rectangle 149"/>
            <p:cNvSpPr>
              <a:spLocks noChangeArrowheads="1"/>
            </p:cNvSpPr>
            <p:nvPr/>
          </p:nvSpPr>
          <p:spPr bwMode="auto">
            <a:xfrm>
              <a:off x="2565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638" name="Rectangle 150"/>
            <p:cNvSpPr>
              <a:spLocks noChangeArrowheads="1"/>
            </p:cNvSpPr>
            <p:nvPr/>
          </p:nvSpPr>
          <p:spPr bwMode="auto">
            <a:xfrm>
              <a:off x="2653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639" name="Rectangle 151"/>
            <p:cNvSpPr>
              <a:spLocks noChangeArrowheads="1"/>
            </p:cNvSpPr>
            <p:nvPr/>
          </p:nvSpPr>
          <p:spPr bwMode="auto">
            <a:xfrm>
              <a:off x="2732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640" name="Rectangle 152"/>
            <p:cNvSpPr>
              <a:spLocks noChangeArrowheads="1"/>
            </p:cNvSpPr>
            <p:nvPr/>
          </p:nvSpPr>
          <p:spPr bwMode="auto">
            <a:xfrm>
              <a:off x="2820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41" name="Rectangle 153"/>
            <p:cNvSpPr>
              <a:spLocks noChangeArrowheads="1"/>
            </p:cNvSpPr>
            <p:nvPr/>
          </p:nvSpPr>
          <p:spPr bwMode="auto">
            <a:xfrm>
              <a:off x="2899" y="2036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642" name="Rectangle 154"/>
            <p:cNvSpPr>
              <a:spLocks noChangeArrowheads="1"/>
            </p:cNvSpPr>
            <p:nvPr/>
          </p:nvSpPr>
          <p:spPr bwMode="auto">
            <a:xfrm>
              <a:off x="2986" y="2071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43" name="Rectangle 155"/>
            <p:cNvSpPr>
              <a:spLocks noChangeArrowheads="1"/>
            </p:cNvSpPr>
            <p:nvPr/>
          </p:nvSpPr>
          <p:spPr bwMode="auto">
            <a:xfrm>
              <a:off x="3083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44" name="Rectangle 156"/>
            <p:cNvSpPr>
              <a:spLocks noChangeArrowheads="1"/>
            </p:cNvSpPr>
            <p:nvPr/>
          </p:nvSpPr>
          <p:spPr bwMode="auto">
            <a:xfrm>
              <a:off x="3162" y="2036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645" name="Rectangle 157"/>
            <p:cNvSpPr>
              <a:spLocks noChangeArrowheads="1"/>
            </p:cNvSpPr>
            <p:nvPr/>
          </p:nvSpPr>
          <p:spPr bwMode="auto">
            <a:xfrm>
              <a:off x="3250" y="2097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46" name="Rectangle 158"/>
            <p:cNvSpPr>
              <a:spLocks noChangeArrowheads="1"/>
            </p:cNvSpPr>
            <p:nvPr/>
          </p:nvSpPr>
          <p:spPr bwMode="auto">
            <a:xfrm>
              <a:off x="3337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47" name="Rectangle 159"/>
            <p:cNvSpPr>
              <a:spLocks noChangeArrowheads="1"/>
            </p:cNvSpPr>
            <p:nvPr/>
          </p:nvSpPr>
          <p:spPr bwMode="auto">
            <a:xfrm>
              <a:off x="3425" y="2036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648" name="Rectangle 160"/>
            <p:cNvSpPr>
              <a:spLocks noChangeArrowheads="1"/>
            </p:cNvSpPr>
            <p:nvPr/>
          </p:nvSpPr>
          <p:spPr bwMode="auto">
            <a:xfrm>
              <a:off x="3513" y="2097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49" name="Rectangle 161"/>
            <p:cNvSpPr>
              <a:spLocks noChangeArrowheads="1"/>
            </p:cNvSpPr>
            <p:nvPr/>
          </p:nvSpPr>
          <p:spPr bwMode="auto">
            <a:xfrm>
              <a:off x="3592" y="2097"/>
              <a:ext cx="228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650" name="Rectangle 162"/>
            <p:cNvSpPr>
              <a:spLocks noChangeArrowheads="1"/>
            </p:cNvSpPr>
            <p:nvPr/>
          </p:nvSpPr>
          <p:spPr bwMode="auto">
            <a:xfrm>
              <a:off x="3715" y="2080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51" name="Rectangle 163"/>
            <p:cNvSpPr>
              <a:spLocks noChangeArrowheads="1"/>
            </p:cNvSpPr>
            <p:nvPr/>
          </p:nvSpPr>
          <p:spPr bwMode="auto">
            <a:xfrm>
              <a:off x="3811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52" name="Rectangle 164"/>
            <p:cNvSpPr>
              <a:spLocks noChangeArrowheads="1"/>
            </p:cNvSpPr>
            <p:nvPr/>
          </p:nvSpPr>
          <p:spPr bwMode="auto">
            <a:xfrm>
              <a:off x="3890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653" name="Rectangle 165"/>
            <p:cNvSpPr>
              <a:spLocks noChangeArrowheads="1"/>
            </p:cNvSpPr>
            <p:nvPr/>
          </p:nvSpPr>
          <p:spPr bwMode="auto">
            <a:xfrm>
              <a:off x="3978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654" name="Rectangle 166"/>
            <p:cNvSpPr>
              <a:spLocks noChangeArrowheads="1"/>
            </p:cNvSpPr>
            <p:nvPr/>
          </p:nvSpPr>
          <p:spPr bwMode="auto">
            <a:xfrm>
              <a:off x="4057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3655" name="Rectangle 167"/>
            <p:cNvSpPr>
              <a:spLocks noChangeArrowheads="1"/>
            </p:cNvSpPr>
            <p:nvPr/>
          </p:nvSpPr>
          <p:spPr bwMode="auto">
            <a:xfrm>
              <a:off x="4136" y="2036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3656" name="Rectangle 168"/>
            <p:cNvSpPr>
              <a:spLocks noChangeArrowheads="1"/>
            </p:cNvSpPr>
            <p:nvPr/>
          </p:nvSpPr>
          <p:spPr bwMode="auto">
            <a:xfrm>
              <a:off x="4224" y="2036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657" name="Rectangle 169"/>
            <p:cNvSpPr>
              <a:spLocks noChangeArrowheads="1"/>
            </p:cNvSpPr>
            <p:nvPr/>
          </p:nvSpPr>
          <p:spPr bwMode="auto">
            <a:xfrm>
              <a:off x="4312" y="2071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58" name="Rectangle 170"/>
            <p:cNvSpPr>
              <a:spLocks noChangeArrowheads="1"/>
            </p:cNvSpPr>
            <p:nvPr/>
          </p:nvSpPr>
          <p:spPr bwMode="auto">
            <a:xfrm>
              <a:off x="4408" y="2010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3659" name="Rectangle 171"/>
            <p:cNvSpPr>
              <a:spLocks noChangeArrowheads="1"/>
            </p:cNvSpPr>
            <p:nvPr/>
          </p:nvSpPr>
          <p:spPr bwMode="auto">
            <a:xfrm>
              <a:off x="432" y="2545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63660" name="Rectangle 172"/>
            <p:cNvSpPr>
              <a:spLocks noChangeArrowheads="1"/>
            </p:cNvSpPr>
            <p:nvPr/>
          </p:nvSpPr>
          <p:spPr bwMode="auto">
            <a:xfrm>
              <a:off x="845" y="2545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3661" name="Rectangle 173"/>
            <p:cNvSpPr>
              <a:spLocks noChangeArrowheads="1"/>
            </p:cNvSpPr>
            <p:nvPr/>
          </p:nvSpPr>
          <p:spPr bwMode="auto">
            <a:xfrm>
              <a:off x="941" y="2545"/>
              <a:ext cx="50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63662" name="Rectangle 174"/>
            <p:cNvSpPr>
              <a:spLocks noChangeArrowheads="1"/>
            </p:cNvSpPr>
            <p:nvPr/>
          </p:nvSpPr>
          <p:spPr bwMode="auto">
            <a:xfrm>
              <a:off x="1152" y="2545"/>
              <a:ext cx="70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3663" name="Rectangle 175"/>
            <p:cNvSpPr>
              <a:spLocks noChangeArrowheads="1"/>
            </p:cNvSpPr>
            <p:nvPr/>
          </p:nvSpPr>
          <p:spPr bwMode="auto">
            <a:xfrm>
              <a:off x="748" y="2702"/>
              <a:ext cx="132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664" name="Rectangle 176"/>
            <p:cNvSpPr>
              <a:spLocks noChangeArrowheads="1"/>
            </p:cNvSpPr>
            <p:nvPr/>
          </p:nvSpPr>
          <p:spPr bwMode="auto">
            <a:xfrm>
              <a:off x="818" y="2755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65" name="Rectangle 177"/>
            <p:cNvSpPr>
              <a:spLocks noChangeArrowheads="1"/>
            </p:cNvSpPr>
            <p:nvPr/>
          </p:nvSpPr>
          <p:spPr bwMode="auto">
            <a:xfrm>
              <a:off x="889" y="2702"/>
              <a:ext cx="17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3666" name="Rectangle 178"/>
            <p:cNvSpPr>
              <a:spLocks noChangeArrowheads="1"/>
            </p:cNvSpPr>
            <p:nvPr/>
          </p:nvSpPr>
          <p:spPr bwMode="auto">
            <a:xfrm>
              <a:off x="1003" y="2755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67" name="Rectangle 179"/>
            <p:cNvSpPr>
              <a:spLocks noChangeArrowheads="1"/>
            </p:cNvSpPr>
            <p:nvPr/>
          </p:nvSpPr>
          <p:spPr bwMode="auto">
            <a:xfrm>
              <a:off x="1073" y="2755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668" name="Rectangle 180"/>
            <p:cNvSpPr>
              <a:spLocks noChangeArrowheads="1"/>
            </p:cNvSpPr>
            <p:nvPr/>
          </p:nvSpPr>
          <p:spPr bwMode="auto">
            <a:xfrm>
              <a:off x="1170" y="2737"/>
              <a:ext cx="29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69" name="Rectangle 181"/>
            <p:cNvSpPr>
              <a:spLocks noChangeArrowheads="1"/>
            </p:cNvSpPr>
            <p:nvPr/>
          </p:nvSpPr>
          <p:spPr bwMode="auto">
            <a:xfrm>
              <a:off x="1257" y="2702"/>
              <a:ext cx="237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63670" name="Rectangle 182"/>
            <p:cNvSpPr>
              <a:spLocks noChangeArrowheads="1"/>
            </p:cNvSpPr>
            <p:nvPr/>
          </p:nvSpPr>
          <p:spPr bwMode="auto">
            <a:xfrm>
              <a:off x="1424" y="2702"/>
              <a:ext cx="17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3671" name="Rectangle 183"/>
            <p:cNvSpPr>
              <a:spLocks noChangeArrowheads="1"/>
            </p:cNvSpPr>
            <p:nvPr/>
          </p:nvSpPr>
          <p:spPr bwMode="auto">
            <a:xfrm>
              <a:off x="1538" y="2728"/>
              <a:ext cx="29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72" name="Rectangle 184"/>
            <p:cNvSpPr>
              <a:spLocks noChangeArrowheads="1"/>
            </p:cNvSpPr>
            <p:nvPr/>
          </p:nvSpPr>
          <p:spPr bwMode="auto">
            <a:xfrm>
              <a:off x="1617" y="2571"/>
              <a:ext cx="19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3673" name="Rectangle 185"/>
            <p:cNvSpPr>
              <a:spLocks noChangeArrowheads="1"/>
            </p:cNvSpPr>
            <p:nvPr/>
          </p:nvSpPr>
          <p:spPr bwMode="auto">
            <a:xfrm>
              <a:off x="1766" y="2545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3674" name="Rectangle 186"/>
            <p:cNvSpPr>
              <a:spLocks noChangeArrowheads="1"/>
            </p:cNvSpPr>
            <p:nvPr/>
          </p:nvSpPr>
          <p:spPr bwMode="auto">
            <a:xfrm>
              <a:off x="1845" y="2571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675" name="Rectangle 187"/>
            <p:cNvSpPr>
              <a:spLocks noChangeArrowheads="1"/>
            </p:cNvSpPr>
            <p:nvPr/>
          </p:nvSpPr>
          <p:spPr bwMode="auto">
            <a:xfrm>
              <a:off x="1933" y="2632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76" name="Rectangle 188"/>
            <p:cNvSpPr>
              <a:spLocks noChangeArrowheads="1"/>
            </p:cNvSpPr>
            <p:nvPr/>
          </p:nvSpPr>
          <p:spPr bwMode="auto">
            <a:xfrm>
              <a:off x="2021" y="256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3677" name="Rectangle 189"/>
            <p:cNvSpPr>
              <a:spLocks noChangeArrowheads="1"/>
            </p:cNvSpPr>
            <p:nvPr/>
          </p:nvSpPr>
          <p:spPr bwMode="auto">
            <a:xfrm>
              <a:off x="2074" y="2571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678" name="Rectangle 190"/>
            <p:cNvSpPr>
              <a:spLocks noChangeArrowheads="1"/>
            </p:cNvSpPr>
            <p:nvPr/>
          </p:nvSpPr>
          <p:spPr bwMode="auto">
            <a:xfrm>
              <a:off x="2161" y="2632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79" name="Rectangle 191"/>
            <p:cNvSpPr>
              <a:spLocks noChangeArrowheads="1"/>
            </p:cNvSpPr>
            <p:nvPr/>
          </p:nvSpPr>
          <p:spPr bwMode="auto">
            <a:xfrm>
              <a:off x="2249" y="2545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3680" name="Rectangle 192"/>
            <p:cNvSpPr>
              <a:spLocks noChangeArrowheads="1"/>
            </p:cNvSpPr>
            <p:nvPr/>
          </p:nvSpPr>
          <p:spPr bwMode="auto">
            <a:xfrm>
              <a:off x="2372" y="256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3681" name="Rectangle 193"/>
            <p:cNvSpPr>
              <a:spLocks noChangeArrowheads="1"/>
            </p:cNvSpPr>
            <p:nvPr/>
          </p:nvSpPr>
          <p:spPr bwMode="auto">
            <a:xfrm>
              <a:off x="2469" y="2545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63682" name="Rectangle 194"/>
            <p:cNvSpPr>
              <a:spLocks noChangeArrowheads="1"/>
            </p:cNvSpPr>
            <p:nvPr/>
          </p:nvSpPr>
          <p:spPr bwMode="auto">
            <a:xfrm>
              <a:off x="2530" y="2395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3683" name="Rectangle 195"/>
            <p:cNvSpPr>
              <a:spLocks noChangeArrowheads="1"/>
            </p:cNvSpPr>
            <p:nvPr/>
          </p:nvSpPr>
          <p:spPr bwMode="auto">
            <a:xfrm>
              <a:off x="2609" y="2395"/>
              <a:ext cx="228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3684" name="Rectangle 196"/>
            <p:cNvSpPr>
              <a:spLocks noChangeArrowheads="1"/>
            </p:cNvSpPr>
            <p:nvPr/>
          </p:nvSpPr>
          <p:spPr bwMode="auto">
            <a:xfrm>
              <a:off x="2732" y="2378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685" name="Rectangle 197"/>
            <p:cNvSpPr>
              <a:spLocks noChangeArrowheads="1"/>
            </p:cNvSpPr>
            <p:nvPr/>
          </p:nvSpPr>
          <p:spPr bwMode="auto">
            <a:xfrm>
              <a:off x="2583" y="2439"/>
              <a:ext cx="307" cy="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ex10" pitchFamily="34" charset="0"/>
                </a:rPr>
                <a:t>Y</a:t>
              </a:r>
              <a:endParaRPr lang="en-US" altLang="en-US"/>
            </a:p>
          </p:txBody>
        </p:sp>
        <p:sp>
          <p:nvSpPr>
            <p:cNvPr id="63686" name="Rectangle 198"/>
            <p:cNvSpPr>
              <a:spLocks noChangeArrowheads="1"/>
            </p:cNvSpPr>
            <p:nvPr/>
          </p:nvSpPr>
          <p:spPr bwMode="auto">
            <a:xfrm>
              <a:off x="2530" y="2781"/>
              <a:ext cx="1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3687" name="Rectangle 199"/>
            <p:cNvSpPr>
              <a:spLocks noChangeArrowheads="1"/>
            </p:cNvSpPr>
            <p:nvPr/>
          </p:nvSpPr>
          <p:spPr bwMode="auto">
            <a:xfrm>
              <a:off x="2591" y="2764"/>
              <a:ext cx="46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=1</a:t>
              </a:r>
              <a:endParaRPr lang="en-US" altLang="en-US"/>
            </a:p>
          </p:txBody>
        </p:sp>
        <p:sp>
          <p:nvSpPr>
            <p:cNvPr id="63688" name="Rectangle 200"/>
            <p:cNvSpPr>
              <a:spLocks noChangeArrowheads="1"/>
            </p:cNvSpPr>
            <p:nvPr/>
          </p:nvSpPr>
          <p:spPr bwMode="auto">
            <a:xfrm>
              <a:off x="2855" y="2571"/>
              <a:ext cx="19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3689" name="Rectangle 201"/>
            <p:cNvSpPr>
              <a:spLocks noChangeArrowheads="1"/>
            </p:cNvSpPr>
            <p:nvPr/>
          </p:nvSpPr>
          <p:spPr bwMode="auto">
            <a:xfrm>
              <a:off x="2995" y="2545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3690" name="Rectangle 202"/>
            <p:cNvSpPr>
              <a:spLocks noChangeArrowheads="1"/>
            </p:cNvSpPr>
            <p:nvPr/>
          </p:nvSpPr>
          <p:spPr bwMode="auto">
            <a:xfrm>
              <a:off x="3083" y="2571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691" name="Rectangle 203"/>
            <p:cNvSpPr>
              <a:spLocks noChangeArrowheads="1"/>
            </p:cNvSpPr>
            <p:nvPr/>
          </p:nvSpPr>
          <p:spPr bwMode="auto">
            <a:xfrm>
              <a:off x="3171" y="2632"/>
              <a:ext cx="1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3692" name="Rectangle 204"/>
            <p:cNvSpPr>
              <a:spLocks noChangeArrowheads="1"/>
            </p:cNvSpPr>
            <p:nvPr/>
          </p:nvSpPr>
          <p:spPr bwMode="auto">
            <a:xfrm>
              <a:off x="3223" y="2615"/>
              <a:ext cx="500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+1</a:t>
              </a:r>
              <a:endParaRPr lang="en-US" altLang="en-US"/>
            </a:p>
          </p:txBody>
        </p:sp>
        <p:sp>
          <p:nvSpPr>
            <p:cNvPr id="63693" name="Rectangle 205"/>
            <p:cNvSpPr>
              <a:spLocks noChangeArrowheads="1"/>
            </p:cNvSpPr>
            <p:nvPr/>
          </p:nvSpPr>
          <p:spPr bwMode="auto">
            <a:xfrm>
              <a:off x="3460" y="256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3694" name="Rectangle 206"/>
            <p:cNvSpPr>
              <a:spLocks noChangeArrowheads="1"/>
            </p:cNvSpPr>
            <p:nvPr/>
          </p:nvSpPr>
          <p:spPr bwMode="auto">
            <a:xfrm>
              <a:off x="3513" y="2571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695" name="Rectangle 207"/>
            <p:cNvSpPr>
              <a:spLocks noChangeArrowheads="1"/>
            </p:cNvSpPr>
            <p:nvPr/>
          </p:nvSpPr>
          <p:spPr bwMode="auto">
            <a:xfrm>
              <a:off x="3601" y="2614"/>
              <a:ext cx="1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3696" name="Rectangle 208"/>
            <p:cNvSpPr>
              <a:spLocks noChangeArrowheads="1"/>
            </p:cNvSpPr>
            <p:nvPr/>
          </p:nvSpPr>
          <p:spPr bwMode="auto">
            <a:xfrm>
              <a:off x="3653" y="2545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3697" name="Rectangle 209"/>
            <p:cNvSpPr>
              <a:spLocks noChangeArrowheads="1"/>
            </p:cNvSpPr>
            <p:nvPr/>
          </p:nvSpPr>
          <p:spPr bwMode="auto">
            <a:xfrm>
              <a:off x="3785" y="256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3698" name="Rectangle 210"/>
            <p:cNvSpPr>
              <a:spLocks noChangeArrowheads="1"/>
            </p:cNvSpPr>
            <p:nvPr/>
          </p:nvSpPr>
          <p:spPr bwMode="auto">
            <a:xfrm>
              <a:off x="3873" y="2571"/>
              <a:ext cx="19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3699" name="Rectangle 211"/>
            <p:cNvSpPr>
              <a:spLocks noChangeArrowheads="1"/>
            </p:cNvSpPr>
            <p:nvPr/>
          </p:nvSpPr>
          <p:spPr bwMode="auto">
            <a:xfrm>
              <a:off x="4022" y="2545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3700" name="Rectangle 212"/>
            <p:cNvSpPr>
              <a:spLocks noChangeArrowheads="1"/>
            </p:cNvSpPr>
            <p:nvPr/>
          </p:nvSpPr>
          <p:spPr bwMode="auto">
            <a:xfrm>
              <a:off x="4101" y="2571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3701" name="Rectangle 213"/>
            <p:cNvSpPr>
              <a:spLocks noChangeArrowheads="1"/>
            </p:cNvSpPr>
            <p:nvPr/>
          </p:nvSpPr>
          <p:spPr bwMode="auto">
            <a:xfrm>
              <a:off x="4189" y="2614"/>
              <a:ext cx="1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3702" name="Rectangle 214"/>
            <p:cNvSpPr>
              <a:spLocks noChangeArrowheads="1"/>
            </p:cNvSpPr>
            <p:nvPr/>
          </p:nvSpPr>
          <p:spPr bwMode="auto">
            <a:xfrm>
              <a:off x="4250" y="256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3703" name="Rectangle 215"/>
            <p:cNvSpPr>
              <a:spLocks noChangeArrowheads="1"/>
            </p:cNvSpPr>
            <p:nvPr/>
          </p:nvSpPr>
          <p:spPr bwMode="auto">
            <a:xfrm>
              <a:off x="4303" y="2571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704" name="Rectangle 216"/>
            <p:cNvSpPr>
              <a:spLocks noChangeArrowheads="1"/>
            </p:cNvSpPr>
            <p:nvPr/>
          </p:nvSpPr>
          <p:spPr bwMode="auto">
            <a:xfrm>
              <a:off x="4391" y="2614"/>
              <a:ext cx="1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3705" name="Rectangle 217"/>
            <p:cNvSpPr>
              <a:spLocks noChangeArrowheads="1"/>
            </p:cNvSpPr>
            <p:nvPr/>
          </p:nvSpPr>
          <p:spPr bwMode="auto">
            <a:xfrm>
              <a:off x="4452" y="2545"/>
              <a:ext cx="4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63706" name="Rectangle 218"/>
            <p:cNvSpPr>
              <a:spLocks noChangeArrowheads="1"/>
            </p:cNvSpPr>
            <p:nvPr/>
          </p:nvSpPr>
          <p:spPr bwMode="auto">
            <a:xfrm>
              <a:off x="4636" y="2562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3707" name="Rectangle 219"/>
            <p:cNvSpPr>
              <a:spLocks noChangeArrowheads="1"/>
            </p:cNvSpPr>
            <p:nvPr/>
          </p:nvSpPr>
          <p:spPr bwMode="auto">
            <a:xfrm>
              <a:off x="4724" y="2571"/>
              <a:ext cx="19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3708" name="Rectangle 220"/>
            <p:cNvSpPr>
              <a:spLocks noChangeArrowheads="1"/>
            </p:cNvSpPr>
            <p:nvPr/>
          </p:nvSpPr>
          <p:spPr bwMode="auto">
            <a:xfrm>
              <a:off x="4873" y="2545"/>
              <a:ext cx="351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3709" name="Rectangle 221"/>
            <p:cNvSpPr>
              <a:spLocks noChangeArrowheads="1"/>
            </p:cNvSpPr>
            <p:nvPr/>
          </p:nvSpPr>
          <p:spPr bwMode="auto">
            <a:xfrm>
              <a:off x="4952" y="2571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3710" name="Rectangle 222"/>
            <p:cNvSpPr>
              <a:spLocks noChangeArrowheads="1"/>
            </p:cNvSpPr>
            <p:nvPr/>
          </p:nvSpPr>
          <p:spPr bwMode="auto">
            <a:xfrm>
              <a:off x="5040" y="2606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3711" name="Rectangle 223"/>
            <p:cNvSpPr>
              <a:spLocks noChangeArrowheads="1"/>
            </p:cNvSpPr>
            <p:nvPr/>
          </p:nvSpPr>
          <p:spPr bwMode="auto">
            <a:xfrm>
              <a:off x="5137" y="2545"/>
              <a:ext cx="3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E55B-DE22-4F18-9CAF-E96140B5463B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most likely state sequence in HMM (3)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en-US" baseline="-25000"/>
          </a:p>
        </p:txBody>
      </p:sp>
      <p:sp>
        <p:nvSpPr>
          <p:cNvPr id="64532" name="Rectangle 20"/>
          <p:cNvSpPr>
            <a:spLocks noChangeArrowheads="1"/>
          </p:cNvSpPr>
          <p:nvPr/>
        </p:nvSpPr>
        <p:spPr bwMode="auto">
          <a:xfrm>
            <a:off x="609600" y="4724400"/>
            <a:ext cx="7924800" cy="152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609600" y="3276600"/>
            <a:ext cx="79248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536" name="Group 24"/>
          <p:cNvGrpSpPr>
            <a:grpSpLocks noChangeAspect="1"/>
          </p:cNvGrpSpPr>
          <p:nvPr/>
        </p:nvGrpSpPr>
        <p:grpSpPr bwMode="auto">
          <a:xfrm>
            <a:off x="614363" y="1676400"/>
            <a:ext cx="6291262" cy="777875"/>
            <a:chOff x="387" y="1056"/>
            <a:chExt cx="3963" cy="490"/>
          </a:xfrm>
        </p:grpSpPr>
        <p:sp>
          <p:nvSpPr>
            <p:cNvPr id="64535" name="AutoShape 23"/>
            <p:cNvSpPr>
              <a:spLocks noChangeAspect="1" noChangeArrowheads="1" noTextEdit="1"/>
            </p:cNvSpPr>
            <p:nvPr/>
          </p:nvSpPr>
          <p:spPr bwMode="auto">
            <a:xfrm>
              <a:off x="387" y="1056"/>
              <a:ext cx="3963" cy="4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7" name="Rectangle 25"/>
            <p:cNvSpPr>
              <a:spLocks noChangeArrowheads="1"/>
            </p:cNvSpPr>
            <p:nvPr/>
          </p:nvSpPr>
          <p:spPr bwMode="auto">
            <a:xfrm>
              <a:off x="624" y="1203"/>
              <a:ext cx="68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4538" name="Rectangle 26"/>
            <p:cNvSpPr>
              <a:spLocks noChangeArrowheads="1"/>
            </p:cNvSpPr>
            <p:nvPr/>
          </p:nvSpPr>
          <p:spPr bwMode="auto">
            <a:xfrm>
              <a:off x="387" y="1334"/>
              <a:ext cx="13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539" name="Rectangle 27"/>
            <p:cNvSpPr>
              <a:spLocks noChangeArrowheads="1"/>
            </p:cNvSpPr>
            <p:nvPr/>
          </p:nvSpPr>
          <p:spPr bwMode="auto">
            <a:xfrm>
              <a:off x="453" y="1382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4540" name="Rectangle 28"/>
            <p:cNvSpPr>
              <a:spLocks noChangeArrowheads="1"/>
            </p:cNvSpPr>
            <p:nvPr/>
          </p:nvSpPr>
          <p:spPr bwMode="auto">
            <a:xfrm>
              <a:off x="526" y="1334"/>
              <a:ext cx="18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4541" name="Rectangle 29"/>
            <p:cNvSpPr>
              <a:spLocks noChangeArrowheads="1"/>
            </p:cNvSpPr>
            <p:nvPr/>
          </p:nvSpPr>
          <p:spPr bwMode="auto">
            <a:xfrm>
              <a:off x="632" y="1382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4542" name="Rectangle 30"/>
            <p:cNvSpPr>
              <a:spLocks noChangeArrowheads="1"/>
            </p:cNvSpPr>
            <p:nvPr/>
          </p:nvSpPr>
          <p:spPr bwMode="auto">
            <a:xfrm>
              <a:off x="698" y="1382"/>
              <a:ext cx="18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4543" name="Rectangle 31"/>
            <p:cNvSpPr>
              <a:spLocks noChangeArrowheads="1"/>
            </p:cNvSpPr>
            <p:nvPr/>
          </p:nvSpPr>
          <p:spPr bwMode="auto">
            <a:xfrm>
              <a:off x="788" y="1374"/>
              <a:ext cx="27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4544" name="Rectangle 32"/>
            <p:cNvSpPr>
              <a:spLocks noChangeArrowheads="1"/>
            </p:cNvSpPr>
            <p:nvPr/>
          </p:nvSpPr>
          <p:spPr bwMode="auto">
            <a:xfrm>
              <a:off x="861" y="1334"/>
              <a:ext cx="23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64545" name="Rectangle 33"/>
            <p:cNvSpPr>
              <a:spLocks noChangeArrowheads="1"/>
            </p:cNvSpPr>
            <p:nvPr/>
          </p:nvSpPr>
          <p:spPr bwMode="auto">
            <a:xfrm>
              <a:off x="1025" y="1334"/>
              <a:ext cx="18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4546" name="Rectangle 34"/>
            <p:cNvSpPr>
              <a:spLocks noChangeArrowheads="1"/>
            </p:cNvSpPr>
            <p:nvPr/>
          </p:nvSpPr>
          <p:spPr bwMode="auto">
            <a:xfrm>
              <a:off x="1131" y="1366"/>
              <a:ext cx="27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4547" name="Rectangle 35"/>
            <p:cNvSpPr>
              <a:spLocks noChangeArrowheads="1"/>
            </p:cNvSpPr>
            <p:nvPr/>
          </p:nvSpPr>
          <p:spPr bwMode="auto">
            <a:xfrm>
              <a:off x="1237" y="1228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4548" name="Rectangle 36"/>
            <p:cNvSpPr>
              <a:spLocks noChangeArrowheads="1"/>
            </p:cNvSpPr>
            <p:nvPr/>
          </p:nvSpPr>
          <p:spPr bwMode="auto">
            <a:xfrm>
              <a:off x="1368" y="1203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4549" name="Rectangle 37"/>
            <p:cNvSpPr>
              <a:spLocks noChangeArrowheads="1"/>
            </p:cNvSpPr>
            <p:nvPr/>
          </p:nvSpPr>
          <p:spPr bwMode="auto">
            <a:xfrm>
              <a:off x="1449" y="1228"/>
              <a:ext cx="1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4550" name="Rectangle 38"/>
            <p:cNvSpPr>
              <a:spLocks noChangeArrowheads="1"/>
            </p:cNvSpPr>
            <p:nvPr/>
          </p:nvSpPr>
          <p:spPr bwMode="auto">
            <a:xfrm>
              <a:off x="1531" y="1285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4551" name="Rectangle 39"/>
            <p:cNvSpPr>
              <a:spLocks noChangeArrowheads="1"/>
            </p:cNvSpPr>
            <p:nvPr/>
          </p:nvSpPr>
          <p:spPr bwMode="auto">
            <a:xfrm>
              <a:off x="1613" y="1219"/>
              <a:ext cx="1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4552" name="Rectangle 40"/>
            <p:cNvSpPr>
              <a:spLocks noChangeArrowheads="1"/>
            </p:cNvSpPr>
            <p:nvPr/>
          </p:nvSpPr>
          <p:spPr bwMode="auto">
            <a:xfrm>
              <a:off x="1662" y="122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553" name="Rectangle 41"/>
            <p:cNvSpPr>
              <a:spLocks noChangeArrowheads="1"/>
            </p:cNvSpPr>
            <p:nvPr/>
          </p:nvSpPr>
          <p:spPr bwMode="auto">
            <a:xfrm>
              <a:off x="1735" y="1285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4554" name="Rectangle 42"/>
            <p:cNvSpPr>
              <a:spLocks noChangeArrowheads="1"/>
            </p:cNvSpPr>
            <p:nvPr/>
          </p:nvSpPr>
          <p:spPr bwMode="auto">
            <a:xfrm>
              <a:off x="1817" y="1203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4555" name="Rectangle 43"/>
            <p:cNvSpPr>
              <a:spLocks noChangeArrowheads="1"/>
            </p:cNvSpPr>
            <p:nvPr/>
          </p:nvSpPr>
          <p:spPr bwMode="auto">
            <a:xfrm>
              <a:off x="1899" y="1219"/>
              <a:ext cx="1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4556" name="Rectangle 44"/>
            <p:cNvSpPr>
              <a:spLocks noChangeArrowheads="1"/>
            </p:cNvSpPr>
            <p:nvPr/>
          </p:nvSpPr>
          <p:spPr bwMode="auto">
            <a:xfrm>
              <a:off x="1948" y="1203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64557" name="Rectangle 45"/>
            <p:cNvSpPr>
              <a:spLocks noChangeArrowheads="1"/>
            </p:cNvSpPr>
            <p:nvPr/>
          </p:nvSpPr>
          <p:spPr bwMode="auto">
            <a:xfrm>
              <a:off x="2005" y="1064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4558" name="Rectangle 46"/>
            <p:cNvSpPr>
              <a:spLocks noChangeArrowheads="1"/>
            </p:cNvSpPr>
            <p:nvPr/>
          </p:nvSpPr>
          <p:spPr bwMode="auto">
            <a:xfrm>
              <a:off x="2079" y="1064"/>
              <a:ext cx="229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4559" name="Rectangle 47"/>
            <p:cNvSpPr>
              <a:spLocks noChangeArrowheads="1"/>
            </p:cNvSpPr>
            <p:nvPr/>
          </p:nvSpPr>
          <p:spPr bwMode="auto">
            <a:xfrm>
              <a:off x="2193" y="1048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4560" name="Rectangle 48"/>
            <p:cNvSpPr>
              <a:spLocks noChangeArrowheads="1"/>
            </p:cNvSpPr>
            <p:nvPr/>
          </p:nvSpPr>
          <p:spPr bwMode="auto">
            <a:xfrm>
              <a:off x="2054" y="1105"/>
              <a:ext cx="302" cy="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ex10" pitchFamily="34" charset="0"/>
                </a:rPr>
                <a:t>Y</a:t>
              </a:r>
              <a:endParaRPr lang="en-US" altLang="en-US"/>
            </a:p>
          </p:txBody>
        </p:sp>
        <p:sp>
          <p:nvSpPr>
            <p:cNvPr id="64561" name="Rectangle 49"/>
            <p:cNvSpPr>
              <a:spLocks noChangeArrowheads="1"/>
            </p:cNvSpPr>
            <p:nvPr/>
          </p:nvSpPr>
          <p:spPr bwMode="auto">
            <a:xfrm>
              <a:off x="2005" y="1432"/>
              <a:ext cx="123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4562" name="Rectangle 50"/>
            <p:cNvSpPr>
              <a:spLocks noChangeArrowheads="1"/>
            </p:cNvSpPr>
            <p:nvPr/>
          </p:nvSpPr>
          <p:spPr bwMode="auto">
            <a:xfrm>
              <a:off x="2062" y="1416"/>
              <a:ext cx="45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=1</a:t>
              </a:r>
              <a:endParaRPr lang="en-US" altLang="en-US"/>
            </a:p>
          </p:txBody>
        </p:sp>
        <p:sp>
          <p:nvSpPr>
            <p:cNvPr id="64563" name="Rectangle 51"/>
            <p:cNvSpPr>
              <a:spLocks noChangeArrowheads="1"/>
            </p:cNvSpPr>
            <p:nvPr/>
          </p:nvSpPr>
          <p:spPr bwMode="auto">
            <a:xfrm>
              <a:off x="2307" y="1228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4564" name="Rectangle 52"/>
            <p:cNvSpPr>
              <a:spLocks noChangeArrowheads="1"/>
            </p:cNvSpPr>
            <p:nvPr/>
          </p:nvSpPr>
          <p:spPr bwMode="auto">
            <a:xfrm>
              <a:off x="2438" y="1203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4565" name="Rectangle 53"/>
            <p:cNvSpPr>
              <a:spLocks noChangeArrowheads="1"/>
            </p:cNvSpPr>
            <p:nvPr/>
          </p:nvSpPr>
          <p:spPr bwMode="auto">
            <a:xfrm>
              <a:off x="2520" y="122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566" name="Rectangle 54"/>
            <p:cNvSpPr>
              <a:spLocks noChangeArrowheads="1"/>
            </p:cNvSpPr>
            <p:nvPr/>
          </p:nvSpPr>
          <p:spPr bwMode="auto">
            <a:xfrm>
              <a:off x="2601" y="1285"/>
              <a:ext cx="123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4567" name="Rectangle 55"/>
            <p:cNvSpPr>
              <a:spLocks noChangeArrowheads="1"/>
            </p:cNvSpPr>
            <p:nvPr/>
          </p:nvSpPr>
          <p:spPr bwMode="auto">
            <a:xfrm>
              <a:off x="2650" y="1269"/>
              <a:ext cx="49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+1</a:t>
              </a:r>
              <a:endParaRPr lang="en-US" altLang="en-US"/>
            </a:p>
          </p:txBody>
        </p:sp>
        <p:sp>
          <p:nvSpPr>
            <p:cNvPr id="64568" name="Rectangle 56"/>
            <p:cNvSpPr>
              <a:spLocks noChangeArrowheads="1"/>
            </p:cNvSpPr>
            <p:nvPr/>
          </p:nvSpPr>
          <p:spPr bwMode="auto">
            <a:xfrm>
              <a:off x="2871" y="1219"/>
              <a:ext cx="1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4569" name="Rectangle 57"/>
            <p:cNvSpPr>
              <a:spLocks noChangeArrowheads="1"/>
            </p:cNvSpPr>
            <p:nvPr/>
          </p:nvSpPr>
          <p:spPr bwMode="auto">
            <a:xfrm>
              <a:off x="2920" y="122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570" name="Rectangle 58"/>
            <p:cNvSpPr>
              <a:spLocks noChangeArrowheads="1"/>
            </p:cNvSpPr>
            <p:nvPr/>
          </p:nvSpPr>
          <p:spPr bwMode="auto">
            <a:xfrm>
              <a:off x="2994" y="1277"/>
              <a:ext cx="123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4571" name="Rectangle 59"/>
            <p:cNvSpPr>
              <a:spLocks noChangeArrowheads="1"/>
            </p:cNvSpPr>
            <p:nvPr/>
          </p:nvSpPr>
          <p:spPr bwMode="auto">
            <a:xfrm>
              <a:off x="3051" y="1203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4572" name="Rectangle 60"/>
            <p:cNvSpPr>
              <a:spLocks noChangeArrowheads="1"/>
            </p:cNvSpPr>
            <p:nvPr/>
          </p:nvSpPr>
          <p:spPr bwMode="auto">
            <a:xfrm>
              <a:off x="3133" y="1219"/>
              <a:ext cx="1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4573" name="Rectangle 61"/>
            <p:cNvSpPr>
              <a:spLocks noChangeArrowheads="1"/>
            </p:cNvSpPr>
            <p:nvPr/>
          </p:nvSpPr>
          <p:spPr bwMode="auto">
            <a:xfrm>
              <a:off x="3182" y="1228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4574" name="Rectangle 62"/>
            <p:cNvSpPr>
              <a:spLocks noChangeArrowheads="1"/>
            </p:cNvSpPr>
            <p:nvPr/>
          </p:nvSpPr>
          <p:spPr bwMode="auto">
            <a:xfrm>
              <a:off x="3312" y="1203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4575" name="Rectangle 63"/>
            <p:cNvSpPr>
              <a:spLocks noChangeArrowheads="1"/>
            </p:cNvSpPr>
            <p:nvPr/>
          </p:nvSpPr>
          <p:spPr bwMode="auto">
            <a:xfrm>
              <a:off x="3394" y="1228"/>
              <a:ext cx="1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4576" name="Rectangle 64"/>
            <p:cNvSpPr>
              <a:spLocks noChangeArrowheads="1"/>
            </p:cNvSpPr>
            <p:nvPr/>
          </p:nvSpPr>
          <p:spPr bwMode="auto">
            <a:xfrm>
              <a:off x="3476" y="1277"/>
              <a:ext cx="123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4577" name="Rectangle 65"/>
            <p:cNvSpPr>
              <a:spLocks noChangeArrowheads="1"/>
            </p:cNvSpPr>
            <p:nvPr/>
          </p:nvSpPr>
          <p:spPr bwMode="auto">
            <a:xfrm>
              <a:off x="3533" y="1219"/>
              <a:ext cx="1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4578" name="Rectangle 66"/>
            <p:cNvSpPr>
              <a:spLocks noChangeArrowheads="1"/>
            </p:cNvSpPr>
            <p:nvPr/>
          </p:nvSpPr>
          <p:spPr bwMode="auto">
            <a:xfrm>
              <a:off x="3582" y="122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579" name="Rectangle 67"/>
            <p:cNvSpPr>
              <a:spLocks noChangeArrowheads="1"/>
            </p:cNvSpPr>
            <p:nvPr/>
          </p:nvSpPr>
          <p:spPr bwMode="auto">
            <a:xfrm>
              <a:off x="3655" y="1277"/>
              <a:ext cx="123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64580" name="Rectangle 68"/>
            <p:cNvSpPr>
              <a:spLocks noChangeArrowheads="1"/>
            </p:cNvSpPr>
            <p:nvPr/>
          </p:nvSpPr>
          <p:spPr bwMode="auto">
            <a:xfrm>
              <a:off x="3713" y="1203"/>
              <a:ext cx="45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64581" name="Rectangle 69"/>
            <p:cNvSpPr>
              <a:spLocks noChangeArrowheads="1"/>
            </p:cNvSpPr>
            <p:nvPr/>
          </p:nvSpPr>
          <p:spPr bwMode="auto">
            <a:xfrm>
              <a:off x="3852" y="1219"/>
              <a:ext cx="1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4582" name="Rectangle 70"/>
            <p:cNvSpPr>
              <a:spLocks noChangeArrowheads="1"/>
            </p:cNvSpPr>
            <p:nvPr/>
          </p:nvSpPr>
          <p:spPr bwMode="auto">
            <a:xfrm>
              <a:off x="3901" y="1228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4583" name="Rectangle 71"/>
            <p:cNvSpPr>
              <a:spLocks noChangeArrowheads="1"/>
            </p:cNvSpPr>
            <p:nvPr/>
          </p:nvSpPr>
          <p:spPr bwMode="auto">
            <a:xfrm>
              <a:off x="4031" y="1203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4584" name="Rectangle 72"/>
            <p:cNvSpPr>
              <a:spLocks noChangeArrowheads="1"/>
            </p:cNvSpPr>
            <p:nvPr/>
          </p:nvSpPr>
          <p:spPr bwMode="auto">
            <a:xfrm>
              <a:off x="4113" y="122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585" name="Rectangle 73"/>
            <p:cNvSpPr>
              <a:spLocks noChangeArrowheads="1"/>
            </p:cNvSpPr>
            <p:nvPr/>
          </p:nvSpPr>
          <p:spPr bwMode="auto">
            <a:xfrm>
              <a:off x="4187" y="1261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4586" name="Rectangle 74"/>
            <p:cNvSpPr>
              <a:spLocks noChangeArrowheads="1"/>
            </p:cNvSpPr>
            <p:nvPr/>
          </p:nvSpPr>
          <p:spPr bwMode="auto">
            <a:xfrm>
              <a:off x="4276" y="1203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64588" name="Group 76"/>
          <p:cNvGrpSpPr>
            <a:grpSpLocks noChangeAspect="1"/>
          </p:cNvGrpSpPr>
          <p:nvPr/>
        </p:nvGrpSpPr>
        <p:grpSpPr bwMode="auto">
          <a:xfrm>
            <a:off x="608013" y="2435225"/>
            <a:ext cx="7929562" cy="3790950"/>
            <a:chOff x="383" y="1534"/>
            <a:chExt cx="4995" cy="2388"/>
          </a:xfrm>
        </p:grpSpPr>
        <p:sp>
          <p:nvSpPr>
            <p:cNvPr id="64587" name="AutoShape 75"/>
            <p:cNvSpPr>
              <a:spLocks noChangeAspect="1" noChangeArrowheads="1" noTextEdit="1"/>
            </p:cNvSpPr>
            <p:nvPr/>
          </p:nvSpPr>
          <p:spPr bwMode="auto">
            <a:xfrm>
              <a:off x="383" y="1534"/>
              <a:ext cx="4995" cy="23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4789" name="Group 277"/>
            <p:cNvGrpSpPr>
              <a:grpSpLocks/>
            </p:cNvGrpSpPr>
            <p:nvPr/>
          </p:nvGrpSpPr>
          <p:grpSpPr bwMode="auto">
            <a:xfrm>
              <a:off x="383" y="1526"/>
              <a:ext cx="5232" cy="2326"/>
              <a:chOff x="383" y="1526"/>
              <a:chExt cx="5232" cy="2326"/>
            </a:xfrm>
          </p:grpSpPr>
          <p:sp>
            <p:nvSpPr>
              <p:cNvPr id="64589" name="Rectangle 77"/>
              <p:cNvSpPr>
                <a:spLocks noChangeArrowheads="1"/>
              </p:cNvSpPr>
              <p:nvPr/>
            </p:nvSpPr>
            <p:spPr bwMode="auto">
              <a:xfrm>
                <a:off x="383" y="1692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64590" name="Rectangle 78"/>
              <p:cNvSpPr>
                <a:spLocks noChangeArrowheads="1"/>
              </p:cNvSpPr>
              <p:nvPr/>
            </p:nvSpPr>
            <p:spPr bwMode="auto">
              <a:xfrm>
                <a:off x="699" y="1692"/>
                <a:ext cx="702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64591" name="Rectangle 79"/>
              <p:cNvSpPr>
                <a:spLocks noChangeArrowheads="1"/>
              </p:cNvSpPr>
              <p:nvPr/>
            </p:nvSpPr>
            <p:spPr bwMode="auto">
              <a:xfrm>
                <a:off x="805" y="1833"/>
                <a:ext cx="131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592" name="Rectangle 80"/>
              <p:cNvSpPr>
                <a:spLocks noChangeArrowheads="1"/>
              </p:cNvSpPr>
              <p:nvPr/>
            </p:nvSpPr>
            <p:spPr bwMode="auto">
              <a:xfrm>
                <a:off x="875" y="1886"/>
                <a:ext cx="12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593" name="Rectangle 81"/>
              <p:cNvSpPr>
                <a:spLocks noChangeArrowheads="1"/>
              </p:cNvSpPr>
              <p:nvPr/>
            </p:nvSpPr>
            <p:spPr bwMode="auto">
              <a:xfrm>
                <a:off x="1094" y="1719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594" name="Rectangle 82"/>
              <p:cNvSpPr>
                <a:spLocks noChangeArrowheads="1"/>
              </p:cNvSpPr>
              <p:nvPr/>
            </p:nvSpPr>
            <p:spPr bwMode="auto">
              <a:xfrm>
                <a:off x="1235" y="1692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595" name="Rectangle 83"/>
              <p:cNvSpPr>
                <a:spLocks noChangeArrowheads="1"/>
              </p:cNvSpPr>
              <p:nvPr/>
            </p:nvSpPr>
            <p:spPr bwMode="auto">
              <a:xfrm>
                <a:off x="1323" y="171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64596" name="Rectangle 84"/>
              <p:cNvSpPr>
                <a:spLocks noChangeArrowheads="1"/>
              </p:cNvSpPr>
              <p:nvPr/>
            </p:nvSpPr>
            <p:spPr bwMode="auto">
              <a:xfrm>
                <a:off x="1410" y="1780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597" name="Rectangle 85"/>
              <p:cNvSpPr>
                <a:spLocks noChangeArrowheads="1"/>
              </p:cNvSpPr>
              <p:nvPr/>
            </p:nvSpPr>
            <p:spPr bwMode="auto">
              <a:xfrm>
                <a:off x="1498" y="171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598" name="Rectangle 86"/>
              <p:cNvSpPr>
                <a:spLocks noChangeArrowheads="1"/>
              </p:cNvSpPr>
              <p:nvPr/>
            </p:nvSpPr>
            <p:spPr bwMode="auto">
              <a:xfrm>
                <a:off x="1551" y="171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599" name="Rectangle 87"/>
              <p:cNvSpPr>
                <a:spLocks noChangeArrowheads="1"/>
              </p:cNvSpPr>
              <p:nvPr/>
            </p:nvSpPr>
            <p:spPr bwMode="auto">
              <a:xfrm>
                <a:off x="1639" y="1780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00" name="Rectangle 88"/>
              <p:cNvSpPr>
                <a:spLocks noChangeArrowheads="1"/>
              </p:cNvSpPr>
              <p:nvPr/>
            </p:nvSpPr>
            <p:spPr bwMode="auto">
              <a:xfrm>
                <a:off x="1726" y="1692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601" name="Rectangle 89"/>
              <p:cNvSpPr>
                <a:spLocks noChangeArrowheads="1"/>
              </p:cNvSpPr>
              <p:nvPr/>
            </p:nvSpPr>
            <p:spPr bwMode="auto">
              <a:xfrm>
                <a:off x="1849" y="171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602" name="Rectangle 90"/>
              <p:cNvSpPr>
                <a:spLocks noChangeArrowheads="1"/>
              </p:cNvSpPr>
              <p:nvPr/>
            </p:nvSpPr>
            <p:spPr bwMode="auto">
              <a:xfrm>
                <a:off x="2104" y="1692"/>
                <a:ext cx="702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64603" name="Rectangle 91"/>
              <p:cNvSpPr>
                <a:spLocks noChangeArrowheads="1"/>
              </p:cNvSpPr>
              <p:nvPr/>
            </p:nvSpPr>
            <p:spPr bwMode="auto">
              <a:xfrm>
                <a:off x="1946" y="1833"/>
                <a:ext cx="131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04" name="Rectangle 92"/>
              <p:cNvSpPr>
                <a:spLocks noChangeArrowheads="1"/>
              </p:cNvSpPr>
              <p:nvPr/>
            </p:nvSpPr>
            <p:spPr bwMode="auto">
              <a:xfrm>
                <a:off x="2016" y="1886"/>
                <a:ext cx="12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05" name="Rectangle 93"/>
              <p:cNvSpPr>
                <a:spLocks noChangeArrowheads="1"/>
              </p:cNvSpPr>
              <p:nvPr/>
            </p:nvSpPr>
            <p:spPr bwMode="auto">
              <a:xfrm>
                <a:off x="2086" y="1886"/>
                <a:ext cx="202" cy="3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606" name="Rectangle 94"/>
              <p:cNvSpPr>
                <a:spLocks noChangeArrowheads="1"/>
              </p:cNvSpPr>
              <p:nvPr/>
            </p:nvSpPr>
            <p:spPr bwMode="auto">
              <a:xfrm>
                <a:off x="2183" y="1868"/>
                <a:ext cx="289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607" name="Rectangle 95"/>
              <p:cNvSpPr>
                <a:spLocks noChangeArrowheads="1"/>
              </p:cNvSpPr>
              <p:nvPr/>
            </p:nvSpPr>
            <p:spPr bwMode="auto">
              <a:xfrm>
                <a:off x="2262" y="1833"/>
                <a:ext cx="23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;:::</a:t>
                </a:r>
                <a:endParaRPr lang="en-US" altLang="en-US"/>
              </a:p>
            </p:txBody>
          </p:sp>
          <p:sp>
            <p:nvSpPr>
              <p:cNvPr id="64608" name="Rectangle 96"/>
              <p:cNvSpPr>
                <a:spLocks noChangeArrowheads="1"/>
              </p:cNvSpPr>
              <p:nvPr/>
            </p:nvSpPr>
            <p:spPr bwMode="auto">
              <a:xfrm>
                <a:off x="2437" y="1833"/>
                <a:ext cx="175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64609" name="Rectangle 97"/>
              <p:cNvSpPr>
                <a:spLocks noChangeArrowheads="1"/>
              </p:cNvSpPr>
              <p:nvPr/>
            </p:nvSpPr>
            <p:spPr bwMode="auto">
              <a:xfrm>
                <a:off x="2551" y="1859"/>
                <a:ext cx="289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610" name="Rectangle 98"/>
              <p:cNvSpPr>
                <a:spLocks noChangeArrowheads="1"/>
              </p:cNvSpPr>
              <p:nvPr/>
            </p:nvSpPr>
            <p:spPr bwMode="auto">
              <a:xfrm>
                <a:off x="2630" y="1692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[</a:t>
                </a:r>
                <a:endParaRPr lang="en-US" altLang="en-US"/>
              </a:p>
            </p:txBody>
          </p:sp>
          <p:sp>
            <p:nvSpPr>
              <p:cNvPr id="64611" name="Rectangle 99"/>
              <p:cNvSpPr>
                <a:spLocks noChangeArrowheads="1"/>
              </p:cNvSpPr>
              <p:nvPr/>
            </p:nvSpPr>
            <p:spPr bwMode="auto">
              <a:xfrm>
                <a:off x="2692" y="1543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12" name="Rectangle 100"/>
              <p:cNvSpPr>
                <a:spLocks noChangeArrowheads="1"/>
              </p:cNvSpPr>
              <p:nvPr/>
            </p:nvSpPr>
            <p:spPr bwMode="auto">
              <a:xfrm>
                <a:off x="2771" y="1543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613" name="Rectangle 101"/>
              <p:cNvSpPr>
                <a:spLocks noChangeArrowheads="1"/>
              </p:cNvSpPr>
              <p:nvPr/>
            </p:nvSpPr>
            <p:spPr bwMode="auto">
              <a:xfrm>
                <a:off x="2894" y="1526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614" name="Rectangle 102"/>
              <p:cNvSpPr>
                <a:spLocks noChangeArrowheads="1"/>
              </p:cNvSpPr>
              <p:nvPr/>
            </p:nvSpPr>
            <p:spPr bwMode="auto">
              <a:xfrm>
                <a:off x="2745" y="1587"/>
                <a:ext cx="307" cy="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ex10" pitchFamily="34" charset="0"/>
                  </a:rPr>
                  <a:t>Y</a:t>
                </a:r>
                <a:endParaRPr lang="en-US" altLang="en-US"/>
              </a:p>
            </p:txBody>
          </p:sp>
          <p:sp>
            <p:nvSpPr>
              <p:cNvPr id="64615" name="Rectangle 103"/>
              <p:cNvSpPr>
                <a:spLocks noChangeArrowheads="1"/>
              </p:cNvSpPr>
              <p:nvPr/>
            </p:nvSpPr>
            <p:spPr bwMode="auto">
              <a:xfrm>
                <a:off x="2692" y="1938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616" name="Rectangle 104"/>
              <p:cNvSpPr>
                <a:spLocks noChangeArrowheads="1"/>
              </p:cNvSpPr>
              <p:nvPr/>
            </p:nvSpPr>
            <p:spPr bwMode="auto">
              <a:xfrm>
                <a:off x="2753" y="1921"/>
                <a:ext cx="465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=1</a:t>
                </a:r>
                <a:endParaRPr lang="en-US" altLang="en-US"/>
              </a:p>
            </p:txBody>
          </p:sp>
          <p:sp>
            <p:nvSpPr>
              <p:cNvPr id="64617" name="Rectangle 105"/>
              <p:cNvSpPr>
                <a:spLocks noChangeArrowheads="1"/>
              </p:cNvSpPr>
              <p:nvPr/>
            </p:nvSpPr>
            <p:spPr bwMode="auto">
              <a:xfrm>
                <a:off x="3017" y="1719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618" name="Rectangle 106"/>
              <p:cNvSpPr>
                <a:spLocks noChangeArrowheads="1"/>
              </p:cNvSpPr>
              <p:nvPr/>
            </p:nvSpPr>
            <p:spPr bwMode="auto">
              <a:xfrm>
                <a:off x="3157" y="1692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619" name="Rectangle 107"/>
              <p:cNvSpPr>
                <a:spLocks noChangeArrowheads="1"/>
              </p:cNvSpPr>
              <p:nvPr/>
            </p:nvSpPr>
            <p:spPr bwMode="auto">
              <a:xfrm>
                <a:off x="3245" y="171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20" name="Rectangle 108"/>
              <p:cNvSpPr>
                <a:spLocks noChangeArrowheads="1"/>
              </p:cNvSpPr>
              <p:nvPr/>
            </p:nvSpPr>
            <p:spPr bwMode="auto">
              <a:xfrm>
                <a:off x="3333" y="1780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621" name="Rectangle 109"/>
              <p:cNvSpPr>
                <a:spLocks noChangeArrowheads="1"/>
              </p:cNvSpPr>
              <p:nvPr/>
            </p:nvSpPr>
            <p:spPr bwMode="auto">
              <a:xfrm>
                <a:off x="3385" y="1763"/>
                <a:ext cx="500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+1</a:t>
                </a:r>
                <a:endParaRPr lang="en-US" altLang="en-US"/>
              </a:p>
            </p:txBody>
          </p:sp>
          <p:sp>
            <p:nvSpPr>
              <p:cNvPr id="64622" name="Rectangle 110"/>
              <p:cNvSpPr>
                <a:spLocks noChangeArrowheads="1"/>
              </p:cNvSpPr>
              <p:nvPr/>
            </p:nvSpPr>
            <p:spPr bwMode="auto">
              <a:xfrm>
                <a:off x="3622" y="171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623" name="Rectangle 111"/>
              <p:cNvSpPr>
                <a:spLocks noChangeArrowheads="1"/>
              </p:cNvSpPr>
              <p:nvPr/>
            </p:nvSpPr>
            <p:spPr bwMode="auto">
              <a:xfrm>
                <a:off x="3675" y="171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24" name="Rectangle 112"/>
              <p:cNvSpPr>
                <a:spLocks noChangeArrowheads="1"/>
              </p:cNvSpPr>
              <p:nvPr/>
            </p:nvSpPr>
            <p:spPr bwMode="auto">
              <a:xfrm>
                <a:off x="3763" y="1771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625" name="Rectangle 113"/>
              <p:cNvSpPr>
                <a:spLocks noChangeArrowheads="1"/>
              </p:cNvSpPr>
              <p:nvPr/>
            </p:nvSpPr>
            <p:spPr bwMode="auto">
              <a:xfrm>
                <a:off x="3815" y="1692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626" name="Rectangle 114"/>
              <p:cNvSpPr>
                <a:spLocks noChangeArrowheads="1"/>
              </p:cNvSpPr>
              <p:nvPr/>
            </p:nvSpPr>
            <p:spPr bwMode="auto">
              <a:xfrm>
                <a:off x="3947" y="171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627" name="Rectangle 115"/>
              <p:cNvSpPr>
                <a:spLocks noChangeArrowheads="1"/>
              </p:cNvSpPr>
              <p:nvPr/>
            </p:nvSpPr>
            <p:spPr bwMode="auto">
              <a:xfrm>
                <a:off x="4035" y="1719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628" name="Rectangle 116"/>
              <p:cNvSpPr>
                <a:spLocks noChangeArrowheads="1"/>
              </p:cNvSpPr>
              <p:nvPr/>
            </p:nvSpPr>
            <p:spPr bwMode="auto">
              <a:xfrm>
                <a:off x="4184" y="1692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629" name="Rectangle 117"/>
              <p:cNvSpPr>
                <a:spLocks noChangeArrowheads="1"/>
              </p:cNvSpPr>
              <p:nvPr/>
            </p:nvSpPr>
            <p:spPr bwMode="auto">
              <a:xfrm>
                <a:off x="4263" y="171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64630" name="Rectangle 118"/>
              <p:cNvSpPr>
                <a:spLocks noChangeArrowheads="1"/>
              </p:cNvSpPr>
              <p:nvPr/>
            </p:nvSpPr>
            <p:spPr bwMode="auto">
              <a:xfrm>
                <a:off x="4351" y="1771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631" name="Rectangle 119"/>
              <p:cNvSpPr>
                <a:spLocks noChangeArrowheads="1"/>
              </p:cNvSpPr>
              <p:nvPr/>
            </p:nvSpPr>
            <p:spPr bwMode="auto">
              <a:xfrm>
                <a:off x="4412" y="171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632" name="Rectangle 120"/>
              <p:cNvSpPr>
                <a:spLocks noChangeArrowheads="1"/>
              </p:cNvSpPr>
              <p:nvPr/>
            </p:nvSpPr>
            <p:spPr bwMode="auto">
              <a:xfrm>
                <a:off x="4465" y="171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33" name="Rectangle 121"/>
              <p:cNvSpPr>
                <a:spLocks noChangeArrowheads="1"/>
              </p:cNvSpPr>
              <p:nvPr/>
            </p:nvSpPr>
            <p:spPr bwMode="auto">
              <a:xfrm>
                <a:off x="4553" y="1771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634" name="Rectangle 122"/>
              <p:cNvSpPr>
                <a:spLocks noChangeArrowheads="1"/>
              </p:cNvSpPr>
              <p:nvPr/>
            </p:nvSpPr>
            <p:spPr bwMode="auto">
              <a:xfrm>
                <a:off x="4614" y="1692"/>
                <a:ext cx="47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)]</a:t>
                </a:r>
                <a:endParaRPr lang="en-US" altLang="en-US"/>
              </a:p>
            </p:txBody>
          </p:sp>
          <p:sp>
            <p:nvSpPr>
              <p:cNvPr id="64635" name="Rectangle 123"/>
              <p:cNvSpPr>
                <a:spLocks noChangeArrowheads="1"/>
              </p:cNvSpPr>
              <p:nvPr/>
            </p:nvSpPr>
            <p:spPr bwMode="auto">
              <a:xfrm>
                <a:off x="4799" y="171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636" name="Rectangle 124"/>
              <p:cNvSpPr>
                <a:spLocks noChangeArrowheads="1"/>
              </p:cNvSpPr>
              <p:nvPr/>
            </p:nvSpPr>
            <p:spPr bwMode="auto">
              <a:xfrm>
                <a:off x="4886" y="1719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637" name="Rectangle 125"/>
              <p:cNvSpPr>
                <a:spLocks noChangeArrowheads="1"/>
              </p:cNvSpPr>
              <p:nvPr/>
            </p:nvSpPr>
            <p:spPr bwMode="auto">
              <a:xfrm>
                <a:off x="5036" y="1692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638" name="Rectangle 126"/>
              <p:cNvSpPr>
                <a:spLocks noChangeArrowheads="1"/>
              </p:cNvSpPr>
              <p:nvPr/>
            </p:nvSpPr>
            <p:spPr bwMode="auto">
              <a:xfrm>
                <a:off x="5115" y="171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39" name="Rectangle 127"/>
              <p:cNvSpPr>
                <a:spLocks noChangeArrowheads="1"/>
              </p:cNvSpPr>
              <p:nvPr/>
            </p:nvSpPr>
            <p:spPr bwMode="auto">
              <a:xfrm>
                <a:off x="5202" y="1754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640" name="Rectangle 128"/>
              <p:cNvSpPr>
                <a:spLocks noChangeArrowheads="1"/>
              </p:cNvSpPr>
              <p:nvPr/>
            </p:nvSpPr>
            <p:spPr bwMode="auto">
              <a:xfrm>
                <a:off x="5299" y="1692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641" name="Rectangle 129"/>
              <p:cNvSpPr>
                <a:spLocks noChangeArrowheads="1"/>
              </p:cNvSpPr>
              <p:nvPr/>
            </p:nvSpPr>
            <p:spPr bwMode="auto">
              <a:xfrm>
                <a:off x="383" y="2087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64642" name="Rectangle 130"/>
              <p:cNvSpPr>
                <a:spLocks noChangeArrowheads="1"/>
              </p:cNvSpPr>
              <p:nvPr/>
            </p:nvSpPr>
            <p:spPr bwMode="auto">
              <a:xfrm>
                <a:off x="699" y="2087"/>
                <a:ext cx="702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64643" name="Rectangle 131"/>
              <p:cNvSpPr>
                <a:spLocks noChangeArrowheads="1"/>
              </p:cNvSpPr>
              <p:nvPr/>
            </p:nvSpPr>
            <p:spPr bwMode="auto">
              <a:xfrm>
                <a:off x="805" y="2219"/>
                <a:ext cx="131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44" name="Rectangle 132"/>
              <p:cNvSpPr>
                <a:spLocks noChangeArrowheads="1"/>
              </p:cNvSpPr>
              <p:nvPr/>
            </p:nvSpPr>
            <p:spPr bwMode="auto">
              <a:xfrm>
                <a:off x="875" y="2272"/>
                <a:ext cx="12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45" name="Rectangle 133"/>
              <p:cNvSpPr>
                <a:spLocks noChangeArrowheads="1"/>
              </p:cNvSpPr>
              <p:nvPr/>
            </p:nvSpPr>
            <p:spPr bwMode="auto">
              <a:xfrm>
                <a:off x="1094" y="2114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646" name="Rectangle 134"/>
              <p:cNvSpPr>
                <a:spLocks noChangeArrowheads="1"/>
              </p:cNvSpPr>
              <p:nvPr/>
            </p:nvSpPr>
            <p:spPr bwMode="auto">
              <a:xfrm>
                <a:off x="1235" y="2087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647" name="Rectangle 135"/>
              <p:cNvSpPr>
                <a:spLocks noChangeArrowheads="1"/>
              </p:cNvSpPr>
              <p:nvPr/>
            </p:nvSpPr>
            <p:spPr bwMode="auto">
              <a:xfrm>
                <a:off x="1323" y="211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64648" name="Rectangle 136"/>
              <p:cNvSpPr>
                <a:spLocks noChangeArrowheads="1"/>
              </p:cNvSpPr>
              <p:nvPr/>
            </p:nvSpPr>
            <p:spPr bwMode="auto">
              <a:xfrm>
                <a:off x="1410" y="2166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49" name="Rectangle 137"/>
              <p:cNvSpPr>
                <a:spLocks noChangeArrowheads="1"/>
              </p:cNvSpPr>
              <p:nvPr/>
            </p:nvSpPr>
            <p:spPr bwMode="auto">
              <a:xfrm>
                <a:off x="1498" y="2105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650" name="Rectangle 138"/>
              <p:cNvSpPr>
                <a:spLocks noChangeArrowheads="1"/>
              </p:cNvSpPr>
              <p:nvPr/>
            </p:nvSpPr>
            <p:spPr bwMode="auto">
              <a:xfrm>
                <a:off x="1551" y="211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51" name="Rectangle 139"/>
              <p:cNvSpPr>
                <a:spLocks noChangeArrowheads="1"/>
              </p:cNvSpPr>
              <p:nvPr/>
            </p:nvSpPr>
            <p:spPr bwMode="auto">
              <a:xfrm>
                <a:off x="1639" y="2166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52" name="Rectangle 140"/>
              <p:cNvSpPr>
                <a:spLocks noChangeArrowheads="1"/>
              </p:cNvSpPr>
              <p:nvPr/>
            </p:nvSpPr>
            <p:spPr bwMode="auto">
              <a:xfrm>
                <a:off x="1726" y="2087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653" name="Rectangle 141"/>
              <p:cNvSpPr>
                <a:spLocks noChangeArrowheads="1"/>
              </p:cNvSpPr>
              <p:nvPr/>
            </p:nvSpPr>
            <p:spPr bwMode="auto">
              <a:xfrm>
                <a:off x="1849" y="2105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654" name="Rectangle 142"/>
              <p:cNvSpPr>
                <a:spLocks noChangeArrowheads="1"/>
              </p:cNvSpPr>
              <p:nvPr/>
            </p:nvSpPr>
            <p:spPr bwMode="auto">
              <a:xfrm>
                <a:off x="1946" y="2087"/>
                <a:ext cx="702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64655" name="Rectangle 143"/>
              <p:cNvSpPr>
                <a:spLocks noChangeArrowheads="1"/>
              </p:cNvSpPr>
              <p:nvPr/>
            </p:nvSpPr>
            <p:spPr bwMode="auto">
              <a:xfrm>
                <a:off x="1963" y="2219"/>
                <a:ext cx="131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56" name="Rectangle 144"/>
              <p:cNvSpPr>
                <a:spLocks noChangeArrowheads="1"/>
              </p:cNvSpPr>
              <p:nvPr/>
            </p:nvSpPr>
            <p:spPr bwMode="auto">
              <a:xfrm>
                <a:off x="2042" y="2272"/>
                <a:ext cx="12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57" name="Rectangle 145"/>
              <p:cNvSpPr>
                <a:spLocks noChangeArrowheads="1"/>
              </p:cNvSpPr>
              <p:nvPr/>
            </p:nvSpPr>
            <p:spPr bwMode="auto">
              <a:xfrm>
                <a:off x="2113" y="2272"/>
                <a:ext cx="202" cy="3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658" name="Rectangle 146"/>
              <p:cNvSpPr>
                <a:spLocks noChangeArrowheads="1"/>
              </p:cNvSpPr>
              <p:nvPr/>
            </p:nvSpPr>
            <p:spPr bwMode="auto">
              <a:xfrm>
                <a:off x="2209" y="2254"/>
                <a:ext cx="289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659" name="Rectangle 147"/>
              <p:cNvSpPr>
                <a:spLocks noChangeArrowheads="1"/>
              </p:cNvSpPr>
              <p:nvPr/>
            </p:nvSpPr>
            <p:spPr bwMode="auto">
              <a:xfrm>
                <a:off x="2314" y="2087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[</a:t>
                </a:r>
                <a:endParaRPr lang="en-US" altLang="en-US"/>
              </a:p>
            </p:txBody>
          </p:sp>
          <p:sp>
            <p:nvSpPr>
              <p:cNvPr id="64660" name="Rectangle 148"/>
              <p:cNvSpPr>
                <a:spLocks noChangeArrowheads="1"/>
              </p:cNvSpPr>
              <p:nvPr/>
            </p:nvSpPr>
            <p:spPr bwMode="auto">
              <a:xfrm>
                <a:off x="2376" y="2114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661" name="Rectangle 149"/>
              <p:cNvSpPr>
                <a:spLocks noChangeArrowheads="1"/>
              </p:cNvSpPr>
              <p:nvPr/>
            </p:nvSpPr>
            <p:spPr bwMode="auto">
              <a:xfrm>
                <a:off x="2516" y="2087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662" name="Rectangle 150"/>
              <p:cNvSpPr>
                <a:spLocks noChangeArrowheads="1"/>
              </p:cNvSpPr>
              <p:nvPr/>
            </p:nvSpPr>
            <p:spPr bwMode="auto">
              <a:xfrm>
                <a:off x="2604" y="211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63" name="Rectangle 151"/>
              <p:cNvSpPr>
                <a:spLocks noChangeArrowheads="1"/>
              </p:cNvSpPr>
              <p:nvPr/>
            </p:nvSpPr>
            <p:spPr bwMode="auto">
              <a:xfrm>
                <a:off x="2683" y="2166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64" name="Rectangle 152"/>
              <p:cNvSpPr>
                <a:spLocks noChangeArrowheads="1"/>
              </p:cNvSpPr>
              <p:nvPr/>
            </p:nvSpPr>
            <p:spPr bwMode="auto">
              <a:xfrm>
                <a:off x="2780" y="2105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665" name="Rectangle 153"/>
              <p:cNvSpPr>
                <a:spLocks noChangeArrowheads="1"/>
              </p:cNvSpPr>
              <p:nvPr/>
            </p:nvSpPr>
            <p:spPr bwMode="auto">
              <a:xfrm>
                <a:off x="2824" y="211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66" name="Rectangle 154"/>
              <p:cNvSpPr>
                <a:spLocks noChangeArrowheads="1"/>
              </p:cNvSpPr>
              <p:nvPr/>
            </p:nvSpPr>
            <p:spPr bwMode="auto">
              <a:xfrm>
                <a:off x="2911" y="2166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67" name="Rectangle 155"/>
              <p:cNvSpPr>
                <a:spLocks noChangeArrowheads="1"/>
              </p:cNvSpPr>
              <p:nvPr/>
            </p:nvSpPr>
            <p:spPr bwMode="auto">
              <a:xfrm>
                <a:off x="2999" y="2166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668" name="Rectangle 156"/>
              <p:cNvSpPr>
                <a:spLocks noChangeArrowheads="1"/>
              </p:cNvSpPr>
              <p:nvPr/>
            </p:nvSpPr>
            <p:spPr bwMode="auto">
              <a:xfrm>
                <a:off x="3113" y="2149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669" name="Rectangle 157"/>
              <p:cNvSpPr>
                <a:spLocks noChangeArrowheads="1"/>
              </p:cNvSpPr>
              <p:nvPr/>
            </p:nvSpPr>
            <p:spPr bwMode="auto">
              <a:xfrm>
                <a:off x="3210" y="2087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670" name="Rectangle 158"/>
              <p:cNvSpPr>
                <a:spLocks noChangeArrowheads="1"/>
              </p:cNvSpPr>
              <p:nvPr/>
            </p:nvSpPr>
            <p:spPr bwMode="auto">
              <a:xfrm>
                <a:off x="3341" y="2105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671" name="Rectangle 159"/>
              <p:cNvSpPr>
                <a:spLocks noChangeArrowheads="1"/>
              </p:cNvSpPr>
              <p:nvPr/>
            </p:nvSpPr>
            <p:spPr bwMode="auto">
              <a:xfrm>
                <a:off x="3429" y="2114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672" name="Rectangle 160"/>
              <p:cNvSpPr>
                <a:spLocks noChangeArrowheads="1"/>
              </p:cNvSpPr>
              <p:nvPr/>
            </p:nvSpPr>
            <p:spPr bwMode="auto">
              <a:xfrm>
                <a:off x="3570" y="2087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673" name="Rectangle 161"/>
              <p:cNvSpPr>
                <a:spLocks noChangeArrowheads="1"/>
              </p:cNvSpPr>
              <p:nvPr/>
            </p:nvSpPr>
            <p:spPr bwMode="auto">
              <a:xfrm>
                <a:off x="3657" y="211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64674" name="Rectangle 162"/>
              <p:cNvSpPr>
                <a:spLocks noChangeArrowheads="1"/>
              </p:cNvSpPr>
              <p:nvPr/>
            </p:nvSpPr>
            <p:spPr bwMode="auto">
              <a:xfrm>
                <a:off x="3745" y="2166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75" name="Rectangle 163"/>
              <p:cNvSpPr>
                <a:spLocks noChangeArrowheads="1"/>
              </p:cNvSpPr>
              <p:nvPr/>
            </p:nvSpPr>
            <p:spPr bwMode="auto">
              <a:xfrm>
                <a:off x="3833" y="2166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676" name="Rectangle 164"/>
              <p:cNvSpPr>
                <a:spLocks noChangeArrowheads="1"/>
              </p:cNvSpPr>
              <p:nvPr/>
            </p:nvSpPr>
            <p:spPr bwMode="auto">
              <a:xfrm>
                <a:off x="3947" y="2149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677" name="Rectangle 165"/>
              <p:cNvSpPr>
                <a:spLocks noChangeArrowheads="1"/>
              </p:cNvSpPr>
              <p:nvPr/>
            </p:nvSpPr>
            <p:spPr bwMode="auto">
              <a:xfrm>
                <a:off x="4044" y="2105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678" name="Rectangle 166"/>
              <p:cNvSpPr>
                <a:spLocks noChangeArrowheads="1"/>
              </p:cNvSpPr>
              <p:nvPr/>
            </p:nvSpPr>
            <p:spPr bwMode="auto">
              <a:xfrm>
                <a:off x="4096" y="2114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79" name="Rectangle 167"/>
              <p:cNvSpPr>
                <a:spLocks noChangeArrowheads="1"/>
              </p:cNvSpPr>
              <p:nvPr/>
            </p:nvSpPr>
            <p:spPr bwMode="auto">
              <a:xfrm>
                <a:off x="4184" y="2166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80" name="Rectangle 168"/>
              <p:cNvSpPr>
                <a:spLocks noChangeArrowheads="1"/>
              </p:cNvSpPr>
              <p:nvPr/>
            </p:nvSpPr>
            <p:spPr bwMode="auto">
              <a:xfrm>
                <a:off x="4263" y="2166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681" name="Rectangle 169"/>
              <p:cNvSpPr>
                <a:spLocks noChangeArrowheads="1"/>
              </p:cNvSpPr>
              <p:nvPr/>
            </p:nvSpPr>
            <p:spPr bwMode="auto">
              <a:xfrm>
                <a:off x="4386" y="2149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682" name="Rectangle 170"/>
              <p:cNvSpPr>
                <a:spLocks noChangeArrowheads="1"/>
              </p:cNvSpPr>
              <p:nvPr/>
            </p:nvSpPr>
            <p:spPr bwMode="auto">
              <a:xfrm>
                <a:off x="4483" y="2087"/>
                <a:ext cx="47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)]</a:t>
                </a:r>
                <a:endParaRPr lang="en-US" altLang="en-US"/>
              </a:p>
            </p:txBody>
          </p:sp>
          <p:sp>
            <p:nvSpPr>
              <p:cNvPr id="64683" name="Rectangle 171"/>
              <p:cNvSpPr>
                <a:spLocks noChangeArrowheads="1"/>
              </p:cNvSpPr>
              <p:nvPr/>
            </p:nvSpPr>
            <p:spPr bwMode="auto">
              <a:xfrm>
                <a:off x="699" y="261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684" name="Rectangle 172"/>
              <p:cNvSpPr>
                <a:spLocks noChangeArrowheads="1"/>
              </p:cNvSpPr>
              <p:nvPr/>
            </p:nvSpPr>
            <p:spPr bwMode="auto">
              <a:xfrm>
                <a:off x="936" y="2596"/>
                <a:ext cx="702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64685" name="Rectangle 173"/>
              <p:cNvSpPr>
                <a:spLocks noChangeArrowheads="1"/>
              </p:cNvSpPr>
              <p:nvPr/>
            </p:nvSpPr>
            <p:spPr bwMode="auto">
              <a:xfrm>
                <a:off x="778" y="2728"/>
                <a:ext cx="131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686" name="Rectangle 174"/>
              <p:cNvSpPr>
                <a:spLocks noChangeArrowheads="1"/>
              </p:cNvSpPr>
              <p:nvPr/>
            </p:nvSpPr>
            <p:spPr bwMode="auto">
              <a:xfrm>
                <a:off x="848" y="2781"/>
                <a:ext cx="12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87" name="Rectangle 175"/>
              <p:cNvSpPr>
                <a:spLocks noChangeArrowheads="1"/>
              </p:cNvSpPr>
              <p:nvPr/>
            </p:nvSpPr>
            <p:spPr bwMode="auto">
              <a:xfrm>
                <a:off x="919" y="2781"/>
                <a:ext cx="202" cy="3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688" name="Rectangle 176"/>
              <p:cNvSpPr>
                <a:spLocks noChangeArrowheads="1"/>
              </p:cNvSpPr>
              <p:nvPr/>
            </p:nvSpPr>
            <p:spPr bwMode="auto">
              <a:xfrm>
                <a:off x="1015" y="2763"/>
                <a:ext cx="202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64689" name="Rectangle 177"/>
              <p:cNvSpPr>
                <a:spLocks noChangeArrowheads="1"/>
              </p:cNvSpPr>
              <p:nvPr/>
            </p:nvSpPr>
            <p:spPr bwMode="auto">
              <a:xfrm>
                <a:off x="1094" y="2728"/>
                <a:ext cx="23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;:::</a:t>
                </a:r>
                <a:endParaRPr lang="en-US" altLang="en-US"/>
              </a:p>
            </p:txBody>
          </p:sp>
          <p:sp>
            <p:nvSpPr>
              <p:cNvPr id="64690" name="Rectangle 178"/>
              <p:cNvSpPr>
                <a:spLocks noChangeArrowheads="1"/>
              </p:cNvSpPr>
              <p:nvPr/>
            </p:nvSpPr>
            <p:spPr bwMode="auto">
              <a:xfrm>
                <a:off x="1270" y="2728"/>
                <a:ext cx="175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64691" name="Rectangle 179"/>
              <p:cNvSpPr>
                <a:spLocks noChangeArrowheads="1"/>
              </p:cNvSpPr>
              <p:nvPr/>
            </p:nvSpPr>
            <p:spPr bwMode="auto">
              <a:xfrm>
                <a:off x="1384" y="2754"/>
                <a:ext cx="289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692" name="Rectangle 180"/>
              <p:cNvSpPr>
                <a:spLocks noChangeArrowheads="1"/>
              </p:cNvSpPr>
              <p:nvPr/>
            </p:nvSpPr>
            <p:spPr bwMode="auto">
              <a:xfrm>
                <a:off x="1463" y="2596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[</a:t>
                </a:r>
                <a:endParaRPr lang="en-US" altLang="en-US"/>
              </a:p>
            </p:txBody>
          </p:sp>
          <p:sp>
            <p:nvSpPr>
              <p:cNvPr id="64693" name="Rectangle 181"/>
              <p:cNvSpPr>
                <a:spLocks noChangeArrowheads="1"/>
              </p:cNvSpPr>
              <p:nvPr/>
            </p:nvSpPr>
            <p:spPr bwMode="auto">
              <a:xfrm>
                <a:off x="1524" y="2438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694" name="Rectangle 182"/>
              <p:cNvSpPr>
                <a:spLocks noChangeArrowheads="1"/>
              </p:cNvSpPr>
              <p:nvPr/>
            </p:nvSpPr>
            <p:spPr bwMode="auto">
              <a:xfrm>
                <a:off x="1612" y="2438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695" name="Rectangle 183"/>
              <p:cNvSpPr>
                <a:spLocks noChangeArrowheads="1"/>
              </p:cNvSpPr>
              <p:nvPr/>
            </p:nvSpPr>
            <p:spPr bwMode="auto">
              <a:xfrm>
                <a:off x="1726" y="2421"/>
                <a:ext cx="23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64696" name="Rectangle 184"/>
              <p:cNvSpPr>
                <a:spLocks noChangeArrowheads="1"/>
              </p:cNvSpPr>
              <p:nvPr/>
            </p:nvSpPr>
            <p:spPr bwMode="auto">
              <a:xfrm>
                <a:off x="1577" y="2491"/>
                <a:ext cx="307" cy="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ex10" pitchFamily="34" charset="0"/>
                  </a:rPr>
                  <a:t>Y</a:t>
                </a:r>
                <a:endParaRPr lang="en-US" altLang="en-US"/>
              </a:p>
            </p:txBody>
          </p:sp>
          <p:sp>
            <p:nvSpPr>
              <p:cNvPr id="64697" name="Rectangle 185"/>
              <p:cNvSpPr>
                <a:spLocks noChangeArrowheads="1"/>
              </p:cNvSpPr>
              <p:nvPr/>
            </p:nvSpPr>
            <p:spPr bwMode="auto">
              <a:xfrm>
                <a:off x="1524" y="2833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698" name="Rectangle 186"/>
              <p:cNvSpPr>
                <a:spLocks noChangeArrowheads="1"/>
              </p:cNvSpPr>
              <p:nvPr/>
            </p:nvSpPr>
            <p:spPr bwMode="auto">
              <a:xfrm>
                <a:off x="1586" y="2816"/>
                <a:ext cx="465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=1</a:t>
                </a:r>
                <a:endParaRPr lang="en-US" altLang="en-US"/>
              </a:p>
            </p:txBody>
          </p:sp>
          <p:sp>
            <p:nvSpPr>
              <p:cNvPr id="64699" name="Rectangle 187"/>
              <p:cNvSpPr>
                <a:spLocks noChangeArrowheads="1"/>
              </p:cNvSpPr>
              <p:nvPr/>
            </p:nvSpPr>
            <p:spPr bwMode="auto">
              <a:xfrm>
                <a:off x="1849" y="2623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700" name="Rectangle 188"/>
              <p:cNvSpPr>
                <a:spLocks noChangeArrowheads="1"/>
              </p:cNvSpPr>
              <p:nvPr/>
            </p:nvSpPr>
            <p:spPr bwMode="auto">
              <a:xfrm>
                <a:off x="1990" y="2596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701" name="Rectangle 189"/>
              <p:cNvSpPr>
                <a:spLocks noChangeArrowheads="1"/>
              </p:cNvSpPr>
              <p:nvPr/>
            </p:nvSpPr>
            <p:spPr bwMode="auto">
              <a:xfrm>
                <a:off x="2077" y="2623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02" name="Rectangle 190"/>
              <p:cNvSpPr>
                <a:spLocks noChangeArrowheads="1"/>
              </p:cNvSpPr>
              <p:nvPr/>
            </p:nvSpPr>
            <p:spPr bwMode="auto">
              <a:xfrm>
                <a:off x="2165" y="2675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703" name="Rectangle 191"/>
              <p:cNvSpPr>
                <a:spLocks noChangeArrowheads="1"/>
              </p:cNvSpPr>
              <p:nvPr/>
            </p:nvSpPr>
            <p:spPr bwMode="auto">
              <a:xfrm>
                <a:off x="2218" y="2658"/>
                <a:ext cx="500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+1</a:t>
                </a:r>
                <a:endParaRPr lang="en-US" altLang="en-US"/>
              </a:p>
            </p:txBody>
          </p:sp>
          <p:sp>
            <p:nvSpPr>
              <p:cNvPr id="64704" name="Rectangle 192"/>
              <p:cNvSpPr>
                <a:spLocks noChangeArrowheads="1"/>
              </p:cNvSpPr>
              <p:nvPr/>
            </p:nvSpPr>
            <p:spPr bwMode="auto">
              <a:xfrm>
                <a:off x="2455" y="261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705" name="Rectangle 193"/>
              <p:cNvSpPr>
                <a:spLocks noChangeArrowheads="1"/>
              </p:cNvSpPr>
              <p:nvPr/>
            </p:nvSpPr>
            <p:spPr bwMode="auto">
              <a:xfrm>
                <a:off x="2508" y="2623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06" name="Rectangle 194"/>
              <p:cNvSpPr>
                <a:spLocks noChangeArrowheads="1"/>
              </p:cNvSpPr>
              <p:nvPr/>
            </p:nvSpPr>
            <p:spPr bwMode="auto">
              <a:xfrm>
                <a:off x="2595" y="2667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707" name="Rectangle 195"/>
              <p:cNvSpPr>
                <a:spLocks noChangeArrowheads="1"/>
              </p:cNvSpPr>
              <p:nvPr/>
            </p:nvSpPr>
            <p:spPr bwMode="auto">
              <a:xfrm>
                <a:off x="2648" y="2596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708" name="Rectangle 196"/>
              <p:cNvSpPr>
                <a:spLocks noChangeArrowheads="1"/>
              </p:cNvSpPr>
              <p:nvPr/>
            </p:nvSpPr>
            <p:spPr bwMode="auto">
              <a:xfrm>
                <a:off x="2780" y="261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709" name="Rectangle 197"/>
              <p:cNvSpPr>
                <a:spLocks noChangeArrowheads="1"/>
              </p:cNvSpPr>
              <p:nvPr/>
            </p:nvSpPr>
            <p:spPr bwMode="auto">
              <a:xfrm>
                <a:off x="2867" y="2623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710" name="Rectangle 198"/>
              <p:cNvSpPr>
                <a:spLocks noChangeArrowheads="1"/>
              </p:cNvSpPr>
              <p:nvPr/>
            </p:nvSpPr>
            <p:spPr bwMode="auto">
              <a:xfrm>
                <a:off x="3017" y="2596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711" name="Rectangle 199"/>
              <p:cNvSpPr>
                <a:spLocks noChangeArrowheads="1"/>
              </p:cNvSpPr>
              <p:nvPr/>
            </p:nvSpPr>
            <p:spPr bwMode="auto">
              <a:xfrm>
                <a:off x="3096" y="2623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64712" name="Rectangle 200"/>
              <p:cNvSpPr>
                <a:spLocks noChangeArrowheads="1"/>
              </p:cNvSpPr>
              <p:nvPr/>
            </p:nvSpPr>
            <p:spPr bwMode="auto">
              <a:xfrm>
                <a:off x="3192" y="2667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713" name="Rectangle 201"/>
              <p:cNvSpPr>
                <a:spLocks noChangeArrowheads="1"/>
              </p:cNvSpPr>
              <p:nvPr/>
            </p:nvSpPr>
            <p:spPr bwMode="auto">
              <a:xfrm>
                <a:off x="3245" y="261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714" name="Rectangle 202"/>
              <p:cNvSpPr>
                <a:spLocks noChangeArrowheads="1"/>
              </p:cNvSpPr>
              <p:nvPr/>
            </p:nvSpPr>
            <p:spPr bwMode="auto">
              <a:xfrm>
                <a:off x="3298" y="2623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15" name="Rectangle 203"/>
              <p:cNvSpPr>
                <a:spLocks noChangeArrowheads="1"/>
              </p:cNvSpPr>
              <p:nvPr/>
            </p:nvSpPr>
            <p:spPr bwMode="auto">
              <a:xfrm>
                <a:off x="3385" y="2667"/>
                <a:ext cx="11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64716" name="Rectangle 204"/>
              <p:cNvSpPr>
                <a:spLocks noChangeArrowheads="1"/>
              </p:cNvSpPr>
              <p:nvPr/>
            </p:nvSpPr>
            <p:spPr bwMode="auto">
              <a:xfrm>
                <a:off x="3447" y="2596"/>
                <a:ext cx="47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)]</a:t>
                </a:r>
                <a:endParaRPr lang="en-US" altLang="en-US"/>
              </a:p>
            </p:txBody>
          </p:sp>
          <p:sp>
            <p:nvSpPr>
              <p:cNvPr id="64717" name="Rectangle 205"/>
              <p:cNvSpPr>
                <a:spLocks noChangeArrowheads="1"/>
              </p:cNvSpPr>
              <p:nvPr/>
            </p:nvSpPr>
            <p:spPr bwMode="auto">
              <a:xfrm>
                <a:off x="3631" y="261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718" name="Rectangle 206"/>
              <p:cNvSpPr>
                <a:spLocks noChangeArrowheads="1"/>
              </p:cNvSpPr>
              <p:nvPr/>
            </p:nvSpPr>
            <p:spPr bwMode="auto">
              <a:xfrm>
                <a:off x="3728" y="2623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719" name="Rectangle 207"/>
              <p:cNvSpPr>
                <a:spLocks noChangeArrowheads="1"/>
              </p:cNvSpPr>
              <p:nvPr/>
            </p:nvSpPr>
            <p:spPr bwMode="auto">
              <a:xfrm>
                <a:off x="3868" y="2596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720" name="Rectangle 208"/>
              <p:cNvSpPr>
                <a:spLocks noChangeArrowheads="1"/>
              </p:cNvSpPr>
              <p:nvPr/>
            </p:nvSpPr>
            <p:spPr bwMode="auto">
              <a:xfrm>
                <a:off x="3956" y="2623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21" name="Rectangle 209"/>
              <p:cNvSpPr>
                <a:spLocks noChangeArrowheads="1"/>
              </p:cNvSpPr>
              <p:nvPr/>
            </p:nvSpPr>
            <p:spPr bwMode="auto">
              <a:xfrm>
                <a:off x="4035" y="2658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722" name="Rectangle 210"/>
              <p:cNvSpPr>
                <a:spLocks noChangeArrowheads="1"/>
              </p:cNvSpPr>
              <p:nvPr/>
            </p:nvSpPr>
            <p:spPr bwMode="auto">
              <a:xfrm>
                <a:off x="4131" y="2596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723" name="Rectangle 211"/>
              <p:cNvSpPr>
                <a:spLocks noChangeArrowheads="1"/>
              </p:cNvSpPr>
              <p:nvPr/>
            </p:nvSpPr>
            <p:spPr bwMode="auto">
              <a:xfrm>
                <a:off x="383" y="2982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64724" name="Rectangle 212"/>
              <p:cNvSpPr>
                <a:spLocks noChangeArrowheads="1"/>
              </p:cNvSpPr>
              <p:nvPr/>
            </p:nvSpPr>
            <p:spPr bwMode="auto">
              <a:xfrm>
                <a:off x="699" y="2982"/>
                <a:ext cx="702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64725" name="Rectangle 213"/>
              <p:cNvSpPr>
                <a:spLocks noChangeArrowheads="1"/>
              </p:cNvSpPr>
              <p:nvPr/>
            </p:nvSpPr>
            <p:spPr bwMode="auto">
              <a:xfrm>
                <a:off x="805" y="3114"/>
                <a:ext cx="131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26" name="Rectangle 214"/>
              <p:cNvSpPr>
                <a:spLocks noChangeArrowheads="1"/>
              </p:cNvSpPr>
              <p:nvPr/>
            </p:nvSpPr>
            <p:spPr bwMode="auto">
              <a:xfrm>
                <a:off x="875" y="3167"/>
                <a:ext cx="12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27" name="Rectangle 215"/>
              <p:cNvSpPr>
                <a:spLocks noChangeArrowheads="1"/>
              </p:cNvSpPr>
              <p:nvPr/>
            </p:nvSpPr>
            <p:spPr bwMode="auto">
              <a:xfrm>
                <a:off x="1094" y="3009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728" name="Rectangle 216"/>
              <p:cNvSpPr>
                <a:spLocks noChangeArrowheads="1"/>
              </p:cNvSpPr>
              <p:nvPr/>
            </p:nvSpPr>
            <p:spPr bwMode="auto">
              <a:xfrm>
                <a:off x="1235" y="2982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729" name="Rectangle 217"/>
              <p:cNvSpPr>
                <a:spLocks noChangeArrowheads="1"/>
              </p:cNvSpPr>
              <p:nvPr/>
            </p:nvSpPr>
            <p:spPr bwMode="auto">
              <a:xfrm>
                <a:off x="1323" y="300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64730" name="Rectangle 218"/>
              <p:cNvSpPr>
                <a:spLocks noChangeArrowheads="1"/>
              </p:cNvSpPr>
              <p:nvPr/>
            </p:nvSpPr>
            <p:spPr bwMode="auto">
              <a:xfrm>
                <a:off x="1410" y="3070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31" name="Rectangle 219"/>
              <p:cNvSpPr>
                <a:spLocks noChangeArrowheads="1"/>
              </p:cNvSpPr>
              <p:nvPr/>
            </p:nvSpPr>
            <p:spPr bwMode="auto">
              <a:xfrm>
                <a:off x="1498" y="300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732" name="Rectangle 220"/>
              <p:cNvSpPr>
                <a:spLocks noChangeArrowheads="1"/>
              </p:cNvSpPr>
              <p:nvPr/>
            </p:nvSpPr>
            <p:spPr bwMode="auto">
              <a:xfrm>
                <a:off x="1551" y="300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33" name="Rectangle 221"/>
              <p:cNvSpPr>
                <a:spLocks noChangeArrowheads="1"/>
              </p:cNvSpPr>
              <p:nvPr/>
            </p:nvSpPr>
            <p:spPr bwMode="auto">
              <a:xfrm>
                <a:off x="1639" y="3070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34" name="Rectangle 222"/>
              <p:cNvSpPr>
                <a:spLocks noChangeArrowheads="1"/>
              </p:cNvSpPr>
              <p:nvPr/>
            </p:nvSpPr>
            <p:spPr bwMode="auto">
              <a:xfrm>
                <a:off x="1726" y="2982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735" name="Rectangle 223"/>
              <p:cNvSpPr>
                <a:spLocks noChangeArrowheads="1"/>
              </p:cNvSpPr>
              <p:nvPr/>
            </p:nvSpPr>
            <p:spPr bwMode="auto">
              <a:xfrm>
                <a:off x="1849" y="300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736" name="Rectangle 224"/>
              <p:cNvSpPr>
                <a:spLocks noChangeArrowheads="1"/>
              </p:cNvSpPr>
              <p:nvPr/>
            </p:nvSpPr>
            <p:spPr bwMode="auto">
              <a:xfrm>
                <a:off x="1946" y="2982"/>
                <a:ext cx="702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64737" name="Rectangle 225"/>
              <p:cNvSpPr>
                <a:spLocks noChangeArrowheads="1"/>
              </p:cNvSpPr>
              <p:nvPr/>
            </p:nvSpPr>
            <p:spPr bwMode="auto">
              <a:xfrm>
                <a:off x="1963" y="3114"/>
                <a:ext cx="131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38" name="Rectangle 226"/>
              <p:cNvSpPr>
                <a:spLocks noChangeArrowheads="1"/>
              </p:cNvSpPr>
              <p:nvPr/>
            </p:nvSpPr>
            <p:spPr bwMode="auto">
              <a:xfrm>
                <a:off x="2042" y="3167"/>
                <a:ext cx="12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39" name="Rectangle 227"/>
              <p:cNvSpPr>
                <a:spLocks noChangeArrowheads="1"/>
              </p:cNvSpPr>
              <p:nvPr/>
            </p:nvSpPr>
            <p:spPr bwMode="auto">
              <a:xfrm>
                <a:off x="2113" y="3167"/>
                <a:ext cx="202" cy="3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740" name="Rectangle 228"/>
              <p:cNvSpPr>
                <a:spLocks noChangeArrowheads="1"/>
              </p:cNvSpPr>
              <p:nvPr/>
            </p:nvSpPr>
            <p:spPr bwMode="auto">
              <a:xfrm>
                <a:off x="2209" y="3149"/>
                <a:ext cx="289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741" name="Rectangle 229"/>
              <p:cNvSpPr>
                <a:spLocks noChangeArrowheads="1"/>
              </p:cNvSpPr>
              <p:nvPr/>
            </p:nvSpPr>
            <p:spPr bwMode="auto">
              <a:xfrm>
                <a:off x="2314" y="2982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[</a:t>
                </a:r>
                <a:endParaRPr lang="en-US" altLang="en-US"/>
              </a:p>
            </p:txBody>
          </p:sp>
          <p:sp>
            <p:nvSpPr>
              <p:cNvPr id="64742" name="Rectangle 230"/>
              <p:cNvSpPr>
                <a:spLocks noChangeArrowheads="1"/>
              </p:cNvSpPr>
              <p:nvPr/>
            </p:nvSpPr>
            <p:spPr bwMode="auto">
              <a:xfrm>
                <a:off x="2376" y="3009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743" name="Rectangle 231"/>
              <p:cNvSpPr>
                <a:spLocks noChangeArrowheads="1"/>
              </p:cNvSpPr>
              <p:nvPr/>
            </p:nvSpPr>
            <p:spPr bwMode="auto">
              <a:xfrm>
                <a:off x="2516" y="2982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744" name="Rectangle 232"/>
              <p:cNvSpPr>
                <a:spLocks noChangeArrowheads="1"/>
              </p:cNvSpPr>
              <p:nvPr/>
            </p:nvSpPr>
            <p:spPr bwMode="auto">
              <a:xfrm>
                <a:off x="2604" y="300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45" name="Rectangle 233"/>
              <p:cNvSpPr>
                <a:spLocks noChangeArrowheads="1"/>
              </p:cNvSpPr>
              <p:nvPr/>
            </p:nvSpPr>
            <p:spPr bwMode="auto">
              <a:xfrm>
                <a:off x="2683" y="3070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46" name="Rectangle 234"/>
              <p:cNvSpPr>
                <a:spLocks noChangeArrowheads="1"/>
              </p:cNvSpPr>
              <p:nvPr/>
            </p:nvSpPr>
            <p:spPr bwMode="auto">
              <a:xfrm>
                <a:off x="2780" y="300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747" name="Rectangle 235"/>
              <p:cNvSpPr>
                <a:spLocks noChangeArrowheads="1"/>
              </p:cNvSpPr>
              <p:nvPr/>
            </p:nvSpPr>
            <p:spPr bwMode="auto">
              <a:xfrm>
                <a:off x="2824" y="300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48" name="Rectangle 236"/>
              <p:cNvSpPr>
                <a:spLocks noChangeArrowheads="1"/>
              </p:cNvSpPr>
              <p:nvPr/>
            </p:nvSpPr>
            <p:spPr bwMode="auto">
              <a:xfrm>
                <a:off x="2911" y="3070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49" name="Rectangle 237"/>
              <p:cNvSpPr>
                <a:spLocks noChangeArrowheads="1"/>
              </p:cNvSpPr>
              <p:nvPr/>
            </p:nvSpPr>
            <p:spPr bwMode="auto">
              <a:xfrm>
                <a:off x="2999" y="3070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750" name="Rectangle 238"/>
              <p:cNvSpPr>
                <a:spLocks noChangeArrowheads="1"/>
              </p:cNvSpPr>
              <p:nvPr/>
            </p:nvSpPr>
            <p:spPr bwMode="auto">
              <a:xfrm>
                <a:off x="3113" y="3053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751" name="Rectangle 239"/>
              <p:cNvSpPr>
                <a:spLocks noChangeArrowheads="1"/>
              </p:cNvSpPr>
              <p:nvPr/>
            </p:nvSpPr>
            <p:spPr bwMode="auto">
              <a:xfrm>
                <a:off x="3210" y="2982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752" name="Rectangle 240"/>
              <p:cNvSpPr>
                <a:spLocks noChangeArrowheads="1"/>
              </p:cNvSpPr>
              <p:nvPr/>
            </p:nvSpPr>
            <p:spPr bwMode="auto">
              <a:xfrm>
                <a:off x="3341" y="300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753" name="Rectangle 241"/>
              <p:cNvSpPr>
                <a:spLocks noChangeArrowheads="1"/>
              </p:cNvSpPr>
              <p:nvPr/>
            </p:nvSpPr>
            <p:spPr bwMode="auto">
              <a:xfrm>
                <a:off x="3429" y="3009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754" name="Rectangle 242"/>
              <p:cNvSpPr>
                <a:spLocks noChangeArrowheads="1"/>
              </p:cNvSpPr>
              <p:nvPr/>
            </p:nvSpPr>
            <p:spPr bwMode="auto">
              <a:xfrm>
                <a:off x="3570" y="2982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755" name="Rectangle 243"/>
              <p:cNvSpPr>
                <a:spLocks noChangeArrowheads="1"/>
              </p:cNvSpPr>
              <p:nvPr/>
            </p:nvSpPr>
            <p:spPr bwMode="auto">
              <a:xfrm>
                <a:off x="3657" y="300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64756" name="Rectangle 244"/>
              <p:cNvSpPr>
                <a:spLocks noChangeArrowheads="1"/>
              </p:cNvSpPr>
              <p:nvPr/>
            </p:nvSpPr>
            <p:spPr bwMode="auto">
              <a:xfrm>
                <a:off x="3745" y="3070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57" name="Rectangle 245"/>
              <p:cNvSpPr>
                <a:spLocks noChangeArrowheads="1"/>
              </p:cNvSpPr>
              <p:nvPr/>
            </p:nvSpPr>
            <p:spPr bwMode="auto">
              <a:xfrm>
                <a:off x="3833" y="3070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758" name="Rectangle 246"/>
              <p:cNvSpPr>
                <a:spLocks noChangeArrowheads="1"/>
              </p:cNvSpPr>
              <p:nvPr/>
            </p:nvSpPr>
            <p:spPr bwMode="auto">
              <a:xfrm>
                <a:off x="3947" y="3053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759" name="Rectangle 247"/>
              <p:cNvSpPr>
                <a:spLocks noChangeArrowheads="1"/>
              </p:cNvSpPr>
              <p:nvPr/>
            </p:nvSpPr>
            <p:spPr bwMode="auto">
              <a:xfrm>
                <a:off x="4044" y="3000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760" name="Rectangle 248"/>
              <p:cNvSpPr>
                <a:spLocks noChangeArrowheads="1"/>
              </p:cNvSpPr>
              <p:nvPr/>
            </p:nvSpPr>
            <p:spPr bwMode="auto">
              <a:xfrm>
                <a:off x="4096" y="3009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61" name="Rectangle 249"/>
              <p:cNvSpPr>
                <a:spLocks noChangeArrowheads="1"/>
              </p:cNvSpPr>
              <p:nvPr/>
            </p:nvSpPr>
            <p:spPr bwMode="auto">
              <a:xfrm>
                <a:off x="4184" y="3070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62" name="Rectangle 250"/>
              <p:cNvSpPr>
                <a:spLocks noChangeArrowheads="1"/>
              </p:cNvSpPr>
              <p:nvPr/>
            </p:nvSpPr>
            <p:spPr bwMode="auto">
              <a:xfrm>
                <a:off x="4263" y="3070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763" name="Rectangle 251"/>
              <p:cNvSpPr>
                <a:spLocks noChangeArrowheads="1"/>
              </p:cNvSpPr>
              <p:nvPr/>
            </p:nvSpPr>
            <p:spPr bwMode="auto">
              <a:xfrm>
                <a:off x="4386" y="3053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764" name="Rectangle 252"/>
              <p:cNvSpPr>
                <a:spLocks noChangeArrowheads="1"/>
              </p:cNvSpPr>
              <p:nvPr/>
            </p:nvSpPr>
            <p:spPr bwMode="auto">
              <a:xfrm>
                <a:off x="4483" y="2982"/>
                <a:ext cx="47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)]</a:t>
                </a:r>
                <a:endParaRPr lang="en-US" altLang="en-US"/>
              </a:p>
            </p:txBody>
          </p:sp>
          <p:sp>
            <p:nvSpPr>
              <p:cNvPr id="64765" name="Rectangle 253"/>
              <p:cNvSpPr>
                <a:spLocks noChangeArrowheads="1"/>
              </p:cNvSpPr>
              <p:nvPr/>
            </p:nvSpPr>
            <p:spPr bwMode="auto">
              <a:xfrm>
                <a:off x="699" y="333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766" name="Rectangle 254"/>
              <p:cNvSpPr>
                <a:spLocks noChangeArrowheads="1"/>
              </p:cNvSpPr>
              <p:nvPr/>
            </p:nvSpPr>
            <p:spPr bwMode="auto">
              <a:xfrm>
                <a:off x="778" y="3316"/>
                <a:ext cx="702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64767" name="Rectangle 255"/>
              <p:cNvSpPr>
                <a:spLocks noChangeArrowheads="1"/>
              </p:cNvSpPr>
              <p:nvPr/>
            </p:nvSpPr>
            <p:spPr bwMode="auto">
              <a:xfrm>
                <a:off x="805" y="3448"/>
                <a:ext cx="131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68" name="Rectangle 256"/>
              <p:cNvSpPr>
                <a:spLocks noChangeArrowheads="1"/>
              </p:cNvSpPr>
              <p:nvPr/>
            </p:nvSpPr>
            <p:spPr bwMode="auto">
              <a:xfrm>
                <a:off x="875" y="3501"/>
                <a:ext cx="12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69" name="Rectangle 257"/>
              <p:cNvSpPr>
                <a:spLocks noChangeArrowheads="1"/>
              </p:cNvSpPr>
              <p:nvPr/>
            </p:nvSpPr>
            <p:spPr bwMode="auto">
              <a:xfrm>
                <a:off x="945" y="3501"/>
                <a:ext cx="202" cy="3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770" name="Rectangle 258"/>
              <p:cNvSpPr>
                <a:spLocks noChangeArrowheads="1"/>
              </p:cNvSpPr>
              <p:nvPr/>
            </p:nvSpPr>
            <p:spPr bwMode="auto">
              <a:xfrm>
                <a:off x="1042" y="3483"/>
                <a:ext cx="202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64771" name="Rectangle 259"/>
              <p:cNvSpPr>
                <a:spLocks noChangeArrowheads="1"/>
              </p:cNvSpPr>
              <p:nvPr/>
            </p:nvSpPr>
            <p:spPr bwMode="auto">
              <a:xfrm>
                <a:off x="1147" y="3316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[</a:t>
                </a:r>
                <a:endParaRPr lang="en-US" altLang="en-US"/>
              </a:p>
            </p:txBody>
          </p:sp>
          <p:sp>
            <p:nvSpPr>
              <p:cNvPr id="64772" name="Rectangle 260"/>
              <p:cNvSpPr>
                <a:spLocks noChangeArrowheads="1"/>
              </p:cNvSpPr>
              <p:nvPr/>
            </p:nvSpPr>
            <p:spPr bwMode="auto">
              <a:xfrm>
                <a:off x="1208" y="3343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773" name="Rectangle 261"/>
              <p:cNvSpPr>
                <a:spLocks noChangeArrowheads="1"/>
              </p:cNvSpPr>
              <p:nvPr/>
            </p:nvSpPr>
            <p:spPr bwMode="auto">
              <a:xfrm>
                <a:off x="1349" y="3316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774" name="Rectangle 262"/>
              <p:cNvSpPr>
                <a:spLocks noChangeArrowheads="1"/>
              </p:cNvSpPr>
              <p:nvPr/>
            </p:nvSpPr>
            <p:spPr bwMode="auto">
              <a:xfrm>
                <a:off x="1437" y="3343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75" name="Rectangle 263"/>
              <p:cNvSpPr>
                <a:spLocks noChangeArrowheads="1"/>
              </p:cNvSpPr>
              <p:nvPr/>
            </p:nvSpPr>
            <p:spPr bwMode="auto">
              <a:xfrm>
                <a:off x="1524" y="3395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76" name="Rectangle 264"/>
              <p:cNvSpPr>
                <a:spLocks noChangeArrowheads="1"/>
              </p:cNvSpPr>
              <p:nvPr/>
            </p:nvSpPr>
            <p:spPr bwMode="auto">
              <a:xfrm>
                <a:off x="1603" y="3395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777" name="Rectangle 265"/>
              <p:cNvSpPr>
                <a:spLocks noChangeArrowheads="1"/>
              </p:cNvSpPr>
              <p:nvPr/>
            </p:nvSpPr>
            <p:spPr bwMode="auto">
              <a:xfrm>
                <a:off x="1726" y="3378"/>
                <a:ext cx="333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64778" name="Rectangle 266"/>
              <p:cNvSpPr>
                <a:spLocks noChangeArrowheads="1"/>
              </p:cNvSpPr>
              <p:nvPr/>
            </p:nvSpPr>
            <p:spPr bwMode="auto">
              <a:xfrm>
                <a:off x="1823" y="333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64779" name="Rectangle 267"/>
              <p:cNvSpPr>
                <a:spLocks noChangeArrowheads="1"/>
              </p:cNvSpPr>
              <p:nvPr/>
            </p:nvSpPr>
            <p:spPr bwMode="auto">
              <a:xfrm>
                <a:off x="1876" y="3343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64780" name="Rectangle 268"/>
              <p:cNvSpPr>
                <a:spLocks noChangeArrowheads="1"/>
              </p:cNvSpPr>
              <p:nvPr/>
            </p:nvSpPr>
            <p:spPr bwMode="auto">
              <a:xfrm>
                <a:off x="1955" y="3395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64781" name="Rectangle 269"/>
              <p:cNvSpPr>
                <a:spLocks noChangeArrowheads="1"/>
              </p:cNvSpPr>
              <p:nvPr/>
            </p:nvSpPr>
            <p:spPr bwMode="auto">
              <a:xfrm>
                <a:off x="2042" y="3395"/>
                <a:ext cx="22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64782" name="Rectangle 270"/>
              <p:cNvSpPr>
                <a:spLocks noChangeArrowheads="1"/>
              </p:cNvSpPr>
              <p:nvPr/>
            </p:nvSpPr>
            <p:spPr bwMode="auto">
              <a:xfrm>
                <a:off x="2156" y="3378"/>
                <a:ext cx="237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lcmss8" pitchFamily="34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64783" name="Rectangle 271"/>
              <p:cNvSpPr>
                <a:spLocks noChangeArrowheads="1"/>
              </p:cNvSpPr>
              <p:nvPr/>
            </p:nvSpPr>
            <p:spPr bwMode="auto">
              <a:xfrm>
                <a:off x="2253" y="3316"/>
                <a:ext cx="316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64784" name="Rectangle 272"/>
              <p:cNvSpPr>
                <a:spLocks noChangeArrowheads="1"/>
              </p:cNvSpPr>
              <p:nvPr/>
            </p:nvSpPr>
            <p:spPr bwMode="auto">
              <a:xfrm>
                <a:off x="2385" y="3334"/>
                <a:ext cx="175" cy="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64785" name="Rectangle 273"/>
              <p:cNvSpPr>
                <a:spLocks noChangeArrowheads="1"/>
              </p:cNvSpPr>
              <p:nvPr/>
            </p:nvSpPr>
            <p:spPr bwMode="auto">
              <a:xfrm>
                <a:off x="2472" y="3343"/>
                <a:ext cx="193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64786" name="Rectangle 274"/>
              <p:cNvSpPr>
                <a:spLocks noChangeArrowheads="1"/>
              </p:cNvSpPr>
              <p:nvPr/>
            </p:nvSpPr>
            <p:spPr bwMode="auto">
              <a:xfrm>
                <a:off x="2613" y="3316"/>
                <a:ext cx="351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64787" name="Rectangle 275"/>
              <p:cNvSpPr>
                <a:spLocks noChangeArrowheads="1"/>
              </p:cNvSpPr>
              <p:nvPr/>
            </p:nvSpPr>
            <p:spPr bwMode="auto">
              <a:xfrm>
                <a:off x="2701" y="3343"/>
                <a:ext cx="16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2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64788" name="Rectangle 276"/>
              <p:cNvSpPr>
                <a:spLocks noChangeArrowheads="1"/>
              </p:cNvSpPr>
              <p:nvPr/>
            </p:nvSpPr>
            <p:spPr bwMode="auto">
              <a:xfrm>
                <a:off x="2788" y="3395"/>
                <a:ext cx="14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9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</p:grpSp>
        <p:sp>
          <p:nvSpPr>
            <p:cNvPr id="64790" name="Rectangle 278"/>
            <p:cNvSpPr>
              <a:spLocks noChangeArrowheads="1"/>
            </p:cNvSpPr>
            <p:nvPr/>
          </p:nvSpPr>
          <p:spPr bwMode="auto">
            <a:xfrm>
              <a:off x="2876" y="3395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4791" name="Rectangle 279"/>
            <p:cNvSpPr>
              <a:spLocks noChangeArrowheads="1"/>
            </p:cNvSpPr>
            <p:nvPr/>
          </p:nvSpPr>
          <p:spPr bwMode="auto">
            <a:xfrm>
              <a:off x="2999" y="3378"/>
              <a:ext cx="237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4792" name="Rectangle 280"/>
            <p:cNvSpPr>
              <a:spLocks noChangeArrowheads="1"/>
            </p:cNvSpPr>
            <p:nvPr/>
          </p:nvSpPr>
          <p:spPr bwMode="auto">
            <a:xfrm>
              <a:off x="3087" y="3334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4793" name="Rectangle 281"/>
            <p:cNvSpPr>
              <a:spLocks noChangeArrowheads="1"/>
            </p:cNvSpPr>
            <p:nvPr/>
          </p:nvSpPr>
          <p:spPr bwMode="auto">
            <a:xfrm>
              <a:off x="3140" y="3343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794" name="Rectangle 282"/>
            <p:cNvSpPr>
              <a:spLocks noChangeArrowheads="1"/>
            </p:cNvSpPr>
            <p:nvPr/>
          </p:nvSpPr>
          <p:spPr bwMode="auto">
            <a:xfrm>
              <a:off x="3227" y="3395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4795" name="Rectangle 283"/>
            <p:cNvSpPr>
              <a:spLocks noChangeArrowheads="1"/>
            </p:cNvSpPr>
            <p:nvPr/>
          </p:nvSpPr>
          <p:spPr bwMode="auto">
            <a:xfrm>
              <a:off x="3306" y="3395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4796" name="Rectangle 284"/>
            <p:cNvSpPr>
              <a:spLocks noChangeArrowheads="1"/>
            </p:cNvSpPr>
            <p:nvPr/>
          </p:nvSpPr>
          <p:spPr bwMode="auto">
            <a:xfrm>
              <a:off x="3429" y="3378"/>
              <a:ext cx="237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4797" name="Rectangle 285"/>
            <p:cNvSpPr>
              <a:spLocks noChangeArrowheads="1"/>
            </p:cNvSpPr>
            <p:nvPr/>
          </p:nvSpPr>
          <p:spPr bwMode="auto">
            <a:xfrm>
              <a:off x="3526" y="3316"/>
              <a:ext cx="474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64798" name="Rectangle 286"/>
            <p:cNvSpPr>
              <a:spLocks noChangeArrowheads="1"/>
            </p:cNvSpPr>
            <p:nvPr/>
          </p:nvSpPr>
          <p:spPr bwMode="auto">
            <a:xfrm>
              <a:off x="3710" y="3334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4799" name="Rectangle 287"/>
            <p:cNvSpPr>
              <a:spLocks noChangeArrowheads="1"/>
            </p:cNvSpPr>
            <p:nvPr/>
          </p:nvSpPr>
          <p:spPr bwMode="auto">
            <a:xfrm>
              <a:off x="3807" y="3343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4800" name="Rectangle 288"/>
            <p:cNvSpPr>
              <a:spLocks noChangeArrowheads="1"/>
            </p:cNvSpPr>
            <p:nvPr/>
          </p:nvSpPr>
          <p:spPr bwMode="auto">
            <a:xfrm>
              <a:off x="3886" y="3343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4801" name="Rectangle 289"/>
            <p:cNvSpPr>
              <a:spLocks noChangeArrowheads="1"/>
            </p:cNvSpPr>
            <p:nvPr/>
          </p:nvSpPr>
          <p:spPr bwMode="auto">
            <a:xfrm>
              <a:off x="3973" y="3343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4802" name="Rectangle 290"/>
            <p:cNvSpPr>
              <a:spLocks noChangeArrowheads="1"/>
            </p:cNvSpPr>
            <p:nvPr/>
          </p:nvSpPr>
          <p:spPr bwMode="auto">
            <a:xfrm>
              <a:off x="699" y="3659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4803" name="Rectangle 291"/>
            <p:cNvSpPr>
              <a:spLocks noChangeArrowheads="1"/>
            </p:cNvSpPr>
            <p:nvPr/>
          </p:nvSpPr>
          <p:spPr bwMode="auto">
            <a:xfrm>
              <a:off x="778" y="3641"/>
              <a:ext cx="70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4804" name="Rectangle 292"/>
            <p:cNvSpPr>
              <a:spLocks noChangeArrowheads="1"/>
            </p:cNvSpPr>
            <p:nvPr/>
          </p:nvSpPr>
          <p:spPr bwMode="auto">
            <a:xfrm>
              <a:off x="884" y="3773"/>
              <a:ext cx="13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805" name="Rectangle 293"/>
            <p:cNvSpPr>
              <a:spLocks noChangeArrowheads="1"/>
            </p:cNvSpPr>
            <p:nvPr/>
          </p:nvSpPr>
          <p:spPr bwMode="auto">
            <a:xfrm>
              <a:off x="954" y="3808"/>
              <a:ext cx="28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4806" name="Rectangle 294"/>
            <p:cNvSpPr>
              <a:spLocks noChangeArrowheads="1"/>
            </p:cNvSpPr>
            <p:nvPr/>
          </p:nvSpPr>
          <p:spPr bwMode="auto">
            <a:xfrm>
              <a:off x="1147" y="3641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64807" name="Rectangle 295"/>
            <p:cNvSpPr>
              <a:spLocks noChangeArrowheads="1"/>
            </p:cNvSpPr>
            <p:nvPr/>
          </p:nvSpPr>
          <p:spPr bwMode="auto">
            <a:xfrm>
              <a:off x="1208" y="3668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4808" name="Rectangle 296"/>
            <p:cNvSpPr>
              <a:spLocks noChangeArrowheads="1"/>
            </p:cNvSpPr>
            <p:nvPr/>
          </p:nvSpPr>
          <p:spPr bwMode="auto">
            <a:xfrm>
              <a:off x="1349" y="3641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4809" name="Rectangle 297"/>
            <p:cNvSpPr>
              <a:spLocks noChangeArrowheads="1"/>
            </p:cNvSpPr>
            <p:nvPr/>
          </p:nvSpPr>
          <p:spPr bwMode="auto">
            <a:xfrm>
              <a:off x="1437" y="366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810" name="Rectangle 298"/>
            <p:cNvSpPr>
              <a:spLocks noChangeArrowheads="1"/>
            </p:cNvSpPr>
            <p:nvPr/>
          </p:nvSpPr>
          <p:spPr bwMode="auto">
            <a:xfrm>
              <a:off x="1524" y="3703"/>
              <a:ext cx="237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4811" name="Rectangle 299"/>
            <p:cNvSpPr>
              <a:spLocks noChangeArrowheads="1"/>
            </p:cNvSpPr>
            <p:nvPr/>
          </p:nvSpPr>
          <p:spPr bwMode="auto">
            <a:xfrm>
              <a:off x="1612" y="3659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4812" name="Rectangle 300"/>
            <p:cNvSpPr>
              <a:spLocks noChangeArrowheads="1"/>
            </p:cNvSpPr>
            <p:nvPr/>
          </p:nvSpPr>
          <p:spPr bwMode="auto">
            <a:xfrm>
              <a:off x="1665" y="366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813" name="Rectangle 301"/>
            <p:cNvSpPr>
              <a:spLocks noChangeArrowheads="1"/>
            </p:cNvSpPr>
            <p:nvPr/>
          </p:nvSpPr>
          <p:spPr bwMode="auto">
            <a:xfrm>
              <a:off x="1753" y="370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4814" name="Rectangle 302"/>
            <p:cNvSpPr>
              <a:spLocks noChangeArrowheads="1"/>
            </p:cNvSpPr>
            <p:nvPr/>
          </p:nvSpPr>
          <p:spPr bwMode="auto">
            <a:xfrm>
              <a:off x="1849" y="3641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4815" name="Rectangle 303"/>
            <p:cNvSpPr>
              <a:spLocks noChangeArrowheads="1"/>
            </p:cNvSpPr>
            <p:nvPr/>
          </p:nvSpPr>
          <p:spPr bwMode="auto">
            <a:xfrm>
              <a:off x="1972" y="3659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4816" name="Rectangle 304"/>
            <p:cNvSpPr>
              <a:spLocks noChangeArrowheads="1"/>
            </p:cNvSpPr>
            <p:nvPr/>
          </p:nvSpPr>
          <p:spPr bwMode="auto">
            <a:xfrm>
              <a:off x="2069" y="3668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4817" name="Rectangle 305"/>
            <p:cNvSpPr>
              <a:spLocks noChangeArrowheads="1"/>
            </p:cNvSpPr>
            <p:nvPr/>
          </p:nvSpPr>
          <p:spPr bwMode="auto">
            <a:xfrm>
              <a:off x="2209" y="3641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4818" name="Rectangle 306"/>
            <p:cNvSpPr>
              <a:spLocks noChangeArrowheads="1"/>
            </p:cNvSpPr>
            <p:nvPr/>
          </p:nvSpPr>
          <p:spPr bwMode="auto">
            <a:xfrm>
              <a:off x="2297" y="366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4819" name="Rectangle 307"/>
            <p:cNvSpPr>
              <a:spLocks noChangeArrowheads="1"/>
            </p:cNvSpPr>
            <p:nvPr/>
          </p:nvSpPr>
          <p:spPr bwMode="auto">
            <a:xfrm>
              <a:off x="2385" y="370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4820" name="Rectangle 308"/>
            <p:cNvSpPr>
              <a:spLocks noChangeArrowheads="1"/>
            </p:cNvSpPr>
            <p:nvPr/>
          </p:nvSpPr>
          <p:spPr bwMode="auto">
            <a:xfrm>
              <a:off x="2481" y="3659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4821" name="Rectangle 309"/>
            <p:cNvSpPr>
              <a:spLocks noChangeArrowheads="1"/>
            </p:cNvSpPr>
            <p:nvPr/>
          </p:nvSpPr>
          <p:spPr bwMode="auto">
            <a:xfrm>
              <a:off x="2534" y="366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822" name="Rectangle 310"/>
            <p:cNvSpPr>
              <a:spLocks noChangeArrowheads="1"/>
            </p:cNvSpPr>
            <p:nvPr/>
          </p:nvSpPr>
          <p:spPr bwMode="auto">
            <a:xfrm>
              <a:off x="2613" y="370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4823" name="Rectangle 311"/>
            <p:cNvSpPr>
              <a:spLocks noChangeArrowheads="1"/>
            </p:cNvSpPr>
            <p:nvPr/>
          </p:nvSpPr>
          <p:spPr bwMode="auto">
            <a:xfrm>
              <a:off x="2709" y="3641"/>
              <a:ext cx="474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64824" name="Rectangle 312"/>
            <p:cNvSpPr>
              <a:spLocks noChangeArrowheads="1"/>
            </p:cNvSpPr>
            <p:nvPr/>
          </p:nvSpPr>
          <p:spPr bwMode="auto">
            <a:xfrm>
              <a:off x="2894" y="3659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4825" name="Rectangle 313"/>
            <p:cNvSpPr>
              <a:spLocks noChangeArrowheads="1"/>
            </p:cNvSpPr>
            <p:nvPr/>
          </p:nvSpPr>
          <p:spPr bwMode="auto">
            <a:xfrm>
              <a:off x="2990" y="3668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4826" name="Rectangle 314"/>
            <p:cNvSpPr>
              <a:spLocks noChangeArrowheads="1"/>
            </p:cNvSpPr>
            <p:nvPr/>
          </p:nvSpPr>
          <p:spPr bwMode="auto">
            <a:xfrm>
              <a:off x="3131" y="3641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4827" name="Rectangle 315"/>
            <p:cNvSpPr>
              <a:spLocks noChangeArrowheads="1"/>
            </p:cNvSpPr>
            <p:nvPr/>
          </p:nvSpPr>
          <p:spPr bwMode="auto">
            <a:xfrm>
              <a:off x="3219" y="3668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4828" name="Rectangle 316"/>
            <p:cNvSpPr>
              <a:spLocks noChangeArrowheads="1"/>
            </p:cNvSpPr>
            <p:nvPr/>
          </p:nvSpPr>
          <p:spPr bwMode="auto">
            <a:xfrm>
              <a:off x="3306" y="3703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4829" name="Rectangle 317"/>
            <p:cNvSpPr>
              <a:spLocks noChangeArrowheads="1"/>
            </p:cNvSpPr>
            <p:nvPr/>
          </p:nvSpPr>
          <p:spPr bwMode="auto">
            <a:xfrm>
              <a:off x="3394" y="3641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E2E-E065-4157-8B42-FCC34CCC39A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most likely state sequence in HMM (4)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None/>
            </a:pPr>
            <a:endParaRPr lang="en-US" altLang="en-US"/>
          </a:p>
          <a:p>
            <a:r>
              <a:rPr lang="en-US" altLang="en-US"/>
              <a:t>Viterbi’s Algorithm</a:t>
            </a:r>
          </a:p>
          <a:p>
            <a:pPr lvl="1"/>
            <a:r>
              <a:rPr lang="en-US" altLang="en-US"/>
              <a:t>Dynamic Programming</a:t>
            </a:r>
          </a:p>
        </p:txBody>
      </p:sp>
      <p:grpSp>
        <p:nvGrpSpPr>
          <p:cNvPr id="65546" name="Group 10"/>
          <p:cNvGrpSpPr>
            <a:grpSpLocks noChangeAspect="1"/>
          </p:cNvGrpSpPr>
          <p:nvPr/>
        </p:nvGrpSpPr>
        <p:grpSpPr bwMode="auto">
          <a:xfrm>
            <a:off x="692150" y="1803400"/>
            <a:ext cx="5784850" cy="1854200"/>
            <a:chOff x="436" y="1136"/>
            <a:chExt cx="3644" cy="1168"/>
          </a:xfrm>
        </p:grpSpPr>
        <p:sp>
          <p:nvSpPr>
            <p:cNvPr id="65545" name="AutoShape 9"/>
            <p:cNvSpPr>
              <a:spLocks noChangeAspect="1" noChangeArrowheads="1" noTextEdit="1"/>
            </p:cNvSpPr>
            <p:nvPr/>
          </p:nvSpPr>
          <p:spPr bwMode="auto">
            <a:xfrm>
              <a:off x="436" y="1136"/>
              <a:ext cx="3644" cy="11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7" name="Rectangle 11"/>
            <p:cNvSpPr>
              <a:spLocks noChangeArrowheads="1"/>
            </p:cNvSpPr>
            <p:nvPr/>
          </p:nvSpPr>
          <p:spPr bwMode="auto">
            <a:xfrm>
              <a:off x="428" y="1136"/>
              <a:ext cx="68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5548" name="Rectangle 12"/>
            <p:cNvSpPr>
              <a:spLocks noChangeArrowheads="1"/>
            </p:cNvSpPr>
            <p:nvPr/>
          </p:nvSpPr>
          <p:spPr bwMode="auto">
            <a:xfrm>
              <a:off x="534" y="1258"/>
              <a:ext cx="13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549" name="Rectangle 13"/>
            <p:cNvSpPr>
              <a:spLocks noChangeArrowheads="1"/>
            </p:cNvSpPr>
            <p:nvPr/>
          </p:nvSpPr>
          <p:spPr bwMode="auto">
            <a:xfrm>
              <a:off x="599" y="1307"/>
              <a:ext cx="11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50" name="Rectangle 14"/>
            <p:cNvSpPr>
              <a:spLocks noChangeArrowheads="1"/>
            </p:cNvSpPr>
            <p:nvPr/>
          </p:nvSpPr>
          <p:spPr bwMode="auto">
            <a:xfrm>
              <a:off x="804" y="1160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551" name="Rectangle 15"/>
            <p:cNvSpPr>
              <a:spLocks noChangeArrowheads="1"/>
            </p:cNvSpPr>
            <p:nvPr/>
          </p:nvSpPr>
          <p:spPr bwMode="auto">
            <a:xfrm>
              <a:off x="934" y="1136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552" name="Rectangle 16"/>
            <p:cNvSpPr>
              <a:spLocks noChangeArrowheads="1"/>
            </p:cNvSpPr>
            <p:nvPr/>
          </p:nvSpPr>
          <p:spPr bwMode="auto">
            <a:xfrm>
              <a:off x="1016" y="1160"/>
              <a:ext cx="16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5553" name="Rectangle 17"/>
            <p:cNvSpPr>
              <a:spLocks noChangeArrowheads="1"/>
            </p:cNvSpPr>
            <p:nvPr/>
          </p:nvSpPr>
          <p:spPr bwMode="auto">
            <a:xfrm>
              <a:off x="1098" y="1217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54" name="Rectangle 18"/>
            <p:cNvSpPr>
              <a:spLocks noChangeArrowheads="1"/>
            </p:cNvSpPr>
            <p:nvPr/>
          </p:nvSpPr>
          <p:spPr bwMode="auto">
            <a:xfrm>
              <a:off x="1179" y="1152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5555" name="Rectangle 19"/>
            <p:cNvSpPr>
              <a:spLocks noChangeArrowheads="1"/>
            </p:cNvSpPr>
            <p:nvPr/>
          </p:nvSpPr>
          <p:spPr bwMode="auto">
            <a:xfrm>
              <a:off x="1228" y="1160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556" name="Rectangle 20"/>
            <p:cNvSpPr>
              <a:spLocks noChangeArrowheads="1"/>
            </p:cNvSpPr>
            <p:nvPr/>
          </p:nvSpPr>
          <p:spPr bwMode="auto">
            <a:xfrm>
              <a:off x="1310" y="1217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57" name="Rectangle 21"/>
            <p:cNvSpPr>
              <a:spLocks noChangeArrowheads="1"/>
            </p:cNvSpPr>
            <p:nvPr/>
          </p:nvSpPr>
          <p:spPr bwMode="auto">
            <a:xfrm>
              <a:off x="1392" y="1136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5558" name="Rectangle 22"/>
            <p:cNvSpPr>
              <a:spLocks noChangeArrowheads="1"/>
            </p:cNvSpPr>
            <p:nvPr/>
          </p:nvSpPr>
          <p:spPr bwMode="auto">
            <a:xfrm>
              <a:off x="1506" y="1152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559" name="Rectangle 23"/>
            <p:cNvSpPr>
              <a:spLocks noChangeArrowheads="1"/>
            </p:cNvSpPr>
            <p:nvPr/>
          </p:nvSpPr>
          <p:spPr bwMode="auto">
            <a:xfrm>
              <a:off x="1588" y="1136"/>
              <a:ext cx="68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5560" name="Rectangle 24"/>
            <p:cNvSpPr>
              <a:spLocks noChangeArrowheads="1"/>
            </p:cNvSpPr>
            <p:nvPr/>
          </p:nvSpPr>
          <p:spPr bwMode="auto">
            <a:xfrm>
              <a:off x="1612" y="1258"/>
              <a:ext cx="13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561" name="Rectangle 25"/>
            <p:cNvSpPr>
              <a:spLocks noChangeArrowheads="1"/>
            </p:cNvSpPr>
            <p:nvPr/>
          </p:nvSpPr>
          <p:spPr bwMode="auto">
            <a:xfrm>
              <a:off x="1678" y="1307"/>
              <a:ext cx="11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62" name="Rectangle 26"/>
            <p:cNvSpPr>
              <a:spLocks noChangeArrowheads="1"/>
            </p:cNvSpPr>
            <p:nvPr/>
          </p:nvSpPr>
          <p:spPr bwMode="auto">
            <a:xfrm>
              <a:off x="1743" y="1307"/>
              <a:ext cx="1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5563" name="Rectangle 27"/>
            <p:cNvSpPr>
              <a:spLocks noChangeArrowheads="1"/>
            </p:cNvSpPr>
            <p:nvPr/>
          </p:nvSpPr>
          <p:spPr bwMode="auto">
            <a:xfrm>
              <a:off x="1841" y="1299"/>
              <a:ext cx="270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564" name="Rectangle 28"/>
            <p:cNvSpPr>
              <a:spLocks noChangeArrowheads="1"/>
            </p:cNvSpPr>
            <p:nvPr/>
          </p:nvSpPr>
          <p:spPr bwMode="auto">
            <a:xfrm>
              <a:off x="1939" y="1136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65565" name="Rectangle 29"/>
            <p:cNvSpPr>
              <a:spLocks noChangeArrowheads="1"/>
            </p:cNvSpPr>
            <p:nvPr/>
          </p:nvSpPr>
          <p:spPr bwMode="auto">
            <a:xfrm>
              <a:off x="1988" y="1160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566" name="Rectangle 30"/>
            <p:cNvSpPr>
              <a:spLocks noChangeArrowheads="1"/>
            </p:cNvSpPr>
            <p:nvPr/>
          </p:nvSpPr>
          <p:spPr bwMode="auto">
            <a:xfrm>
              <a:off x="2127" y="1136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567" name="Rectangle 31"/>
            <p:cNvSpPr>
              <a:spLocks noChangeArrowheads="1"/>
            </p:cNvSpPr>
            <p:nvPr/>
          </p:nvSpPr>
          <p:spPr bwMode="auto">
            <a:xfrm>
              <a:off x="2201" y="1160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568" name="Rectangle 32"/>
            <p:cNvSpPr>
              <a:spLocks noChangeArrowheads="1"/>
            </p:cNvSpPr>
            <p:nvPr/>
          </p:nvSpPr>
          <p:spPr bwMode="auto">
            <a:xfrm>
              <a:off x="2282" y="1217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69" name="Rectangle 33"/>
            <p:cNvSpPr>
              <a:spLocks noChangeArrowheads="1"/>
            </p:cNvSpPr>
            <p:nvPr/>
          </p:nvSpPr>
          <p:spPr bwMode="auto">
            <a:xfrm>
              <a:off x="2364" y="1152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5570" name="Rectangle 34"/>
            <p:cNvSpPr>
              <a:spLocks noChangeArrowheads="1"/>
            </p:cNvSpPr>
            <p:nvPr/>
          </p:nvSpPr>
          <p:spPr bwMode="auto">
            <a:xfrm>
              <a:off x="2413" y="1160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571" name="Rectangle 35"/>
            <p:cNvSpPr>
              <a:spLocks noChangeArrowheads="1"/>
            </p:cNvSpPr>
            <p:nvPr/>
          </p:nvSpPr>
          <p:spPr bwMode="auto">
            <a:xfrm>
              <a:off x="2495" y="1217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72" name="Rectangle 36"/>
            <p:cNvSpPr>
              <a:spLocks noChangeArrowheads="1"/>
            </p:cNvSpPr>
            <p:nvPr/>
          </p:nvSpPr>
          <p:spPr bwMode="auto">
            <a:xfrm>
              <a:off x="2568" y="1217"/>
              <a:ext cx="229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5573" name="Rectangle 37"/>
            <p:cNvSpPr>
              <a:spLocks noChangeArrowheads="1"/>
            </p:cNvSpPr>
            <p:nvPr/>
          </p:nvSpPr>
          <p:spPr bwMode="auto">
            <a:xfrm>
              <a:off x="2683" y="1201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574" name="Rectangle 38"/>
            <p:cNvSpPr>
              <a:spLocks noChangeArrowheads="1"/>
            </p:cNvSpPr>
            <p:nvPr/>
          </p:nvSpPr>
          <p:spPr bwMode="auto">
            <a:xfrm>
              <a:off x="2773" y="1136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5575" name="Rectangle 39"/>
            <p:cNvSpPr>
              <a:spLocks noChangeArrowheads="1"/>
            </p:cNvSpPr>
            <p:nvPr/>
          </p:nvSpPr>
          <p:spPr bwMode="auto">
            <a:xfrm>
              <a:off x="2887" y="1152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576" name="Rectangle 40"/>
            <p:cNvSpPr>
              <a:spLocks noChangeArrowheads="1"/>
            </p:cNvSpPr>
            <p:nvPr/>
          </p:nvSpPr>
          <p:spPr bwMode="auto">
            <a:xfrm>
              <a:off x="2977" y="1160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577" name="Rectangle 41"/>
            <p:cNvSpPr>
              <a:spLocks noChangeArrowheads="1"/>
            </p:cNvSpPr>
            <p:nvPr/>
          </p:nvSpPr>
          <p:spPr bwMode="auto">
            <a:xfrm>
              <a:off x="3108" y="1136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578" name="Rectangle 42"/>
            <p:cNvSpPr>
              <a:spLocks noChangeArrowheads="1"/>
            </p:cNvSpPr>
            <p:nvPr/>
          </p:nvSpPr>
          <p:spPr bwMode="auto">
            <a:xfrm>
              <a:off x="3189" y="1160"/>
              <a:ext cx="16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5579" name="Rectangle 43"/>
            <p:cNvSpPr>
              <a:spLocks noChangeArrowheads="1"/>
            </p:cNvSpPr>
            <p:nvPr/>
          </p:nvSpPr>
          <p:spPr bwMode="auto">
            <a:xfrm>
              <a:off x="3271" y="1217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80" name="Rectangle 44"/>
            <p:cNvSpPr>
              <a:spLocks noChangeArrowheads="1"/>
            </p:cNvSpPr>
            <p:nvPr/>
          </p:nvSpPr>
          <p:spPr bwMode="auto">
            <a:xfrm>
              <a:off x="3353" y="1217"/>
              <a:ext cx="229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5581" name="Rectangle 45"/>
            <p:cNvSpPr>
              <a:spLocks noChangeArrowheads="1"/>
            </p:cNvSpPr>
            <p:nvPr/>
          </p:nvSpPr>
          <p:spPr bwMode="auto">
            <a:xfrm>
              <a:off x="3459" y="1201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582" name="Rectangle 46"/>
            <p:cNvSpPr>
              <a:spLocks noChangeArrowheads="1"/>
            </p:cNvSpPr>
            <p:nvPr/>
          </p:nvSpPr>
          <p:spPr bwMode="auto">
            <a:xfrm>
              <a:off x="3549" y="1152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5583" name="Rectangle 47"/>
            <p:cNvSpPr>
              <a:spLocks noChangeArrowheads="1"/>
            </p:cNvSpPr>
            <p:nvPr/>
          </p:nvSpPr>
          <p:spPr bwMode="auto">
            <a:xfrm>
              <a:off x="3598" y="1160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584" name="Rectangle 48"/>
            <p:cNvSpPr>
              <a:spLocks noChangeArrowheads="1"/>
            </p:cNvSpPr>
            <p:nvPr/>
          </p:nvSpPr>
          <p:spPr bwMode="auto">
            <a:xfrm>
              <a:off x="3679" y="1217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85" name="Rectangle 49"/>
            <p:cNvSpPr>
              <a:spLocks noChangeArrowheads="1"/>
            </p:cNvSpPr>
            <p:nvPr/>
          </p:nvSpPr>
          <p:spPr bwMode="auto">
            <a:xfrm>
              <a:off x="3753" y="1217"/>
              <a:ext cx="229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5586" name="Rectangle 50"/>
            <p:cNvSpPr>
              <a:spLocks noChangeArrowheads="1"/>
            </p:cNvSpPr>
            <p:nvPr/>
          </p:nvSpPr>
          <p:spPr bwMode="auto">
            <a:xfrm>
              <a:off x="3867" y="1201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587" name="Rectangle 51"/>
            <p:cNvSpPr>
              <a:spLocks noChangeArrowheads="1"/>
            </p:cNvSpPr>
            <p:nvPr/>
          </p:nvSpPr>
          <p:spPr bwMode="auto">
            <a:xfrm>
              <a:off x="3957" y="1136"/>
              <a:ext cx="45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65588" name="Rectangle 52"/>
            <p:cNvSpPr>
              <a:spLocks noChangeArrowheads="1"/>
            </p:cNvSpPr>
            <p:nvPr/>
          </p:nvSpPr>
          <p:spPr bwMode="auto">
            <a:xfrm>
              <a:off x="428" y="1454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589" name="Rectangle 53"/>
            <p:cNvSpPr>
              <a:spLocks noChangeArrowheads="1"/>
            </p:cNvSpPr>
            <p:nvPr/>
          </p:nvSpPr>
          <p:spPr bwMode="auto">
            <a:xfrm>
              <a:off x="510" y="1438"/>
              <a:ext cx="68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5590" name="Rectangle 54"/>
            <p:cNvSpPr>
              <a:spLocks noChangeArrowheads="1"/>
            </p:cNvSpPr>
            <p:nvPr/>
          </p:nvSpPr>
          <p:spPr bwMode="auto">
            <a:xfrm>
              <a:off x="526" y="1568"/>
              <a:ext cx="13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591" name="Rectangle 55"/>
            <p:cNvSpPr>
              <a:spLocks noChangeArrowheads="1"/>
            </p:cNvSpPr>
            <p:nvPr/>
          </p:nvSpPr>
          <p:spPr bwMode="auto">
            <a:xfrm>
              <a:off x="591" y="1618"/>
              <a:ext cx="11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92" name="Rectangle 56"/>
            <p:cNvSpPr>
              <a:spLocks noChangeArrowheads="1"/>
            </p:cNvSpPr>
            <p:nvPr/>
          </p:nvSpPr>
          <p:spPr bwMode="auto">
            <a:xfrm>
              <a:off x="657" y="1618"/>
              <a:ext cx="1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5593" name="Rectangle 57"/>
            <p:cNvSpPr>
              <a:spLocks noChangeArrowheads="1"/>
            </p:cNvSpPr>
            <p:nvPr/>
          </p:nvSpPr>
          <p:spPr bwMode="auto">
            <a:xfrm>
              <a:off x="755" y="1610"/>
              <a:ext cx="19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5594" name="Rectangle 58"/>
            <p:cNvSpPr>
              <a:spLocks noChangeArrowheads="1"/>
            </p:cNvSpPr>
            <p:nvPr/>
          </p:nvSpPr>
          <p:spPr bwMode="auto">
            <a:xfrm>
              <a:off x="853" y="1438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65595" name="Rectangle 59"/>
            <p:cNvSpPr>
              <a:spLocks noChangeArrowheads="1"/>
            </p:cNvSpPr>
            <p:nvPr/>
          </p:nvSpPr>
          <p:spPr bwMode="auto">
            <a:xfrm>
              <a:off x="910" y="1462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596" name="Rectangle 60"/>
            <p:cNvSpPr>
              <a:spLocks noChangeArrowheads="1"/>
            </p:cNvSpPr>
            <p:nvPr/>
          </p:nvSpPr>
          <p:spPr bwMode="auto">
            <a:xfrm>
              <a:off x="1041" y="1438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597" name="Rectangle 61"/>
            <p:cNvSpPr>
              <a:spLocks noChangeArrowheads="1"/>
            </p:cNvSpPr>
            <p:nvPr/>
          </p:nvSpPr>
          <p:spPr bwMode="auto">
            <a:xfrm>
              <a:off x="1122" y="1462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598" name="Rectangle 62"/>
            <p:cNvSpPr>
              <a:spLocks noChangeArrowheads="1"/>
            </p:cNvSpPr>
            <p:nvPr/>
          </p:nvSpPr>
          <p:spPr bwMode="auto">
            <a:xfrm>
              <a:off x="1196" y="1519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599" name="Rectangle 63"/>
            <p:cNvSpPr>
              <a:spLocks noChangeArrowheads="1"/>
            </p:cNvSpPr>
            <p:nvPr/>
          </p:nvSpPr>
          <p:spPr bwMode="auto">
            <a:xfrm>
              <a:off x="1278" y="1519"/>
              <a:ext cx="229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5600" name="Rectangle 64"/>
            <p:cNvSpPr>
              <a:spLocks noChangeArrowheads="1"/>
            </p:cNvSpPr>
            <p:nvPr/>
          </p:nvSpPr>
          <p:spPr bwMode="auto">
            <a:xfrm>
              <a:off x="1384" y="1503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601" name="Rectangle 65"/>
            <p:cNvSpPr>
              <a:spLocks noChangeArrowheads="1"/>
            </p:cNvSpPr>
            <p:nvPr/>
          </p:nvSpPr>
          <p:spPr bwMode="auto">
            <a:xfrm>
              <a:off x="1474" y="1454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5602" name="Rectangle 66"/>
            <p:cNvSpPr>
              <a:spLocks noChangeArrowheads="1"/>
            </p:cNvSpPr>
            <p:nvPr/>
          </p:nvSpPr>
          <p:spPr bwMode="auto">
            <a:xfrm>
              <a:off x="1523" y="1462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03" name="Rectangle 67"/>
            <p:cNvSpPr>
              <a:spLocks noChangeArrowheads="1"/>
            </p:cNvSpPr>
            <p:nvPr/>
          </p:nvSpPr>
          <p:spPr bwMode="auto">
            <a:xfrm>
              <a:off x="1604" y="1519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604" name="Rectangle 68"/>
            <p:cNvSpPr>
              <a:spLocks noChangeArrowheads="1"/>
            </p:cNvSpPr>
            <p:nvPr/>
          </p:nvSpPr>
          <p:spPr bwMode="auto">
            <a:xfrm>
              <a:off x="1686" y="1519"/>
              <a:ext cx="229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5605" name="Rectangle 69"/>
            <p:cNvSpPr>
              <a:spLocks noChangeArrowheads="1"/>
            </p:cNvSpPr>
            <p:nvPr/>
          </p:nvSpPr>
          <p:spPr bwMode="auto">
            <a:xfrm>
              <a:off x="1792" y="1503"/>
              <a:ext cx="23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5606" name="Rectangle 70"/>
            <p:cNvSpPr>
              <a:spLocks noChangeArrowheads="1"/>
            </p:cNvSpPr>
            <p:nvPr/>
          </p:nvSpPr>
          <p:spPr bwMode="auto">
            <a:xfrm>
              <a:off x="1882" y="1438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5607" name="Rectangle 71"/>
            <p:cNvSpPr>
              <a:spLocks noChangeArrowheads="1"/>
            </p:cNvSpPr>
            <p:nvPr/>
          </p:nvSpPr>
          <p:spPr bwMode="auto">
            <a:xfrm>
              <a:off x="1996" y="1454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608" name="Rectangle 72"/>
            <p:cNvSpPr>
              <a:spLocks noChangeArrowheads="1"/>
            </p:cNvSpPr>
            <p:nvPr/>
          </p:nvSpPr>
          <p:spPr bwMode="auto">
            <a:xfrm>
              <a:off x="2086" y="1462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609" name="Rectangle 73"/>
            <p:cNvSpPr>
              <a:spLocks noChangeArrowheads="1"/>
            </p:cNvSpPr>
            <p:nvPr/>
          </p:nvSpPr>
          <p:spPr bwMode="auto">
            <a:xfrm>
              <a:off x="2217" y="1438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610" name="Rectangle 74"/>
            <p:cNvSpPr>
              <a:spLocks noChangeArrowheads="1"/>
            </p:cNvSpPr>
            <p:nvPr/>
          </p:nvSpPr>
          <p:spPr bwMode="auto">
            <a:xfrm>
              <a:off x="2299" y="1462"/>
              <a:ext cx="16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5611" name="Rectangle 75"/>
            <p:cNvSpPr>
              <a:spLocks noChangeArrowheads="1"/>
            </p:cNvSpPr>
            <p:nvPr/>
          </p:nvSpPr>
          <p:spPr bwMode="auto">
            <a:xfrm>
              <a:off x="2380" y="1519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612" name="Rectangle 76"/>
            <p:cNvSpPr>
              <a:spLocks noChangeArrowheads="1"/>
            </p:cNvSpPr>
            <p:nvPr/>
          </p:nvSpPr>
          <p:spPr bwMode="auto">
            <a:xfrm>
              <a:off x="2462" y="1519"/>
              <a:ext cx="229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5613" name="Rectangle 77"/>
            <p:cNvSpPr>
              <a:spLocks noChangeArrowheads="1"/>
            </p:cNvSpPr>
            <p:nvPr/>
          </p:nvSpPr>
          <p:spPr bwMode="auto">
            <a:xfrm>
              <a:off x="2568" y="1503"/>
              <a:ext cx="23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5614" name="Rectangle 78"/>
            <p:cNvSpPr>
              <a:spLocks noChangeArrowheads="1"/>
            </p:cNvSpPr>
            <p:nvPr/>
          </p:nvSpPr>
          <p:spPr bwMode="auto">
            <a:xfrm>
              <a:off x="2658" y="1454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5615" name="Rectangle 79"/>
            <p:cNvSpPr>
              <a:spLocks noChangeArrowheads="1"/>
            </p:cNvSpPr>
            <p:nvPr/>
          </p:nvSpPr>
          <p:spPr bwMode="auto">
            <a:xfrm>
              <a:off x="2707" y="1462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16" name="Rectangle 80"/>
            <p:cNvSpPr>
              <a:spLocks noChangeArrowheads="1"/>
            </p:cNvSpPr>
            <p:nvPr/>
          </p:nvSpPr>
          <p:spPr bwMode="auto">
            <a:xfrm>
              <a:off x="2789" y="1519"/>
              <a:ext cx="14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5617" name="Rectangle 81"/>
            <p:cNvSpPr>
              <a:spLocks noChangeArrowheads="1"/>
            </p:cNvSpPr>
            <p:nvPr/>
          </p:nvSpPr>
          <p:spPr bwMode="auto">
            <a:xfrm>
              <a:off x="2862" y="1519"/>
              <a:ext cx="229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5618" name="Rectangle 82"/>
            <p:cNvSpPr>
              <a:spLocks noChangeArrowheads="1"/>
            </p:cNvSpPr>
            <p:nvPr/>
          </p:nvSpPr>
          <p:spPr bwMode="auto">
            <a:xfrm>
              <a:off x="2977" y="1503"/>
              <a:ext cx="23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5619" name="Rectangle 83"/>
            <p:cNvSpPr>
              <a:spLocks noChangeArrowheads="1"/>
            </p:cNvSpPr>
            <p:nvPr/>
          </p:nvSpPr>
          <p:spPr bwMode="auto">
            <a:xfrm>
              <a:off x="3067" y="1438"/>
              <a:ext cx="45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65620" name="Rectangle 84"/>
            <p:cNvSpPr>
              <a:spLocks noChangeArrowheads="1"/>
            </p:cNvSpPr>
            <p:nvPr/>
          </p:nvSpPr>
          <p:spPr bwMode="auto">
            <a:xfrm>
              <a:off x="3238" y="1454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621" name="Rectangle 85"/>
            <p:cNvSpPr>
              <a:spLocks noChangeArrowheads="1"/>
            </p:cNvSpPr>
            <p:nvPr/>
          </p:nvSpPr>
          <p:spPr bwMode="auto">
            <a:xfrm>
              <a:off x="3328" y="1462"/>
              <a:ext cx="12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5622" name="Rectangle 86"/>
            <p:cNvSpPr>
              <a:spLocks noChangeArrowheads="1"/>
            </p:cNvSpPr>
            <p:nvPr/>
          </p:nvSpPr>
          <p:spPr bwMode="auto">
            <a:xfrm>
              <a:off x="3402" y="1462"/>
              <a:ext cx="12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5623" name="Rectangle 87"/>
            <p:cNvSpPr>
              <a:spLocks noChangeArrowheads="1"/>
            </p:cNvSpPr>
            <p:nvPr/>
          </p:nvSpPr>
          <p:spPr bwMode="auto">
            <a:xfrm>
              <a:off x="3475" y="1462"/>
              <a:ext cx="12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5624" name="Rectangle 88"/>
            <p:cNvSpPr>
              <a:spLocks noChangeArrowheads="1"/>
            </p:cNvSpPr>
            <p:nvPr/>
          </p:nvSpPr>
          <p:spPr bwMode="auto">
            <a:xfrm>
              <a:off x="428" y="1765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625" name="Rectangle 89"/>
            <p:cNvSpPr>
              <a:spLocks noChangeArrowheads="1"/>
            </p:cNvSpPr>
            <p:nvPr/>
          </p:nvSpPr>
          <p:spPr bwMode="auto">
            <a:xfrm>
              <a:off x="510" y="1749"/>
              <a:ext cx="68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5626" name="Rectangle 90"/>
            <p:cNvSpPr>
              <a:spLocks noChangeArrowheads="1"/>
            </p:cNvSpPr>
            <p:nvPr/>
          </p:nvSpPr>
          <p:spPr bwMode="auto">
            <a:xfrm>
              <a:off x="608" y="1870"/>
              <a:ext cx="13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27" name="Rectangle 91"/>
            <p:cNvSpPr>
              <a:spLocks noChangeArrowheads="1"/>
            </p:cNvSpPr>
            <p:nvPr/>
          </p:nvSpPr>
          <p:spPr bwMode="auto">
            <a:xfrm>
              <a:off x="673" y="1912"/>
              <a:ext cx="19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5628" name="Rectangle 92"/>
            <p:cNvSpPr>
              <a:spLocks noChangeArrowheads="1"/>
            </p:cNvSpPr>
            <p:nvPr/>
          </p:nvSpPr>
          <p:spPr bwMode="auto">
            <a:xfrm>
              <a:off x="853" y="1749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65629" name="Rectangle 93"/>
            <p:cNvSpPr>
              <a:spLocks noChangeArrowheads="1"/>
            </p:cNvSpPr>
            <p:nvPr/>
          </p:nvSpPr>
          <p:spPr bwMode="auto">
            <a:xfrm>
              <a:off x="910" y="1773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630" name="Rectangle 94"/>
            <p:cNvSpPr>
              <a:spLocks noChangeArrowheads="1"/>
            </p:cNvSpPr>
            <p:nvPr/>
          </p:nvSpPr>
          <p:spPr bwMode="auto">
            <a:xfrm>
              <a:off x="1041" y="1749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631" name="Rectangle 95"/>
            <p:cNvSpPr>
              <a:spLocks noChangeArrowheads="1"/>
            </p:cNvSpPr>
            <p:nvPr/>
          </p:nvSpPr>
          <p:spPr bwMode="auto">
            <a:xfrm>
              <a:off x="1122" y="1773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32" name="Rectangle 96"/>
            <p:cNvSpPr>
              <a:spLocks noChangeArrowheads="1"/>
            </p:cNvSpPr>
            <p:nvPr/>
          </p:nvSpPr>
          <p:spPr bwMode="auto">
            <a:xfrm>
              <a:off x="1196" y="1805"/>
              <a:ext cx="23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3</a:t>
              </a:r>
              <a:endParaRPr lang="en-US" altLang="en-US"/>
            </a:p>
          </p:txBody>
        </p:sp>
        <p:sp>
          <p:nvSpPr>
            <p:cNvPr id="65633" name="Rectangle 97"/>
            <p:cNvSpPr>
              <a:spLocks noChangeArrowheads="1"/>
            </p:cNvSpPr>
            <p:nvPr/>
          </p:nvSpPr>
          <p:spPr bwMode="auto">
            <a:xfrm>
              <a:off x="1286" y="1765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5634" name="Rectangle 98"/>
            <p:cNvSpPr>
              <a:spLocks noChangeArrowheads="1"/>
            </p:cNvSpPr>
            <p:nvPr/>
          </p:nvSpPr>
          <p:spPr bwMode="auto">
            <a:xfrm>
              <a:off x="1335" y="1773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35" name="Rectangle 99"/>
            <p:cNvSpPr>
              <a:spLocks noChangeArrowheads="1"/>
            </p:cNvSpPr>
            <p:nvPr/>
          </p:nvSpPr>
          <p:spPr bwMode="auto">
            <a:xfrm>
              <a:off x="1416" y="1805"/>
              <a:ext cx="23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5636" name="Rectangle 100"/>
            <p:cNvSpPr>
              <a:spLocks noChangeArrowheads="1"/>
            </p:cNvSpPr>
            <p:nvPr/>
          </p:nvSpPr>
          <p:spPr bwMode="auto">
            <a:xfrm>
              <a:off x="1506" y="1749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5637" name="Rectangle 101"/>
            <p:cNvSpPr>
              <a:spLocks noChangeArrowheads="1"/>
            </p:cNvSpPr>
            <p:nvPr/>
          </p:nvSpPr>
          <p:spPr bwMode="auto">
            <a:xfrm>
              <a:off x="1621" y="1765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638" name="Rectangle 102"/>
            <p:cNvSpPr>
              <a:spLocks noChangeArrowheads="1"/>
            </p:cNvSpPr>
            <p:nvPr/>
          </p:nvSpPr>
          <p:spPr bwMode="auto">
            <a:xfrm>
              <a:off x="1702" y="1773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639" name="Rectangle 103"/>
            <p:cNvSpPr>
              <a:spLocks noChangeArrowheads="1"/>
            </p:cNvSpPr>
            <p:nvPr/>
          </p:nvSpPr>
          <p:spPr bwMode="auto">
            <a:xfrm>
              <a:off x="1841" y="1749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640" name="Rectangle 104"/>
            <p:cNvSpPr>
              <a:spLocks noChangeArrowheads="1"/>
            </p:cNvSpPr>
            <p:nvPr/>
          </p:nvSpPr>
          <p:spPr bwMode="auto">
            <a:xfrm>
              <a:off x="1915" y="1773"/>
              <a:ext cx="16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5641" name="Rectangle 105"/>
            <p:cNvSpPr>
              <a:spLocks noChangeArrowheads="1"/>
            </p:cNvSpPr>
            <p:nvPr/>
          </p:nvSpPr>
          <p:spPr bwMode="auto">
            <a:xfrm>
              <a:off x="2005" y="1805"/>
              <a:ext cx="23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5642" name="Rectangle 106"/>
            <p:cNvSpPr>
              <a:spLocks noChangeArrowheads="1"/>
            </p:cNvSpPr>
            <p:nvPr/>
          </p:nvSpPr>
          <p:spPr bwMode="auto">
            <a:xfrm>
              <a:off x="2086" y="1765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5643" name="Rectangle 107"/>
            <p:cNvSpPr>
              <a:spLocks noChangeArrowheads="1"/>
            </p:cNvSpPr>
            <p:nvPr/>
          </p:nvSpPr>
          <p:spPr bwMode="auto">
            <a:xfrm>
              <a:off x="2135" y="1773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44" name="Rectangle 108"/>
            <p:cNvSpPr>
              <a:spLocks noChangeArrowheads="1"/>
            </p:cNvSpPr>
            <p:nvPr/>
          </p:nvSpPr>
          <p:spPr bwMode="auto">
            <a:xfrm>
              <a:off x="2217" y="1805"/>
              <a:ext cx="23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5645" name="Rectangle 109"/>
            <p:cNvSpPr>
              <a:spLocks noChangeArrowheads="1"/>
            </p:cNvSpPr>
            <p:nvPr/>
          </p:nvSpPr>
          <p:spPr bwMode="auto">
            <a:xfrm>
              <a:off x="2307" y="1749"/>
              <a:ext cx="45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65646" name="Rectangle 110"/>
            <p:cNvSpPr>
              <a:spLocks noChangeArrowheads="1"/>
            </p:cNvSpPr>
            <p:nvPr/>
          </p:nvSpPr>
          <p:spPr bwMode="auto">
            <a:xfrm>
              <a:off x="2478" y="1765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647" name="Rectangle 111"/>
            <p:cNvSpPr>
              <a:spLocks noChangeArrowheads="1"/>
            </p:cNvSpPr>
            <p:nvPr/>
          </p:nvSpPr>
          <p:spPr bwMode="auto">
            <a:xfrm>
              <a:off x="428" y="2059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648" name="Rectangle 112"/>
            <p:cNvSpPr>
              <a:spLocks noChangeArrowheads="1"/>
            </p:cNvSpPr>
            <p:nvPr/>
          </p:nvSpPr>
          <p:spPr bwMode="auto">
            <a:xfrm>
              <a:off x="510" y="2043"/>
              <a:ext cx="68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5649" name="Rectangle 113"/>
            <p:cNvSpPr>
              <a:spLocks noChangeArrowheads="1"/>
            </p:cNvSpPr>
            <p:nvPr/>
          </p:nvSpPr>
          <p:spPr bwMode="auto">
            <a:xfrm>
              <a:off x="608" y="2164"/>
              <a:ext cx="13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50" name="Rectangle 114"/>
            <p:cNvSpPr>
              <a:spLocks noChangeArrowheads="1"/>
            </p:cNvSpPr>
            <p:nvPr/>
          </p:nvSpPr>
          <p:spPr bwMode="auto">
            <a:xfrm>
              <a:off x="673" y="2198"/>
              <a:ext cx="270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651" name="Rectangle 115"/>
            <p:cNvSpPr>
              <a:spLocks noChangeArrowheads="1"/>
            </p:cNvSpPr>
            <p:nvPr/>
          </p:nvSpPr>
          <p:spPr bwMode="auto">
            <a:xfrm>
              <a:off x="853" y="2043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65652" name="Rectangle 116"/>
            <p:cNvSpPr>
              <a:spLocks noChangeArrowheads="1"/>
            </p:cNvSpPr>
            <p:nvPr/>
          </p:nvSpPr>
          <p:spPr bwMode="auto">
            <a:xfrm>
              <a:off x="910" y="2067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653" name="Rectangle 117"/>
            <p:cNvSpPr>
              <a:spLocks noChangeArrowheads="1"/>
            </p:cNvSpPr>
            <p:nvPr/>
          </p:nvSpPr>
          <p:spPr bwMode="auto">
            <a:xfrm>
              <a:off x="1041" y="2043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654" name="Rectangle 118"/>
            <p:cNvSpPr>
              <a:spLocks noChangeArrowheads="1"/>
            </p:cNvSpPr>
            <p:nvPr/>
          </p:nvSpPr>
          <p:spPr bwMode="auto">
            <a:xfrm>
              <a:off x="1122" y="2067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55" name="Rectangle 119"/>
            <p:cNvSpPr>
              <a:spLocks noChangeArrowheads="1"/>
            </p:cNvSpPr>
            <p:nvPr/>
          </p:nvSpPr>
          <p:spPr bwMode="auto">
            <a:xfrm>
              <a:off x="1196" y="2099"/>
              <a:ext cx="23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65656" name="Rectangle 120"/>
            <p:cNvSpPr>
              <a:spLocks noChangeArrowheads="1"/>
            </p:cNvSpPr>
            <p:nvPr/>
          </p:nvSpPr>
          <p:spPr bwMode="auto">
            <a:xfrm>
              <a:off x="1286" y="2059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5657" name="Rectangle 121"/>
            <p:cNvSpPr>
              <a:spLocks noChangeArrowheads="1"/>
            </p:cNvSpPr>
            <p:nvPr/>
          </p:nvSpPr>
          <p:spPr bwMode="auto">
            <a:xfrm>
              <a:off x="1335" y="2067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58" name="Rectangle 122"/>
            <p:cNvSpPr>
              <a:spLocks noChangeArrowheads="1"/>
            </p:cNvSpPr>
            <p:nvPr/>
          </p:nvSpPr>
          <p:spPr bwMode="auto">
            <a:xfrm>
              <a:off x="1416" y="2099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659" name="Rectangle 123"/>
            <p:cNvSpPr>
              <a:spLocks noChangeArrowheads="1"/>
            </p:cNvSpPr>
            <p:nvPr/>
          </p:nvSpPr>
          <p:spPr bwMode="auto">
            <a:xfrm>
              <a:off x="1506" y="2043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5660" name="Rectangle 124"/>
            <p:cNvSpPr>
              <a:spLocks noChangeArrowheads="1"/>
            </p:cNvSpPr>
            <p:nvPr/>
          </p:nvSpPr>
          <p:spPr bwMode="auto">
            <a:xfrm>
              <a:off x="1621" y="2059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661" name="Rectangle 125"/>
            <p:cNvSpPr>
              <a:spLocks noChangeArrowheads="1"/>
            </p:cNvSpPr>
            <p:nvPr/>
          </p:nvSpPr>
          <p:spPr bwMode="auto">
            <a:xfrm>
              <a:off x="1702" y="2067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662" name="Rectangle 126"/>
            <p:cNvSpPr>
              <a:spLocks noChangeArrowheads="1"/>
            </p:cNvSpPr>
            <p:nvPr/>
          </p:nvSpPr>
          <p:spPr bwMode="auto">
            <a:xfrm>
              <a:off x="1841" y="2043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663" name="Rectangle 127"/>
            <p:cNvSpPr>
              <a:spLocks noChangeArrowheads="1"/>
            </p:cNvSpPr>
            <p:nvPr/>
          </p:nvSpPr>
          <p:spPr bwMode="auto">
            <a:xfrm>
              <a:off x="1915" y="2067"/>
              <a:ext cx="16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5664" name="Rectangle 128"/>
            <p:cNvSpPr>
              <a:spLocks noChangeArrowheads="1"/>
            </p:cNvSpPr>
            <p:nvPr/>
          </p:nvSpPr>
          <p:spPr bwMode="auto">
            <a:xfrm>
              <a:off x="2005" y="2099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665" name="Rectangle 129"/>
            <p:cNvSpPr>
              <a:spLocks noChangeArrowheads="1"/>
            </p:cNvSpPr>
            <p:nvPr/>
          </p:nvSpPr>
          <p:spPr bwMode="auto">
            <a:xfrm>
              <a:off x="2086" y="2059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5666" name="Rectangle 130"/>
            <p:cNvSpPr>
              <a:spLocks noChangeArrowheads="1"/>
            </p:cNvSpPr>
            <p:nvPr/>
          </p:nvSpPr>
          <p:spPr bwMode="auto">
            <a:xfrm>
              <a:off x="2135" y="2067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67" name="Rectangle 131"/>
            <p:cNvSpPr>
              <a:spLocks noChangeArrowheads="1"/>
            </p:cNvSpPr>
            <p:nvPr/>
          </p:nvSpPr>
          <p:spPr bwMode="auto">
            <a:xfrm>
              <a:off x="2217" y="2099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668" name="Rectangle 132"/>
            <p:cNvSpPr>
              <a:spLocks noChangeArrowheads="1"/>
            </p:cNvSpPr>
            <p:nvPr/>
          </p:nvSpPr>
          <p:spPr bwMode="auto">
            <a:xfrm>
              <a:off x="2307" y="2043"/>
              <a:ext cx="45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65669" name="Rectangle 133"/>
            <p:cNvSpPr>
              <a:spLocks noChangeArrowheads="1"/>
            </p:cNvSpPr>
            <p:nvPr/>
          </p:nvSpPr>
          <p:spPr bwMode="auto">
            <a:xfrm>
              <a:off x="2478" y="2059"/>
              <a:ext cx="172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65670" name="Rectangle 134"/>
            <p:cNvSpPr>
              <a:spLocks noChangeArrowheads="1"/>
            </p:cNvSpPr>
            <p:nvPr/>
          </p:nvSpPr>
          <p:spPr bwMode="auto">
            <a:xfrm>
              <a:off x="2568" y="2067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5671" name="Rectangle 135"/>
            <p:cNvSpPr>
              <a:spLocks noChangeArrowheads="1"/>
            </p:cNvSpPr>
            <p:nvPr/>
          </p:nvSpPr>
          <p:spPr bwMode="auto">
            <a:xfrm>
              <a:off x="2699" y="2043"/>
              <a:ext cx="3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5672" name="Rectangle 136"/>
            <p:cNvSpPr>
              <a:spLocks noChangeArrowheads="1"/>
            </p:cNvSpPr>
            <p:nvPr/>
          </p:nvSpPr>
          <p:spPr bwMode="auto">
            <a:xfrm>
              <a:off x="2781" y="2067"/>
              <a:ext cx="1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5673" name="Rectangle 137"/>
            <p:cNvSpPr>
              <a:spLocks noChangeArrowheads="1"/>
            </p:cNvSpPr>
            <p:nvPr/>
          </p:nvSpPr>
          <p:spPr bwMode="auto">
            <a:xfrm>
              <a:off x="2854" y="2099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5674" name="Rectangle 138"/>
            <p:cNvSpPr>
              <a:spLocks noChangeArrowheads="1"/>
            </p:cNvSpPr>
            <p:nvPr/>
          </p:nvSpPr>
          <p:spPr bwMode="auto">
            <a:xfrm>
              <a:off x="2944" y="2043"/>
              <a:ext cx="31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18FB-B151-4E37-B614-C4B55465192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the Model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Estimate</a:t>
            </a:r>
          </a:p>
          <a:p>
            <a:pPr lvl="1"/>
            <a:r>
              <a:rPr kumimoji="1" lang="en-US" altLang="en-US"/>
              <a:t>Initial state probability P</a:t>
            </a:r>
            <a:r>
              <a:rPr kumimoji="1" lang="en-US" altLang="en-US" baseline="-25000"/>
              <a:t> </a:t>
            </a:r>
            <a:r>
              <a:rPr kumimoji="1" lang="en-US" altLang="en-US"/>
              <a:t>(s</a:t>
            </a:r>
            <a:r>
              <a:rPr kumimoji="1" lang="en-US" altLang="en-US" baseline="-25000"/>
              <a:t>1</a:t>
            </a:r>
            <a:r>
              <a:rPr kumimoji="1" lang="en-US" altLang="en-US"/>
              <a:t>)</a:t>
            </a:r>
          </a:p>
          <a:p>
            <a:pPr lvl="1"/>
            <a:r>
              <a:rPr kumimoji="1" lang="en-US" altLang="en-US"/>
              <a:t>Transition probability P(s</a:t>
            </a:r>
            <a:r>
              <a:rPr kumimoji="1" lang="en-US" altLang="en-US" baseline="-25000"/>
              <a:t>t</a:t>
            </a:r>
            <a:r>
              <a:rPr kumimoji="1" lang="en-US" altLang="en-US"/>
              <a:t>|s</a:t>
            </a:r>
            <a:r>
              <a:rPr kumimoji="1" lang="en-US" altLang="en-US" baseline="-25000"/>
              <a:t>t-1</a:t>
            </a:r>
            <a:r>
              <a:rPr kumimoji="1" lang="en-US" altLang="en-US"/>
              <a:t>) </a:t>
            </a:r>
          </a:p>
          <a:p>
            <a:pPr lvl="1"/>
            <a:r>
              <a:rPr kumimoji="1" lang="en-US" altLang="en-US"/>
              <a:t>Observation probability P(o</a:t>
            </a:r>
            <a:r>
              <a:rPr kumimoji="1" lang="en-US" altLang="en-US" baseline="-25000"/>
              <a:t>t</a:t>
            </a:r>
            <a:r>
              <a:rPr kumimoji="1" lang="en-US" altLang="en-US"/>
              <a:t>|s</a:t>
            </a:r>
            <a:r>
              <a:rPr kumimoji="1" lang="en-US" altLang="en-US" baseline="-25000"/>
              <a:t>t</a:t>
            </a:r>
            <a:r>
              <a:rPr kumimoji="1" lang="en-US" altLang="en-US"/>
              <a:t>)</a:t>
            </a:r>
            <a:endParaRPr lang="en-US" altLang="en-US"/>
          </a:p>
          <a:p>
            <a:r>
              <a:rPr lang="en-US" altLang="en-US"/>
              <a:t>Unsupervised Learning</a:t>
            </a:r>
          </a:p>
          <a:p>
            <a:pPr lvl="1"/>
            <a:r>
              <a:rPr lang="en-US" altLang="en-US"/>
              <a:t>EM Algorithm</a:t>
            </a:r>
          </a:p>
          <a:p>
            <a:r>
              <a:rPr lang="en-US" altLang="en-US"/>
              <a:t>Supervised Learning</a:t>
            </a:r>
          </a:p>
          <a:p>
            <a:pPr lvl="1"/>
            <a:r>
              <a:rPr lang="en-US" altLang="en-US"/>
              <a:t>Estimate each element directly from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865C-803D-4206-B785-4613AABBEA3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Experimental Results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NP Prediction (POS Tags Only)</a:t>
            </a:r>
          </a:p>
          <a:p>
            <a:pPr lvl="1"/>
            <a:r>
              <a:rPr lang="en-US" altLang="en-US"/>
              <a:t>89.08 Recall</a:t>
            </a:r>
          </a:p>
          <a:p>
            <a:pPr lvl="1"/>
            <a:r>
              <a:rPr lang="en-US" altLang="en-US"/>
              <a:t>86.62 Precision</a:t>
            </a:r>
          </a:p>
          <a:p>
            <a:pPr lvl="1"/>
            <a:r>
              <a:rPr lang="en-US" altLang="en-US"/>
              <a:t>87.83 F1</a:t>
            </a:r>
          </a:p>
        </p:txBody>
      </p:sp>
      <p:grpSp>
        <p:nvGrpSpPr>
          <p:cNvPr id="39945" name="Group 9"/>
          <p:cNvGrpSpPr>
            <a:grpSpLocks noChangeAspect="1"/>
          </p:cNvGrpSpPr>
          <p:nvPr/>
        </p:nvGrpSpPr>
        <p:grpSpPr bwMode="auto">
          <a:xfrm>
            <a:off x="1658938" y="3967163"/>
            <a:ext cx="6029325" cy="1820862"/>
            <a:chOff x="1045" y="2499"/>
            <a:chExt cx="3798" cy="1147"/>
          </a:xfrm>
        </p:grpSpPr>
        <p:sp>
          <p:nvSpPr>
            <p:cNvPr id="39944" name="AutoShape 8"/>
            <p:cNvSpPr>
              <a:spLocks noChangeAspect="1" noChangeArrowheads="1" noTextEdit="1"/>
            </p:cNvSpPr>
            <p:nvPr/>
          </p:nvSpPr>
          <p:spPr bwMode="auto">
            <a:xfrm>
              <a:off x="1045" y="2499"/>
              <a:ext cx="3798" cy="114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1260" y="2594"/>
              <a:ext cx="168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R</a:t>
              </a:r>
              <a:endParaRPr lang="en-US" altLang="en-US"/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1367" y="2600"/>
              <a:ext cx="64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(Recall)</a:t>
              </a:r>
              <a:endParaRPr lang="en-US" altLang="en-US"/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2038" y="2574"/>
              <a:ext cx="24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2286" y="2506"/>
              <a:ext cx="49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Number</a:t>
              </a:r>
              <a:endParaRPr lang="en-US" altLang="en-US"/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2783" y="2506"/>
              <a:ext cx="21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of</a:t>
              </a:r>
              <a:endParaRPr lang="en-US" altLang="en-US"/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991" y="2506"/>
              <a:ext cx="49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chunks</a:t>
              </a:r>
              <a:endParaRPr lang="en-US" altLang="en-US"/>
            </a:p>
          </p:txBody>
        </p:sp>
        <p:sp>
          <p:nvSpPr>
            <p:cNvPr id="39952" name="Rectangle 16"/>
            <p:cNvSpPr>
              <a:spLocks noChangeArrowheads="1"/>
            </p:cNvSpPr>
            <p:nvPr/>
          </p:nvSpPr>
          <p:spPr bwMode="auto">
            <a:xfrm>
              <a:off x="3488" y="2506"/>
              <a:ext cx="711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predicted</a:t>
              </a:r>
              <a:endParaRPr lang="en-US" altLang="en-US"/>
            </a:p>
          </p:txBody>
        </p:sp>
        <p:sp>
          <p:nvSpPr>
            <p:cNvPr id="39953" name="Rectangle 17"/>
            <p:cNvSpPr>
              <a:spLocks noChangeArrowheads="1"/>
            </p:cNvSpPr>
            <p:nvPr/>
          </p:nvSpPr>
          <p:spPr bwMode="auto">
            <a:xfrm>
              <a:off x="4192" y="2506"/>
              <a:ext cx="711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correctly</a:t>
              </a:r>
              <a:endParaRPr lang="en-US" altLang="en-US"/>
            </a:p>
          </p:txBody>
        </p:sp>
        <p:sp>
          <p:nvSpPr>
            <p:cNvPr id="39954" name="Rectangle 18"/>
            <p:cNvSpPr>
              <a:spLocks noChangeArrowheads="1"/>
            </p:cNvSpPr>
            <p:nvPr/>
          </p:nvSpPr>
          <p:spPr bwMode="auto">
            <a:xfrm>
              <a:off x="2286" y="2653"/>
              <a:ext cx="2543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Rectangle 19"/>
            <p:cNvSpPr>
              <a:spLocks noChangeArrowheads="1"/>
            </p:cNvSpPr>
            <p:nvPr/>
          </p:nvSpPr>
          <p:spPr bwMode="auto">
            <a:xfrm>
              <a:off x="2709" y="2700"/>
              <a:ext cx="49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Number</a:t>
              </a:r>
              <a:endParaRPr lang="en-US" altLang="en-US"/>
            </a:p>
          </p:txBody>
        </p:sp>
        <p:sp>
          <p:nvSpPr>
            <p:cNvPr id="39956" name="Rectangle 20"/>
            <p:cNvSpPr>
              <a:spLocks noChangeArrowheads="1"/>
            </p:cNvSpPr>
            <p:nvPr/>
          </p:nvSpPr>
          <p:spPr bwMode="auto">
            <a:xfrm>
              <a:off x="3206" y="2700"/>
              <a:ext cx="21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of</a:t>
              </a:r>
              <a:endParaRPr lang="en-US" altLang="en-US"/>
            </a:p>
          </p:txBody>
        </p:sp>
        <p:sp>
          <p:nvSpPr>
            <p:cNvPr id="39957" name="Rectangle 21"/>
            <p:cNvSpPr>
              <a:spLocks noChangeArrowheads="1"/>
            </p:cNvSpPr>
            <p:nvPr/>
          </p:nvSpPr>
          <p:spPr bwMode="auto">
            <a:xfrm>
              <a:off x="3420" y="2700"/>
              <a:ext cx="570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correct</a:t>
              </a:r>
              <a:endParaRPr lang="en-US" altLang="en-US"/>
            </a:p>
          </p:txBody>
        </p:sp>
        <p:sp>
          <p:nvSpPr>
            <p:cNvPr id="39958" name="Rectangle 22"/>
            <p:cNvSpPr>
              <a:spLocks noChangeArrowheads="1"/>
            </p:cNvSpPr>
            <p:nvPr/>
          </p:nvSpPr>
          <p:spPr bwMode="auto">
            <a:xfrm>
              <a:off x="3984" y="2700"/>
              <a:ext cx="49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chunks</a:t>
              </a:r>
              <a:endParaRPr lang="en-US" altLang="en-US"/>
            </a:p>
          </p:txBody>
        </p:sp>
        <p:sp>
          <p:nvSpPr>
            <p:cNvPr id="39959" name="Rectangle 23"/>
            <p:cNvSpPr>
              <a:spLocks noChangeArrowheads="1"/>
            </p:cNvSpPr>
            <p:nvPr/>
          </p:nvSpPr>
          <p:spPr bwMode="auto">
            <a:xfrm>
              <a:off x="1045" y="3009"/>
              <a:ext cx="148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9960" name="Rectangle 24"/>
            <p:cNvSpPr>
              <a:spLocks noChangeArrowheads="1"/>
            </p:cNvSpPr>
            <p:nvPr/>
          </p:nvSpPr>
          <p:spPr bwMode="auto">
            <a:xfrm>
              <a:off x="1159" y="3015"/>
              <a:ext cx="85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(Precision)</a:t>
              </a:r>
              <a:endParaRPr lang="en-US" altLang="en-US"/>
            </a:p>
          </p:txBody>
        </p:sp>
        <p:sp>
          <p:nvSpPr>
            <p:cNvPr id="39961" name="Rectangle 25"/>
            <p:cNvSpPr>
              <a:spLocks noChangeArrowheads="1"/>
            </p:cNvSpPr>
            <p:nvPr/>
          </p:nvSpPr>
          <p:spPr bwMode="auto">
            <a:xfrm>
              <a:off x="2038" y="2989"/>
              <a:ext cx="24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39962" name="Rectangle 26"/>
            <p:cNvSpPr>
              <a:spLocks noChangeArrowheads="1"/>
            </p:cNvSpPr>
            <p:nvPr/>
          </p:nvSpPr>
          <p:spPr bwMode="auto">
            <a:xfrm>
              <a:off x="2286" y="2921"/>
              <a:ext cx="49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Number</a:t>
              </a:r>
              <a:endParaRPr lang="en-US" altLang="en-US"/>
            </a:p>
          </p:txBody>
        </p:sp>
        <p:sp>
          <p:nvSpPr>
            <p:cNvPr id="39963" name="Rectangle 27"/>
            <p:cNvSpPr>
              <a:spLocks noChangeArrowheads="1"/>
            </p:cNvSpPr>
            <p:nvPr/>
          </p:nvSpPr>
          <p:spPr bwMode="auto">
            <a:xfrm>
              <a:off x="2783" y="2921"/>
              <a:ext cx="21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of</a:t>
              </a:r>
              <a:endParaRPr lang="en-US" altLang="en-US"/>
            </a:p>
          </p:txBody>
        </p:sp>
        <p:sp>
          <p:nvSpPr>
            <p:cNvPr id="39964" name="Rectangle 28"/>
            <p:cNvSpPr>
              <a:spLocks noChangeArrowheads="1"/>
            </p:cNvSpPr>
            <p:nvPr/>
          </p:nvSpPr>
          <p:spPr bwMode="auto">
            <a:xfrm>
              <a:off x="2991" y="2921"/>
              <a:ext cx="49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chunks</a:t>
              </a:r>
              <a:endParaRPr lang="en-US" altLang="en-US"/>
            </a:p>
          </p:txBody>
        </p:sp>
        <p:sp>
          <p:nvSpPr>
            <p:cNvPr id="39965" name="Rectangle 29"/>
            <p:cNvSpPr>
              <a:spLocks noChangeArrowheads="1"/>
            </p:cNvSpPr>
            <p:nvPr/>
          </p:nvSpPr>
          <p:spPr bwMode="auto">
            <a:xfrm>
              <a:off x="3488" y="2921"/>
              <a:ext cx="711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predicted</a:t>
              </a:r>
              <a:endParaRPr lang="en-US" altLang="en-US"/>
            </a:p>
          </p:txBody>
        </p:sp>
        <p:sp>
          <p:nvSpPr>
            <p:cNvPr id="39966" name="Rectangle 30"/>
            <p:cNvSpPr>
              <a:spLocks noChangeArrowheads="1"/>
            </p:cNvSpPr>
            <p:nvPr/>
          </p:nvSpPr>
          <p:spPr bwMode="auto">
            <a:xfrm>
              <a:off x="4192" y="2921"/>
              <a:ext cx="711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correctly</a:t>
              </a:r>
              <a:endParaRPr lang="en-US" altLang="en-US"/>
            </a:p>
          </p:txBody>
        </p:sp>
        <p:sp>
          <p:nvSpPr>
            <p:cNvPr id="39967" name="Rectangle 31"/>
            <p:cNvSpPr>
              <a:spLocks noChangeArrowheads="1"/>
            </p:cNvSpPr>
            <p:nvPr/>
          </p:nvSpPr>
          <p:spPr bwMode="auto">
            <a:xfrm>
              <a:off x="2286" y="3069"/>
              <a:ext cx="2543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8" name="Rectangle 32"/>
            <p:cNvSpPr>
              <a:spLocks noChangeArrowheads="1"/>
            </p:cNvSpPr>
            <p:nvPr/>
          </p:nvSpPr>
          <p:spPr bwMode="auto">
            <a:xfrm>
              <a:off x="2642" y="3116"/>
              <a:ext cx="49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Number</a:t>
              </a:r>
              <a:endParaRPr lang="en-US" altLang="en-US"/>
            </a:p>
          </p:txBody>
        </p:sp>
        <p:sp>
          <p:nvSpPr>
            <p:cNvPr id="39969" name="Rectangle 33"/>
            <p:cNvSpPr>
              <a:spLocks noChangeArrowheads="1"/>
            </p:cNvSpPr>
            <p:nvPr/>
          </p:nvSpPr>
          <p:spPr bwMode="auto">
            <a:xfrm>
              <a:off x="3132" y="3116"/>
              <a:ext cx="21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of</a:t>
              </a:r>
              <a:endParaRPr lang="en-US" altLang="en-US"/>
            </a:p>
          </p:txBody>
        </p:sp>
        <p:sp>
          <p:nvSpPr>
            <p:cNvPr id="39970" name="Rectangle 34"/>
            <p:cNvSpPr>
              <a:spLocks noChangeArrowheads="1"/>
            </p:cNvSpPr>
            <p:nvPr/>
          </p:nvSpPr>
          <p:spPr bwMode="auto">
            <a:xfrm>
              <a:off x="3347" y="3116"/>
              <a:ext cx="711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predicted</a:t>
              </a:r>
              <a:endParaRPr lang="en-US" altLang="en-US"/>
            </a:p>
          </p:txBody>
        </p:sp>
        <p:sp>
          <p:nvSpPr>
            <p:cNvPr id="39971" name="Rectangle 35"/>
            <p:cNvSpPr>
              <a:spLocks noChangeArrowheads="1"/>
            </p:cNvSpPr>
            <p:nvPr/>
          </p:nvSpPr>
          <p:spPr bwMode="auto">
            <a:xfrm>
              <a:off x="4051" y="3116"/>
              <a:ext cx="49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tt8" pitchFamily="34" charset="0"/>
                </a:rPr>
                <a:t>chunks</a:t>
              </a:r>
              <a:endParaRPr lang="en-US" altLang="en-US"/>
            </a:p>
          </p:txBody>
        </p:sp>
        <p:sp>
          <p:nvSpPr>
            <p:cNvPr id="39972" name="Rectangle 36"/>
            <p:cNvSpPr>
              <a:spLocks noChangeArrowheads="1"/>
            </p:cNvSpPr>
            <p:nvPr/>
          </p:nvSpPr>
          <p:spPr bwMode="auto">
            <a:xfrm>
              <a:off x="1770" y="3418"/>
              <a:ext cx="148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39973" name="Rectangle 37"/>
            <p:cNvSpPr>
              <a:spLocks noChangeArrowheads="1"/>
            </p:cNvSpPr>
            <p:nvPr/>
          </p:nvSpPr>
          <p:spPr bwMode="auto">
            <a:xfrm>
              <a:off x="1864" y="3452"/>
              <a:ext cx="26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9974" name="Rectangle 38"/>
            <p:cNvSpPr>
              <a:spLocks noChangeArrowheads="1"/>
            </p:cNvSpPr>
            <p:nvPr/>
          </p:nvSpPr>
          <p:spPr bwMode="auto">
            <a:xfrm>
              <a:off x="2038" y="3398"/>
              <a:ext cx="24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39975" name="Rectangle 39"/>
            <p:cNvSpPr>
              <a:spLocks noChangeArrowheads="1"/>
            </p:cNvSpPr>
            <p:nvPr/>
          </p:nvSpPr>
          <p:spPr bwMode="auto">
            <a:xfrm>
              <a:off x="2340" y="3311"/>
              <a:ext cx="21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39976" name="Rectangle 40"/>
            <p:cNvSpPr>
              <a:spLocks noChangeArrowheads="1"/>
            </p:cNvSpPr>
            <p:nvPr/>
          </p:nvSpPr>
          <p:spPr bwMode="auto">
            <a:xfrm>
              <a:off x="2421" y="3331"/>
              <a:ext cx="168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R</a:t>
              </a:r>
              <a:endParaRPr lang="en-US" altLang="en-US"/>
            </a:p>
          </p:txBody>
        </p:sp>
        <p:sp>
          <p:nvSpPr>
            <p:cNvPr id="39977" name="Rectangle 41"/>
            <p:cNvSpPr>
              <a:spLocks noChangeArrowheads="1"/>
            </p:cNvSpPr>
            <p:nvPr/>
          </p:nvSpPr>
          <p:spPr bwMode="auto">
            <a:xfrm>
              <a:off x="2528" y="3331"/>
              <a:ext cx="148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39978" name="Rectangle 42"/>
            <p:cNvSpPr>
              <a:spLocks noChangeArrowheads="1"/>
            </p:cNvSpPr>
            <p:nvPr/>
          </p:nvSpPr>
          <p:spPr bwMode="auto">
            <a:xfrm>
              <a:off x="2286" y="3485"/>
              <a:ext cx="410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9" name="Rectangle 43"/>
            <p:cNvSpPr>
              <a:spLocks noChangeArrowheads="1"/>
            </p:cNvSpPr>
            <p:nvPr/>
          </p:nvSpPr>
          <p:spPr bwMode="auto">
            <a:xfrm>
              <a:off x="2286" y="3519"/>
              <a:ext cx="168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R</a:t>
              </a:r>
              <a:endParaRPr lang="en-US" altLang="en-US"/>
            </a:p>
          </p:txBody>
        </p:sp>
        <p:sp>
          <p:nvSpPr>
            <p:cNvPr id="39980" name="Rectangle 44"/>
            <p:cNvSpPr>
              <a:spLocks noChangeArrowheads="1"/>
            </p:cNvSpPr>
            <p:nvPr/>
          </p:nvSpPr>
          <p:spPr bwMode="auto">
            <a:xfrm>
              <a:off x="2427" y="3499"/>
              <a:ext cx="2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39981" name="Rectangle 45"/>
            <p:cNvSpPr>
              <a:spLocks noChangeArrowheads="1"/>
            </p:cNvSpPr>
            <p:nvPr/>
          </p:nvSpPr>
          <p:spPr bwMode="auto">
            <a:xfrm>
              <a:off x="2588" y="3519"/>
              <a:ext cx="148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640-0B51-4AE4-A030-7A73F8A0AE1A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Experiments use a different representation</a:t>
            </a:r>
          </a:p>
          <a:p>
            <a:endParaRPr lang="en-US" altLang="en-US"/>
          </a:p>
          <a:p>
            <a:endParaRPr lang="en-US" altLang="en-US"/>
          </a:p>
        </p:txBody>
      </p:sp>
      <p:grpSp>
        <p:nvGrpSpPr>
          <p:cNvPr id="58427" name="Group 59"/>
          <p:cNvGrpSpPr>
            <a:grpSpLocks/>
          </p:cNvGrpSpPr>
          <p:nvPr/>
        </p:nvGrpSpPr>
        <p:grpSpPr bwMode="auto">
          <a:xfrm>
            <a:off x="838200" y="2514600"/>
            <a:ext cx="7200900" cy="366713"/>
            <a:chOff x="480" y="2957"/>
            <a:chExt cx="4536" cy="231"/>
          </a:xfrm>
        </p:grpSpPr>
        <p:sp>
          <p:nvSpPr>
            <p:cNvPr id="58428" name="Text Box 60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Brown</a:t>
              </a:r>
            </a:p>
          </p:txBody>
        </p:sp>
        <p:sp>
          <p:nvSpPr>
            <p:cNvPr id="58429" name="Text Box 61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blamed</a:t>
              </a:r>
            </a:p>
          </p:txBody>
        </p:sp>
        <p:sp>
          <p:nvSpPr>
            <p:cNvPr id="58430" name="Text Box 62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58431" name="Text Box 63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Bob</a:t>
              </a:r>
            </a:p>
          </p:txBody>
        </p:sp>
        <p:sp>
          <p:nvSpPr>
            <p:cNvPr id="58432" name="Text Box 64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making</a:t>
              </a:r>
            </a:p>
          </p:txBody>
        </p:sp>
        <p:sp>
          <p:nvSpPr>
            <p:cNvPr id="58433" name="Text Box 65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things</a:t>
              </a:r>
            </a:p>
          </p:txBody>
        </p:sp>
        <p:sp>
          <p:nvSpPr>
            <p:cNvPr id="58434" name="Text Box 66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dirty</a:t>
              </a:r>
            </a:p>
          </p:txBody>
        </p:sp>
        <p:sp>
          <p:nvSpPr>
            <p:cNvPr id="58435" name="Text Box 67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58436" name="Text Box 68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for</a:t>
              </a:r>
            </a:p>
          </p:txBody>
        </p:sp>
      </p:grpSp>
      <p:grpSp>
        <p:nvGrpSpPr>
          <p:cNvPr id="58437" name="Group 69"/>
          <p:cNvGrpSpPr>
            <a:grpSpLocks/>
          </p:cNvGrpSpPr>
          <p:nvPr/>
        </p:nvGrpSpPr>
        <p:grpSpPr bwMode="auto">
          <a:xfrm>
            <a:off x="914400" y="2895600"/>
            <a:ext cx="6248400" cy="550863"/>
            <a:chOff x="528" y="2448"/>
            <a:chExt cx="3936" cy="347"/>
          </a:xfrm>
        </p:grpSpPr>
        <p:sp>
          <p:nvSpPr>
            <p:cNvPr id="58438" name="AutoShape 70"/>
            <p:cNvSpPr>
              <a:spLocks noChangeArrowheads="1"/>
            </p:cNvSpPr>
            <p:nvPr/>
          </p:nvSpPr>
          <p:spPr bwMode="auto">
            <a:xfrm>
              <a:off x="3984" y="2448"/>
              <a:ext cx="480" cy="144"/>
            </a:xfrm>
            <a:prstGeom prst="downArrowCallout">
              <a:avLst>
                <a:gd name="adj1" fmla="val 93056"/>
                <a:gd name="adj2" fmla="val 83333"/>
                <a:gd name="adj3" fmla="val 34722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39" name="Text Box 71"/>
            <p:cNvSpPr txBox="1">
              <a:spLocks noChangeArrowheads="1"/>
            </p:cNvSpPr>
            <p:nvPr/>
          </p:nvSpPr>
          <p:spPr bwMode="auto">
            <a:xfrm>
              <a:off x="4066" y="256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NP</a:t>
              </a:r>
            </a:p>
          </p:txBody>
        </p:sp>
        <p:sp>
          <p:nvSpPr>
            <p:cNvPr id="58440" name="AutoShape 72"/>
            <p:cNvSpPr>
              <a:spLocks noChangeArrowheads="1"/>
            </p:cNvSpPr>
            <p:nvPr/>
          </p:nvSpPr>
          <p:spPr bwMode="auto">
            <a:xfrm>
              <a:off x="528" y="2448"/>
              <a:ext cx="809" cy="144"/>
            </a:xfrm>
            <a:prstGeom prst="downArrowCallout">
              <a:avLst>
                <a:gd name="adj1" fmla="val 100709"/>
                <a:gd name="adj2" fmla="val 94102"/>
                <a:gd name="adj3" fmla="val 34722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41" name="Text Box 73"/>
            <p:cNvSpPr txBox="1">
              <a:spLocks noChangeArrowheads="1"/>
            </p:cNvSpPr>
            <p:nvPr/>
          </p:nvSpPr>
          <p:spPr bwMode="auto">
            <a:xfrm>
              <a:off x="772" y="256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NP</a:t>
              </a:r>
            </a:p>
          </p:txBody>
        </p:sp>
        <p:sp>
          <p:nvSpPr>
            <p:cNvPr id="58442" name="AutoShape 74"/>
            <p:cNvSpPr>
              <a:spLocks noChangeArrowheads="1"/>
            </p:cNvSpPr>
            <p:nvPr/>
          </p:nvSpPr>
          <p:spPr bwMode="auto">
            <a:xfrm>
              <a:off x="2160" y="2448"/>
              <a:ext cx="672" cy="144"/>
            </a:xfrm>
            <a:prstGeom prst="downArrowCallout">
              <a:avLst>
                <a:gd name="adj1" fmla="val 111093"/>
                <a:gd name="adj2" fmla="val 97222"/>
                <a:gd name="adj3" fmla="val 38889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43" name="Text Box 75"/>
            <p:cNvSpPr txBox="1">
              <a:spLocks noChangeArrowheads="1"/>
            </p:cNvSpPr>
            <p:nvPr/>
          </p:nvSpPr>
          <p:spPr bwMode="auto">
            <a:xfrm>
              <a:off x="2356" y="256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NP</a:t>
              </a:r>
            </a:p>
          </p:txBody>
        </p:sp>
      </p:grpSp>
      <p:grpSp>
        <p:nvGrpSpPr>
          <p:cNvPr id="58444" name="Group 76"/>
          <p:cNvGrpSpPr>
            <a:grpSpLocks/>
          </p:cNvGrpSpPr>
          <p:nvPr/>
        </p:nvGrpSpPr>
        <p:grpSpPr bwMode="auto">
          <a:xfrm>
            <a:off x="990600" y="3367088"/>
            <a:ext cx="6919913" cy="366712"/>
            <a:chOff x="547" y="2957"/>
            <a:chExt cx="4359" cy="231"/>
          </a:xfrm>
        </p:grpSpPr>
        <p:sp>
          <p:nvSpPr>
            <p:cNvPr id="58445" name="Text Box 77"/>
            <p:cNvSpPr txBox="1">
              <a:spLocks noChangeArrowheads="1"/>
            </p:cNvSpPr>
            <p:nvPr/>
          </p:nvSpPr>
          <p:spPr bwMode="auto">
            <a:xfrm>
              <a:off x="1051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58446" name="Text Box 78"/>
            <p:cNvSpPr txBox="1">
              <a:spLocks noChangeArrowheads="1"/>
            </p:cNvSpPr>
            <p:nvPr/>
          </p:nvSpPr>
          <p:spPr bwMode="auto">
            <a:xfrm>
              <a:off x="161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58447" name="Text Box 79"/>
            <p:cNvSpPr txBox="1">
              <a:spLocks noChangeArrowheads="1"/>
            </p:cNvSpPr>
            <p:nvPr/>
          </p:nvSpPr>
          <p:spPr bwMode="auto">
            <a:xfrm>
              <a:off x="2179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58448" name="Text Box 80"/>
            <p:cNvSpPr txBox="1">
              <a:spLocks noChangeArrowheads="1"/>
            </p:cNvSpPr>
            <p:nvPr/>
          </p:nvSpPr>
          <p:spPr bwMode="auto">
            <a:xfrm>
              <a:off x="2595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58449" name="Text Box 81"/>
            <p:cNvSpPr txBox="1">
              <a:spLocks noChangeArrowheads="1"/>
            </p:cNvSpPr>
            <p:nvPr/>
          </p:nvSpPr>
          <p:spPr bwMode="auto">
            <a:xfrm>
              <a:off x="346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58450" name="Text Box 82"/>
            <p:cNvSpPr txBox="1">
              <a:spLocks noChangeArrowheads="1"/>
            </p:cNvSpPr>
            <p:nvPr/>
          </p:nvSpPr>
          <p:spPr bwMode="auto">
            <a:xfrm>
              <a:off x="4101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58451" name="Text Box 83"/>
            <p:cNvSpPr txBox="1">
              <a:spLocks noChangeArrowheads="1"/>
            </p:cNvSpPr>
            <p:nvPr/>
          </p:nvSpPr>
          <p:spPr bwMode="auto">
            <a:xfrm>
              <a:off x="4677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58452" name="Text Box 84"/>
            <p:cNvSpPr txBox="1">
              <a:spLocks noChangeArrowheads="1"/>
            </p:cNvSpPr>
            <p:nvPr/>
          </p:nvSpPr>
          <p:spPr bwMode="auto">
            <a:xfrm>
              <a:off x="547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58453" name="Text Box 85"/>
            <p:cNvSpPr txBox="1">
              <a:spLocks noChangeArrowheads="1"/>
            </p:cNvSpPr>
            <p:nvPr/>
          </p:nvSpPr>
          <p:spPr bwMode="auto">
            <a:xfrm>
              <a:off x="2944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</p:grpSp>
      <p:grpSp>
        <p:nvGrpSpPr>
          <p:cNvPr id="58501" name="Group 133"/>
          <p:cNvGrpSpPr>
            <a:grpSpLocks/>
          </p:cNvGrpSpPr>
          <p:nvPr/>
        </p:nvGrpSpPr>
        <p:grpSpPr bwMode="auto">
          <a:xfrm>
            <a:off x="838200" y="4281488"/>
            <a:ext cx="7200900" cy="366712"/>
            <a:chOff x="480" y="2957"/>
            <a:chExt cx="4536" cy="231"/>
          </a:xfrm>
        </p:grpSpPr>
        <p:sp>
          <p:nvSpPr>
            <p:cNvPr id="58502" name="Text Box 134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Brown</a:t>
              </a:r>
            </a:p>
          </p:txBody>
        </p:sp>
        <p:sp>
          <p:nvSpPr>
            <p:cNvPr id="58503" name="Text Box 135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blamed</a:t>
              </a:r>
            </a:p>
          </p:txBody>
        </p:sp>
        <p:sp>
          <p:nvSpPr>
            <p:cNvPr id="58504" name="Text Box 136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Mr.</a:t>
              </a:r>
            </a:p>
          </p:txBody>
        </p:sp>
        <p:sp>
          <p:nvSpPr>
            <p:cNvPr id="58505" name="Text Box 137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Bob</a:t>
              </a:r>
            </a:p>
          </p:txBody>
        </p:sp>
        <p:sp>
          <p:nvSpPr>
            <p:cNvPr id="58506" name="Text Box 138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making</a:t>
              </a:r>
            </a:p>
          </p:txBody>
        </p:sp>
        <p:sp>
          <p:nvSpPr>
            <p:cNvPr id="58507" name="Text Box 139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things</a:t>
              </a:r>
            </a:p>
          </p:txBody>
        </p:sp>
        <p:sp>
          <p:nvSpPr>
            <p:cNvPr id="58508" name="Text Box 140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dirty</a:t>
              </a:r>
            </a:p>
          </p:txBody>
        </p:sp>
        <p:sp>
          <p:nvSpPr>
            <p:cNvPr id="58509" name="Text Box 141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Mr.</a:t>
              </a:r>
            </a:p>
          </p:txBody>
        </p:sp>
        <p:sp>
          <p:nvSpPr>
            <p:cNvPr id="58510" name="Text Box 142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for</a:t>
              </a:r>
            </a:p>
          </p:txBody>
        </p:sp>
      </p:grpSp>
      <p:grpSp>
        <p:nvGrpSpPr>
          <p:cNvPr id="58531" name="Group 163"/>
          <p:cNvGrpSpPr>
            <a:grpSpLocks/>
          </p:cNvGrpSpPr>
          <p:nvPr/>
        </p:nvGrpSpPr>
        <p:grpSpPr bwMode="auto">
          <a:xfrm>
            <a:off x="703263" y="4281488"/>
            <a:ext cx="6688137" cy="366712"/>
            <a:chOff x="443" y="2880"/>
            <a:chExt cx="4213" cy="231"/>
          </a:xfrm>
        </p:grpSpPr>
        <p:sp>
          <p:nvSpPr>
            <p:cNvPr id="58512" name="Text Box 144"/>
            <p:cNvSpPr txBox="1">
              <a:spLocks noChangeArrowheads="1"/>
            </p:cNvSpPr>
            <p:nvPr/>
          </p:nvSpPr>
          <p:spPr bwMode="auto">
            <a:xfrm>
              <a:off x="1355" y="288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]</a:t>
              </a:r>
            </a:p>
          </p:txBody>
        </p:sp>
        <p:sp>
          <p:nvSpPr>
            <p:cNvPr id="58514" name="Text Box 146"/>
            <p:cNvSpPr txBox="1">
              <a:spLocks noChangeArrowheads="1"/>
            </p:cNvSpPr>
            <p:nvPr/>
          </p:nvSpPr>
          <p:spPr bwMode="auto">
            <a:xfrm>
              <a:off x="2075" y="288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[</a:t>
              </a:r>
            </a:p>
          </p:txBody>
        </p:sp>
        <p:sp>
          <p:nvSpPr>
            <p:cNvPr id="58515" name="Text Box 147"/>
            <p:cNvSpPr txBox="1">
              <a:spLocks noChangeArrowheads="1"/>
            </p:cNvSpPr>
            <p:nvPr/>
          </p:nvSpPr>
          <p:spPr bwMode="auto">
            <a:xfrm>
              <a:off x="2841" y="288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]</a:t>
              </a:r>
            </a:p>
          </p:txBody>
        </p:sp>
        <p:sp>
          <p:nvSpPr>
            <p:cNvPr id="58517" name="Text Box 149"/>
            <p:cNvSpPr txBox="1">
              <a:spLocks noChangeArrowheads="1"/>
            </p:cNvSpPr>
            <p:nvPr/>
          </p:nvSpPr>
          <p:spPr bwMode="auto">
            <a:xfrm>
              <a:off x="3888" y="288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[</a:t>
              </a:r>
            </a:p>
          </p:txBody>
        </p:sp>
        <p:sp>
          <p:nvSpPr>
            <p:cNvPr id="58518" name="Text Box 150"/>
            <p:cNvSpPr txBox="1">
              <a:spLocks noChangeArrowheads="1"/>
            </p:cNvSpPr>
            <p:nvPr/>
          </p:nvSpPr>
          <p:spPr bwMode="auto">
            <a:xfrm>
              <a:off x="4475" y="288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]</a:t>
              </a:r>
            </a:p>
          </p:txBody>
        </p:sp>
        <p:sp>
          <p:nvSpPr>
            <p:cNvPr id="58519" name="Text Box 151"/>
            <p:cNvSpPr txBox="1">
              <a:spLocks noChangeArrowheads="1"/>
            </p:cNvSpPr>
            <p:nvPr/>
          </p:nvSpPr>
          <p:spPr bwMode="auto">
            <a:xfrm>
              <a:off x="443" y="288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>
                  <a:solidFill>
                    <a:schemeClr val="accent2"/>
                  </a:solidFill>
                </a:rPr>
                <a:t>[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8C39-7A6F-497A-A091-F8B87F2821A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Shallow Parsing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What it is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Why we need it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Shallow Parsing (Learning) Models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Learning Sequences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Hidden Markov Model (HMM)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Discriminative Approaches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HMM with Classifiers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PMM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Learning and Inference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CSCL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Related Approaches</a:t>
            </a:r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609600" y="3886200"/>
            <a:ext cx="5791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>
            <a:off x="6400800" y="38862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AF4E-6EBE-4460-8034-78E83C583AF5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Problems with HMM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01000" cy="4267200"/>
          </a:xfrm>
        </p:spPr>
        <p:txBody>
          <a:bodyPr/>
          <a:lstStyle/>
          <a:p>
            <a:r>
              <a:rPr lang="en-US" altLang="en-US"/>
              <a:t>Long-term dependencies are hard to incorporate</a:t>
            </a:r>
          </a:p>
          <a:p>
            <a:r>
              <a:rPr lang="en-US" altLang="en-US"/>
              <a:t>HMM is trained to maximize the likelihood of the data, not to maximize the predictions</a:t>
            </a:r>
          </a:p>
          <a:p>
            <a:pPr lvl="1"/>
            <a:r>
              <a:rPr lang="en-US" altLang="en-US"/>
              <a:t>Maximize P(S,O), not P(S|O) </a:t>
            </a:r>
          </a:p>
          <a:p>
            <a:pPr lvl="1"/>
            <a:r>
              <a:rPr lang="en-US" altLang="en-US"/>
              <a:t>What metric do we care about?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8B87-7DAB-4CBF-937C-B4CFE2BFD310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Discriminative Approaches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Model the predictions directly</a:t>
            </a:r>
          </a:p>
          <a:p>
            <a:r>
              <a:rPr lang="en-US" altLang="en-US"/>
              <a:t>Shallow Parsing</a:t>
            </a:r>
          </a:p>
          <a:p>
            <a:pPr lvl="1"/>
            <a:r>
              <a:rPr lang="en-US" altLang="en-US"/>
              <a:t>Goal: predict BIO sequences given a sentence</a:t>
            </a:r>
          </a:p>
          <a:p>
            <a:pPr lvl="2"/>
            <a:r>
              <a:rPr lang="en-US" altLang="en-US"/>
              <a:t>S* = argmax P(S|O)</a:t>
            </a:r>
          </a:p>
          <a:p>
            <a:pPr lvl="1"/>
            <a:r>
              <a:rPr lang="en-US" altLang="en-US"/>
              <a:t>Generative approaches model P(S,O)</a:t>
            </a:r>
          </a:p>
          <a:p>
            <a:pPr lvl="1"/>
            <a:r>
              <a:rPr lang="en-US" altLang="en-US"/>
              <a:t>Discriminative approaches model P(S|O) directly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AB05-C6D6-4528-B9DF-BC91AAAD946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Parsing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Parsing is a task to analyze for syntactical structure of inputs</a:t>
            </a:r>
          </a:p>
          <a:p>
            <a:r>
              <a:rPr lang="en-US" altLang="en-US"/>
              <a:t>An output is a “parse tree”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CEEFF-51EC-49D4-9FE1-D08302AA4494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Discriminative Approaches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classifiers to predict the labels based on the context of the inputs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Good: larger context can be incorporated</a:t>
            </a:r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838200" y="2667000"/>
            <a:ext cx="7200900" cy="366713"/>
            <a:chOff x="480" y="2957"/>
            <a:chExt cx="4536" cy="231"/>
          </a:xfrm>
        </p:grpSpPr>
        <p:sp>
          <p:nvSpPr>
            <p:cNvPr id="41989" name="Text Box 5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Brown</a:t>
              </a:r>
            </a:p>
          </p:txBody>
        </p:sp>
        <p:sp>
          <p:nvSpPr>
            <p:cNvPr id="41990" name="Text Box 6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blamed</a:t>
              </a:r>
            </a:p>
          </p:txBody>
        </p:sp>
        <p:sp>
          <p:nvSpPr>
            <p:cNvPr id="41991" name="Text Box 7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41992" name="Text Box 8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Bob</a:t>
              </a:r>
            </a:p>
          </p:txBody>
        </p:sp>
        <p:sp>
          <p:nvSpPr>
            <p:cNvPr id="41993" name="Text Box 9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making</a:t>
              </a:r>
            </a:p>
          </p:txBody>
        </p:sp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things</a:t>
              </a:r>
            </a:p>
          </p:txBody>
        </p:sp>
        <p:sp>
          <p:nvSpPr>
            <p:cNvPr id="41995" name="Text Box 11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dirty</a:t>
              </a:r>
            </a:p>
          </p:txBody>
        </p:sp>
        <p:sp>
          <p:nvSpPr>
            <p:cNvPr id="41996" name="Text Box 12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41997" name="Text Box 13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for</a:t>
              </a:r>
            </a:p>
          </p:txBody>
        </p:sp>
      </p:grpSp>
      <p:grpSp>
        <p:nvGrpSpPr>
          <p:cNvPr id="41998" name="Group 14"/>
          <p:cNvGrpSpPr>
            <a:grpSpLocks/>
          </p:cNvGrpSpPr>
          <p:nvPr/>
        </p:nvGrpSpPr>
        <p:grpSpPr bwMode="auto">
          <a:xfrm>
            <a:off x="914400" y="4738688"/>
            <a:ext cx="6919913" cy="366712"/>
            <a:chOff x="547" y="2957"/>
            <a:chExt cx="4359" cy="231"/>
          </a:xfrm>
        </p:grpSpPr>
        <p:sp>
          <p:nvSpPr>
            <p:cNvPr id="41999" name="Text Box 15"/>
            <p:cNvSpPr txBox="1">
              <a:spLocks noChangeArrowheads="1"/>
            </p:cNvSpPr>
            <p:nvPr/>
          </p:nvSpPr>
          <p:spPr bwMode="auto">
            <a:xfrm>
              <a:off x="1051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42000" name="Text Box 16"/>
            <p:cNvSpPr txBox="1">
              <a:spLocks noChangeArrowheads="1"/>
            </p:cNvSpPr>
            <p:nvPr/>
          </p:nvSpPr>
          <p:spPr bwMode="auto">
            <a:xfrm>
              <a:off x="161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42001" name="Text Box 17"/>
            <p:cNvSpPr txBox="1">
              <a:spLocks noChangeArrowheads="1"/>
            </p:cNvSpPr>
            <p:nvPr/>
          </p:nvSpPr>
          <p:spPr bwMode="auto">
            <a:xfrm>
              <a:off x="2179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42002" name="Text Box 18"/>
            <p:cNvSpPr txBox="1">
              <a:spLocks noChangeArrowheads="1"/>
            </p:cNvSpPr>
            <p:nvPr/>
          </p:nvSpPr>
          <p:spPr bwMode="auto">
            <a:xfrm>
              <a:off x="2595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42003" name="Text Box 19"/>
            <p:cNvSpPr txBox="1">
              <a:spLocks noChangeArrowheads="1"/>
            </p:cNvSpPr>
            <p:nvPr/>
          </p:nvSpPr>
          <p:spPr bwMode="auto">
            <a:xfrm>
              <a:off x="346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42004" name="Text Box 20"/>
            <p:cNvSpPr txBox="1">
              <a:spLocks noChangeArrowheads="1"/>
            </p:cNvSpPr>
            <p:nvPr/>
          </p:nvSpPr>
          <p:spPr bwMode="auto">
            <a:xfrm>
              <a:off x="4101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4677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42006" name="Text Box 22"/>
            <p:cNvSpPr txBox="1">
              <a:spLocks noChangeArrowheads="1"/>
            </p:cNvSpPr>
            <p:nvPr/>
          </p:nvSpPr>
          <p:spPr bwMode="auto">
            <a:xfrm>
              <a:off x="547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42007" name="Text Box 23"/>
            <p:cNvSpPr txBox="1">
              <a:spLocks noChangeArrowheads="1"/>
            </p:cNvSpPr>
            <p:nvPr/>
          </p:nvSpPr>
          <p:spPr bwMode="auto">
            <a:xfrm>
              <a:off x="2944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</p:grpSp>
      <p:sp>
        <p:nvSpPr>
          <p:cNvPr id="42011" name="AutoShape 27"/>
          <p:cNvSpPr>
            <a:spLocks noChangeArrowheads="1"/>
          </p:cNvSpPr>
          <p:nvPr/>
        </p:nvSpPr>
        <p:spPr bwMode="auto">
          <a:xfrm>
            <a:off x="2438400" y="4191000"/>
            <a:ext cx="6858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AutoShape 24"/>
          <p:cNvSpPr>
            <a:spLocks noChangeArrowheads="1"/>
          </p:cNvSpPr>
          <p:nvPr/>
        </p:nvSpPr>
        <p:spPr bwMode="auto">
          <a:xfrm rot="10800000">
            <a:off x="990600" y="3429000"/>
            <a:ext cx="35814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lang="en-US" altLang="en-US"/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2133600" y="3657600"/>
            <a:ext cx="1419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 classifier</a:t>
            </a:r>
          </a:p>
        </p:txBody>
      </p:sp>
      <p:sp>
        <p:nvSpPr>
          <p:cNvPr id="42013" name="AutoShape 29"/>
          <p:cNvSpPr>
            <a:spLocks noChangeArrowheads="1"/>
          </p:cNvSpPr>
          <p:nvPr/>
        </p:nvSpPr>
        <p:spPr bwMode="auto">
          <a:xfrm>
            <a:off x="762000" y="29718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4" name="AutoShape 30"/>
          <p:cNvSpPr>
            <a:spLocks noChangeArrowheads="1"/>
          </p:cNvSpPr>
          <p:nvPr/>
        </p:nvSpPr>
        <p:spPr bwMode="auto">
          <a:xfrm>
            <a:off x="1524000" y="29718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2438400" y="29718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6" name="AutoShape 32"/>
          <p:cNvSpPr>
            <a:spLocks noChangeArrowheads="1"/>
          </p:cNvSpPr>
          <p:nvPr/>
        </p:nvSpPr>
        <p:spPr bwMode="auto">
          <a:xfrm>
            <a:off x="3352800" y="29718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7" name="AutoShape 33"/>
          <p:cNvSpPr>
            <a:spLocks noChangeArrowheads="1"/>
          </p:cNvSpPr>
          <p:nvPr/>
        </p:nvSpPr>
        <p:spPr bwMode="auto">
          <a:xfrm>
            <a:off x="4038600" y="29718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1" grpId="0" animBg="1"/>
      <p:bldP spid="42008" grpId="0" animBg="1"/>
      <p:bldP spid="42010" grpId="0"/>
      <p:bldP spid="42013" grpId="0" animBg="1"/>
      <p:bldP spid="42014" grpId="0" animBg="1"/>
      <p:bldP spid="42015" grpId="0" animBg="1"/>
      <p:bldP spid="42016" grpId="0" animBg="1"/>
      <p:bldP spid="420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BE1D-5444-4890-901C-4A8635B2B4B4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Problems with using Classifiers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Outputs may be inconsistent</a:t>
            </a:r>
          </a:p>
        </p:txBody>
      </p:sp>
      <p:grpSp>
        <p:nvGrpSpPr>
          <p:cNvPr id="44036" name="Group 4"/>
          <p:cNvGrpSpPr>
            <a:grpSpLocks/>
          </p:cNvGrpSpPr>
          <p:nvPr/>
        </p:nvGrpSpPr>
        <p:grpSpPr bwMode="auto">
          <a:xfrm>
            <a:off x="838200" y="3200400"/>
            <a:ext cx="7200900" cy="366713"/>
            <a:chOff x="480" y="2957"/>
            <a:chExt cx="4536" cy="231"/>
          </a:xfrm>
        </p:grpSpPr>
        <p:sp>
          <p:nvSpPr>
            <p:cNvPr id="44037" name="Text Box 5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Brown</a:t>
              </a:r>
            </a:p>
          </p:txBody>
        </p:sp>
        <p:sp>
          <p:nvSpPr>
            <p:cNvPr id="44038" name="Text Box 6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blamed</a:t>
              </a:r>
            </a:p>
          </p:txBody>
        </p:sp>
        <p:sp>
          <p:nvSpPr>
            <p:cNvPr id="44039" name="Text Box 7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44040" name="Text Box 8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Bob</a:t>
              </a:r>
            </a:p>
          </p:txBody>
        </p:sp>
        <p:sp>
          <p:nvSpPr>
            <p:cNvPr id="44041" name="Text Box 9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making</a:t>
              </a:r>
            </a:p>
          </p:txBody>
        </p:sp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things</a:t>
              </a:r>
            </a:p>
          </p:txBody>
        </p:sp>
        <p:sp>
          <p:nvSpPr>
            <p:cNvPr id="44043" name="Text Box 11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dirty</a:t>
              </a:r>
            </a:p>
          </p:txBody>
        </p:sp>
        <p:sp>
          <p:nvSpPr>
            <p:cNvPr id="44044" name="Text Box 12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44045" name="Text Box 13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for</a:t>
              </a:r>
            </a:p>
          </p:txBody>
        </p:sp>
      </p:grpSp>
      <p:sp>
        <p:nvSpPr>
          <p:cNvPr id="44056" name="AutoShape 24"/>
          <p:cNvSpPr>
            <a:spLocks noChangeArrowheads="1"/>
          </p:cNvSpPr>
          <p:nvPr/>
        </p:nvSpPr>
        <p:spPr bwMode="auto">
          <a:xfrm>
            <a:off x="2438400" y="4724400"/>
            <a:ext cx="6858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AutoShape 25"/>
          <p:cNvSpPr>
            <a:spLocks noChangeArrowheads="1"/>
          </p:cNvSpPr>
          <p:nvPr/>
        </p:nvSpPr>
        <p:spPr bwMode="auto">
          <a:xfrm rot="10800000">
            <a:off x="990600" y="3962400"/>
            <a:ext cx="35814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lang="en-US" altLang="en-US"/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133600" y="4191000"/>
            <a:ext cx="1419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 classifier</a:t>
            </a:r>
          </a:p>
        </p:txBody>
      </p:sp>
      <p:sp>
        <p:nvSpPr>
          <p:cNvPr id="44059" name="AutoShape 27"/>
          <p:cNvSpPr>
            <a:spLocks noChangeArrowheads="1"/>
          </p:cNvSpPr>
          <p:nvPr/>
        </p:nvSpPr>
        <p:spPr bwMode="auto">
          <a:xfrm>
            <a:off x="762000" y="35052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AutoShape 28"/>
          <p:cNvSpPr>
            <a:spLocks noChangeArrowheads="1"/>
          </p:cNvSpPr>
          <p:nvPr/>
        </p:nvSpPr>
        <p:spPr bwMode="auto">
          <a:xfrm>
            <a:off x="1524000" y="35052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AutoShape 29"/>
          <p:cNvSpPr>
            <a:spLocks noChangeArrowheads="1"/>
          </p:cNvSpPr>
          <p:nvPr/>
        </p:nvSpPr>
        <p:spPr bwMode="auto">
          <a:xfrm>
            <a:off x="2438400" y="35052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AutoShape 30"/>
          <p:cNvSpPr>
            <a:spLocks noChangeArrowheads="1"/>
          </p:cNvSpPr>
          <p:nvPr/>
        </p:nvSpPr>
        <p:spPr bwMode="auto">
          <a:xfrm>
            <a:off x="3352800" y="35052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AutoShape 31"/>
          <p:cNvSpPr>
            <a:spLocks noChangeArrowheads="1"/>
          </p:cNvSpPr>
          <p:nvPr/>
        </p:nvSpPr>
        <p:spPr bwMode="auto">
          <a:xfrm>
            <a:off x="4038600" y="35052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Oval 32"/>
          <p:cNvSpPr>
            <a:spLocks noChangeArrowheads="1"/>
          </p:cNvSpPr>
          <p:nvPr/>
        </p:nvSpPr>
        <p:spPr bwMode="auto">
          <a:xfrm>
            <a:off x="3429000" y="5181600"/>
            <a:ext cx="533400" cy="5334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6" name="Group 14"/>
          <p:cNvGrpSpPr>
            <a:grpSpLocks/>
          </p:cNvGrpSpPr>
          <p:nvPr/>
        </p:nvGrpSpPr>
        <p:grpSpPr bwMode="auto">
          <a:xfrm>
            <a:off x="914400" y="5272088"/>
            <a:ext cx="6919913" cy="366712"/>
            <a:chOff x="547" y="2957"/>
            <a:chExt cx="4359" cy="231"/>
          </a:xfrm>
        </p:grpSpPr>
        <p:sp>
          <p:nvSpPr>
            <p:cNvPr id="44047" name="Text Box 15"/>
            <p:cNvSpPr txBox="1">
              <a:spLocks noChangeArrowheads="1"/>
            </p:cNvSpPr>
            <p:nvPr/>
          </p:nvSpPr>
          <p:spPr bwMode="auto">
            <a:xfrm>
              <a:off x="1051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44048" name="Text Box 16"/>
            <p:cNvSpPr txBox="1">
              <a:spLocks noChangeArrowheads="1"/>
            </p:cNvSpPr>
            <p:nvPr/>
          </p:nvSpPr>
          <p:spPr bwMode="auto">
            <a:xfrm>
              <a:off x="161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44049" name="Text Box 17"/>
            <p:cNvSpPr txBox="1">
              <a:spLocks noChangeArrowheads="1"/>
            </p:cNvSpPr>
            <p:nvPr/>
          </p:nvSpPr>
          <p:spPr bwMode="auto">
            <a:xfrm>
              <a:off x="2198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44050" name="Text Box 18"/>
            <p:cNvSpPr txBox="1">
              <a:spLocks noChangeArrowheads="1"/>
            </p:cNvSpPr>
            <p:nvPr/>
          </p:nvSpPr>
          <p:spPr bwMode="auto">
            <a:xfrm>
              <a:off x="2595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44051" name="Text Box 19"/>
            <p:cNvSpPr txBox="1">
              <a:spLocks noChangeArrowheads="1"/>
            </p:cNvSpPr>
            <p:nvPr/>
          </p:nvSpPr>
          <p:spPr bwMode="auto">
            <a:xfrm>
              <a:off x="346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44052" name="Text Box 20"/>
            <p:cNvSpPr txBox="1">
              <a:spLocks noChangeArrowheads="1"/>
            </p:cNvSpPr>
            <p:nvPr/>
          </p:nvSpPr>
          <p:spPr bwMode="auto">
            <a:xfrm>
              <a:off x="4101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44053" name="Text Box 21"/>
            <p:cNvSpPr txBox="1">
              <a:spLocks noChangeArrowheads="1"/>
            </p:cNvSpPr>
            <p:nvPr/>
          </p:nvSpPr>
          <p:spPr bwMode="auto">
            <a:xfrm>
              <a:off x="4677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44054" name="Text Box 22"/>
            <p:cNvSpPr txBox="1">
              <a:spLocks noChangeArrowheads="1"/>
            </p:cNvSpPr>
            <p:nvPr/>
          </p:nvSpPr>
          <p:spPr bwMode="auto">
            <a:xfrm>
              <a:off x="547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44055" name="Text Box 23"/>
            <p:cNvSpPr txBox="1">
              <a:spLocks noChangeArrowheads="1"/>
            </p:cNvSpPr>
            <p:nvPr/>
          </p:nvSpPr>
          <p:spPr bwMode="auto">
            <a:xfrm>
              <a:off x="2944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85" decel="1000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385" decel="100000"/>
                                        <p:tgtEl>
                                          <p:spTgt spid="440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385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385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6" grpId="0" animBg="1"/>
      <p:bldP spid="44057" grpId="0" animBg="1"/>
      <p:bldP spid="44058" grpId="0"/>
      <p:bldP spid="44059" grpId="0" animBg="1"/>
      <p:bldP spid="44060" grpId="0" animBg="1"/>
      <p:bldP spid="44061" grpId="0" animBg="1"/>
      <p:bldP spid="44062" grpId="0" animBg="1"/>
      <p:bldP spid="44063" grpId="0" animBg="1"/>
      <p:bldP spid="4406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357-AE2F-4909-ABAE-5972519A8F2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Constraints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 ‘I’ cannot follow an ‘O’</a:t>
            </a:r>
          </a:p>
          <a:p>
            <a:r>
              <a:rPr lang="en-US" altLang="en-US"/>
              <a:t>The sequence has to begin with a ‘B’ or an ‘O’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How to maintain constraints?</a:t>
            </a:r>
          </a:p>
        </p:txBody>
      </p:sp>
      <p:sp>
        <p:nvSpPr>
          <p:cNvPr id="45090" name="Oval 34"/>
          <p:cNvSpPr>
            <a:spLocks noChangeArrowheads="1"/>
          </p:cNvSpPr>
          <p:nvPr/>
        </p:nvSpPr>
        <p:spPr bwMode="auto">
          <a:xfrm>
            <a:off x="3048000" y="3429000"/>
            <a:ext cx="511175" cy="488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</a:p>
        </p:txBody>
      </p:sp>
      <p:sp>
        <p:nvSpPr>
          <p:cNvPr id="45092" name="Oval 36"/>
          <p:cNvSpPr>
            <a:spLocks noChangeArrowheads="1"/>
          </p:cNvSpPr>
          <p:nvPr/>
        </p:nvSpPr>
        <p:spPr bwMode="auto">
          <a:xfrm>
            <a:off x="5105400" y="3352800"/>
            <a:ext cx="512763" cy="487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I</a:t>
            </a:r>
          </a:p>
        </p:txBody>
      </p:sp>
      <p:cxnSp>
        <p:nvCxnSpPr>
          <p:cNvPr id="45094" name="AutoShape 38"/>
          <p:cNvCxnSpPr>
            <a:cxnSpLocks noChangeShapeType="1"/>
            <a:stCxn id="45090" idx="7"/>
            <a:endCxn id="45092" idx="1"/>
          </p:cNvCxnSpPr>
          <p:nvPr/>
        </p:nvCxnSpPr>
        <p:spPr bwMode="auto">
          <a:xfrm rot="16200000">
            <a:off x="4294188" y="2614613"/>
            <a:ext cx="76200" cy="1695450"/>
          </a:xfrm>
          <a:prstGeom prst="curvedConnector3">
            <a:avLst>
              <a:gd name="adj1" fmla="val 49375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100" name="Oval 44"/>
          <p:cNvSpPr>
            <a:spLocks noChangeArrowheads="1"/>
          </p:cNvSpPr>
          <p:nvPr/>
        </p:nvSpPr>
        <p:spPr bwMode="auto">
          <a:xfrm>
            <a:off x="4038600" y="4419600"/>
            <a:ext cx="512763" cy="487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O</a:t>
            </a:r>
          </a:p>
        </p:txBody>
      </p:sp>
      <p:cxnSp>
        <p:nvCxnSpPr>
          <p:cNvPr id="45105" name="AutoShape 49"/>
          <p:cNvCxnSpPr>
            <a:cxnSpLocks noChangeShapeType="1"/>
            <a:stCxn id="45100" idx="2"/>
            <a:endCxn id="45090" idx="4"/>
          </p:cNvCxnSpPr>
          <p:nvPr/>
        </p:nvCxnSpPr>
        <p:spPr bwMode="auto">
          <a:xfrm rot="10800000">
            <a:off x="3303588" y="3917950"/>
            <a:ext cx="735012" cy="7461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108" name="AutoShape 52"/>
          <p:cNvCxnSpPr>
            <a:cxnSpLocks noChangeShapeType="1"/>
            <a:stCxn id="45092" idx="4"/>
            <a:endCxn id="45100" idx="6"/>
          </p:cNvCxnSpPr>
          <p:nvPr/>
        </p:nvCxnSpPr>
        <p:spPr bwMode="auto">
          <a:xfrm rot="5400000">
            <a:off x="4545013" y="3846513"/>
            <a:ext cx="823912" cy="8112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109" name="AutoShape 53"/>
          <p:cNvCxnSpPr>
            <a:cxnSpLocks noChangeShapeType="1"/>
            <a:stCxn id="45090" idx="6"/>
            <a:endCxn id="45100" idx="0"/>
          </p:cNvCxnSpPr>
          <p:nvPr/>
        </p:nvCxnSpPr>
        <p:spPr bwMode="auto">
          <a:xfrm>
            <a:off x="3559175" y="3673475"/>
            <a:ext cx="736600" cy="7461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111" name="AutoShape 55"/>
          <p:cNvCxnSpPr>
            <a:cxnSpLocks noChangeShapeType="1"/>
            <a:stCxn id="45092" idx="3"/>
            <a:endCxn id="45090" idx="5"/>
          </p:cNvCxnSpPr>
          <p:nvPr/>
        </p:nvCxnSpPr>
        <p:spPr bwMode="auto">
          <a:xfrm rot="5400000">
            <a:off x="4293394" y="2959894"/>
            <a:ext cx="77788" cy="1695450"/>
          </a:xfrm>
          <a:prstGeom prst="curvedConnector3">
            <a:avLst>
              <a:gd name="adj1" fmla="val 48571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114" name="Line 58"/>
          <p:cNvSpPr>
            <a:spLocks noChangeShapeType="1"/>
          </p:cNvSpPr>
          <p:nvPr/>
        </p:nvSpPr>
        <p:spPr bwMode="auto">
          <a:xfrm>
            <a:off x="23622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5" name="Line 59"/>
          <p:cNvSpPr>
            <a:spLocks noChangeShapeType="1"/>
          </p:cNvSpPr>
          <p:nvPr/>
        </p:nvSpPr>
        <p:spPr bwMode="auto">
          <a:xfrm flipV="1">
            <a:off x="4289425" y="48879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uiExpand="1" build="p"/>
      <p:bldP spid="45090" grpId="0" animBg="1"/>
      <p:bldP spid="45092" grpId="0" animBg="1"/>
      <p:bldP spid="45100" grpId="0" animBg="1"/>
      <p:bldP spid="45114" grpId="0" animBg="1"/>
      <p:bldP spid="451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F29-B0C7-4D86-8F36-A49CDAE2E615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HMM revisited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HMM does not have this problem.</a:t>
            </a:r>
          </a:p>
          <a:p>
            <a:r>
              <a:rPr lang="en-US" altLang="en-US"/>
              <a:t>These constraints are taken care for by the transition probabilities.</a:t>
            </a:r>
          </a:p>
          <a:p>
            <a:r>
              <a:rPr lang="en-US" altLang="en-US"/>
              <a:t>Specifically, zero transition probabilities ensure that outputs always satisfy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1A01-73F3-40FB-96E5-6569A7B4E193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HMM with Classifiers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HMM requires observation probability</a:t>
            </a:r>
          </a:p>
          <a:p>
            <a:pPr lvl="1"/>
            <a:r>
              <a:rPr lang="en-US" altLang="en-US"/>
              <a:t>P(o</a:t>
            </a:r>
            <a:r>
              <a:rPr lang="en-US" altLang="en-US" baseline="-25000"/>
              <a:t>t</a:t>
            </a:r>
            <a:r>
              <a:rPr lang="en-US" altLang="en-US"/>
              <a:t>|s</a:t>
            </a:r>
            <a:r>
              <a:rPr lang="en-US" altLang="en-US" baseline="-25000"/>
              <a:t>t</a:t>
            </a:r>
            <a:r>
              <a:rPr lang="en-US" altLang="en-US"/>
              <a:t>)</a:t>
            </a:r>
          </a:p>
          <a:p>
            <a:r>
              <a:rPr lang="en-US" altLang="en-US"/>
              <a:t>Classifiers give us</a:t>
            </a:r>
          </a:p>
          <a:p>
            <a:pPr lvl="1"/>
            <a:r>
              <a:rPr lang="en-US" altLang="en-US"/>
              <a:t>P(s</a:t>
            </a:r>
            <a:r>
              <a:rPr lang="en-US" altLang="en-US" baseline="-25000"/>
              <a:t>t</a:t>
            </a:r>
            <a:r>
              <a:rPr lang="en-US" altLang="en-US"/>
              <a:t>|o</a:t>
            </a:r>
            <a:r>
              <a:rPr lang="en-US" altLang="en-US" baseline="-25000"/>
              <a:t>t</a:t>
            </a:r>
            <a:r>
              <a:rPr lang="en-US" altLang="en-US"/>
              <a:t>)</a:t>
            </a:r>
          </a:p>
          <a:p>
            <a:endParaRPr lang="en-US" altLang="en-US"/>
          </a:p>
          <a:p>
            <a:r>
              <a:rPr lang="en-US" altLang="en-US"/>
              <a:t>We can compute P(o</a:t>
            </a:r>
            <a:r>
              <a:rPr lang="en-US" altLang="en-US" baseline="-25000"/>
              <a:t>t</a:t>
            </a:r>
            <a:r>
              <a:rPr lang="en-US" altLang="en-US"/>
              <a:t>|s</a:t>
            </a:r>
            <a:r>
              <a:rPr lang="en-US" altLang="en-US" baseline="-25000"/>
              <a:t>t</a:t>
            </a:r>
            <a:r>
              <a:rPr lang="en-US" altLang="en-US"/>
              <a:t>) by</a:t>
            </a:r>
          </a:p>
          <a:p>
            <a:pPr lvl="1"/>
            <a:r>
              <a:rPr lang="en-US" altLang="en-US"/>
              <a:t>P(o</a:t>
            </a:r>
            <a:r>
              <a:rPr lang="en-US" altLang="en-US" baseline="-25000"/>
              <a:t>t</a:t>
            </a:r>
            <a:r>
              <a:rPr lang="en-US" altLang="en-US"/>
              <a:t>|s</a:t>
            </a:r>
            <a:r>
              <a:rPr lang="en-US" altLang="en-US" baseline="-25000"/>
              <a:t>t</a:t>
            </a:r>
            <a:r>
              <a:rPr lang="en-US" altLang="en-US"/>
              <a:t>) = P(s</a:t>
            </a:r>
            <a:r>
              <a:rPr lang="en-US" altLang="en-US" baseline="-25000"/>
              <a:t>t</a:t>
            </a:r>
            <a:r>
              <a:rPr lang="en-US" altLang="en-US"/>
              <a:t>|o</a:t>
            </a:r>
            <a:r>
              <a:rPr lang="en-US" altLang="en-US" baseline="-25000"/>
              <a:t>t</a:t>
            </a:r>
            <a:r>
              <a:rPr lang="en-US" altLang="en-US"/>
              <a:t>)P(o</a:t>
            </a:r>
            <a:r>
              <a:rPr lang="en-US" altLang="en-US" baseline="-25000"/>
              <a:t>t</a:t>
            </a:r>
            <a:r>
              <a:rPr lang="en-US" altLang="en-US"/>
              <a:t>)/P(s</a:t>
            </a:r>
            <a:r>
              <a:rPr lang="en-US" altLang="en-US" baseline="-25000"/>
              <a:t>t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See details </a:t>
            </a:r>
            <a:r>
              <a:rPr lang="en-US" altLang="en-US">
                <a:hlinkClick r:id="rId2"/>
              </a:rPr>
              <a:t>here</a:t>
            </a:r>
            <a:endParaRPr lang="en-US" altLang="en-US"/>
          </a:p>
          <a:p>
            <a:pPr lvl="1">
              <a:buFont typeface="Wingdings" pitchFamily="2" charset="2"/>
              <a:buNone/>
            </a:pP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B319-0328-4C59-8CEE-3279C4CC081A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Experimental Results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200"/>
              <a:t>NP Prediction</a:t>
            </a:r>
          </a:p>
        </p:txBody>
      </p:sp>
      <p:graphicFrame>
        <p:nvGraphicFramePr>
          <p:cNvPr id="48188" name="Group 60"/>
          <p:cNvGraphicFramePr>
            <a:graphicFrameLocks noGrp="1"/>
          </p:cNvGraphicFramePr>
          <p:nvPr>
            <p:ph sz="half" idx="2"/>
          </p:nvPr>
        </p:nvGraphicFramePr>
        <p:xfrm>
          <a:off x="566738" y="2590800"/>
          <a:ext cx="8001000" cy="2800350"/>
        </p:xfrm>
        <a:graphic>
          <a:graphicData uri="http://schemas.openxmlformats.org/drawingml/2006/table">
            <a:tbl>
              <a:tblPr/>
              <a:tblGrid>
                <a:gridCol w="2000250"/>
                <a:gridCol w="2000250"/>
                <a:gridCol w="2000250"/>
                <a:gridCol w="2000250"/>
              </a:tblGrid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Recall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Prediction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89.08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86.62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87.83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HMM with Classifiers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HMM with Classifiers (with Lexical features)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9D89-3963-47DF-83A1-4C4AEB6A1018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Projection based Markov Model (PMM)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Classifiers use previous prediction as part of inputs</a:t>
            </a: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838200" y="2895600"/>
            <a:ext cx="7200900" cy="366713"/>
            <a:chOff x="480" y="2957"/>
            <a:chExt cx="4536" cy="231"/>
          </a:xfrm>
        </p:grpSpPr>
        <p:sp>
          <p:nvSpPr>
            <p:cNvPr id="54277" name="Text Box 5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Brown</a:t>
              </a:r>
            </a:p>
          </p:txBody>
        </p:sp>
        <p:sp>
          <p:nvSpPr>
            <p:cNvPr id="54278" name="Text Box 6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blamed</a:t>
              </a:r>
            </a:p>
          </p:txBody>
        </p:sp>
        <p:sp>
          <p:nvSpPr>
            <p:cNvPr id="54279" name="Text Box 7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54280" name="Text Box 8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Bob</a:t>
              </a:r>
            </a:p>
          </p:txBody>
        </p:sp>
        <p:sp>
          <p:nvSpPr>
            <p:cNvPr id="54281" name="Text Box 9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making</a:t>
              </a:r>
            </a:p>
          </p:txBody>
        </p:sp>
        <p:sp>
          <p:nvSpPr>
            <p:cNvPr id="54282" name="Text Box 10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things</a:t>
              </a:r>
            </a:p>
          </p:txBody>
        </p:sp>
        <p:sp>
          <p:nvSpPr>
            <p:cNvPr id="54283" name="Text Box 11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dirty</a:t>
              </a:r>
            </a:p>
          </p:txBody>
        </p:sp>
        <p:sp>
          <p:nvSpPr>
            <p:cNvPr id="54284" name="Text Box 12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54285" name="Text Box 13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for</a:t>
              </a:r>
            </a:p>
          </p:txBody>
        </p:sp>
      </p:grpSp>
      <p:grpSp>
        <p:nvGrpSpPr>
          <p:cNvPr id="54286" name="Group 14"/>
          <p:cNvGrpSpPr>
            <a:grpSpLocks/>
          </p:cNvGrpSpPr>
          <p:nvPr/>
        </p:nvGrpSpPr>
        <p:grpSpPr bwMode="auto">
          <a:xfrm>
            <a:off x="914400" y="4967288"/>
            <a:ext cx="6919913" cy="366712"/>
            <a:chOff x="547" y="2957"/>
            <a:chExt cx="4359" cy="231"/>
          </a:xfrm>
        </p:grpSpPr>
        <p:sp>
          <p:nvSpPr>
            <p:cNvPr id="54287" name="Text Box 15"/>
            <p:cNvSpPr txBox="1">
              <a:spLocks noChangeArrowheads="1"/>
            </p:cNvSpPr>
            <p:nvPr/>
          </p:nvSpPr>
          <p:spPr bwMode="auto">
            <a:xfrm>
              <a:off x="1051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54288" name="Text Box 16"/>
            <p:cNvSpPr txBox="1">
              <a:spLocks noChangeArrowheads="1"/>
            </p:cNvSpPr>
            <p:nvPr/>
          </p:nvSpPr>
          <p:spPr bwMode="auto">
            <a:xfrm>
              <a:off x="161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54289" name="Text Box 17"/>
            <p:cNvSpPr txBox="1">
              <a:spLocks noChangeArrowheads="1"/>
            </p:cNvSpPr>
            <p:nvPr/>
          </p:nvSpPr>
          <p:spPr bwMode="auto">
            <a:xfrm>
              <a:off x="2179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54290" name="Text Box 18"/>
            <p:cNvSpPr txBox="1">
              <a:spLocks noChangeArrowheads="1"/>
            </p:cNvSpPr>
            <p:nvPr/>
          </p:nvSpPr>
          <p:spPr bwMode="auto">
            <a:xfrm>
              <a:off x="2595" y="2957"/>
              <a:ext cx="1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I</a:t>
              </a:r>
            </a:p>
          </p:txBody>
        </p:sp>
        <p:sp>
          <p:nvSpPr>
            <p:cNvPr id="54291" name="Text Box 19"/>
            <p:cNvSpPr txBox="1">
              <a:spLocks noChangeArrowheads="1"/>
            </p:cNvSpPr>
            <p:nvPr/>
          </p:nvSpPr>
          <p:spPr bwMode="auto">
            <a:xfrm>
              <a:off x="3469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54292" name="Text Box 20"/>
            <p:cNvSpPr txBox="1">
              <a:spLocks noChangeArrowheads="1"/>
            </p:cNvSpPr>
            <p:nvPr/>
          </p:nvSpPr>
          <p:spPr bwMode="auto">
            <a:xfrm>
              <a:off x="4101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54293" name="Text Box 21"/>
            <p:cNvSpPr txBox="1">
              <a:spLocks noChangeArrowheads="1"/>
            </p:cNvSpPr>
            <p:nvPr/>
          </p:nvSpPr>
          <p:spPr bwMode="auto">
            <a:xfrm>
              <a:off x="4677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  <p:sp>
          <p:nvSpPr>
            <p:cNvPr id="54294" name="Text Box 22"/>
            <p:cNvSpPr txBox="1">
              <a:spLocks noChangeArrowheads="1"/>
            </p:cNvSpPr>
            <p:nvPr/>
          </p:nvSpPr>
          <p:spPr bwMode="auto">
            <a:xfrm>
              <a:off x="547" y="2957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54295" name="Text Box 23"/>
            <p:cNvSpPr txBox="1">
              <a:spLocks noChangeArrowheads="1"/>
            </p:cNvSpPr>
            <p:nvPr/>
          </p:nvSpPr>
          <p:spPr bwMode="auto">
            <a:xfrm>
              <a:off x="2944" y="29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O</a:t>
              </a:r>
            </a:p>
          </p:txBody>
        </p:sp>
      </p:grpSp>
      <p:sp>
        <p:nvSpPr>
          <p:cNvPr id="54296" name="AutoShape 24"/>
          <p:cNvSpPr>
            <a:spLocks noChangeArrowheads="1"/>
          </p:cNvSpPr>
          <p:nvPr/>
        </p:nvSpPr>
        <p:spPr bwMode="auto">
          <a:xfrm>
            <a:off x="2438400" y="4419600"/>
            <a:ext cx="6858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AutoShape 25"/>
          <p:cNvSpPr>
            <a:spLocks noChangeArrowheads="1"/>
          </p:cNvSpPr>
          <p:nvPr/>
        </p:nvSpPr>
        <p:spPr bwMode="auto">
          <a:xfrm rot="10800000">
            <a:off x="990600" y="3657600"/>
            <a:ext cx="35814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lang="en-US" altLang="en-US"/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2133600" y="3886200"/>
            <a:ext cx="1419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 classifier</a:t>
            </a:r>
          </a:p>
        </p:txBody>
      </p:sp>
      <p:sp>
        <p:nvSpPr>
          <p:cNvPr id="54299" name="AutoShape 27"/>
          <p:cNvSpPr>
            <a:spLocks noChangeArrowheads="1"/>
          </p:cNvSpPr>
          <p:nvPr/>
        </p:nvSpPr>
        <p:spPr bwMode="auto">
          <a:xfrm>
            <a:off x="762000" y="32004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AutoShape 28"/>
          <p:cNvSpPr>
            <a:spLocks noChangeArrowheads="1"/>
          </p:cNvSpPr>
          <p:nvPr/>
        </p:nvSpPr>
        <p:spPr bwMode="auto">
          <a:xfrm>
            <a:off x="1524000" y="32004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AutoShape 29"/>
          <p:cNvSpPr>
            <a:spLocks noChangeArrowheads="1"/>
          </p:cNvSpPr>
          <p:nvPr/>
        </p:nvSpPr>
        <p:spPr bwMode="auto">
          <a:xfrm>
            <a:off x="2438400" y="32004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2" name="AutoShape 30"/>
          <p:cNvSpPr>
            <a:spLocks noChangeArrowheads="1"/>
          </p:cNvSpPr>
          <p:nvPr/>
        </p:nvSpPr>
        <p:spPr bwMode="auto">
          <a:xfrm>
            <a:off x="3352800" y="32004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3" name="AutoShape 31"/>
          <p:cNvSpPr>
            <a:spLocks noChangeArrowheads="1"/>
          </p:cNvSpPr>
          <p:nvPr/>
        </p:nvSpPr>
        <p:spPr bwMode="auto">
          <a:xfrm>
            <a:off x="4038600" y="3200400"/>
            <a:ext cx="685800" cy="457200"/>
          </a:xfrm>
          <a:prstGeom prst="downArrow">
            <a:avLst>
              <a:gd name="adj1" fmla="val 52778"/>
              <a:gd name="adj2" fmla="val 413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4" name="AutoShape 32"/>
          <p:cNvSpPr>
            <a:spLocks noChangeArrowheads="1"/>
          </p:cNvSpPr>
          <p:nvPr/>
        </p:nvSpPr>
        <p:spPr bwMode="auto">
          <a:xfrm rot="10800000">
            <a:off x="1535113" y="4191000"/>
            <a:ext cx="685800" cy="762000"/>
          </a:xfrm>
          <a:prstGeom prst="downArrow">
            <a:avLst>
              <a:gd name="adj1" fmla="val 52778"/>
              <a:gd name="adj2" fmla="val 459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6" grpId="0" animBg="1"/>
      <p:bldP spid="54297" grpId="0" animBg="1"/>
      <p:bldP spid="54298" grpId="0"/>
      <p:bldP spid="54299" grpId="0" animBg="1"/>
      <p:bldP spid="54300" grpId="0" animBg="1"/>
      <p:bldP spid="54301" grpId="0" animBg="1"/>
      <p:bldP spid="54302" grpId="0" animBg="1"/>
      <p:bldP spid="54303" grpId="0" animBg="1"/>
      <p:bldP spid="5430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38D1E-0D3C-4E04-89C0-EC8E073D5F3A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PMM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200"/>
              <a:t>Each classifier outputs P(s</a:t>
            </a:r>
            <a:r>
              <a:rPr lang="en-US" altLang="en-US" sz="2200" baseline="-25000"/>
              <a:t>t</a:t>
            </a:r>
            <a:r>
              <a:rPr lang="en-US" altLang="en-US" sz="2200"/>
              <a:t>|s</a:t>
            </a:r>
            <a:r>
              <a:rPr lang="en-US" altLang="en-US" sz="2200" baseline="-25000"/>
              <a:t>t-1</a:t>
            </a:r>
            <a:r>
              <a:rPr lang="en-US" altLang="en-US" sz="2200"/>
              <a:t>,O)</a:t>
            </a:r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r>
              <a:rPr lang="en-US" altLang="en-US" sz="2200"/>
              <a:t>How do you Train/Test in this case?</a:t>
            </a:r>
          </a:p>
        </p:txBody>
      </p:sp>
      <p:sp>
        <p:nvSpPr>
          <p:cNvPr id="56359" name="Rectangle 39"/>
          <p:cNvSpPr>
            <a:spLocks noChangeArrowheads="1"/>
          </p:cNvSpPr>
          <p:nvPr/>
        </p:nvSpPr>
        <p:spPr bwMode="auto">
          <a:xfrm>
            <a:off x="1066800" y="4495800"/>
            <a:ext cx="72390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60" name="Rectangle 40"/>
          <p:cNvSpPr>
            <a:spLocks noChangeArrowheads="1"/>
          </p:cNvSpPr>
          <p:nvPr/>
        </p:nvSpPr>
        <p:spPr bwMode="auto">
          <a:xfrm>
            <a:off x="1066800" y="3810000"/>
            <a:ext cx="7239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62" name="Group 42"/>
          <p:cNvGrpSpPr>
            <a:grpSpLocks noChangeAspect="1"/>
          </p:cNvGrpSpPr>
          <p:nvPr/>
        </p:nvGrpSpPr>
        <p:grpSpPr bwMode="auto">
          <a:xfrm>
            <a:off x="838200" y="2665413"/>
            <a:ext cx="3865563" cy="466725"/>
            <a:chOff x="528" y="1679"/>
            <a:chExt cx="2435" cy="294"/>
          </a:xfrm>
        </p:grpSpPr>
        <p:sp>
          <p:nvSpPr>
            <p:cNvPr id="56361" name="AutoShape 41"/>
            <p:cNvSpPr>
              <a:spLocks noChangeAspect="1" noChangeArrowheads="1" noTextEdit="1"/>
            </p:cNvSpPr>
            <p:nvPr/>
          </p:nvSpPr>
          <p:spPr bwMode="auto">
            <a:xfrm>
              <a:off x="528" y="1679"/>
              <a:ext cx="2435" cy="2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3" name="Rectangle 43"/>
            <p:cNvSpPr>
              <a:spLocks noChangeArrowheads="1"/>
            </p:cNvSpPr>
            <p:nvPr/>
          </p:nvSpPr>
          <p:spPr bwMode="auto">
            <a:xfrm>
              <a:off x="626" y="1679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56364" name="Rectangle 44"/>
            <p:cNvSpPr>
              <a:spLocks noChangeArrowheads="1"/>
            </p:cNvSpPr>
            <p:nvPr/>
          </p:nvSpPr>
          <p:spPr bwMode="auto">
            <a:xfrm>
              <a:off x="716" y="1679"/>
              <a:ext cx="49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56365" name="Rectangle 45"/>
            <p:cNvSpPr>
              <a:spLocks noChangeArrowheads="1"/>
            </p:cNvSpPr>
            <p:nvPr/>
          </p:nvSpPr>
          <p:spPr bwMode="auto">
            <a:xfrm>
              <a:off x="912" y="1679"/>
              <a:ext cx="68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56366" name="Rectangle 46"/>
            <p:cNvSpPr>
              <a:spLocks noChangeArrowheads="1"/>
            </p:cNvSpPr>
            <p:nvPr/>
          </p:nvSpPr>
          <p:spPr bwMode="auto">
            <a:xfrm>
              <a:off x="536" y="1826"/>
              <a:ext cx="13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367" name="Rectangle 47"/>
            <p:cNvSpPr>
              <a:spLocks noChangeArrowheads="1"/>
            </p:cNvSpPr>
            <p:nvPr/>
          </p:nvSpPr>
          <p:spPr bwMode="auto">
            <a:xfrm>
              <a:off x="602" y="1875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368" name="Rectangle 48"/>
            <p:cNvSpPr>
              <a:spLocks noChangeArrowheads="1"/>
            </p:cNvSpPr>
            <p:nvPr/>
          </p:nvSpPr>
          <p:spPr bwMode="auto">
            <a:xfrm>
              <a:off x="675" y="1826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56369" name="Rectangle 49"/>
            <p:cNvSpPr>
              <a:spLocks noChangeArrowheads="1"/>
            </p:cNvSpPr>
            <p:nvPr/>
          </p:nvSpPr>
          <p:spPr bwMode="auto">
            <a:xfrm>
              <a:off x="782" y="1875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370" name="Rectangle 50"/>
            <p:cNvSpPr>
              <a:spLocks noChangeArrowheads="1"/>
            </p:cNvSpPr>
            <p:nvPr/>
          </p:nvSpPr>
          <p:spPr bwMode="auto">
            <a:xfrm>
              <a:off x="847" y="1875"/>
              <a:ext cx="18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371" name="Rectangle 51"/>
            <p:cNvSpPr>
              <a:spLocks noChangeArrowheads="1"/>
            </p:cNvSpPr>
            <p:nvPr/>
          </p:nvSpPr>
          <p:spPr bwMode="auto">
            <a:xfrm>
              <a:off x="937" y="1859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372" name="Rectangle 52"/>
            <p:cNvSpPr>
              <a:spLocks noChangeArrowheads="1"/>
            </p:cNvSpPr>
            <p:nvPr/>
          </p:nvSpPr>
          <p:spPr bwMode="auto">
            <a:xfrm>
              <a:off x="1010" y="1826"/>
              <a:ext cx="23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56373" name="Rectangle 53"/>
            <p:cNvSpPr>
              <a:spLocks noChangeArrowheads="1"/>
            </p:cNvSpPr>
            <p:nvPr/>
          </p:nvSpPr>
          <p:spPr bwMode="auto">
            <a:xfrm>
              <a:off x="1174" y="1826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56374" name="Rectangle 54"/>
            <p:cNvSpPr>
              <a:spLocks noChangeArrowheads="1"/>
            </p:cNvSpPr>
            <p:nvPr/>
          </p:nvSpPr>
          <p:spPr bwMode="auto">
            <a:xfrm>
              <a:off x="1272" y="1850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375" name="Rectangle 55"/>
            <p:cNvSpPr>
              <a:spLocks noChangeArrowheads="1"/>
            </p:cNvSpPr>
            <p:nvPr/>
          </p:nvSpPr>
          <p:spPr bwMode="auto">
            <a:xfrm>
              <a:off x="1353" y="1704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56376" name="Rectangle 56"/>
            <p:cNvSpPr>
              <a:spLocks noChangeArrowheads="1"/>
            </p:cNvSpPr>
            <p:nvPr/>
          </p:nvSpPr>
          <p:spPr bwMode="auto">
            <a:xfrm>
              <a:off x="1484" y="1679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56377" name="Rectangle 57"/>
            <p:cNvSpPr>
              <a:spLocks noChangeArrowheads="1"/>
            </p:cNvSpPr>
            <p:nvPr/>
          </p:nvSpPr>
          <p:spPr bwMode="auto">
            <a:xfrm>
              <a:off x="1566" y="1704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378" name="Rectangle 58"/>
            <p:cNvSpPr>
              <a:spLocks noChangeArrowheads="1"/>
            </p:cNvSpPr>
            <p:nvPr/>
          </p:nvSpPr>
          <p:spPr bwMode="auto">
            <a:xfrm>
              <a:off x="1639" y="1761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379" name="Rectangle 59"/>
            <p:cNvSpPr>
              <a:spLocks noChangeArrowheads="1"/>
            </p:cNvSpPr>
            <p:nvPr/>
          </p:nvSpPr>
          <p:spPr bwMode="auto">
            <a:xfrm>
              <a:off x="1721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380" name="Rectangle 60"/>
            <p:cNvSpPr>
              <a:spLocks noChangeArrowheads="1"/>
            </p:cNvSpPr>
            <p:nvPr/>
          </p:nvSpPr>
          <p:spPr bwMode="auto">
            <a:xfrm>
              <a:off x="1803" y="1704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381" name="Rectangle 61"/>
            <p:cNvSpPr>
              <a:spLocks noChangeArrowheads="1"/>
            </p:cNvSpPr>
            <p:nvPr/>
          </p:nvSpPr>
          <p:spPr bwMode="auto">
            <a:xfrm>
              <a:off x="1876" y="1761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382" name="Rectangle 62"/>
            <p:cNvSpPr>
              <a:spLocks noChangeArrowheads="1"/>
            </p:cNvSpPr>
            <p:nvPr/>
          </p:nvSpPr>
          <p:spPr bwMode="auto">
            <a:xfrm>
              <a:off x="1958" y="1761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383" name="Rectangle 63"/>
            <p:cNvSpPr>
              <a:spLocks noChangeArrowheads="1"/>
            </p:cNvSpPr>
            <p:nvPr/>
          </p:nvSpPr>
          <p:spPr bwMode="auto">
            <a:xfrm>
              <a:off x="2072" y="1745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384" name="Rectangle 64"/>
            <p:cNvSpPr>
              <a:spLocks noChangeArrowheads="1"/>
            </p:cNvSpPr>
            <p:nvPr/>
          </p:nvSpPr>
          <p:spPr bwMode="auto">
            <a:xfrm>
              <a:off x="2162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385" name="Rectangle 65"/>
            <p:cNvSpPr>
              <a:spLocks noChangeArrowheads="1"/>
            </p:cNvSpPr>
            <p:nvPr/>
          </p:nvSpPr>
          <p:spPr bwMode="auto">
            <a:xfrm>
              <a:off x="2236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386" name="Rectangle 66"/>
            <p:cNvSpPr>
              <a:spLocks noChangeArrowheads="1"/>
            </p:cNvSpPr>
            <p:nvPr/>
          </p:nvSpPr>
          <p:spPr bwMode="auto">
            <a:xfrm>
              <a:off x="2309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387" name="Rectangle 67"/>
            <p:cNvSpPr>
              <a:spLocks noChangeArrowheads="1"/>
            </p:cNvSpPr>
            <p:nvPr/>
          </p:nvSpPr>
          <p:spPr bwMode="auto">
            <a:xfrm>
              <a:off x="2391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388" name="Rectangle 68"/>
            <p:cNvSpPr>
              <a:spLocks noChangeArrowheads="1"/>
            </p:cNvSpPr>
            <p:nvPr/>
          </p:nvSpPr>
          <p:spPr bwMode="auto">
            <a:xfrm>
              <a:off x="2464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389" name="Rectangle 69"/>
            <p:cNvSpPr>
              <a:spLocks noChangeArrowheads="1"/>
            </p:cNvSpPr>
            <p:nvPr/>
          </p:nvSpPr>
          <p:spPr bwMode="auto">
            <a:xfrm>
              <a:off x="2538" y="1704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390" name="Rectangle 70"/>
            <p:cNvSpPr>
              <a:spLocks noChangeArrowheads="1"/>
            </p:cNvSpPr>
            <p:nvPr/>
          </p:nvSpPr>
          <p:spPr bwMode="auto">
            <a:xfrm>
              <a:off x="2620" y="1737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391" name="Rectangle 71"/>
            <p:cNvSpPr>
              <a:spLocks noChangeArrowheads="1"/>
            </p:cNvSpPr>
            <p:nvPr/>
          </p:nvSpPr>
          <p:spPr bwMode="auto">
            <a:xfrm>
              <a:off x="2710" y="1696"/>
              <a:ext cx="17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56392" name="Rectangle 72"/>
            <p:cNvSpPr>
              <a:spLocks noChangeArrowheads="1"/>
            </p:cNvSpPr>
            <p:nvPr/>
          </p:nvSpPr>
          <p:spPr bwMode="auto">
            <a:xfrm>
              <a:off x="2759" y="1704"/>
              <a:ext cx="2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56393" name="Rectangle 73"/>
            <p:cNvSpPr>
              <a:spLocks noChangeArrowheads="1"/>
            </p:cNvSpPr>
            <p:nvPr/>
          </p:nvSpPr>
          <p:spPr bwMode="auto">
            <a:xfrm>
              <a:off x="2889" y="1679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56395" name="Group 75"/>
          <p:cNvGrpSpPr>
            <a:grpSpLocks noChangeAspect="1"/>
          </p:cNvGrpSpPr>
          <p:nvPr/>
        </p:nvGrpSpPr>
        <p:grpSpPr bwMode="auto">
          <a:xfrm>
            <a:off x="1066800" y="3352800"/>
            <a:ext cx="7259638" cy="1965325"/>
            <a:chOff x="672" y="2112"/>
            <a:chExt cx="4573" cy="1238"/>
          </a:xfrm>
        </p:grpSpPr>
        <p:sp>
          <p:nvSpPr>
            <p:cNvPr id="56394" name="AutoShape 74"/>
            <p:cNvSpPr>
              <a:spLocks noChangeAspect="1" noChangeArrowheads="1" noTextEdit="1"/>
            </p:cNvSpPr>
            <p:nvPr/>
          </p:nvSpPr>
          <p:spPr bwMode="auto">
            <a:xfrm>
              <a:off x="672" y="2112"/>
              <a:ext cx="4573" cy="12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96" name="Rectangle 76"/>
            <p:cNvSpPr>
              <a:spLocks noChangeArrowheads="1"/>
            </p:cNvSpPr>
            <p:nvPr/>
          </p:nvSpPr>
          <p:spPr bwMode="auto">
            <a:xfrm>
              <a:off x="672" y="2103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56397" name="Rectangle 77"/>
            <p:cNvSpPr>
              <a:spLocks noChangeArrowheads="1"/>
            </p:cNvSpPr>
            <p:nvPr/>
          </p:nvSpPr>
          <p:spPr bwMode="auto">
            <a:xfrm>
              <a:off x="1085" y="2103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56398" name="Rectangle 78"/>
            <p:cNvSpPr>
              <a:spLocks noChangeArrowheads="1"/>
            </p:cNvSpPr>
            <p:nvPr/>
          </p:nvSpPr>
          <p:spPr bwMode="auto">
            <a:xfrm>
              <a:off x="1181" y="2103"/>
              <a:ext cx="50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56399" name="Rectangle 79"/>
            <p:cNvSpPr>
              <a:spLocks noChangeArrowheads="1"/>
            </p:cNvSpPr>
            <p:nvPr/>
          </p:nvSpPr>
          <p:spPr bwMode="auto">
            <a:xfrm>
              <a:off x="1392" y="2103"/>
              <a:ext cx="70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56400" name="Rectangle 80"/>
            <p:cNvSpPr>
              <a:spLocks noChangeArrowheads="1"/>
            </p:cNvSpPr>
            <p:nvPr/>
          </p:nvSpPr>
          <p:spPr bwMode="auto">
            <a:xfrm>
              <a:off x="988" y="2261"/>
              <a:ext cx="13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01" name="Rectangle 81"/>
            <p:cNvSpPr>
              <a:spLocks noChangeArrowheads="1"/>
            </p:cNvSpPr>
            <p:nvPr/>
          </p:nvSpPr>
          <p:spPr bwMode="auto">
            <a:xfrm>
              <a:off x="1058" y="2315"/>
              <a:ext cx="12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02" name="Rectangle 82"/>
            <p:cNvSpPr>
              <a:spLocks noChangeArrowheads="1"/>
            </p:cNvSpPr>
            <p:nvPr/>
          </p:nvSpPr>
          <p:spPr bwMode="auto">
            <a:xfrm>
              <a:off x="1129" y="2261"/>
              <a:ext cx="17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56403" name="Rectangle 83"/>
            <p:cNvSpPr>
              <a:spLocks noChangeArrowheads="1"/>
            </p:cNvSpPr>
            <p:nvPr/>
          </p:nvSpPr>
          <p:spPr bwMode="auto">
            <a:xfrm>
              <a:off x="1243" y="2315"/>
              <a:ext cx="12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04" name="Rectangle 84"/>
            <p:cNvSpPr>
              <a:spLocks noChangeArrowheads="1"/>
            </p:cNvSpPr>
            <p:nvPr/>
          </p:nvSpPr>
          <p:spPr bwMode="auto">
            <a:xfrm>
              <a:off x="1313" y="2315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405" name="Rectangle 85"/>
            <p:cNvSpPr>
              <a:spLocks noChangeArrowheads="1"/>
            </p:cNvSpPr>
            <p:nvPr/>
          </p:nvSpPr>
          <p:spPr bwMode="auto">
            <a:xfrm>
              <a:off x="1410" y="2297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06" name="Rectangle 86"/>
            <p:cNvSpPr>
              <a:spLocks noChangeArrowheads="1"/>
            </p:cNvSpPr>
            <p:nvPr/>
          </p:nvSpPr>
          <p:spPr bwMode="auto">
            <a:xfrm>
              <a:off x="1497" y="2261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56407" name="Rectangle 87"/>
            <p:cNvSpPr>
              <a:spLocks noChangeArrowheads="1"/>
            </p:cNvSpPr>
            <p:nvPr/>
          </p:nvSpPr>
          <p:spPr bwMode="auto">
            <a:xfrm>
              <a:off x="1664" y="2261"/>
              <a:ext cx="17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56408" name="Rectangle 88"/>
            <p:cNvSpPr>
              <a:spLocks noChangeArrowheads="1"/>
            </p:cNvSpPr>
            <p:nvPr/>
          </p:nvSpPr>
          <p:spPr bwMode="auto">
            <a:xfrm>
              <a:off x="1778" y="2297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09" name="Rectangle 89"/>
            <p:cNvSpPr>
              <a:spLocks noChangeArrowheads="1"/>
            </p:cNvSpPr>
            <p:nvPr/>
          </p:nvSpPr>
          <p:spPr bwMode="auto">
            <a:xfrm>
              <a:off x="1857" y="2130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56410" name="Rectangle 90"/>
            <p:cNvSpPr>
              <a:spLocks noChangeArrowheads="1"/>
            </p:cNvSpPr>
            <p:nvPr/>
          </p:nvSpPr>
          <p:spPr bwMode="auto">
            <a:xfrm>
              <a:off x="2006" y="2103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56411" name="Rectangle 91"/>
            <p:cNvSpPr>
              <a:spLocks noChangeArrowheads="1"/>
            </p:cNvSpPr>
            <p:nvPr/>
          </p:nvSpPr>
          <p:spPr bwMode="auto">
            <a:xfrm>
              <a:off x="2085" y="213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12" name="Rectangle 92"/>
            <p:cNvSpPr>
              <a:spLocks noChangeArrowheads="1"/>
            </p:cNvSpPr>
            <p:nvPr/>
          </p:nvSpPr>
          <p:spPr bwMode="auto">
            <a:xfrm>
              <a:off x="2173" y="2191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13" name="Rectangle 93"/>
            <p:cNvSpPr>
              <a:spLocks noChangeArrowheads="1"/>
            </p:cNvSpPr>
            <p:nvPr/>
          </p:nvSpPr>
          <p:spPr bwMode="auto">
            <a:xfrm>
              <a:off x="2261" y="2121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56414" name="Rectangle 94"/>
            <p:cNvSpPr>
              <a:spLocks noChangeArrowheads="1"/>
            </p:cNvSpPr>
            <p:nvPr/>
          </p:nvSpPr>
          <p:spPr bwMode="auto">
            <a:xfrm>
              <a:off x="2314" y="213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15" name="Rectangle 95"/>
            <p:cNvSpPr>
              <a:spLocks noChangeArrowheads="1"/>
            </p:cNvSpPr>
            <p:nvPr/>
          </p:nvSpPr>
          <p:spPr bwMode="auto">
            <a:xfrm>
              <a:off x="2401" y="2191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16" name="Rectangle 96"/>
            <p:cNvSpPr>
              <a:spLocks noChangeArrowheads="1"/>
            </p:cNvSpPr>
            <p:nvPr/>
          </p:nvSpPr>
          <p:spPr bwMode="auto">
            <a:xfrm>
              <a:off x="2480" y="2191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417" name="Rectangle 97"/>
            <p:cNvSpPr>
              <a:spLocks noChangeArrowheads="1"/>
            </p:cNvSpPr>
            <p:nvPr/>
          </p:nvSpPr>
          <p:spPr bwMode="auto">
            <a:xfrm>
              <a:off x="2603" y="2174"/>
              <a:ext cx="33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18" name="Rectangle 98"/>
            <p:cNvSpPr>
              <a:spLocks noChangeArrowheads="1"/>
            </p:cNvSpPr>
            <p:nvPr/>
          </p:nvSpPr>
          <p:spPr bwMode="auto">
            <a:xfrm>
              <a:off x="2700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19" name="Rectangle 99"/>
            <p:cNvSpPr>
              <a:spLocks noChangeArrowheads="1"/>
            </p:cNvSpPr>
            <p:nvPr/>
          </p:nvSpPr>
          <p:spPr bwMode="auto">
            <a:xfrm>
              <a:off x="2779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420" name="Rectangle 100"/>
            <p:cNvSpPr>
              <a:spLocks noChangeArrowheads="1"/>
            </p:cNvSpPr>
            <p:nvPr/>
          </p:nvSpPr>
          <p:spPr bwMode="auto">
            <a:xfrm>
              <a:off x="2858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421" name="Rectangle 101"/>
            <p:cNvSpPr>
              <a:spLocks noChangeArrowheads="1"/>
            </p:cNvSpPr>
            <p:nvPr/>
          </p:nvSpPr>
          <p:spPr bwMode="auto">
            <a:xfrm>
              <a:off x="2945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422" name="Rectangle 102"/>
            <p:cNvSpPr>
              <a:spLocks noChangeArrowheads="1"/>
            </p:cNvSpPr>
            <p:nvPr/>
          </p:nvSpPr>
          <p:spPr bwMode="auto">
            <a:xfrm>
              <a:off x="3024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23" name="Rectangle 103"/>
            <p:cNvSpPr>
              <a:spLocks noChangeArrowheads="1"/>
            </p:cNvSpPr>
            <p:nvPr/>
          </p:nvSpPr>
          <p:spPr bwMode="auto">
            <a:xfrm>
              <a:off x="3103" y="213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24" name="Rectangle 104"/>
            <p:cNvSpPr>
              <a:spLocks noChangeArrowheads="1"/>
            </p:cNvSpPr>
            <p:nvPr/>
          </p:nvSpPr>
          <p:spPr bwMode="auto">
            <a:xfrm>
              <a:off x="3191" y="2166"/>
              <a:ext cx="33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25" name="Rectangle 105"/>
            <p:cNvSpPr>
              <a:spLocks noChangeArrowheads="1"/>
            </p:cNvSpPr>
            <p:nvPr/>
          </p:nvSpPr>
          <p:spPr bwMode="auto">
            <a:xfrm>
              <a:off x="3288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26" name="Rectangle 106"/>
            <p:cNvSpPr>
              <a:spLocks noChangeArrowheads="1"/>
            </p:cNvSpPr>
            <p:nvPr/>
          </p:nvSpPr>
          <p:spPr bwMode="auto">
            <a:xfrm>
              <a:off x="3367" y="2130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56427" name="Rectangle 107"/>
            <p:cNvSpPr>
              <a:spLocks noChangeArrowheads="1"/>
            </p:cNvSpPr>
            <p:nvPr/>
          </p:nvSpPr>
          <p:spPr bwMode="auto">
            <a:xfrm>
              <a:off x="3516" y="2103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56428" name="Rectangle 108"/>
            <p:cNvSpPr>
              <a:spLocks noChangeArrowheads="1"/>
            </p:cNvSpPr>
            <p:nvPr/>
          </p:nvSpPr>
          <p:spPr bwMode="auto">
            <a:xfrm>
              <a:off x="3639" y="2121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56429" name="Rectangle 109"/>
            <p:cNvSpPr>
              <a:spLocks noChangeArrowheads="1"/>
            </p:cNvSpPr>
            <p:nvPr/>
          </p:nvSpPr>
          <p:spPr bwMode="auto">
            <a:xfrm>
              <a:off x="3735" y="2130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56430" name="Rectangle 110"/>
            <p:cNvSpPr>
              <a:spLocks noChangeArrowheads="1"/>
            </p:cNvSpPr>
            <p:nvPr/>
          </p:nvSpPr>
          <p:spPr bwMode="auto">
            <a:xfrm>
              <a:off x="3876" y="2103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56431" name="Rectangle 111"/>
            <p:cNvSpPr>
              <a:spLocks noChangeArrowheads="1"/>
            </p:cNvSpPr>
            <p:nvPr/>
          </p:nvSpPr>
          <p:spPr bwMode="auto">
            <a:xfrm>
              <a:off x="3964" y="213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32" name="Rectangle 112"/>
            <p:cNvSpPr>
              <a:spLocks noChangeArrowheads="1"/>
            </p:cNvSpPr>
            <p:nvPr/>
          </p:nvSpPr>
          <p:spPr bwMode="auto">
            <a:xfrm>
              <a:off x="4051" y="2191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33" name="Rectangle 113"/>
            <p:cNvSpPr>
              <a:spLocks noChangeArrowheads="1"/>
            </p:cNvSpPr>
            <p:nvPr/>
          </p:nvSpPr>
          <p:spPr bwMode="auto">
            <a:xfrm>
              <a:off x="4130" y="2191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434" name="Rectangle 114"/>
            <p:cNvSpPr>
              <a:spLocks noChangeArrowheads="1"/>
            </p:cNvSpPr>
            <p:nvPr/>
          </p:nvSpPr>
          <p:spPr bwMode="auto">
            <a:xfrm>
              <a:off x="4253" y="2174"/>
              <a:ext cx="33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35" name="Rectangle 115"/>
            <p:cNvSpPr>
              <a:spLocks noChangeArrowheads="1"/>
            </p:cNvSpPr>
            <p:nvPr/>
          </p:nvSpPr>
          <p:spPr bwMode="auto">
            <a:xfrm>
              <a:off x="4350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36" name="Rectangle 116"/>
            <p:cNvSpPr>
              <a:spLocks noChangeArrowheads="1"/>
            </p:cNvSpPr>
            <p:nvPr/>
          </p:nvSpPr>
          <p:spPr bwMode="auto">
            <a:xfrm>
              <a:off x="4429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437" name="Rectangle 117"/>
            <p:cNvSpPr>
              <a:spLocks noChangeArrowheads="1"/>
            </p:cNvSpPr>
            <p:nvPr/>
          </p:nvSpPr>
          <p:spPr bwMode="auto">
            <a:xfrm>
              <a:off x="4508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438" name="Rectangle 118"/>
            <p:cNvSpPr>
              <a:spLocks noChangeArrowheads="1"/>
            </p:cNvSpPr>
            <p:nvPr/>
          </p:nvSpPr>
          <p:spPr bwMode="auto">
            <a:xfrm>
              <a:off x="4596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439" name="Rectangle 119"/>
            <p:cNvSpPr>
              <a:spLocks noChangeArrowheads="1"/>
            </p:cNvSpPr>
            <p:nvPr/>
          </p:nvSpPr>
          <p:spPr bwMode="auto">
            <a:xfrm>
              <a:off x="4675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40" name="Rectangle 120"/>
            <p:cNvSpPr>
              <a:spLocks noChangeArrowheads="1"/>
            </p:cNvSpPr>
            <p:nvPr/>
          </p:nvSpPr>
          <p:spPr bwMode="auto">
            <a:xfrm>
              <a:off x="4753" y="213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41" name="Rectangle 121"/>
            <p:cNvSpPr>
              <a:spLocks noChangeArrowheads="1"/>
            </p:cNvSpPr>
            <p:nvPr/>
          </p:nvSpPr>
          <p:spPr bwMode="auto">
            <a:xfrm>
              <a:off x="4841" y="2166"/>
              <a:ext cx="33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42" name="Rectangle 122"/>
            <p:cNvSpPr>
              <a:spLocks noChangeArrowheads="1"/>
            </p:cNvSpPr>
            <p:nvPr/>
          </p:nvSpPr>
          <p:spPr bwMode="auto">
            <a:xfrm>
              <a:off x="4938" y="213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43" name="Rectangle 123"/>
            <p:cNvSpPr>
              <a:spLocks noChangeArrowheads="1"/>
            </p:cNvSpPr>
            <p:nvPr/>
          </p:nvSpPr>
          <p:spPr bwMode="auto">
            <a:xfrm>
              <a:off x="5017" y="2130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56444" name="Rectangle 124"/>
            <p:cNvSpPr>
              <a:spLocks noChangeArrowheads="1"/>
            </p:cNvSpPr>
            <p:nvPr/>
          </p:nvSpPr>
          <p:spPr bwMode="auto">
            <a:xfrm>
              <a:off x="5166" y="2103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56445" name="Rectangle 125"/>
            <p:cNvSpPr>
              <a:spLocks noChangeArrowheads="1"/>
            </p:cNvSpPr>
            <p:nvPr/>
          </p:nvSpPr>
          <p:spPr bwMode="auto">
            <a:xfrm>
              <a:off x="672" y="2463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56446" name="Rectangle 126"/>
            <p:cNvSpPr>
              <a:spLocks noChangeArrowheads="1"/>
            </p:cNvSpPr>
            <p:nvPr/>
          </p:nvSpPr>
          <p:spPr bwMode="auto">
            <a:xfrm>
              <a:off x="1085" y="2463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56447" name="Rectangle 127"/>
            <p:cNvSpPr>
              <a:spLocks noChangeArrowheads="1"/>
            </p:cNvSpPr>
            <p:nvPr/>
          </p:nvSpPr>
          <p:spPr bwMode="auto">
            <a:xfrm>
              <a:off x="1181" y="2463"/>
              <a:ext cx="50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56448" name="Rectangle 128"/>
            <p:cNvSpPr>
              <a:spLocks noChangeArrowheads="1"/>
            </p:cNvSpPr>
            <p:nvPr/>
          </p:nvSpPr>
          <p:spPr bwMode="auto">
            <a:xfrm>
              <a:off x="1392" y="2463"/>
              <a:ext cx="70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56449" name="Rectangle 129"/>
            <p:cNvSpPr>
              <a:spLocks noChangeArrowheads="1"/>
            </p:cNvSpPr>
            <p:nvPr/>
          </p:nvSpPr>
          <p:spPr bwMode="auto">
            <a:xfrm>
              <a:off x="988" y="2621"/>
              <a:ext cx="13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50" name="Rectangle 130"/>
            <p:cNvSpPr>
              <a:spLocks noChangeArrowheads="1"/>
            </p:cNvSpPr>
            <p:nvPr/>
          </p:nvSpPr>
          <p:spPr bwMode="auto">
            <a:xfrm>
              <a:off x="1058" y="2666"/>
              <a:ext cx="12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51" name="Rectangle 131"/>
            <p:cNvSpPr>
              <a:spLocks noChangeArrowheads="1"/>
            </p:cNvSpPr>
            <p:nvPr/>
          </p:nvSpPr>
          <p:spPr bwMode="auto">
            <a:xfrm>
              <a:off x="1129" y="2621"/>
              <a:ext cx="17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56452" name="Rectangle 132"/>
            <p:cNvSpPr>
              <a:spLocks noChangeArrowheads="1"/>
            </p:cNvSpPr>
            <p:nvPr/>
          </p:nvSpPr>
          <p:spPr bwMode="auto">
            <a:xfrm>
              <a:off x="1243" y="2666"/>
              <a:ext cx="12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53" name="Rectangle 133"/>
            <p:cNvSpPr>
              <a:spLocks noChangeArrowheads="1"/>
            </p:cNvSpPr>
            <p:nvPr/>
          </p:nvSpPr>
          <p:spPr bwMode="auto">
            <a:xfrm>
              <a:off x="1313" y="2666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454" name="Rectangle 134"/>
            <p:cNvSpPr>
              <a:spLocks noChangeArrowheads="1"/>
            </p:cNvSpPr>
            <p:nvPr/>
          </p:nvSpPr>
          <p:spPr bwMode="auto">
            <a:xfrm>
              <a:off x="1410" y="2648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55" name="Rectangle 135"/>
            <p:cNvSpPr>
              <a:spLocks noChangeArrowheads="1"/>
            </p:cNvSpPr>
            <p:nvPr/>
          </p:nvSpPr>
          <p:spPr bwMode="auto">
            <a:xfrm>
              <a:off x="1497" y="2621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56456" name="Rectangle 136"/>
            <p:cNvSpPr>
              <a:spLocks noChangeArrowheads="1"/>
            </p:cNvSpPr>
            <p:nvPr/>
          </p:nvSpPr>
          <p:spPr bwMode="auto">
            <a:xfrm>
              <a:off x="1664" y="2621"/>
              <a:ext cx="17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56457" name="Rectangle 137"/>
            <p:cNvSpPr>
              <a:spLocks noChangeArrowheads="1"/>
            </p:cNvSpPr>
            <p:nvPr/>
          </p:nvSpPr>
          <p:spPr bwMode="auto">
            <a:xfrm>
              <a:off x="1778" y="2648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58" name="Rectangle 138"/>
            <p:cNvSpPr>
              <a:spLocks noChangeArrowheads="1"/>
            </p:cNvSpPr>
            <p:nvPr/>
          </p:nvSpPr>
          <p:spPr bwMode="auto">
            <a:xfrm>
              <a:off x="1857" y="2490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56459" name="Rectangle 139"/>
            <p:cNvSpPr>
              <a:spLocks noChangeArrowheads="1"/>
            </p:cNvSpPr>
            <p:nvPr/>
          </p:nvSpPr>
          <p:spPr bwMode="auto">
            <a:xfrm>
              <a:off x="2006" y="2463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56460" name="Rectangle 140"/>
            <p:cNvSpPr>
              <a:spLocks noChangeArrowheads="1"/>
            </p:cNvSpPr>
            <p:nvPr/>
          </p:nvSpPr>
          <p:spPr bwMode="auto">
            <a:xfrm>
              <a:off x="2085" y="249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61" name="Rectangle 141"/>
            <p:cNvSpPr>
              <a:spLocks noChangeArrowheads="1"/>
            </p:cNvSpPr>
            <p:nvPr/>
          </p:nvSpPr>
          <p:spPr bwMode="auto">
            <a:xfrm>
              <a:off x="2173" y="2542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62" name="Rectangle 142"/>
            <p:cNvSpPr>
              <a:spLocks noChangeArrowheads="1"/>
            </p:cNvSpPr>
            <p:nvPr/>
          </p:nvSpPr>
          <p:spPr bwMode="auto">
            <a:xfrm>
              <a:off x="2261" y="2481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56463" name="Rectangle 143"/>
            <p:cNvSpPr>
              <a:spLocks noChangeArrowheads="1"/>
            </p:cNvSpPr>
            <p:nvPr/>
          </p:nvSpPr>
          <p:spPr bwMode="auto">
            <a:xfrm>
              <a:off x="2314" y="249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64" name="Rectangle 144"/>
            <p:cNvSpPr>
              <a:spLocks noChangeArrowheads="1"/>
            </p:cNvSpPr>
            <p:nvPr/>
          </p:nvSpPr>
          <p:spPr bwMode="auto">
            <a:xfrm>
              <a:off x="2401" y="2542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65" name="Rectangle 145"/>
            <p:cNvSpPr>
              <a:spLocks noChangeArrowheads="1"/>
            </p:cNvSpPr>
            <p:nvPr/>
          </p:nvSpPr>
          <p:spPr bwMode="auto">
            <a:xfrm>
              <a:off x="2480" y="2542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466" name="Rectangle 146"/>
            <p:cNvSpPr>
              <a:spLocks noChangeArrowheads="1"/>
            </p:cNvSpPr>
            <p:nvPr/>
          </p:nvSpPr>
          <p:spPr bwMode="auto">
            <a:xfrm>
              <a:off x="2603" y="2525"/>
              <a:ext cx="33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67" name="Rectangle 147"/>
            <p:cNvSpPr>
              <a:spLocks noChangeArrowheads="1"/>
            </p:cNvSpPr>
            <p:nvPr/>
          </p:nvSpPr>
          <p:spPr bwMode="auto">
            <a:xfrm>
              <a:off x="2700" y="249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68" name="Rectangle 148"/>
            <p:cNvSpPr>
              <a:spLocks noChangeArrowheads="1"/>
            </p:cNvSpPr>
            <p:nvPr/>
          </p:nvSpPr>
          <p:spPr bwMode="auto">
            <a:xfrm>
              <a:off x="2779" y="2490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56469" name="Rectangle 149"/>
            <p:cNvSpPr>
              <a:spLocks noChangeArrowheads="1"/>
            </p:cNvSpPr>
            <p:nvPr/>
          </p:nvSpPr>
          <p:spPr bwMode="auto">
            <a:xfrm>
              <a:off x="2928" y="2463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56470" name="Rectangle 150"/>
            <p:cNvSpPr>
              <a:spLocks noChangeArrowheads="1"/>
            </p:cNvSpPr>
            <p:nvPr/>
          </p:nvSpPr>
          <p:spPr bwMode="auto">
            <a:xfrm>
              <a:off x="3051" y="2481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56471" name="Rectangle 151"/>
            <p:cNvSpPr>
              <a:spLocks noChangeArrowheads="1"/>
            </p:cNvSpPr>
            <p:nvPr/>
          </p:nvSpPr>
          <p:spPr bwMode="auto">
            <a:xfrm>
              <a:off x="3139" y="2490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56472" name="Rectangle 152"/>
            <p:cNvSpPr>
              <a:spLocks noChangeArrowheads="1"/>
            </p:cNvSpPr>
            <p:nvPr/>
          </p:nvSpPr>
          <p:spPr bwMode="auto">
            <a:xfrm>
              <a:off x="3288" y="2463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56473" name="Rectangle 153"/>
            <p:cNvSpPr>
              <a:spLocks noChangeArrowheads="1"/>
            </p:cNvSpPr>
            <p:nvPr/>
          </p:nvSpPr>
          <p:spPr bwMode="auto">
            <a:xfrm>
              <a:off x="3367" y="249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74" name="Rectangle 154"/>
            <p:cNvSpPr>
              <a:spLocks noChangeArrowheads="1"/>
            </p:cNvSpPr>
            <p:nvPr/>
          </p:nvSpPr>
          <p:spPr bwMode="auto">
            <a:xfrm>
              <a:off x="3455" y="2542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75" name="Rectangle 155"/>
            <p:cNvSpPr>
              <a:spLocks noChangeArrowheads="1"/>
            </p:cNvSpPr>
            <p:nvPr/>
          </p:nvSpPr>
          <p:spPr bwMode="auto">
            <a:xfrm>
              <a:off x="3542" y="2542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476" name="Rectangle 156"/>
            <p:cNvSpPr>
              <a:spLocks noChangeArrowheads="1"/>
            </p:cNvSpPr>
            <p:nvPr/>
          </p:nvSpPr>
          <p:spPr bwMode="auto">
            <a:xfrm>
              <a:off x="3656" y="2525"/>
              <a:ext cx="33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77" name="Rectangle 157"/>
            <p:cNvSpPr>
              <a:spLocks noChangeArrowheads="1"/>
            </p:cNvSpPr>
            <p:nvPr/>
          </p:nvSpPr>
          <p:spPr bwMode="auto">
            <a:xfrm>
              <a:off x="3753" y="249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78" name="Rectangle 158"/>
            <p:cNvSpPr>
              <a:spLocks noChangeArrowheads="1"/>
            </p:cNvSpPr>
            <p:nvPr/>
          </p:nvSpPr>
          <p:spPr bwMode="auto">
            <a:xfrm>
              <a:off x="3841" y="249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479" name="Rectangle 159"/>
            <p:cNvSpPr>
              <a:spLocks noChangeArrowheads="1"/>
            </p:cNvSpPr>
            <p:nvPr/>
          </p:nvSpPr>
          <p:spPr bwMode="auto">
            <a:xfrm>
              <a:off x="3920" y="249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480" name="Rectangle 160"/>
            <p:cNvSpPr>
              <a:spLocks noChangeArrowheads="1"/>
            </p:cNvSpPr>
            <p:nvPr/>
          </p:nvSpPr>
          <p:spPr bwMode="auto">
            <a:xfrm>
              <a:off x="3999" y="249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56481" name="Rectangle 161"/>
            <p:cNvSpPr>
              <a:spLocks noChangeArrowheads="1"/>
            </p:cNvSpPr>
            <p:nvPr/>
          </p:nvSpPr>
          <p:spPr bwMode="auto">
            <a:xfrm>
              <a:off x="4086" y="249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82" name="Rectangle 162"/>
            <p:cNvSpPr>
              <a:spLocks noChangeArrowheads="1"/>
            </p:cNvSpPr>
            <p:nvPr/>
          </p:nvSpPr>
          <p:spPr bwMode="auto">
            <a:xfrm>
              <a:off x="4165" y="2490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83" name="Rectangle 163"/>
            <p:cNvSpPr>
              <a:spLocks noChangeArrowheads="1"/>
            </p:cNvSpPr>
            <p:nvPr/>
          </p:nvSpPr>
          <p:spPr bwMode="auto">
            <a:xfrm>
              <a:off x="4253" y="2525"/>
              <a:ext cx="33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84" name="Rectangle 164"/>
            <p:cNvSpPr>
              <a:spLocks noChangeArrowheads="1"/>
            </p:cNvSpPr>
            <p:nvPr/>
          </p:nvSpPr>
          <p:spPr bwMode="auto">
            <a:xfrm>
              <a:off x="4350" y="2490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485" name="Rectangle 165"/>
            <p:cNvSpPr>
              <a:spLocks noChangeArrowheads="1"/>
            </p:cNvSpPr>
            <p:nvPr/>
          </p:nvSpPr>
          <p:spPr bwMode="auto">
            <a:xfrm>
              <a:off x="4429" y="2490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56486" name="Rectangle 166"/>
            <p:cNvSpPr>
              <a:spLocks noChangeArrowheads="1"/>
            </p:cNvSpPr>
            <p:nvPr/>
          </p:nvSpPr>
          <p:spPr bwMode="auto">
            <a:xfrm>
              <a:off x="4569" y="2463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56487" name="Rectangle 167"/>
            <p:cNvSpPr>
              <a:spLocks noChangeArrowheads="1"/>
            </p:cNvSpPr>
            <p:nvPr/>
          </p:nvSpPr>
          <p:spPr bwMode="auto">
            <a:xfrm>
              <a:off x="672" y="2990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56488" name="Rectangle 168"/>
            <p:cNvSpPr>
              <a:spLocks noChangeArrowheads="1"/>
            </p:cNvSpPr>
            <p:nvPr/>
          </p:nvSpPr>
          <p:spPr bwMode="auto">
            <a:xfrm>
              <a:off x="1085" y="2990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56489" name="Rectangle 169"/>
            <p:cNvSpPr>
              <a:spLocks noChangeArrowheads="1"/>
            </p:cNvSpPr>
            <p:nvPr/>
          </p:nvSpPr>
          <p:spPr bwMode="auto">
            <a:xfrm>
              <a:off x="1181" y="2990"/>
              <a:ext cx="50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56490" name="Rectangle 170"/>
            <p:cNvSpPr>
              <a:spLocks noChangeArrowheads="1"/>
            </p:cNvSpPr>
            <p:nvPr/>
          </p:nvSpPr>
          <p:spPr bwMode="auto">
            <a:xfrm>
              <a:off x="1392" y="2990"/>
              <a:ext cx="70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56491" name="Rectangle 171"/>
            <p:cNvSpPr>
              <a:spLocks noChangeArrowheads="1"/>
            </p:cNvSpPr>
            <p:nvPr/>
          </p:nvSpPr>
          <p:spPr bwMode="auto">
            <a:xfrm>
              <a:off x="988" y="3148"/>
              <a:ext cx="13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492" name="Rectangle 172"/>
            <p:cNvSpPr>
              <a:spLocks noChangeArrowheads="1"/>
            </p:cNvSpPr>
            <p:nvPr/>
          </p:nvSpPr>
          <p:spPr bwMode="auto">
            <a:xfrm>
              <a:off x="1058" y="3201"/>
              <a:ext cx="12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93" name="Rectangle 173"/>
            <p:cNvSpPr>
              <a:spLocks noChangeArrowheads="1"/>
            </p:cNvSpPr>
            <p:nvPr/>
          </p:nvSpPr>
          <p:spPr bwMode="auto">
            <a:xfrm>
              <a:off x="1129" y="3148"/>
              <a:ext cx="17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56494" name="Rectangle 174"/>
            <p:cNvSpPr>
              <a:spLocks noChangeArrowheads="1"/>
            </p:cNvSpPr>
            <p:nvPr/>
          </p:nvSpPr>
          <p:spPr bwMode="auto">
            <a:xfrm>
              <a:off x="1243" y="3201"/>
              <a:ext cx="12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495" name="Rectangle 175"/>
            <p:cNvSpPr>
              <a:spLocks noChangeArrowheads="1"/>
            </p:cNvSpPr>
            <p:nvPr/>
          </p:nvSpPr>
          <p:spPr bwMode="auto">
            <a:xfrm>
              <a:off x="1313" y="3201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496" name="Rectangle 176"/>
            <p:cNvSpPr>
              <a:spLocks noChangeArrowheads="1"/>
            </p:cNvSpPr>
            <p:nvPr/>
          </p:nvSpPr>
          <p:spPr bwMode="auto">
            <a:xfrm>
              <a:off x="1410" y="3183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497" name="Rectangle 177"/>
            <p:cNvSpPr>
              <a:spLocks noChangeArrowheads="1"/>
            </p:cNvSpPr>
            <p:nvPr/>
          </p:nvSpPr>
          <p:spPr bwMode="auto">
            <a:xfrm>
              <a:off x="1497" y="3148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56498" name="Rectangle 178"/>
            <p:cNvSpPr>
              <a:spLocks noChangeArrowheads="1"/>
            </p:cNvSpPr>
            <p:nvPr/>
          </p:nvSpPr>
          <p:spPr bwMode="auto">
            <a:xfrm>
              <a:off x="1664" y="3148"/>
              <a:ext cx="17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56499" name="Rectangle 179"/>
            <p:cNvSpPr>
              <a:spLocks noChangeArrowheads="1"/>
            </p:cNvSpPr>
            <p:nvPr/>
          </p:nvSpPr>
          <p:spPr bwMode="auto">
            <a:xfrm>
              <a:off x="1778" y="3174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500" name="Rectangle 180"/>
            <p:cNvSpPr>
              <a:spLocks noChangeArrowheads="1"/>
            </p:cNvSpPr>
            <p:nvPr/>
          </p:nvSpPr>
          <p:spPr bwMode="auto">
            <a:xfrm>
              <a:off x="1857" y="2990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56501" name="Rectangle 181"/>
            <p:cNvSpPr>
              <a:spLocks noChangeArrowheads="1"/>
            </p:cNvSpPr>
            <p:nvPr/>
          </p:nvSpPr>
          <p:spPr bwMode="auto">
            <a:xfrm>
              <a:off x="2024" y="2841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56502" name="Rectangle 182"/>
            <p:cNvSpPr>
              <a:spLocks noChangeArrowheads="1"/>
            </p:cNvSpPr>
            <p:nvPr/>
          </p:nvSpPr>
          <p:spPr bwMode="auto">
            <a:xfrm>
              <a:off x="1971" y="2885"/>
              <a:ext cx="307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ex10" pitchFamily="34" charset="0"/>
                </a:rPr>
                <a:t>Y</a:t>
              </a:r>
              <a:endParaRPr lang="en-US" altLang="en-US"/>
            </a:p>
          </p:txBody>
        </p:sp>
        <p:sp>
          <p:nvSpPr>
            <p:cNvPr id="56503" name="Rectangle 183"/>
            <p:cNvSpPr>
              <a:spLocks noChangeArrowheads="1"/>
            </p:cNvSpPr>
            <p:nvPr/>
          </p:nvSpPr>
          <p:spPr bwMode="auto">
            <a:xfrm>
              <a:off x="1919" y="3236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56504" name="Rectangle 184"/>
            <p:cNvSpPr>
              <a:spLocks noChangeArrowheads="1"/>
            </p:cNvSpPr>
            <p:nvPr/>
          </p:nvSpPr>
          <p:spPr bwMode="auto">
            <a:xfrm>
              <a:off x="1980" y="3219"/>
              <a:ext cx="36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=2</a:t>
              </a:r>
              <a:endParaRPr lang="en-US" altLang="en-US"/>
            </a:p>
          </p:txBody>
        </p:sp>
        <p:sp>
          <p:nvSpPr>
            <p:cNvPr id="56505" name="Rectangle 185"/>
            <p:cNvSpPr>
              <a:spLocks noChangeArrowheads="1"/>
            </p:cNvSpPr>
            <p:nvPr/>
          </p:nvSpPr>
          <p:spPr bwMode="auto">
            <a:xfrm>
              <a:off x="2235" y="3017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56506" name="Rectangle 186"/>
            <p:cNvSpPr>
              <a:spLocks noChangeArrowheads="1"/>
            </p:cNvSpPr>
            <p:nvPr/>
          </p:nvSpPr>
          <p:spPr bwMode="auto">
            <a:xfrm>
              <a:off x="2384" y="2990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56507" name="Rectangle 187"/>
            <p:cNvSpPr>
              <a:spLocks noChangeArrowheads="1"/>
            </p:cNvSpPr>
            <p:nvPr/>
          </p:nvSpPr>
          <p:spPr bwMode="auto">
            <a:xfrm>
              <a:off x="2463" y="3017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508" name="Rectangle 188"/>
            <p:cNvSpPr>
              <a:spLocks noChangeArrowheads="1"/>
            </p:cNvSpPr>
            <p:nvPr/>
          </p:nvSpPr>
          <p:spPr bwMode="auto">
            <a:xfrm>
              <a:off x="2550" y="3060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56509" name="Rectangle 189"/>
            <p:cNvSpPr>
              <a:spLocks noChangeArrowheads="1"/>
            </p:cNvSpPr>
            <p:nvPr/>
          </p:nvSpPr>
          <p:spPr bwMode="auto">
            <a:xfrm>
              <a:off x="2612" y="3008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56510" name="Rectangle 190"/>
            <p:cNvSpPr>
              <a:spLocks noChangeArrowheads="1"/>
            </p:cNvSpPr>
            <p:nvPr/>
          </p:nvSpPr>
          <p:spPr bwMode="auto">
            <a:xfrm>
              <a:off x="2665" y="3017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511" name="Rectangle 191"/>
            <p:cNvSpPr>
              <a:spLocks noChangeArrowheads="1"/>
            </p:cNvSpPr>
            <p:nvPr/>
          </p:nvSpPr>
          <p:spPr bwMode="auto">
            <a:xfrm>
              <a:off x="2752" y="3069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56512" name="Rectangle 192"/>
            <p:cNvSpPr>
              <a:spLocks noChangeArrowheads="1"/>
            </p:cNvSpPr>
            <p:nvPr/>
          </p:nvSpPr>
          <p:spPr bwMode="auto">
            <a:xfrm>
              <a:off x="2805" y="3069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56513" name="Rectangle 193"/>
            <p:cNvSpPr>
              <a:spLocks noChangeArrowheads="1"/>
            </p:cNvSpPr>
            <p:nvPr/>
          </p:nvSpPr>
          <p:spPr bwMode="auto">
            <a:xfrm>
              <a:off x="2928" y="3052"/>
              <a:ext cx="33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514" name="Rectangle 194"/>
            <p:cNvSpPr>
              <a:spLocks noChangeArrowheads="1"/>
            </p:cNvSpPr>
            <p:nvPr/>
          </p:nvSpPr>
          <p:spPr bwMode="auto">
            <a:xfrm>
              <a:off x="3016" y="3017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56515" name="Rectangle 195"/>
            <p:cNvSpPr>
              <a:spLocks noChangeArrowheads="1"/>
            </p:cNvSpPr>
            <p:nvPr/>
          </p:nvSpPr>
          <p:spPr bwMode="auto">
            <a:xfrm>
              <a:off x="3103" y="3017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56516" name="Rectangle 196"/>
            <p:cNvSpPr>
              <a:spLocks noChangeArrowheads="1"/>
            </p:cNvSpPr>
            <p:nvPr/>
          </p:nvSpPr>
          <p:spPr bwMode="auto">
            <a:xfrm>
              <a:off x="3244" y="2990"/>
              <a:ext cx="474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56517" name="Rectangle 197"/>
            <p:cNvSpPr>
              <a:spLocks noChangeArrowheads="1"/>
            </p:cNvSpPr>
            <p:nvPr/>
          </p:nvSpPr>
          <p:spPr bwMode="auto">
            <a:xfrm>
              <a:off x="3437" y="3008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56518" name="Rectangle 198"/>
            <p:cNvSpPr>
              <a:spLocks noChangeArrowheads="1"/>
            </p:cNvSpPr>
            <p:nvPr/>
          </p:nvSpPr>
          <p:spPr bwMode="auto">
            <a:xfrm>
              <a:off x="3525" y="3017"/>
              <a:ext cx="19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56519" name="Rectangle 199"/>
            <p:cNvSpPr>
              <a:spLocks noChangeArrowheads="1"/>
            </p:cNvSpPr>
            <p:nvPr/>
          </p:nvSpPr>
          <p:spPr bwMode="auto">
            <a:xfrm>
              <a:off x="3665" y="2990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56520" name="Rectangle 200"/>
            <p:cNvSpPr>
              <a:spLocks noChangeArrowheads="1"/>
            </p:cNvSpPr>
            <p:nvPr/>
          </p:nvSpPr>
          <p:spPr bwMode="auto">
            <a:xfrm>
              <a:off x="3753" y="3017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56521" name="Rectangle 201"/>
            <p:cNvSpPr>
              <a:spLocks noChangeArrowheads="1"/>
            </p:cNvSpPr>
            <p:nvPr/>
          </p:nvSpPr>
          <p:spPr bwMode="auto">
            <a:xfrm>
              <a:off x="3841" y="3052"/>
              <a:ext cx="33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56522" name="Rectangle 202"/>
            <p:cNvSpPr>
              <a:spLocks noChangeArrowheads="1"/>
            </p:cNvSpPr>
            <p:nvPr/>
          </p:nvSpPr>
          <p:spPr bwMode="auto">
            <a:xfrm>
              <a:off x="3937" y="3008"/>
              <a:ext cx="175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56523" name="Rectangle 203"/>
            <p:cNvSpPr>
              <a:spLocks noChangeArrowheads="1"/>
            </p:cNvSpPr>
            <p:nvPr/>
          </p:nvSpPr>
          <p:spPr bwMode="auto">
            <a:xfrm>
              <a:off x="3990" y="3017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56524" name="Rectangle 204"/>
            <p:cNvSpPr>
              <a:spLocks noChangeArrowheads="1"/>
            </p:cNvSpPr>
            <p:nvPr/>
          </p:nvSpPr>
          <p:spPr bwMode="auto">
            <a:xfrm>
              <a:off x="4130" y="2990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FC25-483A-4315-B86F-5D2FD99BE1B3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Experimental Results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200"/>
              <a:t>NP Prediction</a:t>
            </a:r>
          </a:p>
        </p:txBody>
      </p:sp>
      <p:graphicFrame>
        <p:nvGraphicFramePr>
          <p:cNvPr id="53308" name="Group 60"/>
          <p:cNvGraphicFramePr>
            <a:graphicFrameLocks noGrp="1"/>
          </p:cNvGraphicFramePr>
          <p:nvPr>
            <p:ph sz="half" idx="2"/>
          </p:nvPr>
        </p:nvGraphicFramePr>
        <p:xfrm>
          <a:off x="566738" y="2590800"/>
          <a:ext cx="8001000" cy="3087688"/>
        </p:xfrm>
        <a:graphic>
          <a:graphicData uri="http://schemas.openxmlformats.org/drawingml/2006/table">
            <a:tbl>
              <a:tblPr/>
              <a:tblGrid>
                <a:gridCol w="2000250"/>
                <a:gridCol w="2000250"/>
                <a:gridCol w="2000250"/>
                <a:gridCol w="2000250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Recall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Prediction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HMM (POS)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89.08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86.62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87.83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HMM with Classifiers (POS)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HMM with Classifiers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PMM (POS)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94.28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94.02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94.15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A8E3-E9F0-4150-8E69-4B12D33D4A0B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Shallow Parsing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What it is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Why we need it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Shallow Parsing (Learning) Models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Learning Sequences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Hidden Markov Model (HMM)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Discriminative Approaches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HMM with Classifiers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PMM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Learning and Inference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CSCL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Related Approaches</a:t>
            </a:r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>
            <a:off x="609600" y="4876800"/>
            <a:ext cx="5791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6400800" y="48768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B526-4FF4-4362-8441-F63BEFD5ED9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Parsing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990600" y="1828800"/>
            <a:ext cx="7077075" cy="3079750"/>
            <a:chOff x="655" y="1017"/>
            <a:chExt cx="4458" cy="1940"/>
          </a:xfrm>
        </p:grpSpPr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>
              <a:off x="1584" y="1017"/>
              <a:ext cx="2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768" y="1401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NP</a:t>
              </a:r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2352" y="1401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VP</a:t>
              </a:r>
            </a:p>
          </p:txBody>
        </p:sp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2352" y="1785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NP</a:t>
              </a:r>
            </a:p>
          </p:txBody>
        </p:sp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3552" y="1785"/>
              <a:ext cx="2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PP</a:t>
              </a: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4074" y="2169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VP</a:t>
              </a:r>
            </a:p>
          </p:txBody>
        </p:sp>
        <p:cxnSp>
          <p:nvCxnSpPr>
            <p:cNvPr id="22539" name="AutoShape 11"/>
            <p:cNvCxnSpPr>
              <a:cxnSpLocks noChangeShapeType="1"/>
              <a:stCxn id="22533" idx="2"/>
              <a:endCxn id="22534" idx="0"/>
            </p:cNvCxnSpPr>
            <p:nvPr/>
          </p:nvCxnSpPr>
          <p:spPr bwMode="auto">
            <a:xfrm flipH="1">
              <a:off x="924" y="1248"/>
              <a:ext cx="767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0" name="AutoShape 12"/>
            <p:cNvCxnSpPr>
              <a:cxnSpLocks noChangeShapeType="1"/>
              <a:stCxn id="22533" idx="2"/>
              <a:endCxn id="22535" idx="0"/>
            </p:cNvCxnSpPr>
            <p:nvPr/>
          </p:nvCxnSpPr>
          <p:spPr bwMode="auto">
            <a:xfrm>
              <a:off x="1691" y="1248"/>
              <a:ext cx="812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1" name="AutoShape 13"/>
            <p:cNvCxnSpPr>
              <a:cxnSpLocks noChangeShapeType="1"/>
              <a:stCxn id="22535" idx="2"/>
              <a:endCxn id="22536" idx="0"/>
            </p:cNvCxnSpPr>
            <p:nvPr/>
          </p:nvCxnSpPr>
          <p:spPr bwMode="auto">
            <a:xfrm>
              <a:off x="2503" y="1632"/>
              <a:ext cx="5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2" name="AutoShape 14"/>
            <p:cNvCxnSpPr>
              <a:cxnSpLocks noChangeShapeType="1"/>
              <a:stCxn id="22535" idx="2"/>
              <a:endCxn id="22537" idx="0"/>
            </p:cNvCxnSpPr>
            <p:nvPr/>
          </p:nvCxnSpPr>
          <p:spPr bwMode="auto">
            <a:xfrm>
              <a:off x="2503" y="1632"/>
              <a:ext cx="1194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3" name="AutoShape 15"/>
            <p:cNvCxnSpPr>
              <a:cxnSpLocks noChangeShapeType="1"/>
              <a:stCxn id="22535" idx="2"/>
              <a:endCxn id="22537" idx="0"/>
            </p:cNvCxnSpPr>
            <p:nvPr/>
          </p:nvCxnSpPr>
          <p:spPr bwMode="auto">
            <a:xfrm>
              <a:off x="2503" y="1632"/>
              <a:ext cx="1194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544" name="Text Box 16"/>
            <p:cNvSpPr txBox="1">
              <a:spLocks noChangeArrowheads="1"/>
            </p:cNvSpPr>
            <p:nvPr/>
          </p:nvSpPr>
          <p:spPr bwMode="auto">
            <a:xfrm>
              <a:off x="4636" y="2562"/>
              <a:ext cx="4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ADJP</a:t>
              </a:r>
            </a:p>
          </p:txBody>
        </p:sp>
        <p:cxnSp>
          <p:nvCxnSpPr>
            <p:cNvPr id="22545" name="AutoShape 17"/>
            <p:cNvCxnSpPr>
              <a:cxnSpLocks noChangeShapeType="1"/>
              <a:stCxn id="22538" idx="2"/>
              <a:endCxn id="22544" idx="0"/>
            </p:cNvCxnSpPr>
            <p:nvPr/>
          </p:nvCxnSpPr>
          <p:spPr bwMode="auto">
            <a:xfrm>
              <a:off x="4225" y="2400"/>
              <a:ext cx="650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6" name="AutoShape 18"/>
            <p:cNvCxnSpPr>
              <a:cxnSpLocks noChangeShapeType="1"/>
              <a:stCxn id="22534" idx="2"/>
            </p:cNvCxnSpPr>
            <p:nvPr/>
          </p:nvCxnSpPr>
          <p:spPr bwMode="auto">
            <a:xfrm>
              <a:off x="924" y="1632"/>
              <a:ext cx="206" cy="1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7" name="AutoShape 19"/>
            <p:cNvCxnSpPr>
              <a:cxnSpLocks noChangeShapeType="1"/>
              <a:stCxn id="22536" idx="2"/>
            </p:cNvCxnSpPr>
            <p:nvPr/>
          </p:nvCxnSpPr>
          <p:spPr bwMode="auto">
            <a:xfrm flipH="1">
              <a:off x="2287" y="2016"/>
              <a:ext cx="221" cy="9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8" name="AutoShape 20"/>
            <p:cNvCxnSpPr>
              <a:cxnSpLocks noChangeShapeType="1"/>
              <a:stCxn id="22536" idx="2"/>
            </p:cNvCxnSpPr>
            <p:nvPr/>
          </p:nvCxnSpPr>
          <p:spPr bwMode="auto">
            <a:xfrm>
              <a:off x="2508" y="2016"/>
              <a:ext cx="176" cy="9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9" name="AutoShape 21"/>
            <p:cNvCxnSpPr>
              <a:cxnSpLocks noChangeShapeType="1"/>
              <a:stCxn id="22537" idx="2"/>
            </p:cNvCxnSpPr>
            <p:nvPr/>
          </p:nvCxnSpPr>
          <p:spPr bwMode="auto">
            <a:xfrm flipH="1">
              <a:off x="3059" y="2016"/>
              <a:ext cx="638" cy="9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50" name="AutoShape 22"/>
            <p:cNvCxnSpPr>
              <a:cxnSpLocks noChangeShapeType="1"/>
              <a:stCxn id="22537" idx="2"/>
              <a:endCxn id="22538" idx="0"/>
            </p:cNvCxnSpPr>
            <p:nvPr/>
          </p:nvCxnSpPr>
          <p:spPr bwMode="auto">
            <a:xfrm>
              <a:off x="3697" y="2016"/>
              <a:ext cx="528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51" name="AutoShape 23"/>
            <p:cNvCxnSpPr>
              <a:cxnSpLocks noChangeShapeType="1"/>
              <a:stCxn id="22554" idx="2"/>
            </p:cNvCxnSpPr>
            <p:nvPr/>
          </p:nvCxnSpPr>
          <p:spPr bwMode="auto">
            <a:xfrm flipH="1">
              <a:off x="4224" y="2793"/>
              <a:ext cx="3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52" name="AutoShape 24"/>
            <p:cNvCxnSpPr>
              <a:cxnSpLocks noChangeShapeType="1"/>
              <a:stCxn id="22544" idx="2"/>
            </p:cNvCxnSpPr>
            <p:nvPr/>
          </p:nvCxnSpPr>
          <p:spPr bwMode="auto">
            <a:xfrm>
              <a:off x="4875" y="2793"/>
              <a:ext cx="1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53" name="AutoShape 25"/>
            <p:cNvCxnSpPr>
              <a:cxnSpLocks noChangeShapeType="1"/>
              <a:stCxn id="22534" idx="2"/>
            </p:cNvCxnSpPr>
            <p:nvPr/>
          </p:nvCxnSpPr>
          <p:spPr bwMode="auto">
            <a:xfrm flipH="1">
              <a:off x="655" y="1632"/>
              <a:ext cx="269" cy="1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554" name="Text Box 26"/>
            <p:cNvSpPr txBox="1">
              <a:spLocks noChangeArrowheads="1"/>
            </p:cNvSpPr>
            <p:nvPr/>
          </p:nvSpPr>
          <p:spPr bwMode="auto">
            <a:xfrm>
              <a:off x="4071" y="2562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NP</a:t>
              </a:r>
            </a:p>
          </p:txBody>
        </p:sp>
        <p:cxnSp>
          <p:nvCxnSpPr>
            <p:cNvPr id="22555" name="AutoShape 27"/>
            <p:cNvCxnSpPr>
              <a:cxnSpLocks noChangeShapeType="1"/>
              <a:stCxn id="22538" idx="2"/>
              <a:endCxn id="22554" idx="0"/>
            </p:cNvCxnSpPr>
            <p:nvPr/>
          </p:nvCxnSpPr>
          <p:spPr bwMode="auto">
            <a:xfrm>
              <a:off x="4225" y="2400"/>
              <a:ext cx="2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56" name="AutoShape 28"/>
            <p:cNvCxnSpPr>
              <a:cxnSpLocks noChangeShapeType="1"/>
              <a:stCxn id="22538" idx="2"/>
            </p:cNvCxnSpPr>
            <p:nvPr/>
          </p:nvCxnSpPr>
          <p:spPr bwMode="auto">
            <a:xfrm flipH="1">
              <a:off x="3584" y="2400"/>
              <a:ext cx="641" cy="55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57" name="AutoShape 29"/>
            <p:cNvCxnSpPr>
              <a:cxnSpLocks noChangeShapeType="1"/>
              <a:stCxn id="22535" idx="2"/>
            </p:cNvCxnSpPr>
            <p:nvPr/>
          </p:nvCxnSpPr>
          <p:spPr bwMode="auto">
            <a:xfrm flipH="1">
              <a:off x="1734" y="1632"/>
              <a:ext cx="769" cy="1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2558" name="Group 30"/>
          <p:cNvGrpSpPr>
            <a:grpSpLocks/>
          </p:cNvGrpSpPr>
          <p:nvPr/>
        </p:nvGrpSpPr>
        <p:grpSpPr bwMode="auto">
          <a:xfrm>
            <a:off x="762000" y="4953000"/>
            <a:ext cx="7200900" cy="366713"/>
            <a:chOff x="480" y="2957"/>
            <a:chExt cx="4536" cy="231"/>
          </a:xfrm>
        </p:grpSpPr>
        <p:sp>
          <p:nvSpPr>
            <p:cNvPr id="22559" name="Text Box 31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Brown</a:t>
              </a:r>
            </a:p>
          </p:txBody>
        </p:sp>
        <p:sp>
          <p:nvSpPr>
            <p:cNvPr id="22560" name="Text Box 32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blamed</a:t>
              </a:r>
            </a:p>
          </p:txBody>
        </p:sp>
        <p:sp>
          <p:nvSpPr>
            <p:cNvPr id="22561" name="Text Box 33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22562" name="Text Box 34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Bob</a:t>
              </a:r>
            </a:p>
          </p:txBody>
        </p:sp>
        <p:sp>
          <p:nvSpPr>
            <p:cNvPr id="22563" name="Text Box 35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making</a:t>
              </a:r>
            </a:p>
          </p:txBody>
        </p:sp>
        <p:sp>
          <p:nvSpPr>
            <p:cNvPr id="22564" name="Text Box 36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things</a:t>
              </a:r>
            </a:p>
          </p:txBody>
        </p:sp>
        <p:sp>
          <p:nvSpPr>
            <p:cNvPr id="22565" name="Text Box 37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dirty</a:t>
              </a:r>
            </a:p>
          </p:txBody>
        </p:sp>
        <p:sp>
          <p:nvSpPr>
            <p:cNvPr id="22566" name="Text Box 38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22567" name="Text Box 39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for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4181-3772-46D7-93BD-156363F4F7E7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and Inference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Learning: estimate parameters from data, and makes predictions for new data</a:t>
            </a:r>
          </a:p>
          <a:p>
            <a:r>
              <a:rPr lang="en-US" altLang="en-US"/>
              <a:t>Inference: ensure that outputs satisfy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0122-E0B9-4BEE-B301-0E5970F99581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Assign values to the variables of interest (output; states) in a way that maximizes your objective function and satisfies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D950-50B0-4FEF-B602-9993ABBEE8DD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Boolean Constraint Satisfaction Problem</a:t>
            </a:r>
          </a:p>
          <a:p>
            <a:pPr lvl="1">
              <a:spcBef>
                <a:spcPct val="0"/>
              </a:spcBef>
            </a:pPr>
            <a:r>
              <a:rPr lang="en-US" altLang="en-US" sz="2400">
                <a:solidFill>
                  <a:schemeClr val="tx2"/>
                </a:solidFill>
              </a:rPr>
              <a:t>V –</a:t>
            </a:r>
            <a:r>
              <a:rPr lang="en-US" altLang="en-US" sz="2400"/>
              <a:t> set of variables</a:t>
            </a:r>
          </a:p>
          <a:p>
            <a:pPr lvl="1" eaLnBrk="0" hangingPunct="0"/>
            <a:r>
              <a:rPr lang="en-US" altLang="en-US" sz="2400"/>
              <a:t>Cost </a:t>
            </a:r>
            <a:r>
              <a:rPr lang="en-US" altLang="en-US" sz="2400">
                <a:solidFill>
                  <a:schemeClr val="tx2"/>
                </a:solidFill>
              </a:rPr>
              <a:t>– </a:t>
            </a:r>
            <a:r>
              <a:rPr lang="en-US" altLang="en-US" sz="2400">
                <a:solidFill>
                  <a:schemeClr val="folHlink"/>
                </a:solidFill>
                <a:sym typeface="Symbol" pitchFamily="18" charset="2"/>
              </a:rPr>
              <a:t>c</a:t>
            </a:r>
            <a:r>
              <a:rPr lang="en-US" altLang="en-US" sz="2400">
                <a:sym typeface="Symbol" pitchFamily="18" charset="2"/>
              </a:rPr>
              <a:t>: V  [0,1]</a:t>
            </a:r>
          </a:p>
          <a:p>
            <a:pPr lvl="1" eaLnBrk="0" hangingPunct="0"/>
            <a:r>
              <a:rPr lang="en-US" altLang="en-US" sz="2400">
                <a:solidFill>
                  <a:schemeClr val="tx2"/>
                </a:solidFill>
              </a:rPr>
              <a:t>Clauses – model constraints</a:t>
            </a:r>
          </a:p>
          <a:p>
            <a:pPr lvl="1" eaLnBrk="0" hangingPunct="0"/>
            <a:r>
              <a:rPr lang="en-US" altLang="en-US" sz="2400"/>
              <a:t>Satisfying assignment </a:t>
            </a:r>
            <a:r>
              <a:rPr lang="en-US" altLang="en-US" sz="2400">
                <a:solidFill>
                  <a:schemeClr val="tx2"/>
                </a:solidFill>
              </a:rPr>
              <a:t>–</a:t>
            </a:r>
            <a:r>
              <a:rPr lang="en-US" altLang="en-US" sz="2400"/>
              <a:t> </a:t>
            </a:r>
            <a:r>
              <a:rPr lang="en-US" altLang="en-US" sz="2400">
                <a:solidFill>
                  <a:schemeClr val="folHlink"/>
                </a:solidFill>
                <a:sym typeface="Symbol" pitchFamily="18" charset="2"/>
              </a:rPr>
              <a:t></a:t>
            </a:r>
            <a:r>
              <a:rPr lang="en-US" altLang="en-US" sz="2400">
                <a:sym typeface="Symbol" pitchFamily="18" charset="2"/>
              </a:rPr>
              <a:t>: V  {0,1}</a:t>
            </a:r>
          </a:p>
          <a:p>
            <a:pPr>
              <a:spcBef>
                <a:spcPct val="0"/>
              </a:spcBef>
            </a:pPr>
            <a:endParaRPr lang="en-US" altLang="en-US"/>
          </a:p>
          <a:p>
            <a:pPr lvl="1">
              <a:spcBef>
                <a:spcPct val="0"/>
              </a:spcBef>
            </a:pPr>
            <a:r>
              <a:rPr lang="en-US" altLang="en-US" sz="2400"/>
              <a:t>Find the solution </a:t>
            </a:r>
            <a:r>
              <a:rPr lang="en-US" altLang="en-US" sz="2400">
                <a:sym typeface="Symbol" pitchFamily="18" charset="2"/>
              </a:rPr>
              <a:t></a:t>
            </a:r>
            <a:r>
              <a:rPr lang="en-US" altLang="en-US" sz="2400"/>
              <a:t> that </a:t>
            </a:r>
            <a:r>
              <a:rPr lang="en-US" altLang="en-US" sz="2400" i="1"/>
              <a:t>minimize the cost</a:t>
            </a:r>
          </a:p>
          <a:p>
            <a:pPr lvl="1" algn="ctr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400"/>
              <a:t>C(</a:t>
            </a:r>
            <a:r>
              <a:rPr lang="en-US" altLang="en-US" sz="2400">
                <a:latin typeface="Symbol" pitchFamily="18" charset="2"/>
                <a:sym typeface="Symbol" pitchFamily="18" charset="2"/>
              </a:rPr>
              <a:t></a:t>
            </a:r>
            <a:r>
              <a:rPr lang="en-US" altLang="en-US" sz="2400"/>
              <a:t>) = </a:t>
            </a:r>
            <a:r>
              <a:rPr lang="en-US" altLang="en-US" sz="2400"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sz="2400" baseline="-25000">
                <a:sym typeface="Symbol" pitchFamily="18" charset="2"/>
              </a:rPr>
              <a:t>i=1..n</a:t>
            </a:r>
            <a:r>
              <a:rPr lang="en-US" altLang="en-US" sz="2400"/>
              <a:t> </a:t>
            </a:r>
            <a:r>
              <a:rPr lang="en-US" altLang="en-US" sz="2400">
                <a:latin typeface="Symbol" pitchFamily="18" charset="2"/>
                <a:sym typeface="Symbol" pitchFamily="18" charset="2"/>
              </a:rPr>
              <a:t></a:t>
            </a:r>
            <a:r>
              <a:rPr lang="en-US" altLang="en-US" sz="2400"/>
              <a:t>(v</a:t>
            </a:r>
            <a:r>
              <a:rPr lang="en-US" altLang="en-US" sz="2400" baseline="-50000"/>
              <a:t>i</a:t>
            </a:r>
            <a:r>
              <a:rPr lang="en-US" altLang="en-US" sz="2400"/>
              <a:t>)c(v</a:t>
            </a:r>
            <a:r>
              <a:rPr lang="en-US" altLang="en-US" sz="2400" baseline="-25000"/>
              <a:t>i</a:t>
            </a:r>
            <a:r>
              <a:rPr lang="en-US" altLang="en-US" sz="24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29FD-400E-40DD-BF78-175760DFCB7F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 for Shallow Parsing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200"/>
              <a:t>Define a variable v</a:t>
            </a:r>
            <a:r>
              <a:rPr lang="en-US" altLang="en-US" sz="2200" baseline="-25000"/>
              <a:t>i</a:t>
            </a:r>
            <a:r>
              <a:rPr lang="en-US" altLang="en-US" sz="2200"/>
              <a:t> for each possible chunk</a:t>
            </a:r>
          </a:p>
          <a:p>
            <a:pPr>
              <a:lnSpc>
                <a:spcPct val="80000"/>
              </a:lnSpc>
            </a:pPr>
            <a:r>
              <a:rPr lang="en-US" altLang="en-US" sz="2200">
                <a:sym typeface="Symbol" pitchFamily="18" charset="2"/>
              </a:rPr>
              <a:t>Cost of each chunk = -P(v</a:t>
            </a:r>
            <a:r>
              <a:rPr lang="en-US" altLang="en-US" sz="2200" baseline="-25000">
                <a:sym typeface="Symbol" pitchFamily="18" charset="2"/>
              </a:rPr>
              <a:t>i</a:t>
            </a:r>
            <a:r>
              <a:rPr lang="en-US" altLang="en-US" sz="2200">
                <a:sym typeface="Symbol" pitchFamily="18" charset="2"/>
              </a:rPr>
              <a:t> is a chunk)</a:t>
            </a:r>
          </a:p>
          <a:p>
            <a:pPr>
              <a:lnSpc>
                <a:spcPct val="80000"/>
              </a:lnSpc>
            </a:pPr>
            <a:r>
              <a:rPr lang="en-US" altLang="en-US" sz="2200">
                <a:sym typeface="Symbol" pitchFamily="18" charset="2"/>
              </a:rPr>
              <a:t>For any two overlapping chunks: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200">
                <a:sym typeface="Symbol" pitchFamily="18" charset="2"/>
              </a:rPr>
              <a:t>(v</a:t>
            </a:r>
            <a:r>
              <a:rPr lang="en-US" altLang="en-US" sz="2200" baseline="-25000">
                <a:sym typeface="Symbol" pitchFamily="18" charset="2"/>
              </a:rPr>
              <a:t>i</a:t>
            </a:r>
            <a:r>
              <a:rPr lang="en-US" altLang="en-US" sz="2200">
                <a:sym typeface="Symbol" pitchFamily="18" charset="2"/>
              </a:rPr>
              <a:t>  v</a:t>
            </a:r>
            <a:r>
              <a:rPr lang="en-US" altLang="en-US" sz="2200" baseline="-25000">
                <a:sym typeface="Symbol" pitchFamily="18" charset="2"/>
              </a:rPr>
              <a:t>j</a:t>
            </a:r>
            <a:r>
              <a:rPr lang="en-US" altLang="en-US" sz="2200">
                <a:sym typeface="Symbol" pitchFamily="18" charset="2"/>
              </a:rPr>
              <a:t>)</a:t>
            </a:r>
          </a:p>
          <a:p>
            <a:pPr>
              <a:lnSpc>
                <a:spcPct val="80000"/>
              </a:lnSpc>
            </a:pPr>
            <a:endParaRPr lang="en-US" altLang="en-US" sz="2200"/>
          </a:p>
          <a:p>
            <a:pPr>
              <a:lnSpc>
                <a:spcPct val="80000"/>
              </a:lnSpc>
            </a:pPr>
            <a:r>
              <a:rPr lang="en-US" altLang="en-US" sz="2200"/>
              <a:t>Find the solution </a:t>
            </a:r>
            <a:r>
              <a:rPr lang="en-US" altLang="en-US" sz="2200">
                <a:sym typeface="Symbol" pitchFamily="18" charset="2"/>
              </a:rPr>
              <a:t></a:t>
            </a:r>
            <a:r>
              <a:rPr lang="en-US" altLang="en-US" sz="2200"/>
              <a:t> that </a:t>
            </a:r>
            <a:r>
              <a:rPr lang="en-US" altLang="en-US" sz="2200" i="1"/>
              <a:t>minimizes the cost</a:t>
            </a:r>
          </a:p>
          <a:p>
            <a:pPr lvl="1" algn="ctr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/>
              <a:t>C(</a:t>
            </a:r>
            <a:r>
              <a:rPr lang="en-US" altLang="en-US">
                <a:latin typeface="Symbol" pitchFamily="18" charset="2"/>
                <a:sym typeface="Symbol" pitchFamily="18" charset="2"/>
              </a:rPr>
              <a:t></a:t>
            </a:r>
            <a:r>
              <a:rPr lang="en-US" altLang="en-US"/>
              <a:t>) = </a:t>
            </a:r>
            <a:r>
              <a:rPr lang="en-US" altLang="en-US"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>
                <a:sym typeface="Symbol" pitchFamily="18" charset="2"/>
              </a:rPr>
              <a:t>i=1..n</a:t>
            </a:r>
            <a:r>
              <a:rPr lang="en-US" altLang="en-US"/>
              <a:t> </a:t>
            </a:r>
            <a:r>
              <a:rPr lang="en-US" altLang="en-US">
                <a:latin typeface="Symbol" pitchFamily="18" charset="2"/>
                <a:sym typeface="Symbol" pitchFamily="18" charset="2"/>
              </a:rPr>
              <a:t></a:t>
            </a:r>
            <a:r>
              <a:rPr lang="en-US" altLang="en-US"/>
              <a:t>(v</a:t>
            </a:r>
            <a:r>
              <a:rPr lang="en-US" altLang="en-US" baseline="-50000"/>
              <a:t>i</a:t>
            </a:r>
            <a:r>
              <a:rPr lang="en-US" altLang="en-US"/>
              <a:t>)c(v</a:t>
            </a:r>
            <a:r>
              <a:rPr lang="en-US" altLang="en-US" baseline="-25000"/>
              <a:t>i</a:t>
            </a:r>
            <a:r>
              <a:rPr lang="en-US" altLang="en-US"/>
              <a:t>)</a:t>
            </a:r>
          </a:p>
          <a:p>
            <a:pPr>
              <a:lnSpc>
                <a:spcPct val="80000"/>
              </a:lnSpc>
            </a:pPr>
            <a:endParaRPr lang="en-US" altLang="en-US" sz="2200">
              <a:sym typeface="Symbol" pitchFamily="18" charset="2"/>
            </a:endParaRPr>
          </a:p>
          <a:p>
            <a:pPr>
              <a:lnSpc>
                <a:spcPct val="80000"/>
              </a:lnSpc>
            </a:pPr>
            <a:r>
              <a:rPr lang="en-US" altLang="en-US" sz="2200">
                <a:solidFill>
                  <a:srgbClr val="3366FF"/>
                </a:solidFill>
                <a:sym typeface="Symbol" pitchFamily="18" charset="2"/>
              </a:rPr>
              <a:t>This is a good objective function – it maximizes the expected number of correct chucks.</a:t>
            </a:r>
          </a:p>
          <a:p>
            <a:pPr>
              <a:lnSpc>
                <a:spcPct val="80000"/>
              </a:lnSpc>
            </a:pPr>
            <a:r>
              <a:rPr lang="en-US" altLang="en-US" sz="2200">
                <a:sym typeface="Symbol" pitchFamily="18" charset="2"/>
              </a:rPr>
              <a:t>CSP in general is hard</a:t>
            </a:r>
          </a:p>
          <a:p>
            <a:pPr>
              <a:lnSpc>
                <a:spcPct val="80000"/>
              </a:lnSpc>
            </a:pPr>
            <a:r>
              <a:rPr lang="en-US" altLang="en-US" sz="2200">
                <a:sym typeface="Symbol" pitchFamily="18" charset="2"/>
              </a:rPr>
              <a:t>Structure of the constraints yields a problem that can be solved by a shortest path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6C083-23D0-4FAF-95BC-52C64F3C279E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 for Shallow Parsing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sym typeface="Symbol" pitchFamily="18" charset="2"/>
            </a:endParaRPr>
          </a:p>
        </p:txBody>
      </p:sp>
      <p:grpSp>
        <p:nvGrpSpPr>
          <p:cNvPr id="60425" name="Group 9"/>
          <p:cNvGrpSpPr>
            <a:grpSpLocks/>
          </p:cNvGrpSpPr>
          <p:nvPr/>
        </p:nvGrpSpPr>
        <p:grpSpPr bwMode="auto">
          <a:xfrm>
            <a:off x="1111250" y="4237038"/>
            <a:ext cx="6553200" cy="422275"/>
            <a:chOff x="604" y="1920"/>
            <a:chExt cx="4128" cy="266"/>
          </a:xfrm>
        </p:grpSpPr>
        <p:sp>
          <p:nvSpPr>
            <p:cNvPr id="60426" name="Oval 10"/>
            <p:cNvSpPr>
              <a:spLocks noChangeArrowheads="1"/>
            </p:cNvSpPr>
            <p:nvPr/>
          </p:nvSpPr>
          <p:spPr bwMode="auto">
            <a:xfrm>
              <a:off x="604" y="1920"/>
              <a:ext cx="282" cy="26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7" name="Oval 11"/>
            <p:cNvSpPr>
              <a:spLocks noChangeArrowheads="1"/>
            </p:cNvSpPr>
            <p:nvPr/>
          </p:nvSpPr>
          <p:spPr bwMode="auto">
            <a:xfrm>
              <a:off x="4450" y="1920"/>
              <a:ext cx="282" cy="26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428" name="Group 12"/>
          <p:cNvGrpSpPr>
            <a:grpSpLocks/>
          </p:cNvGrpSpPr>
          <p:nvPr/>
        </p:nvGrpSpPr>
        <p:grpSpPr bwMode="auto">
          <a:xfrm>
            <a:off x="2063750" y="3405188"/>
            <a:ext cx="4144963" cy="1962150"/>
            <a:chOff x="1204" y="1396"/>
            <a:chExt cx="2611" cy="1236"/>
          </a:xfrm>
        </p:grpSpPr>
        <p:grpSp>
          <p:nvGrpSpPr>
            <p:cNvPr id="60429" name="Group 13"/>
            <p:cNvGrpSpPr>
              <a:grpSpLocks/>
            </p:cNvGrpSpPr>
            <p:nvPr/>
          </p:nvGrpSpPr>
          <p:grpSpPr bwMode="auto">
            <a:xfrm>
              <a:off x="1204" y="1396"/>
              <a:ext cx="282" cy="292"/>
              <a:chOff x="1204" y="1396"/>
              <a:chExt cx="282" cy="292"/>
            </a:xfrm>
          </p:grpSpPr>
          <p:sp>
            <p:nvSpPr>
              <p:cNvPr id="60430" name="Oval 14"/>
              <p:cNvSpPr>
                <a:spLocks noChangeArrowheads="1"/>
              </p:cNvSpPr>
              <p:nvPr/>
            </p:nvSpPr>
            <p:spPr bwMode="auto">
              <a:xfrm>
                <a:off x="1204" y="1422"/>
                <a:ext cx="282" cy="26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1" name="Text Box 15"/>
              <p:cNvSpPr txBox="1">
                <a:spLocks noChangeArrowheads="1"/>
              </p:cNvSpPr>
              <p:nvPr/>
            </p:nvSpPr>
            <p:spPr bwMode="auto">
              <a:xfrm>
                <a:off x="1209" y="1396"/>
                <a:ext cx="2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solidFill>
                      <a:schemeClr val="tx2"/>
                    </a:solidFill>
                    <a:latin typeface="Tahoma" pitchFamily="34" charset="0"/>
                  </a:rPr>
                  <a:t>O</a:t>
                </a:r>
              </a:p>
            </p:txBody>
          </p:sp>
        </p:grpSp>
        <p:grpSp>
          <p:nvGrpSpPr>
            <p:cNvPr id="60432" name="Group 16"/>
            <p:cNvGrpSpPr>
              <a:grpSpLocks/>
            </p:cNvGrpSpPr>
            <p:nvPr/>
          </p:nvGrpSpPr>
          <p:grpSpPr bwMode="auto">
            <a:xfrm>
              <a:off x="1733" y="1897"/>
              <a:ext cx="282" cy="289"/>
              <a:chOff x="1733" y="1897"/>
              <a:chExt cx="282" cy="289"/>
            </a:xfrm>
          </p:grpSpPr>
          <p:sp>
            <p:nvSpPr>
              <p:cNvPr id="60433" name="Oval 17"/>
              <p:cNvSpPr>
                <a:spLocks noChangeArrowheads="1"/>
              </p:cNvSpPr>
              <p:nvPr/>
            </p:nvSpPr>
            <p:spPr bwMode="auto">
              <a:xfrm>
                <a:off x="1733" y="1920"/>
                <a:ext cx="282" cy="26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4" name="Text Box 18"/>
              <p:cNvSpPr txBox="1">
                <a:spLocks noChangeArrowheads="1"/>
              </p:cNvSpPr>
              <p:nvPr/>
            </p:nvSpPr>
            <p:spPr bwMode="auto">
              <a:xfrm>
                <a:off x="1751" y="1897"/>
                <a:ext cx="2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solidFill>
                      <a:schemeClr val="tx2"/>
                    </a:solidFill>
                    <a:latin typeface="Tahoma" pitchFamily="34" charset="0"/>
                  </a:rPr>
                  <a:t>O</a:t>
                </a:r>
              </a:p>
            </p:txBody>
          </p:sp>
        </p:grpSp>
        <p:grpSp>
          <p:nvGrpSpPr>
            <p:cNvPr id="60435" name="Group 19"/>
            <p:cNvGrpSpPr>
              <a:grpSpLocks/>
            </p:cNvGrpSpPr>
            <p:nvPr/>
          </p:nvGrpSpPr>
          <p:grpSpPr bwMode="auto">
            <a:xfrm>
              <a:off x="2545" y="2344"/>
              <a:ext cx="282" cy="288"/>
              <a:chOff x="2545" y="2344"/>
              <a:chExt cx="282" cy="288"/>
            </a:xfrm>
          </p:grpSpPr>
          <p:sp>
            <p:nvSpPr>
              <p:cNvPr id="60436" name="Oval 20"/>
              <p:cNvSpPr>
                <a:spLocks noChangeArrowheads="1"/>
              </p:cNvSpPr>
              <p:nvPr/>
            </p:nvSpPr>
            <p:spPr bwMode="auto">
              <a:xfrm>
                <a:off x="2545" y="2352"/>
                <a:ext cx="282" cy="26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7" name="Text Box 21"/>
              <p:cNvSpPr txBox="1">
                <a:spLocks noChangeArrowheads="1"/>
              </p:cNvSpPr>
              <p:nvPr/>
            </p:nvSpPr>
            <p:spPr bwMode="auto">
              <a:xfrm>
                <a:off x="2563" y="2344"/>
                <a:ext cx="2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solidFill>
                      <a:schemeClr val="tx2"/>
                    </a:solidFill>
                    <a:latin typeface="Tahoma" pitchFamily="34" charset="0"/>
                  </a:rPr>
                  <a:t>O</a:t>
                </a:r>
              </a:p>
            </p:txBody>
          </p:sp>
        </p:grpSp>
        <p:grpSp>
          <p:nvGrpSpPr>
            <p:cNvPr id="60438" name="Group 22"/>
            <p:cNvGrpSpPr>
              <a:grpSpLocks/>
            </p:cNvGrpSpPr>
            <p:nvPr/>
          </p:nvGrpSpPr>
          <p:grpSpPr bwMode="auto">
            <a:xfrm>
              <a:off x="2192" y="1396"/>
              <a:ext cx="282" cy="292"/>
              <a:chOff x="2192" y="1396"/>
              <a:chExt cx="282" cy="292"/>
            </a:xfrm>
          </p:grpSpPr>
          <p:sp>
            <p:nvSpPr>
              <p:cNvPr id="60439" name="Oval 23"/>
              <p:cNvSpPr>
                <a:spLocks noChangeArrowheads="1"/>
              </p:cNvSpPr>
              <p:nvPr/>
            </p:nvSpPr>
            <p:spPr bwMode="auto">
              <a:xfrm>
                <a:off x="2192" y="1422"/>
                <a:ext cx="282" cy="26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40" name="Text Box 24"/>
              <p:cNvSpPr txBox="1">
                <a:spLocks noChangeArrowheads="1"/>
              </p:cNvSpPr>
              <p:nvPr/>
            </p:nvSpPr>
            <p:spPr bwMode="auto">
              <a:xfrm>
                <a:off x="2195" y="139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solidFill>
                      <a:schemeClr val="hlink"/>
                    </a:solidFill>
                    <a:latin typeface="Tahoma" pitchFamily="34" charset="0"/>
                  </a:rPr>
                  <a:t>C</a:t>
                </a:r>
              </a:p>
            </p:txBody>
          </p:sp>
        </p:grpSp>
        <p:grpSp>
          <p:nvGrpSpPr>
            <p:cNvPr id="60441" name="Group 25"/>
            <p:cNvGrpSpPr>
              <a:grpSpLocks/>
            </p:cNvGrpSpPr>
            <p:nvPr/>
          </p:nvGrpSpPr>
          <p:grpSpPr bwMode="auto">
            <a:xfrm>
              <a:off x="3109" y="2329"/>
              <a:ext cx="282" cy="289"/>
              <a:chOff x="3109" y="2329"/>
              <a:chExt cx="282" cy="289"/>
            </a:xfrm>
          </p:grpSpPr>
          <p:sp>
            <p:nvSpPr>
              <p:cNvPr id="60442" name="Oval 26"/>
              <p:cNvSpPr>
                <a:spLocks noChangeArrowheads="1"/>
              </p:cNvSpPr>
              <p:nvPr/>
            </p:nvSpPr>
            <p:spPr bwMode="auto">
              <a:xfrm>
                <a:off x="3109" y="2352"/>
                <a:ext cx="282" cy="26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43" name="Text Box 27"/>
              <p:cNvSpPr txBox="1">
                <a:spLocks noChangeArrowheads="1"/>
              </p:cNvSpPr>
              <p:nvPr/>
            </p:nvSpPr>
            <p:spPr bwMode="auto">
              <a:xfrm>
                <a:off x="3127" y="2329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solidFill>
                      <a:schemeClr val="hlink"/>
                    </a:solidFill>
                    <a:latin typeface="Tahoma" pitchFamily="34" charset="0"/>
                  </a:rPr>
                  <a:t>C</a:t>
                </a:r>
              </a:p>
            </p:txBody>
          </p:sp>
        </p:grpSp>
        <p:grpSp>
          <p:nvGrpSpPr>
            <p:cNvPr id="60444" name="Group 28"/>
            <p:cNvGrpSpPr>
              <a:grpSpLocks/>
            </p:cNvGrpSpPr>
            <p:nvPr/>
          </p:nvGrpSpPr>
          <p:grpSpPr bwMode="auto">
            <a:xfrm>
              <a:off x="3532" y="1912"/>
              <a:ext cx="283" cy="288"/>
              <a:chOff x="3532" y="1912"/>
              <a:chExt cx="283" cy="288"/>
            </a:xfrm>
          </p:grpSpPr>
          <p:sp>
            <p:nvSpPr>
              <p:cNvPr id="60445" name="Oval 29"/>
              <p:cNvSpPr>
                <a:spLocks noChangeArrowheads="1"/>
              </p:cNvSpPr>
              <p:nvPr/>
            </p:nvSpPr>
            <p:spPr bwMode="auto">
              <a:xfrm>
                <a:off x="3532" y="1920"/>
                <a:ext cx="283" cy="26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46" name="Text Box 30"/>
              <p:cNvSpPr txBox="1">
                <a:spLocks noChangeArrowheads="1"/>
              </p:cNvSpPr>
              <p:nvPr/>
            </p:nvSpPr>
            <p:spPr bwMode="auto">
              <a:xfrm>
                <a:off x="3551" y="191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solidFill>
                      <a:schemeClr val="hlink"/>
                    </a:solidFill>
                    <a:latin typeface="Tahoma" pitchFamily="34" charset="0"/>
                  </a:rPr>
                  <a:t>C</a:t>
                </a:r>
              </a:p>
            </p:txBody>
          </p:sp>
        </p:grpSp>
      </p:grpSp>
      <p:grpSp>
        <p:nvGrpSpPr>
          <p:cNvPr id="60447" name="Group 31"/>
          <p:cNvGrpSpPr>
            <a:grpSpLocks/>
          </p:cNvGrpSpPr>
          <p:nvPr/>
        </p:nvGrpSpPr>
        <p:grpSpPr bwMode="auto">
          <a:xfrm>
            <a:off x="1335088" y="3657600"/>
            <a:ext cx="2857500" cy="1476375"/>
            <a:chOff x="745" y="1555"/>
            <a:chExt cx="1800" cy="930"/>
          </a:xfrm>
        </p:grpSpPr>
        <p:cxnSp>
          <p:nvCxnSpPr>
            <p:cNvPr id="60448" name="AutoShape 32"/>
            <p:cNvCxnSpPr>
              <a:cxnSpLocks noChangeShapeType="1"/>
              <a:stCxn id="60426" idx="0"/>
              <a:endCxn id="60430" idx="2"/>
            </p:cNvCxnSpPr>
            <p:nvPr/>
          </p:nvCxnSpPr>
          <p:spPr bwMode="auto">
            <a:xfrm rot="16200000">
              <a:off x="792" y="1508"/>
              <a:ext cx="365" cy="45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49" name="AutoShape 33"/>
            <p:cNvCxnSpPr>
              <a:cxnSpLocks noChangeShapeType="1"/>
              <a:stCxn id="60426" idx="6"/>
              <a:endCxn id="60433" idx="2"/>
            </p:cNvCxnSpPr>
            <p:nvPr/>
          </p:nvCxnSpPr>
          <p:spPr bwMode="auto">
            <a:xfrm>
              <a:off x="886" y="2053"/>
              <a:ext cx="84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50" name="AutoShape 34"/>
            <p:cNvCxnSpPr>
              <a:cxnSpLocks noChangeShapeType="1"/>
              <a:stCxn id="60426" idx="5"/>
              <a:endCxn id="60436" idx="2"/>
            </p:cNvCxnSpPr>
            <p:nvPr/>
          </p:nvCxnSpPr>
          <p:spPr bwMode="auto">
            <a:xfrm rot="16200000" flipH="1">
              <a:off x="1526" y="1466"/>
              <a:ext cx="338" cy="17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451" name="Group 35"/>
          <p:cNvGrpSpPr>
            <a:grpSpLocks/>
          </p:cNvGrpSpPr>
          <p:nvPr/>
        </p:nvGrpSpPr>
        <p:grpSpPr bwMode="auto">
          <a:xfrm>
            <a:off x="4014788" y="3508375"/>
            <a:ext cx="3425825" cy="1625600"/>
            <a:chOff x="2433" y="1461"/>
            <a:chExt cx="2158" cy="1024"/>
          </a:xfrm>
        </p:grpSpPr>
        <p:cxnSp>
          <p:nvCxnSpPr>
            <p:cNvPr id="60452" name="AutoShape 36"/>
            <p:cNvCxnSpPr>
              <a:cxnSpLocks noChangeShapeType="1"/>
              <a:stCxn id="60442" idx="6"/>
              <a:endCxn id="60427" idx="3"/>
            </p:cNvCxnSpPr>
            <p:nvPr/>
          </p:nvCxnSpPr>
          <p:spPr bwMode="auto">
            <a:xfrm flipV="1">
              <a:off x="3391" y="2147"/>
              <a:ext cx="1100" cy="3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53" name="AutoShape 37"/>
            <p:cNvCxnSpPr>
              <a:cxnSpLocks noChangeShapeType="1"/>
              <a:endCxn id="60427" idx="2"/>
            </p:cNvCxnSpPr>
            <p:nvPr/>
          </p:nvCxnSpPr>
          <p:spPr bwMode="auto">
            <a:xfrm>
              <a:off x="3815" y="2053"/>
              <a:ext cx="63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54" name="AutoShape 38"/>
            <p:cNvCxnSpPr>
              <a:cxnSpLocks noChangeShapeType="1"/>
              <a:stCxn id="60439" idx="7"/>
              <a:endCxn id="60427" idx="0"/>
            </p:cNvCxnSpPr>
            <p:nvPr/>
          </p:nvCxnSpPr>
          <p:spPr bwMode="auto">
            <a:xfrm rot="5400000" flipV="1">
              <a:off x="3282" y="612"/>
              <a:ext cx="459" cy="2158"/>
            </a:xfrm>
            <a:prstGeom prst="curvedConnector3">
              <a:avLst>
                <a:gd name="adj1" fmla="val -3987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0455" name="AutoShape 39"/>
          <p:cNvCxnSpPr>
            <a:cxnSpLocks noChangeShapeType="1"/>
            <a:stCxn id="60426" idx="4"/>
            <a:endCxn id="60427" idx="4"/>
          </p:cNvCxnSpPr>
          <p:nvPr/>
        </p:nvCxnSpPr>
        <p:spPr bwMode="auto">
          <a:xfrm rot="16200000" flipH="1">
            <a:off x="4387057" y="1607344"/>
            <a:ext cx="1587" cy="61055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0456" name="Group 40"/>
          <p:cNvGrpSpPr>
            <a:grpSpLocks/>
          </p:cNvGrpSpPr>
          <p:nvPr/>
        </p:nvGrpSpPr>
        <p:grpSpPr bwMode="auto">
          <a:xfrm>
            <a:off x="2446338" y="3200400"/>
            <a:ext cx="1250950" cy="366713"/>
            <a:chOff x="1445" y="1267"/>
            <a:chExt cx="788" cy="231"/>
          </a:xfrm>
        </p:grpSpPr>
        <p:cxnSp>
          <p:nvCxnSpPr>
            <p:cNvPr id="60457" name="AutoShape 41"/>
            <p:cNvCxnSpPr>
              <a:cxnSpLocks noChangeShapeType="1"/>
              <a:stCxn id="60430" idx="7"/>
              <a:endCxn id="60439" idx="1"/>
            </p:cNvCxnSpPr>
            <p:nvPr/>
          </p:nvCxnSpPr>
          <p:spPr bwMode="auto">
            <a:xfrm rot="5400000" flipV="1">
              <a:off x="1838" y="1068"/>
              <a:ext cx="1" cy="788"/>
            </a:xfrm>
            <a:prstGeom prst="curvedConnector3">
              <a:avLst>
                <a:gd name="adj1" fmla="val -183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458" name="Text Box 42"/>
            <p:cNvSpPr txBox="1">
              <a:spLocks noChangeArrowheads="1"/>
            </p:cNvSpPr>
            <p:nvPr/>
          </p:nvSpPr>
          <p:spPr bwMode="auto">
            <a:xfrm>
              <a:off x="1516" y="126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ahoma" pitchFamily="34" charset="0"/>
                </a:rPr>
                <a:t>-0.48</a:t>
              </a:r>
            </a:p>
          </p:txBody>
        </p:sp>
      </p:grpSp>
      <p:cxnSp>
        <p:nvCxnSpPr>
          <p:cNvPr id="60459" name="AutoShape 43"/>
          <p:cNvCxnSpPr>
            <a:cxnSpLocks noChangeShapeType="1"/>
            <a:stCxn id="60439" idx="5"/>
            <a:endCxn id="60436" idx="1"/>
          </p:cNvCxnSpPr>
          <p:nvPr/>
        </p:nvCxnSpPr>
        <p:spPr bwMode="auto">
          <a:xfrm rot="16200000" flipH="1">
            <a:off x="3547269" y="4274344"/>
            <a:ext cx="1177925" cy="2428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0460" name="Group 44"/>
          <p:cNvGrpSpPr>
            <a:grpSpLocks/>
          </p:cNvGrpSpPr>
          <p:nvPr/>
        </p:nvGrpSpPr>
        <p:grpSpPr bwMode="auto">
          <a:xfrm>
            <a:off x="2287588" y="3868738"/>
            <a:ext cx="2865437" cy="1679575"/>
            <a:chOff x="1345" y="1688"/>
            <a:chExt cx="1805" cy="1058"/>
          </a:xfrm>
        </p:grpSpPr>
        <p:cxnSp>
          <p:nvCxnSpPr>
            <p:cNvPr id="60461" name="AutoShape 45"/>
            <p:cNvCxnSpPr>
              <a:cxnSpLocks noChangeShapeType="1"/>
              <a:stCxn id="60430" idx="4"/>
              <a:endCxn id="60442" idx="3"/>
            </p:cNvCxnSpPr>
            <p:nvPr/>
          </p:nvCxnSpPr>
          <p:spPr bwMode="auto">
            <a:xfrm rot="16200000" flipH="1">
              <a:off x="1802" y="1231"/>
              <a:ext cx="891" cy="1805"/>
            </a:xfrm>
            <a:prstGeom prst="curvedConnector3">
              <a:avLst>
                <a:gd name="adj1" fmla="val 12053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462" name="Text Box 46"/>
            <p:cNvSpPr txBox="1">
              <a:spLocks noChangeArrowheads="1"/>
            </p:cNvSpPr>
            <p:nvPr/>
          </p:nvSpPr>
          <p:spPr bwMode="auto">
            <a:xfrm>
              <a:off x="1852" y="2515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ahoma" pitchFamily="34" charset="0"/>
                </a:rPr>
                <a:t>-0.19</a:t>
              </a:r>
            </a:p>
          </p:txBody>
        </p:sp>
      </p:grpSp>
      <p:grpSp>
        <p:nvGrpSpPr>
          <p:cNvPr id="60463" name="Group 47"/>
          <p:cNvGrpSpPr>
            <a:grpSpLocks/>
          </p:cNvGrpSpPr>
          <p:nvPr/>
        </p:nvGrpSpPr>
        <p:grpSpPr bwMode="auto">
          <a:xfrm>
            <a:off x="2446338" y="3733800"/>
            <a:ext cx="3378200" cy="565150"/>
            <a:chOff x="1445" y="1603"/>
            <a:chExt cx="2128" cy="356"/>
          </a:xfrm>
        </p:grpSpPr>
        <p:cxnSp>
          <p:nvCxnSpPr>
            <p:cNvPr id="60464" name="AutoShape 48"/>
            <p:cNvCxnSpPr>
              <a:cxnSpLocks noChangeShapeType="1"/>
              <a:stCxn id="60430" idx="5"/>
              <a:endCxn id="60445" idx="1"/>
            </p:cNvCxnSpPr>
            <p:nvPr/>
          </p:nvCxnSpPr>
          <p:spPr bwMode="auto">
            <a:xfrm rot="16200000" flipH="1">
              <a:off x="2354" y="740"/>
              <a:ext cx="310" cy="212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465" name="Text Box 49"/>
            <p:cNvSpPr txBox="1">
              <a:spLocks noChangeArrowheads="1"/>
            </p:cNvSpPr>
            <p:nvPr/>
          </p:nvSpPr>
          <p:spPr bwMode="auto">
            <a:xfrm>
              <a:off x="2668" y="1603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ahoma" pitchFamily="34" charset="0"/>
                </a:rPr>
                <a:t>-0.66</a:t>
              </a:r>
            </a:p>
          </p:txBody>
        </p:sp>
      </p:grpSp>
      <p:grpSp>
        <p:nvGrpSpPr>
          <p:cNvPr id="60466" name="Group 50"/>
          <p:cNvGrpSpPr>
            <a:grpSpLocks/>
          </p:cNvGrpSpPr>
          <p:nvPr/>
        </p:nvGrpSpPr>
        <p:grpSpPr bwMode="auto">
          <a:xfrm>
            <a:off x="2085975" y="5638800"/>
            <a:ext cx="3427413" cy="479425"/>
            <a:chOff x="1218" y="3099"/>
            <a:chExt cx="2159" cy="302"/>
          </a:xfrm>
        </p:grpSpPr>
        <p:sp>
          <p:nvSpPr>
            <p:cNvPr id="60467" name="Line 51"/>
            <p:cNvSpPr>
              <a:spLocks noChangeShapeType="1"/>
            </p:cNvSpPr>
            <p:nvPr/>
          </p:nvSpPr>
          <p:spPr bwMode="auto">
            <a:xfrm>
              <a:off x="1320" y="3259"/>
              <a:ext cx="10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68" name="Line 52"/>
            <p:cNvSpPr>
              <a:spLocks noChangeShapeType="1"/>
            </p:cNvSpPr>
            <p:nvPr/>
          </p:nvSpPr>
          <p:spPr bwMode="auto">
            <a:xfrm flipV="1">
              <a:off x="2647" y="3259"/>
              <a:ext cx="6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69" name="Text Box 53"/>
            <p:cNvSpPr txBox="1">
              <a:spLocks noChangeArrowheads="1"/>
            </p:cNvSpPr>
            <p:nvPr/>
          </p:nvSpPr>
          <p:spPr bwMode="auto">
            <a:xfrm>
              <a:off x="1218" y="3113"/>
              <a:ext cx="1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solidFill>
                    <a:srgbClr val="9900CC"/>
                  </a:solidFill>
                  <a:latin typeface="Tahoma" pitchFamily="34" charset="0"/>
                </a:rPr>
                <a:t>[</a:t>
              </a:r>
            </a:p>
          </p:txBody>
        </p:sp>
        <p:sp>
          <p:nvSpPr>
            <p:cNvPr id="60470" name="Text Box 54"/>
            <p:cNvSpPr txBox="1">
              <a:spLocks noChangeArrowheads="1"/>
            </p:cNvSpPr>
            <p:nvPr/>
          </p:nvSpPr>
          <p:spPr bwMode="auto">
            <a:xfrm>
              <a:off x="2552" y="3107"/>
              <a:ext cx="1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solidFill>
                    <a:srgbClr val="9900CC"/>
                  </a:solidFill>
                  <a:latin typeface="Tahoma" pitchFamily="34" charset="0"/>
                </a:rPr>
                <a:t>[</a:t>
              </a:r>
            </a:p>
          </p:txBody>
        </p:sp>
        <p:sp>
          <p:nvSpPr>
            <p:cNvPr id="60471" name="Text Box 55"/>
            <p:cNvSpPr txBox="1">
              <a:spLocks noChangeArrowheads="1"/>
            </p:cNvSpPr>
            <p:nvPr/>
          </p:nvSpPr>
          <p:spPr bwMode="auto">
            <a:xfrm>
              <a:off x="2246" y="3099"/>
              <a:ext cx="1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solidFill>
                    <a:srgbClr val="9900CC"/>
                  </a:solidFill>
                  <a:latin typeface="Tahoma" pitchFamily="34" charset="0"/>
                </a:rPr>
                <a:t>]</a:t>
              </a:r>
            </a:p>
          </p:txBody>
        </p:sp>
        <p:sp>
          <p:nvSpPr>
            <p:cNvPr id="60472" name="Text Box 56"/>
            <p:cNvSpPr txBox="1">
              <a:spLocks noChangeArrowheads="1"/>
            </p:cNvSpPr>
            <p:nvPr/>
          </p:nvSpPr>
          <p:spPr bwMode="auto">
            <a:xfrm>
              <a:off x="3187" y="3107"/>
              <a:ext cx="1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solidFill>
                    <a:srgbClr val="9900CC"/>
                  </a:solidFill>
                  <a:latin typeface="Tahoma" pitchFamily="34" charset="0"/>
                </a:rPr>
                <a:t>]</a:t>
              </a:r>
            </a:p>
          </p:txBody>
        </p:sp>
      </p:grpSp>
      <p:grpSp>
        <p:nvGrpSpPr>
          <p:cNvPr id="60473" name="Group 57"/>
          <p:cNvGrpSpPr>
            <a:grpSpLocks/>
          </p:cNvGrpSpPr>
          <p:nvPr/>
        </p:nvGrpSpPr>
        <p:grpSpPr bwMode="auto">
          <a:xfrm>
            <a:off x="3244850" y="3806825"/>
            <a:ext cx="2579688" cy="1741488"/>
            <a:chOff x="1948" y="1649"/>
            <a:chExt cx="1625" cy="1097"/>
          </a:xfrm>
        </p:grpSpPr>
        <p:grpSp>
          <p:nvGrpSpPr>
            <p:cNvPr id="60474" name="Group 58"/>
            <p:cNvGrpSpPr>
              <a:grpSpLocks/>
            </p:cNvGrpSpPr>
            <p:nvPr/>
          </p:nvGrpSpPr>
          <p:grpSpPr bwMode="auto">
            <a:xfrm>
              <a:off x="2015" y="1843"/>
              <a:ext cx="1517" cy="231"/>
              <a:chOff x="2015" y="1843"/>
              <a:chExt cx="1517" cy="231"/>
            </a:xfrm>
          </p:grpSpPr>
          <p:cxnSp>
            <p:nvCxnSpPr>
              <p:cNvPr id="60475" name="AutoShape 59"/>
              <p:cNvCxnSpPr>
                <a:cxnSpLocks noChangeShapeType="1"/>
                <a:stCxn id="60433" idx="6"/>
                <a:endCxn id="60445" idx="2"/>
              </p:cNvCxnSpPr>
              <p:nvPr/>
            </p:nvCxnSpPr>
            <p:spPr bwMode="auto">
              <a:xfrm>
                <a:off x="2015" y="2053"/>
                <a:ext cx="1517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0476" name="Text Box 60"/>
              <p:cNvSpPr txBox="1">
                <a:spLocks noChangeArrowheads="1"/>
              </p:cNvSpPr>
              <p:nvPr/>
            </p:nvSpPr>
            <p:spPr bwMode="auto">
              <a:xfrm>
                <a:off x="2668" y="1843"/>
                <a:ext cx="44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Tahoma" pitchFamily="34" charset="0"/>
                  </a:rPr>
                  <a:t>-0.56</a:t>
                </a:r>
              </a:p>
            </p:txBody>
          </p:sp>
        </p:grpSp>
        <p:grpSp>
          <p:nvGrpSpPr>
            <p:cNvPr id="60477" name="Group 61"/>
            <p:cNvGrpSpPr>
              <a:grpSpLocks/>
            </p:cNvGrpSpPr>
            <p:nvPr/>
          </p:nvGrpSpPr>
          <p:grpSpPr bwMode="auto">
            <a:xfrm>
              <a:off x="2668" y="2485"/>
              <a:ext cx="449" cy="261"/>
              <a:chOff x="2668" y="2485"/>
              <a:chExt cx="449" cy="261"/>
            </a:xfrm>
          </p:grpSpPr>
          <p:cxnSp>
            <p:nvCxnSpPr>
              <p:cNvPr id="60478" name="AutoShape 62"/>
              <p:cNvCxnSpPr>
                <a:cxnSpLocks noChangeShapeType="1"/>
                <a:stCxn id="60436" idx="6"/>
                <a:endCxn id="60442" idx="2"/>
              </p:cNvCxnSpPr>
              <p:nvPr/>
            </p:nvCxnSpPr>
            <p:spPr bwMode="auto">
              <a:xfrm>
                <a:off x="2827" y="2485"/>
                <a:ext cx="28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0479" name="Text Box 63"/>
              <p:cNvSpPr txBox="1">
                <a:spLocks noChangeArrowheads="1"/>
              </p:cNvSpPr>
              <p:nvPr/>
            </p:nvSpPr>
            <p:spPr bwMode="auto">
              <a:xfrm>
                <a:off x="2668" y="2515"/>
                <a:ext cx="44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Tahoma" pitchFamily="34" charset="0"/>
                  </a:rPr>
                  <a:t>-0.77</a:t>
                </a:r>
              </a:p>
            </p:txBody>
          </p:sp>
        </p:grpSp>
        <p:grpSp>
          <p:nvGrpSpPr>
            <p:cNvPr id="60480" name="Group 64"/>
            <p:cNvGrpSpPr>
              <a:grpSpLocks/>
            </p:cNvGrpSpPr>
            <p:nvPr/>
          </p:nvGrpSpPr>
          <p:grpSpPr bwMode="auto">
            <a:xfrm>
              <a:off x="1948" y="1649"/>
              <a:ext cx="449" cy="377"/>
              <a:chOff x="1948" y="1649"/>
              <a:chExt cx="449" cy="377"/>
            </a:xfrm>
          </p:grpSpPr>
          <p:cxnSp>
            <p:nvCxnSpPr>
              <p:cNvPr id="60481" name="AutoShape 65"/>
              <p:cNvCxnSpPr>
                <a:cxnSpLocks noChangeShapeType="1"/>
                <a:stCxn id="60433" idx="7"/>
                <a:endCxn id="60439" idx="3"/>
              </p:cNvCxnSpPr>
              <p:nvPr/>
            </p:nvCxnSpPr>
            <p:spPr bwMode="auto">
              <a:xfrm rot="16200000">
                <a:off x="1949" y="1674"/>
                <a:ext cx="310" cy="259"/>
              </a:xfrm>
              <a:prstGeom prst="curved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0482" name="Text Box 66"/>
              <p:cNvSpPr txBox="1">
                <a:spLocks noChangeArrowheads="1"/>
              </p:cNvSpPr>
              <p:nvPr/>
            </p:nvSpPr>
            <p:spPr bwMode="auto">
              <a:xfrm>
                <a:off x="1948" y="1795"/>
                <a:ext cx="44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Tahoma" pitchFamily="34" charset="0"/>
                  </a:rPr>
                  <a:t>-0.36</a:t>
                </a:r>
              </a:p>
            </p:txBody>
          </p:sp>
        </p:grpSp>
        <p:grpSp>
          <p:nvGrpSpPr>
            <p:cNvPr id="60483" name="Group 67"/>
            <p:cNvGrpSpPr>
              <a:grpSpLocks/>
            </p:cNvGrpSpPr>
            <p:nvPr/>
          </p:nvGrpSpPr>
          <p:grpSpPr bwMode="auto">
            <a:xfrm>
              <a:off x="2786" y="2083"/>
              <a:ext cx="787" cy="308"/>
              <a:chOff x="2786" y="2083"/>
              <a:chExt cx="787" cy="308"/>
            </a:xfrm>
          </p:grpSpPr>
          <p:cxnSp>
            <p:nvCxnSpPr>
              <p:cNvPr id="60484" name="AutoShape 68"/>
              <p:cNvCxnSpPr>
                <a:cxnSpLocks noChangeShapeType="1"/>
                <a:stCxn id="60436" idx="7"/>
                <a:endCxn id="60445" idx="3"/>
              </p:cNvCxnSpPr>
              <p:nvPr/>
            </p:nvCxnSpPr>
            <p:spPr bwMode="auto">
              <a:xfrm rot="16200000">
                <a:off x="3058" y="1875"/>
                <a:ext cx="244" cy="787"/>
              </a:xfrm>
              <a:prstGeom prst="curved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0485" name="Text Box 69"/>
              <p:cNvSpPr txBox="1">
                <a:spLocks noChangeArrowheads="1"/>
              </p:cNvSpPr>
              <p:nvPr/>
            </p:nvSpPr>
            <p:spPr bwMode="auto">
              <a:xfrm>
                <a:off x="2956" y="2083"/>
                <a:ext cx="44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Tahoma" pitchFamily="34" charset="0"/>
                  </a:rPr>
                  <a:t>-0.44</a:t>
                </a:r>
              </a:p>
            </p:txBody>
          </p:sp>
        </p:grpSp>
        <p:grpSp>
          <p:nvGrpSpPr>
            <p:cNvPr id="60486" name="Group 70"/>
            <p:cNvGrpSpPr>
              <a:grpSpLocks/>
            </p:cNvGrpSpPr>
            <p:nvPr/>
          </p:nvGrpSpPr>
          <p:grpSpPr bwMode="auto">
            <a:xfrm>
              <a:off x="1996" y="2125"/>
              <a:ext cx="1154" cy="266"/>
              <a:chOff x="1996" y="2125"/>
              <a:chExt cx="1154" cy="266"/>
            </a:xfrm>
          </p:grpSpPr>
          <p:cxnSp>
            <p:nvCxnSpPr>
              <p:cNvPr id="60487" name="AutoShape 71"/>
              <p:cNvCxnSpPr>
                <a:cxnSpLocks noChangeShapeType="1"/>
                <a:endCxn id="60442" idx="1"/>
              </p:cNvCxnSpPr>
              <p:nvPr/>
            </p:nvCxnSpPr>
            <p:spPr bwMode="auto">
              <a:xfrm>
                <a:off x="1996" y="2147"/>
                <a:ext cx="1154" cy="244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0488" name="Text Box 72"/>
              <p:cNvSpPr txBox="1">
                <a:spLocks noChangeArrowheads="1"/>
              </p:cNvSpPr>
              <p:nvPr/>
            </p:nvSpPr>
            <p:spPr bwMode="auto">
              <a:xfrm>
                <a:off x="2020" y="2125"/>
                <a:ext cx="44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Tahoma" pitchFamily="34" charset="0"/>
                  </a:rPr>
                  <a:t>-0.22</a:t>
                </a:r>
              </a:p>
            </p:txBody>
          </p:sp>
        </p:grpSp>
      </p:grpSp>
      <p:grpSp>
        <p:nvGrpSpPr>
          <p:cNvPr id="60489" name="Group 73"/>
          <p:cNvGrpSpPr>
            <a:grpSpLocks/>
          </p:cNvGrpSpPr>
          <p:nvPr/>
        </p:nvGrpSpPr>
        <p:grpSpPr bwMode="auto">
          <a:xfrm>
            <a:off x="1360488" y="3495675"/>
            <a:ext cx="5935662" cy="1635125"/>
            <a:chOff x="761" y="1453"/>
            <a:chExt cx="3739" cy="1030"/>
          </a:xfrm>
        </p:grpSpPr>
        <p:cxnSp>
          <p:nvCxnSpPr>
            <p:cNvPr id="60490" name="AutoShape 74"/>
            <p:cNvCxnSpPr>
              <a:cxnSpLocks noChangeShapeType="1"/>
            </p:cNvCxnSpPr>
            <p:nvPr/>
          </p:nvCxnSpPr>
          <p:spPr bwMode="auto">
            <a:xfrm rot="16200000">
              <a:off x="808" y="1499"/>
              <a:ext cx="365" cy="459"/>
            </a:xfrm>
            <a:prstGeom prst="curvedConnector2">
              <a:avLst/>
            </a:prstGeom>
            <a:noFill/>
            <a:ln w="38100">
              <a:solidFill>
                <a:srgbClr val="9900CC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91" name="AutoShape 75"/>
            <p:cNvCxnSpPr>
              <a:cxnSpLocks noChangeShapeType="1"/>
            </p:cNvCxnSpPr>
            <p:nvPr/>
          </p:nvCxnSpPr>
          <p:spPr bwMode="auto">
            <a:xfrm>
              <a:off x="2822" y="2483"/>
              <a:ext cx="282" cy="0"/>
            </a:xfrm>
            <a:prstGeom prst="straightConnector1">
              <a:avLst/>
            </a:prstGeom>
            <a:noFill/>
            <a:ln w="38100">
              <a:solidFill>
                <a:srgbClr val="9900CC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92" name="AutoShape 76"/>
            <p:cNvCxnSpPr>
              <a:cxnSpLocks noChangeShapeType="1"/>
            </p:cNvCxnSpPr>
            <p:nvPr/>
          </p:nvCxnSpPr>
          <p:spPr bwMode="auto">
            <a:xfrm flipV="1">
              <a:off x="3400" y="2145"/>
              <a:ext cx="1100" cy="338"/>
            </a:xfrm>
            <a:prstGeom prst="curvedConnector2">
              <a:avLst/>
            </a:prstGeom>
            <a:noFill/>
            <a:ln w="38100">
              <a:solidFill>
                <a:srgbClr val="9900CC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93" name="AutoShape 77"/>
            <p:cNvCxnSpPr>
              <a:cxnSpLocks noChangeShapeType="1"/>
            </p:cNvCxnSpPr>
            <p:nvPr/>
          </p:nvCxnSpPr>
          <p:spPr bwMode="auto">
            <a:xfrm rot="16200000" flipH="1">
              <a:off x="2149" y="1941"/>
              <a:ext cx="742" cy="153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rgbClr val="9900CC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94" name="AutoShape 78"/>
            <p:cNvCxnSpPr>
              <a:cxnSpLocks noChangeShapeType="1"/>
            </p:cNvCxnSpPr>
            <p:nvPr/>
          </p:nvCxnSpPr>
          <p:spPr bwMode="auto">
            <a:xfrm rot="5400000" flipV="1">
              <a:off x="1846" y="1060"/>
              <a:ext cx="1" cy="788"/>
            </a:xfrm>
            <a:prstGeom prst="curvedConnector3">
              <a:avLst>
                <a:gd name="adj1" fmla="val -18300000"/>
              </a:avLst>
            </a:prstGeom>
            <a:noFill/>
            <a:ln w="38100">
              <a:solidFill>
                <a:srgbClr val="9900CC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0495" name="Text Box 79"/>
          <p:cNvSpPr txBox="1">
            <a:spLocks noChangeArrowheads="1"/>
          </p:cNvSpPr>
          <p:nvPr/>
        </p:nvSpPr>
        <p:spPr bwMode="auto">
          <a:xfrm>
            <a:off x="1692275" y="1900238"/>
            <a:ext cx="529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latin typeface="Tahoma" pitchFamily="34" charset="0"/>
              </a:rPr>
              <a:t>o</a:t>
            </a:r>
            <a:r>
              <a:rPr lang="en-US" altLang="en-US" sz="2400" baseline="-25000">
                <a:latin typeface="Tahoma" pitchFamily="34" charset="0"/>
              </a:rPr>
              <a:t>1</a:t>
            </a:r>
            <a:r>
              <a:rPr lang="en-US" altLang="en-US" sz="2400">
                <a:latin typeface="Tahoma" pitchFamily="34" charset="0"/>
              </a:rPr>
              <a:t>     o</a:t>
            </a:r>
            <a:r>
              <a:rPr lang="en-US" altLang="en-US" sz="2400" baseline="-25000">
                <a:latin typeface="Tahoma" pitchFamily="34" charset="0"/>
              </a:rPr>
              <a:t>2</a:t>
            </a:r>
            <a:r>
              <a:rPr lang="en-US" altLang="en-US" sz="2400">
                <a:latin typeface="Tahoma" pitchFamily="34" charset="0"/>
              </a:rPr>
              <a:t>     o</a:t>
            </a:r>
            <a:r>
              <a:rPr lang="en-US" altLang="en-US" sz="2400" baseline="-25000">
                <a:latin typeface="Tahoma" pitchFamily="34" charset="0"/>
              </a:rPr>
              <a:t>3</a:t>
            </a:r>
            <a:r>
              <a:rPr lang="en-US" altLang="en-US" sz="2400">
                <a:latin typeface="Tahoma" pitchFamily="34" charset="0"/>
              </a:rPr>
              <a:t>     o</a:t>
            </a:r>
            <a:r>
              <a:rPr lang="en-US" altLang="en-US" sz="2400" baseline="-25000">
                <a:latin typeface="Tahoma" pitchFamily="34" charset="0"/>
              </a:rPr>
              <a:t>4</a:t>
            </a:r>
            <a:r>
              <a:rPr lang="en-US" altLang="en-US" sz="2400">
                <a:latin typeface="Tahoma" pitchFamily="34" charset="0"/>
              </a:rPr>
              <a:t>     o</a:t>
            </a:r>
            <a:r>
              <a:rPr lang="en-US" altLang="en-US" sz="2400" baseline="-25000">
                <a:latin typeface="Tahoma" pitchFamily="34" charset="0"/>
              </a:rPr>
              <a:t>5</a:t>
            </a:r>
            <a:r>
              <a:rPr lang="en-US" altLang="en-US" sz="2400">
                <a:latin typeface="Tahoma" pitchFamily="34" charset="0"/>
              </a:rPr>
              <a:t>     o</a:t>
            </a:r>
            <a:r>
              <a:rPr lang="en-US" altLang="en-US" sz="2400" baseline="-25000">
                <a:latin typeface="Tahoma" pitchFamily="34" charset="0"/>
              </a:rPr>
              <a:t>6</a:t>
            </a:r>
            <a:r>
              <a:rPr lang="en-US" altLang="en-US" sz="2400">
                <a:latin typeface="Tahoma" pitchFamily="34" charset="0"/>
              </a:rPr>
              <a:t>     o</a:t>
            </a:r>
            <a:r>
              <a:rPr lang="en-US" altLang="en-US" sz="2400" baseline="-25000">
                <a:latin typeface="Tahoma" pitchFamily="34" charset="0"/>
              </a:rPr>
              <a:t>7</a:t>
            </a:r>
            <a:endParaRPr lang="en-US" altLang="en-US" sz="2400">
              <a:latin typeface="Tahoma" pitchFamily="34" charset="0"/>
            </a:endParaRPr>
          </a:p>
        </p:txBody>
      </p:sp>
      <p:sp>
        <p:nvSpPr>
          <p:cNvPr id="60496" name="Text Box 80"/>
          <p:cNvSpPr txBox="1">
            <a:spLocks noChangeArrowheads="1"/>
          </p:cNvSpPr>
          <p:nvPr/>
        </p:nvSpPr>
        <p:spPr bwMode="auto">
          <a:xfrm>
            <a:off x="1511300" y="2230438"/>
            <a:ext cx="529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tx2"/>
                </a:solidFill>
                <a:latin typeface="Times New Roman" pitchFamily="18" charset="0"/>
              </a:rPr>
              <a:t>         [         [                  [</a:t>
            </a:r>
          </a:p>
        </p:txBody>
      </p:sp>
      <p:sp>
        <p:nvSpPr>
          <p:cNvPr id="60497" name="Text Box 81"/>
          <p:cNvSpPr txBox="1">
            <a:spLocks noChangeArrowheads="1"/>
          </p:cNvSpPr>
          <p:nvPr/>
        </p:nvSpPr>
        <p:spPr bwMode="auto">
          <a:xfrm>
            <a:off x="1557338" y="2562225"/>
            <a:ext cx="529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hlink"/>
                </a:solidFill>
                <a:latin typeface="Times New Roman" pitchFamily="18" charset="0"/>
              </a:rPr>
              <a:t>                           ]                    ]       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0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95" grpId="0" autoUpdateAnimBg="0"/>
      <p:bldP spid="60496" grpId="0" autoUpdateAnimBg="0"/>
      <p:bldP spid="60497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70D4-5B64-4D22-866A-BB8538451EC9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Experimental Results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200"/>
              <a:t>NP Prediction</a:t>
            </a:r>
          </a:p>
        </p:txBody>
      </p:sp>
      <p:graphicFrame>
        <p:nvGraphicFramePr>
          <p:cNvPr id="61510" name="Group 70"/>
          <p:cNvGraphicFramePr>
            <a:graphicFrameLocks noGrp="1"/>
          </p:cNvGraphicFramePr>
          <p:nvPr>
            <p:ph sz="half" idx="2"/>
          </p:nvPr>
        </p:nvGraphicFramePr>
        <p:xfrm>
          <a:off x="566738" y="2590800"/>
          <a:ext cx="8001000" cy="3087688"/>
        </p:xfrm>
        <a:graphic>
          <a:graphicData uri="http://schemas.openxmlformats.org/drawingml/2006/table">
            <a:tbl>
              <a:tblPr/>
              <a:tblGrid>
                <a:gridCol w="2000250"/>
                <a:gridCol w="2000250"/>
                <a:gridCol w="2000250"/>
                <a:gridCol w="2000250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Recall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Prediction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HMM (POS)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89.08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86.62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87.83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HMM with Classifiers (POS)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91.51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HMM with Classifiers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94.28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94.02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94.15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CSCL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94.12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9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E1992-487C-4042-A11A-954B9D9E3DD2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Approaches to Shallow Parsing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MEMM</a:t>
            </a:r>
          </a:p>
          <a:p>
            <a:r>
              <a:rPr lang="en-US" altLang="en-US"/>
              <a:t>CRF</a:t>
            </a:r>
          </a:p>
          <a:p>
            <a:r>
              <a:rPr lang="en-US" altLang="en-US"/>
              <a:t>Global Perceptron (Collins’)</a:t>
            </a:r>
          </a:p>
          <a:p>
            <a:r>
              <a:rPr lang="en-US" altLang="en-US"/>
              <a:t>Others (e.g., global SVM)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426-0585-4A46-A772-077F21A25273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Entropy Markov Model (MEMM)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Similar to PMM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Each term is learned with maximum entropy model</a:t>
            </a:r>
          </a:p>
          <a:p>
            <a:endParaRPr lang="en-US" altLang="en-US"/>
          </a:p>
          <a:p>
            <a:endParaRPr lang="en-US" altLang="en-US"/>
          </a:p>
        </p:txBody>
      </p:sp>
      <p:grpSp>
        <p:nvGrpSpPr>
          <p:cNvPr id="21540" name="Group 36"/>
          <p:cNvGrpSpPr>
            <a:grpSpLocks/>
          </p:cNvGrpSpPr>
          <p:nvPr/>
        </p:nvGrpSpPr>
        <p:grpSpPr bwMode="auto">
          <a:xfrm>
            <a:off x="914400" y="2514600"/>
            <a:ext cx="7277100" cy="2438400"/>
            <a:chOff x="576" y="1920"/>
            <a:chExt cx="4584" cy="1536"/>
          </a:xfrm>
        </p:grpSpPr>
        <p:grpSp>
          <p:nvGrpSpPr>
            <p:cNvPr id="21511" name="Group 7"/>
            <p:cNvGrpSpPr>
              <a:grpSpLocks/>
            </p:cNvGrpSpPr>
            <p:nvPr/>
          </p:nvGrpSpPr>
          <p:grpSpPr bwMode="auto">
            <a:xfrm>
              <a:off x="624" y="1920"/>
              <a:ext cx="4536" cy="231"/>
              <a:chOff x="480" y="2957"/>
              <a:chExt cx="4536" cy="231"/>
            </a:xfrm>
          </p:grpSpPr>
          <p:sp>
            <p:nvSpPr>
              <p:cNvPr id="21512" name="Text Box 8"/>
              <p:cNvSpPr txBox="1">
                <a:spLocks noChangeArrowheads="1"/>
              </p:cNvSpPr>
              <p:nvPr/>
            </p:nvSpPr>
            <p:spPr bwMode="auto">
              <a:xfrm>
                <a:off x="854" y="2957"/>
                <a:ext cx="5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Brown</a:t>
                </a:r>
              </a:p>
            </p:txBody>
          </p:sp>
          <p:sp>
            <p:nvSpPr>
              <p:cNvPr id="21513" name="Text Box 9"/>
              <p:cNvSpPr txBox="1">
                <a:spLocks noChangeArrowheads="1"/>
              </p:cNvSpPr>
              <p:nvPr/>
            </p:nvSpPr>
            <p:spPr bwMode="auto">
              <a:xfrm>
                <a:off x="1410" y="2957"/>
                <a:ext cx="6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blamed</a:t>
                </a:r>
              </a:p>
            </p:txBody>
          </p:sp>
          <p:sp>
            <p:nvSpPr>
              <p:cNvPr id="21514" name="Text Box 10"/>
              <p:cNvSpPr txBox="1">
                <a:spLocks noChangeArrowheads="1"/>
              </p:cNvSpPr>
              <p:nvPr/>
            </p:nvSpPr>
            <p:spPr bwMode="auto">
              <a:xfrm>
                <a:off x="2112" y="2957"/>
                <a:ext cx="35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Mr.</a:t>
                </a:r>
              </a:p>
            </p:txBody>
          </p:sp>
          <p:sp>
            <p:nvSpPr>
              <p:cNvPr id="21515" name="Text Box 11"/>
              <p:cNvSpPr txBox="1">
                <a:spLocks noChangeArrowheads="1"/>
              </p:cNvSpPr>
              <p:nvPr/>
            </p:nvSpPr>
            <p:spPr bwMode="auto">
              <a:xfrm>
                <a:off x="2488" y="2957"/>
                <a:ext cx="3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Bob</a:t>
                </a:r>
              </a:p>
            </p:txBody>
          </p:sp>
          <p:sp>
            <p:nvSpPr>
              <p:cNvPr id="21516" name="Text Box 12"/>
              <p:cNvSpPr txBox="1">
                <a:spLocks noChangeArrowheads="1"/>
              </p:cNvSpPr>
              <p:nvPr/>
            </p:nvSpPr>
            <p:spPr bwMode="auto">
              <a:xfrm>
                <a:off x="3260" y="2957"/>
                <a:ext cx="6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making</a:t>
                </a:r>
              </a:p>
            </p:txBody>
          </p:sp>
          <p:sp>
            <p:nvSpPr>
              <p:cNvPr id="21517" name="Text Box 13"/>
              <p:cNvSpPr txBox="1">
                <a:spLocks noChangeArrowheads="1"/>
              </p:cNvSpPr>
              <p:nvPr/>
            </p:nvSpPr>
            <p:spPr bwMode="auto">
              <a:xfrm>
                <a:off x="3929" y="2957"/>
                <a:ext cx="5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things</a:t>
                </a:r>
              </a:p>
            </p:txBody>
          </p:sp>
          <p:sp>
            <p:nvSpPr>
              <p:cNvPr id="21518" name="Text Box 14"/>
              <p:cNvSpPr txBox="1">
                <a:spLocks noChangeArrowheads="1"/>
              </p:cNvSpPr>
              <p:nvPr/>
            </p:nvSpPr>
            <p:spPr bwMode="auto">
              <a:xfrm>
                <a:off x="4567" y="2957"/>
                <a:ext cx="44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dirty</a:t>
                </a:r>
              </a:p>
            </p:txBody>
          </p:sp>
          <p:sp>
            <p:nvSpPr>
              <p:cNvPr id="21519" name="Text Box 15"/>
              <p:cNvSpPr txBox="1">
                <a:spLocks noChangeArrowheads="1"/>
              </p:cNvSpPr>
              <p:nvPr/>
            </p:nvSpPr>
            <p:spPr bwMode="auto">
              <a:xfrm>
                <a:off x="480" y="2957"/>
                <a:ext cx="35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Mr.</a:t>
                </a:r>
              </a:p>
            </p:txBody>
          </p:sp>
          <p:sp>
            <p:nvSpPr>
              <p:cNvPr id="21520" name="Text Box 16"/>
              <p:cNvSpPr txBox="1">
                <a:spLocks noChangeArrowheads="1"/>
              </p:cNvSpPr>
              <p:nvPr/>
            </p:nvSpPr>
            <p:spPr bwMode="auto">
              <a:xfrm>
                <a:off x="2901" y="2957"/>
                <a:ext cx="3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for</a:t>
                </a:r>
              </a:p>
            </p:txBody>
          </p:sp>
        </p:grpSp>
        <p:grpSp>
          <p:nvGrpSpPr>
            <p:cNvPr id="21521" name="Group 17"/>
            <p:cNvGrpSpPr>
              <a:grpSpLocks/>
            </p:cNvGrpSpPr>
            <p:nvPr/>
          </p:nvGrpSpPr>
          <p:grpSpPr bwMode="auto">
            <a:xfrm>
              <a:off x="672" y="3225"/>
              <a:ext cx="4359" cy="231"/>
              <a:chOff x="547" y="2957"/>
              <a:chExt cx="4359" cy="231"/>
            </a:xfrm>
          </p:grpSpPr>
          <p:sp>
            <p:nvSpPr>
              <p:cNvPr id="21522" name="Text Box 18"/>
              <p:cNvSpPr txBox="1">
                <a:spLocks noChangeArrowheads="1"/>
              </p:cNvSpPr>
              <p:nvPr/>
            </p:nvSpPr>
            <p:spPr bwMode="auto">
              <a:xfrm>
                <a:off x="1051" y="2957"/>
                <a:ext cx="17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I</a:t>
                </a:r>
              </a:p>
            </p:txBody>
          </p:sp>
          <p:sp>
            <p:nvSpPr>
              <p:cNvPr id="21523" name="Text Box 19"/>
              <p:cNvSpPr txBox="1">
                <a:spLocks noChangeArrowheads="1"/>
              </p:cNvSpPr>
              <p:nvPr/>
            </p:nvSpPr>
            <p:spPr bwMode="auto">
              <a:xfrm>
                <a:off x="1619" y="2957"/>
                <a:ext cx="22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</a:p>
            </p:txBody>
          </p:sp>
          <p:sp>
            <p:nvSpPr>
              <p:cNvPr id="21524" name="Text Box 20"/>
              <p:cNvSpPr txBox="1">
                <a:spLocks noChangeArrowheads="1"/>
              </p:cNvSpPr>
              <p:nvPr/>
            </p:nvSpPr>
            <p:spPr bwMode="auto">
              <a:xfrm>
                <a:off x="2179" y="2957"/>
                <a:ext cx="2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B</a:t>
                </a:r>
              </a:p>
            </p:txBody>
          </p:sp>
          <p:sp>
            <p:nvSpPr>
              <p:cNvPr id="21525" name="Text Box 21"/>
              <p:cNvSpPr txBox="1">
                <a:spLocks noChangeArrowheads="1"/>
              </p:cNvSpPr>
              <p:nvPr/>
            </p:nvSpPr>
            <p:spPr bwMode="auto">
              <a:xfrm>
                <a:off x="2595" y="2957"/>
                <a:ext cx="17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I</a:t>
                </a:r>
              </a:p>
            </p:txBody>
          </p:sp>
          <p:sp>
            <p:nvSpPr>
              <p:cNvPr id="21526" name="Text Box 22"/>
              <p:cNvSpPr txBox="1">
                <a:spLocks noChangeArrowheads="1"/>
              </p:cNvSpPr>
              <p:nvPr/>
            </p:nvSpPr>
            <p:spPr bwMode="auto">
              <a:xfrm>
                <a:off x="3469" y="2957"/>
                <a:ext cx="22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</a:p>
            </p:txBody>
          </p:sp>
          <p:sp>
            <p:nvSpPr>
              <p:cNvPr id="21527" name="Text Box 23"/>
              <p:cNvSpPr txBox="1">
                <a:spLocks noChangeArrowheads="1"/>
              </p:cNvSpPr>
              <p:nvPr/>
            </p:nvSpPr>
            <p:spPr bwMode="auto">
              <a:xfrm>
                <a:off x="4101" y="2957"/>
                <a:ext cx="2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B</a:t>
                </a:r>
              </a:p>
            </p:txBody>
          </p:sp>
          <p:sp>
            <p:nvSpPr>
              <p:cNvPr id="21528" name="Text Box 24"/>
              <p:cNvSpPr txBox="1">
                <a:spLocks noChangeArrowheads="1"/>
              </p:cNvSpPr>
              <p:nvPr/>
            </p:nvSpPr>
            <p:spPr bwMode="auto">
              <a:xfrm>
                <a:off x="4677" y="2957"/>
                <a:ext cx="22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</a:p>
            </p:txBody>
          </p:sp>
          <p:sp>
            <p:nvSpPr>
              <p:cNvPr id="21529" name="Text Box 25"/>
              <p:cNvSpPr txBox="1">
                <a:spLocks noChangeArrowheads="1"/>
              </p:cNvSpPr>
              <p:nvPr/>
            </p:nvSpPr>
            <p:spPr bwMode="auto">
              <a:xfrm>
                <a:off x="547" y="2957"/>
                <a:ext cx="2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B</a:t>
                </a:r>
              </a:p>
            </p:txBody>
          </p:sp>
          <p:sp>
            <p:nvSpPr>
              <p:cNvPr id="21530" name="Text Box 26"/>
              <p:cNvSpPr txBox="1">
                <a:spLocks noChangeArrowheads="1"/>
              </p:cNvSpPr>
              <p:nvPr/>
            </p:nvSpPr>
            <p:spPr bwMode="auto">
              <a:xfrm>
                <a:off x="2944" y="2957"/>
                <a:ext cx="22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/>
                  <a:t>O</a:t>
                </a:r>
              </a:p>
            </p:txBody>
          </p:sp>
        </p:grpSp>
        <p:sp>
          <p:nvSpPr>
            <p:cNvPr id="21531" name="AutoShape 27"/>
            <p:cNvSpPr>
              <a:spLocks noChangeArrowheads="1"/>
            </p:cNvSpPr>
            <p:nvPr/>
          </p:nvSpPr>
          <p:spPr bwMode="auto">
            <a:xfrm>
              <a:off x="1632" y="2880"/>
              <a:ext cx="432" cy="3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AutoShape 28"/>
            <p:cNvSpPr>
              <a:spLocks noChangeArrowheads="1"/>
            </p:cNvSpPr>
            <p:nvPr/>
          </p:nvSpPr>
          <p:spPr bwMode="auto">
            <a:xfrm rot="10800000">
              <a:off x="720" y="2400"/>
              <a:ext cx="2256" cy="6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21533" name="Text Box 29"/>
            <p:cNvSpPr txBox="1">
              <a:spLocks noChangeArrowheads="1"/>
            </p:cNvSpPr>
            <p:nvPr/>
          </p:nvSpPr>
          <p:spPr bwMode="auto">
            <a:xfrm>
              <a:off x="1440" y="2544"/>
              <a:ext cx="8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 classifier</a:t>
              </a:r>
            </a:p>
          </p:txBody>
        </p:sp>
        <p:sp>
          <p:nvSpPr>
            <p:cNvPr id="21534" name="AutoShape 30"/>
            <p:cNvSpPr>
              <a:spLocks noChangeArrowheads="1"/>
            </p:cNvSpPr>
            <p:nvPr/>
          </p:nvSpPr>
          <p:spPr bwMode="auto">
            <a:xfrm>
              <a:off x="576" y="2112"/>
              <a:ext cx="432" cy="288"/>
            </a:xfrm>
            <a:prstGeom prst="downArrow">
              <a:avLst>
                <a:gd name="adj1" fmla="val 52778"/>
                <a:gd name="adj2" fmla="val 4131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" name="AutoShape 31"/>
            <p:cNvSpPr>
              <a:spLocks noChangeArrowheads="1"/>
            </p:cNvSpPr>
            <p:nvPr/>
          </p:nvSpPr>
          <p:spPr bwMode="auto">
            <a:xfrm>
              <a:off x="1056" y="2112"/>
              <a:ext cx="432" cy="288"/>
            </a:xfrm>
            <a:prstGeom prst="downArrow">
              <a:avLst>
                <a:gd name="adj1" fmla="val 52778"/>
                <a:gd name="adj2" fmla="val 4131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6" name="AutoShape 32"/>
            <p:cNvSpPr>
              <a:spLocks noChangeArrowheads="1"/>
            </p:cNvSpPr>
            <p:nvPr/>
          </p:nvSpPr>
          <p:spPr bwMode="auto">
            <a:xfrm>
              <a:off x="1632" y="2112"/>
              <a:ext cx="432" cy="288"/>
            </a:xfrm>
            <a:prstGeom prst="downArrow">
              <a:avLst>
                <a:gd name="adj1" fmla="val 52778"/>
                <a:gd name="adj2" fmla="val 4131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7" name="AutoShape 33"/>
            <p:cNvSpPr>
              <a:spLocks noChangeArrowheads="1"/>
            </p:cNvSpPr>
            <p:nvPr/>
          </p:nvSpPr>
          <p:spPr bwMode="auto">
            <a:xfrm>
              <a:off x="2208" y="2112"/>
              <a:ext cx="432" cy="288"/>
            </a:xfrm>
            <a:prstGeom prst="downArrow">
              <a:avLst>
                <a:gd name="adj1" fmla="val 52778"/>
                <a:gd name="adj2" fmla="val 4131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AutoShape 34"/>
            <p:cNvSpPr>
              <a:spLocks noChangeArrowheads="1"/>
            </p:cNvSpPr>
            <p:nvPr/>
          </p:nvSpPr>
          <p:spPr bwMode="auto">
            <a:xfrm>
              <a:off x="2640" y="2112"/>
              <a:ext cx="432" cy="288"/>
            </a:xfrm>
            <a:prstGeom prst="downArrow">
              <a:avLst>
                <a:gd name="adj1" fmla="val 52778"/>
                <a:gd name="adj2" fmla="val 4131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9" name="AutoShape 35"/>
            <p:cNvSpPr>
              <a:spLocks noChangeArrowheads="1"/>
            </p:cNvSpPr>
            <p:nvPr/>
          </p:nvSpPr>
          <p:spPr bwMode="auto">
            <a:xfrm rot="10800000">
              <a:off x="1063" y="2736"/>
              <a:ext cx="432" cy="480"/>
            </a:xfrm>
            <a:prstGeom prst="downArrow">
              <a:avLst>
                <a:gd name="adj1" fmla="val 52778"/>
                <a:gd name="adj2" fmla="val 4591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42" name="Group 38"/>
          <p:cNvGrpSpPr>
            <a:grpSpLocks noChangeAspect="1"/>
          </p:cNvGrpSpPr>
          <p:nvPr/>
        </p:nvGrpSpPr>
        <p:grpSpPr bwMode="auto">
          <a:xfrm>
            <a:off x="1166813" y="3200400"/>
            <a:ext cx="5614987" cy="822325"/>
            <a:chOff x="735" y="2016"/>
            <a:chExt cx="3537" cy="518"/>
          </a:xfrm>
        </p:grpSpPr>
        <p:sp>
          <p:nvSpPr>
            <p:cNvPr id="2154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735" y="2016"/>
              <a:ext cx="3537" cy="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3" name="Rectangle 39"/>
            <p:cNvSpPr>
              <a:spLocks noChangeArrowheads="1"/>
            </p:cNvSpPr>
            <p:nvPr/>
          </p:nvSpPr>
          <p:spPr bwMode="auto">
            <a:xfrm>
              <a:off x="735" y="2174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21544" name="Rectangle 40"/>
            <p:cNvSpPr>
              <a:spLocks noChangeArrowheads="1"/>
            </p:cNvSpPr>
            <p:nvPr/>
          </p:nvSpPr>
          <p:spPr bwMode="auto">
            <a:xfrm>
              <a:off x="1148" y="2174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21545" name="Rectangle 41"/>
            <p:cNvSpPr>
              <a:spLocks noChangeArrowheads="1"/>
            </p:cNvSpPr>
            <p:nvPr/>
          </p:nvSpPr>
          <p:spPr bwMode="auto">
            <a:xfrm>
              <a:off x="1244" y="2174"/>
              <a:ext cx="50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21546" name="Rectangle 42"/>
            <p:cNvSpPr>
              <a:spLocks noChangeArrowheads="1"/>
            </p:cNvSpPr>
            <p:nvPr/>
          </p:nvSpPr>
          <p:spPr bwMode="auto">
            <a:xfrm>
              <a:off x="1455" y="2174"/>
              <a:ext cx="70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21547" name="Rectangle 43"/>
            <p:cNvSpPr>
              <a:spLocks noChangeArrowheads="1"/>
            </p:cNvSpPr>
            <p:nvPr/>
          </p:nvSpPr>
          <p:spPr bwMode="auto">
            <a:xfrm>
              <a:off x="1042" y="2332"/>
              <a:ext cx="132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21548" name="Rectangle 44"/>
            <p:cNvSpPr>
              <a:spLocks noChangeArrowheads="1"/>
            </p:cNvSpPr>
            <p:nvPr/>
          </p:nvSpPr>
          <p:spPr bwMode="auto">
            <a:xfrm>
              <a:off x="1121" y="2384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21549" name="Rectangle 45"/>
            <p:cNvSpPr>
              <a:spLocks noChangeArrowheads="1"/>
            </p:cNvSpPr>
            <p:nvPr/>
          </p:nvSpPr>
          <p:spPr bwMode="auto">
            <a:xfrm>
              <a:off x="1191" y="2332"/>
              <a:ext cx="176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21550" name="Rectangle 46"/>
            <p:cNvSpPr>
              <a:spLocks noChangeArrowheads="1"/>
            </p:cNvSpPr>
            <p:nvPr/>
          </p:nvSpPr>
          <p:spPr bwMode="auto">
            <a:xfrm>
              <a:off x="1305" y="2384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21551" name="Rectangle 47"/>
            <p:cNvSpPr>
              <a:spLocks noChangeArrowheads="1"/>
            </p:cNvSpPr>
            <p:nvPr/>
          </p:nvSpPr>
          <p:spPr bwMode="auto">
            <a:xfrm>
              <a:off x="1376" y="2384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21552" name="Rectangle 48"/>
            <p:cNvSpPr>
              <a:spLocks noChangeArrowheads="1"/>
            </p:cNvSpPr>
            <p:nvPr/>
          </p:nvSpPr>
          <p:spPr bwMode="auto">
            <a:xfrm>
              <a:off x="1472" y="2367"/>
              <a:ext cx="29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1553" name="Rectangle 49"/>
            <p:cNvSpPr>
              <a:spLocks noChangeArrowheads="1"/>
            </p:cNvSpPr>
            <p:nvPr/>
          </p:nvSpPr>
          <p:spPr bwMode="auto">
            <a:xfrm>
              <a:off x="1560" y="2332"/>
              <a:ext cx="237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21554" name="Rectangle 50"/>
            <p:cNvSpPr>
              <a:spLocks noChangeArrowheads="1"/>
            </p:cNvSpPr>
            <p:nvPr/>
          </p:nvSpPr>
          <p:spPr bwMode="auto">
            <a:xfrm>
              <a:off x="1727" y="2332"/>
              <a:ext cx="176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21555" name="Rectangle 51"/>
            <p:cNvSpPr>
              <a:spLocks noChangeArrowheads="1"/>
            </p:cNvSpPr>
            <p:nvPr/>
          </p:nvSpPr>
          <p:spPr bwMode="auto">
            <a:xfrm>
              <a:off x="1841" y="2367"/>
              <a:ext cx="29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1556" name="Rectangle 52"/>
            <p:cNvSpPr>
              <a:spLocks noChangeArrowheads="1"/>
            </p:cNvSpPr>
            <p:nvPr/>
          </p:nvSpPr>
          <p:spPr bwMode="auto">
            <a:xfrm>
              <a:off x="1920" y="2174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21557" name="Rectangle 53"/>
            <p:cNvSpPr>
              <a:spLocks noChangeArrowheads="1"/>
            </p:cNvSpPr>
            <p:nvPr/>
          </p:nvSpPr>
          <p:spPr bwMode="auto">
            <a:xfrm>
              <a:off x="2087" y="2025"/>
              <a:ext cx="1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21558" name="Rectangle 54"/>
            <p:cNvSpPr>
              <a:spLocks noChangeArrowheads="1"/>
            </p:cNvSpPr>
            <p:nvPr/>
          </p:nvSpPr>
          <p:spPr bwMode="auto">
            <a:xfrm>
              <a:off x="2025" y="2069"/>
              <a:ext cx="307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ex10" pitchFamily="34" charset="0"/>
                </a:rPr>
                <a:t>Y</a:t>
              </a:r>
              <a:endParaRPr lang="en-US" altLang="en-US"/>
            </a:p>
          </p:txBody>
        </p:sp>
        <p:sp>
          <p:nvSpPr>
            <p:cNvPr id="21559" name="Rectangle 55"/>
            <p:cNvSpPr>
              <a:spLocks noChangeArrowheads="1"/>
            </p:cNvSpPr>
            <p:nvPr/>
          </p:nvSpPr>
          <p:spPr bwMode="auto">
            <a:xfrm>
              <a:off x="1981" y="2420"/>
              <a:ext cx="1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21560" name="Rectangle 56"/>
            <p:cNvSpPr>
              <a:spLocks noChangeArrowheads="1"/>
            </p:cNvSpPr>
            <p:nvPr/>
          </p:nvSpPr>
          <p:spPr bwMode="auto">
            <a:xfrm>
              <a:off x="2034" y="2402"/>
              <a:ext cx="36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=2</a:t>
              </a:r>
              <a:endParaRPr lang="en-US" altLang="en-US"/>
            </a:p>
          </p:txBody>
        </p:sp>
        <p:sp>
          <p:nvSpPr>
            <p:cNvPr id="21561" name="Rectangle 57"/>
            <p:cNvSpPr>
              <a:spLocks noChangeArrowheads="1"/>
            </p:cNvSpPr>
            <p:nvPr/>
          </p:nvSpPr>
          <p:spPr bwMode="auto">
            <a:xfrm>
              <a:off x="2297" y="2200"/>
              <a:ext cx="19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21562" name="Rectangle 58"/>
            <p:cNvSpPr>
              <a:spLocks noChangeArrowheads="1"/>
            </p:cNvSpPr>
            <p:nvPr/>
          </p:nvSpPr>
          <p:spPr bwMode="auto">
            <a:xfrm>
              <a:off x="2446" y="2174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21563" name="Rectangle 59"/>
            <p:cNvSpPr>
              <a:spLocks noChangeArrowheads="1"/>
            </p:cNvSpPr>
            <p:nvPr/>
          </p:nvSpPr>
          <p:spPr bwMode="auto">
            <a:xfrm>
              <a:off x="2525" y="2200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21564" name="Rectangle 60"/>
            <p:cNvSpPr>
              <a:spLocks noChangeArrowheads="1"/>
            </p:cNvSpPr>
            <p:nvPr/>
          </p:nvSpPr>
          <p:spPr bwMode="auto">
            <a:xfrm>
              <a:off x="2613" y="2244"/>
              <a:ext cx="1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21565" name="Rectangle 61"/>
            <p:cNvSpPr>
              <a:spLocks noChangeArrowheads="1"/>
            </p:cNvSpPr>
            <p:nvPr/>
          </p:nvSpPr>
          <p:spPr bwMode="auto">
            <a:xfrm>
              <a:off x="2675" y="2191"/>
              <a:ext cx="176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21566" name="Rectangle 62"/>
            <p:cNvSpPr>
              <a:spLocks noChangeArrowheads="1"/>
            </p:cNvSpPr>
            <p:nvPr/>
          </p:nvSpPr>
          <p:spPr bwMode="auto">
            <a:xfrm>
              <a:off x="2727" y="2200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21567" name="Rectangle 63"/>
            <p:cNvSpPr>
              <a:spLocks noChangeArrowheads="1"/>
            </p:cNvSpPr>
            <p:nvPr/>
          </p:nvSpPr>
          <p:spPr bwMode="auto">
            <a:xfrm>
              <a:off x="2806" y="2253"/>
              <a:ext cx="1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21568" name="Rectangle 64"/>
            <p:cNvSpPr>
              <a:spLocks noChangeArrowheads="1"/>
            </p:cNvSpPr>
            <p:nvPr/>
          </p:nvSpPr>
          <p:spPr bwMode="auto">
            <a:xfrm>
              <a:off x="2868" y="2253"/>
              <a:ext cx="228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21569" name="Rectangle 65"/>
            <p:cNvSpPr>
              <a:spLocks noChangeArrowheads="1"/>
            </p:cNvSpPr>
            <p:nvPr/>
          </p:nvSpPr>
          <p:spPr bwMode="auto">
            <a:xfrm>
              <a:off x="2982" y="2235"/>
              <a:ext cx="33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1570" name="Rectangle 66"/>
            <p:cNvSpPr>
              <a:spLocks noChangeArrowheads="1"/>
            </p:cNvSpPr>
            <p:nvPr/>
          </p:nvSpPr>
          <p:spPr bwMode="auto">
            <a:xfrm>
              <a:off x="3078" y="2200"/>
              <a:ext cx="13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21571" name="Rectangle 67"/>
            <p:cNvSpPr>
              <a:spLocks noChangeArrowheads="1"/>
            </p:cNvSpPr>
            <p:nvPr/>
          </p:nvSpPr>
          <p:spPr bwMode="auto">
            <a:xfrm>
              <a:off x="3166" y="2200"/>
              <a:ext cx="21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21572" name="Rectangle 68"/>
            <p:cNvSpPr>
              <a:spLocks noChangeArrowheads="1"/>
            </p:cNvSpPr>
            <p:nvPr/>
          </p:nvSpPr>
          <p:spPr bwMode="auto">
            <a:xfrm>
              <a:off x="3307" y="2174"/>
              <a:ext cx="474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21573" name="Rectangle 69"/>
            <p:cNvSpPr>
              <a:spLocks noChangeArrowheads="1"/>
            </p:cNvSpPr>
            <p:nvPr/>
          </p:nvSpPr>
          <p:spPr bwMode="auto">
            <a:xfrm>
              <a:off x="3500" y="2191"/>
              <a:ext cx="176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21574" name="Rectangle 70"/>
            <p:cNvSpPr>
              <a:spLocks noChangeArrowheads="1"/>
            </p:cNvSpPr>
            <p:nvPr/>
          </p:nvSpPr>
          <p:spPr bwMode="auto">
            <a:xfrm>
              <a:off x="3587" y="2200"/>
              <a:ext cx="19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21575" name="Rectangle 71"/>
            <p:cNvSpPr>
              <a:spLocks noChangeArrowheads="1"/>
            </p:cNvSpPr>
            <p:nvPr/>
          </p:nvSpPr>
          <p:spPr bwMode="auto">
            <a:xfrm>
              <a:off x="3728" y="2174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21576" name="Rectangle 72"/>
            <p:cNvSpPr>
              <a:spLocks noChangeArrowheads="1"/>
            </p:cNvSpPr>
            <p:nvPr/>
          </p:nvSpPr>
          <p:spPr bwMode="auto">
            <a:xfrm>
              <a:off x="3816" y="2200"/>
              <a:ext cx="16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21577" name="Rectangle 73"/>
            <p:cNvSpPr>
              <a:spLocks noChangeArrowheads="1"/>
            </p:cNvSpPr>
            <p:nvPr/>
          </p:nvSpPr>
          <p:spPr bwMode="auto">
            <a:xfrm>
              <a:off x="3903" y="2235"/>
              <a:ext cx="33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1578" name="Rectangle 74"/>
            <p:cNvSpPr>
              <a:spLocks noChangeArrowheads="1"/>
            </p:cNvSpPr>
            <p:nvPr/>
          </p:nvSpPr>
          <p:spPr bwMode="auto">
            <a:xfrm>
              <a:off x="4000" y="2191"/>
              <a:ext cx="176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21579" name="Rectangle 75"/>
            <p:cNvSpPr>
              <a:spLocks noChangeArrowheads="1"/>
            </p:cNvSpPr>
            <p:nvPr/>
          </p:nvSpPr>
          <p:spPr bwMode="auto">
            <a:xfrm>
              <a:off x="4044" y="2200"/>
              <a:ext cx="21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21580" name="Rectangle 76"/>
            <p:cNvSpPr>
              <a:spLocks noChangeArrowheads="1"/>
            </p:cNvSpPr>
            <p:nvPr/>
          </p:nvSpPr>
          <p:spPr bwMode="auto">
            <a:xfrm>
              <a:off x="4193" y="2174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21582" name="Group 78"/>
          <p:cNvGrpSpPr>
            <a:grpSpLocks noChangeAspect="1"/>
          </p:cNvGrpSpPr>
          <p:nvPr/>
        </p:nvGrpSpPr>
        <p:grpSpPr bwMode="auto">
          <a:xfrm>
            <a:off x="838200" y="2665413"/>
            <a:ext cx="3865563" cy="466725"/>
            <a:chOff x="528" y="1679"/>
            <a:chExt cx="2435" cy="294"/>
          </a:xfrm>
        </p:grpSpPr>
        <p:sp>
          <p:nvSpPr>
            <p:cNvPr id="21581" name="AutoShape 77"/>
            <p:cNvSpPr>
              <a:spLocks noChangeAspect="1" noChangeArrowheads="1" noTextEdit="1"/>
            </p:cNvSpPr>
            <p:nvPr/>
          </p:nvSpPr>
          <p:spPr bwMode="auto">
            <a:xfrm>
              <a:off x="528" y="1679"/>
              <a:ext cx="2435" cy="2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Rectangle 79"/>
            <p:cNvSpPr>
              <a:spLocks noChangeArrowheads="1"/>
            </p:cNvSpPr>
            <p:nvPr/>
          </p:nvSpPr>
          <p:spPr bwMode="auto">
            <a:xfrm>
              <a:off x="626" y="1679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21584" name="Rectangle 80"/>
            <p:cNvSpPr>
              <a:spLocks noChangeArrowheads="1"/>
            </p:cNvSpPr>
            <p:nvPr/>
          </p:nvSpPr>
          <p:spPr bwMode="auto">
            <a:xfrm>
              <a:off x="716" y="1679"/>
              <a:ext cx="49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21585" name="Rectangle 81"/>
            <p:cNvSpPr>
              <a:spLocks noChangeArrowheads="1"/>
            </p:cNvSpPr>
            <p:nvPr/>
          </p:nvSpPr>
          <p:spPr bwMode="auto">
            <a:xfrm>
              <a:off x="912" y="1679"/>
              <a:ext cx="68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21586" name="Rectangle 82"/>
            <p:cNvSpPr>
              <a:spLocks noChangeArrowheads="1"/>
            </p:cNvSpPr>
            <p:nvPr/>
          </p:nvSpPr>
          <p:spPr bwMode="auto">
            <a:xfrm>
              <a:off x="536" y="1826"/>
              <a:ext cx="13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21587" name="Rectangle 83"/>
            <p:cNvSpPr>
              <a:spLocks noChangeArrowheads="1"/>
            </p:cNvSpPr>
            <p:nvPr/>
          </p:nvSpPr>
          <p:spPr bwMode="auto">
            <a:xfrm>
              <a:off x="602" y="1875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21588" name="Rectangle 84"/>
            <p:cNvSpPr>
              <a:spLocks noChangeArrowheads="1"/>
            </p:cNvSpPr>
            <p:nvPr/>
          </p:nvSpPr>
          <p:spPr bwMode="auto">
            <a:xfrm>
              <a:off x="675" y="1826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21589" name="Rectangle 85"/>
            <p:cNvSpPr>
              <a:spLocks noChangeArrowheads="1"/>
            </p:cNvSpPr>
            <p:nvPr/>
          </p:nvSpPr>
          <p:spPr bwMode="auto">
            <a:xfrm>
              <a:off x="782" y="1875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21590" name="Rectangle 86"/>
            <p:cNvSpPr>
              <a:spLocks noChangeArrowheads="1"/>
            </p:cNvSpPr>
            <p:nvPr/>
          </p:nvSpPr>
          <p:spPr bwMode="auto">
            <a:xfrm>
              <a:off x="847" y="1875"/>
              <a:ext cx="18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21591" name="Rectangle 87"/>
            <p:cNvSpPr>
              <a:spLocks noChangeArrowheads="1"/>
            </p:cNvSpPr>
            <p:nvPr/>
          </p:nvSpPr>
          <p:spPr bwMode="auto">
            <a:xfrm>
              <a:off x="937" y="1859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1592" name="Rectangle 88"/>
            <p:cNvSpPr>
              <a:spLocks noChangeArrowheads="1"/>
            </p:cNvSpPr>
            <p:nvPr/>
          </p:nvSpPr>
          <p:spPr bwMode="auto">
            <a:xfrm>
              <a:off x="1010" y="1826"/>
              <a:ext cx="23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21593" name="Rectangle 89"/>
            <p:cNvSpPr>
              <a:spLocks noChangeArrowheads="1"/>
            </p:cNvSpPr>
            <p:nvPr/>
          </p:nvSpPr>
          <p:spPr bwMode="auto">
            <a:xfrm>
              <a:off x="1174" y="1826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21594" name="Rectangle 90"/>
            <p:cNvSpPr>
              <a:spLocks noChangeArrowheads="1"/>
            </p:cNvSpPr>
            <p:nvPr/>
          </p:nvSpPr>
          <p:spPr bwMode="auto">
            <a:xfrm>
              <a:off x="1272" y="1850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1595" name="Rectangle 91"/>
            <p:cNvSpPr>
              <a:spLocks noChangeArrowheads="1"/>
            </p:cNvSpPr>
            <p:nvPr/>
          </p:nvSpPr>
          <p:spPr bwMode="auto">
            <a:xfrm>
              <a:off x="1353" y="1704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21596" name="Rectangle 92"/>
            <p:cNvSpPr>
              <a:spLocks noChangeArrowheads="1"/>
            </p:cNvSpPr>
            <p:nvPr/>
          </p:nvSpPr>
          <p:spPr bwMode="auto">
            <a:xfrm>
              <a:off x="1484" y="1679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21597" name="Rectangle 93"/>
            <p:cNvSpPr>
              <a:spLocks noChangeArrowheads="1"/>
            </p:cNvSpPr>
            <p:nvPr/>
          </p:nvSpPr>
          <p:spPr bwMode="auto">
            <a:xfrm>
              <a:off x="1566" y="1704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21598" name="Rectangle 94"/>
            <p:cNvSpPr>
              <a:spLocks noChangeArrowheads="1"/>
            </p:cNvSpPr>
            <p:nvPr/>
          </p:nvSpPr>
          <p:spPr bwMode="auto">
            <a:xfrm>
              <a:off x="1639" y="1761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21599" name="Rectangle 95"/>
            <p:cNvSpPr>
              <a:spLocks noChangeArrowheads="1"/>
            </p:cNvSpPr>
            <p:nvPr/>
          </p:nvSpPr>
          <p:spPr bwMode="auto">
            <a:xfrm>
              <a:off x="1721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21600" name="Rectangle 96"/>
            <p:cNvSpPr>
              <a:spLocks noChangeArrowheads="1"/>
            </p:cNvSpPr>
            <p:nvPr/>
          </p:nvSpPr>
          <p:spPr bwMode="auto">
            <a:xfrm>
              <a:off x="1803" y="1704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21601" name="Rectangle 97"/>
            <p:cNvSpPr>
              <a:spLocks noChangeArrowheads="1"/>
            </p:cNvSpPr>
            <p:nvPr/>
          </p:nvSpPr>
          <p:spPr bwMode="auto">
            <a:xfrm>
              <a:off x="1876" y="1761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21602" name="Rectangle 98"/>
            <p:cNvSpPr>
              <a:spLocks noChangeArrowheads="1"/>
            </p:cNvSpPr>
            <p:nvPr/>
          </p:nvSpPr>
          <p:spPr bwMode="auto">
            <a:xfrm>
              <a:off x="1958" y="1761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21603" name="Rectangle 99"/>
            <p:cNvSpPr>
              <a:spLocks noChangeArrowheads="1"/>
            </p:cNvSpPr>
            <p:nvPr/>
          </p:nvSpPr>
          <p:spPr bwMode="auto">
            <a:xfrm>
              <a:off x="2072" y="1745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1604" name="Rectangle 100"/>
            <p:cNvSpPr>
              <a:spLocks noChangeArrowheads="1"/>
            </p:cNvSpPr>
            <p:nvPr/>
          </p:nvSpPr>
          <p:spPr bwMode="auto">
            <a:xfrm>
              <a:off x="2162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21605" name="Rectangle 101"/>
            <p:cNvSpPr>
              <a:spLocks noChangeArrowheads="1"/>
            </p:cNvSpPr>
            <p:nvPr/>
          </p:nvSpPr>
          <p:spPr bwMode="auto">
            <a:xfrm>
              <a:off x="2236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21606" name="Rectangle 102"/>
            <p:cNvSpPr>
              <a:spLocks noChangeArrowheads="1"/>
            </p:cNvSpPr>
            <p:nvPr/>
          </p:nvSpPr>
          <p:spPr bwMode="auto">
            <a:xfrm>
              <a:off x="2309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21607" name="Rectangle 103"/>
            <p:cNvSpPr>
              <a:spLocks noChangeArrowheads="1"/>
            </p:cNvSpPr>
            <p:nvPr/>
          </p:nvSpPr>
          <p:spPr bwMode="auto">
            <a:xfrm>
              <a:off x="2391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21608" name="Rectangle 104"/>
            <p:cNvSpPr>
              <a:spLocks noChangeArrowheads="1"/>
            </p:cNvSpPr>
            <p:nvPr/>
          </p:nvSpPr>
          <p:spPr bwMode="auto">
            <a:xfrm>
              <a:off x="2464" y="1704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21609" name="Rectangle 105"/>
            <p:cNvSpPr>
              <a:spLocks noChangeArrowheads="1"/>
            </p:cNvSpPr>
            <p:nvPr/>
          </p:nvSpPr>
          <p:spPr bwMode="auto">
            <a:xfrm>
              <a:off x="2538" y="1704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21610" name="Rectangle 106"/>
            <p:cNvSpPr>
              <a:spLocks noChangeArrowheads="1"/>
            </p:cNvSpPr>
            <p:nvPr/>
          </p:nvSpPr>
          <p:spPr bwMode="auto">
            <a:xfrm>
              <a:off x="2620" y="1737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1611" name="Rectangle 107"/>
            <p:cNvSpPr>
              <a:spLocks noChangeArrowheads="1"/>
            </p:cNvSpPr>
            <p:nvPr/>
          </p:nvSpPr>
          <p:spPr bwMode="auto">
            <a:xfrm>
              <a:off x="2710" y="1696"/>
              <a:ext cx="17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21612" name="Rectangle 108"/>
            <p:cNvSpPr>
              <a:spLocks noChangeArrowheads="1"/>
            </p:cNvSpPr>
            <p:nvPr/>
          </p:nvSpPr>
          <p:spPr bwMode="auto">
            <a:xfrm>
              <a:off x="2759" y="1704"/>
              <a:ext cx="2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21613" name="Rectangle 109"/>
            <p:cNvSpPr>
              <a:spLocks noChangeArrowheads="1"/>
            </p:cNvSpPr>
            <p:nvPr/>
          </p:nvSpPr>
          <p:spPr bwMode="auto">
            <a:xfrm>
              <a:off x="2889" y="1679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010D-17DD-47D5-B279-8FC7EB1A32D4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Random Field (CRF)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Similar to PMM, but based on Markov random field theory (undirected graph) 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grpSp>
        <p:nvGrpSpPr>
          <p:cNvPr id="72711" name="Group 7"/>
          <p:cNvGrpSpPr>
            <a:grpSpLocks noChangeAspect="1"/>
          </p:cNvGrpSpPr>
          <p:nvPr/>
        </p:nvGrpSpPr>
        <p:grpSpPr bwMode="auto">
          <a:xfrm>
            <a:off x="838200" y="2909888"/>
            <a:ext cx="3865563" cy="466725"/>
            <a:chOff x="528" y="1833"/>
            <a:chExt cx="2435" cy="294"/>
          </a:xfrm>
        </p:grpSpPr>
        <p:sp>
          <p:nvSpPr>
            <p:cNvPr id="72710" name="AutoShape 6"/>
            <p:cNvSpPr>
              <a:spLocks noChangeAspect="1" noChangeArrowheads="1" noTextEdit="1"/>
            </p:cNvSpPr>
            <p:nvPr/>
          </p:nvSpPr>
          <p:spPr bwMode="auto">
            <a:xfrm>
              <a:off x="528" y="1833"/>
              <a:ext cx="2435" cy="2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2" name="Rectangle 8"/>
            <p:cNvSpPr>
              <a:spLocks noChangeArrowheads="1"/>
            </p:cNvSpPr>
            <p:nvPr/>
          </p:nvSpPr>
          <p:spPr bwMode="auto">
            <a:xfrm>
              <a:off x="626" y="1833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72713" name="Rectangle 9"/>
            <p:cNvSpPr>
              <a:spLocks noChangeArrowheads="1"/>
            </p:cNvSpPr>
            <p:nvPr/>
          </p:nvSpPr>
          <p:spPr bwMode="auto">
            <a:xfrm>
              <a:off x="716" y="1833"/>
              <a:ext cx="49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72714" name="Rectangle 10"/>
            <p:cNvSpPr>
              <a:spLocks noChangeArrowheads="1"/>
            </p:cNvSpPr>
            <p:nvPr/>
          </p:nvSpPr>
          <p:spPr bwMode="auto">
            <a:xfrm>
              <a:off x="912" y="1833"/>
              <a:ext cx="68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72715" name="Rectangle 11"/>
            <p:cNvSpPr>
              <a:spLocks noChangeArrowheads="1"/>
            </p:cNvSpPr>
            <p:nvPr/>
          </p:nvSpPr>
          <p:spPr bwMode="auto">
            <a:xfrm>
              <a:off x="536" y="1980"/>
              <a:ext cx="13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2716" name="Rectangle 12"/>
            <p:cNvSpPr>
              <a:spLocks noChangeArrowheads="1"/>
            </p:cNvSpPr>
            <p:nvPr/>
          </p:nvSpPr>
          <p:spPr bwMode="auto">
            <a:xfrm>
              <a:off x="602" y="2029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2717" name="Rectangle 13"/>
            <p:cNvSpPr>
              <a:spLocks noChangeArrowheads="1"/>
            </p:cNvSpPr>
            <p:nvPr/>
          </p:nvSpPr>
          <p:spPr bwMode="auto">
            <a:xfrm>
              <a:off x="675" y="1980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2718" name="Rectangle 14"/>
            <p:cNvSpPr>
              <a:spLocks noChangeArrowheads="1"/>
            </p:cNvSpPr>
            <p:nvPr/>
          </p:nvSpPr>
          <p:spPr bwMode="auto">
            <a:xfrm>
              <a:off x="782" y="2029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2719" name="Rectangle 15"/>
            <p:cNvSpPr>
              <a:spLocks noChangeArrowheads="1"/>
            </p:cNvSpPr>
            <p:nvPr/>
          </p:nvSpPr>
          <p:spPr bwMode="auto">
            <a:xfrm>
              <a:off x="847" y="2029"/>
              <a:ext cx="18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2720" name="Rectangle 16"/>
            <p:cNvSpPr>
              <a:spLocks noChangeArrowheads="1"/>
            </p:cNvSpPr>
            <p:nvPr/>
          </p:nvSpPr>
          <p:spPr bwMode="auto">
            <a:xfrm>
              <a:off x="937" y="2013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2721" name="Rectangle 17"/>
            <p:cNvSpPr>
              <a:spLocks noChangeArrowheads="1"/>
            </p:cNvSpPr>
            <p:nvPr/>
          </p:nvSpPr>
          <p:spPr bwMode="auto">
            <a:xfrm>
              <a:off x="1010" y="1980"/>
              <a:ext cx="23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72722" name="Rectangle 18"/>
            <p:cNvSpPr>
              <a:spLocks noChangeArrowheads="1"/>
            </p:cNvSpPr>
            <p:nvPr/>
          </p:nvSpPr>
          <p:spPr bwMode="auto">
            <a:xfrm>
              <a:off x="1174" y="1980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2723" name="Rectangle 19"/>
            <p:cNvSpPr>
              <a:spLocks noChangeArrowheads="1"/>
            </p:cNvSpPr>
            <p:nvPr/>
          </p:nvSpPr>
          <p:spPr bwMode="auto">
            <a:xfrm>
              <a:off x="1272" y="2004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2724" name="Rectangle 20"/>
            <p:cNvSpPr>
              <a:spLocks noChangeArrowheads="1"/>
            </p:cNvSpPr>
            <p:nvPr/>
          </p:nvSpPr>
          <p:spPr bwMode="auto">
            <a:xfrm>
              <a:off x="1353" y="1858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72725" name="Rectangle 21"/>
            <p:cNvSpPr>
              <a:spLocks noChangeArrowheads="1"/>
            </p:cNvSpPr>
            <p:nvPr/>
          </p:nvSpPr>
          <p:spPr bwMode="auto">
            <a:xfrm>
              <a:off x="1484" y="1833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2726" name="Rectangle 22"/>
            <p:cNvSpPr>
              <a:spLocks noChangeArrowheads="1"/>
            </p:cNvSpPr>
            <p:nvPr/>
          </p:nvSpPr>
          <p:spPr bwMode="auto">
            <a:xfrm>
              <a:off x="1566" y="185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2727" name="Rectangle 23"/>
            <p:cNvSpPr>
              <a:spLocks noChangeArrowheads="1"/>
            </p:cNvSpPr>
            <p:nvPr/>
          </p:nvSpPr>
          <p:spPr bwMode="auto">
            <a:xfrm>
              <a:off x="1639" y="1915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2728" name="Rectangle 24"/>
            <p:cNvSpPr>
              <a:spLocks noChangeArrowheads="1"/>
            </p:cNvSpPr>
            <p:nvPr/>
          </p:nvSpPr>
          <p:spPr bwMode="auto">
            <a:xfrm>
              <a:off x="1721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2729" name="Rectangle 25"/>
            <p:cNvSpPr>
              <a:spLocks noChangeArrowheads="1"/>
            </p:cNvSpPr>
            <p:nvPr/>
          </p:nvSpPr>
          <p:spPr bwMode="auto">
            <a:xfrm>
              <a:off x="1803" y="185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2730" name="Rectangle 26"/>
            <p:cNvSpPr>
              <a:spLocks noChangeArrowheads="1"/>
            </p:cNvSpPr>
            <p:nvPr/>
          </p:nvSpPr>
          <p:spPr bwMode="auto">
            <a:xfrm>
              <a:off x="1876" y="1915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2731" name="Rectangle 27"/>
            <p:cNvSpPr>
              <a:spLocks noChangeArrowheads="1"/>
            </p:cNvSpPr>
            <p:nvPr/>
          </p:nvSpPr>
          <p:spPr bwMode="auto">
            <a:xfrm>
              <a:off x="1958" y="1915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2732" name="Rectangle 28"/>
            <p:cNvSpPr>
              <a:spLocks noChangeArrowheads="1"/>
            </p:cNvSpPr>
            <p:nvPr/>
          </p:nvSpPr>
          <p:spPr bwMode="auto">
            <a:xfrm>
              <a:off x="2072" y="1899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2733" name="Rectangle 29"/>
            <p:cNvSpPr>
              <a:spLocks noChangeArrowheads="1"/>
            </p:cNvSpPr>
            <p:nvPr/>
          </p:nvSpPr>
          <p:spPr bwMode="auto">
            <a:xfrm>
              <a:off x="2162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2734" name="Rectangle 30"/>
            <p:cNvSpPr>
              <a:spLocks noChangeArrowheads="1"/>
            </p:cNvSpPr>
            <p:nvPr/>
          </p:nvSpPr>
          <p:spPr bwMode="auto">
            <a:xfrm>
              <a:off x="2236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2735" name="Rectangle 31"/>
            <p:cNvSpPr>
              <a:spLocks noChangeArrowheads="1"/>
            </p:cNvSpPr>
            <p:nvPr/>
          </p:nvSpPr>
          <p:spPr bwMode="auto">
            <a:xfrm>
              <a:off x="2309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2736" name="Rectangle 32"/>
            <p:cNvSpPr>
              <a:spLocks noChangeArrowheads="1"/>
            </p:cNvSpPr>
            <p:nvPr/>
          </p:nvSpPr>
          <p:spPr bwMode="auto">
            <a:xfrm>
              <a:off x="2391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2737" name="Rectangle 33"/>
            <p:cNvSpPr>
              <a:spLocks noChangeArrowheads="1"/>
            </p:cNvSpPr>
            <p:nvPr/>
          </p:nvSpPr>
          <p:spPr bwMode="auto">
            <a:xfrm>
              <a:off x="2464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2738" name="Rectangle 34"/>
            <p:cNvSpPr>
              <a:spLocks noChangeArrowheads="1"/>
            </p:cNvSpPr>
            <p:nvPr/>
          </p:nvSpPr>
          <p:spPr bwMode="auto">
            <a:xfrm>
              <a:off x="2538" y="185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2739" name="Rectangle 35"/>
            <p:cNvSpPr>
              <a:spLocks noChangeArrowheads="1"/>
            </p:cNvSpPr>
            <p:nvPr/>
          </p:nvSpPr>
          <p:spPr bwMode="auto">
            <a:xfrm>
              <a:off x="2620" y="1891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2740" name="Rectangle 36"/>
            <p:cNvSpPr>
              <a:spLocks noChangeArrowheads="1"/>
            </p:cNvSpPr>
            <p:nvPr/>
          </p:nvSpPr>
          <p:spPr bwMode="auto">
            <a:xfrm>
              <a:off x="2710" y="1850"/>
              <a:ext cx="17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72741" name="Rectangle 37"/>
            <p:cNvSpPr>
              <a:spLocks noChangeArrowheads="1"/>
            </p:cNvSpPr>
            <p:nvPr/>
          </p:nvSpPr>
          <p:spPr bwMode="auto">
            <a:xfrm>
              <a:off x="2759" y="1858"/>
              <a:ext cx="2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2742" name="Rectangle 38"/>
            <p:cNvSpPr>
              <a:spLocks noChangeArrowheads="1"/>
            </p:cNvSpPr>
            <p:nvPr/>
          </p:nvSpPr>
          <p:spPr bwMode="auto">
            <a:xfrm>
              <a:off x="2889" y="1833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72744" name="Group 40"/>
          <p:cNvGrpSpPr>
            <a:grpSpLocks noChangeAspect="1"/>
          </p:cNvGrpSpPr>
          <p:nvPr/>
        </p:nvGrpSpPr>
        <p:grpSpPr bwMode="auto">
          <a:xfrm>
            <a:off x="1012825" y="3482975"/>
            <a:ext cx="5921375" cy="738188"/>
            <a:chOff x="638" y="2194"/>
            <a:chExt cx="3730" cy="465"/>
          </a:xfrm>
        </p:grpSpPr>
        <p:sp>
          <p:nvSpPr>
            <p:cNvPr id="72743" name="AutoShape 39"/>
            <p:cNvSpPr>
              <a:spLocks noChangeAspect="1" noChangeArrowheads="1" noTextEdit="1"/>
            </p:cNvSpPr>
            <p:nvPr/>
          </p:nvSpPr>
          <p:spPr bwMode="auto">
            <a:xfrm>
              <a:off x="638" y="2194"/>
              <a:ext cx="3730" cy="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45" name="Rectangle 41"/>
            <p:cNvSpPr>
              <a:spLocks noChangeArrowheads="1"/>
            </p:cNvSpPr>
            <p:nvPr/>
          </p:nvSpPr>
          <p:spPr bwMode="auto">
            <a:xfrm>
              <a:off x="638" y="2299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72746" name="Rectangle 42"/>
            <p:cNvSpPr>
              <a:spLocks noChangeArrowheads="1"/>
            </p:cNvSpPr>
            <p:nvPr/>
          </p:nvSpPr>
          <p:spPr bwMode="auto">
            <a:xfrm>
              <a:off x="1051" y="2299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72747" name="Rectangle 43"/>
            <p:cNvSpPr>
              <a:spLocks noChangeArrowheads="1"/>
            </p:cNvSpPr>
            <p:nvPr/>
          </p:nvSpPr>
          <p:spPr bwMode="auto">
            <a:xfrm>
              <a:off x="1147" y="2299"/>
              <a:ext cx="50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72748" name="Rectangle 44"/>
            <p:cNvSpPr>
              <a:spLocks noChangeArrowheads="1"/>
            </p:cNvSpPr>
            <p:nvPr/>
          </p:nvSpPr>
          <p:spPr bwMode="auto">
            <a:xfrm>
              <a:off x="1358" y="2299"/>
              <a:ext cx="70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72749" name="Rectangle 45"/>
            <p:cNvSpPr>
              <a:spLocks noChangeArrowheads="1"/>
            </p:cNvSpPr>
            <p:nvPr/>
          </p:nvSpPr>
          <p:spPr bwMode="auto">
            <a:xfrm>
              <a:off x="954" y="2457"/>
              <a:ext cx="13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2750" name="Rectangle 46"/>
            <p:cNvSpPr>
              <a:spLocks noChangeArrowheads="1"/>
            </p:cNvSpPr>
            <p:nvPr/>
          </p:nvSpPr>
          <p:spPr bwMode="auto">
            <a:xfrm>
              <a:off x="1024" y="2509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2751" name="Rectangle 47"/>
            <p:cNvSpPr>
              <a:spLocks noChangeArrowheads="1"/>
            </p:cNvSpPr>
            <p:nvPr/>
          </p:nvSpPr>
          <p:spPr bwMode="auto">
            <a:xfrm>
              <a:off x="1094" y="2457"/>
              <a:ext cx="17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2752" name="Rectangle 48"/>
            <p:cNvSpPr>
              <a:spLocks noChangeArrowheads="1"/>
            </p:cNvSpPr>
            <p:nvPr/>
          </p:nvSpPr>
          <p:spPr bwMode="auto">
            <a:xfrm>
              <a:off x="1209" y="2509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2753" name="Rectangle 49"/>
            <p:cNvSpPr>
              <a:spLocks noChangeArrowheads="1"/>
            </p:cNvSpPr>
            <p:nvPr/>
          </p:nvSpPr>
          <p:spPr bwMode="auto">
            <a:xfrm>
              <a:off x="1279" y="2509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2754" name="Rectangle 50"/>
            <p:cNvSpPr>
              <a:spLocks noChangeArrowheads="1"/>
            </p:cNvSpPr>
            <p:nvPr/>
          </p:nvSpPr>
          <p:spPr bwMode="auto">
            <a:xfrm>
              <a:off x="1384" y="2492"/>
              <a:ext cx="28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2755" name="Rectangle 51"/>
            <p:cNvSpPr>
              <a:spLocks noChangeArrowheads="1"/>
            </p:cNvSpPr>
            <p:nvPr/>
          </p:nvSpPr>
          <p:spPr bwMode="auto">
            <a:xfrm>
              <a:off x="1463" y="2457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72756" name="Rectangle 52"/>
            <p:cNvSpPr>
              <a:spLocks noChangeArrowheads="1"/>
            </p:cNvSpPr>
            <p:nvPr/>
          </p:nvSpPr>
          <p:spPr bwMode="auto">
            <a:xfrm>
              <a:off x="1630" y="2457"/>
              <a:ext cx="17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2757" name="Rectangle 53"/>
            <p:cNvSpPr>
              <a:spLocks noChangeArrowheads="1"/>
            </p:cNvSpPr>
            <p:nvPr/>
          </p:nvSpPr>
          <p:spPr bwMode="auto">
            <a:xfrm>
              <a:off x="1744" y="2484"/>
              <a:ext cx="28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2758" name="Rectangle 54"/>
            <p:cNvSpPr>
              <a:spLocks noChangeArrowheads="1"/>
            </p:cNvSpPr>
            <p:nvPr/>
          </p:nvSpPr>
          <p:spPr bwMode="auto">
            <a:xfrm>
              <a:off x="2007" y="2177"/>
              <a:ext cx="39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2759" name="Rectangle 55"/>
            <p:cNvSpPr>
              <a:spLocks noChangeArrowheads="1"/>
            </p:cNvSpPr>
            <p:nvPr/>
          </p:nvSpPr>
          <p:spPr bwMode="auto">
            <a:xfrm>
              <a:off x="1832" y="2405"/>
              <a:ext cx="456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0" name="Rectangle 56"/>
            <p:cNvSpPr>
              <a:spLocks noChangeArrowheads="1"/>
            </p:cNvSpPr>
            <p:nvPr/>
          </p:nvSpPr>
          <p:spPr bwMode="auto">
            <a:xfrm>
              <a:off x="1832" y="2457"/>
              <a:ext cx="20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72761" name="Rectangle 57"/>
            <p:cNvSpPr>
              <a:spLocks noChangeArrowheads="1"/>
            </p:cNvSpPr>
            <p:nvPr/>
          </p:nvSpPr>
          <p:spPr bwMode="auto">
            <a:xfrm>
              <a:off x="1972" y="2431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2762" name="Rectangle 58"/>
            <p:cNvSpPr>
              <a:spLocks noChangeArrowheads="1"/>
            </p:cNvSpPr>
            <p:nvPr/>
          </p:nvSpPr>
          <p:spPr bwMode="auto">
            <a:xfrm>
              <a:off x="2060" y="2457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2763" name="Rectangle 59"/>
            <p:cNvSpPr>
              <a:spLocks noChangeArrowheads="1"/>
            </p:cNvSpPr>
            <p:nvPr/>
          </p:nvSpPr>
          <p:spPr bwMode="auto">
            <a:xfrm>
              <a:off x="2200" y="2431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2764" name="Rectangle 60"/>
            <p:cNvSpPr>
              <a:spLocks noChangeArrowheads="1"/>
            </p:cNvSpPr>
            <p:nvPr/>
          </p:nvSpPr>
          <p:spPr bwMode="auto">
            <a:xfrm>
              <a:off x="2297" y="2325"/>
              <a:ext cx="36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exp</a:t>
              </a:r>
              <a:endParaRPr lang="en-US" altLang="en-US"/>
            </a:p>
          </p:txBody>
        </p:sp>
        <p:sp>
          <p:nvSpPr>
            <p:cNvPr id="72765" name="Rectangle 61"/>
            <p:cNvSpPr>
              <a:spLocks noChangeArrowheads="1"/>
            </p:cNvSpPr>
            <p:nvPr/>
          </p:nvSpPr>
          <p:spPr bwMode="auto">
            <a:xfrm>
              <a:off x="2578" y="2299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2766" name="Rectangle 62"/>
            <p:cNvSpPr>
              <a:spLocks noChangeArrowheads="1"/>
            </p:cNvSpPr>
            <p:nvPr/>
          </p:nvSpPr>
          <p:spPr bwMode="auto">
            <a:xfrm>
              <a:off x="2665" y="2194"/>
              <a:ext cx="324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2767" name="Rectangle 63"/>
            <p:cNvSpPr>
              <a:spLocks noChangeArrowheads="1"/>
            </p:cNvSpPr>
            <p:nvPr/>
          </p:nvSpPr>
          <p:spPr bwMode="auto">
            <a:xfrm>
              <a:off x="2753" y="2536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2768" name="Rectangle 64"/>
            <p:cNvSpPr>
              <a:spLocks noChangeArrowheads="1"/>
            </p:cNvSpPr>
            <p:nvPr/>
          </p:nvSpPr>
          <p:spPr bwMode="auto">
            <a:xfrm>
              <a:off x="2911" y="2325"/>
              <a:ext cx="21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72769" name="Rectangle 65"/>
            <p:cNvSpPr>
              <a:spLocks noChangeArrowheads="1"/>
            </p:cNvSpPr>
            <p:nvPr/>
          </p:nvSpPr>
          <p:spPr bwMode="auto">
            <a:xfrm>
              <a:off x="3051" y="2378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2770" name="Rectangle 66"/>
            <p:cNvSpPr>
              <a:spLocks noChangeArrowheads="1"/>
            </p:cNvSpPr>
            <p:nvPr/>
          </p:nvSpPr>
          <p:spPr bwMode="auto">
            <a:xfrm>
              <a:off x="3104" y="2325"/>
              <a:ext cx="166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72771" name="Rectangle 67"/>
            <p:cNvSpPr>
              <a:spLocks noChangeArrowheads="1"/>
            </p:cNvSpPr>
            <p:nvPr/>
          </p:nvSpPr>
          <p:spPr bwMode="auto">
            <a:xfrm>
              <a:off x="3192" y="2378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2772" name="Rectangle 68"/>
            <p:cNvSpPr>
              <a:spLocks noChangeArrowheads="1"/>
            </p:cNvSpPr>
            <p:nvPr/>
          </p:nvSpPr>
          <p:spPr bwMode="auto">
            <a:xfrm>
              <a:off x="3253" y="2299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2773" name="Rectangle 69"/>
            <p:cNvSpPr>
              <a:spLocks noChangeArrowheads="1"/>
            </p:cNvSpPr>
            <p:nvPr/>
          </p:nvSpPr>
          <p:spPr bwMode="auto">
            <a:xfrm>
              <a:off x="3332" y="2325"/>
              <a:ext cx="166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2774" name="Rectangle 70"/>
            <p:cNvSpPr>
              <a:spLocks noChangeArrowheads="1"/>
            </p:cNvSpPr>
            <p:nvPr/>
          </p:nvSpPr>
          <p:spPr bwMode="auto">
            <a:xfrm>
              <a:off x="3420" y="2387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2775" name="Rectangle 71"/>
            <p:cNvSpPr>
              <a:spLocks noChangeArrowheads="1"/>
            </p:cNvSpPr>
            <p:nvPr/>
          </p:nvSpPr>
          <p:spPr bwMode="auto">
            <a:xfrm>
              <a:off x="3508" y="2325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2776" name="Rectangle 72"/>
            <p:cNvSpPr>
              <a:spLocks noChangeArrowheads="1"/>
            </p:cNvSpPr>
            <p:nvPr/>
          </p:nvSpPr>
          <p:spPr bwMode="auto">
            <a:xfrm>
              <a:off x="3596" y="2325"/>
              <a:ext cx="166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2777" name="Rectangle 73"/>
            <p:cNvSpPr>
              <a:spLocks noChangeArrowheads="1"/>
            </p:cNvSpPr>
            <p:nvPr/>
          </p:nvSpPr>
          <p:spPr bwMode="auto">
            <a:xfrm>
              <a:off x="3675" y="2387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2778" name="Rectangle 74"/>
            <p:cNvSpPr>
              <a:spLocks noChangeArrowheads="1"/>
            </p:cNvSpPr>
            <p:nvPr/>
          </p:nvSpPr>
          <p:spPr bwMode="auto">
            <a:xfrm>
              <a:off x="3762" y="2387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2779" name="Rectangle 75"/>
            <p:cNvSpPr>
              <a:spLocks noChangeArrowheads="1"/>
            </p:cNvSpPr>
            <p:nvPr/>
          </p:nvSpPr>
          <p:spPr bwMode="auto">
            <a:xfrm>
              <a:off x="3876" y="2369"/>
              <a:ext cx="33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2780" name="Rectangle 76"/>
            <p:cNvSpPr>
              <a:spLocks noChangeArrowheads="1"/>
            </p:cNvSpPr>
            <p:nvPr/>
          </p:nvSpPr>
          <p:spPr bwMode="auto">
            <a:xfrm>
              <a:off x="3973" y="2325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2781" name="Rectangle 77"/>
            <p:cNvSpPr>
              <a:spLocks noChangeArrowheads="1"/>
            </p:cNvSpPr>
            <p:nvPr/>
          </p:nvSpPr>
          <p:spPr bwMode="auto">
            <a:xfrm>
              <a:off x="4061" y="2325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2782" name="Rectangle 78"/>
            <p:cNvSpPr>
              <a:spLocks noChangeArrowheads="1"/>
            </p:cNvSpPr>
            <p:nvPr/>
          </p:nvSpPr>
          <p:spPr bwMode="auto">
            <a:xfrm>
              <a:off x="4201" y="2299"/>
              <a:ext cx="474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04BF-686B-4D64-943E-C4374563F9DB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Collins’ Perceptron Training for HMM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Similar to HMM, but use Perceptron algorithm to learn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914400" y="5410200"/>
            <a:ext cx="77724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Rectangle 12"/>
          <p:cNvSpPr>
            <a:spLocks noChangeArrowheads="1"/>
          </p:cNvSpPr>
          <p:nvPr/>
        </p:nvSpPr>
        <p:spPr bwMode="auto">
          <a:xfrm>
            <a:off x="914400" y="4800600"/>
            <a:ext cx="77724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914400" y="4114800"/>
            <a:ext cx="77724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695" name="Group 15"/>
          <p:cNvGrpSpPr>
            <a:grpSpLocks noChangeAspect="1"/>
          </p:cNvGrpSpPr>
          <p:nvPr/>
        </p:nvGrpSpPr>
        <p:grpSpPr bwMode="auto">
          <a:xfrm>
            <a:off x="838200" y="2909888"/>
            <a:ext cx="3865563" cy="466725"/>
            <a:chOff x="528" y="1833"/>
            <a:chExt cx="2435" cy="294"/>
          </a:xfrm>
        </p:grpSpPr>
        <p:sp>
          <p:nvSpPr>
            <p:cNvPr id="71694" name="AutoShape 14"/>
            <p:cNvSpPr>
              <a:spLocks noChangeAspect="1" noChangeArrowheads="1" noTextEdit="1"/>
            </p:cNvSpPr>
            <p:nvPr/>
          </p:nvSpPr>
          <p:spPr bwMode="auto">
            <a:xfrm>
              <a:off x="528" y="1833"/>
              <a:ext cx="2435" cy="2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6" name="Rectangle 16"/>
            <p:cNvSpPr>
              <a:spLocks noChangeArrowheads="1"/>
            </p:cNvSpPr>
            <p:nvPr/>
          </p:nvSpPr>
          <p:spPr bwMode="auto">
            <a:xfrm>
              <a:off x="626" y="1833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71697" name="Rectangle 17"/>
            <p:cNvSpPr>
              <a:spLocks noChangeArrowheads="1"/>
            </p:cNvSpPr>
            <p:nvPr/>
          </p:nvSpPr>
          <p:spPr bwMode="auto">
            <a:xfrm>
              <a:off x="716" y="1833"/>
              <a:ext cx="49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71698" name="Rectangle 18"/>
            <p:cNvSpPr>
              <a:spLocks noChangeArrowheads="1"/>
            </p:cNvSpPr>
            <p:nvPr/>
          </p:nvSpPr>
          <p:spPr bwMode="auto">
            <a:xfrm>
              <a:off x="912" y="1833"/>
              <a:ext cx="68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71699" name="Rectangle 19"/>
            <p:cNvSpPr>
              <a:spLocks noChangeArrowheads="1"/>
            </p:cNvSpPr>
            <p:nvPr/>
          </p:nvSpPr>
          <p:spPr bwMode="auto">
            <a:xfrm>
              <a:off x="536" y="1980"/>
              <a:ext cx="13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1700" name="Rectangle 20"/>
            <p:cNvSpPr>
              <a:spLocks noChangeArrowheads="1"/>
            </p:cNvSpPr>
            <p:nvPr/>
          </p:nvSpPr>
          <p:spPr bwMode="auto">
            <a:xfrm>
              <a:off x="602" y="2029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1701" name="Rectangle 21"/>
            <p:cNvSpPr>
              <a:spLocks noChangeArrowheads="1"/>
            </p:cNvSpPr>
            <p:nvPr/>
          </p:nvSpPr>
          <p:spPr bwMode="auto">
            <a:xfrm>
              <a:off x="675" y="1980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1702" name="Rectangle 22"/>
            <p:cNvSpPr>
              <a:spLocks noChangeArrowheads="1"/>
            </p:cNvSpPr>
            <p:nvPr/>
          </p:nvSpPr>
          <p:spPr bwMode="auto">
            <a:xfrm>
              <a:off x="782" y="2029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1703" name="Rectangle 23"/>
            <p:cNvSpPr>
              <a:spLocks noChangeArrowheads="1"/>
            </p:cNvSpPr>
            <p:nvPr/>
          </p:nvSpPr>
          <p:spPr bwMode="auto">
            <a:xfrm>
              <a:off x="847" y="2029"/>
              <a:ext cx="18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1704" name="Rectangle 24"/>
            <p:cNvSpPr>
              <a:spLocks noChangeArrowheads="1"/>
            </p:cNvSpPr>
            <p:nvPr/>
          </p:nvSpPr>
          <p:spPr bwMode="auto">
            <a:xfrm>
              <a:off x="937" y="2013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1705" name="Rectangle 25"/>
            <p:cNvSpPr>
              <a:spLocks noChangeArrowheads="1"/>
            </p:cNvSpPr>
            <p:nvPr/>
          </p:nvSpPr>
          <p:spPr bwMode="auto">
            <a:xfrm>
              <a:off x="1010" y="1980"/>
              <a:ext cx="23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71706" name="Rectangle 26"/>
            <p:cNvSpPr>
              <a:spLocks noChangeArrowheads="1"/>
            </p:cNvSpPr>
            <p:nvPr/>
          </p:nvSpPr>
          <p:spPr bwMode="auto">
            <a:xfrm>
              <a:off x="1174" y="1980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1707" name="Rectangle 27"/>
            <p:cNvSpPr>
              <a:spLocks noChangeArrowheads="1"/>
            </p:cNvSpPr>
            <p:nvPr/>
          </p:nvSpPr>
          <p:spPr bwMode="auto">
            <a:xfrm>
              <a:off x="1272" y="2004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1708" name="Rectangle 28"/>
            <p:cNvSpPr>
              <a:spLocks noChangeArrowheads="1"/>
            </p:cNvSpPr>
            <p:nvPr/>
          </p:nvSpPr>
          <p:spPr bwMode="auto">
            <a:xfrm>
              <a:off x="1353" y="1858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71709" name="Rectangle 29"/>
            <p:cNvSpPr>
              <a:spLocks noChangeArrowheads="1"/>
            </p:cNvSpPr>
            <p:nvPr/>
          </p:nvSpPr>
          <p:spPr bwMode="auto">
            <a:xfrm>
              <a:off x="1484" y="1833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1710" name="Rectangle 30"/>
            <p:cNvSpPr>
              <a:spLocks noChangeArrowheads="1"/>
            </p:cNvSpPr>
            <p:nvPr/>
          </p:nvSpPr>
          <p:spPr bwMode="auto">
            <a:xfrm>
              <a:off x="1566" y="185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1711" name="Rectangle 31"/>
            <p:cNvSpPr>
              <a:spLocks noChangeArrowheads="1"/>
            </p:cNvSpPr>
            <p:nvPr/>
          </p:nvSpPr>
          <p:spPr bwMode="auto">
            <a:xfrm>
              <a:off x="1639" y="1915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1712" name="Rectangle 32"/>
            <p:cNvSpPr>
              <a:spLocks noChangeArrowheads="1"/>
            </p:cNvSpPr>
            <p:nvPr/>
          </p:nvSpPr>
          <p:spPr bwMode="auto">
            <a:xfrm>
              <a:off x="1721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1713" name="Rectangle 33"/>
            <p:cNvSpPr>
              <a:spLocks noChangeArrowheads="1"/>
            </p:cNvSpPr>
            <p:nvPr/>
          </p:nvSpPr>
          <p:spPr bwMode="auto">
            <a:xfrm>
              <a:off x="1803" y="185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1714" name="Rectangle 34"/>
            <p:cNvSpPr>
              <a:spLocks noChangeArrowheads="1"/>
            </p:cNvSpPr>
            <p:nvPr/>
          </p:nvSpPr>
          <p:spPr bwMode="auto">
            <a:xfrm>
              <a:off x="1876" y="1915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1715" name="Rectangle 35"/>
            <p:cNvSpPr>
              <a:spLocks noChangeArrowheads="1"/>
            </p:cNvSpPr>
            <p:nvPr/>
          </p:nvSpPr>
          <p:spPr bwMode="auto">
            <a:xfrm>
              <a:off x="1958" y="1915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1716" name="Rectangle 36"/>
            <p:cNvSpPr>
              <a:spLocks noChangeArrowheads="1"/>
            </p:cNvSpPr>
            <p:nvPr/>
          </p:nvSpPr>
          <p:spPr bwMode="auto">
            <a:xfrm>
              <a:off x="2072" y="1899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1717" name="Rectangle 37"/>
            <p:cNvSpPr>
              <a:spLocks noChangeArrowheads="1"/>
            </p:cNvSpPr>
            <p:nvPr/>
          </p:nvSpPr>
          <p:spPr bwMode="auto">
            <a:xfrm>
              <a:off x="2162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1718" name="Rectangle 38"/>
            <p:cNvSpPr>
              <a:spLocks noChangeArrowheads="1"/>
            </p:cNvSpPr>
            <p:nvPr/>
          </p:nvSpPr>
          <p:spPr bwMode="auto">
            <a:xfrm>
              <a:off x="2236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1719" name="Rectangle 39"/>
            <p:cNvSpPr>
              <a:spLocks noChangeArrowheads="1"/>
            </p:cNvSpPr>
            <p:nvPr/>
          </p:nvSpPr>
          <p:spPr bwMode="auto">
            <a:xfrm>
              <a:off x="2309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1720" name="Rectangle 40"/>
            <p:cNvSpPr>
              <a:spLocks noChangeArrowheads="1"/>
            </p:cNvSpPr>
            <p:nvPr/>
          </p:nvSpPr>
          <p:spPr bwMode="auto">
            <a:xfrm>
              <a:off x="2391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1721" name="Rectangle 41"/>
            <p:cNvSpPr>
              <a:spLocks noChangeArrowheads="1"/>
            </p:cNvSpPr>
            <p:nvPr/>
          </p:nvSpPr>
          <p:spPr bwMode="auto">
            <a:xfrm>
              <a:off x="2464" y="1858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1722" name="Rectangle 42"/>
            <p:cNvSpPr>
              <a:spLocks noChangeArrowheads="1"/>
            </p:cNvSpPr>
            <p:nvPr/>
          </p:nvSpPr>
          <p:spPr bwMode="auto">
            <a:xfrm>
              <a:off x="2538" y="1858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1723" name="Rectangle 43"/>
            <p:cNvSpPr>
              <a:spLocks noChangeArrowheads="1"/>
            </p:cNvSpPr>
            <p:nvPr/>
          </p:nvSpPr>
          <p:spPr bwMode="auto">
            <a:xfrm>
              <a:off x="2620" y="1891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1724" name="Rectangle 44"/>
            <p:cNvSpPr>
              <a:spLocks noChangeArrowheads="1"/>
            </p:cNvSpPr>
            <p:nvPr/>
          </p:nvSpPr>
          <p:spPr bwMode="auto">
            <a:xfrm>
              <a:off x="2710" y="1850"/>
              <a:ext cx="17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71725" name="Rectangle 45"/>
            <p:cNvSpPr>
              <a:spLocks noChangeArrowheads="1"/>
            </p:cNvSpPr>
            <p:nvPr/>
          </p:nvSpPr>
          <p:spPr bwMode="auto">
            <a:xfrm>
              <a:off x="2759" y="1858"/>
              <a:ext cx="2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1726" name="Rectangle 46"/>
            <p:cNvSpPr>
              <a:spLocks noChangeArrowheads="1"/>
            </p:cNvSpPr>
            <p:nvPr/>
          </p:nvSpPr>
          <p:spPr bwMode="auto">
            <a:xfrm>
              <a:off x="2889" y="1833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71728" name="Group 48"/>
          <p:cNvGrpSpPr>
            <a:grpSpLocks noChangeAspect="1"/>
          </p:cNvGrpSpPr>
          <p:nvPr/>
        </p:nvGrpSpPr>
        <p:grpSpPr bwMode="auto">
          <a:xfrm>
            <a:off x="889000" y="3502025"/>
            <a:ext cx="7823200" cy="2573338"/>
            <a:chOff x="560" y="2206"/>
            <a:chExt cx="4928" cy="1621"/>
          </a:xfrm>
        </p:grpSpPr>
        <p:sp>
          <p:nvSpPr>
            <p:cNvPr id="71727" name="AutoShape 47"/>
            <p:cNvSpPr>
              <a:spLocks noChangeAspect="1" noChangeArrowheads="1" noTextEdit="1"/>
            </p:cNvSpPr>
            <p:nvPr/>
          </p:nvSpPr>
          <p:spPr bwMode="auto">
            <a:xfrm>
              <a:off x="560" y="2206"/>
              <a:ext cx="4928" cy="16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929" name="Group 249"/>
            <p:cNvGrpSpPr>
              <a:grpSpLocks/>
            </p:cNvGrpSpPr>
            <p:nvPr/>
          </p:nvGrpSpPr>
          <p:grpSpPr bwMode="auto">
            <a:xfrm>
              <a:off x="560" y="2200"/>
              <a:ext cx="5158" cy="1774"/>
              <a:chOff x="560" y="2200"/>
              <a:chExt cx="5158" cy="1774"/>
            </a:xfrm>
          </p:grpSpPr>
          <p:sp>
            <p:nvSpPr>
              <p:cNvPr id="71729" name="Rectangle 49"/>
              <p:cNvSpPr>
                <a:spLocks noChangeArrowheads="1"/>
              </p:cNvSpPr>
              <p:nvPr/>
            </p:nvSpPr>
            <p:spPr bwMode="auto">
              <a:xfrm>
                <a:off x="560" y="2321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71730" name="Rectangle 50"/>
              <p:cNvSpPr>
                <a:spLocks noChangeArrowheads="1"/>
              </p:cNvSpPr>
              <p:nvPr/>
            </p:nvSpPr>
            <p:spPr bwMode="auto">
              <a:xfrm>
                <a:off x="860" y="2321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a</a:t>
                </a:r>
                <a:endParaRPr lang="en-US" altLang="en-US"/>
              </a:p>
            </p:txBody>
          </p:sp>
          <p:sp>
            <p:nvSpPr>
              <p:cNvPr id="71731" name="Rectangle 51"/>
              <p:cNvSpPr>
                <a:spLocks noChangeArrowheads="1"/>
              </p:cNvSpPr>
              <p:nvPr/>
            </p:nvSpPr>
            <p:spPr bwMode="auto">
              <a:xfrm>
                <a:off x="930" y="2321"/>
                <a:ext cx="37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rg</a:t>
                </a:r>
                <a:endParaRPr lang="en-US" altLang="en-US"/>
              </a:p>
            </p:txBody>
          </p:sp>
          <p:sp>
            <p:nvSpPr>
              <p:cNvPr id="71732" name="Rectangle 52"/>
              <p:cNvSpPr>
                <a:spLocks noChangeArrowheads="1"/>
              </p:cNvSpPr>
              <p:nvPr/>
            </p:nvSpPr>
            <p:spPr bwMode="auto">
              <a:xfrm>
                <a:off x="1084" y="2321"/>
                <a:ext cx="51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71733" name="Rectangle 53"/>
              <p:cNvSpPr>
                <a:spLocks noChangeArrowheads="1"/>
              </p:cNvSpPr>
              <p:nvPr/>
            </p:nvSpPr>
            <p:spPr bwMode="auto">
              <a:xfrm>
                <a:off x="790" y="2442"/>
                <a:ext cx="10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734" name="Rectangle 54"/>
              <p:cNvSpPr>
                <a:spLocks noChangeArrowheads="1"/>
              </p:cNvSpPr>
              <p:nvPr/>
            </p:nvSpPr>
            <p:spPr bwMode="auto">
              <a:xfrm>
                <a:off x="841" y="2474"/>
                <a:ext cx="90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735" name="Rectangle 55"/>
              <p:cNvSpPr>
                <a:spLocks noChangeArrowheads="1"/>
              </p:cNvSpPr>
              <p:nvPr/>
            </p:nvSpPr>
            <p:spPr bwMode="auto">
              <a:xfrm>
                <a:off x="892" y="2442"/>
                <a:ext cx="1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71736" name="Rectangle 56"/>
              <p:cNvSpPr>
                <a:spLocks noChangeArrowheads="1"/>
              </p:cNvSpPr>
              <p:nvPr/>
            </p:nvSpPr>
            <p:spPr bwMode="auto">
              <a:xfrm>
                <a:off x="975" y="2474"/>
                <a:ext cx="90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737" name="Rectangle 57"/>
              <p:cNvSpPr>
                <a:spLocks noChangeArrowheads="1"/>
              </p:cNvSpPr>
              <p:nvPr/>
            </p:nvSpPr>
            <p:spPr bwMode="auto">
              <a:xfrm>
                <a:off x="1026" y="2474"/>
                <a:ext cx="147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71738" name="Rectangle 58"/>
              <p:cNvSpPr>
                <a:spLocks noChangeArrowheads="1"/>
              </p:cNvSpPr>
              <p:nvPr/>
            </p:nvSpPr>
            <p:spPr bwMode="auto">
              <a:xfrm>
                <a:off x="1096" y="2467"/>
                <a:ext cx="21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739" name="Rectangle 59"/>
              <p:cNvSpPr>
                <a:spLocks noChangeArrowheads="1"/>
              </p:cNvSpPr>
              <p:nvPr/>
            </p:nvSpPr>
            <p:spPr bwMode="auto">
              <a:xfrm>
                <a:off x="1160" y="2442"/>
                <a:ext cx="18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;:::</a:t>
                </a:r>
                <a:endParaRPr lang="en-US" altLang="en-US"/>
              </a:p>
            </p:txBody>
          </p:sp>
          <p:sp>
            <p:nvSpPr>
              <p:cNvPr id="71740" name="Rectangle 60"/>
              <p:cNvSpPr>
                <a:spLocks noChangeArrowheads="1"/>
              </p:cNvSpPr>
              <p:nvPr/>
            </p:nvSpPr>
            <p:spPr bwMode="auto">
              <a:xfrm>
                <a:off x="1281" y="2442"/>
                <a:ext cx="1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71741" name="Rectangle 61"/>
              <p:cNvSpPr>
                <a:spLocks noChangeArrowheads="1"/>
              </p:cNvSpPr>
              <p:nvPr/>
            </p:nvSpPr>
            <p:spPr bwMode="auto">
              <a:xfrm>
                <a:off x="1364" y="2467"/>
                <a:ext cx="21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742" name="Rectangle 62"/>
              <p:cNvSpPr>
                <a:spLocks noChangeArrowheads="1"/>
              </p:cNvSpPr>
              <p:nvPr/>
            </p:nvSpPr>
            <p:spPr bwMode="auto">
              <a:xfrm>
                <a:off x="1422" y="2340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743" name="Rectangle 63"/>
              <p:cNvSpPr>
                <a:spLocks noChangeArrowheads="1"/>
              </p:cNvSpPr>
              <p:nvPr/>
            </p:nvSpPr>
            <p:spPr bwMode="auto">
              <a:xfrm>
                <a:off x="1530" y="2321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744" name="Rectangle 64"/>
              <p:cNvSpPr>
                <a:spLocks noChangeArrowheads="1"/>
              </p:cNvSpPr>
              <p:nvPr/>
            </p:nvSpPr>
            <p:spPr bwMode="auto">
              <a:xfrm>
                <a:off x="1588" y="2340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71745" name="Rectangle 65"/>
              <p:cNvSpPr>
                <a:spLocks noChangeArrowheads="1"/>
              </p:cNvSpPr>
              <p:nvPr/>
            </p:nvSpPr>
            <p:spPr bwMode="auto">
              <a:xfrm>
                <a:off x="1652" y="2385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746" name="Rectangle 66"/>
              <p:cNvSpPr>
                <a:spLocks noChangeArrowheads="1"/>
              </p:cNvSpPr>
              <p:nvPr/>
            </p:nvSpPr>
            <p:spPr bwMode="auto">
              <a:xfrm>
                <a:off x="1715" y="2334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71747" name="Rectangle 67"/>
              <p:cNvSpPr>
                <a:spLocks noChangeArrowheads="1"/>
              </p:cNvSpPr>
              <p:nvPr/>
            </p:nvSpPr>
            <p:spPr bwMode="auto">
              <a:xfrm>
                <a:off x="1754" y="2340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748" name="Rectangle 68"/>
              <p:cNvSpPr>
                <a:spLocks noChangeArrowheads="1"/>
              </p:cNvSpPr>
              <p:nvPr/>
            </p:nvSpPr>
            <p:spPr bwMode="auto">
              <a:xfrm>
                <a:off x="1818" y="2385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749" name="Rectangle 69"/>
              <p:cNvSpPr>
                <a:spLocks noChangeArrowheads="1"/>
              </p:cNvSpPr>
              <p:nvPr/>
            </p:nvSpPr>
            <p:spPr bwMode="auto">
              <a:xfrm>
                <a:off x="1881" y="2321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71750" name="Rectangle 70"/>
              <p:cNvSpPr>
                <a:spLocks noChangeArrowheads="1"/>
              </p:cNvSpPr>
              <p:nvPr/>
            </p:nvSpPr>
            <p:spPr bwMode="auto">
              <a:xfrm>
                <a:off x="1971" y="2334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71751" name="Rectangle 71"/>
              <p:cNvSpPr>
                <a:spLocks noChangeArrowheads="1"/>
              </p:cNvSpPr>
              <p:nvPr/>
            </p:nvSpPr>
            <p:spPr bwMode="auto">
              <a:xfrm>
                <a:off x="2041" y="2321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[</a:t>
                </a:r>
                <a:endParaRPr lang="en-US" altLang="en-US"/>
              </a:p>
            </p:txBody>
          </p:sp>
          <p:sp>
            <p:nvSpPr>
              <p:cNvPr id="71752" name="Rectangle 72"/>
              <p:cNvSpPr>
                <a:spLocks noChangeArrowheads="1"/>
              </p:cNvSpPr>
              <p:nvPr/>
            </p:nvSpPr>
            <p:spPr bwMode="auto">
              <a:xfrm>
                <a:off x="2086" y="2213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753" name="Rectangle 73"/>
              <p:cNvSpPr>
                <a:spLocks noChangeArrowheads="1"/>
              </p:cNvSpPr>
              <p:nvPr/>
            </p:nvSpPr>
            <p:spPr bwMode="auto">
              <a:xfrm>
                <a:off x="2143" y="2213"/>
                <a:ext cx="179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71754" name="Rectangle 74"/>
              <p:cNvSpPr>
                <a:spLocks noChangeArrowheads="1"/>
              </p:cNvSpPr>
              <p:nvPr/>
            </p:nvSpPr>
            <p:spPr bwMode="auto">
              <a:xfrm>
                <a:off x="2233" y="2200"/>
                <a:ext cx="25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755" name="Rectangle 75"/>
              <p:cNvSpPr>
                <a:spLocks noChangeArrowheads="1"/>
              </p:cNvSpPr>
              <p:nvPr/>
            </p:nvSpPr>
            <p:spPr bwMode="auto">
              <a:xfrm>
                <a:off x="2124" y="2244"/>
                <a:ext cx="237" cy="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ex10" pitchFamily="34" charset="0"/>
                  </a:rPr>
                  <a:t>Y</a:t>
                </a:r>
                <a:endParaRPr lang="en-US" altLang="en-US"/>
              </a:p>
            </p:txBody>
          </p:sp>
          <p:sp>
            <p:nvSpPr>
              <p:cNvPr id="71756" name="Rectangle 76"/>
              <p:cNvSpPr>
                <a:spLocks noChangeArrowheads="1"/>
              </p:cNvSpPr>
              <p:nvPr/>
            </p:nvSpPr>
            <p:spPr bwMode="auto">
              <a:xfrm>
                <a:off x="2086" y="2500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757" name="Rectangle 77"/>
              <p:cNvSpPr>
                <a:spLocks noChangeArrowheads="1"/>
              </p:cNvSpPr>
              <p:nvPr/>
            </p:nvSpPr>
            <p:spPr bwMode="auto">
              <a:xfrm>
                <a:off x="2130" y="2487"/>
                <a:ext cx="35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=1</a:t>
                </a:r>
                <a:endParaRPr lang="en-US" altLang="en-US"/>
              </a:p>
            </p:txBody>
          </p:sp>
          <p:sp>
            <p:nvSpPr>
              <p:cNvPr id="71758" name="Rectangle 78"/>
              <p:cNvSpPr>
                <a:spLocks noChangeArrowheads="1"/>
              </p:cNvSpPr>
              <p:nvPr/>
            </p:nvSpPr>
            <p:spPr bwMode="auto">
              <a:xfrm>
                <a:off x="2322" y="2340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759" name="Rectangle 79"/>
              <p:cNvSpPr>
                <a:spLocks noChangeArrowheads="1"/>
              </p:cNvSpPr>
              <p:nvPr/>
            </p:nvSpPr>
            <p:spPr bwMode="auto">
              <a:xfrm>
                <a:off x="2424" y="2321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760" name="Rectangle 80"/>
              <p:cNvSpPr>
                <a:spLocks noChangeArrowheads="1"/>
              </p:cNvSpPr>
              <p:nvPr/>
            </p:nvSpPr>
            <p:spPr bwMode="auto">
              <a:xfrm>
                <a:off x="2488" y="2340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761" name="Rectangle 81"/>
              <p:cNvSpPr>
                <a:spLocks noChangeArrowheads="1"/>
              </p:cNvSpPr>
              <p:nvPr/>
            </p:nvSpPr>
            <p:spPr bwMode="auto">
              <a:xfrm>
                <a:off x="2552" y="2385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762" name="Rectangle 82"/>
              <p:cNvSpPr>
                <a:spLocks noChangeArrowheads="1"/>
              </p:cNvSpPr>
              <p:nvPr/>
            </p:nvSpPr>
            <p:spPr bwMode="auto">
              <a:xfrm>
                <a:off x="2590" y="2372"/>
                <a:ext cx="38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+1</a:t>
                </a:r>
                <a:endParaRPr lang="en-US" altLang="en-US"/>
              </a:p>
            </p:txBody>
          </p:sp>
          <p:sp>
            <p:nvSpPr>
              <p:cNvPr id="71763" name="Rectangle 83"/>
              <p:cNvSpPr>
                <a:spLocks noChangeArrowheads="1"/>
              </p:cNvSpPr>
              <p:nvPr/>
            </p:nvSpPr>
            <p:spPr bwMode="auto">
              <a:xfrm>
                <a:off x="2762" y="2334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71764" name="Rectangle 84"/>
              <p:cNvSpPr>
                <a:spLocks noChangeArrowheads="1"/>
              </p:cNvSpPr>
              <p:nvPr/>
            </p:nvSpPr>
            <p:spPr bwMode="auto">
              <a:xfrm>
                <a:off x="2801" y="2340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765" name="Rectangle 85"/>
              <p:cNvSpPr>
                <a:spLocks noChangeArrowheads="1"/>
              </p:cNvSpPr>
              <p:nvPr/>
            </p:nvSpPr>
            <p:spPr bwMode="auto">
              <a:xfrm>
                <a:off x="2864" y="2378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766" name="Rectangle 86"/>
              <p:cNvSpPr>
                <a:spLocks noChangeArrowheads="1"/>
              </p:cNvSpPr>
              <p:nvPr/>
            </p:nvSpPr>
            <p:spPr bwMode="auto">
              <a:xfrm>
                <a:off x="2903" y="2321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71767" name="Rectangle 87"/>
              <p:cNvSpPr>
                <a:spLocks noChangeArrowheads="1"/>
              </p:cNvSpPr>
              <p:nvPr/>
            </p:nvSpPr>
            <p:spPr bwMode="auto">
              <a:xfrm>
                <a:off x="2998" y="2334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71768" name="Rectangle 88"/>
              <p:cNvSpPr>
                <a:spLocks noChangeArrowheads="1"/>
              </p:cNvSpPr>
              <p:nvPr/>
            </p:nvSpPr>
            <p:spPr bwMode="auto">
              <a:xfrm>
                <a:off x="3062" y="2340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769" name="Rectangle 89"/>
              <p:cNvSpPr>
                <a:spLocks noChangeArrowheads="1"/>
              </p:cNvSpPr>
              <p:nvPr/>
            </p:nvSpPr>
            <p:spPr bwMode="auto">
              <a:xfrm>
                <a:off x="3171" y="2321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770" name="Rectangle 90"/>
              <p:cNvSpPr>
                <a:spLocks noChangeArrowheads="1"/>
              </p:cNvSpPr>
              <p:nvPr/>
            </p:nvSpPr>
            <p:spPr bwMode="auto">
              <a:xfrm>
                <a:off x="3228" y="2340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71771" name="Rectangle 91"/>
              <p:cNvSpPr>
                <a:spLocks noChangeArrowheads="1"/>
              </p:cNvSpPr>
              <p:nvPr/>
            </p:nvSpPr>
            <p:spPr bwMode="auto">
              <a:xfrm>
                <a:off x="3292" y="2378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772" name="Rectangle 92"/>
              <p:cNvSpPr>
                <a:spLocks noChangeArrowheads="1"/>
              </p:cNvSpPr>
              <p:nvPr/>
            </p:nvSpPr>
            <p:spPr bwMode="auto">
              <a:xfrm>
                <a:off x="3337" y="2334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71773" name="Rectangle 93"/>
              <p:cNvSpPr>
                <a:spLocks noChangeArrowheads="1"/>
              </p:cNvSpPr>
              <p:nvPr/>
            </p:nvSpPr>
            <p:spPr bwMode="auto">
              <a:xfrm>
                <a:off x="3375" y="2340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774" name="Rectangle 94"/>
              <p:cNvSpPr>
                <a:spLocks noChangeArrowheads="1"/>
              </p:cNvSpPr>
              <p:nvPr/>
            </p:nvSpPr>
            <p:spPr bwMode="auto">
              <a:xfrm>
                <a:off x="3439" y="2378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775" name="Rectangle 95"/>
              <p:cNvSpPr>
                <a:spLocks noChangeArrowheads="1"/>
              </p:cNvSpPr>
              <p:nvPr/>
            </p:nvSpPr>
            <p:spPr bwMode="auto">
              <a:xfrm>
                <a:off x="3484" y="2321"/>
                <a:ext cx="34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)]</a:t>
                </a:r>
                <a:endParaRPr lang="en-US" altLang="en-US"/>
              </a:p>
            </p:txBody>
          </p:sp>
          <p:sp>
            <p:nvSpPr>
              <p:cNvPr id="71776" name="Rectangle 96"/>
              <p:cNvSpPr>
                <a:spLocks noChangeArrowheads="1"/>
              </p:cNvSpPr>
              <p:nvPr/>
            </p:nvSpPr>
            <p:spPr bwMode="auto">
              <a:xfrm>
                <a:off x="3618" y="2334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71777" name="Rectangle 97"/>
              <p:cNvSpPr>
                <a:spLocks noChangeArrowheads="1"/>
              </p:cNvSpPr>
              <p:nvPr/>
            </p:nvSpPr>
            <p:spPr bwMode="auto">
              <a:xfrm>
                <a:off x="3681" y="2340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778" name="Rectangle 98"/>
              <p:cNvSpPr>
                <a:spLocks noChangeArrowheads="1"/>
              </p:cNvSpPr>
              <p:nvPr/>
            </p:nvSpPr>
            <p:spPr bwMode="auto">
              <a:xfrm>
                <a:off x="3790" y="2321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779" name="Rectangle 99"/>
              <p:cNvSpPr>
                <a:spLocks noChangeArrowheads="1"/>
              </p:cNvSpPr>
              <p:nvPr/>
            </p:nvSpPr>
            <p:spPr bwMode="auto">
              <a:xfrm>
                <a:off x="3847" y="2340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780" name="Rectangle 100"/>
              <p:cNvSpPr>
                <a:spLocks noChangeArrowheads="1"/>
              </p:cNvSpPr>
              <p:nvPr/>
            </p:nvSpPr>
            <p:spPr bwMode="auto">
              <a:xfrm>
                <a:off x="3911" y="2372"/>
                <a:ext cx="25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781" name="Rectangle 101"/>
              <p:cNvSpPr>
                <a:spLocks noChangeArrowheads="1"/>
              </p:cNvSpPr>
              <p:nvPr/>
            </p:nvSpPr>
            <p:spPr bwMode="auto">
              <a:xfrm>
                <a:off x="3981" y="2321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71782" name="Rectangle 102"/>
              <p:cNvSpPr>
                <a:spLocks noChangeArrowheads="1"/>
              </p:cNvSpPr>
              <p:nvPr/>
            </p:nvSpPr>
            <p:spPr bwMode="auto">
              <a:xfrm>
                <a:off x="560" y="2736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71783" name="Rectangle 103"/>
              <p:cNvSpPr>
                <a:spLocks noChangeArrowheads="1"/>
              </p:cNvSpPr>
              <p:nvPr/>
            </p:nvSpPr>
            <p:spPr bwMode="auto">
              <a:xfrm>
                <a:off x="860" y="2736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a</a:t>
                </a:r>
                <a:endParaRPr lang="en-US" altLang="en-US"/>
              </a:p>
            </p:txBody>
          </p:sp>
          <p:sp>
            <p:nvSpPr>
              <p:cNvPr id="71784" name="Rectangle 104"/>
              <p:cNvSpPr>
                <a:spLocks noChangeArrowheads="1"/>
              </p:cNvSpPr>
              <p:nvPr/>
            </p:nvSpPr>
            <p:spPr bwMode="auto">
              <a:xfrm>
                <a:off x="930" y="2736"/>
                <a:ext cx="37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rg</a:t>
                </a:r>
                <a:endParaRPr lang="en-US" altLang="en-US"/>
              </a:p>
            </p:txBody>
          </p:sp>
          <p:sp>
            <p:nvSpPr>
              <p:cNvPr id="71785" name="Rectangle 105"/>
              <p:cNvSpPr>
                <a:spLocks noChangeArrowheads="1"/>
              </p:cNvSpPr>
              <p:nvPr/>
            </p:nvSpPr>
            <p:spPr bwMode="auto">
              <a:xfrm>
                <a:off x="1084" y="2736"/>
                <a:ext cx="51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71786" name="Rectangle 106"/>
              <p:cNvSpPr>
                <a:spLocks noChangeArrowheads="1"/>
              </p:cNvSpPr>
              <p:nvPr/>
            </p:nvSpPr>
            <p:spPr bwMode="auto">
              <a:xfrm>
                <a:off x="790" y="2851"/>
                <a:ext cx="10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787" name="Rectangle 107"/>
              <p:cNvSpPr>
                <a:spLocks noChangeArrowheads="1"/>
              </p:cNvSpPr>
              <p:nvPr/>
            </p:nvSpPr>
            <p:spPr bwMode="auto">
              <a:xfrm>
                <a:off x="841" y="2889"/>
                <a:ext cx="90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788" name="Rectangle 108"/>
              <p:cNvSpPr>
                <a:spLocks noChangeArrowheads="1"/>
              </p:cNvSpPr>
              <p:nvPr/>
            </p:nvSpPr>
            <p:spPr bwMode="auto">
              <a:xfrm>
                <a:off x="892" y="2851"/>
                <a:ext cx="1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71789" name="Rectangle 109"/>
              <p:cNvSpPr>
                <a:spLocks noChangeArrowheads="1"/>
              </p:cNvSpPr>
              <p:nvPr/>
            </p:nvSpPr>
            <p:spPr bwMode="auto">
              <a:xfrm>
                <a:off x="975" y="2889"/>
                <a:ext cx="90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790" name="Rectangle 110"/>
              <p:cNvSpPr>
                <a:spLocks noChangeArrowheads="1"/>
              </p:cNvSpPr>
              <p:nvPr/>
            </p:nvSpPr>
            <p:spPr bwMode="auto">
              <a:xfrm>
                <a:off x="1026" y="2889"/>
                <a:ext cx="147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71791" name="Rectangle 111"/>
              <p:cNvSpPr>
                <a:spLocks noChangeArrowheads="1"/>
              </p:cNvSpPr>
              <p:nvPr/>
            </p:nvSpPr>
            <p:spPr bwMode="auto">
              <a:xfrm>
                <a:off x="1096" y="2882"/>
                <a:ext cx="21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792" name="Rectangle 112"/>
              <p:cNvSpPr>
                <a:spLocks noChangeArrowheads="1"/>
              </p:cNvSpPr>
              <p:nvPr/>
            </p:nvSpPr>
            <p:spPr bwMode="auto">
              <a:xfrm>
                <a:off x="1160" y="2851"/>
                <a:ext cx="18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;:::</a:t>
                </a:r>
                <a:endParaRPr lang="en-US" altLang="en-US"/>
              </a:p>
            </p:txBody>
          </p:sp>
          <p:sp>
            <p:nvSpPr>
              <p:cNvPr id="71793" name="Rectangle 113"/>
              <p:cNvSpPr>
                <a:spLocks noChangeArrowheads="1"/>
              </p:cNvSpPr>
              <p:nvPr/>
            </p:nvSpPr>
            <p:spPr bwMode="auto">
              <a:xfrm>
                <a:off x="1281" y="2851"/>
                <a:ext cx="1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71794" name="Rectangle 114"/>
              <p:cNvSpPr>
                <a:spLocks noChangeArrowheads="1"/>
              </p:cNvSpPr>
              <p:nvPr/>
            </p:nvSpPr>
            <p:spPr bwMode="auto">
              <a:xfrm>
                <a:off x="1364" y="2882"/>
                <a:ext cx="21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795" name="Rectangle 115"/>
              <p:cNvSpPr>
                <a:spLocks noChangeArrowheads="1"/>
              </p:cNvSpPr>
              <p:nvPr/>
            </p:nvSpPr>
            <p:spPr bwMode="auto">
              <a:xfrm>
                <a:off x="1422" y="2755"/>
                <a:ext cx="96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l</a:t>
                </a:r>
                <a:endParaRPr lang="en-US" altLang="en-US"/>
              </a:p>
            </p:txBody>
          </p:sp>
          <p:sp>
            <p:nvSpPr>
              <p:cNvPr id="71796" name="Rectangle 116"/>
              <p:cNvSpPr>
                <a:spLocks noChangeArrowheads="1"/>
              </p:cNvSpPr>
              <p:nvPr/>
            </p:nvSpPr>
            <p:spPr bwMode="auto">
              <a:xfrm>
                <a:off x="1467" y="2755"/>
                <a:ext cx="19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og</a:t>
                </a:r>
                <a:endParaRPr lang="en-US" altLang="en-US"/>
              </a:p>
            </p:txBody>
          </p:sp>
          <p:sp>
            <p:nvSpPr>
              <p:cNvPr id="71797" name="Rectangle 117"/>
              <p:cNvSpPr>
                <a:spLocks noChangeArrowheads="1"/>
              </p:cNvSpPr>
              <p:nvPr/>
            </p:nvSpPr>
            <p:spPr bwMode="auto">
              <a:xfrm>
                <a:off x="1601" y="2736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798" name="Rectangle 118"/>
              <p:cNvSpPr>
                <a:spLocks noChangeArrowheads="1"/>
              </p:cNvSpPr>
              <p:nvPr/>
            </p:nvSpPr>
            <p:spPr bwMode="auto">
              <a:xfrm>
                <a:off x="1658" y="2755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799" name="Rectangle 119"/>
              <p:cNvSpPr>
                <a:spLocks noChangeArrowheads="1"/>
              </p:cNvSpPr>
              <p:nvPr/>
            </p:nvSpPr>
            <p:spPr bwMode="auto">
              <a:xfrm>
                <a:off x="1767" y="2736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00" name="Rectangle 120"/>
              <p:cNvSpPr>
                <a:spLocks noChangeArrowheads="1"/>
              </p:cNvSpPr>
              <p:nvPr/>
            </p:nvSpPr>
            <p:spPr bwMode="auto">
              <a:xfrm>
                <a:off x="1824" y="2755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71801" name="Rectangle 121"/>
              <p:cNvSpPr>
                <a:spLocks noChangeArrowheads="1"/>
              </p:cNvSpPr>
              <p:nvPr/>
            </p:nvSpPr>
            <p:spPr bwMode="auto">
              <a:xfrm>
                <a:off x="1894" y="2800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802" name="Rectangle 122"/>
              <p:cNvSpPr>
                <a:spLocks noChangeArrowheads="1"/>
              </p:cNvSpPr>
              <p:nvPr/>
            </p:nvSpPr>
            <p:spPr bwMode="auto">
              <a:xfrm>
                <a:off x="1952" y="2749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71803" name="Rectangle 123"/>
              <p:cNvSpPr>
                <a:spLocks noChangeArrowheads="1"/>
              </p:cNvSpPr>
              <p:nvPr/>
            </p:nvSpPr>
            <p:spPr bwMode="auto">
              <a:xfrm>
                <a:off x="1990" y="2755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04" name="Rectangle 124"/>
              <p:cNvSpPr>
                <a:spLocks noChangeArrowheads="1"/>
              </p:cNvSpPr>
              <p:nvPr/>
            </p:nvSpPr>
            <p:spPr bwMode="auto">
              <a:xfrm>
                <a:off x="2054" y="2800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805" name="Rectangle 125"/>
              <p:cNvSpPr>
                <a:spLocks noChangeArrowheads="1"/>
              </p:cNvSpPr>
              <p:nvPr/>
            </p:nvSpPr>
            <p:spPr bwMode="auto">
              <a:xfrm>
                <a:off x="2118" y="2736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71806" name="Rectangle 126"/>
              <p:cNvSpPr>
                <a:spLocks noChangeArrowheads="1"/>
              </p:cNvSpPr>
              <p:nvPr/>
            </p:nvSpPr>
            <p:spPr bwMode="auto">
              <a:xfrm>
                <a:off x="2207" y="2749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71807" name="Rectangle 127"/>
              <p:cNvSpPr>
                <a:spLocks noChangeArrowheads="1"/>
              </p:cNvSpPr>
              <p:nvPr/>
            </p:nvSpPr>
            <p:spPr bwMode="auto">
              <a:xfrm>
                <a:off x="2277" y="2736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[</a:t>
                </a:r>
                <a:endParaRPr lang="en-US" altLang="en-US"/>
              </a:p>
            </p:txBody>
          </p:sp>
          <p:sp>
            <p:nvSpPr>
              <p:cNvPr id="71808" name="Rectangle 128"/>
              <p:cNvSpPr>
                <a:spLocks noChangeArrowheads="1"/>
              </p:cNvSpPr>
              <p:nvPr/>
            </p:nvSpPr>
            <p:spPr bwMode="auto">
              <a:xfrm>
                <a:off x="2322" y="2627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809" name="Rectangle 129"/>
              <p:cNvSpPr>
                <a:spLocks noChangeArrowheads="1"/>
              </p:cNvSpPr>
              <p:nvPr/>
            </p:nvSpPr>
            <p:spPr bwMode="auto">
              <a:xfrm>
                <a:off x="2386" y="2627"/>
                <a:ext cx="179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71810" name="Rectangle 130"/>
              <p:cNvSpPr>
                <a:spLocks noChangeArrowheads="1"/>
              </p:cNvSpPr>
              <p:nvPr/>
            </p:nvSpPr>
            <p:spPr bwMode="auto">
              <a:xfrm>
                <a:off x="2469" y="2614"/>
                <a:ext cx="25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811" name="Rectangle 131"/>
              <p:cNvSpPr>
                <a:spLocks noChangeArrowheads="1"/>
              </p:cNvSpPr>
              <p:nvPr/>
            </p:nvSpPr>
            <p:spPr bwMode="auto">
              <a:xfrm>
                <a:off x="2360" y="2659"/>
                <a:ext cx="237" cy="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ex10" pitchFamily="34" charset="0"/>
                  </a:rPr>
                  <a:t>Y</a:t>
                </a:r>
                <a:endParaRPr lang="en-US" altLang="en-US"/>
              </a:p>
            </p:txBody>
          </p:sp>
          <p:sp>
            <p:nvSpPr>
              <p:cNvPr id="71812" name="Rectangle 132"/>
              <p:cNvSpPr>
                <a:spLocks noChangeArrowheads="1"/>
              </p:cNvSpPr>
              <p:nvPr/>
            </p:nvSpPr>
            <p:spPr bwMode="auto">
              <a:xfrm>
                <a:off x="2322" y="2914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13" name="Rectangle 133"/>
              <p:cNvSpPr>
                <a:spLocks noChangeArrowheads="1"/>
              </p:cNvSpPr>
              <p:nvPr/>
            </p:nvSpPr>
            <p:spPr bwMode="auto">
              <a:xfrm>
                <a:off x="2367" y="2901"/>
                <a:ext cx="35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=1</a:t>
                </a:r>
                <a:endParaRPr lang="en-US" altLang="en-US"/>
              </a:p>
            </p:txBody>
          </p:sp>
          <p:sp>
            <p:nvSpPr>
              <p:cNvPr id="71814" name="Rectangle 134"/>
              <p:cNvSpPr>
                <a:spLocks noChangeArrowheads="1"/>
              </p:cNvSpPr>
              <p:nvPr/>
            </p:nvSpPr>
            <p:spPr bwMode="auto">
              <a:xfrm>
                <a:off x="2558" y="2755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815" name="Rectangle 135"/>
              <p:cNvSpPr>
                <a:spLocks noChangeArrowheads="1"/>
              </p:cNvSpPr>
              <p:nvPr/>
            </p:nvSpPr>
            <p:spPr bwMode="auto">
              <a:xfrm>
                <a:off x="2660" y="2736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16" name="Rectangle 136"/>
              <p:cNvSpPr>
                <a:spLocks noChangeArrowheads="1"/>
              </p:cNvSpPr>
              <p:nvPr/>
            </p:nvSpPr>
            <p:spPr bwMode="auto">
              <a:xfrm>
                <a:off x="2724" y="2755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17" name="Rectangle 137"/>
              <p:cNvSpPr>
                <a:spLocks noChangeArrowheads="1"/>
              </p:cNvSpPr>
              <p:nvPr/>
            </p:nvSpPr>
            <p:spPr bwMode="auto">
              <a:xfrm>
                <a:off x="2788" y="2800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18" name="Rectangle 138"/>
              <p:cNvSpPr>
                <a:spLocks noChangeArrowheads="1"/>
              </p:cNvSpPr>
              <p:nvPr/>
            </p:nvSpPr>
            <p:spPr bwMode="auto">
              <a:xfrm>
                <a:off x="2826" y="2787"/>
                <a:ext cx="38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+1</a:t>
                </a:r>
                <a:endParaRPr lang="en-US" altLang="en-US"/>
              </a:p>
            </p:txBody>
          </p:sp>
          <p:sp>
            <p:nvSpPr>
              <p:cNvPr id="71819" name="Rectangle 139"/>
              <p:cNvSpPr>
                <a:spLocks noChangeArrowheads="1"/>
              </p:cNvSpPr>
              <p:nvPr/>
            </p:nvSpPr>
            <p:spPr bwMode="auto">
              <a:xfrm>
                <a:off x="2998" y="2749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71820" name="Rectangle 140"/>
              <p:cNvSpPr>
                <a:spLocks noChangeArrowheads="1"/>
              </p:cNvSpPr>
              <p:nvPr/>
            </p:nvSpPr>
            <p:spPr bwMode="auto">
              <a:xfrm>
                <a:off x="3037" y="2755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21" name="Rectangle 141"/>
              <p:cNvSpPr>
                <a:spLocks noChangeArrowheads="1"/>
              </p:cNvSpPr>
              <p:nvPr/>
            </p:nvSpPr>
            <p:spPr bwMode="auto">
              <a:xfrm>
                <a:off x="3101" y="2793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22" name="Rectangle 142"/>
              <p:cNvSpPr>
                <a:spLocks noChangeArrowheads="1"/>
              </p:cNvSpPr>
              <p:nvPr/>
            </p:nvSpPr>
            <p:spPr bwMode="auto">
              <a:xfrm>
                <a:off x="3139" y="2736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71823" name="Rectangle 143"/>
              <p:cNvSpPr>
                <a:spLocks noChangeArrowheads="1"/>
              </p:cNvSpPr>
              <p:nvPr/>
            </p:nvSpPr>
            <p:spPr bwMode="auto">
              <a:xfrm>
                <a:off x="3235" y="2749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71824" name="Rectangle 144"/>
              <p:cNvSpPr>
                <a:spLocks noChangeArrowheads="1"/>
              </p:cNvSpPr>
              <p:nvPr/>
            </p:nvSpPr>
            <p:spPr bwMode="auto">
              <a:xfrm>
                <a:off x="3298" y="2755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825" name="Rectangle 145"/>
              <p:cNvSpPr>
                <a:spLocks noChangeArrowheads="1"/>
              </p:cNvSpPr>
              <p:nvPr/>
            </p:nvSpPr>
            <p:spPr bwMode="auto">
              <a:xfrm>
                <a:off x="3407" y="2736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26" name="Rectangle 146"/>
              <p:cNvSpPr>
                <a:spLocks noChangeArrowheads="1"/>
              </p:cNvSpPr>
              <p:nvPr/>
            </p:nvSpPr>
            <p:spPr bwMode="auto">
              <a:xfrm>
                <a:off x="3464" y="2755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71827" name="Rectangle 147"/>
              <p:cNvSpPr>
                <a:spLocks noChangeArrowheads="1"/>
              </p:cNvSpPr>
              <p:nvPr/>
            </p:nvSpPr>
            <p:spPr bwMode="auto">
              <a:xfrm>
                <a:off x="3528" y="2793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28" name="Rectangle 148"/>
              <p:cNvSpPr>
                <a:spLocks noChangeArrowheads="1"/>
              </p:cNvSpPr>
              <p:nvPr/>
            </p:nvSpPr>
            <p:spPr bwMode="auto">
              <a:xfrm>
                <a:off x="3573" y="2749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71829" name="Rectangle 149"/>
              <p:cNvSpPr>
                <a:spLocks noChangeArrowheads="1"/>
              </p:cNvSpPr>
              <p:nvPr/>
            </p:nvSpPr>
            <p:spPr bwMode="auto">
              <a:xfrm>
                <a:off x="3611" y="2755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30" name="Rectangle 150"/>
              <p:cNvSpPr>
                <a:spLocks noChangeArrowheads="1"/>
              </p:cNvSpPr>
              <p:nvPr/>
            </p:nvSpPr>
            <p:spPr bwMode="auto">
              <a:xfrm>
                <a:off x="3675" y="2793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31" name="Rectangle 151"/>
              <p:cNvSpPr>
                <a:spLocks noChangeArrowheads="1"/>
              </p:cNvSpPr>
              <p:nvPr/>
            </p:nvSpPr>
            <p:spPr bwMode="auto">
              <a:xfrm>
                <a:off x="3720" y="2736"/>
                <a:ext cx="34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)]</a:t>
                </a:r>
                <a:endParaRPr lang="en-US" altLang="en-US"/>
              </a:p>
            </p:txBody>
          </p:sp>
          <p:sp>
            <p:nvSpPr>
              <p:cNvPr id="71832" name="Rectangle 152"/>
              <p:cNvSpPr>
                <a:spLocks noChangeArrowheads="1"/>
              </p:cNvSpPr>
              <p:nvPr/>
            </p:nvSpPr>
            <p:spPr bwMode="auto">
              <a:xfrm>
                <a:off x="3854" y="2749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¢</a:t>
                </a:r>
                <a:endParaRPr lang="en-US" altLang="en-US"/>
              </a:p>
            </p:txBody>
          </p:sp>
          <p:sp>
            <p:nvSpPr>
              <p:cNvPr id="71833" name="Rectangle 153"/>
              <p:cNvSpPr>
                <a:spLocks noChangeArrowheads="1"/>
              </p:cNvSpPr>
              <p:nvPr/>
            </p:nvSpPr>
            <p:spPr bwMode="auto">
              <a:xfrm>
                <a:off x="3924" y="2755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834" name="Rectangle 154"/>
              <p:cNvSpPr>
                <a:spLocks noChangeArrowheads="1"/>
              </p:cNvSpPr>
              <p:nvPr/>
            </p:nvSpPr>
            <p:spPr bwMode="auto">
              <a:xfrm>
                <a:off x="4026" y="2736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35" name="Rectangle 155"/>
              <p:cNvSpPr>
                <a:spLocks noChangeArrowheads="1"/>
              </p:cNvSpPr>
              <p:nvPr/>
            </p:nvSpPr>
            <p:spPr bwMode="auto">
              <a:xfrm>
                <a:off x="4090" y="2755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36" name="Rectangle 156"/>
              <p:cNvSpPr>
                <a:spLocks noChangeArrowheads="1"/>
              </p:cNvSpPr>
              <p:nvPr/>
            </p:nvSpPr>
            <p:spPr bwMode="auto">
              <a:xfrm>
                <a:off x="4147" y="2780"/>
                <a:ext cx="25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837" name="Rectangle 157"/>
              <p:cNvSpPr>
                <a:spLocks noChangeArrowheads="1"/>
              </p:cNvSpPr>
              <p:nvPr/>
            </p:nvSpPr>
            <p:spPr bwMode="auto">
              <a:xfrm>
                <a:off x="4218" y="2736"/>
                <a:ext cx="34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))</a:t>
                </a:r>
                <a:endParaRPr lang="en-US" altLang="en-US"/>
              </a:p>
            </p:txBody>
          </p:sp>
          <p:sp>
            <p:nvSpPr>
              <p:cNvPr id="71838" name="Rectangle 158"/>
              <p:cNvSpPr>
                <a:spLocks noChangeArrowheads="1"/>
              </p:cNvSpPr>
              <p:nvPr/>
            </p:nvSpPr>
            <p:spPr bwMode="auto">
              <a:xfrm>
                <a:off x="560" y="3150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71839" name="Rectangle 159"/>
              <p:cNvSpPr>
                <a:spLocks noChangeArrowheads="1"/>
              </p:cNvSpPr>
              <p:nvPr/>
            </p:nvSpPr>
            <p:spPr bwMode="auto">
              <a:xfrm>
                <a:off x="860" y="3150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a</a:t>
                </a:r>
                <a:endParaRPr lang="en-US" altLang="en-US"/>
              </a:p>
            </p:txBody>
          </p:sp>
          <p:sp>
            <p:nvSpPr>
              <p:cNvPr id="71840" name="Rectangle 160"/>
              <p:cNvSpPr>
                <a:spLocks noChangeArrowheads="1"/>
              </p:cNvSpPr>
              <p:nvPr/>
            </p:nvSpPr>
            <p:spPr bwMode="auto">
              <a:xfrm>
                <a:off x="930" y="3150"/>
                <a:ext cx="37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rg</a:t>
                </a:r>
                <a:endParaRPr lang="en-US" altLang="en-US"/>
              </a:p>
            </p:txBody>
          </p:sp>
          <p:sp>
            <p:nvSpPr>
              <p:cNvPr id="71841" name="Rectangle 161"/>
              <p:cNvSpPr>
                <a:spLocks noChangeArrowheads="1"/>
              </p:cNvSpPr>
              <p:nvPr/>
            </p:nvSpPr>
            <p:spPr bwMode="auto">
              <a:xfrm>
                <a:off x="1084" y="3150"/>
                <a:ext cx="51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71842" name="Rectangle 162"/>
              <p:cNvSpPr>
                <a:spLocks noChangeArrowheads="1"/>
              </p:cNvSpPr>
              <p:nvPr/>
            </p:nvSpPr>
            <p:spPr bwMode="auto">
              <a:xfrm>
                <a:off x="790" y="3265"/>
                <a:ext cx="10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43" name="Rectangle 163"/>
              <p:cNvSpPr>
                <a:spLocks noChangeArrowheads="1"/>
              </p:cNvSpPr>
              <p:nvPr/>
            </p:nvSpPr>
            <p:spPr bwMode="auto">
              <a:xfrm>
                <a:off x="841" y="3304"/>
                <a:ext cx="90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844" name="Rectangle 164"/>
              <p:cNvSpPr>
                <a:spLocks noChangeArrowheads="1"/>
              </p:cNvSpPr>
              <p:nvPr/>
            </p:nvSpPr>
            <p:spPr bwMode="auto">
              <a:xfrm>
                <a:off x="892" y="3265"/>
                <a:ext cx="1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71845" name="Rectangle 165"/>
              <p:cNvSpPr>
                <a:spLocks noChangeArrowheads="1"/>
              </p:cNvSpPr>
              <p:nvPr/>
            </p:nvSpPr>
            <p:spPr bwMode="auto">
              <a:xfrm>
                <a:off x="975" y="3304"/>
                <a:ext cx="90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846" name="Rectangle 166"/>
              <p:cNvSpPr>
                <a:spLocks noChangeArrowheads="1"/>
              </p:cNvSpPr>
              <p:nvPr/>
            </p:nvSpPr>
            <p:spPr bwMode="auto">
              <a:xfrm>
                <a:off x="1026" y="3304"/>
                <a:ext cx="147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71847" name="Rectangle 167"/>
              <p:cNvSpPr>
                <a:spLocks noChangeArrowheads="1"/>
              </p:cNvSpPr>
              <p:nvPr/>
            </p:nvSpPr>
            <p:spPr bwMode="auto">
              <a:xfrm>
                <a:off x="1096" y="3297"/>
                <a:ext cx="21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848" name="Rectangle 168"/>
              <p:cNvSpPr>
                <a:spLocks noChangeArrowheads="1"/>
              </p:cNvSpPr>
              <p:nvPr/>
            </p:nvSpPr>
            <p:spPr bwMode="auto">
              <a:xfrm>
                <a:off x="1160" y="3265"/>
                <a:ext cx="18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;:::</a:t>
                </a:r>
                <a:endParaRPr lang="en-US" altLang="en-US"/>
              </a:p>
            </p:txBody>
          </p:sp>
          <p:sp>
            <p:nvSpPr>
              <p:cNvPr id="71849" name="Rectangle 169"/>
              <p:cNvSpPr>
                <a:spLocks noChangeArrowheads="1"/>
              </p:cNvSpPr>
              <p:nvPr/>
            </p:nvSpPr>
            <p:spPr bwMode="auto">
              <a:xfrm>
                <a:off x="1281" y="3265"/>
                <a:ext cx="1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71850" name="Rectangle 170"/>
              <p:cNvSpPr>
                <a:spLocks noChangeArrowheads="1"/>
              </p:cNvSpPr>
              <p:nvPr/>
            </p:nvSpPr>
            <p:spPr bwMode="auto">
              <a:xfrm>
                <a:off x="1364" y="3297"/>
                <a:ext cx="21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851" name="Rectangle 171"/>
              <p:cNvSpPr>
                <a:spLocks noChangeArrowheads="1"/>
              </p:cNvSpPr>
              <p:nvPr/>
            </p:nvSpPr>
            <p:spPr bwMode="auto">
              <a:xfrm>
                <a:off x="1422" y="3169"/>
                <a:ext cx="96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l</a:t>
                </a:r>
                <a:endParaRPr lang="en-US" altLang="en-US"/>
              </a:p>
            </p:txBody>
          </p:sp>
          <p:sp>
            <p:nvSpPr>
              <p:cNvPr id="71852" name="Rectangle 172"/>
              <p:cNvSpPr>
                <a:spLocks noChangeArrowheads="1"/>
              </p:cNvSpPr>
              <p:nvPr/>
            </p:nvSpPr>
            <p:spPr bwMode="auto">
              <a:xfrm>
                <a:off x="1467" y="3169"/>
                <a:ext cx="19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og</a:t>
                </a:r>
                <a:endParaRPr lang="en-US" altLang="en-US"/>
              </a:p>
            </p:txBody>
          </p:sp>
          <p:sp>
            <p:nvSpPr>
              <p:cNvPr id="71853" name="Rectangle 173"/>
              <p:cNvSpPr>
                <a:spLocks noChangeArrowheads="1"/>
              </p:cNvSpPr>
              <p:nvPr/>
            </p:nvSpPr>
            <p:spPr bwMode="auto">
              <a:xfrm>
                <a:off x="1601" y="3150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54" name="Rectangle 174"/>
              <p:cNvSpPr>
                <a:spLocks noChangeArrowheads="1"/>
              </p:cNvSpPr>
              <p:nvPr/>
            </p:nvSpPr>
            <p:spPr bwMode="auto">
              <a:xfrm>
                <a:off x="1658" y="3169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855" name="Rectangle 175"/>
              <p:cNvSpPr>
                <a:spLocks noChangeArrowheads="1"/>
              </p:cNvSpPr>
              <p:nvPr/>
            </p:nvSpPr>
            <p:spPr bwMode="auto">
              <a:xfrm>
                <a:off x="1767" y="3150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56" name="Rectangle 176"/>
              <p:cNvSpPr>
                <a:spLocks noChangeArrowheads="1"/>
              </p:cNvSpPr>
              <p:nvPr/>
            </p:nvSpPr>
            <p:spPr bwMode="auto">
              <a:xfrm>
                <a:off x="1824" y="3169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71857" name="Rectangle 177"/>
              <p:cNvSpPr>
                <a:spLocks noChangeArrowheads="1"/>
              </p:cNvSpPr>
              <p:nvPr/>
            </p:nvSpPr>
            <p:spPr bwMode="auto">
              <a:xfrm>
                <a:off x="1894" y="3214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858" name="Rectangle 178"/>
              <p:cNvSpPr>
                <a:spLocks noChangeArrowheads="1"/>
              </p:cNvSpPr>
              <p:nvPr/>
            </p:nvSpPr>
            <p:spPr bwMode="auto">
              <a:xfrm>
                <a:off x="1952" y="3163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71859" name="Rectangle 179"/>
              <p:cNvSpPr>
                <a:spLocks noChangeArrowheads="1"/>
              </p:cNvSpPr>
              <p:nvPr/>
            </p:nvSpPr>
            <p:spPr bwMode="auto">
              <a:xfrm>
                <a:off x="1990" y="3169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60" name="Rectangle 180"/>
              <p:cNvSpPr>
                <a:spLocks noChangeArrowheads="1"/>
              </p:cNvSpPr>
              <p:nvPr/>
            </p:nvSpPr>
            <p:spPr bwMode="auto">
              <a:xfrm>
                <a:off x="2054" y="3214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861" name="Rectangle 181"/>
              <p:cNvSpPr>
                <a:spLocks noChangeArrowheads="1"/>
              </p:cNvSpPr>
              <p:nvPr/>
            </p:nvSpPr>
            <p:spPr bwMode="auto">
              <a:xfrm>
                <a:off x="2118" y="3150"/>
                <a:ext cx="34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))</a:t>
                </a:r>
                <a:endParaRPr lang="en-US" altLang="en-US"/>
              </a:p>
            </p:txBody>
          </p:sp>
          <p:sp>
            <p:nvSpPr>
              <p:cNvPr id="71862" name="Rectangle 182"/>
              <p:cNvSpPr>
                <a:spLocks noChangeArrowheads="1"/>
              </p:cNvSpPr>
              <p:nvPr/>
            </p:nvSpPr>
            <p:spPr bwMode="auto">
              <a:xfrm>
                <a:off x="2271" y="3150"/>
                <a:ext cx="2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+</a:t>
                </a:r>
                <a:endParaRPr lang="en-US" altLang="en-US"/>
              </a:p>
            </p:txBody>
          </p:sp>
          <p:sp>
            <p:nvSpPr>
              <p:cNvPr id="71863" name="Rectangle 183"/>
              <p:cNvSpPr>
                <a:spLocks noChangeArrowheads="1"/>
              </p:cNvSpPr>
              <p:nvPr/>
            </p:nvSpPr>
            <p:spPr bwMode="auto">
              <a:xfrm>
                <a:off x="2424" y="3150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[</a:t>
                </a:r>
                <a:endParaRPr lang="en-US" altLang="en-US"/>
              </a:p>
            </p:txBody>
          </p:sp>
          <p:sp>
            <p:nvSpPr>
              <p:cNvPr id="71864" name="Rectangle 184"/>
              <p:cNvSpPr>
                <a:spLocks noChangeArrowheads="1"/>
              </p:cNvSpPr>
              <p:nvPr/>
            </p:nvSpPr>
            <p:spPr bwMode="auto">
              <a:xfrm>
                <a:off x="2469" y="3042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865" name="Rectangle 185"/>
              <p:cNvSpPr>
                <a:spLocks noChangeArrowheads="1"/>
              </p:cNvSpPr>
              <p:nvPr/>
            </p:nvSpPr>
            <p:spPr bwMode="auto">
              <a:xfrm>
                <a:off x="2533" y="3042"/>
                <a:ext cx="179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71866" name="Rectangle 186"/>
              <p:cNvSpPr>
                <a:spLocks noChangeArrowheads="1"/>
              </p:cNvSpPr>
              <p:nvPr/>
            </p:nvSpPr>
            <p:spPr bwMode="auto">
              <a:xfrm>
                <a:off x="2615" y="3029"/>
                <a:ext cx="25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867" name="Rectangle 187"/>
              <p:cNvSpPr>
                <a:spLocks noChangeArrowheads="1"/>
              </p:cNvSpPr>
              <p:nvPr/>
            </p:nvSpPr>
            <p:spPr bwMode="auto">
              <a:xfrm>
                <a:off x="2494" y="3074"/>
                <a:ext cx="256" cy="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ex10" pitchFamily="34" charset="0"/>
                  </a:rPr>
                  <a:t>X</a:t>
                </a:r>
                <a:endParaRPr lang="en-US" altLang="en-US"/>
              </a:p>
            </p:txBody>
          </p:sp>
          <p:sp>
            <p:nvSpPr>
              <p:cNvPr id="71868" name="Rectangle 188"/>
              <p:cNvSpPr>
                <a:spLocks noChangeArrowheads="1"/>
              </p:cNvSpPr>
              <p:nvPr/>
            </p:nvSpPr>
            <p:spPr bwMode="auto">
              <a:xfrm>
                <a:off x="2469" y="3329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69" name="Rectangle 189"/>
              <p:cNvSpPr>
                <a:spLocks noChangeArrowheads="1"/>
              </p:cNvSpPr>
              <p:nvPr/>
            </p:nvSpPr>
            <p:spPr bwMode="auto">
              <a:xfrm>
                <a:off x="2513" y="3316"/>
                <a:ext cx="35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=1</a:t>
                </a:r>
                <a:endParaRPr lang="en-US" altLang="en-US"/>
              </a:p>
            </p:txBody>
          </p:sp>
          <p:sp>
            <p:nvSpPr>
              <p:cNvPr id="71870" name="Rectangle 190"/>
              <p:cNvSpPr>
                <a:spLocks noChangeArrowheads="1"/>
              </p:cNvSpPr>
              <p:nvPr/>
            </p:nvSpPr>
            <p:spPr bwMode="auto">
              <a:xfrm>
                <a:off x="2705" y="3169"/>
                <a:ext cx="96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l</a:t>
                </a:r>
                <a:endParaRPr lang="en-US" altLang="en-US"/>
              </a:p>
            </p:txBody>
          </p:sp>
          <p:sp>
            <p:nvSpPr>
              <p:cNvPr id="71871" name="Rectangle 191"/>
              <p:cNvSpPr>
                <a:spLocks noChangeArrowheads="1"/>
              </p:cNvSpPr>
              <p:nvPr/>
            </p:nvSpPr>
            <p:spPr bwMode="auto">
              <a:xfrm>
                <a:off x="2750" y="3169"/>
                <a:ext cx="19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og</a:t>
                </a:r>
                <a:endParaRPr lang="en-US" altLang="en-US"/>
              </a:p>
            </p:txBody>
          </p:sp>
          <p:sp>
            <p:nvSpPr>
              <p:cNvPr id="71872" name="Rectangle 192"/>
              <p:cNvSpPr>
                <a:spLocks noChangeArrowheads="1"/>
              </p:cNvSpPr>
              <p:nvPr/>
            </p:nvSpPr>
            <p:spPr bwMode="auto">
              <a:xfrm>
                <a:off x="2884" y="3150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73" name="Rectangle 193"/>
              <p:cNvSpPr>
                <a:spLocks noChangeArrowheads="1"/>
              </p:cNvSpPr>
              <p:nvPr/>
            </p:nvSpPr>
            <p:spPr bwMode="auto">
              <a:xfrm>
                <a:off x="2941" y="3169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874" name="Rectangle 194"/>
              <p:cNvSpPr>
                <a:spLocks noChangeArrowheads="1"/>
              </p:cNvSpPr>
              <p:nvPr/>
            </p:nvSpPr>
            <p:spPr bwMode="auto">
              <a:xfrm>
                <a:off x="3050" y="3150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75" name="Rectangle 195"/>
              <p:cNvSpPr>
                <a:spLocks noChangeArrowheads="1"/>
              </p:cNvSpPr>
              <p:nvPr/>
            </p:nvSpPr>
            <p:spPr bwMode="auto">
              <a:xfrm>
                <a:off x="3107" y="3169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76" name="Rectangle 196"/>
              <p:cNvSpPr>
                <a:spLocks noChangeArrowheads="1"/>
              </p:cNvSpPr>
              <p:nvPr/>
            </p:nvSpPr>
            <p:spPr bwMode="auto">
              <a:xfrm>
                <a:off x="3171" y="3214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77" name="Rectangle 197"/>
              <p:cNvSpPr>
                <a:spLocks noChangeArrowheads="1"/>
              </p:cNvSpPr>
              <p:nvPr/>
            </p:nvSpPr>
            <p:spPr bwMode="auto">
              <a:xfrm>
                <a:off x="3209" y="3201"/>
                <a:ext cx="38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+1</a:t>
                </a:r>
                <a:endParaRPr lang="en-US" altLang="en-US"/>
              </a:p>
            </p:txBody>
          </p:sp>
          <p:sp>
            <p:nvSpPr>
              <p:cNvPr id="71878" name="Rectangle 198"/>
              <p:cNvSpPr>
                <a:spLocks noChangeArrowheads="1"/>
              </p:cNvSpPr>
              <p:nvPr/>
            </p:nvSpPr>
            <p:spPr bwMode="auto">
              <a:xfrm>
                <a:off x="3381" y="3163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71879" name="Rectangle 199"/>
              <p:cNvSpPr>
                <a:spLocks noChangeArrowheads="1"/>
              </p:cNvSpPr>
              <p:nvPr/>
            </p:nvSpPr>
            <p:spPr bwMode="auto">
              <a:xfrm>
                <a:off x="3420" y="3169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80" name="Rectangle 200"/>
              <p:cNvSpPr>
                <a:spLocks noChangeArrowheads="1"/>
              </p:cNvSpPr>
              <p:nvPr/>
            </p:nvSpPr>
            <p:spPr bwMode="auto">
              <a:xfrm>
                <a:off x="3484" y="3202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81" name="Rectangle 201"/>
              <p:cNvSpPr>
                <a:spLocks noChangeArrowheads="1"/>
              </p:cNvSpPr>
              <p:nvPr/>
            </p:nvSpPr>
            <p:spPr bwMode="auto">
              <a:xfrm>
                <a:off x="3528" y="3150"/>
                <a:ext cx="34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))</a:t>
                </a:r>
                <a:endParaRPr lang="en-US" altLang="en-US"/>
              </a:p>
            </p:txBody>
          </p:sp>
          <p:sp>
            <p:nvSpPr>
              <p:cNvPr id="71882" name="Rectangle 202"/>
              <p:cNvSpPr>
                <a:spLocks noChangeArrowheads="1"/>
              </p:cNvSpPr>
              <p:nvPr/>
            </p:nvSpPr>
            <p:spPr bwMode="auto">
              <a:xfrm>
                <a:off x="3681" y="3150"/>
                <a:ext cx="2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+</a:t>
                </a:r>
                <a:endParaRPr lang="en-US" altLang="en-US"/>
              </a:p>
            </p:txBody>
          </p:sp>
          <p:sp>
            <p:nvSpPr>
              <p:cNvPr id="71883" name="Rectangle 203"/>
              <p:cNvSpPr>
                <a:spLocks noChangeArrowheads="1"/>
              </p:cNvSpPr>
              <p:nvPr/>
            </p:nvSpPr>
            <p:spPr bwMode="auto">
              <a:xfrm>
                <a:off x="3835" y="3169"/>
                <a:ext cx="96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l</a:t>
                </a:r>
                <a:endParaRPr lang="en-US" altLang="en-US"/>
              </a:p>
            </p:txBody>
          </p:sp>
          <p:sp>
            <p:nvSpPr>
              <p:cNvPr id="71884" name="Rectangle 204"/>
              <p:cNvSpPr>
                <a:spLocks noChangeArrowheads="1"/>
              </p:cNvSpPr>
              <p:nvPr/>
            </p:nvSpPr>
            <p:spPr bwMode="auto">
              <a:xfrm>
                <a:off x="3873" y="3169"/>
                <a:ext cx="19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og</a:t>
                </a:r>
                <a:endParaRPr lang="en-US" altLang="en-US"/>
              </a:p>
            </p:txBody>
          </p:sp>
          <p:sp>
            <p:nvSpPr>
              <p:cNvPr id="71885" name="Rectangle 205"/>
              <p:cNvSpPr>
                <a:spLocks noChangeArrowheads="1"/>
              </p:cNvSpPr>
              <p:nvPr/>
            </p:nvSpPr>
            <p:spPr bwMode="auto">
              <a:xfrm>
                <a:off x="4007" y="3150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86" name="Rectangle 206"/>
              <p:cNvSpPr>
                <a:spLocks noChangeArrowheads="1"/>
              </p:cNvSpPr>
              <p:nvPr/>
            </p:nvSpPr>
            <p:spPr bwMode="auto">
              <a:xfrm>
                <a:off x="4071" y="3169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887" name="Rectangle 207"/>
              <p:cNvSpPr>
                <a:spLocks noChangeArrowheads="1"/>
              </p:cNvSpPr>
              <p:nvPr/>
            </p:nvSpPr>
            <p:spPr bwMode="auto">
              <a:xfrm>
                <a:off x="4173" y="3150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88" name="Rectangle 208"/>
              <p:cNvSpPr>
                <a:spLocks noChangeArrowheads="1"/>
              </p:cNvSpPr>
              <p:nvPr/>
            </p:nvSpPr>
            <p:spPr bwMode="auto">
              <a:xfrm>
                <a:off x="4237" y="3169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71889" name="Rectangle 209"/>
              <p:cNvSpPr>
                <a:spLocks noChangeArrowheads="1"/>
              </p:cNvSpPr>
              <p:nvPr/>
            </p:nvSpPr>
            <p:spPr bwMode="auto">
              <a:xfrm>
                <a:off x="4301" y="3202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90" name="Rectangle 210"/>
              <p:cNvSpPr>
                <a:spLocks noChangeArrowheads="1"/>
              </p:cNvSpPr>
              <p:nvPr/>
            </p:nvSpPr>
            <p:spPr bwMode="auto">
              <a:xfrm>
                <a:off x="4345" y="3163"/>
                <a:ext cx="12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sy8" pitchFamily="34" charset="0"/>
                  </a:rPr>
                  <a:t>j</a:t>
                </a:r>
                <a:endParaRPr lang="en-US" altLang="en-US"/>
              </a:p>
            </p:txBody>
          </p:sp>
          <p:sp>
            <p:nvSpPr>
              <p:cNvPr id="71891" name="Rectangle 211"/>
              <p:cNvSpPr>
                <a:spLocks noChangeArrowheads="1"/>
              </p:cNvSpPr>
              <p:nvPr/>
            </p:nvSpPr>
            <p:spPr bwMode="auto">
              <a:xfrm>
                <a:off x="4377" y="3169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892" name="Rectangle 212"/>
              <p:cNvSpPr>
                <a:spLocks noChangeArrowheads="1"/>
              </p:cNvSpPr>
              <p:nvPr/>
            </p:nvSpPr>
            <p:spPr bwMode="auto">
              <a:xfrm>
                <a:off x="4441" y="3202"/>
                <a:ext cx="9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t</a:t>
                </a:r>
                <a:endParaRPr lang="en-US" altLang="en-US"/>
              </a:p>
            </p:txBody>
          </p:sp>
          <p:sp>
            <p:nvSpPr>
              <p:cNvPr id="71893" name="Rectangle 213"/>
              <p:cNvSpPr>
                <a:spLocks noChangeArrowheads="1"/>
              </p:cNvSpPr>
              <p:nvPr/>
            </p:nvSpPr>
            <p:spPr bwMode="auto">
              <a:xfrm>
                <a:off x="4486" y="3150"/>
                <a:ext cx="46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))]</a:t>
                </a:r>
                <a:endParaRPr lang="en-US" altLang="en-US"/>
              </a:p>
            </p:txBody>
          </p:sp>
          <p:sp>
            <p:nvSpPr>
              <p:cNvPr id="71894" name="Rectangle 214"/>
              <p:cNvSpPr>
                <a:spLocks noChangeArrowheads="1"/>
              </p:cNvSpPr>
              <p:nvPr/>
            </p:nvSpPr>
            <p:spPr bwMode="auto">
              <a:xfrm>
                <a:off x="4684" y="3150"/>
                <a:ext cx="2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+</a:t>
                </a:r>
                <a:endParaRPr lang="en-US" altLang="en-US"/>
              </a:p>
            </p:txBody>
          </p:sp>
          <p:sp>
            <p:nvSpPr>
              <p:cNvPr id="71895" name="Rectangle 215"/>
              <p:cNvSpPr>
                <a:spLocks noChangeArrowheads="1"/>
              </p:cNvSpPr>
              <p:nvPr/>
            </p:nvSpPr>
            <p:spPr bwMode="auto">
              <a:xfrm>
                <a:off x="4837" y="3169"/>
                <a:ext cx="96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l</a:t>
                </a:r>
                <a:endParaRPr lang="en-US" altLang="en-US"/>
              </a:p>
            </p:txBody>
          </p:sp>
          <p:sp>
            <p:nvSpPr>
              <p:cNvPr id="71896" name="Rectangle 216"/>
              <p:cNvSpPr>
                <a:spLocks noChangeArrowheads="1"/>
              </p:cNvSpPr>
              <p:nvPr/>
            </p:nvSpPr>
            <p:spPr bwMode="auto">
              <a:xfrm>
                <a:off x="4881" y="3169"/>
                <a:ext cx="19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og</a:t>
                </a:r>
                <a:endParaRPr lang="en-US" altLang="en-US"/>
              </a:p>
            </p:txBody>
          </p:sp>
          <p:sp>
            <p:nvSpPr>
              <p:cNvPr id="71897" name="Rectangle 217"/>
              <p:cNvSpPr>
                <a:spLocks noChangeArrowheads="1"/>
              </p:cNvSpPr>
              <p:nvPr/>
            </p:nvSpPr>
            <p:spPr bwMode="auto">
              <a:xfrm>
                <a:off x="5009" y="3150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898" name="Rectangle 218"/>
              <p:cNvSpPr>
                <a:spLocks noChangeArrowheads="1"/>
              </p:cNvSpPr>
              <p:nvPr/>
            </p:nvSpPr>
            <p:spPr bwMode="auto">
              <a:xfrm>
                <a:off x="5073" y="3169"/>
                <a:ext cx="141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P</a:t>
                </a:r>
                <a:endParaRPr lang="en-US" altLang="en-US"/>
              </a:p>
            </p:txBody>
          </p:sp>
          <p:sp>
            <p:nvSpPr>
              <p:cNvPr id="71899" name="Rectangle 219"/>
              <p:cNvSpPr>
                <a:spLocks noChangeArrowheads="1"/>
              </p:cNvSpPr>
              <p:nvPr/>
            </p:nvSpPr>
            <p:spPr bwMode="auto">
              <a:xfrm>
                <a:off x="5175" y="3150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900" name="Rectangle 220"/>
              <p:cNvSpPr>
                <a:spLocks noChangeArrowheads="1"/>
              </p:cNvSpPr>
              <p:nvPr/>
            </p:nvSpPr>
            <p:spPr bwMode="auto">
              <a:xfrm>
                <a:off x="5239" y="3169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901" name="Rectangle 221"/>
              <p:cNvSpPr>
                <a:spLocks noChangeArrowheads="1"/>
              </p:cNvSpPr>
              <p:nvPr/>
            </p:nvSpPr>
            <p:spPr bwMode="auto">
              <a:xfrm>
                <a:off x="5303" y="3195"/>
                <a:ext cx="25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902" name="Rectangle 222"/>
              <p:cNvSpPr>
                <a:spLocks noChangeArrowheads="1"/>
              </p:cNvSpPr>
              <p:nvPr/>
            </p:nvSpPr>
            <p:spPr bwMode="auto">
              <a:xfrm>
                <a:off x="5373" y="3150"/>
                <a:ext cx="34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))</a:t>
                </a:r>
                <a:endParaRPr lang="en-US" altLang="en-US"/>
              </a:p>
            </p:txBody>
          </p:sp>
          <p:sp>
            <p:nvSpPr>
              <p:cNvPr id="71903" name="Rectangle 223"/>
              <p:cNvSpPr>
                <a:spLocks noChangeArrowheads="1"/>
              </p:cNvSpPr>
              <p:nvPr/>
            </p:nvSpPr>
            <p:spPr bwMode="auto">
              <a:xfrm>
                <a:off x="560" y="3565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=</a:t>
                </a:r>
                <a:endParaRPr lang="en-US" altLang="en-US"/>
              </a:p>
            </p:txBody>
          </p:sp>
          <p:sp>
            <p:nvSpPr>
              <p:cNvPr id="71904" name="Rectangle 224"/>
              <p:cNvSpPr>
                <a:spLocks noChangeArrowheads="1"/>
              </p:cNvSpPr>
              <p:nvPr/>
            </p:nvSpPr>
            <p:spPr bwMode="auto">
              <a:xfrm>
                <a:off x="860" y="3565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a</a:t>
                </a:r>
                <a:endParaRPr lang="en-US" altLang="en-US"/>
              </a:p>
            </p:txBody>
          </p:sp>
          <p:sp>
            <p:nvSpPr>
              <p:cNvPr id="71905" name="Rectangle 225"/>
              <p:cNvSpPr>
                <a:spLocks noChangeArrowheads="1"/>
              </p:cNvSpPr>
              <p:nvPr/>
            </p:nvSpPr>
            <p:spPr bwMode="auto">
              <a:xfrm>
                <a:off x="930" y="3565"/>
                <a:ext cx="37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rg</a:t>
                </a:r>
                <a:endParaRPr lang="en-US" altLang="en-US"/>
              </a:p>
            </p:txBody>
          </p:sp>
          <p:sp>
            <p:nvSpPr>
              <p:cNvPr id="71906" name="Rectangle 226"/>
              <p:cNvSpPr>
                <a:spLocks noChangeArrowheads="1"/>
              </p:cNvSpPr>
              <p:nvPr/>
            </p:nvSpPr>
            <p:spPr bwMode="auto">
              <a:xfrm>
                <a:off x="1084" y="3565"/>
                <a:ext cx="51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max</a:t>
                </a:r>
                <a:endParaRPr lang="en-US" altLang="en-US"/>
              </a:p>
            </p:txBody>
          </p:sp>
          <p:sp>
            <p:nvSpPr>
              <p:cNvPr id="71907" name="Rectangle 227"/>
              <p:cNvSpPr>
                <a:spLocks noChangeArrowheads="1"/>
              </p:cNvSpPr>
              <p:nvPr/>
            </p:nvSpPr>
            <p:spPr bwMode="auto">
              <a:xfrm>
                <a:off x="790" y="3680"/>
                <a:ext cx="10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908" name="Rectangle 228"/>
              <p:cNvSpPr>
                <a:spLocks noChangeArrowheads="1"/>
              </p:cNvSpPr>
              <p:nvPr/>
            </p:nvSpPr>
            <p:spPr bwMode="auto">
              <a:xfrm>
                <a:off x="841" y="3719"/>
                <a:ext cx="90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909" name="Rectangle 229"/>
              <p:cNvSpPr>
                <a:spLocks noChangeArrowheads="1"/>
              </p:cNvSpPr>
              <p:nvPr/>
            </p:nvSpPr>
            <p:spPr bwMode="auto">
              <a:xfrm>
                <a:off x="892" y="3680"/>
                <a:ext cx="1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71910" name="Rectangle 230"/>
              <p:cNvSpPr>
                <a:spLocks noChangeArrowheads="1"/>
              </p:cNvSpPr>
              <p:nvPr/>
            </p:nvSpPr>
            <p:spPr bwMode="auto">
              <a:xfrm>
                <a:off x="975" y="3719"/>
                <a:ext cx="90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911" name="Rectangle 231"/>
              <p:cNvSpPr>
                <a:spLocks noChangeArrowheads="1"/>
              </p:cNvSpPr>
              <p:nvPr/>
            </p:nvSpPr>
            <p:spPr bwMode="auto">
              <a:xfrm>
                <a:off x="1026" y="3719"/>
                <a:ext cx="147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cmsy8" pitchFamily="34" charset="0"/>
                  </a:rPr>
                  <a:t>¡</a:t>
                </a:r>
                <a:endParaRPr lang="en-US" altLang="en-US"/>
              </a:p>
            </p:txBody>
          </p:sp>
          <p:sp>
            <p:nvSpPr>
              <p:cNvPr id="71912" name="Rectangle 232"/>
              <p:cNvSpPr>
                <a:spLocks noChangeArrowheads="1"/>
              </p:cNvSpPr>
              <p:nvPr/>
            </p:nvSpPr>
            <p:spPr bwMode="auto">
              <a:xfrm>
                <a:off x="1096" y="3712"/>
                <a:ext cx="21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913" name="Rectangle 233"/>
              <p:cNvSpPr>
                <a:spLocks noChangeArrowheads="1"/>
              </p:cNvSpPr>
              <p:nvPr/>
            </p:nvSpPr>
            <p:spPr bwMode="auto">
              <a:xfrm>
                <a:off x="1160" y="3680"/>
                <a:ext cx="18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;:::</a:t>
                </a:r>
                <a:endParaRPr lang="en-US" altLang="en-US"/>
              </a:p>
            </p:txBody>
          </p:sp>
          <p:sp>
            <p:nvSpPr>
              <p:cNvPr id="71914" name="Rectangle 234"/>
              <p:cNvSpPr>
                <a:spLocks noChangeArrowheads="1"/>
              </p:cNvSpPr>
              <p:nvPr/>
            </p:nvSpPr>
            <p:spPr bwMode="auto">
              <a:xfrm>
                <a:off x="1281" y="3680"/>
                <a:ext cx="1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;s</a:t>
                </a:r>
                <a:endParaRPr lang="en-US" altLang="en-US"/>
              </a:p>
            </p:txBody>
          </p:sp>
          <p:sp>
            <p:nvSpPr>
              <p:cNvPr id="71915" name="Rectangle 235"/>
              <p:cNvSpPr>
                <a:spLocks noChangeArrowheads="1"/>
              </p:cNvSpPr>
              <p:nvPr/>
            </p:nvSpPr>
            <p:spPr bwMode="auto">
              <a:xfrm>
                <a:off x="1364" y="3705"/>
                <a:ext cx="21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100">
                    <a:solidFill>
                      <a:srgbClr val="000000"/>
                    </a:solidFill>
                    <a:latin typeface="lcmss8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71916" name="Rectangle 236"/>
              <p:cNvSpPr>
                <a:spLocks noChangeArrowheads="1"/>
              </p:cNvSpPr>
              <p:nvPr/>
            </p:nvSpPr>
            <p:spPr bwMode="auto">
              <a:xfrm>
                <a:off x="1422" y="3584"/>
                <a:ext cx="154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w</a:t>
                </a:r>
                <a:endParaRPr lang="en-US" altLang="en-US"/>
              </a:p>
            </p:txBody>
          </p:sp>
          <p:sp>
            <p:nvSpPr>
              <p:cNvPr id="71917" name="Rectangle 237"/>
              <p:cNvSpPr>
                <a:spLocks noChangeArrowheads="1"/>
              </p:cNvSpPr>
              <p:nvPr/>
            </p:nvSpPr>
            <p:spPr bwMode="auto">
              <a:xfrm>
                <a:off x="1518" y="3623"/>
                <a:ext cx="90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i</a:t>
                </a:r>
                <a:endParaRPr lang="en-US" altLang="en-US"/>
              </a:p>
            </p:txBody>
          </p:sp>
          <p:sp>
            <p:nvSpPr>
              <p:cNvPr id="71918" name="Rectangle 238"/>
              <p:cNvSpPr>
                <a:spLocks noChangeArrowheads="1"/>
              </p:cNvSpPr>
              <p:nvPr/>
            </p:nvSpPr>
            <p:spPr bwMode="auto">
              <a:xfrm>
                <a:off x="1562" y="3584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f</a:t>
                </a:r>
                <a:endParaRPr lang="en-US" altLang="en-US"/>
              </a:p>
            </p:txBody>
          </p:sp>
          <p:sp>
            <p:nvSpPr>
              <p:cNvPr id="71919" name="Rectangle 239"/>
              <p:cNvSpPr>
                <a:spLocks noChangeArrowheads="1"/>
              </p:cNvSpPr>
              <p:nvPr/>
            </p:nvSpPr>
            <p:spPr bwMode="auto">
              <a:xfrm>
                <a:off x="1626" y="3623"/>
                <a:ext cx="90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i</a:t>
                </a:r>
                <a:endParaRPr lang="en-US" altLang="en-US"/>
              </a:p>
            </p:txBody>
          </p:sp>
          <p:sp>
            <p:nvSpPr>
              <p:cNvPr id="71920" name="Rectangle 240"/>
              <p:cNvSpPr>
                <a:spLocks noChangeArrowheads="1"/>
              </p:cNvSpPr>
              <p:nvPr/>
            </p:nvSpPr>
            <p:spPr bwMode="auto">
              <a:xfrm>
                <a:off x="1664" y="3565"/>
                <a:ext cx="25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(</a:t>
                </a:r>
                <a:endParaRPr lang="en-US" altLang="en-US"/>
              </a:p>
            </p:txBody>
          </p:sp>
          <p:sp>
            <p:nvSpPr>
              <p:cNvPr id="71921" name="Rectangle 241"/>
              <p:cNvSpPr>
                <a:spLocks noChangeArrowheads="1"/>
              </p:cNvSpPr>
              <p:nvPr/>
            </p:nvSpPr>
            <p:spPr bwMode="auto">
              <a:xfrm>
                <a:off x="1728" y="3584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o</a:t>
                </a:r>
                <a:endParaRPr lang="en-US" altLang="en-US"/>
              </a:p>
            </p:txBody>
          </p:sp>
          <p:sp>
            <p:nvSpPr>
              <p:cNvPr id="71922" name="Rectangle 242"/>
              <p:cNvSpPr>
                <a:spLocks noChangeArrowheads="1"/>
              </p:cNvSpPr>
              <p:nvPr/>
            </p:nvSpPr>
            <p:spPr bwMode="auto">
              <a:xfrm>
                <a:off x="1792" y="3629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923" name="Rectangle 243"/>
              <p:cNvSpPr>
                <a:spLocks noChangeArrowheads="1"/>
              </p:cNvSpPr>
              <p:nvPr/>
            </p:nvSpPr>
            <p:spPr bwMode="auto">
              <a:xfrm>
                <a:off x="1856" y="3584"/>
                <a:ext cx="96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;</a:t>
                </a:r>
                <a:endParaRPr lang="en-US" altLang="en-US"/>
              </a:p>
            </p:txBody>
          </p:sp>
          <p:sp>
            <p:nvSpPr>
              <p:cNvPr id="71924" name="Rectangle 244"/>
              <p:cNvSpPr>
                <a:spLocks noChangeArrowheads="1"/>
              </p:cNvSpPr>
              <p:nvPr/>
            </p:nvSpPr>
            <p:spPr bwMode="auto">
              <a:xfrm>
                <a:off x="1920" y="3584"/>
                <a:ext cx="122" cy="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cmmi8" pitchFamily="34" charset="0"/>
                  </a:rPr>
                  <a:t>s</a:t>
                </a:r>
                <a:endParaRPr lang="en-US" altLang="en-US"/>
              </a:p>
            </p:txBody>
          </p:sp>
          <p:sp>
            <p:nvSpPr>
              <p:cNvPr id="71925" name="Rectangle 245"/>
              <p:cNvSpPr>
                <a:spLocks noChangeArrowheads="1"/>
              </p:cNvSpPr>
              <p:nvPr/>
            </p:nvSpPr>
            <p:spPr bwMode="auto">
              <a:xfrm>
                <a:off x="1977" y="3629"/>
                <a:ext cx="11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>
                    <a:solidFill>
                      <a:srgbClr val="000000"/>
                    </a:solidFill>
                    <a:latin typeface="cmmi8" pitchFamily="34" charset="0"/>
                  </a:rPr>
                  <a:t>k</a:t>
                </a:r>
                <a:endParaRPr lang="en-US" altLang="en-US"/>
              </a:p>
            </p:txBody>
          </p:sp>
          <p:sp>
            <p:nvSpPr>
              <p:cNvPr id="71926" name="Rectangle 246"/>
              <p:cNvSpPr>
                <a:spLocks noChangeArrowheads="1"/>
              </p:cNvSpPr>
              <p:nvPr/>
            </p:nvSpPr>
            <p:spPr bwMode="auto">
              <a:xfrm>
                <a:off x="2047" y="3565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)</a:t>
                </a:r>
                <a:endParaRPr lang="en-US" altLang="en-US"/>
              </a:p>
            </p:txBody>
          </p:sp>
          <p:sp>
            <p:nvSpPr>
              <p:cNvPr id="71927" name="Rectangle 247"/>
              <p:cNvSpPr>
                <a:spLocks noChangeArrowheads="1"/>
              </p:cNvSpPr>
              <p:nvPr/>
            </p:nvSpPr>
            <p:spPr bwMode="auto">
              <a:xfrm>
                <a:off x="2137" y="3565"/>
                <a:ext cx="2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+</a:t>
                </a:r>
                <a:endParaRPr lang="en-US" altLang="en-US"/>
              </a:p>
            </p:txBody>
          </p:sp>
          <p:sp>
            <p:nvSpPr>
              <p:cNvPr id="71928" name="Rectangle 248"/>
              <p:cNvSpPr>
                <a:spLocks noChangeArrowheads="1"/>
              </p:cNvSpPr>
              <p:nvPr/>
            </p:nvSpPr>
            <p:spPr bwMode="auto">
              <a:xfrm>
                <a:off x="2290" y="3565"/>
                <a:ext cx="23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>
                    <a:solidFill>
                      <a:srgbClr val="000000"/>
                    </a:solidFill>
                    <a:latin typeface="lcmss8" pitchFamily="34" charset="0"/>
                  </a:rPr>
                  <a:t>[</a:t>
                </a:r>
                <a:endParaRPr lang="en-US" altLang="en-US"/>
              </a:p>
            </p:txBody>
          </p:sp>
        </p:grpSp>
        <p:sp>
          <p:nvSpPr>
            <p:cNvPr id="71930" name="Rectangle 250"/>
            <p:cNvSpPr>
              <a:spLocks noChangeArrowheads="1"/>
            </p:cNvSpPr>
            <p:nvPr/>
          </p:nvSpPr>
          <p:spPr bwMode="auto">
            <a:xfrm>
              <a:off x="2335" y="3457"/>
              <a:ext cx="115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1931" name="Rectangle 251"/>
            <p:cNvSpPr>
              <a:spLocks noChangeArrowheads="1"/>
            </p:cNvSpPr>
            <p:nvPr/>
          </p:nvSpPr>
          <p:spPr bwMode="auto">
            <a:xfrm>
              <a:off x="2392" y="3457"/>
              <a:ext cx="179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1932" name="Rectangle 252"/>
            <p:cNvSpPr>
              <a:spLocks noChangeArrowheads="1"/>
            </p:cNvSpPr>
            <p:nvPr/>
          </p:nvSpPr>
          <p:spPr bwMode="auto">
            <a:xfrm>
              <a:off x="2481" y="3444"/>
              <a:ext cx="256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1933" name="Rectangle 253"/>
            <p:cNvSpPr>
              <a:spLocks noChangeArrowheads="1"/>
            </p:cNvSpPr>
            <p:nvPr/>
          </p:nvSpPr>
          <p:spPr bwMode="auto">
            <a:xfrm>
              <a:off x="2360" y="3489"/>
              <a:ext cx="256" cy="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1934" name="Rectangle 254"/>
            <p:cNvSpPr>
              <a:spLocks noChangeArrowheads="1"/>
            </p:cNvSpPr>
            <p:nvPr/>
          </p:nvSpPr>
          <p:spPr bwMode="auto">
            <a:xfrm>
              <a:off x="2335" y="3744"/>
              <a:ext cx="9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1935" name="Rectangle 255"/>
            <p:cNvSpPr>
              <a:spLocks noChangeArrowheads="1"/>
            </p:cNvSpPr>
            <p:nvPr/>
          </p:nvSpPr>
          <p:spPr bwMode="auto">
            <a:xfrm>
              <a:off x="2379" y="3731"/>
              <a:ext cx="35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=1</a:t>
              </a:r>
              <a:endParaRPr lang="en-US" altLang="en-US"/>
            </a:p>
          </p:txBody>
        </p:sp>
        <p:sp>
          <p:nvSpPr>
            <p:cNvPr id="71936" name="Rectangle 256"/>
            <p:cNvSpPr>
              <a:spLocks noChangeArrowheads="1"/>
            </p:cNvSpPr>
            <p:nvPr/>
          </p:nvSpPr>
          <p:spPr bwMode="auto">
            <a:xfrm>
              <a:off x="2571" y="3584"/>
              <a:ext cx="134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u</a:t>
              </a:r>
              <a:endParaRPr lang="en-US" altLang="en-US"/>
            </a:p>
          </p:txBody>
        </p:sp>
        <p:sp>
          <p:nvSpPr>
            <p:cNvPr id="71937" name="Rectangle 257"/>
            <p:cNvSpPr>
              <a:spLocks noChangeArrowheads="1"/>
            </p:cNvSpPr>
            <p:nvPr/>
          </p:nvSpPr>
          <p:spPr bwMode="auto">
            <a:xfrm>
              <a:off x="2647" y="3616"/>
              <a:ext cx="9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1938" name="Rectangle 258"/>
            <p:cNvSpPr>
              <a:spLocks noChangeArrowheads="1"/>
            </p:cNvSpPr>
            <p:nvPr/>
          </p:nvSpPr>
          <p:spPr bwMode="auto">
            <a:xfrm>
              <a:off x="2692" y="3584"/>
              <a:ext cx="1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g</a:t>
              </a:r>
              <a:endParaRPr lang="en-US" altLang="en-US"/>
            </a:p>
          </p:txBody>
        </p:sp>
        <p:sp>
          <p:nvSpPr>
            <p:cNvPr id="71939" name="Rectangle 259"/>
            <p:cNvSpPr>
              <a:spLocks noChangeArrowheads="1"/>
            </p:cNvSpPr>
            <p:nvPr/>
          </p:nvSpPr>
          <p:spPr bwMode="auto">
            <a:xfrm>
              <a:off x="2756" y="3616"/>
              <a:ext cx="9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1940" name="Rectangle 260"/>
            <p:cNvSpPr>
              <a:spLocks noChangeArrowheads="1"/>
            </p:cNvSpPr>
            <p:nvPr/>
          </p:nvSpPr>
          <p:spPr bwMode="auto">
            <a:xfrm>
              <a:off x="2801" y="3565"/>
              <a:ext cx="25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1941" name="Rectangle 261"/>
            <p:cNvSpPr>
              <a:spLocks noChangeArrowheads="1"/>
            </p:cNvSpPr>
            <p:nvPr/>
          </p:nvSpPr>
          <p:spPr bwMode="auto">
            <a:xfrm>
              <a:off x="2858" y="3584"/>
              <a:ext cx="1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1942" name="Rectangle 262"/>
            <p:cNvSpPr>
              <a:spLocks noChangeArrowheads="1"/>
            </p:cNvSpPr>
            <p:nvPr/>
          </p:nvSpPr>
          <p:spPr bwMode="auto">
            <a:xfrm>
              <a:off x="2922" y="3629"/>
              <a:ext cx="9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1943" name="Rectangle 263"/>
            <p:cNvSpPr>
              <a:spLocks noChangeArrowheads="1"/>
            </p:cNvSpPr>
            <p:nvPr/>
          </p:nvSpPr>
          <p:spPr bwMode="auto">
            <a:xfrm>
              <a:off x="2967" y="3616"/>
              <a:ext cx="38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+1</a:t>
              </a:r>
              <a:endParaRPr lang="en-US" altLang="en-US"/>
            </a:p>
          </p:txBody>
        </p:sp>
        <p:sp>
          <p:nvSpPr>
            <p:cNvPr id="71944" name="Rectangle 264"/>
            <p:cNvSpPr>
              <a:spLocks noChangeArrowheads="1"/>
            </p:cNvSpPr>
            <p:nvPr/>
          </p:nvSpPr>
          <p:spPr bwMode="auto">
            <a:xfrm>
              <a:off x="3133" y="3584"/>
              <a:ext cx="96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1945" name="Rectangle 265"/>
            <p:cNvSpPr>
              <a:spLocks noChangeArrowheads="1"/>
            </p:cNvSpPr>
            <p:nvPr/>
          </p:nvSpPr>
          <p:spPr bwMode="auto">
            <a:xfrm>
              <a:off x="3196" y="3584"/>
              <a:ext cx="1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1946" name="Rectangle 266"/>
            <p:cNvSpPr>
              <a:spLocks noChangeArrowheads="1"/>
            </p:cNvSpPr>
            <p:nvPr/>
          </p:nvSpPr>
          <p:spPr bwMode="auto">
            <a:xfrm>
              <a:off x="3254" y="3616"/>
              <a:ext cx="9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1947" name="Rectangle 267"/>
            <p:cNvSpPr>
              <a:spLocks noChangeArrowheads="1"/>
            </p:cNvSpPr>
            <p:nvPr/>
          </p:nvSpPr>
          <p:spPr bwMode="auto">
            <a:xfrm>
              <a:off x="3298" y="3565"/>
              <a:ext cx="230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1948" name="Rectangle 268"/>
            <p:cNvSpPr>
              <a:spLocks noChangeArrowheads="1"/>
            </p:cNvSpPr>
            <p:nvPr/>
          </p:nvSpPr>
          <p:spPr bwMode="auto">
            <a:xfrm>
              <a:off x="3394" y="3565"/>
              <a:ext cx="262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lcmss8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71949" name="Rectangle 269"/>
            <p:cNvSpPr>
              <a:spLocks noChangeArrowheads="1"/>
            </p:cNvSpPr>
            <p:nvPr/>
          </p:nvSpPr>
          <p:spPr bwMode="auto">
            <a:xfrm>
              <a:off x="3547" y="3584"/>
              <a:ext cx="154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71950" name="Rectangle 270"/>
            <p:cNvSpPr>
              <a:spLocks noChangeArrowheads="1"/>
            </p:cNvSpPr>
            <p:nvPr/>
          </p:nvSpPr>
          <p:spPr bwMode="auto">
            <a:xfrm>
              <a:off x="3643" y="3616"/>
              <a:ext cx="9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1951" name="Rectangle 271"/>
            <p:cNvSpPr>
              <a:spLocks noChangeArrowheads="1"/>
            </p:cNvSpPr>
            <p:nvPr/>
          </p:nvSpPr>
          <p:spPr bwMode="auto">
            <a:xfrm>
              <a:off x="3688" y="3584"/>
              <a:ext cx="1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71952" name="Rectangle 272"/>
            <p:cNvSpPr>
              <a:spLocks noChangeArrowheads="1"/>
            </p:cNvSpPr>
            <p:nvPr/>
          </p:nvSpPr>
          <p:spPr bwMode="auto">
            <a:xfrm>
              <a:off x="3752" y="3616"/>
              <a:ext cx="9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1953" name="Rectangle 273"/>
            <p:cNvSpPr>
              <a:spLocks noChangeArrowheads="1"/>
            </p:cNvSpPr>
            <p:nvPr/>
          </p:nvSpPr>
          <p:spPr bwMode="auto">
            <a:xfrm>
              <a:off x="3796" y="3565"/>
              <a:ext cx="25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1954" name="Rectangle 274"/>
            <p:cNvSpPr>
              <a:spLocks noChangeArrowheads="1"/>
            </p:cNvSpPr>
            <p:nvPr/>
          </p:nvSpPr>
          <p:spPr bwMode="auto">
            <a:xfrm>
              <a:off x="3854" y="3584"/>
              <a:ext cx="1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1955" name="Rectangle 275"/>
            <p:cNvSpPr>
              <a:spLocks noChangeArrowheads="1"/>
            </p:cNvSpPr>
            <p:nvPr/>
          </p:nvSpPr>
          <p:spPr bwMode="auto">
            <a:xfrm>
              <a:off x="3918" y="3616"/>
              <a:ext cx="9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1956" name="Rectangle 276"/>
            <p:cNvSpPr>
              <a:spLocks noChangeArrowheads="1"/>
            </p:cNvSpPr>
            <p:nvPr/>
          </p:nvSpPr>
          <p:spPr bwMode="auto">
            <a:xfrm>
              <a:off x="3962" y="3584"/>
              <a:ext cx="96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1957" name="Rectangle 277"/>
            <p:cNvSpPr>
              <a:spLocks noChangeArrowheads="1"/>
            </p:cNvSpPr>
            <p:nvPr/>
          </p:nvSpPr>
          <p:spPr bwMode="auto">
            <a:xfrm>
              <a:off x="4026" y="3584"/>
              <a:ext cx="1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1958" name="Rectangle 278"/>
            <p:cNvSpPr>
              <a:spLocks noChangeArrowheads="1"/>
            </p:cNvSpPr>
            <p:nvPr/>
          </p:nvSpPr>
          <p:spPr bwMode="auto">
            <a:xfrm>
              <a:off x="4084" y="3616"/>
              <a:ext cx="9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1959" name="Rectangle 279"/>
            <p:cNvSpPr>
              <a:spLocks noChangeArrowheads="1"/>
            </p:cNvSpPr>
            <p:nvPr/>
          </p:nvSpPr>
          <p:spPr bwMode="auto">
            <a:xfrm>
              <a:off x="4128" y="3565"/>
              <a:ext cx="34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71960" name="Rectangle 280"/>
            <p:cNvSpPr>
              <a:spLocks noChangeArrowheads="1"/>
            </p:cNvSpPr>
            <p:nvPr/>
          </p:nvSpPr>
          <p:spPr bwMode="auto">
            <a:xfrm>
              <a:off x="4269" y="3565"/>
              <a:ext cx="262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lcmss8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71961" name="Rectangle 281"/>
            <p:cNvSpPr>
              <a:spLocks noChangeArrowheads="1"/>
            </p:cNvSpPr>
            <p:nvPr/>
          </p:nvSpPr>
          <p:spPr bwMode="auto">
            <a:xfrm>
              <a:off x="4416" y="3584"/>
              <a:ext cx="134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u</a:t>
              </a:r>
              <a:endParaRPr lang="en-US" altLang="en-US"/>
            </a:p>
          </p:txBody>
        </p:sp>
        <p:sp>
          <p:nvSpPr>
            <p:cNvPr id="71962" name="Rectangle 282"/>
            <p:cNvSpPr>
              <a:spLocks noChangeArrowheads="1"/>
            </p:cNvSpPr>
            <p:nvPr/>
          </p:nvSpPr>
          <p:spPr bwMode="auto">
            <a:xfrm>
              <a:off x="4498" y="3610"/>
              <a:ext cx="256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1963" name="Rectangle 283"/>
            <p:cNvSpPr>
              <a:spLocks noChangeArrowheads="1"/>
            </p:cNvSpPr>
            <p:nvPr/>
          </p:nvSpPr>
          <p:spPr bwMode="auto">
            <a:xfrm>
              <a:off x="4562" y="3584"/>
              <a:ext cx="1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g</a:t>
              </a:r>
              <a:endParaRPr lang="en-US" altLang="en-US"/>
            </a:p>
          </p:txBody>
        </p:sp>
        <p:sp>
          <p:nvSpPr>
            <p:cNvPr id="71964" name="Rectangle 284"/>
            <p:cNvSpPr>
              <a:spLocks noChangeArrowheads="1"/>
            </p:cNvSpPr>
            <p:nvPr/>
          </p:nvSpPr>
          <p:spPr bwMode="auto">
            <a:xfrm>
              <a:off x="4633" y="3610"/>
              <a:ext cx="256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1965" name="Rectangle 285"/>
            <p:cNvSpPr>
              <a:spLocks noChangeArrowheads="1"/>
            </p:cNvSpPr>
            <p:nvPr/>
          </p:nvSpPr>
          <p:spPr bwMode="auto">
            <a:xfrm>
              <a:off x="4696" y="3565"/>
              <a:ext cx="25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1966" name="Rectangle 286"/>
            <p:cNvSpPr>
              <a:spLocks noChangeArrowheads="1"/>
            </p:cNvSpPr>
            <p:nvPr/>
          </p:nvSpPr>
          <p:spPr bwMode="auto">
            <a:xfrm>
              <a:off x="4760" y="3584"/>
              <a:ext cx="12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1967" name="Rectangle 287"/>
            <p:cNvSpPr>
              <a:spLocks noChangeArrowheads="1"/>
            </p:cNvSpPr>
            <p:nvPr/>
          </p:nvSpPr>
          <p:spPr bwMode="auto">
            <a:xfrm>
              <a:off x="4824" y="3610"/>
              <a:ext cx="256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1968" name="Rectangle 288"/>
            <p:cNvSpPr>
              <a:spLocks noChangeArrowheads="1"/>
            </p:cNvSpPr>
            <p:nvPr/>
          </p:nvSpPr>
          <p:spPr bwMode="auto">
            <a:xfrm>
              <a:off x="4894" y="3565"/>
              <a:ext cx="230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1" grpId="0" animBg="1"/>
      <p:bldP spid="71691" grpId="1" animBg="1"/>
      <p:bldP spid="71692" grpId="0" animBg="1"/>
      <p:bldP spid="71692" grpId="1" animBg="1"/>
      <p:bldP spid="71693" grpId="0" animBg="1"/>
      <p:bldP spid="7169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ECAC-7651-4EAF-87D2-927A2487260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Parsing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Parsing is an important task toward understanding natural languages</a:t>
            </a:r>
          </a:p>
          <a:p>
            <a:r>
              <a:rPr lang="en-US" altLang="en-US"/>
              <a:t>It is not an easy task</a:t>
            </a:r>
          </a:p>
          <a:p>
            <a:r>
              <a:rPr lang="en-US" altLang="en-US"/>
              <a:t>Many NLP tasks do not require all information from parse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9701-4961-4DA8-8B1E-9CBCCB08881C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Entropy Markov Model (MEMM)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grpSp>
        <p:nvGrpSpPr>
          <p:cNvPr id="70672" name="Group 16"/>
          <p:cNvGrpSpPr>
            <a:grpSpLocks noChangeAspect="1"/>
          </p:cNvGrpSpPr>
          <p:nvPr/>
        </p:nvGrpSpPr>
        <p:grpSpPr bwMode="auto">
          <a:xfrm>
            <a:off x="762000" y="1905000"/>
            <a:ext cx="1698625" cy="298450"/>
            <a:chOff x="480" y="1200"/>
            <a:chExt cx="1070" cy="188"/>
          </a:xfrm>
        </p:grpSpPr>
        <p:sp>
          <p:nvSpPr>
            <p:cNvPr id="70671" name="AutoShape 15"/>
            <p:cNvSpPr>
              <a:spLocks noChangeAspect="1" noChangeArrowheads="1" noTextEdit="1"/>
            </p:cNvSpPr>
            <p:nvPr/>
          </p:nvSpPr>
          <p:spPr bwMode="auto">
            <a:xfrm>
              <a:off x="480" y="1200"/>
              <a:ext cx="1070" cy="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3" name="Rectangle 17"/>
            <p:cNvSpPr>
              <a:spLocks noChangeArrowheads="1"/>
            </p:cNvSpPr>
            <p:nvPr/>
          </p:nvSpPr>
          <p:spPr bwMode="auto">
            <a:xfrm>
              <a:off x="480" y="1225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70674" name="Rectangle 18"/>
            <p:cNvSpPr>
              <a:spLocks noChangeArrowheads="1"/>
            </p:cNvSpPr>
            <p:nvPr/>
          </p:nvSpPr>
          <p:spPr bwMode="auto">
            <a:xfrm>
              <a:off x="619" y="1200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675" name="Rectangle 19"/>
            <p:cNvSpPr>
              <a:spLocks noChangeArrowheads="1"/>
            </p:cNvSpPr>
            <p:nvPr/>
          </p:nvSpPr>
          <p:spPr bwMode="auto">
            <a:xfrm>
              <a:off x="693" y="1225"/>
              <a:ext cx="15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676" name="Rectangle 20"/>
            <p:cNvSpPr>
              <a:spLocks noChangeArrowheads="1"/>
            </p:cNvSpPr>
            <p:nvPr/>
          </p:nvSpPr>
          <p:spPr bwMode="auto">
            <a:xfrm>
              <a:off x="774" y="1274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677" name="Rectangle 21"/>
            <p:cNvSpPr>
              <a:spLocks noChangeArrowheads="1"/>
            </p:cNvSpPr>
            <p:nvPr/>
          </p:nvSpPr>
          <p:spPr bwMode="auto">
            <a:xfrm>
              <a:off x="856" y="1217"/>
              <a:ext cx="1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70678" name="Rectangle 22"/>
            <p:cNvSpPr>
              <a:spLocks noChangeArrowheads="1"/>
            </p:cNvSpPr>
            <p:nvPr/>
          </p:nvSpPr>
          <p:spPr bwMode="auto">
            <a:xfrm>
              <a:off x="905" y="1225"/>
              <a:ext cx="15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679" name="Rectangle 23"/>
            <p:cNvSpPr>
              <a:spLocks noChangeArrowheads="1"/>
            </p:cNvSpPr>
            <p:nvPr/>
          </p:nvSpPr>
          <p:spPr bwMode="auto">
            <a:xfrm>
              <a:off x="987" y="1274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680" name="Rectangle 24"/>
            <p:cNvSpPr>
              <a:spLocks noChangeArrowheads="1"/>
            </p:cNvSpPr>
            <p:nvPr/>
          </p:nvSpPr>
          <p:spPr bwMode="auto">
            <a:xfrm>
              <a:off x="1060" y="1274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681" name="Rectangle 25"/>
            <p:cNvSpPr>
              <a:spLocks noChangeArrowheads="1"/>
            </p:cNvSpPr>
            <p:nvPr/>
          </p:nvSpPr>
          <p:spPr bwMode="auto">
            <a:xfrm>
              <a:off x="1174" y="1258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682" name="Rectangle 26"/>
            <p:cNvSpPr>
              <a:spLocks noChangeArrowheads="1"/>
            </p:cNvSpPr>
            <p:nvPr/>
          </p:nvSpPr>
          <p:spPr bwMode="auto">
            <a:xfrm>
              <a:off x="1264" y="1225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683" name="Rectangle 27"/>
            <p:cNvSpPr>
              <a:spLocks noChangeArrowheads="1"/>
            </p:cNvSpPr>
            <p:nvPr/>
          </p:nvSpPr>
          <p:spPr bwMode="auto">
            <a:xfrm>
              <a:off x="1338" y="1225"/>
              <a:ext cx="2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684" name="Rectangle 28"/>
            <p:cNvSpPr>
              <a:spLocks noChangeArrowheads="1"/>
            </p:cNvSpPr>
            <p:nvPr/>
          </p:nvSpPr>
          <p:spPr bwMode="auto">
            <a:xfrm>
              <a:off x="1476" y="1200"/>
              <a:ext cx="311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70686" name="Group 30"/>
          <p:cNvGrpSpPr>
            <a:grpSpLocks noChangeAspect="1"/>
          </p:cNvGrpSpPr>
          <p:nvPr/>
        </p:nvGrpSpPr>
        <p:grpSpPr bwMode="auto">
          <a:xfrm>
            <a:off x="1044575" y="2286000"/>
            <a:ext cx="4899025" cy="684213"/>
            <a:chOff x="658" y="1440"/>
            <a:chExt cx="3086" cy="431"/>
          </a:xfrm>
        </p:grpSpPr>
        <p:sp>
          <p:nvSpPr>
            <p:cNvPr id="70685" name="AutoShape 29"/>
            <p:cNvSpPr>
              <a:spLocks noChangeAspect="1" noChangeArrowheads="1" noTextEdit="1"/>
            </p:cNvSpPr>
            <p:nvPr/>
          </p:nvSpPr>
          <p:spPr bwMode="auto">
            <a:xfrm>
              <a:off x="658" y="1440"/>
              <a:ext cx="3086" cy="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87" name="Rectangle 31"/>
            <p:cNvSpPr>
              <a:spLocks noChangeArrowheads="1"/>
            </p:cNvSpPr>
            <p:nvPr/>
          </p:nvSpPr>
          <p:spPr bwMode="auto">
            <a:xfrm>
              <a:off x="666" y="1538"/>
              <a:ext cx="31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70688" name="Rectangle 32"/>
            <p:cNvSpPr>
              <a:spLocks noChangeArrowheads="1"/>
            </p:cNvSpPr>
            <p:nvPr/>
          </p:nvSpPr>
          <p:spPr bwMode="auto">
            <a:xfrm>
              <a:off x="1334" y="1424"/>
              <a:ext cx="38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689" name="Rectangle 33"/>
            <p:cNvSpPr>
              <a:spLocks noChangeArrowheads="1"/>
            </p:cNvSpPr>
            <p:nvPr/>
          </p:nvSpPr>
          <p:spPr bwMode="auto">
            <a:xfrm>
              <a:off x="959" y="1635"/>
              <a:ext cx="855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0" name="Rectangle 34"/>
            <p:cNvSpPr>
              <a:spLocks noChangeArrowheads="1"/>
            </p:cNvSpPr>
            <p:nvPr/>
          </p:nvSpPr>
          <p:spPr bwMode="auto">
            <a:xfrm>
              <a:off x="959" y="1684"/>
              <a:ext cx="19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70691" name="Rectangle 35"/>
            <p:cNvSpPr>
              <a:spLocks noChangeArrowheads="1"/>
            </p:cNvSpPr>
            <p:nvPr/>
          </p:nvSpPr>
          <p:spPr bwMode="auto">
            <a:xfrm>
              <a:off x="1090" y="1660"/>
              <a:ext cx="34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692" name="Rectangle 36"/>
            <p:cNvSpPr>
              <a:spLocks noChangeArrowheads="1"/>
            </p:cNvSpPr>
            <p:nvPr/>
          </p:nvSpPr>
          <p:spPr bwMode="auto">
            <a:xfrm>
              <a:off x="1163" y="1684"/>
              <a:ext cx="15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693" name="Rectangle 37"/>
            <p:cNvSpPr>
              <a:spLocks noChangeArrowheads="1"/>
            </p:cNvSpPr>
            <p:nvPr/>
          </p:nvSpPr>
          <p:spPr bwMode="auto">
            <a:xfrm>
              <a:off x="1244" y="1733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694" name="Rectangle 38"/>
            <p:cNvSpPr>
              <a:spLocks noChangeArrowheads="1"/>
            </p:cNvSpPr>
            <p:nvPr/>
          </p:nvSpPr>
          <p:spPr bwMode="auto">
            <a:xfrm>
              <a:off x="1326" y="1733"/>
              <a:ext cx="228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695" name="Rectangle 39"/>
            <p:cNvSpPr>
              <a:spLocks noChangeArrowheads="1"/>
            </p:cNvSpPr>
            <p:nvPr/>
          </p:nvSpPr>
          <p:spPr bwMode="auto">
            <a:xfrm>
              <a:off x="1432" y="1716"/>
              <a:ext cx="32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696" name="Rectangle 40"/>
            <p:cNvSpPr>
              <a:spLocks noChangeArrowheads="1"/>
            </p:cNvSpPr>
            <p:nvPr/>
          </p:nvSpPr>
          <p:spPr bwMode="auto">
            <a:xfrm>
              <a:off x="1521" y="1684"/>
              <a:ext cx="12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697" name="Rectangle 41"/>
            <p:cNvSpPr>
              <a:spLocks noChangeArrowheads="1"/>
            </p:cNvSpPr>
            <p:nvPr/>
          </p:nvSpPr>
          <p:spPr bwMode="auto">
            <a:xfrm>
              <a:off x="1603" y="1684"/>
              <a:ext cx="21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698" name="Rectangle 42"/>
            <p:cNvSpPr>
              <a:spLocks noChangeArrowheads="1"/>
            </p:cNvSpPr>
            <p:nvPr/>
          </p:nvSpPr>
          <p:spPr bwMode="auto">
            <a:xfrm>
              <a:off x="1733" y="1660"/>
              <a:ext cx="31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0699" name="Rectangle 43"/>
            <p:cNvSpPr>
              <a:spLocks noChangeArrowheads="1"/>
            </p:cNvSpPr>
            <p:nvPr/>
          </p:nvSpPr>
          <p:spPr bwMode="auto">
            <a:xfrm>
              <a:off x="1822" y="1562"/>
              <a:ext cx="351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exp</a:t>
              </a:r>
              <a:endParaRPr lang="en-US" altLang="en-US"/>
            </a:p>
          </p:txBody>
        </p:sp>
        <p:sp>
          <p:nvSpPr>
            <p:cNvPr id="70700" name="Rectangle 44"/>
            <p:cNvSpPr>
              <a:spLocks noChangeArrowheads="1"/>
            </p:cNvSpPr>
            <p:nvPr/>
          </p:nvSpPr>
          <p:spPr bwMode="auto">
            <a:xfrm>
              <a:off x="2083" y="1538"/>
              <a:ext cx="34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701" name="Rectangle 45"/>
            <p:cNvSpPr>
              <a:spLocks noChangeArrowheads="1"/>
            </p:cNvSpPr>
            <p:nvPr/>
          </p:nvSpPr>
          <p:spPr bwMode="auto">
            <a:xfrm>
              <a:off x="2164" y="1441"/>
              <a:ext cx="326" cy="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0702" name="Rectangle 46"/>
            <p:cNvSpPr>
              <a:spLocks noChangeArrowheads="1"/>
            </p:cNvSpPr>
            <p:nvPr/>
          </p:nvSpPr>
          <p:spPr bwMode="auto">
            <a:xfrm>
              <a:off x="2238" y="1758"/>
              <a:ext cx="123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0703" name="Rectangle 47"/>
            <p:cNvSpPr>
              <a:spLocks noChangeArrowheads="1"/>
            </p:cNvSpPr>
            <p:nvPr/>
          </p:nvSpPr>
          <p:spPr bwMode="auto">
            <a:xfrm>
              <a:off x="2392" y="1562"/>
              <a:ext cx="20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70704" name="Rectangle 48"/>
            <p:cNvSpPr>
              <a:spLocks noChangeArrowheads="1"/>
            </p:cNvSpPr>
            <p:nvPr/>
          </p:nvSpPr>
          <p:spPr bwMode="auto">
            <a:xfrm>
              <a:off x="2514" y="1611"/>
              <a:ext cx="123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0705" name="Rectangle 49"/>
            <p:cNvSpPr>
              <a:spLocks noChangeArrowheads="1"/>
            </p:cNvSpPr>
            <p:nvPr/>
          </p:nvSpPr>
          <p:spPr bwMode="auto">
            <a:xfrm>
              <a:off x="2571" y="1562"/>
              <a:ext cx="16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70706" name="Rectangle 50"/>
            <p:cNvSpPr>
              <a:spLocks noChangeArrowheads="1"/>
            </p:cNvSpPr>
            <p:nvPr/>
          </p:nvSpPr>
          <p:spPr bwMode="auto">
            <a:xfrm>
              <a:off x="2653" y="1611"/>
              <a:ext cx="123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0707" name="Rectangle 51"/>
            <p:cNvSpPr>
              <a:spLocks noChangeArrowheads="1"/>
            </p:cNvSpPr>
            <p:nvPr/>
          </p:nvSpPr>
          <p:spPr bwMode="auto">
            <a:xfrm>
              <a:off x="2702" y="1538"/>
              <a:ext cx="34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708" name="Rectangle 52"/>
            <p:cNvSpPr>
              <a:spLocks noChangeArrowheads="1"/>
            </p:cNvSpPr>
            <p:nvPr/>
          </p:nvSpPr>
          <p:spPr bwMode="auto">
            <a:xfrm>
              <a:off x="2783" y="1562"/>
              <a:ext cx="15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09" name="Rectangle 53"/>
            <p:cNvSpPr>
              <a:spLocks noChangeArrowheads="1"/>
            </p:cNvSpPr>
            <p:nvPr/>
          </p:nvSpPr>
          <p:spPr bwMode="auto">
            <a:xfrm>
              <a:off x="2865" y="1620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10" name="Rectangle 54"/>
            <p:cNvSpPr>
              <a:spLocks noChangeArrowheads="1"/>
            </p:cNvSpPr>
            <p:nvPr/>
          </p:nvSpPr>
          <p:spPr bwMode="auto">
            <a:xfrm>
              <a:off x="2946" y="1562"/>
              <a:ext cx="12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711" name="Rectangle 55"/>
            <p:cNvSpPr>
              <a:spLocks noChangeArrowheads="1"/>
            </p:cNvSpPr>
            <p:nvPr/>
          </p:nvSpPr>
          <p:spPr bwMode="auto">
            <a:xfrm>
              <a:off x="3019" y="1562"/>
              <a:ext cx="15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12" name="Rectangle 56"/>
            <p:cNvSpPr>
              <a:spLocks noChangeArrowheads="1"/>
            </p:cNvSpPr>
            <p:nvPr/>
          </p:nvSpPr>
          <p:spPr bwMode="auto">
            <a:xfrm>
              <a:off x="3101" y="1620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13" name="Rectangle 57"/>
            <p:cNvSpPr>
              <a:spLocks noChangeArrowheads="1"/>
            </p:cNvSpPr>
            <p:nvPr/>
          </p:nvSpPr>
          <p:spPr bwMode="auto">
            <a:xfrm>
              <a:off x="3174" y="1620"/>
              <a:ext cx="228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714" name="Rectangle 58"/>
            <p:cNvSpPr>
              <a:spLocks noChangeArrowheads="1"/>
            </p:cNvSpPr>
            <p:nvPr/>
          </p:nvSpPr>
          <p:spPr bwMode="auto">
            <a:xfrm>
              <a:off x="3288" y="1603"/>
              <a:ext cx="32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715" name="Rectangle 59"/>
            <p:cNvSpPr>
              <a:spLocks noChangeArrowheads="1"/>
            </p:cNvSpPr>
            <p:nvPr/>
          </p:nvSpPr>
          <p:spPr bwMode="auto">
            <a:xfrm>
              <a:off x="3377" y="1562"/>
              <a:ext cx="12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716" name="Rectangle 60"/>
            <p:cNvSpPr>
              <a:spLocks noChangeArrowheads="1"/>
            </p:cNvSpPr>
            <p:nvPr/>
          </p:nvSpPr>
          <p:spPr bwMode="auto">
            <a:xfrm>
              <a:off x="3451" y="1562"/>
              <a:ext cx="21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717" name="Rectangle 61"/>
            <p:cNvSpPr>
              <a:spLocks noChangeArrowheads="1"/>
            </p:cNvSpPr>
            <p:nvPr/>
          </p:nvSpPr>
          <p:spPr bwMode="auto">
            <a:xfrm>
              <a:off x="3589" y="1538"/>
              <a:ext cx="456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))</a:t>
              </a:r>
              <a:endParaRPr lang="en-US" altLang="en-US"/>
            </a:p>
          </p:txBody>
        </p:sp>
      </p:grpSp>
      <p:grpSp>
        <p:nvGrpSpPr>
          <p:cNvPr id="70719" name="Group 63"/>
          <p:cNvGrpSpPr>
            <a:grpSpLocks noChangeAspect="1"/>
          </p:cNvGrpSpPr>
          <p:nvPr/>
        </p:nvGrpSpPr>
        <p:grpSpPr bwMode="auto">
          <a:xfrm>
            <a:off x="738188" y="3276600"/>
            <a:ext cx="3865562" cy="466725"/>
            <a:chOff x="465" y="2064"/>
            <a:chExt cx="2435" cy="294"/>
          </a:xfrm>
        </p:grpSpPr>
        <p:sp>
          <p:nvSpPr>
            <p:cNvPr id="70718" name="AutoShape 62"/>
            <p:cNvSpPr>
              <a:spLocks noChangeAspect="1" noChangeArrowheads="1" noTextEdit="1"/>
            </p:cNvSpPr>
            <p:nvPr/>
          </p:nvSpPr>
          <p:spPr bwMode="auto">
            <a:xfrm>
              <a:off x="465" y="2064"/>
              <a:ext cx="2435" cy="2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20" name="Rectangle 64"/>
            <p:cNvSpPr>
              <a:spLocks noChangeArrowheads="1"/>
            </p:cNvSpPr>
            <p:nvPr/>
          </p:nvSpPr>
          <p:spPr bwMode="auto">
            <a:xfrm>
              <a:off x="563" y="2064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70721" name="Rectangle 65"/>
            <p:cNvSpPr>
              <a:spLocks noChangeArrowheads="1"/>
            </p:cNvSpPr>
            <p:nvPr/>
          </p:nvSpPr>
          <p:spPr bwMode="auto">
            <a:xfrm>
              <a:off x="653" y="2064"/>
              <a:ext cx="49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70722" name="Rectangle 66"/>
            <p:cNvSpPr>
              <a:spLocks noChangeArrowheads="1"/>
            </p:cNvSpPr>
            <p:nvPr/>
          </p:nvSpPr>
          <p:spPr bwMode="auto">
            <a:xfrm>
              <a:off x="849" y="2064"/>
              <a:ext cx="68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70723" name="Rectangle 67"/>
            <p:cNvSpPr>
              <a:spLocks noChangeArrowheads="1"/>
            </p:cNvSpPr>
            <p:nvPr/>
          </p:nvSpPr>
          <p:spPr bwMode="auto">
            <a:xfrm>
              <a:off x="473" y="2211"/>
              <a:ext cx="13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24" name="Rectangle 68"/>
            <p:cNvSpPr>
              <a:spLocks noChangeArrowheads="1"/>
            </p:cNvSpPr>
            <p:nvPr/>
          </p:nvSpPr>
          <p:spPr bwMode="auto">
            <a:xfrm>
              <a:off x="539" y="2260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25" name="Rectangle 69"/>
            <p:cNvSpPr>
              <a:spLocks noChangeArrowheads="1"/>
            </p:cNvSpPr>
            <p:nvPr/>
          </p:nvSpPr>
          <p:spPr bwMode="auto">
            <a:xfrm>
              <a:off x="612" y="2211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0726" name="Rectangle 70"/>
            <p:cNvSpPr>
              <a:spLocks noChangeArrowheads="1"/>
            </p:cNvSpPr>
            <p:nvPr/>
          </p:nvSpPr>
          <p:spPr bwMode="auto">
            <a:xfrm>
              <a:off x="719" y="2260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27" name="Rectangle 71"/>
            <p:cNvSpPr>
              <a:spLocks noChangeArrowheads="1"/>
            </p:cNvSpPr>
            <p:nvPr/>
          </p:nvSpPr>
          <p:spPr bwMode="auto">
            <a:xfrm>
              <a:off x="784" y="2260"/>
              <a:ext cx="18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728" name="Rectangle 72"/>
            <p:cNvSpPr>
              <a:spLocks noChangeArrowheads="1"/>
            </p:cNvSpPr>
            <p:nvPr/>
          </p:nvSpPr>
          <p:spPr bwMode="auto">
            <a:xfrm>
              <a:off x="874" y="2244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729" name="Rectangle 73"/>
            <p:cNvSpPr>
              <a:spLocks noChangeArrowheads="1"/>
            </p:cNvSpPr>
            <p:nvPr/>
          </p:nvSpPr>
          <p:spPr bwMode="auto">
            <a:xfrm>
              <a:off x="947" y="2211"/>
              <a:ext cx="23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70730" name="Rectangle 74"/>
            <p:cNvSpPr>
              <a:spLocks noChangeArrowheads="1"/>
            </p:cNvSpPr>
            <p:nvPr/>
          </p:nvSpPr>
          <p:spPr bwMode="auto">
            <a:xfrm>
              <a:off x="1111" y="2211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0731" name="Rectangle 75"/>
            <p:cNvSpPr>
              <a:spLocks noChangeArrowheads="1"/>
            </p:cNvSpPr>
            <p:nvPr/>
          </p:nvSpPr>
          <p:spPr bwMode="auto">
            <a:xfrm>
              <a:off x="1209" y="2235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732" name="Rectangle 76"/>
            <p:cNvSpPr>
              <a:spLocks noChangeArrowheads="1"/>
            </p:cNvSpPr>
            <p:nvPr/>
          </p:nvSpPr>
          <p:spPr bwMode="auto">
            <a:xfrm>
              <a:off x="1290" y="2089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70733" name="Rectangle 77"/>
            <p:cNvSpPr>
              <a:spLocks noChangeArrowheads="1"/>
            </p:cNvSpPr>
            <p:nvPr/>
          </p:nvSpPr>
          <p:spPr bwMode="auto">
            <a:xfrm>
              <a:off x="1421" y="2064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734" name="Rectangle 78"/>
            <p:cNvSpPr>
              <a:spLocks noChangeArrowheads="1"/>
            </p:cNvSpPr>
            <p:nvPr/>
          </p:nvSpPr>
          <p:spPr bwMode="auto">
            <a:xfrm>
              <a:off x="1503" y="2089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35" name="Rectangle 79"/>
            <p:cNvSpPr>
              <a:spLocks noChangeArrowheads="1"/>
            </p:cNvSpPr>
            <p:nvPr/>
          </p:nvSpPr>
          <p:spPr bwMode="auto">
            <a:xfrm>
              <a:off x="1576" y="2146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36" name="Rectangle 80"/>
            <p:cNvSpPr>
              <a:spLocks noChangeArrowheads="1"/>
            </p:cNvSpPr>
            <p:nvPr/>
          </p:nvSpPr>
          <p:spPr bwMode="auto">
            <a:xfrm>
              <a:off x="1658" y="2089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737" name="Rectangle 81"/>
            <p:cNvSpPr>
              <a:spLocks noChangeArrowheads="1"/>
            </p:cNvSpPr>
            <p:nvPr/>
          </p:nvSpPr>
          <p:spPr bwMode="auto">
            <a:xfrm>
              <a:off x="1740" y="2089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38" name="Rectangle 82"/>
            <p:cNvSpPr>
              <a:spLocks noChangeArrowheads="1"/>
            </p:cNvSpPr>
            <p:nvPr/>
          </p:nvSpPr>
          <p:spPr bwMode="auto">
            <a:xfrm>
              <a:off x="1813" y="2146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39" name="Rectangle 83"/>
            <p:cNvSpPr>
              <a:spLocks noChangeArrowheads="1"/>
            </p:cNvSpPr>
            <p:nvPr/>
          </p:nvSpPr>
          <p:spPr bwMode="auto">
            <a:xfrm>
              <a:off x="1895" y="2146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740" name="Rectangle 84"/>
            <p:cNvSpPr>
              <a:spLocks noChangeArrowheads="1"/>
            </p:cNvSpPr>
            <p:nvPr/>
          </p:nvSpPr>
          <p:spPr bwMode="auto">
            <a:xfrm>
              <a:off x="2009" y="2130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741" name="Rectangle 85"/>
            <p:cNvSpPr>
              <a:spLocks noChangeArrowheads="1"/>
            </p:cNvSpPr>
            <p:nvPr/>
          </p:nvSpPr>
          <p:spPr bwMode="auto">
            <a:xfrm>
              <a:off x="2099" y="2089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742" name="Rectangle 86"/>
            <p:cNvSpPr>
              <a:spLocks noChangeArrowheads="1"/>
            </p:cNvSpPr>
            <p:nvPr/>
          </p:nvSpPr>
          <p:spPr bwMode="auto">
            <a:xfrm>
              <a:off x="2173" y="2089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0743" name="Rectangle 87"/>
            <p:cNvSpPr>
              <a:spLocks noChangeArrowheads="1"/>
            </p:cNvSpPr>
            <p:nvPr/>
          </p:nvSpPr>
          <p:spPr bwMode="auto">
            <a:xfrm>
              <a:off x="2246" y="2089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0744" name="Rectangle 88"/>
            <p:cNvSpPr>
              <a:spLocks noChangeArrowheads="1"/>
            </p:cNvSpPr>
            <p:nvPr/>
          </p:nvSpPr>
          <p:spPr bwMode="auto">
            <a:xfrm>
              <a:off x="2328" y="2089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0745" name="Rectangle 89"/>
            <p:cNvSpPr>
              <a:spLocks noChangeArrowheads="1"/>
            </p:cNvSpPr>
            <p:nvPr/>
          </p:nvSpPr>
          <p:spPr bwMode="auto">
            <a:xfrm>
              <a:off x="2401" y="2089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746" name="Rectangle 90"/>
            <p:cNvSpPr>
              <a:spLocks noChangeArrowheads="1"/>
            </p:cNvSpPr>
            <p:nvPr/>
          </p:nvSpPr>
          <p:spPr bwMode="auto">
            <a:xfrm>
              <a:off x="2475" y="2089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47" name="Rectangle 91"/>
            <p:cNvSpPr>
              <a:spLocks noChangeArrowheads="1"/>
            </p:cNvSpPr>
            <p:nvPr/>
          </p:nvSpPr>
          <p:spPr bwMode="auto">
            <a:xfrm>
              <a:off x="2557" y="2122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748" name="Rectangle 92"/>
            <p:cNvSpPr>
              <a:spLocks noChangeArrowheads="1"/>
            </p:cNvSpPr>
            <p:nvPr/>
          </p:nvSpPr>
          <p:spPr bwMode="auto">
            <a:xfrm>
              <a:off x="2647" y="2081"/>
              <a:ext cx="17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70749" name="Rectangle 93"/>
            <p:cNvSpPr>
              <a:spLocks noChangeArrowheads="1"/>
            </p:cNvSpPr>
            <p:nvPr/>
          </p:nvSpPr>
          <p:spPr bwMode="auto">
            <a:xfrm>
              <a:off x="2696" y="2089"/>
              <a:ext cx="2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750" name="Rectangle 94"/>
            <p:cNvSpPr>
              <a:spLocks noChangeArrowheads="1"/>
            </p:cNvSpPr>
            <p:nvPr/>
          </p:nvSpPr>
          <p:spPr bwMode="auto">
            <a:xfrm>
              <a:off x="2826" y="2064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70752" name="Group 96"/>
          <p:cNvGrpSpPr>
            <a:grpSpLocks noChangeAspect="1"/>
          </p:cNvGrpSpPr>
          <p:nvPr/>
        </p:nvGrpSpPr>
        <p:grpSpPr bwMode="auto">
          <a:xfrm>
            <a:off x="1066800" y="3733800"/>
            <a:ext cx="6705600" cy="2376488"/>
            <a:chOff x="672" y="2352"/>
            <a:chExt cx="4224" cy="1497"/>
          </a:xfrm>
        </p:grpSpPr>
        <p:sp>
          <p:nvSpPr>
            <p:cNvPr id="70751" name="AutoShape 95"/>
            <p:cNvSpPr>
              <a:spLocks noChangeAspect="1" noChangeArrowheads="1" noTextEdit="1"/>
            </p:cNvSpPr>
            <p:nvPr/>
          </p:nvSpPr>
          <p:spPr bwMode="auto">
            <a:xfrm>
              <a:off x="672" y="2352"/>
              <a:ext cx="4224" cy="1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53" name="Rectangle 97"/>
            <p:cNvSpPr>
              <a:spLocks noChangeArrowheads="1"/>
            </p:cNvSpPr>
            <p:nvPr/>
          </p:nvSpPr>
          <p:spPr bwMode="auto">
            <a:xfrm>
              <a:off x="672" y="2503"/>
              <a:ext cx="29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70754" name="Rectangle 98"/>
            <p:cNvSpPr>
              <a:spLocks noChangeArrowheads="1"/>
            </p:cNvSpPr>
            <p:nvPr/>
          </p:nvSpPr>
          <p:spPr bwMode="auto">
            <a:xfrm>
              <a:off x="1063" y="2503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70755" name="Rectangle 99"/>
            <p:cNvSpPr>
              <a:spLocks noChangeArrowheads="1"/>
            </p:cNvSpPr>
            <p:nvPr/>
          </p:nvSpPr>
          <p:spPr bwMode="auto">
            <a:xfrm>
              <a:off x="1154" y="2503"/>
              <a:ext cx="48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70756" name="Rectangle 100"/>
            <p:cNvSpPr>
              <a:spLocks noChangeArrowheads="1"/>
            </p:cNvSpPr>
            <p:nvPr/>
          </p:nvSpPr>
          <p:spPr bwMode="auto">
            <a:xfrm>
              <a:off x="1354" y="2503"/>
              <a:ext cx="66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70757" name="Rectangle 101"/>
            <p:cNvSpPr>
              <a:spLocks noChangeArrowheads="1"/>
            </p:cNvSpPr>
            <p:nvPr/>
          </p:nvSpPr>
          <p:spPr bwMode="auto">
            <a:xfrm>
              <a:off x="972" y="2652"/>
              <a:ext cx="1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58" name="Rectangle 102"/>
            <p:cNvSpPr>
              <a:spLocks noChangeArrowheads="1"/>
            </p:cNvSpPr>
            <p:nvPr/>
          </p:nvSpPr>
          <p:spPr bwMode="auto">
            <a:xfrm>
              <a:off x="1038" y="2710"/>
              <a:ext cx="11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59" name="Rectangle 103"/>
            <p:cNvSpPr>
              <a:spLocks noChangeArrowheads="1"/>
            </p:cNvSpPr>
            <p:nvPr/>
          </p:nvSpPr>
          <p:spPr bwMode="auto">
            <a:xfrm>
              <a:off x="1105" y="2652"/>
              <a:ext cx="16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0760" name="Rectangle 104"/>
            <p:cNvSpPr>
              <a:spLocks noChangeArrowheads="1"/>
            </p:cNvSpPr>
            <p:nvPr/>
          </p:nvSpPr>
          <p:spPr bwMode="auto">
            <a:xfrm>
              <a:off x="1213" y="2710"/>
              <a:ext cx="11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61" name="Rectangle 105"/>
            <p:cNvSpPr>
              <a:spLocks noChangeArrowheads="1"/>
            </p:cNvSpPr>
            <p:nvPr/>
          </p:nvSpPr>
          <p:spPr bwMode="auto">
            <a:xfrm>
              <a:off x="1279" y="2702"/>
              <a:ext cx="182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762" name="Rectangle 106"/>
            <p:cNvSpPr>
              <a:spLocks noChangeArrowheads="1"/>
            </p:cNvSpPr>
            <p:nvPr/>
          </p:nvSpPr>
          <p:spPr bwMode="auto">
            <a:xfrm>
              <a:off x="1371" y="2694"/>
              <a:ext cx="257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763" name="Rectangle 107"/>
            <p:cNvSpPr>
              <a:spLocks noChangeArrowheads="1"/>
            </p:cNvSpPr>
            <p:nvPr/>
          </p:nvSpPr>
          <p:spPr bwMode="auto">
            <a:xfrm>
              <a:off x="1454" y="2652"/>
              <a:ext cx="2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70764" name="Rectangle 108"/>
            <p:cNvSpPr>
              <a:spLocks noChangeArrowheads="1"/>
            </p:cNvSpPr>
            <p:nvPr/>
          </p:nvSpPr>
          <p:spPr bwMode="auto">
            <a:xfrm>
              <a:off x="1612" y="2652"/>
              <a:ext cx="16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0765" name="Rectangle 109"/>
            <p:cNvSpPr>
              <a:spLocks noChangeArrowheads="1"/>
            </p:cNvSpPr>
            <p:nvPr/>
          </p:nvSpPr>
          <p:spPr bwMode="auto">
            <a:xfrm>
              <a:off x="1720" y="2686"/>
              <a:ext cx="257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766" name="Rectangle 110"/>
            <p:cNvSpPr>
              <a:spLocks noChangeArrowheads="1"/>
            </p:cNvSpPr>
            <p:nvPr/>
          </p:nvSpPr>
          <p:spPr bwMode="auto">
            <a:xfrm>
              <a:off x="1795" y="2503"/>
              <a:ext cx="29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70767" name="Rectangle 111"/>
            <p:cNvSpPr>
              <a:spLocks noChangeArrowheads="1"/>
            </p:cNvSpPr>
            <p:nvPr/>
          </p:nvSpPr>
          <p:spPr bwMode="auto">
            <a:xfrm>
              <a:off x="1953" y="2361"/>
              <a:ext cx="13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68" name="Rectangle 112"/>
            <p:cNvSpPr>
              <a:spLocks noChangeArrowheads="1"/>
            </p:cNvSpPr>
            <p:nvPr/>
          </p:nvSpPr>
          <p:spPr bwMode="auto">
            <a:xfrm>
              <a:off x="1903" y="2402"/>
              <a:ext cx="291" cy="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Y</a:t>
              </a:r>
              <a:endParaRPr lang="en-US" altLang="en-US"/>
            </a:p>
          </p:txBody>
        </p:sp>
        <p:sp>
          <p:nvSpPr>
            <p:cNvPr id="70769" name="Rectangle 113"/>
            <p:cNvSpPr>
              <a:spLocks noChangeArrowheads="1"/>
            </p:cNvSpPr>
            <p:nvPr/>
          </p:nvSpPr>
          <p:spPr bwMode="auto">
            <a:xfrm>
              <a:off x="1853" y="2726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0770" name="Rectangle 114"/>
            <p:cNvSpPr>
              <a:spLocks noChangeArrowheads="1"/>
            </p:cNvSpPr>
            <p:nvPr/>
          </p:nvSpPr>
          <p:spPr bwMode="auto">
            <a:xfrm>
              <a:off x="1911" y="2710"/>
              <a:ext cx="349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=2</a:t>
              </a:r>
              <a:endParaRPr lang="en-US" altLang="en-US"/>
            </a:p>
          </p:txBody>
        </p:sp>
        <p:sp>
          <p:nvSpPr>
            <p:cNvPr id="70771" name="Rectangle 115"/>
            <p:cNvSpPr>
              <a:spLocks noChangeArrowheads="1"/>
            </p:cNvSpPr>
            <p:nvPr/>
          </p:nvSpPr>
          <p:spPr bwMode="auto">
            <a:xfrm>
              <a:off x="2152" y="2528"/>
              <a:ext cx="182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70772" name="Rectangle 116"/>
            <p:cNvSpPr>
              <a:spLocks noChangeArrowheads="1"/>
            </p:cNvSpPr>
            <p:nvPr/>
          </p:nvSpPr>
          <p:spPr bwMode="auto">
            <a:xfrm>
              <a:off x="2293" y="2503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773" name="Rectangle 117"/>
            <p:cNvSpPr>
              <a:spLocks noChangeArrowheads="1"/>
            </p:cNvSpPr>
            <p:nvPr/>
          </p:nvSpPr>
          <p:spPr bwMode="auto">
            <a:xfrm>
              <a:off x="2368" y="2528"/>
              <a:ext cx="1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74" name="Rectangle 118"/>
            <p:cNvSpPr>
              <a:spLocks noChangeArrowheads="1"/>
            </p:cNvSpPr>
            <p:nvPr/>
          </p:nvSpPr>
          <p:spPr bwMode="auto">
            <a:xfrm>
              <a:off x="2451" y="2568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0775" name="Rectangle 119"/>
            <p:cNvSpPr>
              <a:spLocks noChangeArrowheads="1"/>
            </p:cNvSpPr>
            <p:nvPr/>
          </p:nvSpPr>
          <p:spPr bwMode="auto">
            <a:xfrm>
              <a:off x="2510" y="2519"/>
              <a:ext cx="166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70776" name="Rectangle 120"/>
            <p:cNvSpPr>
              <a:spLocks noChangeArrowheads="1"/>
            </p:cNvSpPr>
            <p:nvPr/>
          </p:nvSpPr>
          <p:spPr bwMode="auto">
            <a:xfrm>
              <a:off x="2560" y="2528"/>
              <a:ext cx="1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77" name="Rectangle 121"/>
            <p:cNvSpPr>
              <a:spLocks noChangeArrowheads="1"/>
            </p:cNvSpPr>
            <p:nvPr/>
          </p:nvSpPr>
          <p:spPr bwMode="auto">
            <a:xfrm>
              <a:off x="2643" y="2577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0778" name="Rectangle 122"/>
            <p:cNvSpPr>
              <a:spLocks noChangeArrowheads="1"/>
            </p:cNvSpPr>
            <p:nvPr/>
          </p:nvSpPr>
          <p:spPr bwMode="auto">
            <a:xfrm>
              <a:off x="2693" y="2577"/>
              <a:ext cx="216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779" name="Rectangle 123"/>
            <p:cNvSpPr>
              <a:spLocks noChangeArrowheads="1"/>
            </p:cNvSpPr>
            <p:nvPr/>
          </p:nvSpPr>
          <p:spPr bwMode="auto">
            <a:xfrm>
              <a:off x="2809" y="2561"/>
              <a:ext cx="31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780" name="Rectangle 124"/>
            <p:cNvSpPr>
              <a:spLocks noChangeArrowheads="1"/>
            </p:cNvSpPr>
            <p:nvPr/>
          </p:nvSpPr>
          <p:spPr bwMode="auto">
            <a:xfrm>
              <a:off x="2892" y="2528"/>
              <a:ext cx="12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781" name="Rectangle 125"/>
            <p:cNvSpPr>
              <a:spLocks noChangeArrowheads="1"/>
            </p:cNvSpPr>
            <p:nvPr/>
          </p:nvSpPr>
          <p:spPr bwMode="auto">
            <a:xfrm>
              <a:off x="2975" y="2528"/>
              <a:ext cx="20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782" name="Rectangle 126"/>
            <p:cNvSpPr>
              <a:spLocks noChangeArrowheads="1"/>
            </p:cNvSpPr>
            <p:nvPr/>
          </p:nvSpPr>
          <p:spPr bwMode="auto">
            <a:xfrm>
              <a:off x="3108" y="2503"/>
              <a:ext cx="44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70783" name="Rectangle 127"/>
            <p:cNvSpPr>
              <a:spLocks noChangeArrowheads="1"/>
            </p:cNvSpPr>
            <p:nvPr/>
          </p:nvSpPr>
          <p:spPr bwMode="auto">
            <a:xfrm>
              <a:off x="3291" y="2519"/>
              <a:ext cx="166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70784" name="Rectangle 128"/>
            <p:cNvSpPr>
              <a:spLocks noChangeArrowheads="1"/>
            </p:cNvSpPr>
            <p:nvPr/>
          </p:nvSpPr>
          <p:spPr bwMode="auto">
            <a:xfrm>
              <a:off x="3374" y="2528"/>
              <a:ext cx="182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70785" name="Rectangle 129"/>
            <p:cNvSpPr>
              <a:spLocks noChangeArrowheads="1"/>
            </p:cNvSpPr>
            <p:nvPr/>
          </p:nvSpPr>
          <p:spPr bwMode="auto">
            <a:xfrm>
              <a:off x="3507" y="2503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786" name="Rectangle 130"/>
            <p:cNvSpPr>
              <a:spLocks noChangeArrowheads="1"/>
            </p:cNvSpPr>
            <p:nvPr/>
          </p:nvSpPr>
          <p:spPr bwMode="auto">
            <a:xfrm>
              <a:off x="3590" y="2528"/>
              <a:ext cx="1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87" name="Rectangle 131"/>
            <p:cNvSpPr>
              <a:spLocks noChangeArrowheads="1"/>
            </p:cNvSpPr>
            <p:nvPr/>
          </p:nvSpPr>
          <p:spPr bwMode="auto">
            <a:xfrm>
              <a:off x="3674" y="2561"/>
              <a:ext cx="31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788" name="Rectangle 132"/>
            <p:cNvSpPr>
              <a:spLocks noChangeArrowheads="1"/>
            </p:cNvSpPr>
            <p:nvPr/>
          </p:nvSpPr>
          <p:spPr bwMode="auto">
            <a:xfrm>
              <a:off x="3765" y="2519"/>
              <a:ext cx="166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70789" name="Rectangle 133"/>
            <p:cNvSpPr>
              <a:spLocks noChangeArrowheads="1"/>
            </p:cNvSpPr>
            <p:nvPr/>
          </p:nvSpPr>
          <p:spPr bwMode="auto">
            <a:xfrm>
              <a:off x="3815" y="2528"/>
              <a:ext cx="20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790" name="Rectangle 134"/>
            <p:cNvSpPr>
              <a:spLocks noChangeArrowheads="1"/>
            </p:cNvSpPr>
            <p:nvPr/>
          </p:nvSpPr>
          <p:spPr bwMode="auto">
            <a:xfrm>
              <a:off x="3948" y="2503"/>
              <a:ext cx="29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0791" name="Rectangle 135"/>
            <p:cNvSpPr>
              <a:spLocks noChangeArrowheads="1"/>
            </p:cNvSpPr>
            <p:nvPr/>
          </p:nvSpPr>
          <p:spPr bwMode="auto">
            <a:xfrm>
              <a:off x="672" y="3043"/>
              <a:ext cx="29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70792" name="Rectangle 136"/>
            <p:cNvSpPr>
              <a:spLocks noChangeArrowheads="1"/>
            </p:cNvSpPr>
            <p:nvPr/>
          </p:nvSpPr>
          <p:spPr bwMode="auto">
            <a:xfrm>
              <a:off x="1063" y="3043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70793" name="Rectangle 137"/>
            <p:cNvSpPr>
              <a:spLocks noChangeArrowheads="1"/>
            </p:cNvSpPr>
            <p:nvPr/>
          </p:nvSpPr>
          <p:spPr bwMode="auto">
            <a:xfrm>
              <a:off x="1154" y="3043"/>
              <a:ext cx="48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70794" name="Rectangle 138"/>
            <p:cNvSpPr>
              <a:spLocks noChangeArrowheads="1"/>
            </p:cNvSpPr>
            <p:nvPr/>
          </p:nvSpPr>
          <p:spPr bwMode="auto">
            <a:xfrm>
              <a:off x="1354" y="3043"/>
              <a:ext cx="66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70795" name="Rectangle 139"/>
            <p:cNvSpPr>
              <a:spLocks noChangeArrowheads="1"/>
            </p:cNvSpPr>
            <p:nvPr/>
          </p:nvSpPr>
          <p:spPr bwMode="auto">
            <a:xfrm>
              <a:off x="972" y="3192"/>
              <a:ext cx="1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796" name="Rectangle 140"/>
            <p:cNvSpPr>
              <a:spLocks noChangeArrowheads="1"/>
            </p:cNvSpPr>
            <p:nvPr/>
          </p:nvSpPr>
          <p:spPr bwMode="auto">
            <a:xfrm>
              <a:off x="1038" y="3242"/>
              <a:ext cx="11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97" name="Rectangle 141"/>
            <p:cNvSpPr>
              <a:spLocks noChangeArrowheads="1"/>
            </p:cNvSpPr>
            <p:nvPr/>
          </p:nvSpPr>
          <p:spPr bwMode="auto">
            <a:xfrm>
              <a:off x="1105" y="3192"/>
              <a:ext cx="16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0798" name="Rectangle 142"/>
            <p:cNvSpPr>
              <a:spLocks noChangeArrowheads="1"/>
            </p:cNvSpPr>
            <p:nvPr/>
          </p:nvSpPr>
          <p:spPr bwMode="auto">
            <a:xfrm>
              <a:off x="1213" y="3242"/>
              <a:ext cx="11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799" name="Rectangle 143"/>
            <p:cNvSpPr>
              <a:spLocks noChangeArrowheads="1"/>
            </p:cNvSpPr>
            <p:nvPr/>
          </p:nvSpPr>
          <p:spPr bwMode="auto">
            <a:xfrm>
              <a:off x="1279" y="3234"/>
              <a:ext cx="182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800" name="Rectangle 144"/>
            <p:cNvSpPr>
              <a:spLocks noChangeArrowheads="1"/>
            </p:cNvSpPr>
            <p:nvPr/>
          </p:nvSpPr>
          <p:spPr bwMode="auto">
            <a:xfrm>
              <a:off x="1371" y="3226"/>
              <a:ext cx="257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801" name="Rectangle 145"/>
            <p:cNvSpPr>
              <a:spLocks noChangeArrowheads="1"/>
            </p:cNvSpPr>
            <p:nvPr/>
          </p:nvSpPr>
          <p:spPr bwMode="auto">
            <a:xfrm>
              <a:off x="1454" y="3192"/>
              <a:ext cx="2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70802" name="Rectangle 146"/>
            <p:cNvSpPr>
              <a:spLocks noChangeArrowheads="1"/>
            </p:cNvSpPr>
            <p:nvPr/>
          </p:nvSpPr>
          <p:spPr bwMode="auto">
            <a:xfrm>
              <a:off x="1612" y="3192"/>
              <a:ext cx="16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0803" name="Rectangle 147"/>
            <p:cNvSpPr>
              <a:spLocks noChangeArrowheads="1"/>
            </p:cNvSpPr>
            <p:nvPr/>
          </p:nvSpPr>
          <p:spPr bwMode="auto">
            <a:xfrm>
              <a:off x="1720" y="3226"/>
              <a:ext cx="257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804" name="Rectangle 148"/>
            <p:cNvSpPr>
              <a:spLocks noChangeArrowheads="1"/>
            </p:cNvSpPr>
            <p:nvPr/>
          </p:nvSpPr>
          <p:spPr bwMode="auto">
            <a:xfrm>
              <a:off x="1795" y="3043"/>
              <a:ext cx="29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70805" name="Rectangle 149"/>
            <p:cNvSpPr>
              <a:spLocks noChangeArrowheads="1"/>
            </p:cNvSpPr>
            <p:nvPr/>
          </p:nvSpPr>
          <p:spPr bwMode="auto">
            <a:xfrm>
              <a:off x="1953" y="2893"/>
              <a:ext cx="13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0806" name="Rectangle 150"/>
            <p:cNvSpPr>
              <a:spLocks noChangeArrowheads="1"/>
            </p:cNvSpPr>
            <p:nvPr/>
          </p:nvSpPr>
          <p:spPr bwMode="auto">
            <a:xfrm>
              <a:off x="1903" y="2943"/>
              <a:ext cx="291" cy="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Y</a:t>
              </a:r>
              <a:endParaRPr lang="en-US" altLang="en-US"/>
            </a:p>
          </p:txBody>
        </p:sp>
        <p:sp>
          <p:nvSpPr>
            <p:cNvPr id="70807" name="Rectangle 151"/>
            <p:cNvSpPr>
              <a:spLocks noChangeArrowheads="1"/>
            </p:cNvSpPr>
            <p:nvPr/>
          </p:nvSpPr>
          <p:spPr bwMode="auto">
            <a:xfrm>
              <a:off x="1853" y="3267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0808" name="Rectangle 152"/>
            <p:cNvSpPr>
              <a:spLocks noChangeArrowheads="1"/>
            </p:cNvSpPr>
            <p:nvPr/>
          </p:nvSpPr>
          <p:spPr bwMode="auto">
            <a:xfrm>
              <a:off x="1911" y="3251"/>
              <a:ext cx="349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=2</a:t>
              </a:r>
              <a:endParaRPr lang="en-US" altLang="en-US"/>
            </a:p>
          </p:txBody>
        </p:sp>
        <p:sp>
          <p:nvSpPr>
            <p:cNvPr id="70809" name="Rectangle 153"/>
            <p:cNvSpPr>
              <a:spLocks noChangeArrowheads="1"/>
            </p:cNvSpPr>
            <p:nvPr/>
          </p:nvSpPr>
          <p:spPr bwMode="auto">
            <a:xfrm>
              <a:off x="2535" y="2927"/>
              <a:ext cx="37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810" name="Rectangle 154"/>
            <p:cNvSpPr>
              <a:spLocks noChangeArrowheads="1"/>
            </p:cNvSpPr>
            <p:nvPr/>
          </p:nvSpPr>
          <p:spPr bwMode="auto">
            <a:xfrm>
              <a:off x="2169" y="3142"/>
              <a:ext cx="848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1" name="Rectangle 155"/>
            <p:cNvSpPr>
              <a:spLocks noChangeArrowheads="1"/>
            </p:cNvSpPr>
            <p:nvPr/>
          </p:nvSpPr>
          <p:spPr bwMode="auto">
            <a:xfrm>
              <a:off x="2169" y="3184"/>
              <a:ext cx="19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70812" name="Rectangle 156"/>
            <p:cNvSpPr>
              <a:spLocks noChangeArrowheads="1"/>
            </p:cNvSpPr>
            <p:nvPr/>
          </p:nvSpPr>
          <p:spPr bwMode="auto">
            <a:xfrm>
              <a:off x="2293" y="3159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813" name="Rectangle 157"/>
            <p:cNvSpPr>
              <a:spLocks noChangeArrowheads="1"/>
            </p:cNvSpPr>
            <p:nvPr/>
          </p:nvSpPr>
          <p:spPr bwMode="auto">
            <a:xfrm>
              <a:off x="2377" y="3184"/>
              <a:ext cx="1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814" name="Rectangle 158"/>
            <p:cNvSpPr>
              <a:spLocks noChangeArrowheads="1"/>
            </p:cNvSpPr>
            <p:nvPr/>
          </p:nvSpPr>
          <p:spPr bwMode="auto">
            <a:xfrm>
              <a:off x="2460" y="3234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0815" name="Rectangle 159"/>
            <p:cNvSpPr>
              <a:spLocks noChangeArrowheads="1"/>
            </p:cNvSpPr>
            <p:nvPr/>
          </p:nvSpPr>
          <p:spPr bwMode="auto">
            <a:xfrm>
              <a:off x="2510" y="3234"/>
              <a:ext cx="216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816" name="Rectangle 160"/>
            <p:cNvSpPr>
              <a:spLocks noChangeArrowheads="1"/>
            </p:cNvSpPr>
            <p:nvPr/>
          </p:nvSpPr>
          <p:spPr bwMode="auto">
            <a:xfrm>
              <a:off x="2626" y="3218"/>
              <a:ext cx="31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817" name="Rectangle 161"/>
            <p:cNvSpPr>
              <a:spLocks noChangeArrowheads="1"/>
            </p:cNvSpPr>
            <p:nvPr/>
          </p:nvSpPr>
          <p:spPr bwMode="auto">
            <a:xfrm>
              <a:off x="2717" y="3184"/>
              <a:ext cx="12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818" name="Rectangle 162"/>
            <p:cNvSpPr>
              <a:spLocks noChangeArrowheads="1"/>
            </p:cNvSpPr>
            <p:nvPr/>
          </p:nvSpPr>
          <p:spPr bwMode="auto">
            <a:xfrm>
              <a:off x="2792" y="3184"/>
              <a:ext cx="20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819" name="Rectangle 163"/>
            <p:cNvSpPr>
              <a:spLocks noChangeArrowheads="1"/>
            </p:cNvSpPr>
            <p:nvPr/>
          </p:nvSpPr>
          <p:spPr bwMode="auto">
            <a:xfrm>
              <a:off x="2925" y="3159"/>
              <a:ext cx="29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0820" name="Rectangle 164"/>
            <p:cNvSpPr>
              <a:spLocks noChangeArrowheads="1"/>
            </p:cNvSpPr>
            <p:nvPr/>
          </p:nvSpPr>
          <p:spPr bwMode="auto">
            <a:xfrm>
              <a:off x="3017" y="3068"/>
              <a:ext cx="340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exp</a:t>
              </a:r>
              <a:endParaRPr lang="en-US" altLang="en-US"/>
            </a:p>
          </p:txBody>
        </p:sp>
        <p:sp>
          <p:nvSpPr>
            <p:cNvPr id="70821" name="Rectangle 165"/>
            <p:cNvSpPr>
              <a:spLocks noChangeArrowheads="1"/>
            </p:cNvSpPr>
            <p:nvPr/>
          </p:nvSpPr>
          <p:spPr bwMode="auto">
            <a:xfrm>
              <a:off x="3291" y="3043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822" name="Rectangle 166"/>
            <p:cNvSpPr>
              <a:spLocks noChangeArrowheads="1"/>
            </p:cNvSpPr>
            <p:nvPr/>
          </p:nvSpPr>
          <p:spPr bwMode="auto">
            <a:xfrm>
              <a:off x="3366" y="2943"/>
              <a:ext cx="316" cy="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0823" name="Rectangle 167"/>
            <p:cNvSpPr>
              <a:spLocks noChangeArrowheads="1"/>
            </p:cNvSpPr>
            <p:nvPr/>
          </p:nvSpPr>
          <p:spPr bwMode="auto">
            <a:xfrm>
              <a:off x="3449" y="3267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0824" name="Rectangle 168"/>
            <p:cNvSpPr>
              <a:spLocks noChangeArrowheads="1"/>
            </p:cNvSpPr>
            <p:nvPr/>
          </p:nvSpPr>
          <p:spPr bwMode="auto">
            <a:xfrm>
              <a:off x="3607" y="3068"/>
              <a:ext cx="1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70825" name="Rectangle 169"/>
            <p:cNvSpPr>
              <a:spLocks noChangeArrowheads="1"/>
            </p:cNvSpPr>
            <p:nvPr/>
          </p:nvSpPr>
          <p:spPr bwMode="auto">
            <a:xfrm>
              <a:off x="3732" y="3117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0826" name="Rectangle 170"/>
            <p:cNvSpPr>
              <a:spLocks noChangeArrowheads="1"/>
            </p:cNvSpPr>
            <p:nvPr/>
          </p:nvSpPr>
          <p:spPr bwMode="auto">
            <a:xfrm>
              <a:off x="3782" y="3068"/>
              <a:ext cx="1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70827" name="Rectangle 171"/>
            <p:cNvSpPr>
              <a:spLocks noChangeArrowheads="1"/>
            </p:cNvSpPr>
            <p:nvPr/>
          </p:nvSpPr>
          <p:spPr bwMode="auto">
            <a:xfrm>
              <a:off x="3865" y="3117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0828" name="Rectangle 172"/>
            <p:cNvSpPr>
              <a:spLocks noChangeArrowheads="1"/>
            </p:cNvSpPr>
            <p:nvPr/>
          </p:nvSpPr>
          <p:spPr bwMode="auto">
            <a:xfrm>
              <a:off x="3923" y="3043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829" name="Rectangle 173"/>
            <p:cNvSpPr>
              <a:spLocks noChangeArrowheads="1"/>
            </p:cNvSpPr>
            <p:nvPr/>
          </p:nvSpPr>
          <p:spPr bwMode="auto">
            <a:xfrm>
              <a:off x="3998" y="3068"/>
              <a:ext cx="1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830" name="Rectangle 174"/>
            <p:cNvSpPr>
              <a:spLocks noChangeArrowheads="1"/>
            </p:cNvSpPr>
            <p:nvPr/>
          </p:nvSpPr>
          <p:spPr bwMode="auto">
            <a:xfrm>
              <a:off x="4081" y="3109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0831" name="Rectangle 175"/>
            <p:cNvSpPr>
              <a:spLocks noChangeArrowheads="1"/>
            </p:cNvSpPr>
            <p:nvPr/>
          </p:nvSpPr>
          <p:spPr bwMode="auto">
            <a:xfrm>
              <a:off x="4139" y="3068"/>
              <a:ext cx="12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832" name="Rectangle 176"/>
            <p:cNvSpPr>
              <a:spLocks noChangeArrowheads="1"/>
            </p:cNvSpPr>
            <p:nvPr/>
          </p:nvSpPr>
          <p:spPr bwMode="auto">
            <a:xfrm>
              <a:off x="4214" y="3068"/>
              <a:ext cx="1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833" name="Rectangle 177"/>
            <p:cNvSpPr>
              <a:spLocks noChangeArrowheads="1"/>
            </p:cNvSpPr>
            <p:nvPr/>
          </p:nvSpPr>
          <p:spPr bwMode="auto">
            <a:xfrm>
              <a:off x="4297" y="3117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0834" name="Rectangle 178"/>
            <p:cNvSpPr>
              <a:spLocks noChangeArrowheads="1"/>
            </p:cNvSpPr>
            <p:nvPr/>
          </p:nvSpPr>
          <p:spPr bwMode="auto">
            <a:xfrm>
              <a:off x="4347" y="3117"/>
              <a:ext cx="216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0835" name="Rectangle 179"/>
            <p:cNvSpPr>
              <a:spLocks noChangeArrowheads="1"/>
            </p:cNvSpPr>
            <p:nvPr/>
          </p:nvSpPr>
          <p:spPr bwMode="auto">
            <a:xfrm>
              <a:off x="4463" y="3101"/>
              <a:ext cx="31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836" name="Rectangle 180"/>
            <p:cNvSpPr>
              <a:spLocks noChangeArrowheads="1"/>
            </p:cNvSpPr>
            <p:nvPr/>
          </p:nvSpPr>
          <p:spPr bwMode="auto">
            <a:xfrm>
              <a:off x="4555" y="3068"/>
              <a:ext cx="12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837" name="Rectangle 181"/>
            <p:cNvSpPr>
              <a:spLocks noChangeArrowheads="1"/>
            </p:cNvSpPr>
            <p:nvPr/>
          </p:nvSpPr>
          <p:spPr bwMode="auto">
            <a:xfrm>
              <a:off x="4630" y="3068"/>
              <a:ext cx="20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838" name="Rectangle 182"/>
            <p:cNvSpPr>
              <a:spLocks noChangeArrowheads="1"/>
            </p:cNvSpPr>
            <p:nvPr/>
          </p:nvSpPr>
          <p:spPr bwMode="auto">
            <a:xfrm>
              <a:off x="4771" y="3043"/>
              <a:ext cx="44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70839" name="Rectangle 183"/>
            <p:cNvSpPr>
              <a:spLocks noChangeArrowheads="1"/>
            </p:cNvSpPr>
            <p:nvPr/>
          </p:nvSpPr>
          <p:spPr bwMode="auto">
            <a:xfrm>
              <a:off x="972" y="3525"/>
              <a:ext cx="166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70840" name="Rectangle 184"/>
            <p:cNvSpPr>
              <a:spLocks noChangeArrowheads="1"/>
            </p:cNvSpPr>
            <p:nvPr/>
          </p:nvSpPr>
          <p:spPr bwMode="auto">
            <a:xfrm>
              <a:off x="1188" y="3392"/>
              <a:ext cx="37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841" name="Rectangle 185"/>
            <p:cNvSpPr>
              <a:spLocks noChangeArrowheads="1"/>
            </p:cNvSpPr>
            <p:nvPr/>
          </p:nvSpPr>
          <p:spPr bwMode="auto">
            <a:xfrm>
              <a:off x="1030" y="3608"/>
              <a:ext cx="432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42" name="Rectangle 186"/>
            <p:cNvSpPr>
              <a:spLocks noChangeArrowheads="1"/>
            </p:cNvSpPr>
            <p:nvPr/>
          </p:nvSpPr>
          <p:spPr bwMode="auto">
            <a:xfrm>
              <a:off x="1030" y="3658"/>
              <a:ext cx="19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70843" name="Rectangle 187"/>
            <p:cNvSpPr>
              <a:spLocks noChangeArrowheads="1"/>
            </p:cNvSpPr>
            <p:nvPr/>
          </p:nvSpPr>
          <p:spPr bwMode="auto">
            <a:xfrm>
              <a:off x="1154" y="3633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844" name="Rectangle 188"/>
            <p:cNvSpPr>
              <a:spLocks noChangeArrowheads="1"/>
            </p:cNvSpPr>
            <p:nvPr/>
          </p:nvSpPr>
          <p:spPr bwMode="auto">
            <a:xfrm>
              <a:off x="1238" y="3658"/>
              <a:ext cx="20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845" name="Rectangle 189"/>
            <p:cNvSpPr>
              <a:spLocks noChangeArrowheads="1"/>
            </p:cNvSpPr>
            <p:nvPr/>
          </p:nvSpPr>
          <p:spPr bwMode="auto">
            <a:xfrm>
              <a:off x="1371" y="3633"/>
              <a:ext cx="29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0846" name="Rectangle 190"/>
            <p:cNvSpPr>
              <a:spLocks noChangeArrowheads="1"/>
            </p:cNvSpPr>
            <p:nvPr/>
          </p:nvSpPr>
          <p:spPr bwMode="auto">
            <a:xfrm>
              <a:off x="1462" y="3534"/>
              <a:ext cx="340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exp</a:t>
              </a:r>
              <a:endParaRPr lang="en-US" altLang="en-US"/>
            </a:p>
          </p:txBody>
        </p:sp>
        <p:sp>
          <p:nvSpPr>
            <p:cNvPr id="70847" name="Rectangle 191"/>
            <p:cNvSpPr>
              <a:spLocks noChangeArrowheads="1"/>
            </p:cNvSpPr>
            <p:nvPr/>
          </p:nvSpPr>
          <p:spPr bwMode="auto">
            <a:xfrm>
              <a:off x="1736" y="3509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848" name="Rectangle 192"/>
            <p:cNvSpPr>
              <a:spLocks noChangeArrowheads="1"/>
            </p:cNvSpPr>
            <p:nvPr/>
          </p:nvSpPr>
          <p:spPr bwMode="auto">
            <a:xfrm>
              <a:off x="1811" y="3408"/>
              <a:ext cx="316" cy="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0849" name="Rectangle 193"/>
            <p:cNvSpPr>
              <a:spLocks noChangeArrowheads="1"/>
            </p:cNvSpPr>
            <p:nvPr/>
          </p:nvSpPr>
          <p:spPr bwMode="auto">
            <a:xfrm>
              <a:off x="1894" y="3733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0850" name="Rectangle 194"/>
            <p:cNvSpPr>
              <a:spLocks noChangeArrowheads="1"/>
            </p:cNvSpPr>
            <p:nvPr/>
          </p:nvSpPr>
          <p:spPr bwMode="auto">
            <a:xfrm>
              <a:off x="2052" y="3534"/>
              <a:ext cx="1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70851" name="Rectangle 195"/>
            <p:cNvSpPr>
              <a:spLocks noChangeArrowheads="1"/>
            </p:cNvSpPr>
            <p:nvPr/>
          </p:nvSpPr>
          <p:spPr bwMode="auto">
            <a:xfrm>
              <a:off x="2177" y="3583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0852" name="Rectangle 196"/>
            <p:cNvSpPr>
              <a:spLocks noChangeArrowheads="1"/>
            </p:cNvSpPr>
            <p:nvPr/>
          </p:nvSpPr>
          <p:spPr bwMode="auto">
            <a:xfrm>
              <a:off x="2227" y="3534"/>
              <a:ext cx="1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70853" name="Rectangle 197"/>
            <p:cNvSpPr>
              <a:spLocks noChangeArrowheads="1"/>
            </p:cNvSpPr>
            <p:nvPr/>
          </p:nvSpPr>
          <p:spPr bwMode="auto">
            <a:xfrm>
              <a:off x="2310" y="3583"/>
              <a:ext cx="1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0854" name="Rectangle 198"/>
            <p:cNvSpPr>
              <a:spLocks noChangeArrowheads="1"/>
            </p:cNvSpPr>
            <p:nvPr/>
          </p:nvSpPr>
          <p:spPr bwMode="auto">
            <a:xfrm>
              <a:off x="2368" y="3509"/>
              <a:ext cx="3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0855" name="Rectangle 199"/>
            <p:cNvSpPr>
              <a:spLocks noChangeArrowheads="1"/>
            </p:cNvSpPr>
            <p:nvPr/>
          </p:nvSpPr>
          <p:spPr bwMode="auto">
            <a:xfrm>
              <a:off x="2443" y="3534"/>
              <a:ext cx="1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0856" name="Rectangle 200"/>
            <p:cNvSpPr>
              <a:spLocks noChangeArrowheads="1"/>
            </p:cNvSpPr>
            <p:nvPr/>
          </p:nvSpPr>
          <p:spPr bwMode="auto">
            <a:xfrm>
              <a:off x="2526" y="3567"/>
              <a:ext cx="31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0857" name="Rectangle 201"/>
            <p:cNvSpPr>
              <a:spLocks noChangeArrowheads="1"/>
            </p:cNvSpPr>
            <p:nvPr/>
          </p:nvSpPr>
          <p:spPr bwMode="auto">
            <a:xfrm>
              <a:off x="2618" y="3534"/>
              <a:ext cx="12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0858" name="Rectangle 202"/>
            <p:cNvSpPr>
              <a:spLocks noChangeArrowheads="1"/>
            </p:cNvSpPr>
            <p:nvPr/>
          </p:nvSpPr>
          <p:spPr bwMode="auto">
            <a:xfrm>
              <a:off x="2693" y="3534"/>
              <a:ext cx="20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0859" name="Rectangle 203"/>
            <p:cNvSpPr>
              <a:spLocks noChangeArrowheads="1"/>
            </p:cNvSpPr>
            <p:nvPr/>
          </p:nvSpPr>
          <p:spPr bwMode="auto">
            <a:xfrm>
              <a:off x="2834" y="3509"/>
              <a:ext cx="29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21C3-5D4B-4055-9FB5-957A004EFB89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Entropy Markov Model (MEMM)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grpSp>
        <p:nvGrpSpPr>
          <p:cNvPr id="74764" name="Group 12"/>
          <p:cNvGrpSpPr>
            <a:grpSpLocks noChangeAspect="1"/>
          </p:cNvGrpSpPr>
          <p:nvPr/>
        </p:nvGrpSpPr>
        <p:grpSpPr bwMode="auto">
          <a:xfrm>
            <a:off x="685800" y="1905000"/>
            <a:ext cx="3865563" cy="466725"/>
            <a:chOff x="432" y="1200"/>
            <a:chExt cx="2435" cy="294"/>
          </a:xfrm>
        </p:grpSpPr>
        <p:sp>
          <p:nvSpPr>
            <p:cNvPr id="74763" name="AutoShape 11"/>
            <p:cNvSpPr>
              <a:spLocks noChangeAspect="1" noChangeArrowheads="1" noTextEdit="1"/>
            </p:cNvSpPr>
            <p:nvPr/>
          </p:nvSpPr>
          <p:spPr bwMode="auto">
            <a:xfrm>
              <a:off x="432" y="1200"/>
              <a:ext cx="2435" cy="2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5" name="Rectangle 13"/>
            <p:cNvSpPr>
              <a:spLocks noChangeArrowheads="1"/>
            </p:cNvSpPr>
            <p:nvPr/>
          </p:nvSpPr>
          <p:spPr bwMode="auto">
            <a:xfrm>
              <a:off x="530" y="1200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74766" name="Rectangle 14"/>
            <p:cNvSpPr>
              <a:spLocks noChangeArrowheads="1"/>
            </p:cNvSpPr>
            <p:nvPr/>
          </p:nvSpPr>
          <p:spPr bwMode="auto">
            <a:xfrm>
              <a:off x="620" y="1200"/>
              <a:ext cx="49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74767" name="Rectangle 15"/>
            <p:cNvSpPr>
              <a:spLocks noChangeArrowheads="1"/>
            </p:cNvSpPr>
            <p:nvPr/>
          </p:nvSpPr>
          <p:spPr bwMode="auto">
            <a:xfrm>
              <a:off x="816" y="1200"/>
              <a:ext cx="68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74768" name="Rectangle 16"/>
            <p:cNvSpPr>
              <a:spLocks noChangeArrowheads="1"/>
            </p:cNvSpPr>
            <p:nvPr/>
          </p:nvSpPr>
          <p:spPr bwMode="auto">
            <a:xfrm>
              <a:off x="440" y="1347"/>
              <a:ext cx="13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769" name="Rectangle 17"/>
            <p:cNvSpPr>
              <a:spLocks noChangeArrowheads="1"/>
            </p:cNvSpPr>
            <p:nvPr/>
          </p:nvSpPr>
          <p:spPr bwMode="auto">
            <a:xfrm>
              <a:off x="506" y="1396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770" name="Rectangle 18"/>
            <p:cNvSpPr>
              <a:spLocks noChangeArrowheads="1"/>
            </p:cNvSpPr>
            <p:nvPr/>
          </p:nvSpPr>
          <p:spPr bwMode="auto">
            <a:xfrm>
              <a:off x="579" y="1347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4771" name="Rectangle 19"/>
            <p:cNvSpPr>
              <a:spLocks noChangeArrowheads="1"/>
            </p:cNvSpPr>
            <p:nvPr/>
          </p:nvSpPr>
          <p:spPr bwMode="auto">
            <a:xfrm>
              <a:off x="686" y="1396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772" name="Rectangle 20"/>
            <p:cNvSpPr>
              <a:spLocks noChangeArrowheads="1"/>
            </p:cNvSpPr>
            <p:nvPr/>
          </p:nvSpPr>
          <p:spPr bwMode="auto">
            <a:xfrm>
              <a:off x="751" y="1396"/>
              <a:ext cx="18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4773" name="Rectangle 21"/>
            <p:cNvSpPr>
              <a:spLocks noChangeArrowheads="1"/>
            </p:cNvSpPr>
            <p:nvPr/>
          </p:nvSpPr>
          <p:spPr bwMode="auto">
            <a:xfrm>
              <a:off x="841" y="1380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774" name="Rectangle 22"/>
            <p:cNvSpPr>
              <a:spLocks noChangeArrowheads="1"/>
            </p:cNvSpPr>
            <p:nvPr/>
          </p:nvSpPr>
          <p:spPr bwMode="auto">
            <a:xfrm>
              <a:off x="914" y="1347"/>
              <a:ext cx="23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74775" name="Rectangle 23"/>
            <p:cNvSpPr>
              <a:spLocks noChangeArrowheads="1"/>
            </p:cNvSpPr>
            <p:nvPr/>
          </p:nvSpPr>
          <p:spPr bwMode="auto">
            <a:xfrm>
              <a:off x="1078" y="1347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4776" name="Rectangle 24"/>
            <p:cNvSpPr>
              <a:spLocks noChangeArrowheads="1"/>
            </p:cNvSpPr>
            <p:nvPr/>
          </p:nvSpPr>
          <p:spPr bwMode="auto">
            <a:xfrm>
              <a:off x="1176" y="1371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777" name="Rectangle 25"/>
            <p:cNvSpPr>
              <a:spLocks noChangeArrowheads="1"/>
            </p:cNvSpPr>
            <p:nvPr/>
          </p:nvSpPr>
          <p:spPr bwMode="auto">
            <a:xfrm>
              <a:off x="1257" y="1225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74778" name="Rectangle 26"/>
            <p:cNvSpPr>
              <a:spLocks noChangeArrowheads="1"/>
            </p:cNvSpPr>
            <p:nvPr/>
          </p:nvSpPr>
          <p:spPr bwMode="auto">
            <a:xfrm>
              <a:off x="1388" y="1200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779" name="Rectangle 27"/>
            <p:cNvSpPr>
              <a:spLocks noChangeArrowheads="1"/>
            </p:cNvSpPr>
            <p:nvPr/>
          </p:nvSpPr>
          <p:spPr bwMode="auto">
            <a:xfrm>
              <a:off x="1470" y="1225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780" name="Rectangle 28"/>
            <p:cNvSpPr>
              <a:spLocks noChangeArrowheads="1"/>
            </p:cNvSpPr>
            <p:nvPr/>
          </p:nvSpPr>
          <p:spPr bwMode="auto">
            <a:xfrm>
              <a:off x="1543" y="1282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781" name="Rectangle 29"/>
            <p:cNvSpPr>
              <a:spLocks noChangeArrowheads="1"/>
            </p:cNvSpPr>
            <p:nvPr/>
          </p:nvSpPr>
          <p:spPr bwMode="auto">
            <a:xfrm>
              <a:off x="1625" y="1225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782" name="Rectangle 30"/>
            <p:cNvSpPr>
              <a:spLocks noChangeArrowheads="1"/>
            </p:cNvSpPr>
            <p:nvPr/>
          </p:nvSpPr>
          <p:spPr bwMode="auto">
            <a:xfrm>
              <a:off x="1707" y="1225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783" name="Rectangle 31"/>
            <p:cNvSpPr>
              <a:spLocks noChangeArrowheads="1"/>
            </p:cNvSpPr>
            <p:nvPr/>
          </p:nvSpPr>
          <p:spPr bwMode="auto">
            <a:xfrm>
              <a:off x="1780" y="1282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784" name="Rectangle 32"/>
            <p:cNvSpPr>
              <a:spLocks noChangeArrowheads="1"/>
            </p:cNvSpPr>
            <p:nvPr/>
          </p:nvSpPr>
          <p:spPr bwMode="auto">
            <a:xfrm>
              <a:off x="1862" y="1282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4785" name="Rectangle 33"/>
            <p:cNvSpPr>
              <a:spLocks noChangeArrowheads="1"/>
            </p:cNvSpPr>
            <p:nvPr/>
          </p:nvSpPr>
          <p:spPr bwMode="auto">
            <a:xfrm>
              <a:off x="1976" y="1266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786" name="Rectangle 34"/>
            <p:cNvSpPr>
              <a:spLocks noChangeArrowheads="1"/>
            </p:cNvSpPr>
            <p:nvPr/>
          </p:nvSpPr>
          <p:spPr bwMode="auto">
            <a:xfrm>
              <a:off x="2066" y="1225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787" name="Rectangle 35"/>
            <p:cNvSpPr>
              <a:spLocks noChangeArrowheads="1"/>
            </p:cNvSpPr>
            <p:nvPr/>
          </p:nvSpPr>
          <p:spPr bwMode="auto">
            <a:xfrm>
              <a:off x="2140" y="1225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4788" name="Rectangle 36"/>
            <p:cNvSpPr>
              <a:spLocks noChangeArrowheads="1"/>
            </p:cNvSpPr>
            <p:nvPr/>
          </p:nvSpPr>
          <p:spPr bwMode="auto">
            <a:xfrm>
              <a:off x="2213" y="1225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4789" name="Rectangle 37"/>
            <p:cNvSpPr>
              <a:spLocks noChangeArrowheads="1"/>
            </p:cNvSpPr>
            <p:nvPr/>
          </p:nvSpPr>
          <p:spPr bwMode="auto">
            <a:xfrm>
              <a:off x="2295" y="1225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74790" name="Rectangle 38"/>
            <p:cNvSpPr>
              <a:spLocks noChangeArrowheads="1"/>
            </p:cNvSpPr>
            <p:nvPr/>
          </p:nvSpPr>
          <p:spPr bwMode="auto">
            <a:xfrm>
              <a:off x="2368" y="1225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791" name="Rectangle 39"/>
            <p:cNvSpPr>
              <a:spLocks noChangeArrowheads="1"/>
            </p:cNvSpPr>
            <p:nvPr/>
          </p:nvSpPr>
          <p:spPr bwMode="auto">
            <a:xfrm>
              <a:off x="2442" y="1225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792" name="Rectangle 40"/>
            <p:cNvSpPr>
              <a:spLocks noChangeArrowheads="1"/>
            </p:cNvSpPr>
            <p:nvPr/>
          </p:nvSpPr>
          <p:spPr bwMode="auto">
            <a:xfrm>
              <a:off x="2524" y="1258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793" name="Rectangle 41"/>
            <p:cNvSpPr>
              <a:spLocks noChangeArrowheads="1"/>
            </p:cNvSpPr>
            <p:nvPr/>
          </p:nvSpPr>
          <p:spPr bwMode="auto">
            <a:xfrm>
              <a:off x="2614" y="1217"/>
              <a:ext cx="17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74794" name="Rectangle 42"/>
            <p:cNvSpPr>
              <a:spLocks noChangeArrowheads="1"/>
            </p:cNvSpPr>
            <p:nvPr/>
          </p:nvSpPr>
          <p:spPr bwMode="auto">
            <a:xfrm>
              <a:off x="2663" y="1225"/>
              <a:ext cx="2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4795" name="Rectangle 43"/>
            <p:cNvSpPr>
              <a:spLocks noChangeArrowheads="1"/>
            </p:cNvSpPr>
            <p:nvPr/>
          </p:nvSpPr>
          <p:spPr bwMode="auto">
            <a:xfrm>
              <a:off x="2793" y="1200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74797" name="Group 45"/>
          <p:cNvGrpSpPr>
            <a:grpSpLocks noChangeAspect="1"/>
          </p:cNvGrpSpPr>
          <p:nvPr/>
        </p:nvGrpSpPr>
        <p:grpSpPr bwMode="auto">
          <a:xfrm>
            <a:off x="838200" y="2438400"/>
            <a:ext cx="7467600" cy="3206750"/>
            <a:chOff x="528" y="1536"/>
            <a:chExt cx="4704" cy="2020"/>
          </a:xfrm>
        </p:grpSpPr>
        <p:sp>
          <p:nvSpPr>
            <p:cNvPr id="74796" name="AutoShape 44"/>
            <p:cNvSpPr>
              <a:spLocks noChangeAspect="1" noChangeArrowheads="1" noTextEdit="1"/>
            </p:cNvSpPr>
            <p:nvPr/>
          </p:nvSpPr>
          <p:spPr bwMode="auto">
            <a:xfrm>
              <a:off x="528" y="1536"/>
              <a:ext cx="4704" cy="20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98" name="Rectangle 46"/>
            <p:cNvSpPr>
              <a:spLocks noChangeArrowheads="1"/>
            </p:cNvSpPr>
            <p:nvPr/>
          </p:nvSpPr>
          <p:spPr bwMode="auto">
            <a:xfrm>
              <a:off x="528" y="1690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74799" name="Rectangle 47"/>
            <p:cNvSpPr>
              <a:spLocks noChangeArrowheads="1"/>
            </p:cNvSpPr>
            <p:nvPr/>
          </p:nvSpPr>
          <p:spPr bwMode="auto">
            <a:xfrm>
              <a:off x="929" y="1690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74800" name="Rectangle 48"/>
            <p:cNvSpPr>
              <a:spLocks noChangeArrowheads="1"/>
            </p:cNvSpPr>
            <p:nvPr/>
          </p:nvSpPr>
          <p:spPr bwMode="auto">
            <a:xfrm>
              <a:off x="1022" y="1690"/>
              <a:ext cx="52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74801" name="Rectangle 49"/>
            <p:cNvSpPr>
              <a:spLocks noChangeArrowheads="1"/>
            </p:cNvSpPr>
            <p:nvPr/>
          </p:nvSpPr>
          <p:spPr bwMode="auto">
            <a:xfrm>
              <a:off x="1227" y="1690"/>
              <a:ext cx="7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74802" name="Rectangle 50"/>
            <p:cNvSpPr>
              <a:spLocks noChangeArrowheads="1"/>
            </p:cNvSpPr>
            <p:nvPr/>
          </p:nvSpPr>
          <p:spPr bwMode="auto">
            <a:xfrm>
              <a:off x="835" y="1844"/>
              <a:ext cx="145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803" name="Rectangle 51"/>
            <p:cNvSpPr>
              <a:spLocks noChangeArrowheads="1"/>
            </p:cNvSpPr>
            <p:nvPr/>
          </p:nvSpPr>
          <p:spPr bwMode="auto">
            <a:xfrm>
              <a:off x="903" y="1895"/>
              <a:ext cx="1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804" name="Rectangle 52"/>
            <p:cNvSpPr>
              <a:spLocks noChangeArrowheads="1"/>
            </p:cNvSpPr>
            <p:nvPr/>
          </p:nvSpPr>
          <p:spPr bwMode="auto">
            <a:xfrm>
              <a:off x="971" y="1844"/>
              <a:ext cx="18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4805" name="Rectangle 53"/>
            <p:cNvSpPr>
              <a:spLocks noChangeArrowheads="1"/>
            </p:cNvSpPr>
            <p:nvPr/>
          </p:nvSpPr>
          <p:spPr bwMode="auto">
            <a:xfrm>
              <a:off x="1082" y="1895"/>
              <a:ext cx="1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806" name="Rectangle 54"/>
            <p:cNvSpPr>
              <a:spLocks noChangeArrowheads="1"/>
            </p:cNvSpPr>
            <p:nvPr/>
          </p:nvSpPr>
          <p:spPr bwMode="auto">
            <a:xfrm>
              <a:off x="1150" y="1895"/>
              <a:ext cx="188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4807" name="Rectangle 55"/>
            <p:cNvSpPr>
              <a:spLocks noChangeArrowheads="1"/>
            </p:cNvSpPr>
            <p:nvPr/>
          </p:nvSpPr>
          <p:spPr bwMode="auto">
            <a:xfrm>
              <a:off x="1244" y="1886"/>
              <a:ext cx="26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08" name="Rectangle 56"/>
            <p:cNvSpPr>
              <a:spLocks noChangeArrowheads="1"/>
            </p:cNvSpPr>
            <p:nvPr/>
          </p:nvSpPr>
          <p:spPr bwMode="auto">
            <a:xfrm>
              <a:off x="1329" y="1844"/>
              <a:ext cx="24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74809" name="Rectangle 57"/>
            <p:cNvSpPr>
              <a:spLocks noChangeArrowheads="1"/>
            </p:cNvSpPr>
            <p:nvPr/>
          </p:nvSpPr>
          <p:spPr bwMode="auto">
            <a:xfrm>
              <a:off x="1491" y="1844"/>
              <a:ext cx="18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4810" name="Rectangle 58"/>
            <p:cNvSpPr>
              <a:spLocks noChangeArrowheads="1"/>
            </p:cNvSpPr>
            <p:nvPr/>
          </p:nvSpPr>
          <p:spPr bwMode="auto">
            <a:xfrm>
              <a:off x="1602" y="1886"/>
              <a:ext cx="26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11" name="Rectangle 59"/>
            <p:cNvSpPr>
              <a:spLocks noChangeArrowheads="1"/>
            </p:cNvSpPr>
            <p:nvPr/>
          </p:nvSpPr>
          <p:spPr bwMode="auto">
            <a:xfrm>
              <a:off x="1679" y="1716"/>
              <a:ext cx="137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l</a:t>
              </a:r>
              <a:endParaRPr lang="en-US" altLang="en-US"/>
            </a:p>
          </p:txBody>
        </p:sp>
        <p:sp>
          <p:nvSpPr>
            <p:cNvPr id="74812" name="Rectangle 60"/>
            <p:cNvSpPr>
              <a:spLocks noChangeArrowheads="1"/>
            </p:cNvSpPr>
            <p:nvPr/>
          </p:nvSpPr>
          <p:spPr bwMode="auto">
            <a:xfrm>
              <a:off x="1738" y="1716"/>
              <a:ext cx="25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og</a:t>
              </a:r>
              <a:endParaRPr lang="en-US" altLang="en-US"/>
            </a:p>
          </p:txBody>
        </p:sp>
        <p:sp>
          <p:nvSpPr>
            <p:cNvPr id="74813" name="Rectangle 61"/>
            <p:cNvSpPr>
              <a:spLocks noChangeArrowheads="1"/>
            </p:cNvSpPr>
            <p:nvPr/>
          </p:nvSpPr>
          <p:spPr bwMode="auto">
            <a:xfrm>
              <a:off x="1917" y="1690"/>
              <a:ext cx="52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([</a:t>
              </a:r>
              <a:endParaRPr lang="en-US" altLang="en-US"/>
            </a:p>
          </p:txBody>
        </p:sp>
        <p:sp>
          <p:nvSpPr>
            <p:cNvPr id="74814" name="Rectangle 62"/>
            <p:cNvSpPr>
              <a:spLocks noChangeArrowheads="1"/>
            </p:cNvSpPr>
            <p:nvPr/>
          </p:nvSpPr>
          <p:spPr bwMode="auto">
            <a:xfrm>
              <a:off x="2156" y="1545"/>
              <a:ext cx="154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815" name="Rectangle 63"/>
            <p:cNvSpPr>
              <a:spLocks noChangeArrowheads="1"/>
            </p:cNvSpPr>
            <p:nvPr/>
          </p:nvSpPr>
          <p:spPr bwMode="auto">
            <a:xfrm>
              <a:off x="2105" y="1588"/>
              <a:ext cx="316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Y</a:t>
              </a:r>
              <a:endParaRPr lang="en-US" altLang="en-US"/>
            </a:p>
          </p:txBody>
        </p:sp>
        <p:sp>
          <p:nvSpPr>
            <p:cNvPr id="74816" name="Rectangle 64"/>
            <p:cNvSpPr>
              <a:spLocks noChangeArrowheads="1"/>
            </p:cNvSpPr>
            <p:nvPr/>
          </p:nvSpPr>
          <p:spPr bwMode="auto">
            <a:xfrm>
              <a:off x="2053" y="1929"/>
              <a:ext cx="12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4817" name="Rectangle 65"/>
            <p:cNvSpPr>
              <a:spLocks noChangeArrowheads="1"/>
            </p:cNvSpPr>
            <p:nvPr/>
          </p:nvSpPr>
          <p:spPr bwMode="auto">
            <a:xfrm>
              <a:off x="2113" y="1912"/>
              <a:ext cx="38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=2</a:t>
              </a:r>
              <a:endParaRPr lang="en-US" altLang="en-US"/>
            </a:p>
          </p:txBody>
        </p:sp>
        <p:sp>
          <p:nvSpPr>
            <p:cNvPr id="74818" name="Rectangle 66"/>
            <p:cNvSpPr>
              <a:spLocks noChangeArrowheads="1"/>
            </p:cNvSpPr>
            <p:nvPr/>
          </p:nvSpPr>
          <p:spPr bwMode="auto">
            <a:xfrm>
              <a:off x="2752" y="1571"/>
              <a:ext cx="40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19" name="Rectangle 67"/>
            <p:cNvSpPr>
              <a:spLocks noChangeArrowheads="1"/>
            </p:cNvSpPr>
            <p:nvPr/>
          </p:nvSpPr>
          <p:spPr bwMode="auto">
            <a:xfrm>
              <a:off x="2377" y="1800"/>
              <a:ext cx="869" cy="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20" name="Rectangle 68"/>
            <p:cNvSpPr>
              <a:spLocks noChangeArrowheads="1"/>
            </p:cNvSpPr>
            <p:nvPr/>
          </p:nvSpPr>
          <p:spPr bwMode="auto">
            <a:xfrm>
              <a:off x="2377" y="1844"/>
              <a:ext cx="20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74821" name="Rectangle 69"/>
            <p:cNvSpPr>
              <a:spLocks noChangeArrowheads="1"/>
            </p:cNvSpPr>
            <p:nvPr/>
          </p:nvSpPr>
          <p:spPr bwMode="auto">
            <a:xfrm>
              <a:off x="2505" y="1818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822" name="Rectangle 70"/>
            <p:cNvSpPr>
              <a:spLocks noChangeArrowheads="1"/>
            </p:cNvSpPr>
            <p:nvPr/>
          </p:nvSpPr>
          <p:spPr bwMode="auto">
            <a:xfrm>
              <a:off x="2590" y="1844"/>
              <a:ext cx="16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823" name="Rectangle 71"/>
            <p:cNvSpPr>
              <a:spLocks noChangeArrowheads="1"/>
            </p:cNvSpPr>
            <p:nvPr/>
          </p:nvSpPr>
          <p:spPr bwMode="auto">
            <a:xfrm>
              <a:off x="2675" y="1895"/>
              <a:ext cx="12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4824" name="Rectangle 72"/>
            <p:cNvSpPr>
              <a:spLocks noChangeArrowheads="1"/>
            </p:cNvSpPr>
            <p:nvPr/>
          </p:nvSpPr>
          <p:spPr bwMode="auto">
            <a:xfrm>
              <a:off x="2727" y="1895"/>
              <a:ext cx="239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4825" name="Rectangle 73"/>
            <p:cNvSpPr>
              <a:spLocks noChangeArrowheads="1"/>
            </p:cNvSpPr>
            <p:nvPr/>
          </p:nvSpPr>
          <p:spPr bwMode="auto">
            <a:xfrm>
              <a:off x="2846" y="1878"/>
              <a:ext cx="34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26" name="Rectangle 74"/>
            <p:cNvSpPr>
              <a:spLocks noChangeArrowheads="1"/>
            </p:cNvSpPr>
            <p:nvPr/>
          </p:nvSpPr>
          <p:spPr bwMode="auto">
            <a:xfrm>
              <a:off x="2940" y="1844"/>
              <a:ext cx="12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827" name="Rectangle 75"/>
            <p:cNvSpPr>
              <a:spLocks noChangeArrowheads="1"/>
            </p:cNvSpPr>
            <p:nvPr/>
          </p:nvSpPr>
          <p:spPr bwMode="auto">
            <a:xfrm>
              <a:off x="3016" y="1844"/>
              <a:ext cx="22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4828" name="Rectangle 76"/>
            <p:cNvSpPr>
              <a:spLocks noChangeArrowheads="1"/>
            </p:cNvSpPr>
            <p:nvPr/>
          </p:nvSpPr>
          <p:spPr bwMode="auto">
            <a:xfrm>
              <a:off x="3161" y="1818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4829" name="Rectangle 77"/>
            <p:cNvSpPr>
              <a:spLocks noChangeArrowheads="1"/>
            </p:cNvSpPr>
            <p:nvPr/>
          </p:nvSpPr>
          <p:spPr bwMode="auto">
            <a:xfrm>
              <a:off x="3246" y="1716"/>
              <a:ext cx="367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exp</a:t>
              </a:r>
              <a:endParaRPr lang="en-US" altLang="en-US"/>
            </a:p>
          </p:txBody>
        </p:sp>
        <p:sp>
          <p:nvSpPr>
            <p:cNvPr id="74830" name="Rectangle 78"/>
            <p:cNvSpPr>
              <a:spLocks noChangeArrowheads="1"/>
            </p:cNvSpPr>
            <p:nvPr/>
          </p:nvSpPr>
          <p:spPr bwMode="auto">
            <a:xfrm>
              <a:off x="3528" y="1690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831" name="Rectangle 79"/>
            <p:cNvSpPr>
              <a:spLocks noChangeArrowheads="1"/>
            </p:cNvSpPr>
            <p:nvPr/>
          </p:nvSpPr>
          <p:spPr bwMode="auto">
            <a:xfrm>
              <a:off x="3604" y="1588"/>
              <a:ext cx="341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4832" name="Rectangle 80"/>
            <p:cNvSpPr>
              <a:spLocks noChangeArrowheads="1"/>
            </p:cNvSpPr>
            <p:nvPr/>
          </p:nvSpPr>
          <p:spPr bwMode="auto">
            <a:xfrm>
              <a:off x="3689" y="1929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833" name="Rectangle 81"/>
            <p:cNvSpPr>
              <a:spLocks noChangeArrowheads="1"/>
            </p:cNvSpPr>
            <p:nvPr/>
          </p:nvSpPr>
          <p:spPr bwMode="auto">
            <a:xfrm>
              <a:off x="3851" y="1716"/>
              <a:ext cx="21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74834" name="Rectangle 82"/>
            <p:cNvSpPr>
              <a:spLocks noChangeArrowheads="1"/>
            </p:cNvSpPr>
            <p:nvPr/>
          </p:nvSpPr>
          <p:spPr bwMode="auto">
            <a:xfrm>
              <a:off x="3979" y="1767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835" name="Rectangle 83"/>
            <p:cNvSpPr>
              <a:spLocks noChangeArrowheads="1"/>
            </p:cNvSpPr>
            <p:nvPr/>
          </p:nvSpPr>
          <p:spPr bwMode="auto">
            <a:xfrm>
              <a:off x="4030" y="1716"/>
              <a:ext cx="17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74836" name="Rectangle 84"/>
            <p:cNvSpPr>
              <a:spLocks noChangeArrowheads="1"/>
            </p:cNvSpPr>
            <p:nvPr/>
          </p:nvSpPr>
          <p:spPr bwMode="auto">
            <a:xfrm>
              <a:off x="4116" y="1767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837" name="Rectangle 85"/>
            <p:cNvSpPr>
              <a:spLocks noChangeArrowheads="1"/>
            </p:cNvSpPr>
            <p:nvPr/>
          </p:nvSpPr>
          <p:spPr bwMode="auto">
            <a:xfrm>
              <a:off x="4175" y="1690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838" name="Rectangle 86"/>
            <p:cNvSpPr>
              <a:spLocks noChangeArrowheads="1"/>
            </p:cNvSpPr>
            <p:nvPr/>
          </p:nvSpPr>
          <p:spPr bwMode="auto">
            <a:xfrm>
              <a:off x="4260" y="1716"/>
              <a:ext cx="16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839" name="Rectangle 87"/>
            <p:cNvSpPr>
              <a:spLocks noChangeArrowheads="1"/>
            </p:cNvSpPr>
            <p:nvPr/>
          </p:nvSpPr>
          <p:spPr bwMode="auto">
            <a:xfrm>
              <a:off x="4337" y="1758"/>
              <a:ext cx="12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4840" name="Rectangle 88"/>
            <p:cNvSpPr>
              <a:spLocks noChangeArrowheads="1"/>
            </p:cNvSpPr>
            <p:nvPr/>
          </p:nvSpPr>
          <p:spPr bwMode="auto">
            <a:xfrm>
              <a:off x="4397" y="1716"/>
              <a:ext cx="12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841" name="Rectangle 89"/>
            <p:cNvSpPr>
              <a:spLocks noChangeArrowheads="1"/>
            </p:cNvSpPr>
            <p:nvPr/>
          </p:nvSpPr>
          <p:spPr bwMode="auto">
            <a:xfrm>
              <a:off x="4473" y="1716"/>
              <a:ext cx="16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842" name="Rectangle 90"/>
            <p:cNvSpPr>
              <a:spLocks noChangeArrowheads="1"/>
            </p:cNvSpPr>
            <p:nvPr/>
          </p:nvSpPr>
          <p:spPr bwMode="auto">
            <a:xfrm>
              <a:off x="4559" y="1767"/>
              <a:ext cx="12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4843" name="Rectangle 91"/>
            <p:cNvSpPr>
              <a:spLocks noChangeArrowheads="1"/>
            </p:cNvSpPr>
            <p:nvPr/>
          </p:nvSpPr>
          <p:spPr bwMode="auto">
            <a:xfrm>
              <a:off x="4618" y="1767"/>
              <a:ext cx="239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4844" name="Rectangle 92"/>
            <p:cNvSpPr>
              <a:spLocks noChangeArrowheads="1"/>
            </p:cNvSpPr>
            <p:nvPr/>
          </p:nvSpPr>
          <p:spPr bwMode="auto">
            <a:xfrm>
              <a:off x="4729" y="1750"/>
              <a:ext cx="34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45" name="Rectangle 93"/>
            <p:cNvSpPr>
              <a:spLocks noChangeArrowheads="1"/>
            </p:cNvSpPr>
            <p:nvPr/>
          </p:nvSpPr>
          <p:spPr bwMode="auto">
            <a:xfrm>
              <a:off x="4823" y="1716"/>
              <a:ext cx="12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846" name="Rectangle 94"/>
            <p:cNvSpPr>
              <a:spLocks noChangeArrowheads="1"/>
            </p:cNvSpPr>
            <p:nvPr/>
          </p:nvSpPr>
          <p:spPr bwMode="auto">
            <a:xfrm>
              <a:off x="4899" y="1716"/>
              <a:ext cx="22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4847" name="Rectangle 95"/>
            <p:cNvSpPr>
              <a:spLocks noChangeArrowheads="1"/>
            </p:cNvSpPr>
            <p:nvPr/>
          </p:nvSpPr>
          <p:spPr bwMode="auto">
            <a:xfrm>
              <a:off x="5044" y="1690"/>
              <a:ext cx="48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)]</a:t>
              </a:r>
              <a:endParaRPr lang="en-US" altLang="en-US"/>
            </a:p>
          </p:txBody>
        </p:sp>
        <p:sp>
          <p:nvSpPr>
            <p:cNvPr id="74848" name="Rectangle 96"/>
            <p:cNvSpPr>
              <a:spLocks noChangeArrowheads="1"/>
            </p:cNvSpPr>
            <p:nvPr/>
          </p:nvSpPr>
          <p:spPr bwMode="auto">
            <a:xfrm>
              <a:off x="835" y="2184"/>
              <a:ext cx="179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sy8" pitchFamily="34" charset="0"/>
                </a:rPr>
                <a:t>¢</a:t>
              </a:r>
              <a:endParaRPr lang="en-US" altLang="en-US"/>
            </a:p>
          </p:txBody>
        </p:sp>
        <p:sp>
          <p:nvSpPr>
            <p:cNvPr id="74849" name="Rectangle 97"/>
            <p:cNvSpPr>
              <a:spLocks noChangeArrowheads="1"/>
            </p:cNvSpPr>
            <p:nvPr/>
          </p:nvSpPr>
          <p:spPr bwMode="auto">
            <a:xfrm>
              <a:off x="1057" y="2056"/>
              <a:ext cx="40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50" name="Rectangle 98"/>
            <p:cNvSpPr>
              <a:spLocks noChangeArrowheads="1"/>
            </p:cNvSpPr>
            <p:nvPr/>
          </p:nvSpPr>
          <p:spPr bwMode="auto">
            <a:xfrm>
              <a:off x="895" y="2277"/>
              <a:ext cx="443" cy="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51" name="Rectangle 99"/>
            <p:cNvSpPr>
              <a:spLocks noChangeArrowheads="1"/>
            </p:cNvSpPr>
            <p:nvPr/>
          </p:nvSpPr>
          <p:spPr bwMode="auto">
            <a:xfrm>
              <a:off x="895" y="2321"/>
              <a:ext cx="20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74852" name="Rectangle 100"/>
            <p:cNvSpPr>
              <a:spLocks noChangeArrowheads="1"/>
            </p:cNvSpPr>
            <p:nvPr/>
          </p:nvSpPr>
          <p:spPr bwMode="auto">
            <a:xfrm>
              <a:off x="1022" y="2295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853" name="Rectangle 101"/>
            <p:cNvSpPr>
              <a:spLocks noChangeArrowheads="1"/>
            </p:cNvSpPr>
            <p:nvPr/>
          </p:nvSpPr>
          <p:spPr bwMode="auto">
            <a:xfrm>
              <a:off x="1108" y="2321"/>
              <a:ext cx="22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4854" name="Rectangle 102"/>
            <p:cNvSpPr>
              <a:spLocks noChangeArrowheads="1"/>
            </p:cNvSpPr>
            <p:nvPr/>
          </p:nvSpPr>
          <p:spPr bwMode="auto">
            <a:xfrm>
              <a:off x="1244" y="2295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4855" name="Rectangle 103"/>
            <p:cNvSpPr>
              <a:spLocks noChangeArrowheads="1"/>
            </p:cNvSpPr>
            <p:nvPr/>
          </p:nvSpPr>
          <p:spPr bwMode="auto">
            <a:xfrm>
              <a:off x="1338" y="2193"/>
              <a:ext cx="367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exp</a:t>
              </a:r>
              <a:endParaRPr lang="en-US" altLang="en-US"/>
            </a:p>
          </p:txBody>
        </p:sp>
        <p:sp>
          <p:nvSpPr>
            <p:cNvPr id="74856" name="Rectangle 104"/>
            <p:cNvSpPr>
              <a:spLocks noChangeArrowheads="1"/>
            </p:cNvSpPr>
            <p:nvPr/>
          </p:nvSpPr>
          <p:spPr bwMode="auto">
            <a:xfrm>
              <a:off x="1619" y="2167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857" name="Rectangle 105"/>
            <p:cNvSpPr>
              <a:spLocks noChangeArrowheads="1"/>
            </p:cNvSpPr>
            <p:nvPr/>
          </p:nvSpPr>
          <p:spPr bwMode="auto">
            <a:xfrm>
              <a:off x="1696" y="2065"/>
              <a:ext cx="341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4858" name="Rectangle 106"/>
            <p:cNvSpPr>
              <a:spLocks noChangeArrowheads="1"/>
            </p:cNvSpPr>
            <p:nvPr/>
          </p:nvSpPr>
          <p:spPr bwMode="auto">
            <a:xfrm>
              <a:off x="1781" y="2406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859" name="Rectangle 107"/>
            <p:cNvSpPr>
              <a:spLocks noChangeArrowheads="1"/>
            </p:cNvSpPr>
            <p:nvPr/>
          </p:nvSpPr>
          <p:spPr bwMode="auto">
            <a:xfrm>
              <a:off x="1943" y="2193"/>
              <a:ext cx="21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74860" name="Rectangle 108"/>
            <p:cNvSpPr>
              <a:spLocks noChangeArrowheads="1"/>
            </p:cNvSpPr>
            <p:nvPr/>
          </p:nvSpPr>
          <p:spPr bwMode="auto">
            <a:xfrm>
              <a:off x="2070" y="2244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861" name="Rectangle 109"/>
            <p:cNvSpPr>
              <a:spLocks noChangeArrowheads="1"/>
            </p:cNvSpPr>
            <p:nvPr/>
          </p:nvSpPr>
          <p:spPr bwMode="auto">
            <a:xfrm>
              <a:off x="2122" y="2193"/>
              <a:ext cx="17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74862" name="Rectangle 110"/>
            <p:cNvSpPr>
              <a:spLocks noChangeArrowheads="1"/>
            </p:cNvSpPr>
            <p:nvPr/>
          </p:nvSpPr>
          <p:spPr bwMode="auto">
            <a:xfrm>
              <a:off x="2207" y="2244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863" name="Rectangle 111"/>
            <p:cNvSpPr>
              <a:spLocks noChangeArrowheads="1"/>
            </p:cNvSpPr>
            <p:nvPr/>
          </p:nvSpPr>
          <p:spPr bwMode="auto">
            <a:xfrm>
              <a:off x="2266" y="2167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864" name="Rectangle 112"/>
            <p:cNvSpPr>
              <a:spLocks noChangeArrowheads="1"/>
            </p:cNvSpPr>
            <p:nvPr/>
          </p:nvSpPr>
          <p:spPr bwMode="auto">
            <a:xfrm>
              <a:off x="2343" y="2193"/>
              <a:ext cx="16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865" name="Rectangle 113"/>
            <p:cNvSpPr>
              <a:spLocks noChangeArrowheads="1"/>
            </p:cNvSpPr>
            <p:nvPr/>
          </p:nvSpPr>
          <p:spPr bwMode="auto">
            <a:xfrm>
              <a:off x="2428" y="2227"/>
              <a:ext cx="34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66" name="Rectangle 114"/>
            <p:cNvSpPr>
              <a:spLocks noChangeArrowheads="1"/>
            </p:cNvSpPr>
            <p:nvPr/>
          </p:nvSpPr>
          <p:spPr bwMode="auto">
            <a:xfrm>
              <a:off x="2522" y="2193"/>
              <a:ext cx="12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867" name="Rectangle 115"/>
            <p:cNvSpPr>
              <a:spLocks noChangeArrowheads="1"/>
            </p:cNvSpPr>
            <p:nvPr/>
          </p:nvSpPr>
          <p:spPr bwMode="auto">
            <a:xfrm>
              <a:off x="2599" y="2193"/>
              <a:ext cx="22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4868" name="Rectangle 116"/>
            <p:cNvSpPr>
              <a:spLocks noChangeArrowheads="1"/>
            </p:cNvSpPr>
            <p:nvPr/>
          </p:nvSpPr>
          <p:spPr bwMode="auto">
            <a:xfrm>
              <a:off x="2744" y="2167"/>
              <a:ext cx="48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))</a:t>
              </a:r>
              <a:endParaRPr lang="en-US" altLang="en-US"/>
            </a:p>
          </p:txBody>
        </p:sp>
        <p:sp>
          <p:nvSpPr>
            <p:cNvPr id="74869" name="Rectangle 117"/>
            <p:cNvSpPr>
              <a:spLocks noChangeArrowheads="1"/>
            </p:cNvSpPr>
            <p:nvPr/>
          </p:nvSpPr>
          <p:spPr bwMode="auto">
            <a:xfrm>
              <a:off x="528" y="2721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74870" name="Rectangle 118"/>
            <p:cNvSpPr>
              <a:spLocks noChangeArrowheads="1"/>
            </p:cNvSpPr>
            <p:nvPr/>
          </p:nvSpPr>
          <p:spPr bwMode="auto">
            <a:xfrm>
              <a:off x="929" y="2721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74871" name="Rectangle 119"/>
            <p:cNvSpPr>
              <a:spLocks noChangeArrowheads="1"/>
            </p:cNvSpPr>
            <p:nvPr/>
          </p:nvSpPr>
          <p:spPr bwMode="auto">
            <a:xfrm>
              <a:off x="1022" y="2721"/>
              <a:ext cx="52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74872" name="Rectangle 120"/>
            <p:cNvSpPr>
              <a:spLocks noChangeArrowheads="1"/>
            </p:cNvSpPr>
            <p:nvPr/>
          </p:nvSpPr>
          <p:spPr bwMode="auto">
            <a:xfrm>
              <a:off x="1227" y="2721"/>
              <a:ext cx="7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74873" name="Rectangle 121"/>
            <p:cNvSpPr>
              <a:spLocks noChangeArrowheads="1"/>
            </p:cNvSpPr>
            <p:nvPr/>
          </p:nvSpPr>
          <p:spPr bwMode="auto">
            <a:xfrm>
              <a:off x="835" y="2875"/>
              <a:ext cx="145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874" name="Rectangle 122"/>
            <p:cNvSpPr>
              <a:spLocks noChangeArrowheads="1"/>
            </p:cNvSpPr>
            <p:nvPr/>
          </p:nvSpPr>
          <p:spPr bwMode="auto">
            <a:xfrm>
              <a:off x="903" y="2926"/>
              <a:ext cx="1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875" name="Rectangle 123"/>
            <p:cNvSpPr>
              <a:spLocks noChangeArrowheads="1"/>
            </p:cNvSpPr>
            <p:nvPr/>
          </p:nvSpPr>
          <p:spPr bwMode="auto">
            <a:xfrm>
              <a:off x="971" y="2875"/>
              <a:ext cx="18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4876" name="Rectangle 124"/>
            <p:cNvSpPr>
              <a:spLocks noChangeArrowheads="1"/>
            </p:cNvSpPr>
            <p:nvPr/>
          </p:nvSpPr>
          <p:spPr bwMode="auto">
            <a:xfrm>
              <a:off x="1082" y="2926"/>
              <a:ext cx="1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877" name="Rectangle 125"/>
            <p:cNvSpPr>
              <a:spLocks noChangeArrowheads="1"/>
            </p:cNvSpPr>
            <p:nvPr/>
          </p:nvSpPr>
          <p:spPr bwMode="auto">
            <a:xfrm>
              <a:off x="1150" y="2926"/>
              <a:ext cx="188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4878" name="Rectangle 126"/>
            <p:cNvSpPr>
              <a:spLocks noChangeArrowheads="1"/>
            </p:cNvSpPr>
            <p:nvPr/>
          </p:nvSpPr>
          <p:spPr bwMode="auto">
            <a:xfrm>
              <a:off x="1244" y="2917"/>
              <a:ext cx="26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79" name="Rectangle 127"/>
            <p:cNvSpPr>
              <a:spLocks noChangeArrowheads="1"/>
            </p:cNvSpPr>
            <p:nvPr/>
          </p:nvSpPr>
          <p:spPr bwMode="auto">
            <a:xfrm>
              <a:off x="1329" y="2875"/>
              <a:ext cx="24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74880" name="Rectangle 128"/>
            <p:cNvSpPr>
              <a:spLocks noChangeArrowheads="1"/>
            </p:cNvSpPr>
            <p:nvPr/>
          </p:nvSpPr>
          <p:spPr bwMode="auto">
            <a:xfrm>
              <a:off x="1491" y="2875"/>
              <a:ext cx="18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74881" name="Rectangle 129"/>
            <p:cNvSpPr>
              <a:spLocks noChangeArrowheads="1"/>
            </p:cNvSpPr>
            <p:nvPr/>
          </p:nvSpPr>
          <p:spPr bwMode="auto">
            <a:xfrm>
              <a:off x="1602" y="2908"/>
              <a:ext cx="26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82" name="Rectangle 130"/>
            <p:cNvSpPr>
              <a:spLocks noChangeArrowheads="1"/>
            </p:cNvSpPr>
            <p:nvPr/>
          </p:nvSpPr>
          <p:spPr bwMode="auto">
            <a:xfrm>
              <a:off x="1679" y="2721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[</a:t>
              </a:r>
              <a:endParaRPr lang="en-US" altLang="en-US"/>
            </a:p>
          </p:txBody>
        </p:sp>
        <p:sp>
          <p:nvSpPr>
            <p:cNvPr id="74883" name="Rectangle 131"/>
            <p:cNvSpPr>
              <a:spLocks noChangeArrowheads="1"/>
            </p:cNvSpPr>
            <p:nvPr/>
          </p:nvSpPr>
          <p:spPr bwMode="auto">
            <a:xfrm>
              <a:off x="1840" y="2577"/>
              <a:ext cx="154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74884" name="Rectangle 132"/>
            <p:cNvSpPr>
              <a:spLocks noChangeArrowheads="1"/>
            </p:cNvSpPr>
            <p:nvPr/>
          </p:nvSpPr>
          <p:spPr bwMode="auto">
            <a:xfrm>
              <a:off x="1772" y="2619"/>
              <a:ext cx="341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4885" name="Rectangle 133"/>
            <p:cNvSpPr>
              <a:spLocks noChangeArrowheads="1"/>
            </p:cNvSpPr>
            <p:nvPr/>
          </p:nvSpPr>
          <p:spPr bwMode="auto">
            <a:xfrm>
              <a:off x="1738" y="2960"/>
              <a:ext cx="12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4886" name="Rectangle 134"/>
            <p:cNvSpPr>
              <a:spLocks noChangeArrowheads="1"/>
            </p:cNvSpPr>
            <p:nvPr/>
          </p:nvSpPr>
          <p:spPr bwMode="auto">
            <a:xfrm>
              <a:off x="1798" y="2943"/>
              <a:ext cx="38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=2</a:t>
              </a:r>
              <a:endParaRPr lang="en-US" altLang="en-US"/>
            </a:p>
          </p:txBody>
        </p:sp>
        <p:sp>
          <p:nvSpPr>
            <p:cNvPr id="74887" name="Rectangle 135"/>
            <p:cNvSpPr>
              <a:spLocks noChangeArrowheads="1"/>
            </p:cNvSpPr>
            <p:nvPr/>
          </p:nvSpPr>
          <p:spPr bwMode="auto">
            <a:xfrm>
              <a:off x="2045" y="2747"/>
              <a:ext cx="137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l</a:t>
              </a:r>
              <a:endParaRPr lang="en-US" altLang="en-US"/>
            </a:p>
          </p:txBody>
        </p:sp>
        <p:sp>
          <p:nvSpPr>
            <p:cNvPr id="74888" name="Rectangle 136"/>
            <p:cNvSpPr>
              <a:spLocks noChangeArrowheads="1"/>
            </p:cNvSpPr>
            <p:nvPr/>
          </p:nvSpPr>
          <p:spPr bwMode="auto">
            <a:xfrm>
              <a:off x="2105" y="2747"/>
              <a:ext cx="25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og</a:t>
              </a:r>
              <a:endParaRPr lang="en-US" altLang="en-US"/>
            </a:p>
          </p:txBody>
        </p:sp>
        <p:sp>
          <p:nvSpPr>
            <p:cNvPr id="74889" name="Rectangle 137"/>
            <p:cNvSpPr>
              <a:spLocks noChangeArrowheads="1"/>
            </p:cNvSpPr>
            <p:nvPr/>
          </p:nvSpPr>
          <p:spPr bwMode="auto">
            <a:xfrm>
              <a:off x="2284" y="2721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890" name="Rectangle 138"/>
            <p:cNvSpPr>
              <a:spLocks noChangeArrowheads="1"/>
            </p:cNvSpPr>
            <p:nvPr/>
          </p:nvSpPr>
          <p:spPr bwMode="auto">
            <a:xfrm>
              <a:off x="2752" y="2602"/>
              <a:ext cx="40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91" name="Rectangle 139"/>
            <p:cNvSpPr>
              <a:spLocks noChangeArrowheads="1"/>
            </p:cNvSpPr>
            <p:nvPr/>
          </p:nvSpPr>
          <p:spPr bwMode="auto">
            <a:xfrm>
              <a:off x="2377" y="2823"/>
              <a:ext cx="869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92" name="Rectangle 140"/>
            <p:cNvSpPr>
              <a:spLocks noChangeArrowheads="1"/>
            </p:cNvSpPr>
            <p:nvPr/>
          </p:nvSpPr>
          <p:spPr bwMode="auto">
            <a:xfrm>
              <a:off x="2377" y="2875"/>
              <a:ext cx="20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74893" name="Rectangle 141"/>
            <p:cNvSpPr>
              <a:spLocks noChangeArrowheads="1"/>
            </p:cNvSpPr>
            <p:nvPr/>
          </p:nvSpPr>
          <p:spPr bwMode="auto">
            <a:xfrm>
              <a:off x="2505" y="2849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894" name="Rectangle 142"/>
            <p:cNvSpPr>
              <a:spLocks noChangeArrowheads="1"/>
            </p:cNvSpPr>
            <p:nvPr/>
          </p:nvSpPr>
          <p:spPr bwMode="auto">
            <a:xfrm>
              <a:off x="2590" y="2875"/>
              <a:ext cx="16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895" name="Rectangle 143"/>
            <p:cNvSpPr>
              <a:spLocks noChangeArrowheads="1"/>
            </p:cNvSpPr>
            <p:nvPr/>
          </p:nvSpPr>
          <p:spPr bwMode="auto">
            <a:xfrm>
              <a:off x="2675" y="2926"/>
              <a:ext cx="12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4896" name="Rectangle 144"/>
            <p:cNvSpPr>
              <a:spLocks noChangeArrowheads="1"/>
            </p:cNvSpPr>
            <p:nvPr/>
          </p:nvSpPr>
          <p:spPr bwMode="auto">
            <a:xfrm>
              <a:off x="2727" y="2926"/>
              <a:ext cx="239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4897" name="Rectangle 145"/>
            <p:cNvSpPr>
              <a:spLocks noChangeArrowheads="1"/>
            </p:cNvSpPr>
            <p:nvPr/>
          </p:nvSpPr>
          <p:spPr bwMode="auto">
            <a:xfrm>
              <a:off x="2846" y="2909"/>
              <a:ext cx="34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898" name="Rectangle 146"/>
            <p:cNvSpPr>
              <a:spLocks noChangeArrowheads="1"/>
            </p:cNvSpPr>
            <p:nvPr/>
          </p:nvSpPr>
          <p:spPr bwMode="auto">
            <a:xfrm>
              <a:off x="2940" y="2875"/>
              <a:ext cx="12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899" name="Rectangle 147"/>
            <p:cNvSpPr>
              <a:spLocks noChangeArrowheads="1"/>
            </p:cNvSpPr>
            <p:nvPr/>
          </p:nvSpPr>
          <p:spPr bwMode="auto">
            <a:xfrm>
              <a:off x="3016" y="2875"/>
              <a:ext cx="22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4900" name="Rectangle 148"/>
            <p:cNvSpPr>
              <a:spLocks noChangeArrowheads="1"/>
            </p:cNvSpPr>
            <p:nvPr/>
          </p:nvSpPr>
          <p:spPr bwMode="auto">
            <a:xfrm>
              <a:off x="3161" y="2849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4901" name="Rectangle 149"/>
            <p:cNvSpPr>
              <a:spLocks noChangeArrowheads="1"/>
            </p:cNvSpPr>
            <p:nvPr/>
          </p:nvSpPr>
          <p:spPr bwMode="auto">
            <a:xfrm>
              <a:off x="3246" y="2721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4902" name="Rectangle 150"/>
            <p:cNvSpPr>
              <a:spLocks noChangeArrowheads="1"/>
            </p:cNvSpPr>
            <p:nvPr/>
          </p:nvSpPr>
          <p:spPr bwMode="auto">
            <a:xfrm>
              <a:off x="3374" y="2721"/>
              <a:ext cx="36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74903" name="Rectangle 151"/>
            <p:cNvSpPr>
              <a:spLocks noChangeArrowheads="1"/>
            </p:cNvSpPr>
            <p:nvPr/>
          </p:nvSpPr>
          <p:spPr bwMode="auto">
            <a:xfrm>
              <a:off x="3579" y="2619"/>
              <a:ext cx="341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4904" name="Rectangle 152"/>
            <p:cNvSpPr>
              <a:spLocks noChangeArrowheads="1"/>
            </p:cNvSpPr>
            <p:nvPr/>
          </p:nvSpPr>
          <p:spPr bwMode="auto">
            <a:xfrm>
              <a:off x="3655" y="2960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905" name="Rectangle 153"/>
            <p:cNvSpPr>
              <a:spLocks noChangeArrowheads="1"/>
            </p:cNvSpPr>
            <p:nvPr/>
          </p:nvSpPr>
          <p:spPr bwMode="auto">
            <a:xfrm>
              <a:off x="3817" y="2747"/>
              <a:ext cx="21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74906" name="Rectangle 154"/>
            <p:cNvSpPr>
              <a:spLocks noChangeArrowheads="1"/>
            </p:cNvSpPr>
            <p:nvPr/>
          </p:nvSpPr>
          <p:spPr bwMode="auto">
            <a:xfrm>
              <a:off x="3945" y="2798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907" name="Rectangle 155"/>
            <p:cNvSpPr>
              <a:spLocks noChangeArrowheads="1"/>
            </p:cNvSpPr>
            <p:nvPr/>
          </p:nvSpPr>
          <p:spPr bwMode="auto">
            <a:xfrm>
              <a:off x="4005" y="2747"/>
              <a:ext cx="17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74908" name="Rectangle 156"/>
            <p:cNvSpPr>
              <a:spLocks noChangeArrowheads="1"/>
            </p:cNvSpPr>
            <p:nvPr/>
          </p:nvSpPr>
          <p:spPr bwMode="auto">
            <a:xfrm>
              <a:off x="4090" y="2798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909" name="Rectangle 157"/>
            <p:cNvSpPr>
              <a:spLocks noChangeArrowheads="1"/>
            </p:cNvSpPr>
            <p:nvPr/>
          </p:nvSpPr>
          <p:spPr bwMode="auto">
            <a:xfrm>
              <a:off x="4141" y="2721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910" name="Rectangle 158"/>
            <p:cNvSpPr>
              <a:spLocks noChangeArrowheads="1"/>
            </p:cNvSpPr>
            <p:nvPr/>
          </p:nvSpPr>
          <p:spPr bwMode="auto">
            <a:xfrm>
              <a:off x="4226" y="2747"/>
              <a:ext cx="16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911" name="Rectangle 159"/>
            <p:cNvSpPr>
              <a:spLocks noChangeArrowheads="1"/>
            </p:cNvSpPr>
            <p:nvPr/>
          </p:nvSpPr>
          <p:spPr bwMode="auto">
            <a:xfrm>
              <a:off x="4311" y="2790"/>
              <a:ext cx="12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4912" name="Rectangle 160"/>
            <p:cNvSpPr>
              <a:spLocks noChangeArrowheads="1"/>
            </p:cNvSpPr>
            <p:nvPr/>
          </p:nvSpPr>
          <p:spPr bwMode="auto">
            <a:xfrm>
              <a:off x="4363" y="2747"/>
              <a:ext cx="12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913" name="Rectangle 161"/>
            <p:cNvSpPr>
              <a:spLocks noChangeArrowheads="1"/>
            </p:cNvSpPr>
            <p:nvPr/>
          </p:nvSpPr>
          <p:spPr bwMode="auto">
            <a:xfrm>
              <a:off x="4448" y="2747"/>
              <a:ext cx="16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914" name="Rectangle 162"/>
            <p:cNvSpPr>
              <a:spLocks noChangeArrowheads="1"/>
            </p:cNvSpPr>
            <p:nvPr/>
          </p:nvSpPr>
          <p:spPr bwMode="auto">
            <a:xfrm>
              <a:off x="4533" y="2798"/>
              <a:ext cx="128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t</a:t>
              </a:r>
              <a:endParaRPr lang="en-US" altLang="en-US"/>
            </a:p>
          </p:txBody>
        </p:sp>
        <p:sp>
          <p:nvSpPr>
            <p:cNvPr id="74915" name="Rectangle 163"/>
            <p:cNvSpPr>
              <a:spLocks noChangeArrowheads="1"/>
            </p:cNvSpPr>
            <p:nvPr/>
          </p:nvSpPr>
          <p:spPr bwMode="auto">
            <a:xfrm>
              <a:off x="4584" y="2798"/>
              <a:ext cx="239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74916" name="Rectangle 164"/>
            <p:cNvSpPr>
              <a:spLocks noChangeArrowheads="1"/>
            </p:cNvSpPr>
            <p:nvPr/>
          </p:nvSpPr>
          <p:spPr bwMode="auto">
            <a:xfrm>
              <a:off x="4703" y="2781"/>
              <a:ext cx="34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917" name="Rectangle 165"/>
            <p:cNvSpPr>
              <a:spLocks noChangeArrowheads="1"/>
            </p:cNvSpPr>
            <p:nvPr/>
          </p:nvSpPr>
          <p:spPr bwMode="auto">
            <a:xfrm>
              <a:off x="4789" y="2747"/>
              <a:ext cx="12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918" name="Rectangle 166"/>
            <p:cNvSpPr>
              <a:spLocks noChangeArrowheads="1"/>
            </p:cNvSpPr>
            <p:nvPr/>
          </p:nvSpPr>
          <p:spPr bwMode="auto">
            <a:xfrm>
              <a:off x="4874" y="2747"/>
              <a:ext cx="22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4919" name="Rectangle 167"/>
            <p:cNvSpPr>
              <a:spLocks noChangeArrowheads="1"/>
            </p:cNvSpPr>
            <p:nvPr/>
          </p:nvSpPr>
          <p:spPr bwMode="auto">
            <a:xfrm>
              <a:off x="5010" y="2721"/>
              <a:ext cx="63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))]</a:t>
              </a:r>
              <a:endParaRPr lang="en-US" altLang="en-US"/>
            </a:p>
          </p:txBody>
        </p:sp>
        <p:sp>
          <p:nvSpPr>
            <p:cNvPr id="74920" name="Rectangle 168"/>
            <p:cNvSpPr>
              <a:spLocks noChangeArrowheads="1"/>
            </p:cNvSpPr>
            <p:nvPr/>
          </p:nvSpPr>
          <p:spPr bwMode="auto">
            <a:xfrm>
              <a:off x="835" y="3198"/>
              <a:ext cx="36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74921" name="Rectangle 169"/>
            <p:cNvSpPr>
              <a:spLocks noChangeArrowheads="1"/>
            </p:cNvSpPr>
            <p:nvPr/>
          </p:nvSpPr>
          <p:spPr bwMode="auto">
            <a:xfrm>
              <a:off x="997" y="3224"/>
              <a:ext cx="137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l</a:t>
              </a:r>
              <a:endParaRPr lang="en-US" altLang="en-US"/>
            </a:p>
          </p:txBody>
        </p:sp>
        <p:sp>
          <p:nvSpPr>
            <p:cNvPr id="74922" name="Rectangle 170"/>
            <p:cNvSpPr>
              <a:spLocks noChangeArrowheads="1"/>
            </p:cNvSpPr>
            <p:nvPr/>
          </p:nvSpPr>
          <p:spPr bwMode="auto">
            <a:xfrm>
              <a:off x="1048" y="3224"/>
              <a:ext cx="25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og</a:t>
              </a:r>
              <a:endParaRPr lang="en-US" altLang="en-US"/>
            </a:p>
          </p:txBody>
        </p:sp>
        <p:sp>
          <p:nvSpPr>
            <p:cNvPr id="74923" name="Rectangle 171"/>
            <p:cNvSpPr>
              <a:spLocks noChangeArrowheads="1"/>
            </p:cNvSpPr>
            <p:nvPr/>
          </p:nvSpPr>
          <p:spPr bwMode="auto">
            <a:xfrm>
              <a:off x="1227" y="3198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924" name="Rectangle 172"/>
            <p:cNvSpPr>
              <a:spLocks noChangeArrowheads="1"/>
            </p:cNvSpPr>
            <p:nvPr/>
          </p:nvSpPr>
          <p:spPr bwMode="auto">
            <a:xfrm>
              <a:off x="1491" y="3079"/>
              <a:ext cx="40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925" name="Rectangle 173"/>
            <p:cNvSpPr>
              <a:spLocks noChangeArrowheads="1"/>
            </p:cNvSpPr>
            <p:nvPr/>
          </p:nvSpPr>
          <p:spPr bwMode="auto">
            <a:xfrm>
              <a:off x="1321" y="3309"/>
              <a:ext cx="443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26" name="Rectangle 174"/>
            <p:cNvSpPr>
              <a:spLocks noChangeArrowheads="1"/>
            </p:cNvSpPr>
            <p:nvPr/>
          </p:nvSpPr>
          <p:spPr bwMode="auto">
            <a:xfrm>
              <a:off x="1321" y="3352"/>
              <a:ext cx="20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74927" name="Rectangle 175"/>
            <p:cNvSpPr>
              <a:spLocks noChangeArrowheads="1"/>
            </p:cNvSpPr>
            <p:nvPr/>
          </p:nvSpPr>
          <p:spPr bwMode="auto">
            <a:xfrm>
              <a:off x="1457" y="3326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928" name="Rectangle 176"/>
            <p:cNvSpPr>
              <a:spLocks noChangeArrowheads="1"/>
            </p:cNvSpPr>
            <p:nvPr/>
          </p:nvSpPr>
          <p:spPr bwMode="auto">
            <a:xfrm>
              <a:off x="1534" y="3352"/>
              <a:ext cx="22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4929" name="Rectangle 177"/>
            <p:cNvSpPr>
              <a:spLocks noChangeArrowheads="1"/>
            </p:cNvSpPr>
            <p:nvPr/>
          </p:nvSpPr>
          <p:spPr bwMode="auto">
            <a:xfrm>
              <a:off x="1679" y="3326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4930" name="Rectangle 178"/>
            <p:cNvSpPr>
              <a:spLocks noChangeArrowheads="1"/>
            </p:cNvSpPr>
            <p:nvPr/>
          </p:nvSpPr>
          <p:spPr bwMode="auto">
            <a:xfrm>
              <a:off x="1772" y="3198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74931" name="Rectangle 179"/>
            <p:cNvSpPr>
              <a:spLocks noChangeArrowheads="1"/>
            </p:cNvSpPr>
            <p:nvPr/>
          </p:nvSpPr>
          <p:spPr bwMode="auto">
            <a:xfrm>
              <a:off x="1892" y="3198"/>
              <a:ext cx="36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74932" name="Rectangle 180"/>
            <p:cNvSpPr>
              <a:spLocks noChangeArrowheads="1"/>
            </p:cNvSpPr>
            <p:nvPr/>
          </p:nvSpPr>
          <p:spPr bwMode="auto">
            <a:xfrm>
              <a:off x="2096" y="3096"/>
              <a:ext cx="341" cy="1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74933" name="Rectangle 181"/>
            <p:cNvSpPr>
              <a:spLocks noChangeArrowheads="1"/>
            </p:cNvSpPr>
            <p:nvPr/>
          </p:nvSpPr>
          <p:spPr bwMode="auto">
            <a:xfrm>
              <a:off x="2181" y="3437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934" name="Rectangle 182"/>
            <p:cNvSpPr>
              <a:spLocks noChangeArrowheads="1"/>
            </p:cNvSpPr>
            <p:nvPr/>
          </p:nvSpPr>
          <p:spPr bwMode="auto">
            <a:xfrm>
              <a:off x="2335" y="3224"/>
              <a:ext cx="21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74935" name="Rectangle 183"/>
            <p:cNvSpPr>
              <a:spLocks noChangeArrowheads="1"/>
            </p:cNvSpPr>
            <p:nvPr/>
          </p:nvSpPr>
          <p:spPr bwMode="auto">
            <a:xfrm>
              <a:off x="2471" y="3275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936" name="Rectangle 184"/>
            <p:cNvSpPr>
              <a:spLocks noChangeArrowheads="1"/>
            </p:cNvSpPr>
            <p:nvPr/>
          </p:nvSpPr>
          <p:spPr bwMode="auto">
            <a:xfrm>
              <a:off x="2522" y="3224"/>
              <a:ext cx="17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74937" name="Rectangle 185"/>
            <p:cNvSpPr>
              <a:spLocks noChangeArrowheads="1"/>
            </p:cNvSpPr>
            <p:nvPr/>
          </p:nvSpPr>
          <p:spPr bwMode="auto">
            <a:xfrm>
              <a:off x="2607" y="3275"/>
              <a:ext cx="1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74938" name="Rectangle 186"/>
            <p:cNvSpPr>
              <a:spLocks noChangeArrowheads="1"/>
            </p:cNvSpPr>
            <p:nvPr/>
          </p:nvSpPr>
          <p:spPr bwMode="auto">
            <a:xfrm>
              <a:off x="2667" y="3198"/>
              <a:ext cx="35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74939" name="Rectangle 187"/>
            <p:cNvSpPr>
              <a:spLocks noChangeArrowheads="1"/>
            </p:cNvSpPr>
            <p:nvPr/>
          </p:nvSpPr>
          <p:spPr bwMode="auto">
            <a:xfrm>
              <a:off x="2744" y="3224"/>
              <a:ext cx="16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74940" name="Rectangle 188"/>
            <p:cNvSpPr>
              <a:spLocks noChangeArrowheads="1"/>
            </p:cNvSpPr>
            <p:nvPr/>
          </p:nvSpPr>
          <p:spPr bwMode="auto">
            <a:xfrm>
              <a:off x="2829" y="3258"/>
              <a:ext cx="34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74941" name="Rectangle 189"/>
            <p:cNvSpPr>
              <a:spLocks noChangeArrowheads="1"/>
            </p:cNvSpPr>
            <p:nvPr/>
          </p:nvSpPr>
          <p:spPr bwMode="auto">
            <a:xfrm>
              <a:off x="2923" y="3224"/>
              <a:ext cx="12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74942" name="Rectangle 190"/>
            <p:cNvSpPr>
              <a:spLocks noChangeArrowheads="1"/>
            </p:cNvSpPr>
            <p:nvPr/>
          </p:nvSpPr>
          <p:spPr bwMode="auto">
            <a:xfrm>
              <a:off x="2999" y="3224"/>
              <a:ext cx="22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74943" name="Rectangle 191"/>
            <p:cNvSpPr>
              <a:spLocks noChangeArrowheads="1"/>
            </p:cNvSpPr>
            <p:nvPr/>
          </p:nvSpPr>
          <p:spPr bwMode="auto">
            <a:xfrm>
              <a:off x="3144" y="3198"/>
              <a:ext cx="32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9356-5B5B-45C1-8BAF-0E227B7342DB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Random Field (CRF)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grpSp>
        <p:nvGrpSpPr>
          <p:cNvPr id="69642" name="Group 10"/>
          <p:cNvGrpSpPr>
            <a:grpSpLocks noChangeAspect="1"/>
          </p:cNvGrpSpPr>
          <p:nvPr/>
        </p:nvGrpSpPr>
        <p:grpSpPr bwMode="auto">
          <a:xfrm>
            <a:off x="838200" y="1981200"/>
            <a:ext cx="3865563" cy="466725"/>
            <a:chOff x="528" y="1248"/>
            <a:chExt cx="2435" cy="294"/>
          </a:xfrm>
        </p:grpSpPr>
        <p:sp>
          <p:nvSpPr>
            <p:cNvPr id="69641" name="AutoShape 9"/>
            <p:cNvSpPr>
              <a:spLocks noChangeAspect="1" noChangeArrowheads="1" noTextEdit="1"/>
            </p:cNvSpPr>
            <p:nvPr/>
          </p:nvSpPr>
          <p:spPr bwMode="auto">
            <a:xfrm>
              <a:off x="528" y="1248"/>
              <a:ext cx="2435" cy="2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3" name="Rectangle 11"/>
            <p:cNvSpPr>
              <a:spLocks noChangeArrowheads="1"/>
            </p:cNvSpPr>
            <p:nvPr/>
          </p:nvSpPr>
          <p:spPr bwMode="auto">
            <a:xfrm>
              <a:off x="626" y="1248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716" y="1248"/>
              <a:ext cx="49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912" y="1248"/>
              <a:ext cx="68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536" y="1395"/>
              <a:ext cx="13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602" y="1444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648" name="Rectangle 16"/>
            <p:cNvSpPr>
              <a:spLocks noChangeArrowheads="1"/>
            </p:cNvSpPr>
            <p:nvPr/>
          </p:nvSpPr>
          <p:spPr bwMode="auto">
            <a:xfrm>
              <a:off x="675" y="1395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9649" name="Rectangle 17"/>
            <p:cNvSpPr>
              <a:spLocks noChangeArrowheads="1"/>
            </p:cNvSpPr>
            <p:nvPr/>
          </p:nvSpPr>
          <p:spPr bwMode="auto">
            <a:xfrm>
              <a:off x="782" y="1444"/>
              <a:ext cx="1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650" name="Rectangle 18"/>
            <p:cNvSpPr>
              <a:spLocks noChangeArrowheads="1"/>
            </p:cNvSpPr>
            <p:nvPr/>
          </p:nvSpPr>
          <p:spPr bwMode="auto">
            <a:xfrm>
              <a:off x="847" y="1444"/>
              <a:ext cx="18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9651" name="Rectangle 19"/>
            <p:cNvSpPr>
              <a:spLocks noChangeArrowheads="1"/>
            </p:cNvSpPr>
            <p:nvPr/>
          </p:nvSpPr>
          <p:spPr bwMode="auto">
            <a:xfrm>
              <a:off x="937" y="1428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652" name="Rectangle 20"/>
            <p:cNvSpPr>
              <a:spLocks noChangeArrowheads="1"/>
            </p:cNvSpPr>
            <p:nvPr/>
          </p:nvSpPr>
          <p:spPr bwMode="auto">
            <a:xfrm>
              <a:off x="1010" y="1395"/>
              <a:ext cx="23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69653" name="Rectangle 21"/>
            <p:cNvSpPr>
              <a:spLocks noChangeArrowheads="1"/>
            </p:cNvSpPr>
            <p:nvPr/>
          </p:nvSpPr>
          <p:spPr bwMode="auto">
            <a:xfrm>
              <a:off x="1174" y="1395"/>
              <a:ext cx="179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9654" name="Rectangle 22"/>
            <p:cNvSpPr>
              <a:spLocks noChangeArrowheads="1"/>
            </p:cNvSpPr>
            <p:nvPr/>
          </p:nvSpPr>
          <p:spPr bwMode="auto">
            <a:xfrm>
              <a:off x="1272" y="1419"/>
              <a:ext cx="269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655" name="Rectangle 23"/>
            <p:cNvSpPr>
              <a:spLocks noChangeArrowheads="1"/>
            </p:cNvSpPr>
            <p:nvPr/>
          </p:nvSpPr>
          <p:spPr bwMode="auto">
            <a:xfrm>
              <a:off x="1353" y="1273"/>
              <a:ext cx="1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P</a:t>
              </a:r>
              <a:endParaRPr lang="en-US" altLang="en-US"/>
            </a:p>
          </p:txBody>
        </p:sp>
        <p:sp>
          <p:nvSpPr>
            <p:cNvPr id="69656" name="Rectangle 24"/>
            <p:cNvSpPr>
              <a:spLocks noChangeArrowheads="1"/>
            </p:cNvSpPr>
            <p:nvPr/>
          </p:nvSpPr>
          <p:spPr bwMode="auto">
            <a:xfrm>
              <a:off x="1484" y="1248"/>
              <a:ext cx="34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657" name="Rectangle 25"/>
            <p:cNvSpPr>
              <a:spLocks noChangeArrowheads="1"/>
            </p:cNvSpPr>
            <p:nvPr/>
          </p:nvSpPr>
          <p:spPr bwMode="auto">
            <a:xfrm>
              <a:off x="1566" y="1273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658" name="Rectangle 26"/>
            <p:cNvSpPr>
              <a:spLocks noChangeArrowheads="1"/>
            </p:cNvSpPr>
            <p:nvPr/>
          </p:nvSpPr>
          <p:spPr bwMode="auto">
            <a:xfrm>
              <a:off x="1639" y="1330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659" name="Rectangle 27"/>
            <p:cNvSpPr>
              <a:spLocks noChangeArrowheads="1"/>
            </p:cNvSpPr>
            <p:nvPr/>
          </p:nvSpPr>
          <p:spPr bwMode="auto">
            <a:xfrm>
              <a:off x="1721" y="1273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9660" name="Rectangle 28"/>
            <p:cNvSpPr>
              <a:spLocks noChangeArrowheads="1"/>
            </p:cNvSpPr>
            <p:nvPr/>
          </p:nvSpPr>
          <p:spPr bwMode="auto">
            <a:xfrm>
              <a:off x="1803" y="1273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661" name="Rectangle 29"/>
            <p:cNvSpPr>
              <a:spLocks noChangeArrowheads="1"/>
            </p:cNvSpPr>
            <p:nvPr/>
          </p:nvSpPr>
          <p:spPr bwMode="auto">
            <a:xfrm>
              <a:off x="1876" y="1330"/>
              <a:ext cx="147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662" name="Rectangle 30"/>
            <p:cNvSpPr>
              <a:spLocks noChangeArrowheads="1"/>
            </p:cNvSpPr>
            <p:nvPr/>
          </p:nvSpPr>
          <p:spPr bwMode="auto">
            <a:xfrm>
              <a:off x="1958" y="1330"/>
              <a:ext cx="229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9663" name="Rectangle 31"/>
            <p:cNvSpPr>
              <a:spLocks noChangeArrowheads="1"/>
            </p:cNvSpPr>
            <p:nvPr/>
          </p:nvSpPr>
          <p:spPr bwMode="auto">
            <a:xfrm>
              <a:off x="2072" y="1314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664" name="Rectangle 32"/>
            <p:cNvSpPr>
              <a:spLocks noChangeArrowheads="1"/>
            </p:cNvSpPr>
            <p:nvPr/>
          </p:nvSpPr>
          <p:spPr bwMode="auto">
            <a:xfrm>
              <a:off x="2162" y="1273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9665" name="Rectangle 33"/>
            <p:cNvSpPr>
              <a:spLocks noChangeArrowheads="1"/>
            </p:cNvSpPr>
            <p:nvPr/>
          </p:nvSpPr>
          <p:spPr bwMode="auto">
            <a:xfrm>
              <a:off x="2236" y="1273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9666" name="Rectangle 34"/>
            <p:cNvSpPr>
              <a:spLocks noChangeArrowheads="1"/>
            </p:cNvSpPr>
            <p:nvPr/>
          </p:nvSpPr>
          <p:spPr bwMode="auto">
            <a:xfrm>
              <a:off x="2309" y="1273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9667" name="Rectangle 35"/>
            <p:cNvSpPr>
              <a:spLocks noChangeArrowheads="1"/>
            </p:cNvSpPr>
            <p:nvPr/>
          </p:nvSpPr>
          <p:spPr bwMode="auto">
            <a:xfrm>
              <a:off x="2391" y="1273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:</a:t>
              </a:r>
              <a:endParaRPr lang="en-US" altLang="en-US"/>
            </a:p>
          </p:txBody>
        </p:sp>
        <p:sp>
          <p:nvSpPr>
            <p:cNvPr id="69668" name="Rectangle 36"/>
            <p:cNvSpPr>
              <a:spLocks noChangeArrowheads="1"/>
            </p:cNvSpPr>
            <p:nvPr/>
          </p:nvSpPr>
          <p:spPr bwMode="auto">
            <a:xfrm>
              <a:off x="2464" y="1273"/>
              <a:ext cx="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9669" name="Rectangle 37"/>
            <p:cNvSpPr>
              <a:spLocks noChangeArrowheads="1"/>
            </p:cNvSpPr>
            <p:nvPr/>
          </p:nvSpPr>
          <p:spPr bwMode="auto">
            <a:xfrm>
              <a:off x="2538" y="1273"/>
              <a:ext cx="1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670" name="Rectangle 38"/>
            <p:cNvSpPr>
              <a:spLocks noChangeArrowheads="1"/>
            </p:cNvSpPr>
            <p:nvPr/>
          </p:nvSpPr>
          <p:spPr bwMode="auto">
            <a:xfrm>
              <a:off x="2620" y="1306"/>
              <a:ext cx="32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671" name="Rectangle 39"/>
            <p:cNvSpPr>
              <a:spLocks noChangeArrowheads="1"/>
            </p:cNvSpPr>
            <p:nvPr/>
          </p:nvSpPr>
          <p:spPr bwMode="auto">
            <a:xfrm>
              <a:off x="2710" y="1265"/>
              <a:ext cx="17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sy8" pitchFamily="34" charset="0"/>
                </a:rPr>
                <a:t>j</a:t>
              </a:r>
              <a:endParaRPr lang="en-US" altLang="en-US"/>
            </a:p>
          </p:txBody>
        </p:sp>
        <p:sp>
          <p:nvSpPr>
            <p:cNvPr id="69672" name="Rectangle 40"/>
            <p:cNvSpPr>
              <a:spLocks noChangeArrowheads="1"/>
            </p:cNvSpPr>
            <p:nvPr/>
          </p:nvSpPr>
          <p:spPr bwMode="auto">
            <a:xfrm>
              <a:off x="2759" y="1273"/>
              <a:ext cx="2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9673" name="Rectangle 41"/>
            <p:cNvSpPr>
              <a:spLocks noChangeArrowheads="1"/>
            </p:cNvSpPr>
            <p:nvPr/>
          </p:nvSpPr>
          <p:spPr bwMode="auto">
            <a:xfrm>
              <a:off x="2889" y="1248"/>
              <a:ext cx="31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  <p:grpSp>
        <p:nvGrpSpPr>
          <p:cNvPr id="69675" name="Group 43"/>
          <p:cNvGrpSpPr>
            <a:grpSpLocks noChangeAspect="1"/>
          </p:cNvGrpSpPr>
          <p:nvPr/>
        </p:nvGrpSpPr>
        <p:grpSpPr bwMode="auto">
          <a:xfrm>
            <a:off x="969963" y="2647950"/>
            <a:ext cx="6575425" cy="2298700"/>
            <a:chOff x="611" y="1668"/>
            <a:chExt cx="4142" cy="1448"/>
          </a:xfrm>
        </p:grpSpPr>
        <p:sp>
          <p:nvSpPr>
            <p:cNvPr id="69674" name="AutoShape 42"/>
            <p:cNvSpPr>
              <a:spLocks noChangeAspect="1" noChangeArrowheads="1" noTextEdit="1"/>
            </p:cNvSpPr>
            <p:nvPr/>
          </p:nvSpPr>
          <p:spPr bwMode="auto">
            <a:xfrm>
              <a:off x="611" y="1668"/>
              <a:ext cx="4142" cy="14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76" name="Rectangle 44"/>
            <p:cNvSpPr>
              <a:spLocks noChangeArrowheads="1"/>
            </p:cNvSpPr>
            <p:nvPr/>
          </p:nvSpPr>
          <p:spPr bwMode="auto">
            <a:xfrm>
              <a:off x="611" y="1765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69677" name="Rectangle 45"/>
            <p:cNvSpPr>
              <a:spLocks noChangeArrowheads="1"/>
            </p:cNvSpPr>
            <p:nvPr/>
          </p:nvSpPr>
          <p:spPr bwMode="auto">
            <a:xfrm>
              <a:off x="1024" y="1765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9678" name="Rectangle 46"/>
            <p:cNvSpPr>
              <a:spLocks noChangeArrowheads="1"/>
            </p:cNvSpPr>
            <p:nvPr/>
          </p:nvSpPr>
          <p:spPr bwMode="auto">
            <a:xfrm>
              <a:off x="1120" y="1765"/>
              <a:ext cx="50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69679" name="Rectangle 47"/>
            <p:cNvSpPr>
              <a:spLocks noChangeArrowheads="1"/>
            </p:cNvSpPr>
            <p:nvPr/>
          </p:nvSpPr>
          <p:spPr bwMode="auto">
            <a:xfrm>
              <a:off x="1331" y="1765"/>
              <a:ext cx="70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9680" name="Rectangle 48"/>
            <p:cNvSpPr>
              <a:spLocks noChangeArrowheads="1"/>
            </p:cNvSpPr>
            <p:nvPr/>
          </p:nvSpPr>
          <p:spPr bwMode="auto">
            <a:xfrm>
              <a:off x="927" y="1923"/>
              <a:ext cx="13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681" name="Rectangle 49"/>
            <p:cNvSpPr>
              <a:spLocks noChangeArrowheads="1"/>
            </p:cNvSpPr>
            <p:nvPr/>
          </p:nvSpPr>
          <p:spPr bwMode="auto">
            <a:xfrm>
              <a:off x="997" y="1975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682" name="Rectangle 50"/>
            <p:cNvSpPr>
              <a:spLocks noChangeArrowheads="1"/>
            </p:cNvSpPr>
            <p:nvPr/>
          </p:nvSpPr>
          <p:spPr bwMode="auto">
            <a:xfrm>
              <a:off x="1068" y="1923"/>
              <a:ext cx="17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9683" name="Rectangle 51"/>
            <p:cNvSpPr>
              <a:spLocks noChangeArrowheads="1"/>
            </p:cNvSpPr>
            <p:nvPr/>
          </p:nvSpPr>
          <p:spPr bwMode="auto">
            <a:xfrm>
              <a:off x="1182" y="1975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684" name="Rectangle 52"/>
            <p:cNvSpPr>
              <a:spLocks noChangeArrowheads="1"/>
            </p:cNvSpPr>
            <p:nvPr/>
          </p:nvSpPr>
          <p:spPr bwMode="auto">
            <a:xfrm>
              <a:off x="1252" y="1975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9685" name="Rectangle 53"/>
            <p:cNvSpPr>
              <a:spLocks noChangeArrowheads="1"/>
            </p:cNvSpPr>
            <p:nvPr/>
          </p:nvSpPr>
          <p:spPr bwMode="auto">
            <a:xfrm>
              <a:off x="1348" y="1958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686" name="Rectangle 54"/>
            <p:cNvSpPr>
              <a:spLocks noChangeArrowheads="1"/>
            </p:cNvSpPr>
            <p:nvPr/>
          </p:nvSpPr>
          <p:spPr bwMode="auto">
            <a:xfrm>
              <a:off x="1436" y="1923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69687" name="Rectangle 55"/>
            <p:cNvSpPr>
              <a:spLocks noChangeArrowheads="1"/>
            </p:cNvSpPr>
            <p:nvPr/>
          </p:nvSpPr>
          <p:spPr bwMode="auto">
            <a:xfrm>
              <a:off x="1603" y="1923"/>
              <a:ext cx="17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9688" name="Rectangle 56"/>
            <p:cNvSpPr>
              <a:spLocks noChangeArrowheads="1"/>
            </p:cNvSpPr>
            <p:nvPr/>
          </p:nvSpPr>
          <p:spPr bwMode="auto">
            <a:xfrm>
              <a:off x="1717" y="1958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689" name="Rectangle 57"/>
            <p:cNvSpPr>
              <a:spLocks noChangeArrowheads="1"/>
            </p:cNvSpPr>
            <p:nvPr/>
          </p:nvSpPr>
          <p:spPr bwMode="auto">
            <a:xfrm>
              <a:off x="1980" y="1651"/>
              <a:ext cx="39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690" name="Rectangle 58"/>
            <p:cNvSpPr>
              <a:spLocks noChangeArrowheads="1"/>
            </p:cNvSpPr>
            <p:nvPr/>
          </p:nvSpPr>
          <p:spPr bwMode="auto">
            <a:xfrm>
              <a:off x="1805" y="1879"/>
              <a:ext cx="456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1" name="Rectangle 59"/>
            <p:cNvSpPr>
              <a:spLocks noChangeArrowheads="1"/>
            </p:cNvSpPr>
            <p:nvPr/>
          </p:nvSpPr>
          <p:spPr bwMode="auto">
            <a:xfrm>
              <a:off x="1805" y="1922"/>
              <a:ext cx="20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69692" name="Rectangle 60"/>
            <p:cNvSpPr>
              <a:spLocks noChangeArrowheads="1"/>
            </p:cNvSpPr>
            <p:nvPr/>
          </p:nvSpPr>
          <p:spPr bwMode="auto">
            <a:xfrm>
              <a:off x="1945" y="1896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693" name="Rectangle 61"/>
            <p:cNvSpPr>
              <a:spLocks noChangeArrowheads="1"/>
            </p:cNvSpPr>
            <p:nvPr/>
          </p:nvSpPr>
          <p:spPr bwMode="auto">
            <a:xfrm>
              <a:off x="2033" y="1922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9694" name="Rectangle 62"/>
            <p:cNvSpPr>
              <a:spLocks noChangeArrowheads="1"/>
            </p:cNvSpPr>
            <p:nvPr/>
          </p:nvSpPr>
          <p:spPr bwMode="auto">
            <a:xfrm>
              <a:off x="2173" y="1896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9695" name="Rectangle 63"/>
            <p:cNvSpPr>
              <a:spLocks noChangeArrowheads="1"/>
            </p:cNvSpPr>
            <p:nvPr/>
          </p:nvSpPr>
          <p:spPr bwMode="auto">
            <a:xfrm>
              <a:off x="2270" y="1791"/>
              <a:ext cx="36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exp</a:t>
              </a:r>
              <a:endParaRPr lang="en-US" altLang="en-US"/>
            </a:p>
          </p:txBody>
        </p:sp>
        <p:sp>
          <p:nvSpPr>
            <p:cNvPr id="69696" name="Rectangle 64"/>
            <p:cNvSpPr>
              <a:spLocks noChangeArrowheads="1"/>
            </p:cNvSpPr>
            <p:nvPr/>
          </p:nvSpPr>
          <p:spPr bwMode="auto">
            <a:xfrm>
              <a:off x="2551" y="1765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697" name="Rectangle 65"/>
            <p:cNvSpPr>
              <a:spLocks noChangeArrowheads="1"/>
            </p:cNvSpPr>
            <p:nvPr/>
          </p:nvSpPr>
          <p:spPr bwMode="auto">
            <a:xfrm>
              <a:off x="2638" y="1659"/>
              <a:ext cx="334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69698" name="Rectangle 66"/>
            <p:cNvSpPr>
              <a:spLocks noChangeArrowheads="1"/>
            </p:cNvSpPr>
            <p:nvPr/>
          </p:nvSpPr>
          <p:spPr bwMode="auto">
            <a:xfrm>
              <a:off x="2717" y="2010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69699" name="Rectangle 67"/>
            <p:cNvSpPr>
              <a:spLocks noChangeArrowheads="1"/>
            </p:cNvSpPr>
            <p:nvPr/>
          </p:nvSpPr>
          <p:spPr bwMode="auto">
            <a:xfrm>
              <a:off x="2884" y="1791"/>
              <a:ext cx="21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69700" name="Rectangle 68"/>
            <p:cNvSpPr>
              <a:spLocks noChangeArrowheads="1"/>
            </p:cNvSpPr>
            <p:nvPr/>
          </p:nvSpPr>
          <p:spPr bwMode="auto">
            <a:xfrm>
              <a:off x="3024" y="1844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69701" name="Rectangle 69"/>
            <p:cNvSpPr>
              <a:spLocks noChangeArrowheads="1"/>
            </p:cNvSpPr>
            <p:nvPr/>
          </p:nvSpPr>
          <p:spPr bwMode="auto">
            <a:xfrm>
              <a:off x="3077" y="1791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69702" name="Rectangle 70"/>
            <p:cNvSpPr>
              <a:spLocks noChangeArrowheads="1"/>
            </p:cNvSpPr>
            <p:nvPr/>
          </p:nvSpPr>
          <p:spPr bwMode="auto">
            <a:xfrm>
              <a:off x="3165" y="1844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69703" name="Rectangle 71"/>
            <p:cNvSpPr>
              <a:spLocks noChangeArrowheads="1"/>
            </p:cNvSpPr>
            <p:nvPr/>
          </p:nvSpPr>
          <p:spPr bwMode="auto">
            <a:xfrm>
              <a:off x="3226" y="1765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704" name="Rectangle 72"/>
            <p:cNvSpPr>
              <a:spLocks noChangeArrowheads="1"/>
            </p:cNvSpPr>
            <p:nvPr/>
          </p:nvSpPr>
          <p:spPr bwMode="auto">
            <a:xfrm>
              <a:off x="3305" y="1791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705" name="Rectangle 73"/>
            <p:cNvSpPr>
              <a:spLocks noChangeArrowheads="1"/>
            </p:cNvSpPr>
            <p:nvPr/>
          </p:nvSpPr>
          <p:spPr bwMode="auto">
            <a:xfrm>
              <a:off x="3393" y="1852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06" name="Rectangle 74"/>
            <p:cNvSpPr>
              <a:spLocks noChangeArrowheads="1"/>
            </p:cNvSpPr>
            <p:nvPr/>
          </p:nvSpPr>
          <p:spPr bwMode="auto">
            <a:xfrm>
              <a:off x="3481" y="1791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9707" name="Rectangle 75"/>
            <p:cNvSpPr>
              <a:spLocks noChangeArrowheads="1"/>
            </p:cNvSpPr>
            <p:nvPr/>
          </p:nvSpPr>
          <p:spPr bwMode="auto">
            <a:xfrm>
              <a:off x="3560" y="1791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708" name="Rectangle 76"/>
            <p:cNvSpPr>
              <a:spLocks noChangeArrowheads="1"/>
            </p:cNvSpPr>
            <p:nvPr/>
          </p:nvSpPr>
          <p:spPr bwMode="auto">
            <a:xfrm>
              <a:off x="3647" y="1852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09" name="Rectangle 77"/>
            <p:cNvSpPr>
              <a:spLocks noChangeArrowheads="1"/>
            </p:cNvSpPr>
            <p:nvPr/>
          </p:nvSpPr>
          <p:spPr bwMode="auto">
            <a:xfrm>
              <a:off x="3735" y="1852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9710" name="Rectangle 78"/>
            <p:cNvSpPr>
              <a:spLocks noChangeArrowheads="1"/>
            </p:cNvSpPr>
            <p:nvPr/>
          </p:nvSpPr>
          <p:spPr bwMode="auto">
            <a:xfrm>
              <a:off x="3849" y="1834"/>
              <a:ext cx="33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711" name="Rectangle 79"/>
            <p:cNvSpPr>
              <a:spLocks noChangeArrowheads="1"/>
            </p:cNvSpPr>
            <p:nvPr/>
          </p:nvSpPr>
          <p:spPr bwMode="auto">
            <a:xfrm>
              <a:off x="3946" y="1791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9712" name="Rectangle 80"/>
            <p:cNvSpPr>
              <a:spLocks noChangeArrowheads="1"/>
            </p:cNvSpPr>
            <p:nvPr/>
          </p:nvSpPr>
          <p:spPr bwMode="auto">
            <a:xfrm>
              <a:off x="4033" y="1791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9713" name="Rectangle 81"/>
            <p:cNvSpPr>
              <a:spLocks noChangeArrowheads="1"/>
            </p:cNvSpPr>
            <p:nvPr/>
          </p:nvSpPr>
          <p:spPr bwMode="auto">
            <a:xfrm>
              <a:off x="4174" y="1765"/>
              <a:ext cx="474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))</a:t>
              </a:r>
              <a:endParaRPr lang="en-US" altLang="en-US"/>
            </a:p>
          </p:txBody>
        </p:sp>
        <p:sp>
          <p:nvSpPr>
            <p:cNvPr id="69714" name="Rectangle 82"/>
            <p:cNvSpPr>
              <a:spLocks noChangeArrowheads="1"/>
            </p:cNvSpPr>
            <p:nvPr/>
          </p:nvSpPr>
          <p:spPr bwMode="auto">
            <a:xfrm>
              <a:off x="611" y="2265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69715" name="Rectangle 83"/>
            <p:cNvSpPr>
              <a:spLocks noChangeArrowheads="1"/>
            </p:cNvSpPr>
            <p:nvPr/>
          </p:nvSpPr>
          <p:spPr bwMode="auto">
            <a:xfrm>
              <a:off x="1024" y="2265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9716" name="Rectangle 84"/>
            <p:cNvSpPr>
              <a:spLocks noChangeArrowheads="1"/>
            </p:cNvSpPr>
            <p:nvPr/>
          </p:nvSpPr>
          <p:spPr bwMode="auto">
            <a:xfrm>
              <a:off x="1120" y="2265"/>
              <a:ext cx="50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69717" name="Rectangle 85"/>
            <p:cNvSpPr>
              <a:spLocks noChangeArrowheads="1"/>
            </p:cNvSpPr>
            <p:nvPr/>
          </p:nvSpPr>
          <p:spPr bwMode="auto">
            <a:xfrm>
              <a:off x="1331" y="2265"/>
              <a:ext cx="70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9718" name="Rectangle 86"/>
            <p:cNvSpPr>
              <a:spLocks noChangeArrowheads="1"/>
            </p:cNvSpPr>
            <p:nvPr/>
          </p:nvSpPr>
          <p:spPr bwMode="auto">
            <a:xfrm>
              <a:off x="927" y="2423"/>
              <a:ext cx="13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719" name="Rectangle 87"/>
            <p:cNvSpPr>
              <a:spLocks noChangeArrowheads="1"/>
            </p:cNvSpPr>
            <p:nvPr/>
          </p:nvSpPr>
          <p:spPr bwMode="auto">
            <a:xfrm>
              <a:off x="997" y="2475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20" name="Rectangle 88"/>
            <p:cNvSpPr>
              <a:spLocks noChangeArrowheads="1"/>
            </p:cNvSpPr>
            <p:nvPr/>
          </p:nvSpPr>
          <p:spPr bwMode="auto">
            <a:xfrm>
              <a:off x="1068" y="2423"/>
              <a:ext cx="17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9721" name="Rectangle 89"/>
            <p:cNvSpPr>
              <a:spLocks noChangeArrowheads="1"/>
            </p:cNvSpPr>
            <p:nvPr/>
          </p:nvSpPr>
          <p:spPr bwMode="auto">
            <a:xfrm>
              <a:off x="1182" y="2475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22" name="Rectangle 90"/>
            <p:cNvSpPr>
              <a:spLocks noChangeArrowheads="1"/>
            </p:cNvSpPr>
            <p:nvPr/>
          </p:nvSpPr>
          <p:spPr bwMode="auto">
            <a:xfrm>
              <a:off x="1252" y="2475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9723" name="Rectangle 91"/>
            <p:cNvSpPr>
              <a:spLocks noChangeArrowheads="1"/>
            </p:cNvSpPr>
            <p:nvPr/>
          </p:nvSpPr>
          <p:spPr bwMode="auto">
            <a:xfrm>
              <a:off x="1348" y="2458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724" name="Rectangle 92"/>
            <p:cNvSpPr>
              <a:spLocks noChangeArrowheads="1"/>
            </p:cNvSpPr>
            <p:nvPr/>
          </p:nvSpPr>
          <p:spPr bwMode="auto">
            <a:xfrm>
              <a:off x="1436" y="2423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69725" name="Rectangle 93"/>
            <p:cNvSpPr>
              <a:spLocks noChangeArrowheads="1"/>
            </p:cNvSpPr>
            <p:nvPr/>
          </p:nvSpPr>
          <p:spPr bwMode="auto">
            <a:xfrm>
              <a:off x="1603" y="2423"/>
              <a:ext cx="17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9726" name="Rectangle 94"/>
            <p:cNvSpPr>
              <a:spLocks noChangeArrowheads="1"/>
            </p:cNvSpPr>
            <p:nvPr/>
          </p:nvSpPr>
          <p:spPr bwMode="auto">
            <a:xfrm>
              <a:off x="1717" y="2449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727" name="Rectangle 95"/>
            <p:cNvSpPr>
              <a:spLocks noChangeArrowheads="1"/>
            </p:cNvSpPr>
            <p:nvPr/>
          </p:nvSpPr>
          <p:spPr bwMode="auto">
            <a:xfrm>
              <a:off x="1796" y="2291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l</a:t>
              </a:r>
              <a:endParaRPr lang="en-US" altLang="en-US"/>
            </a:p>
          </p:txBody>
        </p:sp>
        <p:sp>
          <p:nvSpPr>
            <p:cNvPr id="69728" name="Rectangle 96"/>
            <p:cNvSpPr>
              <a:spLocks noChangeArrowheads="1"/>
            </p:cNvSpPr>
            <p:nvPr/>
          </p:nvSpPr>
          <p:spPr bwMode="auto">
            <a:xfrm>
              <a:off x="1857" y="2291"/>
              <a:ext cx="25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og</a:t>
              </a:r>
              <a:endParaRPr lang="en-US" altLang="en-US"/>
            </a:p>
          </p:txBody>
        </p:sp>
        <p:sp>
          <p:nvSpPr>
            <p:cNvPr id="69729" name="Rectangle 97"/>
            <p:cNvSpPr>
              <a:spLocks noChangeArrowheads="1"/>
            </p:cNvSpPr>
            <p:nvPr/>
          </p:nvSpPr>
          <p:spPr bwMode="auto">
            <a:xfrm>
              <a:off x="2042" y="2265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730" name="Rectangle 98"/>
            <p:cNvSpPr>
              <a:spLocks noChangeArrowheads="1"/>
            </p:cNvSpPr>
            <p:nvPr/>
          </p:nvSpPr>
          <p:spPr bwMode="auto">
            <a:xfrm>
              <a:off x="2305" y="2142"/>
              <a:ext cx="39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731" name="Rectangle 99"/>
            <p:cNvSpPr>
              <a:spLocks noChangeArrowheads="1"/>
            </p:cNvSpPr>
            <p:nvPr/>
          </p:nvSpPr>
          <p:spPr bwMode="auto">
            <a:xfrm>
              <a:off x="2138" y="2370"/>
              <a:ext cx="456" cy="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732" name="Rectangle 100"/>
            <p:cNvSpPr>
              <a:spLocks noChangeArrowheads="1"/>
            </p:cNvSpPr>
            <p:nvPr/>
          </p:nvSpPr>
          <p:spPr bwMode="auto">
            <a:xfrm>
              <a:off x="2138" y="2414"/>
              <a:ext cx="20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69733" name="Rectangle 101"/>
            <p:cNvSpPr>
              <a:spLocks noChangeArrowheads="1"/>
            </p:cNvSpPr>
            <p:nvPr/>
          </p:nvSpPr>
          <p:spPr bwMode="auto">
            <a:xfrm>
              <a:off x="2270" y="2388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734" name="Rectangle 102"/>
            <p:cNvSpPr>
              <a:spLocks noChangeArrowheads="1"/>
            </p:cNvSpPr>
            <p:nvPr/>
          </p:nvSpPr>
          <p:spPr bwMode="auto">
            <a:xfrm>
              <a:off x="2357" y="2414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9735" name="Rectangle 103"/>
            <p:cNvSpPr>
              <a:spLocks noChangeArrowheads="1"/>
            </p:cNvSpPr>
            <p:nvPr/>
          </p:nvSpPr>
          <p:spPr bwMode="auto">
            <a:xfrm>
              <a:off x="2498" y="2388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9736" name="Rectangle 104"/>
            <p:cNvSpPr>
              <a:spLocks noChangeArrowheads="1"/>
            </p:cNvSpPr>
            <p:nvPr/>
          </p:nvSpPr>
          <p:spPr bwMode="auto">
            <a:xfrm>
              <a:off x="2594" y="2291"/>
              <a:ext cx="36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exp</a:t>
              </a:r>
              <a:endParaRPr lang="en-US" altLang="en-US"/>
            </a:p>
          </p:txBody>
        </p:sp>
        <p:sp>
          <p:nvSpPr>
            <p:cNvPr id="69737" name="Rectangle 105"/>
            <p:cNvSpPr>
              <a:spLocks noChangeArrowheads="1"/>
            </p:cNvSpPr>
            <p:nvPr/>
          </p:nvSpPr>
          <p:spPr bwMode="auto">
            <a:xfrm>
              <a:off x="2875" y="2265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738" name="Rectangle 106"/>
            <p:cNvSpPr>
              <a:spLocks noChangeArrowheads="1"/>
            </p:cNvSpPr>
            <p:nvPr/>
          </p:nvSpPr>
          <p:spPr bwMode="auto">
            <a:xfrm>
              <a:off x="2963" y="2160"/>
              <a:ext cx="334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69739" name="Rectangle 107"/>
            <p:cNvSpPr>
              <a:spLocks noChangeArrowheads="1"/>
            </p:cNvSpPr>
            <p:nvPr/>
          </p:nvSpPr>
          <p:spPr bwMode="auto">
            <a:xfrm>
              <a:off x="3051" y="2502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69740" name="Rectangle 108"/>
            <p:cNvSpPr>
              <a:spLocks noChangeArrowheads="1"/>
            </p:cNvSpPr>
            <p:nvPr/>
          </p:nvSpPr>
          <p:spPr bwMode="auto">
            <a:xfrm>
              <a:off x="3209" y="2291"/>
              <a:ext cx="21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69741" name="Rectangle 109"/>
            <p:cNvSpPr>
              <a:spLocks noChangeArrowheads="1"/>
            </p:cNvSpPr>
            <p:nvPr/>
          </p:nvSpPr>
          <p:spPr bwMode="auto">
            <a:xfrm>
              <a:off x="3349" y="2344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69742" name="Rectangle 110"/>
            <p:cNvSpPr>
              <a:spLocks noChangeArrowheads="1"/>
            </p:cNvSpPr>
            <p:nvPr/>
          </p:nvSpPr>
          <p:spPr bwMode="auto">
            <a:xfrm>
              <a:off x="3402" y="2291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69743" name="Rectangle 111"/>
            <p:cNvSpPr>
              <a:spLocks noChangeArrowheads="1"/>
            </p:cNvSpPr>
            <p:nvPr/>
          </p:nvSpPr>
          <p:spPr bwMode="auto">
            <a:xfrm>
              <a:off x="3489" y="2344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69744" name="Rectangle 112"/>
            <p:cNvSpPr>
              <a:spLocks noChangeArrowheads="1"/>
            </p:cNvSpPr>
            <p:nvPr/>
          </p:nvSpPr>
          <p:spPr bwMode="auto">
            <a:xfrm>
              <a:off x="3551" y="2265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745" name="Rectangle 113"/>
            <p:cNvSpPr>
              <a:spLocks noChangeArrowheads="1"/>
            </p:cNvSpPr>
            <p:nvPr/>
          </p:nvSpPr>
          <p:spPr bwMode="auto">
            <a:xfrm>
              <a:off x="3630" y="2291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746" name="Rectangle 114"/>
            <p:cNvSpPr>
              <a:spLocks noChangeArrowheads="1"/>
            </p:cNvSpPr>
            <p:nvPr/>
          </p:nvSpPr>
          <p:spPr bwMode="auto">
            <a:xfrm>
              <a:off x="3718" y="2344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47" name="Rectangle 115"/>
            <p:cNvSpPr>
              <a:spLocks noChangeArrowheads="1"/>
            </p:cNvSpPr>
            <p:nvPr/>
          </p:nvSpPr>
          <p:spPr bwMode="auto">
            <a:xfrm>
              <a:off x="3805" y="2291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9748" name="Rectangle 116"/>
            <p:cNvSpPr>
              <a:spLocks noChangeArrowheads="1"/>
            </p:cNvSpPr>
            <p:nvPr/>
          </p:nvSpPr>
          <p:spPr bwMode="auto">
            <a:xfrm>
              <a:off x="3893" y="2291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749" name="Rectangle 117"/>
            <p:cNvSpPr>
              <a:spLocks noChangeArrowheads="1"/>
            </p:cNvSpPr>
            <p:nvPr/>
          </p:nvSpPr>
          <p:spPr bwMode="auto">
            <a:xfrm>
              <a:off x="3972" y="2344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50" name="Rectangle 118"/>
            <p:cNvSpPr>
              <a:spLocks noChangeArrowheads="1"/>
            </p:cNvSpPr>
            <p:nvPr/>
          </p:nvSpPr>
          <p:spPr bwMode="auto">
            <a:xfrm>
              <a:off x="4060" y="2344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9751" name="Rectangle 119"/>
            <p:cNvSpPr>
              <a:spLocks noChangeArrowheads="1"/>
            </p:cNvSpPr>
            <p:nvPr/>
          </p:nvSpPr>
          <p:spPr bwMode="auto">
            <a:xfrm>
              <a:off x="4174" y="2326"/>
              <a:ext cx="33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752" name="Rectangle 120"/>
            <p:cNvSpPr>
              <a:spLocks noChangeArrowheads="1"/>
            </p:cNvSpPr>
            <p:nvPr/>
          </p:nvSpPr>
          <p:spPr bwMode="auto">
            <a:xfrm>
              <a:off x="4270" y="2291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9753" name="Rectangle 121"/>
            <p:cNvSpPr>
              <a:spLocks noChangeArrowheads="1"/>
            </p:cNvSpPr>
            <p:nvPr/>
          </p:nvSpPr>
          <p:spPr bwMode="auto">
            <a:xfrm>
              <a:off x="4358" y="2291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9754" name="Rectangle 122"/>
            <p:cNvSpPr>
              <a:spLocks noChangeArrowheads="1"/>
            </p:cNvSpPr>
            <p:nvPr/>
          </p:nvSpPr>
          <p:spPr bwMode="auto">
            <a:xfrm>
              <a:off x="4499" y="2265"/>
              <a:ext cx="623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)))</a:t>
              </a:r>
              <a:endParaRPr lang="en-US" altLang="en-US"/>
            </a:p>
          </p:txBody>
        </p:sp>
        <p:sp>
          <p:nvSpPr>
            <p:cNvPr id="69755" name="Rectangle 123"/>
            <p:cNvSpPr>
              <a:spLocks noChangeArrowheads="1"/>
            </p:cNvSpPr>
            <p:nvPr/>
          </p:nvSpPr>
          <p:spPr bwMode="auto">
            <a:xfrm>
              <a:off x="611" y="2756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=</a:t>
              </a:r>
              <a:endParaRPr lang="en-US" altLang="en-US"/>
            </a:p>
          </p:txBody>
        </p:sp>
        <p:sp>
          <p:nvSpPr>
            <p:cNvPr id="69756" name="Rectangle 124"/>
            <p:cNvSpPr>
              <a:spLocks noChangeArrowheads="1"/>
            </p:cNvSpPr>
            <p:nvPr/>
          </p:nvSpPr>
          <p:spPr bwMode="auto">
            <a:xfrm>
              <a:off x="1024" y="2756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69757" name="Rectangle 125"/>
            <p:cNvSpPr>
              <a:spLocks noChangeArrowheads="1"/>
            </p:cNvSpPr>
            <p:nvPr/>
          </p:nvSpPr>
          <p:spPr bwMode="auto">
            <a:xfrm>
              <a:off x="1120" y="2756"/>
              <a:ext cx="50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rg</a:t>
              </a:r>
              <a:endParaRPr lang="en-US" altLang="en-US"/>
            </a:p>
          </p:txBody>
        </p:sp>
        <p:sp>
          <p:nvSpPr>
            <p:cNvPr id="69758" name="Rectangle 126"/>
            <p:cNvSpPr>
              <a:spLocks noChangeArrowheads="1"/>
            </p:cNvSpPr>
            <p:nvPr/>
          </p:nvSpPr>
          <p:spPr bwMode="auto">
            <a:xfrm>
              <a:off x="1331" y="2756"/>
              <a:ext cx="702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max</a:t>
              </a:r>
              <a:endParaRPr lang="en-US" altLang="en-US"/>
            </a:p>
          </p:txBody>
        </p:sp>
        <p:sp>
          <p:nvSpPr>
            <p:cNvPr id="69759" name="Rectangle 127"/>
            <p:cNvSpPr>
              <a:spLocks noChangeArrowheads="1"/>
            </p:cNvSpPr>
            <p:nvPr/>
          </p:nvSpPr>
          <p:spPr bwMode="auto">
            <a:xfrm>
              <a:off x="927" y="2914"/>
              <a:ext cx="13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760" name="Rectangle 128"/>
            <p:cNvSpPr>
              <a:spLocks noChangeArrowheads="1"/>
            </p:cNvSpPr>
            <p:nvPr/>
          </p:nvSpPr>
          <p:spPr bwMode="auto">
            <a:xfrm>
              <a:off x="997" y="2966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61" name="Rectangle 129"/>
            <p:cNvSpPr>
              <a:spLocks noChangeArrowheads="1"/>
            </p:cNvSpPr>
            <p:nvPr/>
          </p:nvSpPr>
          <p:spPr bwMode="auto">
            <a:xfrm>
              <a:off x="1068" y="2914"/>
              <a:ext cx="17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9762" name="Rectangle 130"/>
            <p:cNvSpPr>
              <a:spLocks noChangeArrowheads="1"/>
            </p:cNvSpPr>
            <p:nvPr/>
          </p:nvSpPr>
          <p:spPr bwMode="auto">
            <a:xfrm>
              <a:off x="1182" y="2966"/>
              <a:ext cx="12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63" name="Rectangle 131"/>
            <p:cNvSpPr>
              <a:spLocks noChangeArrowheads="1"/>
            </p:cNvSpPr>
            <p:nvPr/>
          </p:nvSpPr>
          <p:spPr bwMode="auto">
            <a:xfrm>
              <a:off x="1252" y="2966"/>
              <a:ext cx="202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9764" name="Rectangle 132"/>
            <p:cNvSpPr>
              <a:spLocks noChangeArrowheads="1"/>
            </p:cNvSpPr>
            <p:nvPr/>
          </p:nvSpPr>
          <p:spPr bwMode="auto">
            <a:xfrm>
              <a:off x="1348" y="2949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765" name="Rectangle 133"/>
            <p:cNvSpPr>
              <a:spLocks noChangeArrowheads="1"/>
            </p:cNvSpPr>
            <p:nvPr/>
          </p:nvSpPr>
          <p:spPr bwMode="auto">
            <a:xfrm>
              <a:off x="1436" y="2914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;:::</a:t>
              </a:r>
              <a:endParaRPr lang="en-US" altLang="en-US"/>
            </a:p>
          </p:txBody>
        </p:sp>
        <p:sp>
          <p:nvSpPr>
            <p:cNvPr id="69766" name="Rectangle 134"/>
            <p:cNvSpPr>
              <a:spLocks noChangeArrowheads="1"/>
            </p:cNvSpPr>
            <p:nvPr/>
          </p:nvSpPr>
          <p:spPr bwMode="auto">
            <a:xfrm>
              <a:off x="1603" y="2914"/>
              <a:ext cx="17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;s</a:t>
              </a:r>
              <a:endParaRPr lang="en-US" altLang="en-US"/>
            </a:p>
          </p:txBody>
        </p:sp>
        <p:sp>
          <p:nvSpPr>
            <p:cNvPr id="69767" name="Rectangle 135"/>
            <p:cNvSpPr>
              <a:spLocks noChangeArrowheads="1"/>
            </p:cNvSpPr>
            <p:nvPr/>
          </p:nvSpPr>
          <p:spPr bwMode="auto">
            <a:xfrm>
              <a:off x="1717" y="2940"/>
              <a:ext cx="2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768" name="Rectangle 136"/>
            <p:cNvSpPr>
              <a:spLocks noChangeArrowheads="1"/>
            </p:cNvSpPr>
            <p:nvPr/>
          </p:nvSpPr>
          <p:spPr bwMode="auto">
            <a:xfrm>
              <a:off x="1796" y="2782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l</a:t>
              </a:r>
              <a:endParaRPr lang="en-US" altLang="en-US"/>
            </a:p>
          </p:txBody>
        </p:sp>
        <p:sp>
          <p:nvSpPr>
            <p:cNvPr id="69769" name="Rectangle 137"/>
            <p:cNvSpPr>
              <a:spLocks noChangeArrowheads="1"/>
            </p:cNvSpPr>
            <p:nvPr/>
          </p:nvSpPr>
          <p:spPr bwMode="auto">
            <a:xfrm>
              <a:off x="1857" y="2782"/>
              <a:ext cx="25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og</a:t>
              </a:r>
              <a:endParaRPr lang="en-US" altLang="en-US"/>
            </a:p>
          </p:txBody>
        </p:sp>
        <p:sp>
          <p:nvSpPr>
            <p:cNvPr id="69770" name="Rectangle 138"/>
            <p:cNvSpPr>
              <a:spLocks noChangeArrowheads="1"/>
            </p:cNvSpPr>
            <p:nvPr/>
          </p:nvSpPr>
          <p:spPr bwMode="auto">
            <a:xfrm>
              <a:off x="2042" y="2756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771" name="Rectangle 139"/>
            <p:cNvSpPr>
              <a:spLocks noChangeArrowheads="1"/>
            </p:cNvSpPr>
            <p:nvPr/>
          </p:nvSpPr>
          <p:spPr bwMode="auto">
            <a:xfrm>
              <a:off x="2305" y="2633"/>
              <a:ext cx="395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772" name="Rectangle 140"/>
            <p:cNvSpPr>
              <a:spLocks noChangeArrowheads="1"/>
            </p:cNvSpPr>
            <p:nvPr/>
          </p:nvSpPr>
          <p:spPr bwMode="auto">
            <a:xfrm>
              <a:off x="2138" y="2861"/>
              <a:ext cx="456" cy="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773" name="Rectangle 141"/>
            <p:cNvSpPr>
              <a:spLocks noChangeArrowheads="1"/>
            </p:cNvSpPr>
            <p:nvPr/>
          </p:nvSpPr>
          <p:spPr bwMode="auto">
            <a:xfrm>
              <a:off x="2138" y="2914"/>
              <a:ext cx="20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Z</a:t>
              </a:r>
              <a:endParaRPr lang="en-US" altLang="en-US"/>
            </a:p>
          </p:txBody>
        </p:sp>
        <p:sp>
          <p:nvSpPr>
            <p:cNvPr id="69774" name="Rectangle 142"/>
            <p:cNvSpPr>
              <a:spLocks noChangeArrowheads="1"/>
            </p:cNvSpPr>
            <p:nvPr/>
          </p:nvSpPr>
          <p:spPr bwMode="auto">
            <a:xfrm>
              <a:off x="2270" y="2888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775" name="Rectangle 143"/>
            <p:cNvSpPr>
              <a:spLocks noChangeArrowheads="1"/>
            </p:cNvSpPr>
            <p:nvPr/>
          </p:nvSpPr>
          <p:spPr bwMode="auto">
            <a:xfrm>
              <a:off x="2357" y="2914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9776" name="Rectangle 144"/>
            <p:cNvSpPr>
              <a:spLocks noChangeArrowheads="1"/>
            </p:cNvSpPr>
            <p:nvPr/>
          </p:nvSpPr>
          <p:spPr bwMode="auto">
            <a:xfrm>
              <a:off x="2498" y="2888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9777" name="Rectangle 145"/>
            <p:cNvSpPr>
              <a:spLocks noChangeArrowheads="1"/>
            </p:cNvSpPr>
            <p:nvPr/>
          </p:nvSpPr>
          <p:spPr bwMode="auto">
            <a:xfrm>
              <a:off x="2594" y="2756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  <p:sp>
          <p:nvSpPr>
            <p:cNvPr id="69778" name="Rectangle 146"/>
            <p:cNvSpPr>
              <a:spLocks noChangeArrowheads="1"/>
            </p:cNvSpPr>
            <p:nvPr/>
          </p:nvSpPr>
          <p:spPr bwMode="auto">
            <a:xfrm>
              <a:off x="2726" y="2756"/>
              <a:ext cx="360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69779" name="Rectangle 147"/>
            <p:cNvSpPr>
              <a:spLocks noChangeArrowheads="1"/>
            </p:cNvSpPr>
            <p:nvPr/>
          </p:nvSpPr>
          <p:spPr bwMode="auto">
            <a:xfrm>
              <a:off x="2928" y="2651"/>
              <a:ext cx="334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ex10" pitchFamily="34" charset="0"/>
                </a:rPr>
                <a:t>X</a:t>
              </a:r>
              <a:endParaRPr lang="en-US" altLang="en-US"/>
            </a:p>
          </p:txBody>
        </p:sp>
        <p:sp>
          <p:nvSpPr>
            <p:cNvPr id="69780" name="Rectangle 148"/>
            <p:cNvSpPr>
              <a:spLocks noChangeArrowheads="1"/>
            </p:cNvSpPr>
            <p:nvPr/>
          </p:nvSpPr>
          <p:spPr bwMode="auto">
            <a:xfrm>
              <a:off x="3016" y="2993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69781" name="Rectangle 149"/>
            <p:cNvSpPr>
              <a:spLocks noChangeArrowheads="1"/>
            </p:cNvSpPr>
            <p:nvPr/>
          </p:nvSpPr>
          <p:spPr bwMode="auto">
            <a:xfrm>
              <a:off x="3182" y="2782"/>
              <a:ext cx="21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w</a:t>
              </a:r>
              <a:endParaRPr lang="en-US" altLang="en-US"/>
            </a:p>
          </p:txBody>
        </p:sp>
        <p:sp>
          <p:nvSpPr>
            <p:cNvPr id="69782" name="Rectangle 150"/>
            <p:cNvSpPr>
              <a:spLocks noChangeArrowheads="1"/>
            </p:cNvSpPr>
            <p:nvPr/>
          </p:nvSpPr>
          <p:spPr bwMode="auto">
            <a:xfrm>
              <a:off x="3314" y="2835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69783" name="Rectangle 151"/>
            <p:cNvSpPr>
              <a:spLocks noChangeArrowheads="1"/>
            </p:cNvSpPr>
            <p:nvPr/>
          </p:nvSpPr>
          <p:spPr bwMode="auto">
            <a:xfrm>
              <a:off x="3367" y="2782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f</a:t>
              </a:r>
              <a:endParaRPr lang="en-US" altLang="en-US"/>
            </a:p>
          </p:txBody>
        </p:sp>
        <p:sp>
          <p:nvSpPr>
            <p:cNvPr id="69784" name="Rectangle 152"/>
            <p:cNvSpPr>
              <a:spLocks noChangeArrowheads="1"/>
            </p:cNvSpPr>
            <p:nvPr/>
          </p:nvSpPr>
          <p:spPr bwMode="auto">
            <a:xfrm>
              <a:off x="3463" y="2835"/>
              <a:ext cx="11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i</a:t>
              </a:r>
              <a:endParaRPr lang="en-US" altLang="en-US"/>
            </a:p>
          </p:txBody>
        </p:sp>
        <p:sp>
          <p:nvSpPr>
            <p:cNvPr id="69785" name="Rectangle 153"/>
            <p:cNvSpPr>
              <a:spLocks noChangeArrowheads="1"/>
            </p:cNvSpPr>
            <p:nvPr/>
          </p:nvSpPr>
          <p:spPr bwMode="auto">
            <a:xfrm>
              <a:off x="3516" y="2756"/>
              <a:ext cx="351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(</a:t>
              </a:r>
              <a:endParaRPr lang="en-US" altLang="en-US"/>
            </a:p>
          </p:txBody>
        </p:sp>
        <p:sp>
          <p:nvSpPr>
            <p:cNvPr id="69786" name="Rectangle 154"/>
            <p:cNvSpPr>
              <a:spLocks noChangeArrowheads="1"/>
            </p:cNvSpPr>
            <p:nvPr/>
          </p:nvSpPr>
          <p:spPr bwMode="auto">
            <a:xfrm>
              <a:off x="3604" y="2782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787" name="Rectangle 155"/>
            <p:cNvSpPr>
              <a:spLocks noChangeArrowheads="1"/>
            </p:cNvSpPr>
            <p:nvPr/>
          </p:nvSpPr>
          <p:spPr bwMode="auto">
            <a:xfrm>
              <a:off x="3682" y="2835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88" name="Rectangle 156"/>
            <p:cNvSpPr>
              <a:spLocks noChangeArrowheads="1"/>
            </p:cNvSpPr>
            <p:nvPr/>
          </p:nvSpPr>
          <p:spPr bwMode="auto">
            <a:xfrm>
              <a:off x="3779" y="2782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9789" name="Rectangle 157"/>
            <p:cNvSpPr>
              <a:spLocks noChangeArrowheads="1"/>
            </p:cNvSpPr>
            <p:nvPr/>
          </p:nvSpPr>
          <p:spPr bwMode="auto">
            <a:xfrm>
              <a:off x="3858" y="2782"/>
              <a:ext cx="16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s</a:t>
              </a:r>
              <a:endParaRPr lang="en-US" altLang="en-US"/>
            </a:p>
          </p:txBody>
        </p:sp>
        <p:sp>
          <p:nvSpPr>
            <p:cNvPr id="69790" name="Rectangle 158"/>
            <p:cNvSpPr>
              <a:spLocks noChangeArrowheads="1"/>
            </p:cNvSpPr>
            <p:nvPr/>
          </p:nvSpPr>
          <p:spPr bwMode="auto">
            <a:xfrm>
              <a:off x="3946" y="2835"/>
              <a:ext cx="1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mi8" pitchFamily="34" charset="0"/>
                </a:rPr>
                <a:t>k</a:t>
              </a:r>
              <a:endParaRPr lang="en-US" altLang="en-US"/>
            </a:p>
          </p:txBody>
        </p:sp>
        <p:sp>
          <p:nvSpPr>
            <p:cNvPr id="69791" name="Rectangle 159"/>
            <p:cNvSpPr>
              <a:spLocks noChangeArrowheads="1"/>
            </p:cNvSpPr>
            <p:nvPr/>
          </p:nvSpPr>
          <p:spPr bwMode="auto">
            <a:xfrm>
              <a:off x="4025" y="2835"/>
              <a:ext cx="22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cmsy8" pitchFamily="34" charset="0"/>
                </a:rPr>
                <a:t>¡</a:t>
              </a:r>
              <a:endParaRPr lang="en-US" altLang="en-US"/>
            </a:p>
          </p:txBody>
        </p:sp>
        <p:sp>
          <p:nvSpPr>
            <p:cNvPr id="69792" name="Rectangle 160"/>
            <p:cNvSpPr>
              <a:spLocks noChangeArrowheads="1"/>
            </p:cNvSpPr>
            <p:nvPr/>
          </p:nvSpPr>
          <p:spPr bwMode="auto">
            <a:xfrm>
              <a:off x="4148" y="2817"/>
              <a:ext cx="33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900">
                  <a:solidFill>
                    <a:srgbClr val="000000"/>
                  </a:solidFill>
                  <a:latin typeface="lcmss8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69793" name="Rectangle 161"/>
            <p:cNvSpPr>
              <a:spLocks noChangeArrowheads="1"/>
            </p:cNvSpPr>
            <p:nvPr/>
          </p:nvSpPr>
          <p:spPr bwMode="auto">
            <a:xfrm>
              <a:off x="4244" y="2782"/>
              <a:ext cx="13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;</a:t>
              </a:r>
              <a:endParaRPr lang="en-US" altLang="en-US"/>
            </a:p>
          </p:txBody>
        </p:sp>
        <p:sp>
          <p:nvSpPr>
            <p:cNvPr id="69794" name="Rectangle 162"/>
            <p:cNvSpPr>
              <a:spLocks noChangeArrowheads="1"/>
            </p:cNvSpPr>
            <p:nvPr/>
          </p:nvSpPr>
          <p:spPr bwMode="auto">
            <a:xfrm>
              <a:off x="4323" y="2782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cmmi8" pitchFamily="34" charset="0"/>
                </a:rPr>
                <a:t>O</a:t>
              </a:r>
              <a:endParaRPr lang="en-US" altLang="en-US"/>
            </a:p>
          </p:txBody>
        </p:sp>
        <p:sp>
          <p:nvSpPr>
            <p:cNvPr id="69795" name="Rectangle 163"/>
            <p:cNvSpPr>
              <a:spLocks noChangeArrowheads="1"/>
            </p:cNvSpPr>
            <p:nvPr/>
          </p:nvSpPr>
          <p:spPr bwMode="auto">
            <a:xfrm>
              <a:off x="4472" y="2756"/>
              <a:ext cx="31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lcmss8" pitchFamily="34" charset="0"/>
                </a:rPr>
                <a:t>)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B82B-35CE-40AB-A61F-B1B2D4643196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Conclusions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All approaches use linear representation</a:t>
            </a:r>
          </a:p>
          <a:p>
            <a:r>
              <a:rPr lang="en-US" altLang="en-US"/>
              <a:t>The differences are</a:t>
            </a:r>
          </a:p>
          <a:p>
            <a:pPr lvl="1"/>
            <a:r>
              <a:rPr lang="en-US" altLang="en-US"/>
              <a:t>Features</a:t>
            </a:r>
          </a:p>
          <a:p>
            <a:pPr lvl="1"/>
            <a:r>
              <a:rPr lang="en-US" altLang="en-US"/>
              <a:t>How to learn weights</a:t>
            </a:r>
          </a:p>
          <a:p>
            <a:pPr lvl="1"/>
            <a:r>
              <a:rPr lang="en-US" altLang="en-US"/>
              <a:t>Training Paradigms: </a:t>
            </a:r>
          </a:p>
          <a:p>
            <a:pPr lvl="2"/>
            <a:r>
              <a:rPr lang="en-US" altLang="en-US"/>
              <a:t>Global Training (HMM, CRF, Global Perceptron)</a:t>
            </a:r>
          </a:p>
          <a:p>
            <a:pPr lvl="2"/>
            <a:r>
              <a:rPr lang="en-US" altLang="en-US"/>
              <a:t>Modular Training (PMM, MEMM, CSCL) </a:t>
            </a:r>
          </a:p>
          <a:p>
            <a:pPr lvl="3"/>
            <a:r>
              <a:rPr lang="en-US" altLang="en-US"/>
              <a:t>These approaches are easier to train, but may requires additional mechanisms to enforce global constraints.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EEB1-F82F-4AC2-A2F3-7F840B3E24D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Shallow Parsing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Shallow Parsing is a generic term for a task identifies only a subset of parse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B8E2-90D3-42B8-B616-D9B3812C804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grpSp>
        <p:nvGrpSpPr>
          <p:cNvPr id="26669" name="Group 45"/>
          <p:cNvGrpSpPr>
            <a:grpSpLocks/>
          </p:cNvGrpSpPr>
          <p:nvPr/>
        </p:nvGrpSpPr>
        <p:grpSpPr bwMode="auto">
          <a:xfrm>
            <a:off x="488950" y="2247900"/>
            <a:ext cx="6618288" cy="3325813"/>
            <a:chOff x="308" y="1416"/>
            <a:chExt cx="4169" cy="2095"/>
          </a:xfrm>
        </p:grpSpPr>
        <p:sp>
          <p:nvSpPr>
            <p:cNvPr id="26668" name="Freeform 44"/>
            <p:cNvSpPr>
              <a:spLocks/>
            </p:cNvSpPr>
            <p:nvPr/>
          </p:nvSpPr>
          <p:spPr bwMode="auto">
            <a:xfrm>
              <a:off x="3906" y="2688"/>
              <a:ext cx="571" cy="761"/>
            </a:xfrm>
            <a:custGeom>
              <a:avLst/>
              <a:gdLst>
                <a:gd name="T0" fmla="*/ 506 w 571"/>
                <a:gd name="T1" fmla="*/ 61 h 761"/>
                <a:gd name="T2" fmla="*/ 421 w 571"/>
                <a:gd name="T3" fmla="*/ 2 h 761"/>
                <a:gd name="T4" fmla="*/ 205 w 571"/>
                <a:gd name="T5" fmla="*/ 35 h 761"/>
                <a:gd name="T6" fmla="*/ 133 w 571"/>
                <a:gd name="T7" fmla="*/ 100 h 761"/>
                <a:gd name="T8" fmla="*/ 119 w 571"/>
                <a:gd name="T9" fmla="*/ 113 h 761"/>
                <a:gd name="T10" fmla="*/ 93 w 571"/>
                <a:gd name="T11" fmla="*/ 172 h 761"/>
                <a:gd name="T12" fmla="*/ 61 w 571"/>
                <a:gd name="T13" fmla="*/ 251 h 761"/>
                <a:gd name="T14" fmla="*/ 34 w 571"/>
                <a:gd name="T15" fmla="*/ 343 h 761"/>
                <a:gd name="T16" fmla="*/ 61 w 571"/>
                <a:gd name="T17" fmla="*/ 617 h 761"/>
                <a:gd name="T18" fmla="*/ 100 w 571"/>
                <a:gd name="T19" fmla="*/ 670 h 761"/>
                <a:gd name="T20" fmla="*/ 303 w 571"/>
                <a:gd name="T21" fmla="*/ 761 h 761"/>
                <a:gd name="T22" fmla="*/ 434 w 571"/>
                <a:gd name="T23" fmla="*/ 755 h 761"/>
                <a:gd name="T24" fmla="*/ 493 w 571"/>
                <a:gd name="T25" fmla="*/ 742 h 761"/>
                <a:gd name="T26" fmla="*/ 571 w 571"/>
                <a:gd name="T27" fmla="*/ 604 h 761"/>
                <a:gd name="T28" fmla="*/ 538 w 571"/>
                <a:gd name="T29" fmla="*/ 172 h 761"/>
                <a:gd name="T30" fmla="*/ 506 w 571"/>
                <a:gd name="T31" fmla="*/ 61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1" h="761">
                  <a:moveTo>
                    <a:pt x="506" y="61"/>
                  </a:moveTo>
                  <a:cubicBezTo>
                    <a:pt x="483" y="26"/>
                    <a:pt x="459" y="16"/>
                    <a:pt x="421" y="2"/>
                  </a:cubicBezTo>
                  <a:cubicBezTo>
                    <a:pt x="258" y="9"/>
                    <a:pt x="299" y="0"/>
                    <a:pt x="205" y="35"/>
                  </a:cubicBezTo>
                  <a:cubicBezTo>
                    <a:pt x="181" y="58"/>
                    <a:pt x="157" y="76"/>
                    <a:pt x="133" y="100"/>
                  </a:cubicBezTo>
                  <a:cubicBezTo>
                    <a:pt x="128" y="104"/>
                    <a:pt x="119" y="113"/>
                    <a:pt x="119" y="113"/>
                  </a:cubicBezTo>
                  <a:cubicBezTo>
                    <a:pt x="112" y="136"/>
                    <a:pt x="106" y="152"/>
                    <a:pt x="93" y="172"/>
                  </a:cubicBezTo>
                  <a:cubicBezTo>
                    <a:pt x="85" y="200"/>
                    <a:pt x="77" y="226"/>
                    <a:pt x="61" y="251"/>
                  </a:cubicBezTo>
                  <a:cubicBezTo>
                    <a:pt x="53" y="282"/>
                    <a:pt x="45" y="313"/>
                    <a:pt x="34" y="343"/>
                  </a:cubicBezTo>
                  <a:cubicBezTo>
                    <a:pt x="24" y="417"/>
                    <a:pt x="0" y="560"/>
                    <a:pt x="61" y="617"/>
                  </a:cubicBezTo>
                  <a:cubicBezTo>
                    <a:pt x="69" y="644"/>
                    <a:pt x="76" y="655"/>
                    <a:pt x="100" y="670"/>
                  </a:cubicBezTo>
                  <a:cubicBezTo>
                    <a:pt x="129" y="713"/>
                    <a:pt x="249" y="754"/>
                    <a:pt x="303" y="761"/>
                  </a:cubicBezTo>
                  <a:cubicBezTo>
                    <a:pt x="347" y="759"/>
                    <a:pt x="391" y="759"/>
                    <a:pt x="434" y="755"/>
                  </a:cubicBezTo>
                  <a:cubicBezTo>
                    <a:pt x="454" y="753"/>
                    <a:pt x="493" y="742"/>
                    <a:pt x="493" y="742"/>
                  </a:cubicBezTo>
                  <a:cubicBezTo>
                    <a:pt x="540" y="710"/>
                    <a:pt x="555" y="658"/>
                    <a:pt x="571" y="604"/>
                  </a:cubicBezTo>
                  <a:cubicBezTo>
                    <a:pt x="566" y="459"/>
                    <a:pt x="562" y="315"/>
                    <a:pt x="538" y="172"/>
                  </a:cubicBezTo>
                  <a:cubicBezTo>
                    <a:pt x="532" y="135"/>
                    <a:pt x="515" y="98"/>
                    <a:pt x="506" y="6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7" name="Freeform 43"/>
            <p:cNvSpPr>
              <a:spLocks/>
            </p:cNvSpPr>
            <p:nvPr/>
          </p:nvSpPr>
          <p:spPr bwMode="auto">
            <a:xfrm>
              <a:off x="2016" y="1872"/>
              <a:ext cx="842" cy="1639"/>
            </a:xfrm>
            <a:custGeom>
              <a:avLst/>
              <a:gdLst>
                <a:gd name="T0" fmla="*/ 639 w 842"/>
                <a:gd name="T1" fmla="*/ 54 h 1639"/>
                <a:gd name="T2" fmla="*/ 580 w 842"/>
                <a:gd name="T3" fmla="*/ 21 h 1639"/>
                <a:gd name="T4" fmla="*/ 541 w 842"/>
                <a:gd name="T5" fmla="*/ 8 h 1639"/>
                <a:gd name="T6" fmla="*/ 383 w 842"/>
                <a:gd name="T7" fmla="*/ 21 h 1639"/>
                <a:gd name="T8" fmla="*/ 325 w 842"/>
                <a:gd name="T9" fmla="*/ 73 h 1639"/>
                <a:gd name="T10" fmla="*/ 298 w 842"/>
                <a:gd name="T11" fmla="*/ 113 h 1639"/>
                <a:gd name="T12" fmla="*/ 266 w 842"/>
                <a:gd name="T13" fmla="*/ 178 h 1639"/>
                <a:gd name="T14" fmla="*/ 187 w 842"/>
                <a:gd name="T15" fmla="*/ 453 h 1639"/>
                <a:gd name="T16" fmla="*/ 141 w 842"/>
                <a:gd name="T17" fmla="*/ 603 h 1639"/>
                <a:gd name="T18" fmla="*/ 102 w 842"/>
                <a:gd name="T19" fmla="*/ 780 h 1639"/>
                <a:gd name="T20" fmla="*/ 69 w 842"/>
                <a:gd name="T21" fmla="*/ 963 h 1639"/>
                <a:gd name="T22" fmla="*/ 37 w 842"/>
                <a:gd name="T23" fmla="*/ 1114 h 1639"/>
                <a:gd name="T24" fmla="*/ 10 w 842"/>
                <a:gd name="T25" fmla="*/ 1251 h 1639"/>
                <a:gd name="T26" fmla="*/ 10 w 842"/>
                <a:gd name="T27" fmla="*/ 1415 h 1639"/>
                <a:gd name="T28" fmla="*/ 37 w 842"/>
                <a:gd name="T29" fmla="*/ 1461 h 1639"/>
                <a:gd name="T30" fmla="*/ 187 w 842"/>
                <a:gd name="T31" fmla="*/ 1572 h 1639"/>
                <a:gd name="T32" fmla="*/ 370 w 842"/>
                <a:gd name="T33" fmla="*/ 1618 h 1639"/>
                <a:gd name="T34" fmla="*/ 743 w 842"/>
                <a:gd name="T35" fmla="*/ 1585 h 1639"/>
                <a:gd name="T36" fmla="*/ 776 w 842"/>
                <a:gd name="T37" fmla="*/ 1553 h 1639"/>
                <a:gd name="T38" fmla="*/ 815 w 842"/>
                <a:gd name="T39" fmla="*/ 1526 h 1639"/>
                <a:gd name="T40" fmla="*/ 842 w 842"/>
                <a:gd name="T41" fmla="*/ 1467 h 1639"/>
                <a:gd name="T42" fmla="*/ 802 w 842"/>
                <a:gd name="T43" fmla="*/ 806 h 1639"/>
                <a:gd name="T44" fmla="*/ 796 w 842"/>
                <a:gd name="T45" fmla="*/ 649 h 1639"/>
                <a:gd name="T46" fmla="*/ 789 w 842"/>
                <a:gd name="T47" fmla="*/ 617 h 1639"/>
                <a:gd name="T48" fmla="*/ 783 w 842"/>
                <a:gd name="T49" fmla="*/ 564 h 1639"/>
                <a:gd name="T50" fmla="*/ 770 w 842"/>
                <a:gd name="T51" fmla="*/ 492 h 1639"/>
                <a:gd name="T52" fmla="*/ 743 w 842"/>
                <a:gd name="T53" fmla="*/ 315 h 1639"/>
                <a:gd name="T54" fmla="*/ 685 w 842"/>
                <a:gd name="T55" fmla="*/ 145 h 1639"/>
                <a:gd name="T56" fmla="*/ 658 w 842"/>
                <a:gd name="T57" fmla="*/ 86 h 1639"/>
                <a:gd name="T58" fmla="*/ 639 w 842"/>
                <a:gd name="T59" fmla="*/ 54 h 1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42" h="1639">
                  <a:moveTo>
                    <a:pt x="639" y="54"/>
                  </a:moveTo>
                  <a:cubicBezTo>
                    <a:pt x="591" y="21"/>
                    <a:pt x="616" y="33"/>
                    <a:pt x="580" y="21"/>
                  </a:cubicBezTo>
                  <a:cubicBezTo>
                    <a:pt x="567" y="17"/>
                    <a:pt x="541" y="8"/>
                    <a:pt x="541" y="8"/>
                  </a:cubicBezTo>
                  <a:cubicBezTo>
                    <a:pt x="539" y="8"/>
                    <a:pt x="424" y="0"/>
                    <a:pt x="383" y="21"/>
                  </a:cubicBezTo>
                  <a:cubicBezTo>
                    <a:pt x="364" y="31"/>
                    <a:pt x="333" y="61"/>
                    <a:pt x="325" y="73"/>
                  </a:cubicBezTo>
                  <a:cubicBezTo>
                    <a:pt x="316" y="86"/>
                    <a:pt x="298" y="113"/>
                    <a:pt x="298" y="113"/>
                  </a:cubicBezTo>
                  <a:cubicBezTo>
                    <a:pt x="290" y="137"/>
                    <a:pt x="280" y="157"/>
                    <a:pt x="266" y="178"/>
                  </a:cubicBezTo>
                  <a:cubicBezTo>
                    <a:pt x="241" y="270"/>
                    <a:pt x="213" y="361"/>
                    <a:pt x="187" y="453"/>
                  </a:cubicBezTo>
                  <a:cubicBezTo>
                    <a:pt x="173" y="504"/>
                    <a:pt x="165" y="556"/>
                    <a:pt x="141" y="603"/>
                  </a:cubicBezTo>
                  <a:cubicBezTo>
                    <a:pt x="128" y="661"/>
                    <a:pt x="111" y="721"/>
                    <a:pt x="102" y="780"/>
                  </a:cubicBezTo>
                  <a:cubicBezTo>
                    <a:pt x="93" y="839"/>
                    <a:pt x="90" y="906"/>
                    <a:pt x="69" y="963"/>
                  </a:cubicBezTo>
                  <a:cubicBezTo>
                    <a:pt x="63" y="1016"/>
                    <a:pt x="52" y="1064"/>
                    <a:pt x="37" y="1114"/>
                  </a:cubicBezTo>
                  <a:cubicBezTo>
                    <a:pt x="31" y="1160"/>
                    <a:pt x="22" y="1206"/>
                    <a:pt x="10" y="1251"/>
                  </a:cubicBezTo>
                  <a:cubicBezTo>
                    <a:pt x="1" y="1328"/>
                    <a:pt x="0" y="1314"/>
                    <a:pt x="10" y="1415"/>
                  </a:cubicBezTo>
                  <a:cubicBezTo>
                    <a:pt x="12" y="1436"/>
                    <a:pt x="26" y="1443"/>
                    <a:pt x="37" y="1461"/>
                  </a:cubicBezTo>
                  <a:cubicBezTo>
                    <a:pt x="74" y="1520"/>
                    <a:pt x="120" y="1552"/>
                    <a:pt x="187" y="1572"/>
                  </a:cubicBezTo>
                  <a:cubicBezTo>
                    <a:pt x="237" y="1604"/>
                    <a:pt x="313" y="1612"/>
                    <a:pt x="370" y="1618"/>
                  </a:cubicBezTo>
                  <a:cubicBezTo>
                    <a:pt x="686" y="1611"/>
                    <a:pt x="596" y="1639"/>
                    <a:pt x="743" y="1585"/>
                  </a:cubicBezTo>
                  <a:cubicBezTo>
                    <a:pt x="754" y="1574"/>
                    <a:pt x="763" y="1562"/>
                    <a:pt x="776" y="1553"/>
                  </a:cubicBezTo>
                  <a:cubicBezTo>
                    <a:pt x="789" y="1544"/>
                    <a:pt x="815" y="1526"/>
                    <a:pt x="815" y="1526"/>
                  </a:cubicBezTo>
                  <a:cubicBezTo>
                    <a:pt x="832" y="1480"/>
                    <a:pt x="821" y="1499"/>
                    <a:pt x="842" y="1467"/>
                  </a:cubicBezTo>
                  <a:cubicBezTo>
                    <a:pt x="837" y="1241"/>
                    <a:pt x="826" y="1028"/>
                    <a:pt x="802" y="806"/>
                  </a:cubicBezTo>
                  <a:cubicBezTo>
                    <a:pt x="800" y="754"/>
                    <a:pt x="800" y="701"/>
                    <a:pt x="796" y="649"/>
                  </a:cubicBezTo>
                  <a:cubicBezTo>
                    <a:pt x="795" y="638"/>
                    <a:pt x="791" y="628"/>
                    <a:pt x="789" y="617"/>
                  </a:cubicBezTo>
                  <a:cubicBezTo>
                    <a:pt x="786" y="599"/>
                    <a:pt x="786" y="582"/>
                    <a:pt x="783" y="564"/>
                  </a:cubicBezTo>
                  <a:cubicBezTo>
                    <a:pt x="779" y="540"/>
                    <a:pt x="770" y="492"/>
                    <a:pt x="770" y="492"/>
                  </a:cubicBezTo>
                  <a:cubicBezTo>
                    <a:pt x="765" y="431"/>
                    <a:pt x="763" y="373"/>
                    <a:pt x="743" y="315"/>
                  </a:cubicBezTo>
                  <a:cubicBezTo>
                    <a:pt x="734" y="251"/>
                    <a:pt x="711" y="202"/>
                    <a:pt x="685" y="145"/>
                  </a:cubicBezTo>
                  <a:cubicBezTo>
                    <a:pt x="653" y="75"/>
                    <a:pt x="687" y="131"/>
                    <a:pt x="658" y="86"/>
                  </a:cubicBezTo>
                  <a:cubicBezTo>
                    <a:pt x="657" y="82"/>
                    <a:pt x="639" y="27"/>
                    <a:pt x="639" y="5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5" name="Freeform 41"/>
            <p:cNvSpPr>
              <a:spLocks/>
            </p:cNvSpPr>
            <p:nvPr/>
          </p:nvSpPr>
          <p:spPr bwMode="auto">
            <a:xfrm>
              <a:off x="308" y="1416"/>
              <a:ext cx="1132" cy="2040"/>
            </a:xfrm>
            <a:custGeom>
              <a:avLst/>
              <a:gdLst>
                <a:gd name="T0" fmla="*/ 569 w 1132"/>
                <a:gd name="T1" fmla="*/ 24 h 2040"/>
                <a:gd name="T2" fmla="*/ 477 w 1132"/>
                <a:gd name="T3" fmla="*/ 89 h 2040"/>
                <a:gd name="T4" fmla="*/ 438 w 1132"/>
                <a:gd name="T5" fmla="*/ 109 h 2040"/>
                <a:gd name="T6" fmla="*/ 405 w 1132"/>
                <a:gd name="T7" fmla="*/ 148 h 2040"/>
                <a:gd name="T8" fmla="*/ 379 w 1132"/>
                <a:gd name="T9" fmla="*/ 188 h 2040"/>
                <a:gd name="T10" fmla="*/ 333 w 1132"/>
                <a:gd name="T11" fmla="*/ 299 h 2040"/>
                <a:gd name="T12" fmla="*/ 294 w 1132"/>
                <a:gd name="T13" fmla="*/ 430 h 2040"/>
                <a:gd name="T14" fmla="*/ 229 w 1132"/>
                <a:gd name="T15" fmla="*/ 652 h 2040"/>
                <a:gd name="T16" fmla="*/ 183 w 1132"/>
                <a:gd name="T17" fmla="*/ 868 h 2040"/>
                <a:gd name="T18" fmla="*/ 137 w 1132"/>
                <a:gd name="T19" fmla="*/ 1124 h 2040"/>
                <a:gd name="T20" fmla="*/ 78 w 1132"/>
                <a:gd name="T21" fmla="*/ 1300 h 2040"/>
                <a:gd name="T22" fmla="*/ 26 w 1132"/>
                <a:gd name="T23" fmla="*/ 1516 h 2040"/>
                <a:gd name="T24" fmla="*/ 26 w 1132"/>
                <a:gd name="T25" fmla="*/ 1785 h 2040"/>
                <a:gd name="T26" fmla="*/ 59 w 1132"/>
                <a:gd name="T27" fmla="*/ 1870 h 2040"/>
                <a:gd name="T28" fmla="*/ 176 w 1132"/>
                <a:gd name="T29" fmla="*/ 1981 h 2040"/>
                <a:gd name="T30" fmla="*/ 255 w 1132"/>
                <a:gd name="T31" fmla="*/ 2027 h 2040"/>
                <a:gd name="T32" fmla="*/ 366 w 1132"/>
                <a:gd name="T33" fmla="*/ 2040 h 2040"/>
                <a:gd name="T34" fmla="*/ 733 w 1132"/>
                <a:gd name="T35" fmla="*/ 2014 h 2040"/>
                <a:gd name="T36" fmla="*/ 936 w 1132"/>
                <a:gd name="T37" fmla="*/ 1968 h 2040"/>
                <a:gd name="T38" fmla="*/ 1001 w 1132"/>
                <a:gd name="T39" fmla="*/ 1955 h 2040"/>
                <a:gd name="T40" fmla="*/ 1040 w 1132"/>
                <a:gd name="T41" fmla="*/ 1942 h 2040"/>
                <a:gd name="T42" fmla="*/ 1080 w 1132"/>
                <a:gd name="T43" fmla="*/ 1922 h 2040"/>
                <a:gd name="T44" fmla="*/ 1106 w 1132"/>
                <a:gd name="T45" fmla="*/ 1883 h 2040"/>
                <a:gd name="T46" fmla="*/ 1132 w 1132"/>
                <a:gd name="T47" fmla="*/ 1791 h 2040"/>
                <a:gd name="T48" fmla="*/ 1112 w 1132"/>
                <a:gd name="T49" fmla="*/ 1464 h 2040"/>
                <a:gd name="T50" fmla="*/ 1073 w 1132"/>
                <a:gd name="T51" fmla="*/ 1268 h 2040"/>
                <a:gd name="T52" fmla="*/ 1027 w 1132"/>
                <a:gd name="T53" fmla="*/ 1156 h 2040"/>
                <a:gd name="T54" fmla="*/ 929 w 1132"/>
                <a:gd name="T55" fmla="*/ 862 h 2040"/>
                <a:gd name="T56" fmla="*/ 896 w 1132"/>
                <a:gd name="T57" fmla="*/ 646 h 2040"/>
                <a:gd name="T58" fmla="*/ 870 w 1132"/>
                <a:gd name="T59" fmla="*/ 476 h 2040"/>
                <a:gd name="T60" fmla="*/ 798 w 1132"/>
                <a:gd name="T61" fmla="*/ 148 h 2040"/>
                <a:gd name="T62" fmla="*/ 765 w 1132"/>
                <a:gd name="T63" fmla="*/ 89 h 2040"/>
                <a:gd name="T64" fmla="*/ 667 w 1132"/>
                <a:gd name="T65" fmla="*/ 4 h 2040"/>
                <a:gd name="T66" fmla="*/ 569 w 1132"/>
                <a:gd name="T67" fmla="*/ 24 h 2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32" h="2040">
                  <a:moveTo>
                    <a:pt x="569" y="24"/>
                  </a:moveTo>
                  <a:cubicBezTo>
                    <a:pt x="539" y="44"/>
                    <a:pt x="508" y="70"/>
                    <a:pt x="477" y="89"/>
                  </a:cubicBezTo>
                  <a:cubicBezTo>
                    <a:pt x="442" y="110"/>
                    <a:pt x="474" y="79"/>
                    <a:pt x="438" y="109"/>
                  </a:cubicBezTo>
                  <a:cubicBezTo>
                    <a:pt x="426" y="119"/>
                    <a:pt x="414" y="135"/>
                    <a:pt x="405" y="148"/>
                  </a:cubicBezTo>
                  <a:cubicBezTo>
                    <a:pt x="396" y="161"/>
                    <a:pt x="379" y="188"/>
                    <a:pt x="379" y="188"/>
                  </a:cubicBezTo>
                  <a:cubicBezTo>
                    <a:pt x="367" y="223"/>
                    <a:pt x="360" y="274"/>
                    <a:pt x="333" y="299"/>
                  </a:cubicBezTo>
                  <a:cubicBezTo>
                    <a:pt x="325" y="344"/>
                    <a:pt x="308" y="387"/>
                    <a:pt x="294" y="430"/>
                  </a:cubicBezTo>
                  <a:cubicBezTo>
                    <a:pt x="270" y="503"/>
                    <a:pt x="250" y="578"/>
                    <a:pt x="229" y="652"/>
                  </a:cubicBezTo>
                  <a:cubicBezTo>
                    <a:pt x="209" y="723"/>
                    <a:pt x="205" y="798"/>
                    <a:pt x="183" y="868"/>
                  </a:cubicBezTo>
                  <a:cubicBezTo>
                    <a:pt x="172" y="954"/>
                    <a:pt x="166" y="1042"/>
                    <a:pt x="137" y="1124"/>
                  </a:cubicBezTo>
                  <a:cubicBezTo>
                    <a:pt x="129" y="1184"/>
                    <a:pt x="102" y="1243"/>
                    <a:pt x="78" y="1300"/>
                  </a:cubicBezTo>
                  <a:cubicBezTo>
                    <a:pt x="50" y="1367"/>
                    <a:pt x="42" y="1445"/>
                    <a:pt x="26" y="1516"/>
                  </a:cubicBezTo>
                  <a:cubicBezTo>
                    <a:pt x="16" y="1607"/>
                    <a:pt x="0" y="1693"/>
                    <a:pt x="26" y="1785"/>
                  </a:cubicBezTo>
                  <a:cubicBezTo>
                    <a:pt x="34" y="1815"/>
                    <a:pt x="36" y="1849"/>
                    <a:pt x="59" y="1870"/>
                  </a:cubicBezTo>
                  <a:cubicBezTo>
                    <a:pt x="79" y="1933"/>
                    <a:pt x="124" y="1950"/>
                    <a:pt x="176" y="1981"/>
                  </a:cubicBezTo>
                  <a:cubicBezTo>
                    <a:pt x="191" y="1990"/>
                    <a:pt x="234" y="2023"/>
                    <a:pt x="255" y="2027"/>
                  </a:cubicBezTo>
                  <a:cubicBezTo>
                    <a:pt x="292" y="2034"/>
                    <a:pt x="366" y="2040"/>
                    <a:pt x="366" y="2040"/>
                  </a:cubicBezTo>
                  <a:cubicBezTo>
                    <a:pt x="496" y="2036"/>
                    <a:pt x="609" y="2037"/>
                    <a:pt x="733" y="2014"/>
                  </a:cubicBezTo>
                  <a:cubicBezTo>
                    <a:pt x="786" y="1977"/>
                    <a:pt x="874" y="1981"/>
                    <a:pt x="936" y="1968"/>
                  </a:cubicBezTo>
                  <a:cubicBezTo>
                    <a:pt x="1001" y="1954"/>
                    <a:pt x="960" y="1968"/>
                    <a:pt x="1001" y="1955"/>
                  </a:cubicBezTo>
                  <a:cubicBezTo>
                    <a:pt x="1014" y="1951"/>
                    <a:pt x="1040" y="1942"/>
                    <a:pt x="1040" y="1942"/>
                  </a:cubicBezTo>
                  <a:cubicBezTo>
                    <a:pt x="1052" y="1934"/>
                    <a:pt x="1069" y="1933"/>
                    <a:pt x="1080" y="1922"/>
                  </a:cubicBezTo>
                  <a:cubicBezTo>
                    <a:pt x="1091" y="1911"/>
                    <a:pt x="1106" y="1883"/>
                    <a:pt x="1106" y="1883"/>
                  </a:cubicBezTo>
                  <a:cubicBezTo>
                    <a:pt x="1115" y="1852"/>
                    <a:pt x="1124" y="1822"/>
                    <a:pt x="1132" y="1791"/>
                  </a:cubicBezTo>
                  <a:cubicBezTo>
                    <a:pt x="1128" y="1669"/>
                    <a:pt x="1126" y="1577"/>
                    <a:pt x="1112" y="1464"/>
                  </a:cubicBezTo>
                  <a:cubicBezTo>
                    <a:pt x="1102" y="1384"/>
                    <a:pt x="1107" y="1335"/>
                    <a:pt x="1073" y="1268"/>
                  </a:cubicBezTo>
                  <a:cubicBezTo>
                    <a:pt x="1064" y="1230"/>
                    <a:pt x="1049" y="1189"/>
                    <a:pt x="1027" y="1156"/>
                  </a:cubicBezTo>
                  <a:cubicBezTo>
                    <a:pt x="994" y="1058"/>
                    <a:pt x="967" y="958"/>
                    <a:pt x="929" y="862"/>
                  </a:cubicBezTo>
                  <a:cubicBezTo>
                    <a:pt x="922" y="790"/>
                    <a:pt x="909" y="718"/>
                    <a:pt x="896" y="646"/>
                  </a:cubicBezTo>
                  <a:cubicBezTo>
                    <a:pt x="886" y="589"/>
                    <a:pt x="885" y="532"/>
                    <a:pt x="870" y="476"/>
                  </a:cubicBezTo>
                  <a:cubicBezTo>
                    <a:pt x="858" y="385"/>
                    <a:pt x="849" y="227"/>
                    <a:pt x="798" y="148"/>
                  </a:cubicBezTo>
                  <a:cubicBezTo>
                    <a:pt x="782" y="100"/>
                    <a:pt x="795" y="119"/>
                    <a:pt x="765" y="89"/>
                  </a:cubicBezTo>
                  <a:cubicBezTo>
                    <a:pt x="751" y="44"/>
                    <a:pt x="710" y="19"/>
                    <a:pt x="667" y="4"/>
                  </a:cubicBezTo>
                  <a:cubicBezTo>
                    <a:pt x="585" y="12"/>
                    <a:pt x="617" y="0"/>
                    <a:pt x="569" y="2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Shallow Parsing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990600" y="1828800"/>
            <a:ext cx="7077075" cy="3079750"/>
            <a:chOff x="655" y="1017"/>
            <a:chExt cx="4458" cy="1940"/>
          </a:xfrm>
        </p:grpSpPr>
        <p:sp>
          <p:nvSpPr>
            <p:cNvPr id="26629" name="Text Box 5"/>
            <p:cNvSpPr txBox="1">
              <a:spLocks noChangeArrowheads="1"/>
            </p:cNvSpPr>
            <p:nvPr/>
          </p:nvSpPr>
          <p:spPr bwMode="auto">
            <a:xfrm>
              <a:off x="1584" y="1017"/>
              <a:ext cx="2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S</a:t>
              </a:r>
            </a:p>
          </p:txBody>
        </p:sp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768" y="1401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NP</a:t>
              </a:r>
            </a:p>
          </p:txBody>
        </p:sp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2352" y="1401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VP</a:t>
              </a:r>
            </a:p>
          </p:txBody>
        </p:sp>
        <p:sp>
          <p:nvSpPr>
            <p:cNvPr id="26632" name="Text Box 8"/>
            <p:cNvSpPr txBox="1">
              <a:spLocks noChangeArrowheads="1"/>
            </p:cNvSpPr>
            <p:nvPr/>
          </p:nvSpPr>
          <p:spPr bwMode="auto">
            <a:xfrm>
              <a:off x="2352" y="1785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NP</a:t>
              </a:r>
            </a:p>
          </p:txBody>
        </p:sp>
        <p:sp>
          <p:nvSpPr>
            <p:cNvPr id="26633" name="Text Box 9"/>
            <p:cNvSpPr txBox="1">
              <a:spLocks noChangeArrowheads="1"/>
            </p:cNvSpPr>
            <p:nvPr/>
          </p:nvSpPr>
          <p:spPr bwMode="auto">
            <a:xfrm>
              <a:off x="3552" y="1785"/>
              <a:ext cx="2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PP</a:t>
              </a:r>
            </a:p>
          </p:txBody>
        </p:sp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4074" y="2169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VP</a:t>
              </a:r>
            </a:p>
          </p:txBody>
        </p:sp>
        <p:cxnSp>
          <p:nvCxnSpPr>
            <p:cNvPr id="26635" name="AutoShape 11"/>
            <p:cNvCxnSpPr>
              <a:cxnSpLocks noChangeShapeType="1"/>
              <a:stCxn id="26629" idx="2"/>
              <a:endCxn id="26630" idx="0"/>
            </p:cNvCxnSpPr>
            <p:nvPr/>
          </p:nvCxnSpPr>
          <p:spPr bwMode="auto">
            <a:xfrm flipH="1">
              <a:off x="924" y="1248"/>
              <a:ext cx="767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36" name="AutoShape 12"/>
            <p:cNvCxnSpPr>
              <a:cxnSpLocks noChangeShapeType="1"/>
              <a:stCxn id="26629" idx="2"/>
              <a:endCxn id="26631" idx="0"/>
            </p:cNvCxnSpPr>
            <p:nvPr/>
          </p:nvCxnSpPr>
          <p:spPr bwMode="auto">
            <a:xfrm>
              <a:off x="1691" y="1248"/>
              <a:ext cx="812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37" name="AutoShape 13"/>
            <p:cNvCxnSpPr>
              <a:cxnSpLocks noChangeShapeType="1"/>
              <a:stCxn id="26631" idx="2"/>
              <a:endCxn id="26632" idx="0"/>
            </p:cNvCxnSpPr>
            <p:nvPr/>
          </p:nvCxnSpPr>
          <p:spPr bwMode="auto">
            <a:xfrm>
              <a:off x="2503" y="1632"/>
              <a:ext cx="5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38" name="AutoShape 14"/>
            <p:cNvCxnSpPr>
              <a:cxnSpLocks noChangeShapeType="1"/>
              <a:stCxn id="26631" idx="2"/>
              <a:endCxn id="26633" idx="0"/>
            </p:cNvCxnSpPr>
            <p:nvPr/>
          </p:nvCxnSpPr>
          <p:spPr bwMode="auto">
            <a:xfrm>
              <a:off x="2503" y="1632"/>
              <a:ext cx="1194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39" name="AutoShape 15"/>
            <p:cNvCxnSpPr>
              <a:cxnSpLocks noChangeShapeType="1"/>
              <a:stCxn id="26631" idx="2"/>
              <a:endCxn id="26633" idx="0"/>
            </p:cNvCxnSpPr>
            <p:nvPr/>
          </p:nvCxnSpPr>
          <p:spPr bwMode="auto">
            <a:xfrm>
              <a:off x="2503" y="1632"/>
              <a:ext cx="1194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640" name="Text Box 16"/>
            <p:cNvSpPr txBox="1">
              <a:spLocks noChangeArrowheads="1"/>
            </p:cNvSpPr>
            <p:nvPr/>
          </p:nvSpPr>
          <p:spPr bwMode="auto">
            <a:xfrm>
              <a:off x="4636" y="2562"/>
              <a:ext cx="4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ADJP</a:t>
              </a:r>
            </a:p>
          </p:txBody>
        </p:sp>
        <p:cxnSp>
          <p:nvCxnSpPr>
            <p:cNvPr id="26641" name="AutoShape 17"/>
            <p:cNvCxnSpPr>
              <a:cxnSpLocks noChangeShapeType="1"/>
              <a:stCxn id="26634" idx="2"/>
              <a:endCxn id="26640" idx="0"/>
            </p:cNvCxnSpPr>
            <p:nvPr/>
          </p:nvCxnSpPr>
          <p:spPr bwMode="auto">
            <a:xfrm>
              <a:off x="4225" y="2400"/>
              <a:ext cx="650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2" name="AutoShape 18"/>
            <p:cNvCxnSpPr>
              <a:cxnSpLocks noChangeShapeType="1"/>
              <a:stCxn id="26630" idx="2"/>
            </p:cNvCxnSpPr>
            <p:nvPr/>
          </p:nvCxnSpPr>
          <p:spPr bwMode="auto">
            <a:xfrm>
              <a:off x="924" y="1632"/>
              <a:ext cx="206" cy="1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3" name="AutoShape 19"/>
            <p:cNvCxnSpPr>
              <a:cxnSpLocks noChangeShapeType="1"/>
              <a:stCxn id="26632" idx="2"/>
            </p:cNvCxnSpPr>
            <p:nvPr/>
          </p:nvCxnSpPr>
          <p:spPr bwMode="auto">
            <a:xfrm flipH="1">
              <a:off x="2287" y="2016"/>
              <a:ext cx="221" cy="9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4" name="AutoShape 20"/>
            <p:cNvCxnSpPr>
              <a:cxnSpLocks noChangeShapeType="1"/>
              <a:stCxn id="26632" idx="2"/>
            </p:cNvCxnSpPr>
            <p:nvPr/>
          </p:nvCxnSpPr>
          <p:spPr bwMode="auto">
            <a:xfrm>
              <a:off x="2508" y="2016"/>
              <a:ext cx="176" cy="9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5" name="AutoShape 21"/>
            <p:cNvCxnSpPr>
              <a:cxnSpLocks noChangeShapeType="1"/>
              <a:stCxn id="26633" idx="2"/>
            </p:cNvCxnSpPr>
            <p:nvPr/>
          </p:nvCxnSpPr>
          <p:spPr bwMode="auto">
            <a:xfrm flipH="1">
              <a:off x="3059" y="2016"/>
              <a:ext cx="638" cy="9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6" name="AutoShape 22"/>
            <p:cNvCxnSpPr>
              <a:cxnSpLocks noChangeShapeType="1"/>
              <a:stCxn id="26633" idx="2"/>
              <a:endCxn id="26634" idx="0"/>
            </p:cNvCxnSpPr>
            <p:nvPr/>
          </p:nvCxnSpPr>
          <p:spPr bwMode="auto">
            <a:xfrm>
              <a:off x="3697" y="2016"/>
              <a:ext cx="528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7" name="AutoShape 23"/>
            <p:cNvCxnSpPr>
              <a:cxnSpLocks noChangeShapeType="1"/>
              <a:stCxn id="26650" idx="2"/>
            </p:cNvCxnSpPr>
            <p:nvPr/>
          </p:nvCxnSpPr>
          <p:spPr bwMode="auto">
            <a:xfrm flipH="1">
              <a:off x="4224" y="2793"/>
              <a:ext cx="3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8" name="AutoShape 24"/>
            <p:cNvCxnSpPr>
              <a:cxnSpLocks noChangeShapeType="1"/>
              <a:stCxn id="26640" idx="2"/>
            </p:cNvCxnSpPr>
            <p:nvPr/>
          </p:nvCxnSpPr>
          <p:spPr bwMode="auto">
            <a:xfrm>
              <a:off x="4875" y="2793"/>
              <a:ext cx="1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9" name="AutoShape 25"/>
            <p:cNvCxnSpPr>
              <a:cxnSpLocks noChangeShapeType="1"/>
              <a:stCxn id="26630" idx="2"/>
            </p:cNvCxnSpPr>
            <p:nvPr/>
          </p:nvCxnSpPr>
          <p:spPr bwMode="auto">
            <a:xfrm flipH="1">
              <a:off x="655" y="1632"/>
              <a:ext cx="269" cy="1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650" name="Text Box 26"/>
            <p:cNvSpPr txBox="1">
              <a:spLocks noChangeArrowheads="1"/>
            </p:cNvSpPr>
            <p:nvPr/>
          </p:nvSpPr>
          <p:spPr bwMode="auto">
            <a:xfrm>
              <a:off x="4071" y="2562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NP</a:t>
              </a:r>
            </a:p>
          </p:txBody>
        </p:sp>
        <p:cxnSp>
          <p:nvCxnSpPr>
            <p:cNvPr id="26651" name="AutoShape 27"/>
            <p:cNvCxnSpPr>
              <a:cxnSpLocks noChangeShapeType="1"/>
              <a:stCxn id="26634" idx="2"/>
              <a:endCxn id="26650" idx="0"/>
            </p:cNvCxnSpPr>
            <p:nvPr/>
          </p:nvCxnSpPr>
          <p:spPr bwMode="auto">
            <a:xfrm>
              <a:off x="4225" y="2400"/>
              <a:ext cx="2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52" name="AutoShape 28"/>
            <p:cNvCxnSpPr>
              <a:cxnSpLocks noChangeShapeType="1"/>
              <a:stCxn id="26634" idx="2"/>
            </p:cNvCxnSpPr>
            <p:nvPr/>
          </p:nvCxnSpPr>
          <p:spPr bwMode="auto">
            <a:xfrm flipH="1">
              <a:off x="3584" y="2400"/>
              <a:ext cx="641" cy="55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53" name="AutoShape 29"/>
            <p:cNvCxnSpPr>
              <a:cxnSpLocks noChangeShapeType="1"/>
              <a:stCxn id="26631" idx="2"/>
            </p:cNvCxnSpPr>
            <p:nvPr/>
          </p:nvCxnSpPr>
          <p:spPr bwMode="auto">
            <a:xfrm flipH="1">
              <a:off x="1734" y="1632"/>
              <a:ext cx="769" cy="1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654" name="Group 30"/>
          <p:cNvGrpSpPr>
            <a:grpSpLocks/>
          </p:cNvGrpSpPr>
          <p:nvPr/>
        </p:nvGrpSpPr>
        <p:grpSpPr bwMode="auto">
          <a:xfrm>
            <a:off x="762000" y="4953000"/>
            <a:ext cx="7200900" cy="366713"/>
            <a:chOff x="480" y="2957"/>
            <a:chExt cx="4536" cy="231"/>
          </a:xfrm>
        </p:grpSpPr>
        <p:sp>
          <p:nvSpPr>
            <p:cNvPr id="26655" name="Text Box 31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Brown</a:t>
              </a:r>
            </a:p>
          </p:txBody>
        </p:sp>
        <p:sp>
          <p:nvSpPr>
            <p:cNvPr id="26656" name="Text Box 32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blamed</a:t>
              </a:r>
            </a:p>
          </p:txBody>
        </p:sp>
        <p:sp>
          <p:nvSpPr>
            <p:cNvPr id="26657" name="Text Box 33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26658" name="Text Box 34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Bob</a:t>
              </a:r>
            </a:p>
          </p:txBody>
        </p:sp>
        <p:sp>
          <p:nvSpPr>
            <p:cNvPr id="26659" name="Text Box 35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making</a:t>
              </a:r>
            </a:p>
          </p:txBody>
        </p:sp>
        <p:sp>
          <p:nvSpPr>
            <p:cNvPr id="26660" name="Text Box 36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things</a:t>
              </a:r>
            </a:p>
          </p:txBody>
        </p:sp>
        <p:sp>
          <p:nvSpPr>
            <p:cNvPr id="26661" name="Text Box 37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dirty</a:t>
              </a:r>
            </a:p>
          </p:txBody>
        </p:sp>
        <p:sp>
          <p:nvSpPr>
            <p:cNvPr id="26662" name="Text Box 38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26663" name="Text Box 39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for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E421E-E29A-4EF7-B971-74E0D47633F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7694" name="Rectangle 46"/>
          <p:cNvSpPr>
            <a:spLocks noChangeArrowheads="1"/>
          </p:cNvSpPr>
          <p:nvPr/>
        </p:nvSpPr>
        <p:spPr bwMode="auto">
          <a:xfrm>
            <a:off x="1066800" y="4800600"/>
            <a:ext cx="7467600" cy="990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6738" y="1828800"/>
            <a:ext cx="8272462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200"/>
              <a:t>Not all the parse tree information is needed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It should do better than full parsing in those specific parts</a:t>
            </a:r>
          </a:p>
          <a:p>
            <a:pPr>
              <a:lnSpc>
                <a:spcPct val="80000"/>
              </a:lnSpc>
            </a:pPr>
            <a:r>
              <a:rPr lang="en-US" altLang="en-US" sz="2200"/>
              <a:t>It can be done more robuslty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More adaptive to data from new domains (Li &amp; Roth’ CoNLL’01)</a:t>
            </a:r>
          </a:p>
          <a:p>
            <a:pPr lvl="1"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200"/>
              <a:t>Shallow parsing as an intermediate step toward full parsing</a:t>
            </a:r>
          </a:p>
          <a:p>
            <a:pPr>
              <a:lnSpc>
                <a:spcPct val="80000"/>
              </a:lnSpc>
            </a:pPr>
            <a:endParaRPr lang="en-US" altLang="en-US" sz="2200"/>
          </a:p>
          <a:p>
            <a:pPr>
              <a:lnSpc>
                <a:spcPct val="80000"/>
              </a:lnSpc>
            </a:pPr>
            <a:r>
              <a:rPr lang="en-US" altLang="en-US" sz="2200"/>
              <a:t>It is a generic chunking task – applicable to many other segmentation tasks such as named entity recognition. </a:t>
            </a:r>
            <a:r>
              <a:rPr lang="en-US" altLang="en-US" sz="2000">
                <a:solidFill>
                  <a:srgbClr val="3366FF"/>
                </a:solidFill>
              </a:rPr>
              <a:t>[LBJ generic segmentation implementation]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Reasons for Studying Shallow Parsing</a:t>
            </a:r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 rot="21411335">
            <a:off x="1143000" y="3733800"/>
            <a:ext cx="701040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4" grpId="0" animBg="1"/>
      <p:bldP spid="27650" grpId="0" uiExpand="1" build="p"/>
      <p:bldP spid="276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3D9D-4385-4BC3-B6C4-C0394BB0BB1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By shallow parsing we mean: identifying non-overlapping, non-embedding phrases.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Shallow Parsing = Text Chunking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Shallow Parsing [Today]</a:t>
            </a:r>
          </a:p>
        </p:txBody>
      </p:sp>
      <p:grpSp>
        <p:nvGrpSpPr>
          <p:cNvPr id="28707" name="Group 35"/>
          <p:cNvGrpSpPr>
            <a:grpSpLocks/>
          </p:cNvGrpSpPr>
          <p:nvPr/>
        </p:nvGrpSpPr>
        <p:grpSpPr bwMode="auto">
          <a:xfrm>
            <a:off x="762000" y="3276600"/>
            <a:ext cx="7200900" cy="366713"/>
            <a:chOff x="480" y="2957"/>
            <a:chExt cx="4536" cy="231"/>
          </a:xfrm>
        </p:grpSpPr>
        <p:sp>
          <p:nvSpPr>
            <p:cNvPr id="28708" name="Text Box 36"/>
            <p:cNvSpPr txBox="1">
              <a:spLocks noChangeArrowheads="1"/>
            </p:cNvSpPr>
            <p:nvPr/>
          </p:nvSpPr>
          <p:spPr bwMode="auto">
            <a:xfrm>
              <a:off x="854" y="295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Brown</a:t>
              </a:r>
            </a:p>
          </p:txBody>
        </p:sp>
        <p:sp>
          <p:nvSpPr>
            <p:cNvPr id="28709" name="Text Box 37"/>
            <p:cNvSpPr txBox="1">
              <a:spLocks noChangeArrowheads="1"/>
            </p:cNvSpPr>
            <p:nvPr/>
          </p:nvSpPr>
          <p:spPr bwMode="auto">
            <a:xfrm>
              <a:off x="141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blamed</a:t>
              </a:r>
            </a:p>
          </p:txBody>
        </p:sp>
        <p:sp>
          <p:nvSpPr>
            <p:cNvPr id="28710" name="Text Box 38"/>
            <p:cNvSpPr txBox="1">
              <a:spLocks noChangeArrowheads="1"/>
            </p:cNvSpPr>
            <p:nvPr/>
          </p:nvSpPr>
          <p:spPr bwMode="auto">
            <a:xfrm>
              <a:off x="2112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28711" name="Text Box 39"/>
            <p:cNvSpPr txBox="1">
              <a:spLocks noChangeArrowheads="1"/>
            </p:cNvSpPr>
            <p:nvPr/>
          </p:nvSpPr>
          <p:spPr bwMode="auto">
            <a:xfrm>
              <a:off x="2488" y="2957"/>
              <a:ext cx="3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Bob</a:t>
              </a:r>
            </a:p>
          </p:txBody>
        </p:sp>
        <p:sp>
          <p:nvSpPr>
            <p:cNvPr id="28712" name="Text Box 40"/>
            <p:cNvSpPr txBox="1">
              <a:spLocks noChangeArrowheads="1"/>
            </p:cNvSpPr>
            <p:nvPr/>
          </p:nvSpPr>
          <p:spPr bwMode="auto">
            <a:xfrm>
              <a:off x="3260" y="2957"/>
              <a:ext cx="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making</a:t>
              </a:r>
            </a:p>
          </p:txBody>
        </p:sp>
        <p:sp>
          <p:nvSpPr>
            <p:cNvPr id="28713" name="Text Box 41"/>
            <p:cNvSpPr txBox="1">
              <a:spLocks noChangeArrowheads="1"/>
            </p:cNvSpPr>
            <p:nvPr/>
          </p:nvSpPr>
          <p:spPr bwMode="auto">
            <a:xfrm>
              <a:off x="3929" y="2957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things</a:t>
              </a:r>
            </a:p>
          </p:txBody>
        </p:sp>
        <p:sp>
          <p:nvSpPr>
            <p:cNvPr id="28714" name="Text Box 42"/>
            <p:cNvSpPr txBox="1">
              <a:spLocks noChangeArrowheads="1"/>
            </p:cNvSpPr>
            <p:nvPr/>
          </p:nvSpPr>
          <p:spPr bwMode="auto">
            <a:xfrm>
              <a:off x="4567" y="2957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dirty</a:t>
              </a:r>
            </a:p>
          </p:txBody>
        </p:sp>
        <p:sp>
          <p:nvSpPr>
            <p:cNvPr id="28715" name="Text Box 43"/>
            <p:cNvSpPr txBox="1">
              <a:spLocks noChangeArrowheads="1"/>
            </p:cNvSpPr>
            <p:nvPr/>
          </p:nvSpPr>
          <p:spPr bwMode="auto">
            <a:xfrm>
              <a:off x="480" y="2957"/>
              <a:ext cx="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Mr.</a:t>
              </a:r>
            </a:p>
          </p:txBody>
        </p:sp>
        <p:sp>
          <p:nvSpPr>
            <p:cNvPr id="28716" name="Text Box 44"/>
            <p:cNvSpPr txBox="1">
              <a:spLocks noChangeArrowheads="1"/>
            </p:cNvSpPr>
            <p:nvPr/>
          </p:nvSpPr>
          <p:spPr bwMode="auto">
            <a:xfrm>
              <a:off x="2901" y="2957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for</a:t>
              </a:r>
            </a:p>
          </p:txBody>
        </p:sp>
      </p:grpSp>
      <p:grpSp>
        <p:nvGrpSpPr>
          <p:cNvPr id="28731" name="Group 59"/>
          <p:cNvGrpSpPr>
            <a:grpSpLocks/>
          </p:cNvGrpSpPr>
          <p:nvPr/>
        </p:nvGrpSpPr>
        <p:grpSpPr bwMode="auto">
          <a:xfrm>
            <a:off x="838200" y="3657600"/>
            <a:ext cx="6248400" cy="550863"/>
            <a:chOff x="528" y="2448"/>
            <a:chExt cx="3936" cy="347"/>
          </a:xfrm>
        </p:grpSpPr>
        <p:sp>
          <p:nvSpPr>
            <p:cNvPr id="28725" name="AutoShape 53"/>
            <p:cNvSpPr>
              <a:spLocks noChangeArrowheads="1"/>
            </p:cNvSpPr>
            <p:nvPr/>
          </p:nvSpPr>
          <p:spPr bwMode="auto">
            <a:xfrm>
              <a:off x="3984" y="2448"/>
              <a:ext cx="480" cy="144"/>
            </a:xfrm>
            <a:prstGeom prst="downArrowCallout">
              <a:avLst>
                <a:gd name="adj1" fmla="val 93056"/>
                <a:gd name="adj2" fmla="val 83333"/>
                <a:gd name="adj3" fmla="val 34722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6" name="Text Box 54"/>
            <p:cNvSpPr txBox="1">
              <a:spLocks noChangeArrowheads="1"/>
            </p:cNvSpPr>
            <p:nvPr/>
          </p:nvSpPr>
          <p:spPr bwMode="auto">
            <a:xfrm>
              <a:off x="4066" y="256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NP</a:t>
              </a:r>
            </a:p>
          </p:txBody>
        </p:sp>
        <p:sp>
          <p:nvSpPr>
            <p:cNvPr id="28727" name="AutoShape 55"/>
            <p:cNvSpPr>
              <a:spLocks noChangeArrowheads="1"/>
            </p:cNvSpPr>
            <p:nvPr/>
          </p:nvSpPr>
          <p:spPr bwMode="auto">
            <a:xfrm>
              <a:off x="528" y="2448"/>
              <a:ext cx="809" cy="144"/>
            </a:xfrm>
            <a:prstGeom prst="downArrowCallout">
              <a:avLst>
                <a:gd name="adj1" fmla="val 100709"/>
                <a:gd name="adj2" fmla="val 94102"/>
                <a:gd name="adj3" fmla="val 34722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8" name="Text Box 56"/>
            <p:cNvSpPr txBox="1">
              <a:spLocks noChangeArrowheads="1"/>
            </p:cNvSpPr>
            <p:nvPr/>
          </p:nvSpPr>
          <p:spPr bwMode="auto">
            <a:xfrm>
              <a:off x="772" y="256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NP</a:t>
              </a:r>
            </a:p>
          </p:txBody>
        </p:sp>
        <p:sp>
          <p:nvSpPr>
            <p:cNvPr id="28729" name="AutoShape 57"/>
            <p:cNvSpPr>
              <a:spLocks noChangeArrowheads="1"/>
            </p:cNvSpPr>
            <p:nvPr/>
          </p:nvSpPr>
          <p:spPr bwMode="auto">
            <a:xfrm>
              <a:off x="2160" y="2448"/>
              <a:ext cx="672" cy="144"/>
            </a:xfrm>
            <a:prstGeom prst="downArrowCallout">
              <a:avLst>
                <a:gd name="adj1" fmla="val 111093"/>
                <a:gd name="adj2" fmla="val 97222"/>
                <a:gd name="adj3" fmla="val 38889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0" name="Text Box 58"/>
            <p:cNvSpPr txBox="1">
              <a:spLocks noChangeArrowheads="1"/>
            </p:cNvSpPr>
            <p:nvPr/>
          </p:nvSpPr>
          <p:spPr bwMode="auto">
            <a:xfrm>
              <a:off x="2356" y="2564"/>
              <a:ext cx="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NP</a:t>
              </a:r>
            </a:p>
          </p:txBody>
        </p:sp>
      </p:grpSp>
      <p:grpSp>
        <p:nvGrpSpPr>
          <p:cNvPr id="28732" name="Group 60"/>
          <p:cNvGrpSpPr>
            <a:grpSpLocks/>
          </p:cNvGrpSpPr>
          <p:nvPr/>
        </p:nvGrpSpPr>
        <p:grpSpPr bwMode="auto">
          <a:xfrm>
            <a:off x="838200" y="4267200"/>
            <a:ext cx="6323013" cy="550863"/>
            <a:chOff x="528" y="2448"/>
            <a:chExt cx="3983" cy="347"/>
          </a:xfrm>
        </p:grpSpPr>
        <p:sp>
          <p:nvSpPr>
            <p:cNvPr id="28733" name="AutoShape 61"/>
            <p:cNvSpPr>
              <a:spLocks noChangeArrowheads="1"/>
            </p:cNvSpPr>
            <p:nvPr/>
          </p:nvSpPr>
          <p:spPr bwMode="auto">
            <a:xfrm>
              <a:off x="3984" y="2448"/>
              <a:ext cx="480" cy="144"/>
            </a:xfrm>
            <a:prstGeom prst="downArrowCallout">
              <a:avLst>
                <a:gd name="adj1" fmla="val 93056"/>
                <a:gd name="adj2" fmla="val 83333"/>
                <a:gd name="adj3" fmla="val 34722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4" name="Text Box 62"/>
            <p:cNvSpPr txBox="1">
              <a:spLocks noChangeArrowheads="1"/>
            </p:cNvSpPr>
            <p:nvPr/>
          </p:nvSpPr>
          <p:spPr bwMode="auto">
            <a:xfrm>
              <a:off x="3936" y="2564"/>
              <a:ext cx="5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Chunk</a:t>
              </a:r>
            </a:p>
          </p:txBody>
        </p:sp>
        <p:sp>
          <p:nvSpPr>
            <p:cNvPr id="28735" name="AutoShape 63"/>
            <p:cNvSpPr>
              <a:spLocks noChangeArrowheads="1"/>
            </p:cNvSpPr>
            <p:nvPr/>
          </p:nvSpPr>
          <p:spPr bwMode="auto">
            <a:xfrm>
              <a:off x="528" y="2448"/>
              <a:ext cx="809" cy="144"/>
            </a:xfrm>
            <a:prstGeom prst="downArrowCallout">
              <a:avLst>
                <a:gd name="adj1" fmla="val 100709"/>
                <a:gd name="adj2" fmla="val 94102"/>
                <a:gd name="adj3" fmla="val 34722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6" name="Text Box 64"/>
            <p:cNvSpPr txBox="1">
              <a:spLocks noChangeArrowheads="1"/>
            </p:cNvSpPr>
            <p:nvPr/>
          </p:nvSpPr>
          <p:spPr bwMode="auto">
            <a:xfrm>
              <a:off x="642" y="2564"/>
              <a:ext cx="5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Chunk</a:t>
              </a:r>
            </a:p>
          </p:txBody>
        </p:sp>
        <p:sp>
          <p:nvSpPr>
            <p:cNvPr id="28737" name="AutoShape 65"/>
            <p:cNvSpPr>
              <a:spLocks noChangeArrowheads="1"/>
            </p:cNvSpPr>
            <p:nvPr/>
          </p:nvSpPr>
          <p:spPr bwMode="auto">
            <a:xfrm>
              <a:off x="2160" y="2448"/>
              <a:ext cx="672" cy="144"/>
            </a:xfrm>
            <a:prstGeom prst="downArrowCallout">
              <a:avLst>
                <a:gd name="adj1" fmla="val 111093"/>
                <a:gd name="adj2" fmla="val 97222"/>
                <a:gd name="adj3" fmla="val 38889"/>
                <a:gd name="adj4" fmla="val 111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8" name="Text Box 66"/>
            <p:cNvSpPr txBox="1">
              <a:spLocks noChangeArrowheads="1"/>
            </p:cNvSpPr>
            <p:nvPr/>
          </p:nvSpPr>
          <p:spPr bwMode="auto">
            <a:xfrm>
              <a:off x="2226" y="2564"/>
              <a:ext cx="5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Chunk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461"/>
  <p:tag name="DEFAULTHEIGHT" val="415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1162</TotalTime>
  <Words>3881</Words>
  <Application>Microsoft Office PowerPoint</Application>
  <PresentationFormat>On-screen Show (4:3)</PresentationFormat>
  <Paragraphs>2775</Paragraphs>
  <Slides>53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6" baseType="lpstr">
      <vt:lpstr>Arial</vt:lpstr>
      <vt:lpstr>Verdana</vt:lpstr>
      <vt:lpstr>Times New Roman</vt:lpstr>
      <vt:lpstr>Wingdings</vt:lpstr>
      <vt:lpstr>Tahoma</vt:lpstr>
      <vt:lpstr>Angsana New</vt:lpstr>
      <vt:lpstr>cmmi8</vt:lpstr>
      <vt:lpstr>lcmss8</vt:lpstr>
      <vt:lpstr>cmsy8</vt:lpstr>
      <vt:lpstr>cmex10</vt:lpstr>
      <vt:lpstr>cmtt8</vt:lpstr>
      <vt:lpstr>Symbol</vt:lpstr>
      <vt:lpstr>Profile</vt:lpstr>
      <vt:lpstr>PowerPoint Presentation</vt:lpstr>
      <vt:lpstr>Outline</vt:lpstr>
      <vt:lpstr>Parsing</vt:lpstr>
      <vt:lpstr>Parsing</vt:lpstr>
      <vt:lpstr>Parsing</vt:lpstr>
      <vt:lpstr>Shallow Parsing</vt:lpstr>
      <vt:lpstr>Shallow Parsing</vt:lpstr>
      <vt:lpstr>Reasons for Studying Shallow Parsing</vt:lpstr>
      <vt:lpstr>Shallow Parsing [Today]</vt:lpstr>
      <vt:lpstr>Text Chunking</vt:lpstr>
      <vt:lpstr>Text Chunking</vt:lpstr>
      <vt:lpstr>Modeling Shallow Parsing</vt:lpstr>
      <vt:lpstr>Modeling Shallow Parsing</vt:lpstr>
      <vt:lpstr>Similar Problems</vt:lpstr>
      <vt:lpstr>Outline</vt:lpstr>
      <vt:lpstr>Hidden Markov Model (HMM)</vt:lpstr>
      <vt:lpstr>HMM</vt:lpstr>
      <vt:lpstr>HMM for Shallow Parsing</vt:lpstr>
      <vt:lpstr>HMM for Shallow Parsing</vt:lpstr>
      <vt:lpstr>Finding most likely state sequence in HMM (1)</vt:lpstr>
      <vt:lpstr>Finding most likely state sequence in HMM (2)</vt:lpstr>
      <vt:lpstr>Finding most likely state sequence in HMM (3)</vt:lpstr>
      <vt:lpstr>Finding most likely state sequence in HMM (4)</vt:lpstr>
      <vt:lpstr>Learning the Model</vt:lpstr>
      <vt:lpstr>Experimental Results</vt:lpstr>
      <vt:lpstr>Note</vt:lpstr>
      <vt:lpstr>Outline</vt:lpstr>
      <vt:lpstr>Problems with HMM</vt:lpstr>
      <vt:lpstr>Discriminative Approaches</vt:lpstr>
      <vt:lpstr>Discriminative Approaches</vt:lpstr>
      <vt:lpstr>Problems with using Classifiers</vt:lpstr>
      <vt:lpstr>Constraints</vt:lpstr>
      <vt:lpstr>HMM revisited</vt:lpstr>
      <vt:lpstr>HMM with Classifiers</vt:lpstr>
      <vt:lpstr>Experimental Results</vt:lpstr>
      <vt:lpstr>Projection based Markov Model (PMM)</vt:lpstr>
      <vt:lpstr>PMM</vt:lpstr>
      <vt:lpstr>Experimental Results</vt:lpstr>
      <vt:lpstr>Outline</vt:lpstr>
      <vt:lpstr>Learning and Inference</vt:lpstr>
      <vt:lpstr>Inference</vt:lpstr>
      <vt:lpstr>Inference</vt:lpstr>
      <vt:lpstr>Inference for Shallow Parsing</vt:lpstr>
      <vt:lpstr>Inference for Shallow Parsing</vt:lpstr>
      <vt:lpstr>Experimental Results</vt:lpstr>
      <vt:lpstr>Other Approaches to Shallow Parsing</vt:lpstr>
      <vt:lpstr>Maximum Entropy Markov Model (MEMM)</vt:lpstr>
      <vt:lpstr>Conditional Random Field (CRF)</vt:lpstr>
      <vt:lpstr>Collins’ Perceptron Training for HMM</vt:lpstr>
      <vt:lpstr>Maximum Entropy Markov Model (MEMM)</vt:lpstr>
      <vt:lpstr>Maximum Entropy Markov Model (MEMM)</vt:lpstr>
      <vt:lpstr>Conditional Random Field (CRF)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LNLP Tutorial</dc:title>
  <dc:creator>Dan Roth</dc:creator>
  <cp:lastModifiedBy>Dan Roth</cp:lastModifiedBy>
  <cp:revision>34</cp:revision>
  <dcterms:created xsi:type="dcterms:W3CDTF">2004-11-12T05:03:07Z</dcterms:created>
  <dcterms:modified xsi:type="dcterms:W3CDTF">2016-02-16T17:51:46Z</dcterms:modified>
</cp:coreProperties>
</file>