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385" r:id="rId2"/>
    <p:sldId id="1905" r:id="rId3"/>
    <p:sldId id="1256" r:id="rId4"/>
    <p:sldId id="464" r:id="rId5"/>
    <p:sldId id="477" r:id="rId6"/>
    <p:sldId id="261" r:id="rId7"/>
    <p:sldId id="1864" r:id="rId8"/>
    <p:sldId id="766" r:id="rId9"/>
    <p:sldId id="1584" r:id="rId10"/>
    <p:sldId id="1586" r:id="rId11"/>
    <p:sldId id="1876" r:id="rId12"/>
    <p:sldId id="1879" r:id="rId13"/>
    <p:sldId id="1880" r:id="rId14"/>
    <p:sldId id="1884" r:id="rId15"/>
    <p:sldId id="1903" r:id="rId16"/>
    <p:sldId id="1885" r:id="rId17"/>
    <p:sldId id="1897" r:id="rId18"/>
    <p:sldId id="1886" r:id="rId19"/>
    <p:sldId id="1887" r:id="rId20"/>
    <p:sldId id="1888" r:id="rId21"/>
    <p:sldId id="1881" r:id="rId22"/>
    <p:sldId id="1893" r:id="rId23"/>
    <p:sldId id="1895" r:id="rId24"/>
    <p:sldId id="1904" r:id="rId25"/>
    <p:sldId id="1898" r:id="rId26"/>
    <p:sldId id="1889" r:id="rId27"/>
    <p:sldId id="14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C492F7-F71A-3949-97E4-B216BC5F665C}">
          <p14:sldIdLst>
            <p14:sldId id="385"/>
            <p14:sldId id="1905"/>
            <p14:sldId id="1256"/>
            <p14:sldId id="464"/>
            <p14:sldId id="477"/>
            <p14:sldId id="261"/>
            <p14:sldId id="1864"/>
            <p14:sldId id="766"/>
            <p14:sldId id="1584"/>
            <p14:sldId id="1586"/>
            <p14:sldId id="1876"/>
            <p14:sldId id="1879"/>
            <p14:sldId id="1880"/>
            <p14:sldId id="1884"/>
            <p14:sldId id="1903"/>
            <p14:sldId id="1885"/>
            <p14:sldId id="1897"/>
            <p14:sldId id="1886"/>
            <p14:sldId id="1887"/>
            <p14:sldId id="1888"/>
            <p14:sldId id="1881"/>
            <p14:sldId id="1893"/>
            <p14:sldId id="1895"/>
            <p14:sldId id="1904"/>
            <p14:sldId id="1898"/>
            <p14:sldId id="1889"/>
            <p14:sldId id="1491"/>
          </p14:sldIdLst>
        </p14:section>
        <p14:section name="backup" id="{ADE75B37-800C-4AF7-B325-96ACC3A53F2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th, Dan" initials="RD" lastIdx="1" clrIdx="0">
    <p:extLst>
      <p:ext uri="{19B8F6BF-5375-455C-9EA6-DF929625EA0E}">
        <p15:presenceInfo xmlns:p15="http://schemas.microsoft.com/office/powerpoint/2012/main" userId="S::danroth@upenn.edu::18da4c67-dd89-43a7-9856-8592f867a2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00FF"/>
    <a:srgbClr val="F88379"/>
    <a:srgbClr val="FFFFCC"/>
    <a:srgbClr val="FFFF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695C0F-49E7-45B1-BF53-22D8C2C2055C}" v="50" dt="2021-11-10T15:32:48.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51" autoAdjust="0"/>
    <p:restoredTop sz="83605" autoAdjust="0"/>
  </p:normalViewPr>
  <p:slideViewPr>
    <p:cSldViewPr snapToGrid="0" snapToObjects="1">
      <p:cViewPr varScale="1">
        <p:scale>
          <a:sx n="52" d="100"/>
          <a:sy n="52" d="100"/>
        </p:scale>
        <p:origin x="156" y="48"/>
      </p:cViewPr>
      <p:guideLst/>
    </p:cSldViewPr>
  </p:slideViewPr>
  <p:notesTextViewPr>
    <p:cViewPr>
      <p:scale>
        <a:sx n="3" d="2"/>
        <a:sy n="3" d="2"/>
      </p:scale>
      <p:origin x="0" y="0"/>
    </p:cViewPr>
  </p:notesTextViewPr>
  <p:sorterViewPr>
    <p:cViewPr>
      <p:scale>
        <a:sx n="80" d="100"/>
        <a:sy n="80" d="100"/>
      </p:scale>
      <p:origin x="0" y="-97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th, Dan" userId="18da4c67-dd89-43a7-9856-8592f867a23c" providerId="ADAL" clId="{A87088B6-BAFD-4686-94F5-E902E839EE54}"/>
    <pc:docChg chg="delSld modSection">
      <pc:chgData name="Roth, Dan" userId="18da4c67-dd89-43a7-9856-8592f867a23c" providerId="ADAL" clId="{A87088B6-BAFD-4686-94F5-E902E839EE54}" dt="2019-11-17T06:08:31.270" v="0" actId="47"/>
      <pc:docMkLst>
        <pc:docMk/>
      </pc:docMkLst>
      <pc:sldChg chg="del">
        <pc:chgData name="Roth, Dan" userId="18da4c67-dd89-43a7-9856-8592f867a23c" providerId="ADAL" clId="{A87088B6-BAFD-4686-94F5-E902E839EE54}" dt="2019-11-17T06:08:31.270" v="0" actId="47"/>
        <pc:sldMkLst>
          <pc:docMk/>
          <pc:sldMk cId="473047621" sldId="650"/>
        </pc:sldMkLst>
      </pc:sldChg>
      <pc:sldChg chg="del">
        <pc:chgData name="Roth, Dan" userId="18da4c67-dd89-43a7-9856-8592f867a23c" providerId="ADAL" clId="{A87088B6-BAFD-4686-94F5-E902E839EE54}" dt="2019-11-17T06:08:31.270" v="0" actId="47"/>
        <pc:sldMkLst>
          <pc:docMk/>
          <pc:sldMk cId="2818696265" sldId="1395"/>
        </pc:sldMkLst>
      </pc:sldChg>
      <pc:sldChg chg="del">
        <pc:chgData name="Roth, Dan" userId="18da4c67-dd89-43a7-9856-8592f867a23c" providerId="ADAL" clId="{A87088B6-BAFD-4686-94F5-E902E839EE54}" dt="2019-11-17T06:08:31.270" v="0" actId="47"/>
        <pc:sldMkLst>
          <pc:docMk/>
          <pc:sldMk cId="1003870591" sldId="1396"/>
        </pc:sldMkLst>
      </pc:sldChg>
      <pc:sldChg chg="del">
        <pc:chgData name="Roth, Dan" userId="18da4c67-dd89-43a7-9856-8592f867a23c" providerId="ADAL" clId="{A87088B6-BAFD-4686-94F5-E902E839EE54}" dt="2019-11-17T06:08:31.270" v="0" actId="47"/>
        <pc:sldMkLst>
          <pc:docMk/>
          <pc:sldMk cId="1387528241" sldId="1397"/>
        </pc:sldMkLst>
      </pc:sldChg>
      <pc:sldChg chg="del">
        <pc:chgData name="Roth, Dan" userId="18da4c67-dd89-43a7-9856-8592f867a23c" providerId="ADAL" clId="{A87088B6-BAFD-4686-94F5-E902E839EE54}" dt="2019-11-17T06:08:31.270" v="0" actId="47"/>
        <pc:sldMkLst>
          <pc:docMk/>
          <pc:sldMk cId="2058776668" sldId="1398"/>
        </pc:sldMkLst>
      </pc:sldChg>
      <pc:sldChg chg="del">
        <pc:chgData name="Roth, Dan" userId="18da4c67-dd89-43a7-9856-8592f867a23c" providerId="ADAL" clId="{A87088B6-BAFD-4686-94F5-E902E839EE54}" dt="2019-11-17T06:08:31.270" v="0" actId="47"/>
        <pc:sldMkLst>
          <pc:docMk/>
          <pc:sldMk cId="667283528" sldId="1399"/>
        </pc:sldMkLst>
      </pc:sldChg>
      <pc:sldChg chg="del">
        <pc:chgData name="Roth, Dan" userId="18da4c67-dd89-43a7-9856-8592f867a23c" providerId="ADAL" clId="{A87088B6-BAFD-4686-94F5-E902E839EE54}" dt="2019-11-17T06:08:31.270" v="0" actId="47"/>
        <pc:sldMkLst>
          <pc:docMk/>
          <pc:sldMk cId="2362856364" sldId="1403"/>
        </pc:sldMkLst>
      </pc:sldChg>
    </pc:docChg>
  </pc:docChgLst>
  <pc:docChgLst>
    <pc:chgData name="Roth, Dan" userId="18da4c67-dd89-43a7-9856-8592f867a23c" providerId="ADAL" clId="{68932988-7CC3-4A26-B072-9CEA24D72DFB}"/>
    <pc:docChg chg="custSel addSld modSld">
      <pc:chgData name="Roth, Dan" userId="18da4c67-dd89-43a7-9856-8592f867a23c" providerId="ADAL" clId="{68932988-7CC3-4A26-B072-9CEA24D72DFB}" dt="2019-05-19T22:06:25.425" v="348" actId="20577"/>
      <pc:docMkLst>
        <pc:docMk/>
      </pc:docMkLst>
      <pc:sldChg chg="addSp modSp add">
        <pc:chgData name="Roth, Dan" userId="18da4c67-dd89-43a7-9856-8592f867a23c" providerId="ADAL" clId="{68932988-7CC3-4A26-B072-9CEA24D72DFB}" dt="2019-05-19T22:06:25.425" v="348" actId="20577"/>
        <pc:sldMkLst>
          <pc:docMk/>
          <pc:sldMk cId="667283528" sldId="1399"/>
        </pc:sldMkLst>
        <pc:spChg chg="mod">
          <ac:chgData name="Roth, Dan" userId="18da4c67-dd89-43a7-9856-8592f867a23c" providerId="ADAL" clId="{68932988-7CC3-4A26-B072-9CEA24D72DFB}" dt="2019-05-19T21:56:20.160" v="15" actId="20577"/>
          <ac:spMkLst>
            <pc:docMk/>
            <pc:sldMk cId="667283528" sldId="1399"/>
            <ac:spMk id="2" creationId="{B6471208-E70B-4821-8381-28666B9E93F3}"/>
          </ac:spMkLst>
        </pc:spChg>
        <pc:spChg chg="mod">
          <ac:chgData name="Roth, Dan" userId="18da4c67-dd89-43a7-9856-8592f867a23c" providerId="ADAL" clId="{68932988-7CC3-4A26-B072-9CEA24D72DFB}" dt="2019-05-19T22:06:25.425" v="348" actId="20577"/>
          <ac:spMkLst>
            <pc:docMk/>
            <pc:sldMk cId="667283528" sldId="1399"/>
            <ac:spMk id="3" creationId="{752EDD7B-BDE7-47E9-8BA7-E65359C747BE}"/>
          </ac:spMkLst>
        </pc:spChg>
        <pc:picChg chg="add mod">
          <ac:chgData name="Roth, Dan" userId="18da4c67-dd89-43a7-9856-8592f867a23c" providerId="ADAL" clId="{68932988-7CC3-4A26-B072-9CEA24D72DFB}" dt="2019-05-19T22:00:22.029" v="148" actId="1076"/>
          <ac:picMkLst>
            <pc:docMk/>
            <pc:sldMk cId="667283528" sldId="1399"/>
            <ac:picMk id="1026" creationId="{04693A2C-CF09-4DEB-B633-95E092DDCA2B}"/>
          </ac:picMkLst>
        </pc:picChg>
      </pc:sldChg>
    </pc:docChg>
  </pc:docChgLst>
  <pc:docChgLst>
    <pc:chgData name="Roth, Dan" userId="18da4c67-dd89-43a7-9856-8592f867a23c" providerId="ADAL" clId="{BF032CC8-7D9E-412C-A078-03E865E086A6}"/>
    <pc:docChg chg="custSel addSld delSld modSld sldOrd delSection modSection">
      <pc:chgData name="Roth, Dan" userId="18da4c67-dd89-43a7-9856-8592f867a23c" providerId="ADAL" clId="{BF032CC8-7D9E-412C-A078-03E865E086A6}" dt="2020-01-04T22:28:22.049" v="856" actId="17851"/>
      <pc:docMkLst>
        <pc:docMk/>
      </pc:docMkLst>
      <pc:sldChg chg="modSp">
        <pc:chgData name="Roth, Dan" userId="18da4c67-dd89-43a7-9856-8592f867a23c" providerId="ADAL" clId="{BF032CC8-7D9E-412C-A078-03E865E086A6}" dt="2019-12-03T05:14:28.971" v="36" actId="20577"/>
        <pc:sldMkLst>
          <pc:docMk/>
          <pc:sldMk cId="144345531" sldId="385"/>
        </pc:sldMkLst>
        <pc:spChg chg="mod">
          <ac:chgData name="Roth, Dan" userId="18da4c67-dd89-43a7-9856-8592f867a23c" providerId="ADAL" clId="{BF032CC8-7D9E-412C-A078-03E865E086A6}" dt="2019-12-03T05:14:28.971" v="36" actId="20577"/>
          <ac:spMkLst>
            <pc:docMk/>
            <pc:sldMk cId="144345531" sldId="385"/>
            <ac:spMk id="50178" creationId="{00000000-0000-0000-0000-000000000000}"/>
          </ac:spMkLst>
        </pc:spChg>
      </pc:sldChg>
      <pc:sldChg chg="addSp delSp modSp add modAnim">
        <pc:chgData name="Roth, Dan" userId="18da4c67-dd89-43a7-9856-8592f867a23c" providerId="ADAL" clId="{BF032CC8-7D9E-412C-A078-03E865E086A6}" dt="2019-12-05T05:39:08.001" v="853" actId="1076"/>
        <pc:sldMkLst>
          <pc:docMk/>
          <pc:sldMk cId="3323950716" sldId="410"/>
        </pc:sldMkLst>
        <pc:spChg chg="mod">
          <ac:chgData name="Roth, Dan" userId="18da4c67-dd89-43a7-9856-8592f867a23c" providerId="ADAL" clId="{BF032CC8-7D9E-412C-A078-03E865E086A6}" dt="2019-12-05T05:38:17.145" v="846" actId="14100"/>
          <ac:spMkLst>
            <pc:docMk/>
            <pc:sldMk cId="3323950716" sldId="410"/>
            <ac:spMk id="8" creationId="{00000000-0000-0000-0000-000000000000}"/>
          </ac:spMkLst>
        </pc:spChg>
        <pc:spChg chg="mod">
          <ac:chgData name="Roth, Dan" userId="18da4c67-dd89-43a7-9856-8592f867a23c" providerId="ADAL" clId="{BF032CC8-7D9E-412C-A078-03E865E086A6}" dt="2019-12-05T05:28:06.859" v="843" actId="122"/>
          <ac:spMkLst>
            <pc:docMk/>
            <pc:sldMk cId="3323950716" sldId="410"/>
            <ac:spMk id="9" creationId="{00000000-0000-0000-0000-000000000000}"/>
          </ac:spMkLst>
        </pc:spChg>
        <pc:spChg chg="add del mod">
          <ac:chgData name="Roth, Dan" userId="18da4c67-dd89-43a7-9856-8592f867a23c" providerId="ADAL" clId="{BF032CC8-7D9E-412C-A078-03E865E086A6}" dt="2019-12-05T05:22:49.201" v="721"/>
          <ac:spMkLst>
            <pc:docMk/>
            <pc:sldMk cId="3323950716" sldId="410"/>
            <ac:spMk id="16" creationId="{72AA009F-0FCD-415C-AC93-E8104D54E0DE}"/>
          </ac:spMkLst>
        </pc:spChg>
        <pc:spChg chg="add mod">
          <ac:chgData name="Roth, Dan" userId="18da4c67-dd89-43a7-9856-8592f867a23c" providerId="ADAL" clId="{BF032CC8-7D9E-412C-A078-03E865E086A6}" dt="2019-12-05T05:27:21.055" v="842" actId="20577"/>
          <ac:spMkLst>
            <pc:docMk/>
            <pc:sldMk cId="3323950716" sldId="410"/>
            <ac:spMk id="17" creationId="{C90C6D30-FB57-4AAB-9543-A18FF4B92A90}"/>
          </ac:spMkLst>
        </pc:spChg>
        <pc:spChg chg="add del">
          <ac:chgData name="Roth, Dan" userId="18da4c67-dd89-43a7-9856-8592f867a23c" providerId="ADAL" clId="{BF032CC8-7D9E-412C-A078-03E865E086A6}" dt="2019-12-05T05:22:49.201" v="721"/>
          <ac:spMkLst>
            <pc:docMk/>
            <pc:sldMk cId="3323950716" sldId="410"/>
            <ac:spMk id="18" creationId="{00000000-0000-0000-0000-000000000000}"/>
          </ac:spMkLst>
        </pc:spChg>
        <pc:spChg chg="add mod">
          <ac:chgData name="Roth, Dan" userId="18da4c67-dd89-43a7-9856-8592f867a23c" providerId="ADAL" clId="{BF032CC8-7D9E-412C-A078-03E865E086A6}" dt="2019-12-05T05:25:59.618" v="829" actId="120"/>
          <ac:spMkLst>
            <pc:docMk/>
            <pc:sldMk cId="3323950716" sldId="410"/>
            <ac:spMk id="20" creationId="{7431E69B-7DE0-4534-910A-2E62265ED450}"/>
          </ac:spMkLst>
        </pc:spChg>
        <pc:picChg chg="mod">
          <ac:chgData name="Roth, Dan" userId="18da4c67-dd89-43a7-9856-8592f867a23c" providerId="ADAL" clId="{BF032CC8-7D9E-412C-A078-03E865E086A6}" dt="2019-12-05T05:22:16.527" v="719" actId="12788"/>
          <ac:picMkLst>
            <pc:docMk/>
            <pc:sldMk cId="3323950716" sldId="410"/>
            <ac:picMk id="4" creationId="{00000000-0000-0000-0000-000000000000}"/>
          </ac:picMkLst>
        </pc:picChg>
        <pc:picChg chg="add mod">
          <ac:chgData name="Roth, Dan" userId="18da4c67-dd89-43a7-9856-8592f867a23c" providerId="ADAL" clId="{BF032CC8-7D9E-412C-A078-03E865E086A6}" dt="2019-12-05T05:39:08.001" v="853" actId="1076"/>
          <ac:picMkLst>
            <pc:docMk/>
            <pc:sldMk cId="3323950716" sldId="410"/>
            <ac:picMk id="21" creationId="{DBF021E2-F2CE-46D5-BF09-A592569CF203}"/>
          </ac:picMkLst>
        </pc:picChg>
        <pc:picChg chg="add mod">
          <ac:chgData name="Roth, Dan" userId="18da4c67-dd89-43a7-9856-8592f867a23c" providerId="ADAL" clId="{BF032CC8-7D9E-412C-A078-03E865E086A6}" dt="2019-12-05T05:38:37.704" v="850" actId="1076"/>
          <ac:picMkLst>
            <pc:docMk/>
            <pc:sldMk cId="3323950716" sldId="410"/>
            <ac:picMk id="1026" creationId="{EFF9796C-4E2F-4380-A4D7-13B008D37CC4}"/>
          </ac:picMkLst>
        </pc:picChg>
      </pc:sldChg>
      <pc:sldChg chg="del">
        <pc:chgData name="Roth, Dan" userId="18da4c67-dd89-43a7-9856-8592f867a23c" providerId="ADAL" clId="{BF032CC8-7D9E-412C-A078-03E865E086A6}" dt="2020-01-04T22:28:05.317" v="854" actId="47"/>
        <pc:sldMkLst>
          <pc:docMk/>
          <pc:sldMk cId="1240033753" sldId="577"/>
        </pc:sldMkLst>
      </pc:sldChg>
      <pc:sldChg chg="del">
        <pc:chgData name="Roth, Dan" userId="18da4c67-dd89-43a7-9856-8592f867a23c" providerId="ADAL" clId="{BF032CC8-7D9E-412C-A078-03E865E086A6}" dt="2020-01-04T22:28:05.317" v="854" actId="47"/>
        <pc:sldMkLst>
          <pc:docMk/>
          <pc:sldMk cId="199954394" sldId="578"/>
        </pc:sldMkLst>
      </pc:sldChg>
      <pc:sldChg chg="del">
        <pc:chgData name="Roth, Dan" userId="18da4c67-dd89-43a7-9856-8592f867a23c" providerId="ADAL" clId="{BF032CC8-7D9E-412C-A078-03E865E086A6}" dt="2020-01-04T22:28:05.317" v="854" actId="47"/>
        <pc:sldMkLst>
          <pc:docMk/>
          <pc:sldMk cId="1162239619" sldId="579"/>
        </pc:sldMkLst>
      </pc:sldChg>
      <pc:sldChg chg="modSp">
        <pc:chgData name="Roth, Dan" userId="18da4c67-dd89-43a7-9856-8592f867a23c" providerId="ADAL" clId="{BF032CC8-7D9E-412C-A078-03E865E086A6}" dt="2019-12-05T04:45:18.255" v="519" actId="5793"/>
        <pc:sldMkLst>
          <pc:docMk/>
          <pc:sldMk cId="2771402860" sldId="579"/>
        </pc:sldMkLst>
        <pc:spChg chg="mod">
          <ac:chgData name="Roth, Dan" userId="18da4c67-dd89-43a7-9856-8592f867a23c" providerId="ADAL" clId="{BF032CC8-7D9E-412C-A078-03E865E086A6}" dt="2019-12-05T04:45:18.255" v="519" actId="5793"/>
          <ac:spMkLst>
            <pc:docMk/>
            <pc:sldMk cId="2771402860" sldId="579"/>
            <ac:spMk id="11" creationId="{962141E8-39B9-49F0-94C3-5A672A50E6B1}"/>
          </ac:spMkLst>
        </pc:spChg>
      </pc:sldChg>
      <pc:sldChg chg="del">
        <pc:chgData name="Roth, Dan" userId="18da4c67-dd89-43a7-9856-8592f867a23c" providerId="ADAL" clId="{BF032CC8-7D9E-412C-A078-03E865E086A6}" dt="2020-01-04T22:28:05.317" v="854" actId="47"/>
        <pc:sldMkLst>
          <pc:docMk/>
          <pc:sldMk cId="947582538" sldId="829"/>
        </pc:sldMkLst>
      </pc:sldChg>
      <pc:sldChg chg="modSp">
        <pc:chgData name="Roth, Dan" userId="18da4c67-dd89-43a7-9856-8592f867a23c" providerId="ADAL" clId="{BF032CC8-7D9E-412C-A078-03E865E086A6}" dt="2019-12-05T04:40:58.566" v="513" actId="20577"/>
        <pc:sldMkLst>
          <pc:docMk/>
          <pc:sldMk cId="2144188295" sldId="1263"/>
        </pc:sldMkLst>
        <pc:spChg chg="mod">
          <ac:chgData name="Roth, Dan" userId="18da4c67-dd89-43a7-9856-8592f867a23c" providerId="ADAL" clId="{BF032CC8-7D9E-412C-A078-03E865E086A6}" dt="2019-12-05T04:40:58.566" v="513" actId="20577"/>
          <ac:spMkLst>
            <pc:docMk/>
            <pc:sldMk cId="2144188295" sldId="1263"/>
            <ac:spMk id="9" creationId="{9421FAAC-903C-482F-BCF9-A8E83A62A525}"/>
          </ac:spMkLst>
        </pc:spChg>
      </pc:sldChg>
      <pc:sldChg chg="addSp modSp ord modAnim">
        <pc:chgData name="Roth, Dan" userId="18da4c67-dd89-43a7-9856-8592f867a23c" providerId="ADAL" clId="{BF032CC8-7D9E-412C-A078-03E865E086A6}" dt="2019-12-05T05:16:00.602" v="673" actId="20577"/>
        <pc:sldMkLst>
          <pc:docMk/>
          <pc:sldMk cId="1956819189" sldId="1276"/>
        </pc:sldMkLst>
        <pc:spChg chg="mod">
          <ac:chgData name="Roth, Dan" userId="18da4c67-dd89-43a7-9856-8592f867a23c" providerId="ADAL" clId="{BF032CC8-7D9E-412C-A078-03E865E086A6}" dt="2019-12-05T05:16:00.602" v="673" actId="20577"/>
          <ac:spMkLst>
            <pc:docMk/>
            <pc:sldMk cId="1956819189" sldId="1276"/>
            <ac:spMk id="3" creationId="{9D97316F-6B52-439C-9D56-2F01771FC364}"/>
          </ac:spMkLst>
        </pc:spChg>
        <pc:spChg chg="add">
          <ac:chgData name="Roth, Dan" userId="18da4c67-dd89-43a7-9856-8592f867a23c" providerId="ADAL" clId="{BF032CC8-7D9E-412C-A078-03E865E086A6}" dt="2019-12-05T05:12:46.435" v="551"/>
          <ac:spMkLst>
            <pc:docMk/>
            <pc:sldMk cId="1956819189" sldId="1276"/>
            <ac:spMk id="6" creationId="{FE5A9FF2-893A-4B16-B0A5-A2D26400EF83}"/>
          </ac:spMkLst>
        </pc:spChg>
      </pc:sldChg>
      <pc:sldChg chg="del">
        <pc:chgData name="Roth, Dan" userId="18da4c67-dd89-43a7-9856-8592f867a23c" providerId="ADAL" clId="{BF032CC8-7D9E-412C-A078-03E865E086A6}" dt="2020-01-04T22:28:05.317" v="854" actId="47"/>
        <pc:sldMkLst>
          <pc:docMk/>
          <pc:sldMk cId="2143679928" sldId="1400"/>
        </pc:sldMkLst>
      </pc:sldChg>
      <pc:sldChg chg="del">
        <pc:chgData name="Roth, Dan" userId="18da4c67-dd89-43a7-9856-8592f867a23c" providerId="ADAL" clId="{BF032CC8-7D9E-412C-A078-03E865E086A6}" dt="2020-01-04T22:28:05.317" v="854" actId="47"/>
        <pc:sldMkLst>
          <pc:docMk/>
          <pc:sldMk cId="2421096757" sldId="1402"/>
        </pc:sldMkLst>
      </pc:sldChg>
      <pc:sldChg chg="del">
        <pc:chgData name="Roth, Dan" userId="18da4c67-dd89-43a7-9856-8592f867a23c" providerId="ADAL" clId="{BF032CC8-7D9E-412C-A078-03E865E086A6}" dt="2020-01-04T22:28:05.317" v="854" actId="47"/>
        <pc:sldMkLst>
          <pc:docMk/>
          <pc:sldMk cId="1066942996" sldId="1405"/>
        </pc:sldMkLst>
      </pc:sldChg>
      <pc:sldChg chg="addSp delSp modSp add ord modAnim">
        <pc:chgData name="Roth, Dan" userId="18da4c67-dd89-43a7-9856-8592f867a23c" providerId="ADAL" clId="{BF032CC8-7D9E-412C-A078-03E865E086A6}" dt="2019-12-05T05:08:47.480" v="550" actId="1076"/>
        <pc:sldMkLst>
          <pc:docMk/>
          <pc:sldMk cId="568115708" sldId="1406"/>
        </pc:sldMkLst>
        <pc:spChg chg="mod">
          <ac:chgData name="Roth, Dan" userId="18da4c67-dd89-43a7-9856-8592f867a23c" providerId="ADAL" clId="{BF032CC8-7D9E-412C-A078-03E865E086A6}" dt="2019-12-03T05:24:37.935" v="55" actId="20577"/>
          <ac:spMkLst>
            <pc:docMk/>
            <pc:sldMk cId="568115708" sldId="1406"/>
            <ac:spMk id="2" creationId="{ED422C5F-E9E7-4183-B627-E35D824FAA99}"/>
          </ac:spMkLst>
        </pc:spChg>
        <pc:spChg chg="mod">
          <ac:chgData name="Roth, Dan" userId="18da4c67-dd89-43a7-9856-8592f867a23c" providerId="ADAL" clId="{BF032CC8-7D9E-412C-A078-03E865E086A6}" dt="2019-12-05T04:53:44.511" v="527"/>
          <ac:spMkLst>
            <pc:docMk/>
            <pc:sldMk cId="568115708" sldId="1406"/>
            <ac:spMk id="3" creationId="{27FBF72F-7B58-4769-B5EF-E898653ACE43}"/>
          </ac:spMkLst>
        </pc:spChg>
        <pc:spChg chg="add mod">
          <ac:chgData name="Roth, Dan" userId="18da4c67-dd89-43a7-9856-8592f867a23c" providerId="ADAL" clId="{BF032CC8-7D9E-412C-A078-03E865E086A6}" dt="2019-12-05T04:59:13.430" v="533" actId="207"/>
          <ac:spMkLst>
            <pc:docMk/>
            <pc:sldMk cId="568115708" sldId="1406"/>
            <ac:spMk id="6" creationId="{023FB418-9198-4701-A311-518902F1E8E1}"/>
          </ac:spMkLst>
        </pc:spChg>
        <pc:grpChg chg="add del mod">
          <ac:chgData name="Roth, Dan" userId="18da4c67-dd89-43a7-9856-8592f867a23c" providerId="ADAL" clId="{BF032CC8-7D9E-412C-A078-03E865E086A6}" dt="2019-12-05T05:01:18.114" v="541"/>
          <ac:grpSpMkLst>
            <pc:docMk/>
            <pc:sldMk cId="568115708" sldId="1406"/>
            <ac:grpSpMk id="8" creationId="{18F12C0C-6904-4268-9D37-71C1873D2168}"/>
          </ac:grpSpMkLst>
        </pc:grpChg>
        <pc:grpChg chg="add del mod">
          <ac:chgData name="Roth, Dan" userId="18da4c67-dd89-43a7-9856-8592f867a23c" providerId="ADAL" clId="{BF032CC8-7D9E-412C-A078-03E865E086A6}" dt="2019-12-05T05:01:18.114" v="541"/>
          <ac:grpSpMkLst>
            <pc:docMk/>
            <pc:sldMk cId="568115708" sldId="1406"/>
            <ac:grpSpMk id="22" creationId="{7C082A3C-421D-4B23-AEB4-34C18EF3678A}"/>
          </ac:grpSpMkLst>
        </pc:grpChg>
        <pc:grpChg chg="add mod">
          <ac:chgData name="Roth, Dan" userId="18da4c67-dd89-43a7-9856-8592f867a23c" providerId="ADAL" clId="{BF032CC8-7D9E-412C-A078-03E865E086A6}" dt="2019-12-05T05:01:17.537" v="540" actId="164"/>
          <ac:grpSpMkLst>
            <pc:docMk/>
            <pc:sldMk cId="568115708" sldId="1406"/>
            <ac:grpSpMk id="25" creationId="{6425DF56-43D7-4734-9C2F-CBAEFAB68CF0}"/>
          </ac:grpSpMkLst>
        </pc:grpChg>
        <pc:picChg chg="add mod">
          <ac:chgData name="Roth, Dan" userId="18da4c67-dd89-43a7-9856-8592f867a23c" providerId="ADAL" clId="{BF032CC8-7D9E-412C-A078-03E865E086A6}" dt="2019-12-05T05:02:40.464" v="548" actId="208"/>
          <ac:picMkLst>
            <pc:docMk/>
            <pc:sldMk cId="568115708" sldId="1406"/>
            <ac:picMk id="5" creationId="{A3FFC64A-CCBE-473D-8562-A642EE3BB7BA}"/>
          </ac:picMkLst>
        </pc:picChg>
        <pc:picChg chg="add mod">
          <ac:chgData name="Roth, Dan" userId="18da4c67-dd89-43a7-9856-8592f867a23c" providerId="ADAL" clId="{BF032CC8-7D9E-412C-A078-03E865E086A6}" dt="2019-12-05T05:08:47.480" v="550" actId="1076"/>
          <ac:picMkLst>
            <pc:docMk/>
            <pc:sldMk cId="568115708" sldId="1406"/>
            <ac:picMk id="7" creationId="{3389A7C3-F599-46AA-A1DB-7029568788A7}"/>
          </ac:picMkLst>
        </pc:picChg>
        <pc:picChg chg="add">
          <ac:chgData name="Roth, Dan" userId="18da4c67-dd89-43a7-9856-8592f867a23c" providerId="ADAL" clId="{BF032CC8-7D9E-412C-A078-03E865E086A6}" dt="2019-12-05T05:02:01.080" v="542"/>
          <ac:picMkLst>
            <pc:docMk/>
            <pc:sldMk cId="568115708" sldId="1406"/>
            <ac:picMk id="26" creationId="{6EA90F34-1E49-4E9A-8462-F0C34D203658}"/>
          </ac:picMkLst>
        </pc:picChg>
        <pc:picChg chg="add">
          <ac:chgData name="Roth, Dan" userId="18da4c67-dd89-43a7-9856-8592f867a23c" providerId="ADAL" clId="{BF032CC8-7D9E-412C-A078-03E865E086A6}" dt="2019-12-05T05:07:39.480" v="549"/>
          <ac:picMkLst>
            <pc:docMk/>
            <pc:sldMk cId="568115708" sldId="1406"/>
            <ac:picMk id="27" creationId="{0CDADACE-264C-4BCC-A248-6050BEF49C22}"/>
          </ac:picMkLst>
        </pc:picChg>
      </pc:sldChg>
      <pc:sldChg chg="add">
        <pc:chgData name="Roth, Dan" userId="18da4c67-dd89-43a7-9856-8592f867a23c" providerId="ADAL" clId="{BF032CC8-7D9E-412C-A078-03E865E086A6}" dt="2019-12-05T04:36:44.402" v="509"/>
        <pc:sldMkLst>
          <pc:docMk/>
          <pc:sldMk cId="1502215516" sldId="1407"/>
        </pc:sldMkLst>
      </pc:sldChg>
      <pc:sldChg chg="del">
        <pc:chgData name="Roth, Dan" userId="18da4c67-dd89-43a7-9856-8592f867a23c" providerId="ADAL" clId="{BF032CC8-7D9E-412C-A078-03E865E086A6}" dt="2020-01-04T22:28:05.317" v="854" actId="47"/>
        <pc:sldMkLst>
          <pc:docMk/>
          <pc:sldMk cId="1258220423" sldId="1411"/>
        </pc:sldMkLst>
      </pc:sldChg>
      <pc:sldChg chg="del">
        <pc:chgData name="Roth, Dan" userId="18da4c67-dd89-43a7-9856-8592f867a23c" providerId="ADAL" clId="{BF032CC8-7D9E-412C-A078-03E865E086A6}" dt="2020-01-04T22:28:05.317" v="854" actId="47"/>
        <pc:sldMkLst>
          <pc:docMk/>
          <pc:sldMk cId="3546678120" sldId="1414"/>
        </pc:sldMkLst>
      </pc:sldChg>
      <pc:sldChg chg="del">
        <pc:chgData name="Roth, Dan" userId="18da4c67-dd89-43a7-9856-8592f867a23c" providerId="ADAL" clId="{BF032CC8-7D9E-412C-A078-03E865E086A6}" dt="2020-01-04T22:28:05.317" v="854" actId="47"/>
        <pc:sldMkLst>
          <pc:docMk/>
          <pc:sldMk cId="2443174614" sldId="1415"/>
        </pc:sldMkLst>
      </pc:sldChg>
      <pc:sldChg chg="del">
        <pc:chgData name="Roth, Dan" userId="18da4c67-dd89-43a7-9856-8592f867a23c" providerId="ADAL" clId="{BF032CC8-7D9E-412C-A078-03E865E086A6}" dt="2020-01-04T22:28:05.317" v="854" actId="47"/>
        <pc:sldMkLst>
          <pc:docMk/>
          <pc:sldMk cId="2833784442" sldId="1419"/>
        </pc:sldMkLst>
      </pc:sldChg>
      <pc:sldMasterChg chg="delSldLayout">
        <pc:chgData name="Roth, Dan" userId="18da4c67-dd89-43a7-9856-8592f867a23c" providerId="ADAL" clId="{BF032CC8-7D9E-412C-A078-03E865E086A6}" dt="2020-01-04T22:28:05.317" v="854" actId="47"/>
        <pc:sldMasterMkLst>
          <pc:docMk/>
          <pc:sldMasterMk cId="139450675" sldId="2147483660"/>
        </pc:sldMasterMkLst>
        <pc:sldLayoutChg chg="del">
          <pc:chgData name="Roth, Dan" userId="18da4c67-dd89-43a7-9856-8592f867a23c" providerId="ADAL" clId="{BF032CC8-7D9E-412C-A078-03E865E086A6}" dt="2020-01-04T22:28:05.317" v="854" actId="47"/>
          <pc:sldLayoutMkLst>
            <pc:docMk/>
            <pc:sldMasterMk cId="139450675" sldId="2147483660"/>
            <pc:sldLayoutMk cId="2440091011" sldId="2147483670"/>
          </pc:sldLayoutMkLst>
        </pc:sldLayoutChg>
      </pc:sldMasterChg>
    </pc:docChg>
  </pc:docChgLst>
  <pc:docChgLst>
    <pc:chgData name="Roth, Dan" userId="18da4c67-dd89-43a7-9856-8592f867a23c" providerId="ADAL" clId="{82695C0F-49E7-45B1-BF53-22D8C2C2055C}"/>
    <pc:docChg chg="undo redo custSel addSld modSld sldOrd modSection">
      <pc:chgData name="Roth, Dan" userId="18da4c67-dd89-43a7-9856-8592f867a23c" providerId="ADAL" clId="{82695C0F-49E7-45B1-BF53-22D8C2C2055C}" dt="2021-11-10T15:36:34.351" v="341" actId="729"/>
      <pc:docMkLst>
        <pc:docMk/>
      </pc:docMkLst>
      <pc:sldChg chg="modSp mod">
        <pc:chgData name="Roth, Dan" userId="18da4c67-dd89-43a7-9856-8592f867a23c" providerId="ADAL" clId="{82695C0F-49E7-45B1-BF53-22D8C2C2055C}" dt="2021-11-10T14:27:43.291" v="12" actId="20577"/>
        <pc:sldMkLst>
          <pc:docMk/>
          <pc:sldMk cId="144345531" sldId="385"/>
        </pc:sldMkLst>
        <pc:spChg chg="mod">
          <ac:chgData name="Roth, Dan" userId="18da4c67-dd89-43a7-9856-8592f867a23c" providerId="ADAL" clId="{82695C0F-49E7-45B1-BF53-22D8C2C2055C}" dt="2021-11-10T14:27:36.453" v="11" actId="20577"/>
          <ac:spMkLst>
            <pc:docMk/>
            <pc:sldMk cId="144345531" sldId="385"/>
            <ac:spMk id="50178" creationId="{00000000-0000-0000-0000-000000000000}"/>
          </ac:spMkLst>
        </pc:spChg>
        <pc:spChg chg="mod">
          <ac:chgData name="Roth, Dan" userId="18da4c67-dd89-43a7-9856-8592f867a23c" providerId="ADAL" clId="{82695C0F-49E7-45B1-BF53-22D8C2C2055C}" dt="2021-11-10T14:27:43.291" v="12" actId="20577"/>
          <ac:spMkLst>
            <pc:docMk/>
            <pc:sldMk cId="144345531" sldId="385"/>
            <ac:spMk id="50181" creationId="{00000000-0000-0000-0000-000000000000}"/>
          </ac:spMkLst>
        </pc:spChg>
      </pc:sldChg>
      <pc:sldChg chg="mod modShow">
        <pc:chgData name="Roth, Dan" userId="18da4c67-dd89-43a7-9856-8592f867a23c" providerId="ADAL" clId="{82695C0F-49E7-45B1-BF53-22D8C2C2055C}" dt="2021-11-10T14:27:51.368" v="13" actId="729"/>
        <pc:sldMkLst>
          <pc:docMk/>
          <pc:sldMk cId="1474123489" sldId="1256"/>
        </pc:sldMkLst>
      </pc:sldChg>
      <pc:sldChg chg="addSp delSp modSp mod delAnim modAnim">
        <pc:chgData name="Roth, Dan" userId="18da4c67-dd89-43a7-9856-8592f867a23c" providerId="ADAL" clId="{82695C0F-49E7-45B1-BF53-22D8C2C2055C}" dt="2021-11-10T15:17:12.878" v="177" actId="14"/>
        <pc:sldMkLst>
          <pc:docMk/>
          <pc:sldMk cId="1254655038" sldId="1880"/>
        </pc:sldMkLst>
        <pc:spChg chg="mod">
          <ac:chgData name="Roth, Dan" userId="18da4c67-dd89-43a7-9856-8592f867a23c" providerId="ADAL" clId="{82695C0F-49E7-45B1-BF53-22D8C2C2055C}" dt="2021-11-10T15:15:35.650" v="154" actId="207"/>
          <ac:spMkLst>
            <pc:docMk/>
            <pc:sldMk cId="1254655038" sldId="1880"/>
            <ac:spMk id="3" creationId="{B9B6CB56-4D3E-4161-BB5B-91175581533A}"/>
          </ac:spMkLst>
        </pc:spChg>
        <pc:spChg chg="add mod">
          <ac:chgData name="Roth, Dan" userId="18da4c67-dd89-43a7-9856-8592f867a23c" providerId="ADAL" clId="{82695C0F-49E7-45B1-BF53-22D8C2C2055C}" dt="2021-11-10T15:16:30.261" v="163" actId="207"/>
          <ac:spMkLst>
            <pc:docMk/>
            <pc:sldMk cId="1254655038" sldId="1880"/>
            <ac:spMk id="5" creationId="{B6885461-8AC6-4436-A471-6B37DB924428}"/>
          </ac:spMkLst>
        </pc:spChg>
        <pc:spChg chg="mod">
          <ac:chgData name="Roth, Dan" userId="18da4c67-dd89-43a7-9856-8592f867a23c" providerId="ADAL" clId="{82695C0F-49E7-45B1-BF53-22D8C2C2055C}" dt="2021-11-10T15:13:18.665" v="142" actId="1035"/>
          <ac:spMkLst>
            <pc:docMk/>
            <pc:sldMk cId="1254655038" sldId="1880"/>
            <ac:spMk id="6" creationId="{6DD15AE0-AC65-435B-BF08-89EC62C8669B}"/>
          </ac:spMkLst>
        </pc:spChg>
        <pc:spChg chg="mod">
          <ac:chgData name="Roth, Dan" userId="18da4c67-dd89-43a7-9856-8592f867a23c" providerId="ADAL" clId="{82695C0F-49E7-45B1-BF53-22D8C2C2055C}" dt="2021-11-10T15:17:12.878" v="177" actId="14"/>
          <ac:spMkLst>
            <pc:docMk/>
            <pc:sldMk cId="1254655038" sldId="1880"/>
            <ac:spMk id="8" creationId="{E685CD3A-D8E7-49CD-8015-C69F8B6B5329}"/>
          </ac:spMkLst>
        </pc:spChg>
        <pc:spChg chg="mod">
          <ac:chgData name="Roth, Dan" userId="18da4c67-dd89-43a7-9856-8592f867a23c" providerId="ADAL" clId="{82695C0F-49E7-45B1-BF53-22D8C2C2055C}" dt="2021-11-10T15:15:42.630" v="159" actId="1035"/>
          <ac:spMkLst>
            <pc:docMk/>
            <pc:sldMk cId="1254655038" sldId="1880"/>
            <ac:spMk id="9" creationId="{274BD41D-DAAE-4492-9A6F-EEE517F25C83}"/>
          </ac:spMkLst>
        </pc:spChg>
        <pc:spChg chg="del mod">
          <ac:chgData name="Roth, Dan" userId="18da4c67-dd89-43a7-9856-8592f867a23c" providerId="ADAL" clId="{82695C0F-49E7-45B1-BF53-22D8C2C2055C}" dt="2021-11-10T15:13:26.158" v="143" actId="478"/>
          <ac:spMkLst>
            <pc:docMk/>
            <pc:sldMk cId="1254655038" sldId="1880"/>
            <ac:spMk id="11" creationId="{35763A91-E661-45C5-9167-216B0DE2DA5F}"/>
          </ac:spMkLst>
        </pc:spChg>
      </pc:sldChg>
      <pc:sldChg chg="addSp modSp mod modAnim">
        <pc:chgData name="Roth, Dan" userId="18da4c67-dd89-43a7-9856-8592f867a23c" providerId="ADAL" clId="{82695C0F-49E7-45B1-BF53-22D8C2C2055C}" dt="2021-11-10T15:34:27.586" v="340" actId="14100"/>
        <pc:sldMkLst>
          <pc:docMk/>
          <pc:sldMk cId="3988717994" sldId="1893"/>
        </pc:sldMkLst>
        <pc:spChg chg="mod">
          <ac:chgData name="Roth, Dan" userId="18da4c67-dd89-43a7-9856-8592f867a23c" providerId="ADAL" clId="{82695C0F-49E7-45B1-BF53-22D8C2C2055C}" dt="2021-11-10T15:34:27.586" v="340" actId="14100"/>
          <ac:spMkLst>
            <pc:docMk/>
            <pc:sldMk cId="3988717994" sldId="1893"/>
            <ac:spMk id="4" creationId="{2E7815B4-6DF1-4BCB-BF40-7BBDD78A09FD}"/>
          </ac:spMkLst>
        </pc:spChg>
        <pc:spChg chg="add mod">
          <ac:chgData name="Roth, Dan" userId="18da4c67-dd89-43a7-9856-8592f867a23c" providerId="ADAL" clId="{82695C0F-49E7-45B1-BF53-22D8C2C2055C}" dt="2021-11-10T15:32:33.268" v="336" actId="14100"/>
          <ac:spMkLst>
            <pc:docMk/>
            <pc:sldMk cId="3988717994" sldId="1893"/>
            <ac:spMk id="30" creationId="{2AC98071-8887-4227-B18B-6FC84259E281}"/>
          </ac:spMkLst>
        </pc:spChg>
      </pc:sldChg>
      <pc:sldChg chg="mod modShow">
        <pc:chgData name="Roth, Dan" userId="18da4c67-dd89-43a7-9856-8592f867a23c" providerId="ADAL" clId="{82695C0F-49E7-45B1-BF53-22D8C2C2055C}" dt="2021-11-10T15:36:34.351" v="341" actId="729"/>
        <pc:sldMkLst>
          <pc:docMk/>
          <pc:sldMk cId="3069720420" sldId="1898"/>
        </pc:sldMkLst>
      </pc:sldChg>
      <pc:sldChg chg="modSp mod">
        <pc:chgData name="Roth, Dan" userId="18da4c67-dd89-43a7-9856-8592f867a23c" providerId="ADAL" clId="{82695C0F-49E7-45B1-BF53-22D8C2C2055C}" dt="2021-11-10T15:21:13.812" v="178" actId="1076"/>
        <pc:sldMkLst>
          <pc:docMk/>
          <pc:sldMk cId="4023614369" sldId="1903"/>
        </pc:sldMkLst>
        <pc:spChg chg="mod">
          <ac:chgData name="Roth, Dan" userId="18da4c67-dd89-43a7-9856-8592f867a23c" providerId="ADAL" clId="{82695C0F-49E7-45B1-BF53-22D8C2C2055C}" dt="2021-11-10T15:21:13.812" v="178" actId="1076"/>
          <ac:spMkLst>
            <pc:docMk/>
            <pc:sldMk cId="4023614369" sldId="1903"/>
            <ac:spMk id="20" creationId="{343990E0-6019-406C-B443-669A8D3DA3FD}"/>
          </ac:spMkLst>
        </pc:spChg>
      </pc:sldChg>
      <pc:sldChg chg="addSp modSp new mod ord">
        <pc:chgData name="Roth, Dan" userId="18da4c67-dd89-43a7-9856-8592f867a23c" providerId="ADAL" clId="{82695C0F-49E7-45B1-BF53-22D8C2C2055C}" dt="2021-11-10T14:43:47.957" v="52" actId="20577"/>
        <pc:sldMkLst>
          <pc:docMk/>
          <pc:sldMk cId="2539519116" sldId="1905"/>
        </pc:sldMkLst>
        <pc:spChg chg="mod">
          <ac:chgData name="Roth, Dan" userId="18da4c67-dd89-43a7-9856-8592f867a23c" providerId="ADAL" clId="{82695C0F-49E7-45B1-BF53-22D8C2C2055C}" dt="2021-11-10T14:43:47.957" v="52" actId="20577"/>
          <ac:spMkLst>
            <pc:docMk/>
            <pc:sldMk cId="2539519116" sldId="1905"/>
            <ac:spMk id="3" creationId="{775A9187-F353-4A7F-B9CB-277D10E0EBE1}"/>
          </ac:spMkLst>
        </pc:spChg>
        <pc:picChg chg="add mod">
          <ac:chgData name="Roth, Dan" userId="18da4c67-dd89-43a7-9856-8592f867a23c" providerId="ADAL" clId="{82695C0F-49E7-45B1-BF53-22D8C2C2055C}" dt="2021-11-10T14:43:35.004" v="19" actId="1076"/>
          <ac:picMkLst>
            <pc:docMk/>
            <pc:sldMk cId="2539519116" sldId="1905"/>
            <ac:picMk id="5" creationId="{6FE12AF6-71D0-49F7-B830-7F10B707C725}"/>
          </ac:picMkLst>
        </pc:picChg>
      </pc:sldChg>
    </pc:docChg>
  </pc:docChgLst>
  <pc:docChgLst>
    <pc:chgData name="Roth, Dan" userId="18da4c67-dd89-43a7-9856-8592f867a23c" providerId="ADAL" clId="{54B66AF4-791B-4B8A-80A7-BEB9B5B7EEED}"/>
    <pc:docChg chg="undo custSel addSld delSld modSld sldOrd modMainMaster modSection">
      <pc:chgData name="Roth, Dan" userId="18da4c67-dd89-43a7-9856-8592f867a23c" providerId="ADAL" clId="{54B66AF4-791B-4B8A-80A7-BEB9B5B7EEED}" dt="2020-02-20T21:59:31.452" v="3377" actId="20577"/>
      <pc:docMkLst>
        <pc:docMk/>
      </pc:docMkLst>
      <pc:sldChg chg="modSp">
        <pc:chgData name="Roth, Dan" userId="18da4c67-dd89-43a7-9856-8592f867a23c" providerId="ADAL" clId="{54B66AF4-791B-4B8A-80A7-BEB9B5B7EEED}" dt="2020-02-19T15:06:34.093" v="3" actId="20577"/>
        <pc:sldMkLst>
          <pc:docMk/>
          <pc:sldMk cId="1742764243" sldId="268"/>
        </pc:sldMkLst>
        <pc:spChg chg="mod">
          <ac:chgData name="Roth, Dan" userId="18da4c67-dd89-43a7-9856-8592f867a23c" providerId="ADAL" clId="{54B66AF4-791B-4B8A-80A7-BEB9B5B7EEED}" dt="2020-02-19T15:06:34.093" v="3" actId="20577"/>
          <ac:spMkLst>
            <pc:docMk/>
            <pc:sldMk cId="1742764243" sldId="268"/>
            <ac:spMk id="5" creationId="{06A582DE-8611-43D0-9F62-74DA63CD906C}"/>
          </ac:spMkLst>
        </pc:spChg>
      </pc:sldChg>
      <pc:sldChg chg="addSp modSp add modTransition modAnim">
        <pc:chgData name="Roth, Dan" userId="18da4c67-dd89-43a7-9856-8592f867a23c" providerId="ADAL" clId="{54B66AF4-791B-4B8A-80A7-BEB9B5B7EEED}" dt="2020-02-20T18:54:27.415" v="3360" actId="20577"/>
        <pc:sldMkLst>
          <pc:docMk/>
          <pc:sldMk cId="665106831" sldId="404"/>
        </pc:sldMkLst>
        <pc:spChg chg="mod">
          <ac:chgData name="Roth, Dan" userId="18da4c67-dd89-43a7-9856-8592f867a23c" providerId="ADAL" clId="{54B66AF4-791B-4B8A-80A7-BEB9B5B7EEED}" dt="2020-02-19T22:30:42.283" v="41"/>
          <ac:spMkLst>
            <pc:docMk/>
            <pc:sldMk cId="665106831" sldId="404"/>
            <ac:spMk id="4" creationId="{D021AB7B-EDCA-774A-BF43-378A657DCF0B}"/>
          </ac:spMkLst>
        </pc:spChg>
        <pc:spChg chg="add mod">
          <ac:chgData name="Roth, Dan" userId="18da4c67-dd89-43a7-9856-8592f867a23c" providerId="ADAL" clId="{54B66AF4-791B-4B8A-80A7-BEB9B5B7EEED}" dt="2020-02-20T18:54:27.415" v="3360" actId="20577"/>
          <ac:spMkLst>
            <pc:docMk/>
            <pc:sldMk cId="665106831" sldId="404"/>
            <ac:spMk id="14" creationId="{8CBC937B-C40E-42FF-9C17-CA81D5AF81DD}"/>
          </ac:spMkLst>
        </pc:spChg>
      </pc:sldChg>
      <pc:sldChg chg="add del">
        <pc:chgData name="Roth, Dan" userId="18da4c67-dd89-43a7-9856-8592f867a23c" providerId="ADAL" clId="{54B66AF4-791B-4B8A-80A7-BEB9B5B7EEED}" dt="2020-02-20T01:54:05.612" v="679"/>
        <pc:sldMkLst>
          <pc:docMk/>
          <pc:sldMk cId="755968711" sldId="405"/>
        </pc:sldMkLst>
      </pc:sldChg>
      <pc:sldChg chg="modSp add del">
        <pc:chgData name="Roth, Dan" userId="18da4c67-dd89-43a7-9856-8592f867a23c" providerId="ADAL" clId="{54B66AF4-791B-4B8A-80A7-BEB9B5B7EEED}" dt="2020-02-20T01:54:05.612" v="679"/>
        <pc:sldMkLst>
          <pc:docMk/>
          <pc:sldMk cId="317978832" sldId="406"/>
        </pc:sldMkLst>
        <pc:spChg chg="mod">
          <ac:chgData name="Roth, Dan" userId="18da4c67-dd89-43a7-9856-8592f867a23c" providerId="ADAL" clId="{54B66AF4-791B-4B8A-80A7-BEB9B5B7EEED}" dt="2020-02-20T01:54:05.612" v="679"/>
          <ac:spMkLst>
            <pc:docMk/>
            <pc:sldMk cId="317978832" sldId="406"/>
            <ac:spMk id="3" creationId="{00000000-0000-0000-0000-000000000000}"/>
          </ac:spMkLst>
        </pc:spChg>
      </pc:sldChg>
      <pc:sldChg chg="delSp modSp add del modTransition delAnim">
        <pc:chgData name="Roth, Dan" userId="18da4c67-dd89-43a7-9856-8592f867a23c" providerId="ADAL" clId="{54B66AF4-791B-4B8A-80A7-BEB9B5B7EEED}" dt="2020-02-20T02:28:06.340" v="859" actId="478"/>
        <pc:sldMkLst>
          <pc:docMk/>
          <pc:sldMk cId="2964391796" sldId="407"/>
        </pc:sldMkLst>
        <pc:spChg chg="mod">
          <ac:chgData name="Roth, Dan" userId="18da4c67-dd89-43a7-9856-8592f867a23c" providerId="ADAL" clId="{54B66AF4-791B-4B8A-80A7-BEB9B5B7EEED}" dt="2020-02-20T02:08:57.654" v="836"/>
          <ac:spMkLst>
            <pc:docMk/>
            <pc:sldMk cId="2964391796" sldId="407"/>
            <ac:spMk id="2" creationId="{F69850EB-924D-40F2-AB7F-840831AE4CEC}"/>
          </ac:spMkLst>
        </pc:spChg>
        <pc:spChg chg="del">
          <ac:chgData name="Roth, Dan" userId="18da4c67-dd89-43a7-9856-8592f867a23c" providerId="ADAL" clId="{54B66AF4-791B-4B8A-80A7-BEB9B5B7EEED}" dt="2020-02-20T02:28:01.587" v="858" actId="478"/>
          <ac:spMkLst>
            <pc:docMk/>
            <pc:sldMk cId="2964391796" sldId="407"/>
            <ac:spMk id="10" creationId="{29E3DFF0-9277-44B1-AE1B-D248E7F216C6}"/>
          </ac:spMkLst>
        </pc:spChg>
        <pc:spChg chg="del">
          <ac:chgData name="Roth, Dan" userId="18da4c67-dd89-43a7-9856-8592f867a23c" providerId="ADAL" clId="{54B66AF4-791B-4B8A-80A7-BEB9B5B7EEED}" dt="2020-02-20T02:28:06.340" v="859" actId="478"/>
          <ac:spMkLst>
            <pc:docMk/>
            <pc:sldMk cId="2964391796" sldId="407"/>
            <ac:spMk id="11" creationId="{623151DD-54F1-4E64-81FA-A2F046B2D050}"/>
          </ac:spMkLst>
        </pc:spChg>
      </pc:sldChg>
      <pc:sldChg chg="add del modTransition">
        <pc:chgData name="Roth, Dan" userId="18da4c67-dd89-43a7-9856-8592f867a23c" providerId="ADAL" clId="{54B66AF4-791B-4B8A-80A7-BEB9B5B7EEED}" dt="2020-02-20T01:54:05.612" v="679"/>
        <pc:sldMkLst>
          <pc:docMk/>
          <pc:sldMk cId="1734573231" sldId="408"/>
        </pc:sldMkLst>
      </pc:sldChg>
      <pc:sldChg chg="add del">
        <pc:chgData name="Roth, Dan" userId="18da4c67-dd89-43a7-9856-8592f867a23c" providerId="ADAL" clId="{54B66AF4-791B-4B8A-80A7-BEB9B5B7EEED}" dt="2020-02-20T01:54:05.612" v="679"/>
        <pc:sldMkLst>
          <pc:docMk/>
          <pc:sldMk cId="356730510" sldId="409"/>
        </pc:sldMkLst>
      </pc:sldChg>
      <pc:sldChg chg="add del modTransition">
        <pc:chgData name="Roth, Dan" userId="18da4c67-dd89-43a7-9856-8592f867a23c" providerId="ADAL" clId="{54B66AF4-791B-4B8A-80A7-BEB9B5B7EEED}" dt="2020-02-20T01:54:05.612" v="679"/>
        <pc:sldMkLst>
          <pc:docMk/>
          <pc:sldMk cId="735776254" sldId="411"/>
        </pc:sldMkLst>
      </pc:sldChg>
      <pc:sldChg chg="add del modTransition">
        <pc:chgData name="Roth, Dan" userId="18da4c67-dd89-43a7-9856-8592f867a23c" providerId="ADAL" clId="{54B66AF4-791B-4B8A-80A7-BEB9B5B7EEED}" dt="2020-02-20T01:54:05.612" v="679"/>
        <pc:sldMkLst>
          <pc:docMk/>
          <pc:sldMk cId="859022871" sldId="412"/>
        </pc:sldMkLst>
      </pc:sldChg>
      <pc:sldChg chg="add del modTransition">
        <pc:chgData name="Roth, Dan" userId="18da4c67-dd89-43a7-9856-8592f867a23c" providerId="ADAL" clId="{54B66AF4-791B-4B8A-80A7-BEB9B5B7EEED}" dt="2020-02-20T01:54:05.612" v="679"/>
        <pc:sldMkLst>
          <pc:docMk/>
          <pc:sldMk cId="2210845316" sldId="413"/>
        </pc:sldMkLst>
      </pc:sldChg>
      <pc:sldChg chg="add del modTransition">
        <pc:chgData name="Roth, Dan" userId="18da4c67-dd89-43a7-9856-8592f867a23c" providerId="ADAL" clId="{54B66AF4-791B-4B8A-80A7-BEB9B5B7EEED}" dt="2020-02-20T01:54:05.612" v="679"/>
        <pc:sldMkLst>
          <pc:docMk/>
          <pc:sldMk cId="1502258279" sldId="414"/>
        </pc:sldMkLst>
      </pc:sldChg>
      <pc:sldChg chg="add del modTransition">
        <pc:chgData name="Roth, Dan" userId="18da4c67-dd89-43a7-9856-8592f867a23c" providerId="ADAL" clId="{54B66AF4-791B-4B8A-80A7-BEB9B5B7EEED}" dt="2020-02-20T01:54:05.612" v="679"/>
        <pc:sldMkLst>
          <pc:docMk/>
          <pc:sldMk cId="682062051" sldId="415"/>
        </pc:sldMkLst>
      </pc:sldChg>
      <pc:sldChg chg="add del modTransition">
        <pc:chgData name="Roth, Dan" userId="18da4c67-dd89-43a7-9856-8592f867a23c" providerId="ADAL" clId="{54B66AF4-791B-4B8A-80A7-BEB9B5B7EEED}" dt="2020-02-20T01:54:05.612" v="679"/>
        <pc:sldMkLst>
          <pc:docMk/>
          <pc:sldMk cId="539033212" sldId="416"/>
        </pc:sldMkLst>
      </pc:sldChg>
      <pc:sldChg chg="modSp add del modTransition">
        <pc:chgData name="Roth, Dan" userId="18da4c67-dd89-43a7-9856-8592f867a23c" providerId="ADAL" clId="{54B66AF4-791B-4B8A-80A7-BEB9B5B7EEED}" dt="2020-02-20T01:54:05.612" v="679"/>
        <pc:sldMkLst>
          <pc:docMk/>
          <pc:sldMk cId="1484257166" sldId="417"/>
        </pc:sldMkLst>
        <pc:spChg chg="mod">
          <ac:chgData name="Roth, Dan" userId="18da4c67-dd89-43a7-9856-8592f867a23c" providerId="ADAL" clId="{54B66AF4-791B-4B8A-80A7-BEB9B5B7EEED}" dt="2020-02-20T01:54:05.612" v="679"/>
          <ac:spMkLst>
            <pc:docMk/>
            <pc:sldMk cId="1484257166" sldId="417"/>
            <ac:spMk id="2" creationId="{491BC6E1-0288-4647-9C9E-217B74A64323}"/>
          </ac:spMkLst>
        </pc:spChg>
      </pc:sldChg>
      <pc:sldChg chg="add del">
        <pc:chgData name="Roth, Dan" userId="18da4c67-dd89-43a7-9856-8592f867a23c" providerId="ADAL" clId="{54B66AF4-791B-4B8A-80A7-BEB9B5B7EEED}" dt="2020-02-20T01:54:05.612" v="679"/>
        <pc:sldMkLst>
          <pc:docMk/>
          <pc:sldMk cId="809519017" sldId="419"/>
        </pc:sldMkLst>
      </pc:sldChg>
      <pc:sldChg chg="addSp delSp modSp add del delAnim modAnim">
        <pc:chgData name="Roth, Dan" userId="18da4c67-dd89-43a7-9856-8592f867a23c" providerId="ADAL" clId="{54B66AF4-791B-4B8A-80A7-BEB9B5B7EEED}" dt="2020-02-20T02:50:50.848" v="1354" actId="12788"/>
        <pc:sldMkLst>
          <pc:docMk/>
          <pc:sldMk cId="879214307" sldId="420"/>
        </pc:sldMkLst>
        <pc:spChg chg="mod">
          <ac:chgData name="Roth, Dan" userId="18da4c67-dd89-43a7-9856-8592f867a23c" providerId="ADAL" clId="{54B66AF4-791B-4B8A-80A7-BEB9B5B7EEED}" dt="2020-02-20T02:36:56.182" v="1027" actId="27636"/>
          <ac:spMkLst>
            <pc:docMk/>
            <pc:sldMk cId="879214307" sldId="420"/>
            <ac:spMk id="2" creationId="{04D8D570-A06A-B24D-B18F-184C9B92ED60}"/>
          </ac:spMkLst>
        </pc:spChg>
        <pc:spChg chg="add del mod">
          <ac:chgData name="Roth, Dan" userId="18da4c67-dd89-43a7-9856-8592f867a23c" providerId="ADAL" clId="{54B66AF4-791B-4B8A-80A7-BEB9B5B7EEED}" dt="2020-02-20T02:37:16.822" v="1030"/>
          <ac:spMkLst>
            <pc:docMk/>
            <pc:sldMk cId="879214307" sldId="420"/>
            <ac:spMk id="3" creationId="{538F65CF-7F32-4850-9B4B-4A0A5D9A05DB}"/>
          </ac:spMkLst>
        </pc:spChg>
        <pc:spChg chg="add del mod">
          <ac:chgData name="Roth, Dan" userId="18da4c67-dd89-43a7-9856-8592f867a23c" providerId="ADAL" clId="{54B66AF4-791B-4B8A-80A7-BEB9B5B7EEED}" dt="2020-02-20T02:37:16.822" v="1030"/>
          <ac:spMkLst>
            <pc:docMk/>
            <pc:sldMk cId="879214307" sldId="420"/>
            <ac:spMk id="4" creationId="{D9CC6383-6D34-4A71-8A48-E1412C8184CE}"/>
          </ac:spMkLst>
        </pc:spChg>
        <pc:spChg chg="add del mod">
          <ac:chgData name="Roth, Dan" userId="18da4c67-dd89-43a7-9856-8592f867a23c" providerId="ADAL" clId="{54B66AF4-791B-4B8A-80A7-BEB9B5B7EEED}" dt="2020-02-20T02:38:57.733" v="1062"/>
          <ac:spMkLst>
            <pc:docMk/>
            <pc:sldMk cId="879214307" sldId="420"/>
            <ac:spMk id="5" creationId="{569E6342-1F7B-4A1B-BB21-A38F7D8FB20A}"/>
          </ac:spMkLst>
        </pc:spChg>
        <pc:spChg chg="del">
          <ac:chgData name="Roth, Dan" userId="18da4c67-dd89-43a7-9856-8592f867a23c" providerId="ADAL" clId="{54B66AF4-791B-4B8A-80A7-BEB9B5B7EEED}" dt="2020-02-20T02:40:38.093" v="1068" actId="478"/>
          <ac:spMkLst>
            <pc:docMk/>
            <pc:sldMk cId="879214307" sldId="420"/>
            <ac:spMk id="7" creationId="{87F65567-DE00-C440-8405-A3E7BF1482C0}"/>
          </ac:spMkLst>
        </pc:spChg>
        <pc:spChg chg="del">
          <ac:chgData name="Roth, Dan" userId="18da4c67-dd89-43a7-9856-8592f867a23c" providerId="ADAL" clId="{54B66AF4-791B-4B8A-80A7-BEB9B5B7EEED}" dt="2020-02-20T02:43:59.364" v="1115" actId="478"/>
          <ac:spMkLst>
            <pc:docMk/>
            <pc:sldMk cId="879214307" sldId="420"/>
            <ac:spMk id="8" creationId="{4E6CB34B-C893-CD46-87A5-7ACD7ACD4C38}"/>
          </ac:spMkLst>
        </pc:spChg>
        <pc:spChg chg="add del mod">
          <ac:chgData name="Roth, Dan" userId="18da4c67-dd89-43a7-9856-8592f867a23c" providerId="ADAL" clId="{54B66AF4-791B-4B8A-80A7-BEB9B5B7EEED}" dt="2020-02-20T02:38:57.733" v="1062"/>
          <ac:spMkLst>
            <pc:docMk/>
            <pc:sldMk cId="879214307" sldId="420"/>
            <ac:spMk id="9" creationId="{AD5F1498-4007-46E8-AC8F-C5DBCBB3AC3C}"/>
          </ac:spMkLst>
        </pc:spChg>
        <pc:spChg chg="add mod">
          <ac:chgData name="Roth, Dan" userId="18da4c67-dd89-43a7-9856-8592f867a23c" providerId="ADAL" clId="{54B66AF4-791B-4B8A-80A7-BEB9B5B7EEED}" dt="2020-02-20T02:42:45.869" v="1085" actId="404"/>
          <ac:spMkLst>
            <pc:docMk/>
            <pc:sldMk cId="879214307" sldId="420"/>
            <ac:spMk id="10" creationId="{8D6F64EC-23F6-4408-9122-25E97C7F5941}"/>
          </ac:spMkLst>
        </pc:spChg>
        <pc:picChg chg="del mod">
          <ac:chgData name="Roth, Dan" userId="18da4c67-dd89-43a7-9856-8592f867a23c" providerId="ADAL" clId="{54B66AF4-791B-4B8A-80A7-BEB9B5B7EEED}" dt="2020-02-20T02:40:08.609" v="1065" actId="478"/>
          <ac:picMkLst>
            <pc:docMk/>
            <pc:sldMk cId="879214307" sldId="420"/>
            <ac:picMk id="6" creationId="{77139157-F974-B74B-9D57-1774C9419AC0}"/>
          </ac:picMkLst>
        </pc:picChg>
        <pc:picChg chg="add mod">
          <ac:chgData name="Roth, Dan" userId="18da4c67-dd89-43a7-9856-8592f867a23c" providerId="ADAL" clId="{54B66AF4-791B-4B8A-80A7-BEB9B5B7EEED}" dt="2020-02-20T02:50:50.848" v="1354" actId="12788"/>
          <ac:picMkLst>
            <pc:docMk/>
            <pc:sldMk cId="879214307" sldId="420"/>
            <ac:picMk id="11" creationId="{23A17642-464F-48E4-8FFC-4B161B18C92D}"/>
          </ac:picMkLst>
        </pc:picChg>
      </pc:sldChg>
      <pc:sldChg chg="addSp delSp modSp add del modTransition modAnim">
        <pc:chgData name="Roth, Dan" userId="18da4c67-dd89-43a7-9856-8592f867a23c" providerId="ADAL" clId="{54B66AF4-791B-4B8A-80A7-BEB9B5B7EEED}" dt="2020-02-20T20:33:49.025" v="3365"/>
        <pc:sldMkLst>
          <pc:docMk/>
          <pc:sldMk cId="3487656105" sldId="421"/>
        </pc:sldMkLst>
        <pc:spChg chg="mod">
          <ac:chgData name="Roth, Dan" userId="18da4c67-dd89-43a7-9856-8592f867a23c" providerId="ADAL" clId="{54B66AF4-791B-4B8A-80A7-BEB9B5B7EEED}" dt="2020-02-20T02:36:56.346" v="1028" actId="27636"/>
          <ac:spMkLst>
            <pc:docMk/>
            <pc:sldMk cId="3487656105" sldId="421"/>
            <ac:spMk id="2" creationId="{3D357F57-0C40-7342-B438-C7425F5E3842}"/>
          </ac:spMkLst>
        </pc:spChg>
        <pc:spChg chg="mod">
          <ac:chgData name="Roth, Dan" userId="18da4c67-dd89-43a7-9856-8592f867a23c" providerId="ADAL" clId="{54B66AF4-791B-4B8A-80A7-BEB9B5B7EEED}" dt="2020-02-20T02:49:03.883" v="1331" actId="14"/>
          <ac:spMkLst>
            <pc:docMk/>
            <pc:sldMk cId="3487656105" sldId="421"/>
            <ac:spMk id="3" creationId="{B0DD9542-E38A-1245-98AC-C78BF01740C7}"/>
          </ac:spMkLst>
        </pc:spChg>
        <pc:spChg chg="add del mod">
          <ac:chgData name="Roth, Dan" userId="18da4c67-dd89-43a7-9856-8592f867a23c" providerId="ADAL" clId="{54B66AF4-791B-4B8A-80A7-BEB9B5B7EEED}" dt="2020-02-20T02:37:16.822" v="1030"/>
          <ac:spMkLst>
            <pc:docMk/>
            <pc:sldMk cId="3487656105" sldId="421"/>
            <ac:spMk id="4" creationId="{3D03318D-3202-4887-B114-5A13ECE03516}"/>
          </ac:spMkLst>
        </pc:spChg>
        <pc:spChg chg="add del mod">
          <ac:chgData name="Roth, Dan" userId="18da4c67-dd89-43a7-9856-8592f867a23c" providerId="ADAL" clId="{54B66AF4-791B-4B8A-80A7-BEB9B5B7EEED}" dt="2020-02-20T02:37:16.822" v="1030"/>
          <ac:spMkLst>
            <pc:docMk/>
            <pc:sldMk cId="3487656105" sldId="421"/>
            <ac:spMk id="5" creationId="{55EC0F19-94F2-4726-B7D2-C56C4C2EB228}"/>
          </ac:spMkLst>
        </pc:spChg>
        <pc:spChg chg="add del mod">
          <ac:chgData name="Roth, Dan" userId="18da4c67-dd89-43a7-9856-8592f867a23c" providerId="ADAL" clId="{54B66AF4-791B-4B8A-80A7-BEB9B5B7EEED}" dt="2020-02-20T02:46:42.085" v="1123"/>
          <ac:spMkLst>
            <pc:docMk/>
            <pc:sldMk cId="3487656105" sldId="421"/>
            <ac:spMk id="6" creationId="{92D9937E-2889-4E86-9F2F-E95F0B4A5D6B}"/>
          </ac:spMkLst>
        </pc:spChg>
        <pc:spChg chg="del">
          <ac:chgData name="Roth, Dan" userId="18da4c67-dd89-43a7-9856-8592f867a23c" providerId="ADAL" clId="{54B66AF4-791B-4B8A-80A7-BEB9B5B7EEED}" dt="2020-02-20T02:49:51.997" v="1337" actId="478"/>
          <ac:spMkLst>
            <pc:docMk/>
            <pc:sldMk cId="3487656105" sldId="421"/>
            <ac:spMk id="7" creationId="{E760DA62-7716-C04C-8C68-5EAEF76A2172}"/>
          </ac:spMkLst>
        </pc:spChg>
        <pc:spChg chg="del mod">
          <ac:chgData name="Roth, Dan" userId="18da4c67-dd89-43a7-9856-8592f867a23c" providerId="ADAL" clId="{54B66AF4-791B-4B8A-80A7-BEB9B5B7EEED}" dt="2020-02-20T03:01:15.424" v="1454" actId="478"/>
          <ac:spMkLst>
            <pc:docMk/>
            <pc:sldMk cId="3487656105" sldId="421"/>
            <ac:spMk id="9" creationId="{AEC12347-D44B-034F-882F-16A688F0AB2E}"/>
          </ac:spMkLst>
        </pc:spChg>
        <pc:spChg chg="add del mod">
          <ac:chgData name="Roth, Dan" userId="18da4c67-dd89-43a7-9856-8592f867a23c" providerId="ADAL" clId="{54B66AF4-791B-4B8A-80A7-BEB9B5B7EEED}" dt="2020-02-20T02:46:42.085" v="1123"/>
          <ac:spMkLst>
            <pc:docMk/>
            <pc:sldMk cId="3487656105" sldId="421"/>
            <ac:spMk id="10" creationId="{E8E69343-608C-4554-B431-E41A5DBD6B4B}"/>
          </ac:spMkLst>
        </pc:spChg>
        <pc:spChg chg="add mod">
          <ac:chgData name="Roth, Dan" userId="18da4c67-dd89-43a7-9856-8592f867a23c" providerId="ADAL" clId="{54B66AF4-791B-4B8A-80A7-BEB9B5B7EEED}" dt="2020-02-20T03:21:36.254" v="1887" actId="14100"/>
          <ac:spMkLst>
            <pc:docMk/>
            <pc:sldMk cId="3487656105" sldId="421"/>
            <ac:spMk id="11" creationId="{AE067455-0E9C-4861-AF3D-EECCAF75564A}"/>
          </ac:spMkLst>
        </pc:spChg>
        <pc:spChg chg="add mod">
          <ac:chgData name="Roth, Dan" userId="18da4c67-dd89-43a7-9856-8592f867a23c" providerId="ADAL" clId="{54B66AF4-791B-4B8A-80A7-BEB9B5B7EEED}" dt="2020-02-20T03:23:22.545" v="1903" actId="20577"/>
          <ac:spMkLst>
            <pc:docMk/>
            <pc:sldMk cId="3487656105" sldId="421"/>
            <ac:spMk id="12" creationId="{9ECC7FC4-D589-402F-8056-0935A46E6D5A}"/>
          </ac:spMkLst>
        </pc:spChg>
        <pc:picChg chg="mod">
          <ac:chgData name="Roth, Dan" userId="18da4c67-dd89-43a7-9856-8592f867a23c" providerId="ADAL" clId="{54B66AF4-791B-4B8A-80A7-BEB9B5B7EEED}" dt="2020-02-20T03:20:55.554" v="1885" actId="554"/>
          <ac:picMkLst>
            <pc:docMk/>
            <pc:sldMk cId="3487656105" sldId="421"/>
            <ac:picMk id="8" creationId="{70EEBE72-27AD-3047-8889-5B882237D772}"/>
          </ac:picMkLst>
        </pc:picChg>
      </pc:sldChg>
      <pc:sldChg chg="add del modTransition">
        <pc:chgData name="Roth, Dan" userId="18da4c67-dd89-43a7-9856-8592f867a23c" providerId="ADAL" clId="{54B66AF4-791B-4B8A-80A7-BEB9B5B7EEED}" dt="2020-02-20T01:54:05.612" v="679"/>
        <pc:sldMkLst>
          <pc:docMk/>
          <pc:sldMk cId="3715080881" sldId="422"/>
        </pc:sldMkLst>
      </pc:sldChg>
      <pc:sldChg chg="add del modTransition">
        <pc:chgData name="Roth, Dan" userId="18da4c67-dd89-43a7-9856-8592f867a23c" providerId="ADAL" clId="{54B66AF4-791B-4B8A-80A7-BEB9B5B7EEED}" dt="2020-02-20T01:54:05.612" v="679"/>
        <pc:sldMkLst>
          <pc:docMk/>
          <pc:sldMk cId="371910378" sldId="425"/>
        </pc:sldMkLst>
      </pc:sldChg>
      <pc:sldChg chg="delSp modSp add del modTransition">
        <pc:chgData name="Roth, Dan" userId="18da4c67-dd89-43a7-9856-8592f867a23c" providerId="ADAL" clId="{54B66AF4-791B-4B8A-80A7-BEB9B5B7EEED}" dt="2020-02-20T02:34:11.444" v="1025" actId="12788"/>
        <pc:sldMkLst>
          <pc:docMk/>
          <pc:sldMk cId="4144186986" sldId="426"/>
        </pc:sldMkLst>
        <pc:spChg chg="mod">
          <ac:chgData name="Roth, Dan" userId="18da4c67-dd89-43a7-9856-8592f867a23c" providerId="ADAL" clId="{54B66AF4-791B-4B8A-80A7-BEB9B5B7EEED}" dt="2020-02-20T02:33:19.333" v="1022" actId="1037"/>
          <ac:spMkLst>
            <pc:docMk/>
            <pc:sldMk cId="4144186986" sldId="426"/>
            <ac:spMk id="4" creationId="{5D9A3A8E-86E3-41AC-9BD3-422E579C545C}"/>
          </ac:spMkLst>
        </pc:spChg>
        <pc:spChg chg="mod">
          <ac:chgData name="Roth, Dan" userId="18da4c67-dd89-43a7-9856-8592f867a23c" providerId="ADAL" clId="{54B66AF4-791B-4B8A-80A7-BEB9B5B7EEED}" dt="2020-02-20T02:34:01" v="1024" actId="12788"/>
          <ac:spMkLst>
            <pc:docMk/>
            <pc:sldMk cId="4144186986" sldId="426"/>
            <ac:spMk id="10" creationId="{4BDE289B-2C0E-4455-B763-8AEA5CEDDE04}"/>
          </ac:spMkLst>
        </pc:spChg>
        <pc:spChg chg="mod">
          <ac:chgData name="Roth, Dan" userId="18da4c67-dd89-43a7-9856-8592f867a23c" providerId="ADAL" clId="{54B66AF4-791B-4B8A-80A7-BEB9B5B7EEED}" dt="2020-02-20T02:34:11.444" v="1025" actId="12788"/>
          <ac:spMkLst>
            <pc:docMk/>
            <pc:sldMk cId="4144186986" sldId="426"/>
            <ac:spMk id="11" creationId="{77BDF087-20B4-4FE2-8739-E72AD7C81F05}"/>
          </ac:spMkLst>
        </pc:spChg>
        <pc:spChg chg="mod">
          <ac:chgData name="Roth, Dan" userId="18da4c67-dd89-43a7-9856-8592f867a23c" providerId="ADAL" clId="{54B66AF4-791B-4B8A-80A7-BEB9B5B7EEED}" dt="2020-02-20T02:32:49.656" v="957" actId="1038"/>
          <ac:spMkLst>
            <pc:docMk/>
            <pc:sldMk cId="4144186986" sldId="426"/>
            <ac:spMk id="16" creationId="{EE577EDF-A933-4159-86F6-56E2240DF421}"/>
          </ac:spMkLst>
        </pc:spChg>
        <pc:spChg chg="del">
          <ac:chgData name="Roth, Dan" userId="18da4c67-dd89-43a7-9856-8592f867a23c" providerId="ADAL" clId="{54B66AF4-791B-4B8A-80A7-BEB9B5B7EEED}" dt="2020-02-20T02:33:36.445" v="1023" actId="478"/>
          <ac:spMkLst>
            <pc:docMk/>
            <pc:sldMk cId="4144186986" sldId="426"/>
            <ac:spMk id="17" creationId="{76EDFAF8-4D63-3E42-BF8B-9E2967ED75E6}"/>
          </ac:spMkLst>
        </pc:spChg>
        <pc:spChg chg="mod">
          <ac:chgData name="Roth, Dan" userId="18da4c67-dd89-43a7-9856-8592f867a23c" providerId="ADAL" clId="{54B66AF4-791B-4B8A-80A7-BEB9B5B7EEED}" dt="2020-02-20T02:32:06.565" v="869" actId="14100"/>
          <ac:spMkLst>
            <pc:docMk/>
            <pc:sldMk cId="4144186986" sldId="426"/>
            <ac:spMk id="18" creationId="{137C0229-2B3B-CC45-8739-60B7C76CBF30}"/>
          </ac:spMkLst>
        </pc:spChg>
        <pc:grpChg chg="mod">
          <ac:chgData name="Roth, Dan" userId="18da4c67-dd89-43a7-9856-8592f867a23c" providerId="ADAL" clId="{54B66AF4-791B-4B8A-80A7-BEB9B5B7EEED}" dt="2020-02-20T02:32:49.656" v="957" actId="1038"/>
          <ac:grpSpMkLst>
            <pc:docMk/>
            <pc:sldMk cId="4144186986" sldId="426"/>
            <ac:grpSpMk id="5" creationId="{4C3B2BD5-8B16-478F-A50F-74F7A4562BCF}"/>
          </ac:grpSpMkLst>
        </pc:grpChg>
        <pc:picChg chg="mod">
          <ac:chgData name="Roth, Dan" userId="18da4c67-dd89-43a7-9856-8592f867a23c" providerId="ADAL" clId="{54B66AF4-791B-4B8A-80A7-BEB9B5B7EEED}" dt="2020-02-20T02:34:01" v="1024" actId="12788"/>
          <ac:picMkLst>
            <pc:docMk/>
            <pc:sldMk cId="4144186986" sldId="426"/>
            <ac:picMk id="8" creationId="{EDE72D19-3110-4AC9-88BF-9FF6DCE5549B}"/>
          </ac:picMkLst>
        </pc:picChg>
        <pc:picChg chg="mod">
          <ac:chgData name="Roth, Dan" userId="18da4c67-dd89-43a7-9856-8592f867a23c" providerId="ADAL" clId="{54B66AF4-791B-4B8A-80A7-BEB9B5B7EEED}" dt="2020-02-20T02:34:11.444" v="1025" actId="12788"/>
          <ac:picMkLst>
            <pc:docMk/>
            <pc:sldMk cId="4144186986" sldId="426"/>
            <ac:picMk id="9" creationId="{C4B2BB25-7F0B-41E8-B97F-C141188973DF}"/>
          </ac:picMkLst>
        </pc:picChg>
        <pc:picChg chg="mod">
          <ac:chgData name="Roth, Dan" userId="18da4c67-dd89-43a7-9856-8592f867a23c" providerId="ADAL" clId="{54B66AF4-791B-4B8A-80A7-BEB9B5B7EEED}" dt="2020-02-20T02:33:19.333" v="1022" actId="1037"/>
          <ac:picMkLst>
            <pc:docMk/>
            <pc:sldMk cId="4144186986" sldId="426"/>
            <ac:picMk id="13" creationId="{461296BD-9A71-47B5-A9FF-595999A86F21}"/>
          </ac:picMkLst>
        </pc:picChg>
      </pc:sldChg>
      <pc:sldChg chg="modSp modAnim">
        <pc:chgData name="Roth, Dan" userId="18da4c67-dd89-43a7-9856-8592f867a23c" providerId="ADAL" clId="{54B66AF4-791B-4B8A-80A7-BEB9B5B7EEED}" dt="2020-02-20T04:06:35.426" v="2584" actId="20577"/>
        <pc:sldMkLst>
          <pc:docMk/>
          <pc:sldMk cId="3861621921" sldId="464"/>
        </pc:sldMkLst>
        <pc:spChg chg="mod">
          <ac:chgData name="Roth, Dan" userId="18da4c67-dd89-43a7-9856-8592f867a23c" providerId="ADAL" clId="{54B66AF4-791B-4B8A-80A7-BEB9B5B7EEED}" dt="2020-02-20T04:06:35.426" v="2584" actId="20577"/>
          <ac:spMkLst>
            <pc:docMk/>
            <pc:sldMk cId="3861621921" sldId="464"/>
            <ac:spMk id="830467" creationId="{00000000-0000-0000-0000-000000000000}"/>
          </ac:spMkLst>
        </pc:spChg>
        <pc:cxnChg chg="mod">
          <ac:chgData name="Roth, Dan" userId="18da4c67-dd89-43a7-9856-8592f867a23c" providerId="ADAL" clId="{54B66AF4-791B-4B8A-80A7-BEB9B5B7EEED}" dt="2020-02-19T15:09:40.708" v="34" actId="1038"/>
          <ac:cxnSpMkLst>
            <pc:docMk/>
            <pc:sldMk cId="3861621921" sldId="464"/>
            <ac:cxnSpMk id="11" creationId="{00000000-0000-0000-0000-000000000000}"/>
          </ac:cxnSpMkLst>
        </pc:cxnChg>
      </pc:sldChg>
      <pc:sldChg chg="modSp add">
        <pc:chgData name="Roth, Dan" userId="18da4c67-dd89-43a7-9856-8592f867a23c" providerId="ADAL" clId="{54B66AF4-791B-4B8A-80A7-BEB9B5B7EEED}" dt="2020-02-19T15:11:42.586" v="37" actId="20577"/>
        <pc:sldMkLst>
          <pc:docMk/>
          <pc:sldMk cId="3887229194" sldId="766"/>
        </pc:sldMkLst>
        <pc:spChg chg="mod">
          <ac:chgData name="Roth, Dan" userId="18da4c67-dd89-43a7-9856-8592f867a23c" providerId="ADAL" clId="{54B66AF4-791B-4B8A-80A7-BEB9B5B7EEED}" dt="2020-02-19T15:11:42.586" v="37" actId="20577"/>
          <ac:spMkLst>
            <pc:docMk/>
            <pc:sldMk cId="3887229194" sldId="766"/>
            <ac:spMk id="2" creationId="{428C9577-E57F-4DE9-B34F-8113095262ED}"/>
          </ac:spMkLst>
        </pc:spChg>
      </pc:sldChg>
      <pc:sldChg chg="add modTransition">
        <pc:chgData name="Roth, Dan" userId="18da4c67-dd89-43a7-9856-8592f867a23c" providerId="ADAL" clId="{54B66AF4-791B-4B8A-80A7-BEB9B5B7EEED}" dt="2020-02-20T03:24:00.858" v="1905"/>
        <pc:sldMkLst>
          <pc:docMk/>
          <pc:sldMk cId="735045587" sldId="816"/>
        </pc:sldMkLst>
      </pc:sldChg>
      <pc:sldChg chg="add modTransition">
        <pc:chgData name="Roth, Dan" userId="18da4c67-dd89-43a7-9856-8592f867a23c" providerId="ADAL" clId="{54B66AF4-791B-4B8A-80A7-BEB9B5B7EEED}" dt="2020-02-20T03:24:15.582" v="1906"/>
        <pc:sldMkLst>
          <pc:docMk/>
          <pc:sldMk cId="611835475" sldId="817"/>
        </pc:sldMkLst>
      </pc:sldChg>
      <pc:sldChg chg="add del modTransition">
        <pc:chgData name="Roth, Dan" userId="18da4c67-dd89-43a7-9856-8592f867a23c" providerId="ADAL" clId="{54B66AF4-791B-4B8A-80A7-BEB9B5B7EEED}" dt="2020-02-20T03:22:37.821" v="1892" actId="47"/>
        <pc:sldMkLst>
          <pc:docMk/>
          <pc:sldMk cId="2795699832" sldId="818"/>
        </pc:sldMkLst>
      </pc:sldChg>
      <pc:sldChg chg="addSp modSp add modTransition">
        <pc:chgData name="Roth, Dan" userId="18da4c67-dd89-43a7-9856-8592f867a23c" providerId="ADAL" clId="{54B66AF4-791B-4B8A-80A7-BEB9B5B7EEED}" dt="2020-02-20T20:37:33.804" v="3368" actId="12788"/>
        <pc:sldMkLst>
          <pc:docMk/>
          <pc:sldMk cId="3916209527" sldId="820"/>
        </pc:sldMkLst>
        <pc:spChg chg="add mod">
          <ac:chgData name="Roth, Dan" userId="18da4c67-dd89-43a7-9856-8592f867a23c" providerId="ADAL" clId="{54B66AF4-791B-4B8A-80A7-BEB9B5B7EEED}" dt="2020-02-20T20:37:18.660" v="3367" actId="12788"/>
          <ac:spMkLst>
            <pc:docMk/>
            <pc:sldMk cId="3916209527" sldId="820"/>
            <ac:spMk id="9" creationId="{8FB76CCC-32BE-46A5-98C3-76F94888BB2A}"/>
          </ac:spMkLst>
        </pc:spChg>
        <pc:spChg chg="add mod">
          <ac:chgData name="Roth, Dan" userId="18da4c67-dd89-43a7-9856-8592f867a23c" providerId="ADAL" clId="{54B66AF4-791B-4B8A-80A7-BEB9B5B7EEED}" dt="2020-02-20T20:37:33.804" v="3368" actId="12788"/>
          <ac:spMkLst>
            <pc:docMk/>
            <pc:sldMk cId="3916209527" sldId="820"/>
            <ac:spMk id="10" creationId="{EB672DB6-E71F-4A70-8541-796EA8A5A547}"/>
          </ac:spMkLst>
        </pc:spChg>
        <pc:picChg chg="mod">
          <ac:chgData name="Roth, Dan" userId="18da4c67-dd89-43a7-9856-8592f867a23c" providerId="ADAL" clId="{54B66AF4-791B-4B8A-80A7-BEB9B5B7EEED}" dt="2020-02-20T20:37:33.804" v="3368" actId="12788"/>
          <ac:picMkLst>
            <pc:docMk/>
            <pc:sldMk cId="3916209527" sldId="820"/>
            <ac:picMk id="6" creationId="{25E560C3-8349-6244-AF97-79DC2F3648E8}"/>
          </ac:picMkLst>
        </pc:picChg>
        <pc:picChg chg="mod">
          <ac:chgData name="Roth, Dan" userId="18da4c67-dd89-43a7-9856-8592f867a23c" providerId="ADAL" clId="{54B66AF4-791B-4B8A-80A7-BEB9B5B7EEED}" dt="2020-02-20T20:37:18.660" v="3367" actId="12788"/>
          <ac:picMkLst>
            <pc:docMk/>
            <pc:sldMk cId="3916209527" sldId="820"/>
            <ac:picMk id="8" creationId="{F9697664-DAC8-0E44-B0C9-3C45596D24B1}"/>
          </ac:picMkLst>
        </pc:picChg>
      </pc:sldChg>
      <pc:sldChg chg="add del modTransition">
        <pc:chgData name="Roth, Dan" userId="18da4c67-dd89-43a7-9856-8592f867a23c" providerId="ADAL" clId="{54B66AF4-791B-4B8A-80A7-BEB9B5B7EEED}" dt="2020-02-20T03:22:33.062" v="1891" actId="47"/>
        <pc:sldMkLst>
          <pc:docMk/>
          <pc:sldMk cId="1445058507" sldId="824"/>
        </pc:sldMkLst>
      </pc:sldChg>
      <pc:sldChg chg="add del modTransition">
        <pc:chgData name="Roth, Dan" userId="18da4c67-dd89-43a7-9856-8592f867a23c" providerId="ADAL" clId="{54B66AF4-791B-4B8A-80A7-BEB9B5B7EEED}" dt="2020-02-20T03:23:51.190" v="1904" actId="47"/>
        <pc:sldMkLst>
          <pc:docMk/>
          <pc:sldMk cId="1988186874" sldId="825"/>
        </pc:sldMkLst>
      </pc:sldChg>
      <pc:sldChg chg="modNotesTx">
        <pc:chgData name="Roth, Dan" userId="18da4c67-dd89-43a7-9856-8592f867a23c" providerId="ADAL" clId="{54B66AF4-791B-4B8A-80A7-BEB9B5B7EEED}" dt="2020-02-20T00:04:47.070" v="136" actId="403"/>
        <pc:sldMkLst>
          <pc:docMk/>
          <pc:sldMk cId="1511776667" sldId="1262"/>
        </pc:sldMkLst>
      </pc:sldChg>
      <pc:sldChg chg="modSp">
        <pc:chgData name="Roth, Dan" userId="18da4c67-dd89-43a7-9856-8592f867a23c" providerId="ADAL" clId="{54B66AF4-791B-4B8A-80A7-BEB9B5B7EEED}" dt="2020-02-19T15:07:04.315" v="5" actId="20577"/>
        <pc:sldMkLst>
          <pc:docMk/>
          <pc:sldMk cId="2144188295" sldId="1263"/>
        </pc:sldMkLst>
        <pc:spChg chg="mod">
          <ac:chgData name="Roth, Dan" userId="18da4c67-dd89-43a7-9856-8592f867a23c" providerId="ADAL" clId="{54B66AF4-791B-4B8A-80A7-BEB9B5B7EEED}" dt="2020-02-19T15:07:04.315" v="5" actId="20577"/>
          <ac:spMkLst>
            <pc:docMk/>
            <pc:sldMk cId="2144188295" sldId="1263"/>
            <ac:spMk id="2" creationId="{A30C8CE9-F03F-4413-B657-D4360DF6B0C3}"/>
          </ac:spMkLst>
        </pc:spChg>
      </pc:sldChg>
      <pc:sldChg chg="del">
        <pc:chgData name="Roth, Dan" userId="18da4c67-dd89-43a7-9856-8592f867a23c" providerId="ADAL" clId="{54B66AF4-791B-4B8A-80A7-BEB9B5B7EEED}" dt="2020-02-19T15:11:20.229" v="36" actId="47"/>
        <pc:sldMkLst>
          <pc:docMk/>
          <pc:sldMk cId="4188490006" sldId="1270"/>
        </pc:sldMkLst>
      </pc:sldChg>
      <pc:sldChg chg="del modTransition">
        <pc:chgData name="Roth, Dan" userId="18da4c67-dd89-43a7-9856-8592f867a23c" providerId="ADAL" clId="{54B66AF4-791B-4B8A-80A7-BEB9B5B7EEED}" dt="2020-02-20T01:05:13.791" v="346" actId="47"/>
        <pc:sldMkLst>
          <pc:docMk/>
          <pc:sldMk cId="1685955748" sldId="1272"/>
        </pc:sldMkLst>
      </pc:sldChg>
      <pc:sldChg chg="modSp ord">
        <pc:chgData name="Roth, Dan" userId="18da4c67-dd89-43a7-9856-8592f867a23c" providerId="ADAL" clId="{54B66AF4-791B-4B8A-80A7-BEB9B5B7EEED}" dt="2020-02-20T18:56:46.894" v="3362" actId="166"/>
        <pc:sldMkLst>
          <pc:docMk/>
          <pc:sldMk cId="819782201" sldId="1273"/>
        </pc:sldMkLst>
        <pc:spChg chg="ord">
          <ac:chgData name="Roth, Dan" userId="18da4c67-dd89-43a7-9856-8592f867a23c" providerId="ADAL" clId="{54B66AF4-791B-4B8A-80A7-BEB9B5B7EEED}" dt="2020-02-20T18:56:46.894" v="3362" actId="166"/>
          <ac:spMkLst>
            <pc:docMk/>
            <pc:sldMk cId="819782201" sldId="1273"/>
            <ac:spMk id="23" creationId="{00000000-0000-0000-0000-000000000000}"/>
          </ac:spMkLst>
        </pc:spChg>
        <pc:spChg chg="mod">
          <ac:chgData name="Roth, Dan" userId="18da4c67-dd89-43a7-9856-8592f867a23c" providerId="ADAL" clId="{54B66AF4-791B-4B8A-80A7-BEB9B5B7EEED}" dt="2020-02-20T01:45:37.095" v="669" actId="5793"/>
          <ac:spMkLst>
            <pc:docMk/>
            <pc:sldMk cId="819782201" sldId="1273"/>
            <ac:spMk id="24" creationId="{687C43B7-A106-4249-BFB5-19F1D14D28E2}"/>
          </ac:spMkLst>
        </pc:spChg>
        <pc:spChg chg="ord">
          <ac:chgData name="Roth, Dan" userId="18da4c67-dd89-43a7-9856-8592f867a23c" providerId="ADAL" clId="{54B66AF4-791B-4B8A-80A7-BEB9B5B7EEED}" dt="2020-02-20T18:56:22.600" v="3361" actId="166"/>
          <ac:spMkLst>
            <pc:docMk/>
            <pc:sldMk cId="819782201" sldId="1273"/>
            <ac:spMk id="31" creationId="{00000000-0000-0000-0000-000000000000}"/>
          </ac:spMkLst>
        </pc:spChg>
      </pc:sldChg>
      <pc:sldChg chg="add">
        <pc:chgData name="Roth, Dan" userId="18da4c67-dd89-43a7-9856-8592f867a23c" providerId="ADAL" clId="{54B66AF4-791B-4B8A-80A7-BEB9B5B7EEED}" dt="2020-02-20T01:05:24.673" v="348"/>
        <pc:sldMkLst>
          <pc:docMk/>
          <pc:sldMk cId="624339271" sldId="1274"/>
        </pc:sldMkLst>
      </pc:sldChg>
      <pc:sldChg chg="del modTransition">
        <pc:chgData name="Roth, Dan" userId="18da4c67-dd89-43a7-9856-8592f867a23c" providerId="ADAL" clId="{54B66AF4-791B-4B8A-80A7-BEB9B5B7EEED}" dt="2020-02-20T01:05:19.729" v="347" actId="2696"/>
        <pc:sldMkLst>
          <pc:docMk/>
          <pc:sldMk cId="2482316728" sldId="1274"/>
        </pc:sldMkLst>
      </pc:sldChg>
      <pc:sldChg chg="del">
        <pc:chgData name="Roth, Dan" userId="18da4c67-dd89-43a7-9856-8592f867a23c" providerId="ADAL" clId="{54B66AF4-791B-4B8A-80A7-BEB9B5B7EEED}" dt="2020-02-20T01:21:38.400" v="629" actId="2696"/>
        <pc:sldMkLst>
          <pc:docMk/>
          <pc:sldMk cId="1956819189" sldId="1276"/>
        </pc:sldMkLst>
      </pc:sldChg>
      <pc:sldChg chg="add">
        <pc:chgData name="Roth, Dan" userId="18da4c67-dd89-43a7-9856-8592f867a23c" providerId="ADAL" clId="{54B66AF4-791B-4B8A-80A7-BEB9B5B7EEED}" dt="2020-02-20T01:21:44.979" v="630"/>
        <pc:sldMkLst>
          <pc:docMk/>
          <pc:sldMk cId="4211555898" sldId="1276"/>
        </pc:sldMkLst>
      </pc:sldChg>
      <pc:sldChg chg="addSp delSp modSp modAnim">
        <pc:chgData name="Roth, Dan" userId="18da4c67-dd89-43a7-9856-8592f867a23c" providerId="ADAL" clId="{54B66AF4-791B-4B8A-80A7-BEB9B5B7EEED}" dt="2020-02-20T18:25:30.269" v="3358" actId="208"/>
        <pc:sldMkLst>
          <pc:docMk/>
          <pc:sldMk cId="1951640376" sldId="1277"/>
        </pc:sldMkLst>
        <pc:spChg chg="add mod ord">
          <ac:chgData name="Roth, Dan" userId="18da4c67-dd89-43a7-9856-8592f867a23c" providerId="ADAL" clId="{54B66AF4-791B-4B8A-80A7-BEB9B5B7EEED}" dt="2020-02-20T18:21:50.033" v="3282" actId="1038"/>
          <ac:spMkLst>
            <pc:docMk/>
            <pc:sldMk cId="1951640376" sldId="1277"/>
            <ac:spMk id="26" creationId="{0FB51540-3EC3-43C7-8D92-208A7C12098D}"/>
          </ac:spMkLst>
        </pc:spChg>
        <pc:spChg chg="add mod">
          <ac:chgData name="Roth, Dan" userId="18da4c67-dd89-43a7-9856-8592f867a23c" providerId="ADAL" clId="{54B66AF4-791B-4B8A-80A7-BEB9B5B7EEED}" dt="2020-02-20T18:24:08.542" v="3355" actId="1038"/>
          <ac:spMkLst>
            <pc:docMk/>
            <pc:sldMk cId="1951640376" sldId="1277"/>
            <ac:spMk id="27" creationId="{753278C5-D285-4673-86AC-F1E1911A99D1}"/>
          </ac:spMkLst>
        </pc:spChg>
        <pc:grpChg chg="add mod">
          <ac:chgData name="Roth, Dan" userId="18da4c67-dd89-43a7-9856-8592f867a23c" providerId="ADAL" clId="{54B66AF4-791B-4B8A-80A7-BEB9B5B7EEED}" dt="2020-02-19T22:33:59.890" v="123" actId="1035"/>
          <ac:grpSpMkLst>
            <pc:docMk/>
            <pc:sldMk cId="1951640376" sldId="1277"/>
            <ac:grpSpMk id="6" creationId="{80B69BCB-9DD8-40C1-B267-88BA6B757259}"/>
          </ac:grpSpMkLst>
        </pc:grpChg>
        <pc:grpChg chg="add mod">
          <ac:chgData name="Roth, Dan" userId="18da4c67-dd89-43a7-9856-8592f867a23c" providerId="ADAL" clId="{54B66AF4-791B-4B8A-80A7-BEB9B5B7EEED}" dt="2020-02-19T22:33:59.890" v="123" actId="1035"/>
          <ac:grpSpMkLst>
            <pc:docMk/>
            <pc:sldMk cId="1951640376" sldId="1277"/>
            <ac:grpSpMk id="21" creationId="{688022E4-B9F9-432E-9FC5-40074950F495}"/>
          </ac:grpSpMkLst>
        </pc:grpChg>
        <pc:picChg chg="add del mod">
          <ac:chgData name="Roth, Dan" userId="18da4c67-dd89-43a7-9856-8592f867a23c" providerId="ADAL" clId="{54B66AF4-791B-4B8A-80A7-BEB9B5B7EEED}" dt="2020-02-20T18:02:51.467" v="3237" actId="478"/>
          <ac:picMkLst>
            <pc:docMk/>
            <pc:sldMk cId="1951640376" sldId="1277"/>
            <ac:picMk id="4" creationId="{1CDB59B1-81DD-4B28-B8E1-AEDFDC1D66AC}"/>
          </ac:picMkLst>
        </pc:picChg>
        <pc:picChg chg="add mod">
          <ac:chgData name="Roth, Dan" userId="18da4c67-dd89-43a7-9856-8592f867a23c" providerId="ADAL" clId="{54B66AF4-791B-4B8A-80A7-BEB9B5B7EEED}" dt="2020-02-20T01:30:59.739" v="653" actId="1035"/>
          <ac:picMkLst>
            <pc:docMk/>
            <pc:sldMk cId="1951640376" sldId="1277"/>
            <ac:picMk id="24" creationId="{7D7E2B1C-7B63-4ECF-ACD3-0ABEB023FA26}"/>
          </ac:picMkLst>
        </pc:picChg>
        <pc:picChg chg="add mod">
          <ac:chgData name="Roth, Dan" userId="18da4c67-dd89-43a7-9856-8592f867a23c" providerId="ADAL" clId="{54B66AF4-791B-4B8A-80A7-BEB9B5B7EEED}" dt="2020-02-20T18:25:30.269" v="3358" actId="208"/>
          <ac:picMkLst>
            <pc:docMk/>
            <pc:sldMk cId="1951640376" sldId="1277"/>
            <ac:picMk id="25" creationId="{26B169EE-C04C-405C-A844-46D843FE0792}"/>
          </ac:picMkLst>
        </pc:picChg>
      </pc:sldChg>
      <pc:sldChg chg="delSp modSp add modTransition delAnim modAnim">
        <pc:chgData name="Roth, Dan" userId="18da4c67-dd89-43a7-9856-8592f867a23c" providerId="ADAL" clId="{54B66AF4-791B-4B8A-80A7-BEB9B5B7EEED}" dt="2020-02-20T20:53:02.193" v="3373" actId="20577"/>
        <pc:sldMkLst>
          <pc:docMk/>
          <pc:sldMk cId="158293492" sldId="1403"/>
        </pc:sldMkLst>
        <pc:spChg chg="mod">
          <ac:chgData name="Roth, Dan" userId="18da4c67-dd89-43a7-9856-8592f867a23c" providerId="ADAL" clId="{54B66AF4-791B-4B8A-80A7-BEB9B5B7EEED}" dt="2020-02-20T03:48:52.841" v="2218" actId="113"/>
          <ac:spMkLst>
            <pc:docMk/>
            <pc:sldMk cId="158293492" sldId="1403"/>
            <ac:spMk id="2" creationId="{3D6A3948-0CD2-A14B-8AF2-90B0E45E3525}"/>
          </ac:spMkLst>
        </pc:spChg>
        <pc:spChg chg="mod">
          <ac:chgData name="Roth, Dan" userId="18da4c67-dd89-43a7-9856-8592f867a23c" providerId="ADAL" clId="{54B66AF4-791B-4B8A-80A7-BEB9B5B7EEED}" dt="2020-02-20T03:49:57.204" v="2234" actId="404"/>
          <ac:spMkLst>
            <pc:docMk/>
            <pc:sldMk cId="158293492" sldId="1403"/>
            <ac:spMk id="4" creationId="{93B61D90-81E4-E941-AE66-3FC4AEE08FF8}"/>
          </ac:spMkLst>
        </pc:spChg>
        <pc:spChg chg="mod">
          <ac:chgData name="Roth, Dan" userId="18da4c67-dd89-43a7-9856-8592f867a23c" providerId="ADAL" clId="{54B66AF4-791B-4B8A-80A7-BEB9B5B7EEED}" dt="2020-02-20T03:56:01.471" v="2309" actId="404"/>
          <ac:spMkLst>
            <pc:docMk/>
            <pc:sldMk cId="158293492" sldId="1403"/>
            <ac:spMk id="13" creationId="{72EF8C6E-DD16-4B39-841E-865994CB681C}"/>
          </ac:spMkLst>
        </pc:spChg>
        <pc:spChg chg="del">
          <ac:chgData name="Roth, Dan" userId="18da4c67-dd89-43a7-9856-8592f867a23c" providerId="ADAL" clId="{54B66AF4-791B-4B8A-80A7-BEB9B5B7EEED}" dt="2020-02-20T03:52:58.621" v="2239" actId="478"/>
          <ac:spMkLst>
            <pc:docMk/>
            <pc:sldMk cId="158293492" sldId="1403"/>
            <ac:spMk id="14" creationId="{F6FE1BA1-3CA5-4817-821D-08C0AA7B3516}"/>
          </ac:spMkLst>
        </pc:spChg>
        <pc:spChg chg="mod">
          <ac:chgData name="Roth, Dan" userId="18da4c67-dd89-43a7-9856-8592f867a23c" providerId="ADAL" clId="{54B66AF4-791B-4B8A-80A7-BEB9B5B7EEED}" dt="2020-02-20T20:53:02.193" v="3373" actId="20577"/>
          <ac:spMkLst>
            <pc:docMk/>
            <pc:sldMk cId="158293492" sldId="1403"/>
            <ac:spMk id="15" creationId="{4126ACE2-84F0-41F5-9921-22F59DCFB7C1}"/>
          </ac:spMkLst>
        </pc:spChg>
      </pc:sldChg>
      <pc:sldChg chg="add del modTransition">
        <pc:chgData name="Roth, Dan" userId="18da4c67-dd89-43a7-9856-8592f867a23c" providerId="ADAL" clId="{54B66AF4-791B-4B8A-80A7-BEB9B5B7EEED}" dt="2020-02-20T03:48:27.076" v="2216" actId="2696"/>
        <pc:sldMkLst>
          <pc:docMk/>
          <pc:sldMk cId="2362856364" sldId="1403"/>
        </pc:sldMkLst>
      </pc:sldChg>
      <pc:sldChg chg="addSp delSp modSp ord modAnim">
        <pc:chgData name="Roth, Dan" userId="18da4c67-dd89-43a7-9856-8592f867a23c" providerId="ADAL" clId="{54B66AF4-791B-4B8A-80A7-BEB9B5B7EEED}" dt="2020-02-20T15:37:57.889" v="3136" actId="20577"/>
        <pc:sldMkLst>
          <pc:docMk/>
          <pc:sldMk cId="568115708" sldId="1406"/>
        </pc:sldMkLst>
        <pc:spChg chg="mod">
          <ac:chgData name="Roth, Dan" userId="18da4c67-dd89-43a7-9856-8592f867a23c" providerId="ADAL" clId="{54B66AF4-791B-4B8A-80A7-BEB9B5B7EEED}" dt="2020-02-20T01:20:15.295" v="582" actId="20577"/>
          <ac:spMkLst>
            <pc:docMk/>
            <pc:sldMk cId="568115708" sldId="1406"/>
            <ac:spMk id="2" creationId="{ED422C5F-E9E7-4183-B627-E35D824FAA99}"/>
          </ac:spMkLst>
        </pc:spChg>
        <pc:spChg chg="mod">
          <ac:chgData name="Roth, Dan" userId="18da4c67-dd89-43a7-9856-8592f867a23c" providerId="ADAL" clId="{54B66AF4-791B-4B8A-80A7-BEB9B5B7EEED}" dt="2020-02-20T15:37:57.889" v="3136" actId="20577"/>
          <ac:spMkLst>
            <pc:docMk/>
            <pc:sldMk cId="568115708" sldId="1406"/>
            <ac:spMk id="3" creationId="{27FBF72F-7B58-4769-B5EF-E898653ACE43}"/>
          </ac:spMkLst>
        </pc:spChg>
        <pc:spChg chg="mod">
          <ac:chgData name="Roth, Dan" userId="18da4c67-dd89-43a7-9856-8592f867a23c" providerId="ADAL" clId="{54B66AF4-791B-4B8A-80A7-BEB9B5B7EEED}" dt="2020-02-20T01:13:07.739" v="455" actId="1036"/>
          <ac:spMkLst>
            <pc:docMk/>
            <pc:sldMk cId="568115708" sldId="1406"/>
            <ac:spMk id="6" creationId="{023FB418-9198-4701-A311-518902F1E8E1}"/>
          </ac:spMkLst>
        </pc:spChg>
        <pc:spChg chg="add del">
          <ac:chgData name="Roth, Dan" userId="18da4c67-dd89-43a7-9856-8592f867a23c" providerId="ADAL" clId="{54B66AF4-791B-4B8A-80A7-BEB9B5B7EEED}" dt="2020-02-20T01:12:20.362" v="430"/>
          <ac:spMkLst>
            <pc:docMk/>
            <pc:sldMk cId="568115708" sldId="1406"/>
            <ac:spMk id="8" creationId="{EDDE19D4-B308-4540-9C66-E18ADB78129F}"/>
          </ac:spMkLst>
        </pc:spChg>
        <pc:spChg chg="add mod">
          <ac:chgData name="Roth, Dan" userId="18da4c67-dd89-43a7-9856-8592f867a23c" providerId="ADAL" clId="{54B66AF4-791B-4B8A-80A7-BEB9B5B7EEED}" dt="2020-02-20T01:20:32.113" v="628" actId="113"/>
          <ac:spMkLst>
            <pc:docMk/>
            <pc:sldMk cId="568115708" sldId="1406"/>
            <ac:spMk id="9" creationId="{B8E4E20C-D68F-4BDB-9470-0F0B1935CC53}"/>
          </ac:spMkLst>
        </pc:spChg>
        <pc:spChg chg="mod">
          <ac:chgData name="Roth, Dan" userId="18da4c67-dd89-43a7-9856-8592f867a23c" providerId="ADAL" clId="{54B66AF4-791B-4B8A-80A7-BEB9B5B7EEED}" dt="2020-02-20T01:14:37.378" v="527" actId="408"/>
          <ac:spMkLst>
            <pc:docMk/>
            <pc:sldMk cId="568115708" sldId="1406"/>
            <ac:spMk id="10" creationId="{C35ACE2F-5E97-4EE7-B56A-7C06F78F012B}"/>
          </ac:spMkLst>
        </pc:spChg>
        <pc:picChg chg="mod">
          <ac:chgData name="Roth, Dan" userId="18da4c67-dd89-43a7-9856-8592f867a23c" providerId="ADAL" clId="{54B66AF4-791B-4B8A-80A7-BEB9B5B7EEED}" dt="2020-02-20T01:14:37.378" v="527" actId="408"/>
          <ac:picMkLst>
            <pc:docMk/>
            <pc:sldMk cId="568115708" sldId="1406"/>
            <ac:picMk id="7" creationId="{3389A7C3-F599-46AA-A1DB-7029568788A7}"/>
          </ac:picMkLst>
        </pc:picChg>
        <pc:picChg chg="mod">
          <ac:chgData name="Roth, Dan" userId="18da4c67-dd89-43a7-9856-8592f867a23c" providerId="ADAL" clId="{54B66AF4-791B-4B8A-80A7-BEB9B5B7EEED}" dt="2020-02-20T01:14:37.378" v="527" actId="408"/>
          <ac:picMkLst>
            <pc:docMk/>
            <pc:sldMk cId="568115708" sldId="1406"/>
            <ac:picMk id="27" creationId="{0CDADACE-264C-4BCC-A248-6050BEF49C22}"/>
          </ac:picMkLst>
        </pc:picChg>
      </pc:sldChg>
      <pc:sldChg chg="modSp add del modTransition">
        <pc:chgData name="Roth, Dan" userId="18da4c67-dd89-43a7-9856-8592f867a23c" providerId="ADAL" clId="{54B66AF4-791B-4B8A-80A7-BEB9B5B7EEED}" dt="2020-02-20T02:02:26.943" v="751" actId="47"/>
        <pc:sldMkLst>
          <pc:docMk/>
          <pc:sldMk cId="888755166" sldId="1412"/>
        </pc:sldMkLst>
        <pc:spChg chg="mod">
          <ac:chgData name="Roth, Dan" userId="18da4c67-dd89-43a7-9856-8592f867a23c" providerId="ADAL" clId="{54B66AF4-791B-4B8A-80A7-BEB9B5B7EEED}" dt="2020-02-20T01:55:48.809" v="680"/>
          <ac:spMkLst>
            <pc:docMk/>
            <pc:sldMk cId="888755166" sldId="1412"/>
            <ac:spMk id="4" creationId="{D1BC5FF1-EDA8-4ED0-8902-73EE62EA2C0C}"/>
          </ac:spMkLst>
        </pc:spChg>
      </pc:sldChg>
      <pc:sldChg chg="modSp add">
        <pc:chgData name="Roth, Dan" userId="18da4c67-dd89-43a7-9856-8592f867a23c" providerId="ADAL" clId="{54B66AF4-791B-4B8A-80A7-BEB9B5B7EEED}" dt="2020-02-20T00:23:21.186" v="333" actId="1037"/>
        <pc:sldMkLst>
          <pc:docMk/>
          <pc:sldMk cId="1940674571" sldId="1449"/>
        </pc:sldMkLst>
        <pc:spChg chg="mod">
          <ac:chgData name="Roth, Dan" userId="18da4c67-dd89-43a7-9856-8592f867a23c" providerId="ADAL" clId="{54B66AF4-791B-4B8A-80A7-BEB9B5B7EEED}" dt="2020-02-19T15:11:49.801" v="38" actId="20577"/>
          <ac:spMkLst>
            <pc:docMk/>
            <pc:sldMk cId="1940674571" sldId="1449"/>
            <ac:spMk id="2" creationId="{428C9577-E57F-4DE9-B34F-8113095262ED}"/>
          </ac:spMkLst>
        </pc:spChg>
        <pc:spChg chg="mod">
          <ac:chgData name="Roth, Dan" userId="18da4c67-dd89-43a7-9856-8592f867a23c" providerId="ADAL" clId="{54B66AF4-791B-4B8A-80A7-BEB9B5B7EEED}" dt="2020-02-20T00:23:21.186" v="333" actId="1037"/>
          <ac:spMkLst>
            <pc:docMk/>
            <pc:sldMk cId="1940674571" sldId="1449"/>
            <ac:spMk id="20" creationId="{A5A18493-733A-4C5A-9C16-823DDED86830}"/>
          </ac:spMkLst>
        </pc:spChg>
      </pc:sldChg>
      <pc:sldChg chg="add">
        <pc:chgData name="Roth, Dan" userId="18da4c67-dd89-43a7-9856-8592f867a23c" providerId="ADAL" clId="{54B66AF4-791B-4B8A-80A7-BEB9B5B7EEED}" dt="2020-02-19T15:11:15.911" v="35"/>
        <pc:sldMkLst>
          <pc:docMk/>
          <pc:sldMk cId="3998438273" sldId="1450"/>
        </pc:sldMkLst>
      </pc:sldChg>
      <pc:sldChg chg="modSp add">
        <pc:chgData name="Roth, Dan" userId="18da4c67-dd89-43a7-9856-8592f867a23c" providerId="ADAL" clId="{54B66AF4-791B-4B8A-80A7-BEB9B5B7EEED}" dt="2020-02-20T15:30:33.202" v="2883" actId="113"/>
        <pc:sldMkLst>
          <pc:docMk/>
          <pc:sldMk cId="1198865618" sldId="1451"/>
        </pc:sldMkLst>
        <pc:spChg chg="mod">
          <ac:chgData name="Roth, Dan" userId="18da4c67-dd89-43a7-9856-8592f867a23c" providerId="ADAL" clId="{54B66AF4-791B-4B8A-80A7-BEB9B5B7EEED}" dt="2020-02-20T15:30:33.202" v="2883" actId="113"/>
          <ac:spMkLst>
            <pc:docMk/>
            <pc:sldMk cId="1198865618" sldId="1451"/>
            <ac:spMk id="3" creationId="{77A72FCE-525F-4150-80D3-EFA8F449A2A6}"/>
          </ac:spMkLst>
        </pc:spChg>
      </pc:sldChg>
      <pc:sldChg chg="modSp add">
        <pc:chgData name="Roth, Dan" userId="18da4c67-dd89-43a7-9856-8592f867a23c" providerId="ADAL" clId="{54B66AF4-791B-4B8A-80A7-BEB9B5B7EEED}" dt="2020-02-20T01:07:12.375" v="371" actId="6549"/>
        <pc:sldMkLst>
          <pc:docMk/>
          <pc:sldMk cId="563110837" sldId="1452"/>
        </pc:sldMkLst>
        <pc:spChg chg="mod">
          <ac:chgData name="Roth, Dan" userId="18da4c67-dd89-43a7-9856-8592f867a23c" providerId="ADAL" clId="{54B66AF4-791B-4B8A-80A7-BEB9B5B7EEED}" dt="2020-02-20T01:07:12.375" v="371" actId="6549"/>
          <ac:spMkLst>
            <pc:docMk/>
            <pc:sldMk cId="563110837" sldId="1452"/>
            <ac:spMk id="2" creationId="{246B2AE0-A84D-4FB2-B09E-915029CBD5A6}"/>
          </ac:spMkLst>
        </pc:spChg>
      </pc:sldChg>
      <pc:sldChg chg="add">
        <pc:chgData name="Roth, Dan" userId="18da4c67-dd89-43a7-9856-8592f867a23c" providerId="ADAL" clId="{54B66AF4-791B-4B8A-80A7-BEB9B5B7EEED}" dt="2020-02-19T22:31:16.766" v="42"/>
        <pc:sldMkLst>
          <pc:docMk/>
          <pc:sldMk cId="3327488310" sldId="1454"/>
        </pc:sldMkLst>
      </pc:sldChg>
      <pc:sldChg chg="add del">
        <pc:chgData name="Roth, Dan" userId="18da4c67-dd89-43a7-9856-8592f867a23c" providerId="ADAL" clId="{54B66AF4-791B-4B8A-80A7-BEB9B5B7EEED}" dt="2020-02-20T01:17:18.302" v="560" actId="47"/>
        <pc:sldMkLst>
          <pc:docMk/>
          <pc:sldMk cId="1024197213" sldId="1455"/>
        </pc:sldMkLst>
      </pc:sldChg>
      <pc:sldChg chg="add">
        <pc:chgData name="Roth, Dan" userId="18da4c67-dd89-43a7-9856-8592f867a23c" providerId="ADAL" clId="{54B66AF4-791B-4B8A-80A7-BEB9B5B7EEED}" dt="2020-02-19T22:37:28.848" v="127"/>
        <pc:sldMkLst>
          <pc:docMk/>
          <pc:sldMk cId="966167693" sldId="1456"/>
        </pc:sldMkLst>
      </pc:sldChg>
      <pc:sldChg chg="modSp add modTransition">
        <pc:chgData name="Roth, Dan" userId="18da4c67-dd89-43a7-9856-8592f867a23c" providerId="ADAL" clId="{54B66AF4-791B-4B8A-80A7-BEB9B5B7EEED}" dt="2020-02-20T00:19:12.041" v="164"/>
        <pc:sldMkLst>
          <pc:docMk/>
          <pc:sldMk cId="802746253" sldId="1457"/>
        </pc:sldMkLst>
        <pc:spChg chg="mod">
          <ac:chgData name="Roth, Dan" userId="18da4c67-dd89-43a7-9856-8592f867a23c" providerId="ADAL" clId="{54B66AF4-791B-4B8A-80A7-BEB9B5B7EEED}" dt="2020-02-20T00:18:56.574" v="163" actId="20577"/>
          <ac:spMkLst>
            <pc:docMk/>
            <pc:sldMk cId="802746253" sldId="1457"/>
            <ac:spMk id="2" creationId="{428C9577-E57F-4DE9-B34F-8113095262ED}"/>
          </ac:spMkLst>
        </pc:spChg>
      </pc:sldChg>
      <pc:sldChg chg="addSp modSp add modAnim">
        <pc:chgData name="Roth, Dan" userId="18da4c67-dd89-43a7-9856-8592f867a23c" providerId="ADAL" clId="{54B66AF4-791B-4B8A-80A7-BEB9B5B7EEED}" dt="2020-02-20T04:18:32.684" v="2591" actId="14100"/>
        <pc:sldMkLst>
          <pc:docMk/>
          <pc:sldMk cId="842587830" sldId="1458"/>
        </pc:sldMkLst>
        <pc:spChg chg="add mod">
          <ac:chgData name="Roth, Dan" userId="18da4c67-dd89-43a7-9856-8592f867a23c" providerId="ADAL" clId="{54B66AF4-791B-4B8A-80A7-BEB9B5B7EEED}" dt="2020-02-20T01:58:34.940" v="723" actId="20577"/>
          <ac:spMkLst>
            <pc:docMk/>
            <pc:sldMk cId="842587830" sldId="1458"/>
            <ac:spMk id="35" creationId="{C1749912-674C-436E-96D8-CFE9FF1D5A4C}"/>
          </ac:spMkLst>
        </pc:spChg>
        <pc:picChg chg="add mod">
          <ac:chgData name="Roth, Dan" userId="18da4c67-dd89-43a7-9856-8592f867a23c" providerId="ADAL" clId="{54B66AF4-791B-4B8A-80A7-BEB9B5B7EEED}" dt="2020-02-20T04:18:32.684" v="2591" actId="14100"/>
          <ac:picMkLst>
            <pc:docMk/>
            <pc:sldMk cId="842587830" sldId="1458"/>
            <ac:picMk id="3" creationId="{55B03CD9-D04B-4092-AA1E-0D04F00D81E3}"/>
          </ac:picMkLst>
        </pc:picChg>
      </pc:sldChg>
      <pc:sldChg chg="add">
        <pc:chgData name="Roth, Dan" userId="18da4c67-dd89-43a7-9856-8592f867a23c" providerId="ADAL" clId="{54B66AF4-791B-4B8A-80A7-BEB9B5B7EEED}" dt="2020-02-20T01:55:48.809" v="680"/>
        <pc:sldMkLst>
          <pc:docMk/>
          <pc:sldMk cId="3032880172" sldId="1459"/>
        </pc:sldMkLst>
      </pc:sldChg>
      <pc:sldChg chg="modSp add">
        <pc:chgData name="Roth, Dan" userId="18da4c67-dd89-43a7-9856-8592f867a23c" providerId="ADAL" clId="{54B66AF4-791B-4B8A-80A7-BEB9B5B7EEED}" dt="2020-02-20T02:02:22.072" v="750" actId="404"/>
        <pc:sldMkLst>
          <pc:docMk/>
          <pc:sldMk cId="2583938766" sldId="1460"/>
        </pc:sldMkLst>
        <pc:spChg chg="mod">
          <ac:chgData name="Roth, Dan" userId="18da4c67-dd89-43a7-9856-8592f867a23c" providerId="ADAL" clId="{54B66AF4-791B-4B8A-80A7-BEB9B5B7EEED}" dt="2020-02-20T02:02:22.072" v="750" actId="404"/>
          <ac:spMkLst>
            <pc:docMk/>
            <pc:sldMk cId="2583938766" sldId="1460"/>
            <ac:spMk id="2" creationId="{00000000-0000-0000-0000-000000000000}"/>
          </ac:spMkLst>
        </pc:spChg>
      </pc:sldChg>
      <pc:sldChg chg="addSp modSp add modAnim">
        <pc:chgData name="Roth, Dan" userId="18da4c67-dd89-43a7-9856-8592f867a23c" providerId="ADAL" clId="{54B66AF4-791B-4B8A-80A7-BEB9B5B7EEED}" dt="2020-02-20T04:23:12.198" v="2716"/>
        <pc:sldMkLst>
          <pc:docMk/>
          <pc:sldMk cId="801057364" sldId="1461"/>
        </pc:sldMkLst>
        <pc:spChg chg="mod">
          <ac:chgData name="Roth, Dan" userId="18da4c67-dd89-43a7-9856-8592f867a23c" providerId="ADAL" clId="{54B66AF4-791B-4B8A-80A7-BEB9B5B7EEED}" dt="2020-02-20T04:22:21.397" v="2712" actId="1036"/>
          <ac:spMkLst>
            <pc:docMk/>
            <pc:sldMk cId="801057364" sldId="1461"/>
            <ac:spMk id="4" creationId="{00000000-0000-0000-0000-000000000000}"/>
          </ac:spMkLst>
        </pc:spChg>
        <pc:spChg chg="add mod">
          <ac:chgData name="Roth, Dan" userId="18da4c67-dd89-43a7-9856-8592f867a23c" providerId="ADAL" clId="{54B66AF4-791B-4B8A-80A7-BEB9B5B7EEED}" dt="2020-02-20T04:21:52.529" v="2693" actId="1035"/>
          <ac:spMkLst>
            <pc:docMk/>
            <pc:sldMk cId="801057364" sldId="1461"/>
            <ac:spMk id="5" creationId="{7DACC8FC-323A-4D10-882B-445E85E03247}"/>
          </ac:spMkLst>
        </pc:spChg>
        <pc:spChg chg="add mod">
          <ac:chgData name="Roth, Dan" userId="18da4c67-dd89-43a7-9856-8592f867a23c" providerId="ADAL" clId="{54B66AF4-791B-4B8A-80A7-BEB9B5B7EEED}" dt="2020-02-20T02:14:48.241" v="839" actId="403"/>
          <ac:spMkLst>
            <pc:docMk/>
            <pc:sldMk cId="801057364" sldId="1461"/>
            <ac:spMk id="14" creationId="{5C56D514-A91E-49A4-9C21-5DB38B6B2ACB}"/>
          </ac:spMkLst>
        </pc:spChg>
        <pc:spChg chg="mod">
          <ac:chgData name="Roth, Dan" userId="18da4c67-dd89-43a7-9856-8592f867a23c" providerId="ADAL" clId="{54B66AF4-791B-4B8A-80A7-BEB9B5B7EEED}" dt="2020-02-20T04:22:21.397" v="2712" actId="1036"/>
          <ac:spMkLst>
            <pc:docMk/>
            <pc:sldMk cId="801057364" sldId="1461"/>
            <ac:spMk id="17" creationId="{00000000-0000-0000-0000-000000000000}"/>
          </ac:spMkLst>
        </pc:spChg>
        <pc:spChg chg="mod">
          <ac:chgData name="Roth, Dan" userId="18da4c67-dd89-43a7-9856-8592f867a23c" providerId="ADAL" clId="{54B66AF4-791B-4B8A-80A7-BEB9B5B7EEED}" dt="2020-02-20T04:22:21.397" v="2712" actId="1036"/>
          <ac:spMkLst>
            <pc:docMk/>
            <pc:sldMk cId="801057364" sldId="1461"/>
            <ac:spMk id="19" creationId="{00000000-0000-0000-0000-000000000000}"/>
          </ac:spMkLst>
        </pc:spChg>
        <pc:spChg chg="mod">
          <ac:chgData name="Roth, Dan" userId="18da4c67-dd89-43a7-9856-8592f867a23c" providerId="ADAL" clId="{54B66AF4-791B-4B8A-80A7-BEB9B5B7EEED}" dt="2020-02-20T04:22:21.397" v="2712" actId="1036"/>
          <ac:spMkLst>
            <pc:docMk/>
            <pc:sldMk cId="801057364" sldId="1461"/>
            <ac:spMk id="20" creationId="{00000000-0000-0000-0000-000000000000}"/>
          </ac:spMkLst>
        </pc:spChg>
        <pc:spChg chg="mod">
          <ac:chgData name="Roth, Dan" userId="18da4c67-dd89-43a7-9856-8592f867a23c" providerId="ADAL" clId="{54B66AF4-791B-4B8A-80A7-BEB9B5B7EEED}" dt="2020-02-20T04:22:21.397" v="2712" actId="1036"/>
          <ac:spMkLst>
            <pc:docMk/>
            <pc:sldMk cId="801057364" sldId="1461"/>
            <ac:spMk id="24" creationId="{0364FDA4-BA70-BF43-BCAE-43EE56404990}"/>
          </ac:spMkLst>
        </pc:spChg>
        <pc:spChg chg="mod">
          <ac:chgData name="Roth, Dan" userId="18da4c67-dd89-43a7-9856-8592f867a23c" providerId="ADAL" clId="{54B66AF4-791B-4B8A-80A7-BEB9B5B7EEED}" dt="2020-02-20T04:22:21.397" v="2712" actId="1036"/>
          <ac:spMkLst>
            <pc:docMk/>
            <pc:sldMk cId="801057364" sldId="1461"/>
            <ac:spMk id="25" creationId="{A2F9E6C8-867A-AD49-A732-C447D45E119D}"/>
          </ac:spMkLst>
        </pc:spChg>
        <pc:grpChg chg="mod">
          <ac:chgData name="Roth, Dan" userId="18da4c67-dd89-43a7-9856-8592f867a23c" providerId="ADAL" clId="{54B66AF4-791B-4B8A-80A7-BEB9B5B7EEED}" dt="2020-02-20T04:22:21.397" v="2712" actId="1036"/>
          <ac:grpSpMkLst>
            <pc:docMk/>
            <pc:sldMk cId="801057364" sldId="1461"/>
            <ac:grpSpMk id="18" creationId="{5F00F344-24FB-4241-B98A-EA66746672A6}"/>
          </ac:grpSpMkLst>
        </pc:grpChg>
        <pc:picChg chg="add mod">
          <ac:chgData name="Roth, Dan" userId="18da4c67-dd89-43a7-9856-8592f867a23c" providerId="ADAL" clId="{54B66AF4-791B-4B8A-80A7-BEB9B5B7EEED}" dt="2020-02-20T04:22:32.171" v="2713" actId="12788"/>
          <ac:picMkLst>
            <pc:docMk/>
            <pc:sldMk cId="801057364" sldId="1461"/>
            <ac:picMk id="3" creationId="{CC149B30-B757-4D9D-8088-CA344FC6421E}"/>
          </ac:picMkLst>
        </pc:picChg>
      </pc:sldChg>
      <pc:sldChg chg="modSp add modTransition">
        <pc:chgData name="Roth, Dan" userId="18da4c67-dd89-43a7-9856-8592f867a23c" providerId="ADAL" clId="{54B66AF4-791B-4B8A-80A7-BEB9B5B7EEED}" dt="2020-02-20T02:05:07.877" v="761" actId="20577"/>
        <pc:sldMkLst>
          <pc:docMk/>
          <pc:sldMk cId="1698314628" sldId="1462"/>
        </pc:sldMkLst>
        <pc:spChg chg="mod">
          <ac:chgData name="Roth, Dan" userId="18da4c67-dd89-43a7-9856-8592f867a23c" providerId="ADAL" clId="{54B66AF4-791B-4B8A-80A7-BEB9B5B7EEED}" dt="2020-02-20T02:05:07.877" v="761" actId="20577"/>
          <ac:spMkLst>
            <pc:docMk/>
            <pc:sldMk cId="1698314628" sldId="1462"/>
            <ac:spMk id="2" creationId="{79143E0D-5A65-E549-9082-4CE58F70075F}"/>
          </ac:spMkLst>
        </pc:spChg>
      </pc:sldChg>
      <pc:sldChg chg="add modTransition">
        <pc:chgData name="Roth, Dan" userId="18da4c67-dd89-43a7-9856-8592f867a23c" providerId="ADAL" clId="{54B66AF4-791B-4B8A-80A7-BEB9B5B7EEED}" dt="2020-02-20T01:55:48.809" v="680"/>
        <pc:sldMkLst>
          <pc:docMk/>
          <pc:sldMk cId="3005599594" sldId="1463"/>
        </pc:sldMkLst>
      </pc:sldChg>
      <pc:sldChg chg="add modTransition">
        <pc:chgData name="Roth, Dan" userId="18da4c67-dd89-43a7-9856-8592f867a23c" providerId="ADAL" clId="{54B66AF4-791B-4B8A-80A7-BEB9B5B7EEED}" dt="2020-02-20T01:55:48.809" v="680"/>
        <pc:sldMkLst>
          <pc:docMk/>
          <pc:sldMk cId="2277095405" sldId="1464"/>
        </pc:sldMkLst>
      </pc:sldChg>
      <pc:sldChg chg="add modTransition">
        <pc:chgData name="Roth, Dan" userId="18da4c67-dd89-43a7-9856-8592f867a23c" providerId="ADAL" clId="{54B66AF4-791B-4B8A-80A7-BEB9B5B7EEED}" dt="2020-02-20T01:55:48.809" v="680"/>
        <pc:sldMkLst>
          <pc:docMk/>
          <pc:sldMk cId="3800825746" sldId="1465"/>
        </pc:sldMkLst>
      </pc:sldChg>
      <pc:sldChg chg="add modTransition">
        <pc:chgData name="Roth, Dan" userId="18da4c67-dd89-43a7-9856-8592f867a23c" providerId="ADAL" clId="{54B66AF4-791B-4B8A-80A7-BEB9B5B7EEED}" dt="2020-02-20T01:55:48.809" v="680"/>
        <pc:sldMkLst>
          <pc:docMk/>
          <pc:sldMk cId="606017412" sldId="1466"/>
        </pc:sldMkLst>
      </pc:sldChg>
      <pc:sldChg chg="modSp add modTransition">
        <pc:chgData name="Roth, Dan" userId="18da4c67-dd89-43a7-9856-8592f867a23c" providerId="ADAL" clId="{54B66AF4-791B-4B8A-80A7-BEB9B5B7EEED}" dt="2020-02-20T02:18:50.192" v="841" actId="208"/>
        <pc:sldMkLst>
          <pc:docMk/>
          <pc:sldMk cId="1694979631" sldId="1467"/>
        </pc:sldMkLst>
        <pc:spChg chg="mod">
          <ac:chgData name="Roth, Dan" userId="18da4c67-dd89-43a7-9856-8592f867a23c" providerId="ADAL" clId="{54B66AF4-791B-4B8A-80A7-BEB9B5B7EEED}" dt="2020-02-20T02:18:50.192" v="841" actId="208"/>
          <ac:spMkLst>
            <pc:docMk/>
            <pc:sldMk cId="1694979631" sldId="1467"/>
            <ac:spMk id="42" creationId="{912EDC46-9D46-4B46-87B9-0C47667C1500}"/>
          </ac:spMkLst>
        </pc:spChg>
      </pc:sldChg>
      <pc:sldChg chg="add del modTransition">
        <pc:chgData name="Roth, Dan" userId="18da4c67-dd89-43a7-9856-8592f867a23c" providerId="ADAL" clId="{54B66AF4-791B-4B8A-80A7-BEB9B5B7EEED}" dt="2020-02-20T02:22:11.995" v="856" actId="47"/>
        <pc:sldMkLst>
          <pc:docMk/>
          <pc:sldMk cId="3075745771" sldId="1468"/>
        </pc:sldMkLst>
      </pc:sldChg>
      <pc:sldChg chg="addSp modSp add modTransition modAnim">
        <pc:chgData name="Roth, Dan" userId="18da4c67-dd89-43a7-9856-8592f867a23c" providerId="ADAL" clId="{54B66AF4-791B-4B8A-80A7-BEB9B5B7EEED}" dt="2020-02-20T02:21:39.235" v="855"/>
        <pc:sldMkLst>
          <pc:docMk/>
          <pc:sldMk cId="2107718763" sldId="1469"/>
        </pc:sldMkLst>
        <pc:spChg chg="add mod">
          <ac:chgData name="Roth, Dan" userId="18da4c67-dd89-43a7-9856-8592f867a23c" providerId="ADAL" clId="{54B66AF4-791B-4B8A-80A7-BEB9B5B7EEED}" dt="2020-02-20T02:19:32.596" v="843" actId="1076"/>
          <ac:spMkLst>
            <pc:docMk/>
            <pc:sldMk cId="2107718763" sldId="1469"/>
            <ac:spMk id="27" creationId="{9935BBAA-6815-479F-B245-10B2F114B5F8}"/>
          </ac:spMkLst>
        </pc:spChg>
      </pc:sldChg>
      <pc:sldChg chg="add del modTransition">
        <pc:chgData name="Roth, Dan" userId="18da4c67-dd89-43a7-9856-8592f867a23c" providerId="ADAL" clId="{54B66AF4-791B-4B8A-80A7-BEB9B5B7EEED}" dt="2020-02-20T03:22:31.018" v="1890" actId="47"/>
        <pc:sldMkLst>
          <pc:docMk/>
          <pc:sldMk cId="3491302477" sldId="1470"/>
        </pc:sldMkLst>
      </pc:sldChg>
      <pc:sldChg chg="add">
        <pc:chgData name="Roth, Dan" userId="18da4c67-dd89-43a7-9856-8592f867a23c" providerId="ADAL" clId="{54B66AF4-791B-4B8A-80A7-BEB9B5B7EEED}" dt="2020-02-20T02:03:30.963" v="752"/>
        <pc:sldMkLst>
          <pc:docMk/>
          <pc:sldMk cId="3832762385" sldId="1471"/>
        </pc:sldMkLst>
      </pc:sldChg>
      <pc:sldChg chg="add modAnim">
        <pc:chgData name="Roth, Dan" userId="18da4c67-dd89-43a7-9856-8592f867a23c" providerId="ADAL" clId="{54B66AF4-791B-4B8A-80A7-BEB9B5B7EEED}" dt="2020-02-20T02:29:03.281" v="860"/>
        <pc:sldMkLst>
          <pc:docMk/>
          <pc:sldMk cId="2756479061" sldId="1472"/>
        </pc:sldMkLst>
      </pc:sldChg>
      <pc:sldChg chg="add del">
        <pc:chgData name="Roth, Dan" userId="18da4c67-dd89-43a7-9856-8592f867a23c" providerId="ADAL" clId="{54B66AF4-791B-4B8A-80A7-BEB9B5B7EEED}" dt="2020-02-20T02:50:57.968" v="1355" actId="47"/>
        <pc:sldMkLst>
          <pc:docMk/>
          <pc:sldMk cId="701760848" sldId="1473"/>
        </pc:sldMkLst>
      </pc:sldChg>
      <pc:sldChg chg="addSp delSp modSp add">
        <pc:chgData name="Roth, Dan" userId="18da4c67-dd89-43a7-9856-8592f867a23c" providerId="ADAL" clId="{54B66AF4-791B-4B8A-80A7-BEB9B5B7EEED}" dt="2020-02-20T03:42:04.350" v="1996" actId="12788"/>
        <pc:sldMkLst>
          <pc:docMk/>
          <pc:sldMk cId="1608324774" sldId="1473"/>
        </pc:sldMkLst>
        <pc:spChg chg="mod">
          <ac:chgData name="Roth, Dan" userId="18da4c67-dd89-43a7-9856-8592f867a23c" providerId="ADAL" clId="{54B66AF4-791B-4B8A-80A7-BEB9B5B7EEED}" dt="2020-02-20T03:42:04.350" v="1996" actId="12788"/>
          <ac:spMkLst>
            <pc:docMk/>
            <pc:sldMk cId="1608324774" sldId="1473"/>
            <ac:spMk id="9" creationId="{191AAB67-A119-431A-B2DC-208BD70ECE75}"/>
          </ac:spMkLst>
        </pc:spChg>
        <pc:spChg chg="mod">
          <ac:chgData name="Roth, Dan" userId="18da4c67-dd89-43a7-9856-8592f867a23c" providerId="ADAL" clId="{54B66AF4-791B-4B8A-80A7-BEB9B5B7EEED}" dt="2020-02-20T03:41:36.379" v="1994" actId="12788"/>
          <ac:spMkLst>
            <pc:docMk/>
            <pc:sldMk cId="1608324774" sldId="1473"/>
            <ac:spMk id="10" creationId="{00A42113-031B-429A-8AEB-4D657F78BEB3}"/>
          </ac:spMkLst>
        </pc:spChg>
        <pc:spChg chg="mod">
          <ac:chgData name="Roth, Dan" userId="18da4c67-dd89-43a7-9856-8592f867a23c" providerId="ADAL" clId="{54B66AF4-791B-4B8A-80A7-BEB9B5B7EEED}" dt="2020-02-20T03:41:28.425" v="1993" actId="12788"/>
          <ac:spMkLst>
            <pc:docMk/>
            <pc:sldMk cId="1608324774" sldId="1473"/>
            <ac:spMk id="11" creationId="{5223C905-26DB-4262-B46A-8A02BDC4CA37}"/>
          </ac:spMkLst>
        </pc:spChg>
        <pc:spChg chg="del">
          <ac:chgData name="Roth, Dan" userId="18da4c67-dd89-43a7-9856-8592f867a23c" providerId="ADAL" clId="{54B66AF4-791B-4B8A-80A7-BEB9B5B7EEED}" dt="2020-02-20T03:40:30.458" v="1978" actId="478"/>
          <ac:spMkLst>
            <pc:docMk/>
            <pc:sldMk cId="1608324774" sldId="1473"/>
            <ac:spMk id="12" creationId="{63AF2AA5-EAF2-44C8-B55D-D6C8D30F9C90}"/>
          </ac:spMkLst>
        </pc:spChg>
        <pc:picChg chg="mod">
          <ac:chgData name="Roth, Dan" userId="18da4c67-dd89-43a7-9856-8592f867a23c" providerId="ADAL" clId="{54B66AF4-791B-4B8A-80A7-BEB9B5B7EEED}" dt="2020-02-20T03:42:04.350" v="1996" actId="12788"/>
          <ac:picMkLst>
            <pc:docMk/>
            <pc:sldMk cId="1608324774" sldId="1473"/>
            <ac:picMk id="5" creationId="{A2241010-A948-48B8-AAAB-22C598800B91}"/>
          </ac:picMkLst>
        </pc:picChg>
        <pc:picChg chg="mod">
          <ac:chgData name="Roth, Dan" userId="18da4c67-dd89-43a7-9856-8592f867a23c" providerId="ADAL" clId="{54B66AF4-791B-4B8A-80A7-BEB9B5B7EEED}" dt="2020-02-20T03:41:36.379" v="1994" actId="12788"/>
          <ac:picMkLst>
            <pc:docMk/>
            <pc:sldMk cId="1608324774" sldId="1473"/>
            <ac:picMk id="7" creationId="{E60C86A6-B1D7-42DF-A30D-C5FD810B7A50}"/>
          </ac:picMkLst>
        </pc:picChg>
        <pc:picChg chg="mod">
          <ac:chgData name="Roth, Dan" userId="18da4c67-dd89-43a7-9856-8592f867a23c" providerId="ADAL" clId="{54B66AF4-791B-4B8A-80A7-BEB9B5B7EEED}" dt="2020-02-20T03:41:28.425" v="1993" actId="12788"/>
          <ac:picMkLst>
            <pc:docMk/>
            <pc:sldMk cId="1608324774" sldId="1473"/>
            <ac:picMk id="8" creationId="{4BFB9FD7-C9D0-4EF4-B6A5-7B75AD08966E}"/>
          </ac:picMkLst>
        </pc:picChg>
        <pc:picChg chg="add mod">
          <ac:chgData name="Roth, Dan" userId="18da4c67-dd89-43a7-9856-8592f867a23c" providerId="ADAL" clId="{54B66AF4-791B-4B8A-80A7-BEB9B5B7EEED}" dt="2020-02-20T03:41:50.488" v="1995" actId="553"/>
          <ac:picMkLst>
            <pc:docMk/>
            <pc:sldMk cId="1608324774" sldId="1473"/>
            <ac:picMk id="14" creationId="{B99D915F-5984-4FD9-B55F-B4A5B9274C32}"/>
          </ac:picMkLst>
        </pc:picChg>
      </pc:sldChg>
      <pc:sldChg chg="add del">
        <pc:chgData name="Roth, Dan" userId="18da4c67-dd89-43a7-9856-8592f867a23c" providerId="ADAL" clId="{54B66AF4-791B-4B8A-80A7-BEB9B5B7EEED}" dt="2020-02-20T02:46:06.522" v="1120" actId="47"/>
        <pc:sldMkLst>
          <pc:docMk/>
          <pc:sldMk cId="3409675893" sldId="1473"/>
        </pc:sldMkLst>
      </pc:sldChg>
      <pc:sldChg chg="add">
        <pc:chgData name="Roth, Dan" userId="18da4c67-dd89-43a7-9856-8592f867a23c" providerId="ADAL" clId="{54B66AF4-791B-4B8A-80A7-BEB9B5B7EEED}" dt="2020-02-20T03:37:40.644" v="1907"/>
        <pc:sldMkLst>
          <pc:docMk/>
          <pc:sldMk cId="1547407052" sldId="1474"/>
        </pc:sldMkLst>
      </pc:sldChg>
      <pc:sldChg chg="delSp modSp add del">
        <pc:chgData name="Roth, Dan" userId="18da4c67-dd89-43a7-9856-8592f867a23c" providerId="ADAL" clId="{54B66AF4-791B-4B8A-80A7-BEB9B5B7EEED}" dt="2020-02-20T02:46:03.198" v="1119" actId="47"/>
        <pc:sldMkLst>
          <pc:docMk/>
          <pc:sldMk cId="2843971826" sldId="1474"/>
        </pc:sldMkLst>
        <pc:spChg chg="del">
          <ac:chgData name="Roth, Dan" userId="18da4c67-dd89-43a7-9856-8592f867a23c" providerId="ADAL" clId="{54B66AF4-791B-4B8A-80A7-BEB9B5B7EEED}" dt="2020-02-20T02:43:04.112" v="1088" actId="478"/>
          <ac:spMkLst>
            <pc:docMk/>
            <pc:sldMk cId="2843971826" sldId="1474"/>
            <ac:spMk id="8" creationId="{4E6CB34B-C893-CD46-87A5-7ACD7ACD4C38}"/>
          </ac:spMkLst>
        </pc:spChg>
        <pc:picChg chg="mod">
          <ac:chgData name="Roth, Dan" userId="18da4c67-dd89-43a7-9856-8592f867a23c" providerId="ADAL" clId="{54B66AF4-791B-4B8A-80A7-BEB9B5B7EEED}" dt="2020-02-20T02:43:28.502" v="1112" actId="1076"/>
          <ac:picMkLst>
            <pc:docMk/>
            <pc:sldMk cId="2843971826" sldId="1474"/>
            <ac:picMk id="6" creationId="{77139157-F974-B74B-9D57-1774C9419AC0}"/>
          </ac:picMkLst>
        </pc:picChg>
      </pc:sldChg>
      <pc:sldChg chg="addSp modSp add modAnim">
        <pc:chgData name="Roth, Dan" userId="18da4c67-dd89-43a7-9856-8592f867a23c" providerId="ADAL" clId="{54B66AF4-791B-4B8A-80A7-BEB9B5B7EEED}" dt="2020-02-20T03:49:44.557" v="2233" actId="404"/>
        <pc:sldMkLst>
          <pc:docMk/>
          <pc:sldMk cId="3963797984" sldId="1475"/>
        </pc:sldMkLst>
        <pc:spChg chg="mod">
          <ac:chgData name="Roth, Dan" userId="18da4c67-dd89-43a7-9856-8592f867a23c" providerId="ADAL" clId="{54B66AF4-791B-4B8A-80A7-BEB9B5B7EEED}" dt="2020-02-20T03:49:44.557" v="2233" actId="404"/>
          <ac:spMkLst>
            <pc:docMk/>
            <pc:sldMk cId="3963797984" sldId="1475"/>
            <ac:spMk id="2" creationId="{684932F5-6258-4598-9787-617116AC08F8}"/>
          </ac:spMkLst>
        </pc:spChg>
        <pc:spChg chg="add mod">
          <ac:chgData name="Roth, Dan" userId="18da4c67-dd89-43a7-9856-8592f867a23c" providerId="ADAL" clId="{54B66AF4-791B-4B8A-80A7-BEB9B5B7EEED}" dt="2020-02-20T03:47:58.397" v="2213" actId="20577"/>
          <ac:spMkLst>
            <pc:docMk/>
            <pc:sldMk cId="3963797984" sldId="1475"/>
            <ac:spMk id="7" creationId="{C684605A-D33E-4C4C-855C-F1D9BB156D90}"/>
          </ac:spMkLst>
        </pc:spChg>
      </pc:sldChg>
      <pc:sldChg chg="add ord modTransition">
        <pc:chgData name="Roth, Dan" userId="18da4c67-dd89-43a7-9856-8592f867a23c" providerId="ADAL" clId="{54B66AF4-791B-4B8A-80A7-BEB9B5B7EEED}" dt="2020-02-20T04:01:14.506" v="2352"/>
        <pc:sldMkLst>
          <pc:docMk/>
          <pc:sldMk cId="1896412730" sldId="1476"/>
        </pc:sldMkLst>
      </pc:sldChg>
      <pc:sldChg chg="modSp add del">
        <pc:chgData name="Roth, Dan" userId="18da4c67-dd89-43a7-9856-8592f867a23c" providerId="ADAL" clId="{54B66AF4-791B-4B8A-80A7-BEB9B5B7EEED}" dt="2020-02-20T03:57:02.900" v="2310" actId="47"/>
        <pc:sldMkLst>
          <pc:docMk/>
          <pc:sldMk cId="775421533" sldId="1477"/>
        </pc:sldMkLst>
        <pc:spChg chg="mod">
          <ac:chgData name="Roth, Dan" userId="18da4c67-dd89-43a7-9856-8592f867a23c" providerId="ADAL" clId="{54B66AF4-791B-4B8A-80A7-BEB9B5B7EEED}" dt="2020-02-20T03:53:56.641" v="2242" actId="14"/>
          <ac:spMkLst>
            <pc:docMk/>
            <pc:sldMk cId="775421533" sldId="1477"/>
            <ac:spMk id="10" creationId="{18540ABA-C994-4E09-A174-30E26C83BE1E}"/>
          </ac:spMkLst>
        </pc:spChg>
      </pc:sldChg>
      <pc:sldChg chg="add del">
        <pc:chgData name="Roth, Dan" userId="18da4c67-dd89-43a7-9856-8592f867a23c" providerId="ADAL" clId="{54B66AF4-791B-4B8A-80A7-BEB9B5B7EEED}" dt="2020-02-20T03:53:30.384" v="2240" actId="47"/>
        <pc:sldMkLst>
          <pc:docMk/>
          <pc:sldMk cId="1940118718" sldId="1478"/>
        </pc:sldMkLst>
      </pc:sldChg>
      <pc:sldChg chg="add">
        <pc:chgData name="Roth, Dan" userId="18da4c67-dd89-43a7-9856-8592f867a23c" providerId="ADAL" clId="{54B66AF4-791B-4B8A-80A7-BEB9B5B7EEED}" dt="2020-02-20T03:37:40.644" v="1907"/>
        <pc:sldMkLst>
          <pc:docMk/>
          <pc:sldMk cId="2919447387" sldId="1479"/>
        </pc:sldMkLst>
      </pc:sldChg>
      <pc:sldChg chg="addSp delSp modSp add delAnim modAnim">
        <pc:chgData name="Roth, Dan" userId="18da4c67-dd89-43a7-9856-8592f867a23c" providerId="ADAL" clId="{54B66AF4-791B-4B8A-80A7-BEB9B5B7EEED}" dt="2020-02-20T04:00:51.064" v="2350" actId="20577"/>
        <pc:sldMkLst>
          <pc:docMk/>
          <pc:sldMk cId="1810906243" sldId="1480"/>
        </pc:sldMkLst>
        <pc:spChg chg="mod">
          <ac:chgData name="Roth, Dan" userId="18da4c67-dd89-43a7-9856-8592f867a23c" providerId="ADAL" clId="{54B66AF4-791B-4B8A-80A7-BEB9B5B7EEED}" dt="2020-02-20T04:00:51.064" v="2350" actId="20577"/>
          <ac:spMkLst>
            <pc:docMk/>
            <pc:sldMk cId="1810906243" sldId="1480"/>
            <ac:spMk id="3" creationId="{00000000-0000-0000-0000-000000000000}"/>
          </ac:spMkLst>
        </pc:spChg>
        <pc:spChg chg="del mod">
          <ac:chgData name="Roth, Dan" userId="18da4c67-dd89-43a7-9856-8592f867a23c" providerId="ADAL" clId="{54B66AF4-791B-4B8A-80A7-BEB9B5B7EEED}" dt="2020-02-20T03:59:14.528" v="2319" actId="478"/>
          <ac:spMkLst>
            <pc:docMk/>
            <pc:sldMk cId="1810906243" sldId="1480"/>
            <ac:spMk id="18" creationId="{A0016B72-2BB1-409D-8FC7-8188D99A9BCA}"/>
          </ac:spMkLst>
        </pc:spChg>
        <pc:picChg chg="add del">
          <ac:chgData name="Roth, Dan" userId="18da4c67-dd89-43a7-9856-8592f867a23c" providerId="ADAL" clId="{54B66AF4-791B-4B8A-80A7-BEB9B5B7EEED}" dt="2020-02-20T03:59:39.707" v="2321" actId="478"/>
          <ac:picMkLst>
            <pc:docMk/>
            <pc:sldMk cId="1810906243" sldId="1480"/>
            <ac:picMk id="9" creationId="{4A9CC375-C086-42EE-A537-0E93126EA81C}"/>
          </ac:picMkLst>
        </pc:picChg>
      </pc:sldChg>
      <pc:sldChg chg="modSp add">
        <pc:chgData name="Roth, Dan" userId="18da4c67-dd89-43a7-9856-8592f867a23c" providerId="ADAL" clId="{54B66AF4-791B-4B8A-80A7-BEB9B5B7EEED}" dt="2020-02-20T20:41:31.219" v="3369" actId="20577"/>
        <pc:sldMkLst>
          <pc:docMk/>
          <pc:sldMk cId="3753857572" sldId="1481"/>
        </pc:sldMkLst>
        <pc:spChg chg="mod">
          <ac:chgData name="Roth, Dan" userId="18da4c67-dd89-43a7-9856-8592f867a23c" providerId="ADAL" clId="{54B66AF4-791B-4B8A-80A7-BEB9B5B7EEED}" dt="2020-02-20T20:41:31.219" v="3369" actId="20577"/>
          <ac:spMkLst>
            <pc:docMk/>
            <pc:sldMk cId="3753857572" sldId="1481"/>
            <ac:spMk id="2" creationId="{428C9577-E57F-4DE9-B34F-8113095262ED}"/>
          </ac:spMkLst>
        </pc:spChg>
        <pc:spChg chg="mod">
          <ac:chgData name="Roth, Dan" userId="18da4c67-dd89-43a7-9856-8592f867a23c" providerId="ADAL" clId="{54B66AF4-791B-4B8A-80A7-BEB9B5B7EEED}" dt="2020-02-20T03:58:19.666" v="2317" actId="113"/>
          <ac:spMkLst>
            <pc:docMk/>
            <pc:sldMk cId="3753857572" sldId="1481"/>
            <ac:spMk id="3" creationId="{EDB222B4-B6FB-4208-AA21-E3422014F21C}"/>
          </ac:spMkLst>
        </pc:spChg>
      </pc:sldChg>
      <pc:sldChg chg="modSp add modAnim modNotesTx">
        <pc:chgData name="Roth, Dan" userId="18da4c67-dd89-43a7-9856-8592f867a23c" providerId="ADAL" clId="{54B66AF4-791B-4B8A-80A7-BEB9B5B7EEED}" dt="2020-02-20T15:36:39.916" v="3133"/>
        <pc:sldMkLst>
          <pc:docMk/>
          <pc:sldMk cId="2899251258" sldId="1482"/>
        </pc:sldMkLst>
        <pc:spChg chg="mod">
          <ac:chgData name="Roth, Dan" userId="18da4c67-dd89-43a7-9856-8592f867a23c" providerId="ADAL" clId="{54B66AF4-791B-4B8A-80A7-BEB9B5B7EEED}" dt="2020-02-20T15:29:06.618" v="2881" actId="404"/>
          <ac:spMkLst>
            <pc:docMk/>
            <pc:sldMk cId="2899251258" sldId="1482"/>
            <ac:spMk id="3" creationId="{00000000-0000-0000-0000-000000000000}"/>
          </ac:spMkLst>
        </pc:spChg>
        <pc:spChg chg="mod">
          <ac:chgData name="Roth, Dan" userId="18da4c67-dd89-43a7-9856-8592f867a23c" providerId="ADAL" clId="{54B66AF4-791B-4B8A-80A7-BEB9B5B7EEED}" dt="2020-02-20T15:35:07.276" v="2976" actId="1036"/>
          <ac:spMkLst>
            <pc:docMk/>
            <pc:sldMk cId="2899251258" sldId="1482"/>
            <ac:spMk id="5" creationId="{00000000-0000-0000-0000-000000000000}"/>
          </ac:spMkLst>
        </pc:spChg>
      </pc:sldChg>
      <pc:sldChg chg="modSp add">
        <pc:chgData name="Roth, Dan" userId="18da4c67-dd89-43a7-9856-8592f867a23c" providerId="ADAL" clId="{54B66AF4-791B-4B8A-80A7-BEB9B5B7EEED}" dt="2020-02-20T18:12:47.107" v="3239" actId="1076"/>
        <pc:sldMkLst>
          <pc:docMk/>
          <pc:sldMk cId="3035659400" sldId="1483"/>
        </pc:sldMkLst>
        <pc:spChg chg="mod">
          <ac:chgData name="Roth, Dan" userId="18da4c67-dd89-43a7-9856-8592f867a23c" providerId="ADAL" clId="{54B66AF4-791B-4B8A-80A7-BEB9B5B7EEED}" dt="2020-02-20T18:12:38.648" v="3238" actId="20577"/>
          <ac:spMkLst>
            <pc:docMk/>
            <pc:sldMk cId="3035659400" sldId="1483"/>
            <ac:spMk id="3" creationId="{00000000-0000-0000-0000-000000000000}"/>
          </ac:spMkLst>
        </pc:spChg>
        <pc:spChg chg="mod">
          <ac:chgData name="Roth, Dan" userId="18da4c67-dd89-43a7-9856-8592f867a23c" providerId="ADAL" clId="{54B66AF4-791B-4B8A-80A7-BEB9B5B7EEED}" dt="2020-02-20T18:12:47.107" v="3239" actId="1076"/>
          <ac:spMkLst>
            <pc:docMk/>
            <pc:sldMk cId="3035659400" sldId="1483"/>
            <ac:spMk id="6" creationId="{56842954-844F-46B4-812E-9F65ED9EF3A8}"/>
          </ac:spMkLst>
        </pc:spChg>
        <pc:spChg chg="mod">
          <ac:chgData name="Roth, Dan" userId="18da4c67-dd89-43a7-9856-8592f867a23c" providerId="ADAL" clId="{54B66AF4-791B-4B8A-80A7-BEB9B5B7EEED}" dt="2020-02-20T18:01:47.098" v="3234" actId="1036"/>
          <ac:spMkLst>
            <pc:docMk/>
            <pc:sldMk cId="3035659400" sldId="1483"/>
            <ac:spMk id="7" creationId="{F9A9FE0E-5225-4B9B-9B77-830AD1109F9D}"/>
          </ac:spMkLst>
        </pc:spChg>
      </pc:sldChg>
      <pc:sldChg chg="add del">
        <pc:chgData name="Roth, Dan" userId="18da4c67-dd89-43a7-9856-8592f867a23c" providerId="ADAL" clId="{54B66AF4-791B-4B8A-80A7-BEB9B5B7EEED}" dt="2020-02-20T19:01:12.482" v="3363" actId="47"/>
        <pc:sldMkLst>
          <pc:docMk/>
          <pc:sldMk cId="485518083" sldId="1484"/>
        </pc:sldMkLst>
      </pc:sldChg>
      <pc:sldChg chg="add">
        <pc:chgData name="Roth, Dan" userId="18da4c67-dd89-43a7-9856-8592f867a23c" providerId="ADAL" clId="{54B66AF4-791B-4B8A-80A7-BEB9B5B7EEED}" dt="2020-02-20T18:45:16.029" v="3359"/>
        <pc:sldMkLst>
          <pc:docMk/>
          <pc:sldMk cId="336906767" sldId="1485"/>
        </pc:sldMkLst>
      </pc:sldChg>
      <pc:sldChg chg="add">
        <pc:chgData name="Roth, Dan" userId="18da4c67-dd89-43a7-9856-8592f867a23c" providerId="ADAL" clId="{54B66AF4-791B-4B8A-80A7-BEB9B5B7EEED}" dt="2020-02-20T18:45:16.029" v="3359"/>
        <pc:sldMkLst>
          <pc:docMk/>
          <pc:sldMk cId="1938899173" sldId="1486"/>
        </pc:sldMkLst>
      </pc:sldChg>
      <pc:sldChg chg="add">
        <pc:chgData name="Roth, Dan" userId="18da4c67-dd89-43a7-9856-8592f867a23c" providerId="ADAL" clId="{54B66AF4-791B-4B8A-80A7-BEB9B5B7EEED}" dt="2020-02-20T18:45:16.029" v="3359"/>
        <pc:sldMkLst>
          <pc:docMk/>
          <pc:sldMk cId="1211736785" sldId="1487"/>
        </pc:sldMkLst>
      </pc:sldChg>
      <pc:sldChg chg="add">
        <pc:chgData name="Roth, Dan" userId="18da4c67-dd89-43a7-9856-8592f867a23c" providerId="ADAL" clId="{54B66AF4-791B-4B8A-80A7-BEB9B5B7EEED}" dt="2020-02-20T18:45:16.029" v="3359"/>
        <pc:sldMkLst>
          <pc:docMk/>
          <pc:sldMk cId="876510807" sldId="1488"/>
        </pc:sldMkLst>
      </pc:sldChg>
      <pc:sldChg chg="add">
        <pc:chgData name="Roth, Dan" userId="18da4c67-dd89-43a7-9856-8592f867a23c" providerId="ADAL" clId="{54B66AF4-791B-4B8A-80A7-BEB9B5B7EEED}" dt="2020-02-20T18:45:16.029" v="3359"/>
        <pc:sldMkLst>
          <pc:docMk/>
          <pc:sldMk cId="2210853665" sldId="1489"/>
        </pc:sldMkLst>
      </pc:sldChg>
      <pc:sldChg chg="add">
        <pc:chgData name="Roth, Dan" userId="18da4c67-dd89-43a7-9856-8592f867a23c" providerId="ADAL" clId="{54B66AF4-791B-4B8A-80A7-BEB9B5B7EEED}" dt="2020-02-20T18:45:16.029" v="3359"/>
        <pc:sldMkLst>
          <pc:docMk/>
          <pc:sldMk cId="1240148918" sldId="1490"/>
        </pc:sldMkLst>
      </pc:sldChg>
      <pc:sldChg chg="modSp add">
        <pc:chgData name="Roth, Dan" userId="18da4c67-dd89-43a7-9856-8592f867a23c" providerId="ADAL" clId="{54B66AF4-791B-4B8A-80A7-BEB9B5B7EEED}" dt="2020-02-20T21:59:31.452" v="3377" actId="20577"/>
        <pc:sldMkLst>
          <pc:docMk/>
          <pc:sldMk cId="1937686663" sldId="1491"/>
        </pc:sldMkLst>
        <pc:spChg chg="mod">
          <ac:chgData name="Roth, Dan" userId="18da4c67-dd89-43a7-9856-8592f867a23c" providerId="ADAL" clId="{54B66AF4-791B-4B8A-80A7-BEB9B5B7EEED}" dt="2020-02-20T21:59:31.452" v="3377" actId="20577"/>
          <ac:spMkLst>
            <pc:docMk/>
            <pc:sldMk cId="1937686663" sldId="1491"/>
            <ac:spMk id="2" creationId="{0DE6A7E8-0865-4697-A790-E493FDBD2B42}"/>
          </ac:spMkLst>
        </pc:spChg>
      </pc:sldChg>
      <pc:sldMasterChg chg="modSldLayout">
        <pc:chgData name="Roth, Dan" userId="18da4c67-dd89-43a7-9856-8592f867a23c" providerId="ADAL" clId="{54B66AF4-791B-4B8A-80A7-BEB9B5B7EEED}" dt="2020-02-20T04:23:15.421" v="2717"/>
        <pc:sldMasterMkLst>
          <pc:docMk/>
          <pc:sldMasterMk cId="139450675" sldId="2147483660"/>
        </pc:sldMasterMkLst>
        <pc:sldLayoutChg chg="setBg">
          <pc:chgData name="Roth, Dan" userId="18da4c67-dd89-43a7-9856-8592f867a23c" providerId="ADAL" clId="{54B66AF4-791B-4B8A-80A7-BEB9B5B7EEED}" dt="2020-02-20T04:23:15.421" v="2717"/>
          <pc:sldLayoutMkLst>
            <pc:docMk/>
            <pc:sldMasterMk cId="139450675" sldId="2147483660"/>
            <pc:sldLayoutMk cId="458895491" sldId="2147483663"/>
          </pc:sldLayoutMkLst>
        </pc:sldLayoutChg>
      </pc:sldMasterChg>
    </pc:docChg>
  </pc:docChgLst>
  <pc:docChgLst>
    <pc:chgData name="Roth, Dan" userId="18da4c67-dd89-43a7-9856-8592f867a23c" providerId="ADAL" clId="{2C0671EC-9D91-4E0B-A06A-58A2EE31ABEF}"/>
    <pc:docChg chg="undo custSel addSld delSld modSld sldOrd modSection">
      <pc:chgData name="Roth, Dan" userId="18da4c67-dd89-43a7-9856-8592f867a23c" providerId="ADAL" clId="{2C0671EC-9D91-4E0B-A06A-58A2EE31ABEF}" dt="2019-12-18T17:33:45.274" v="5823" actId="20577"/>
      <pc:docMkLst>
        <pc:docMk/>
      </pc:docMkLst>
      <pc:sldChg chg="delSp">
        <pc:chgData name="Roth, Dan" userId="18da4c67-dd89-43a7-9856-8592f867a23c" providerId="ADAL" clId="{2C0671EC-9D91-4E0B-A06A-58A2EE31ABEF}" dt="2019-12-06T03:45:53.472" v="2430" actId="478"/>
        <pc:sldMkLst>
          <pc:docMk/>
          <pc:sldMk cId="1742764243" sldId="268"/>
        </pc:sldMkLst>
        <pc:spChg chg="del">
          <ac:chgData name="Roth, Dan" userId="18da4c67-dd89-43a7-9856-8592f867a23c" providerId="ADAL" clId="{2C0671EC-9D91-4E0B-A06A-58A2EE31ABEF}" dt="2019-12-06T03:45:53.472" v="2430" actId="478"/>
          <ac:spMkLst>
            <pc:docMk/>
            <pc:sldMk cId="1742764243" sldId="268"/>
            <ac:spMk id="10" creationId="{9373247B-01F9-43E6-92D2-F46E9341C47A}"/>
          </ac:spMkLst>
        </pc:spChg>
      </pc:sldChg>
      <pc:sldChg chg="add del">
        <pc:chgData name="Roth, Dan" userId="18da4c67-dd89-43a7-9856-8592f867a23c" providerId="ADAL" clId="{2C0671EC-9D91-4E0B-A06A-58A2EE31ABEF}" dt="2019-12-06T07:15:59.473" v="5183" actId="47"/>
        <pc:sldMkLst>
          <pc:docMk/>
          <pc:sldMk cId="759346410" sldId="390"/>
        </pc:sldMkLst>
      </pc:sldChg>
      <pc:sldChg chg="add del">
        <pc:chgData name="Roth, Dan" userId="18da4c67-dd89-43a7-9856-8592f867a23c" providerId="ADAL" clId="{2C0671EC-9D91-4E0B-A06A-58A2EE31ABEF}" dt="2019-12-06T07:15:59.473" v="5183" actId="47"/>
        <pc:sldMkLst>
          <pc:docMk/>
          <pc:sldMk cId="407254810" sldId="391"/>
        </pc:sldMkLst>
      </pc:sldChg>
      <pc:sldChg chg="add del">
        <pc:chgData name="Roth, Dan" userId="18da4c67-dd89-43a7-9856-8592f867a23c" providerId="ADAL" clId="{2C0671EC-9D91-4E0B-A06A-58A2EE31ABEF}" dt="2019-12-06T07:15:59.473" v="5183" actId="47"/>
        <pc:sldMkLst>
          <pc:docMk/>
          <pc:sldMk cId="1131865264" sldId="393"/>
        </pc:sldMkLst>
      </pc:sldChg>
      <pc:sldChg chg="addSp delSp modSp del modAnim">
        <pc:chgData name="Roth, Dan" userId="18da4c67-dd89-43a7-9856-8592f867a23c" providerId="ADAL" clId="{2C0671EC-9D91-4E0B-A06A-58A2EE31ABEF}" dt="2019-12-13T14:53:41.805" v="5816" actId="47"/>
        <pc:sldMkLst>
          <pc:docMk/>
          <pc:sldMk cId="3323950716" sldId="410"/>
        </pc:sldMkLst>
        <pc:spChg chg="mod">
          <ac:chgData name="Roth, Dan" userId="18da4c67-dd89-43a7-9856-8592f867a23c" providerId="ADAL" clId="{2C0671EC-9D91-4E0B-A06A-58A2EE31ABEF}" dt="2019-12-06T03:43:39.113" v="2429" actId="1036"/>
          <ac:spMkLst>
            <pc:docMk/>
            <pc:sldMk cId="3323950716" sldId="410"/>
            <ac:spMk id="13" creationId="{00000000-0000-0000-0000-000000000000}"/>
          </ac:spMkLst>
        </pc:spChg>
        <pc:spChg chg="mod">
          <ac:chgData name="Roth, Dan" userId="18da4c67-dd89-43a7-9856-8592f867a23c" providerId="ADAL" clId="{2C0671EC-9D91-4E0B-A06A-58A2EE31ABEF}" dt="2019-12-05T16:54:34.354" v="574" actId="20577"/>
          <ac:spMkLst>
            <pc:docMk/>
            <pc:sldMk cId="3323950716" sldId="410"/>
            <ac:spMk id="17" creationId="{C90C6D30-FB57-4AAB-9543-A18FF4B92A90}"/>
          </ac:spMkLst>
        </pc:spChg>
        <pc:spChg chg="add del">
          <ac:chgData name="Roth, Dan" userId="18da4c67-dd89-43a7-9856-8592f867a23c" providerId="ADAL" clId="{2C0671EC-9D91-4E0B-A06A-58A2EE31ABEF}" dt="2019-12-05T16:28:45.227" v="1"/>
          <ac:spMkLst>
            <pc:docMk/>
            <pc:sldMk cId="3323950716" sldId="410"/>
            <ac:spMk id="18" creationId="{00000000-0000-0000-0000-000000000000}"/>
          </ac:spMkLst>
        </pc:spChg>
        <pc:spChg chg="add mod">
          <ac:chgData name="Roth, Dan" userId="18da4c67-dd89-43a7-9856-8592f867a23c" providerId="ADAL" clId="{2C0671EC-9D91-4E0B-A06A-58A2EE31ABEF}" dt="2019-12-05T16:33:25.654" v="14" actId="1076"/>
          <ac:spMkLst>
            <pc:docMk/>
            <pc:sldMk cId="3323950716" sldId="410"/>
            <ac:spMk id="24" creationId="{CB90339F-6CEC-41D0-967A-F6EFFB5453D4}"/>
          </ac:spMkLst>
        </pc:spChg>
        <pc:spChg chg="add mod">
          <ac:chgData name="Roth, Dan" userId="18da4c67-dd89-43a7-9856-8592f867a23c" providerId="ADAL" clId="{2C0671EC-9D91-4E0B-A06A-58A2EE31ABEF}" dt="2019-12-05T16:33:43.068" v="18" actId="1076"/>
          <ac:spMkLst>
            <pc:docMk/>
            <pc:sldMk cId="3323950716" sldId="410"/>
            <ac:spMk id="25" creationId="{D7685E18-9822-4AAC-9149-6187A578DD65}"/>
          </ac:spMkLst>
        </pc:spChg>
        <pc:spChg chg="add mod">
          <ac:chgData name="Roth, Dan" userId="18da4c67-dd89-43a7-9856-8592f867a23c" providerId="ADAL" clId="{2C0671EC-9D91-4E0B-A06A-58A2EE31ABEF}" dt="2019-12-05T16:36:14.301" v="198" actId="1037"/>
          <ac:spMkLst>
            <pc:docMk/>
            <pc:sldMk cId="3323950716" sldId="410"/>
            <ac:spMk id="26" creationId="{F801EBAD-D1B4-41EE-8CD3-774996EE3E47}"/>
          </ac:spMkLst>
        </pc:spChg>
        <pc:picChg chg="del">
          <ac:chgData name="Roth, Dan" userId="18da4c67-dd89-43a7-9856-8592f867a23c" providerId="ADAL" clId="{2C0671EC-9D91-4E0B-A06A-58A2EE31ABEF}" dt="2019-12-05T16:33:14.877" v="11" actId="478"/>
          <ac:picMkLst>
            <pc:docMk/>
            <pc:sldMk cId="3323950716" sldId="410"/>
            <ac:picMk id="21" creationId="{DBF021E2-F2CE-46D5-BF09-A592569CF203}"/>
          </ac:picMkLst>
        </pc:picChg>
        <pc:picChg chg="add del">
          <ac:chgData name="Roth, Dan" userId="18da4c67-dd89-43a7-9856-8592f867a23c" providerId="ADAL" clId="{2C0671EC-9D91-4E0B-A06A-58A2EE31ABEF}" dt="2019-12-05T16:28:45.227" v="1"/>
          <ac:picMkLst>
            <pc:docMk/>
            <pc:sldMk cId="3323950716" sldId="410"/>
            <ac:picMk id="22" creationId="{6F71AE4D-0297-464B-B1EB-C473317115D4}"/>
          </ac:picMkLst>
        </pc:picChg>
        <pc:picChg chg="add del mod">
          <ac:chgData name="Roth, Dan" userId="18da4c67-dd89-43a7-9856-8592f867a23c" providerId="ADAL" clId="{2C0671EC-9D91-4E0B-A06A-58A2EE31ABEF}" dt="2019-12-05T16:33:11.123" v="10" actId="478"/>
          <ac:picMkLst>
            <pc:docMk/>
            <pc:sldMk cId="3323950716" sldId="410"/>
            <ac:picMk id="23" creationId="{11035EA1-5B2B-492F-84CB-35298391B552}"/>
          </ac:picMkLst>
        </pc:picChg>
        <pc:picChg chg="del">
          <ac:chgData name="Roth, Dan" userId="18da4c67-dd89-43a7-9856-8592f867a23c" providerId="ADAL" clId="{2C0671EC-9D91-4E0B-A06A-58A2EE31ABEF}" dt="2019-12-05T16:33:06.807" v="9" actId="478"/>
          <ac:picMkLst>
            <pc:docMk/>
            <pc:sldMk cId="3323950716" sldId="410"/>
            <ac:picMk id="1026" creationId="{EFF9796C-4E2F-4380-A4D7-13B008D37CC4}"/>
          </ac:picMkLst>
        </pc:picChg>
      </pc:sldChg>
      <pc:sldChg chg="addSp modSp modAnim">
        <pc:chgData name="Roth, Dan" userId="18da4c67-dd89-43a7-9856-8592f867a23c" providerId="ADAL" clId="{2C0671EC-9D91-4E0B-A06A-58A2EE31ABEF}" dt="2019-12-06T04:29:31.002" v="3119" actId="404"/>
        <pc:sldMkLst>
          <pc:docMk/>
          <pc:sldMk cId="216908841" sldId="430"/>
        </pc:sldMkLst>
        <pc:spChg chg="mod">
          <ac:chgData name="Roth, Dan" userId="18da4c67-dd89-43a7-9856-8592f867a23c" providerId="ADAL" clId="{2C0671EC-9D91-4E0B-A06A-58A2EE31ABEF}" dt="2019-12-06T04:29:11.983" v="3116" actId="552"/>
          <ac:spMkLst>
            <pc:docMk/>
            <pc:sldMk cId="216908841" sldId="430"/>
            <ac:spMk id="4" creationId="{00000000-0000-0000-0000-000000000000}"/>
          </ac:spMkLst>
        </pc:spChg>
        <pc:spChg chg="mod">
          <ac:chgData name="Roth, Dan" userId="18da4c67-dd89-43a7-9856-8592f867a23c" providerId="ADAL" clId="{2C0671EC-9D91-4E0B-A06A-58A2EE31ABEF}" dt="2019-12-05T21:58:12.284" v="1306" actId="6549"/>
          <ac:spMkLst>
            <pc:docMk/>
            <pc:sldMk cId="216908841" sldId="430"/>
            <ac:spMk id="5" creationId="{45C66110-64DD-4CE7-B8DF-6EC293F0889F}"/>
          </ac:spMkLst>
        </pc:spChg>
        <pc:spChg chg="add mod">
          <ac:chgData name="Roth, Dan" userId="18da4c67-dd89-43a7-9856-8592f867a23c" providerId="ADAL" clId="{2C0671EC-9D91-4E0B-A06A-58A2EE31ABEF}" dt="2019-12-06T04:29:31.002" v="3119" actId="404"/>
          <ac:spMkLst>
            <pc:docMk/>
            <pc:sldMk cId="216908841" sldId="430"/>
            <ac:spMk id="50" creationId="{119F132E-30E6-4324-B84B-3F500BFBCC1F}"/>
          </ac:spMkLst>
        </pc:spChg>
      </pc:sldChg>
      <pc:sldChg chg="modSp modAnim">
        <pc:chgData name="Roth, Dan" userId="18da4c67-dd89-43a7-9856-8592f867a23c" providerId="ADAL" clId="{2C0671EC-9D91-4E0B-A06A-58A2EE31ABEF}" dt="2019-12-06T04:41:54.081" v="3134"/>
        <pc:sldMkLst>
          <pc:docMk/>
          <pc:sldMk cId="1613931512" sldId="437"/>
        </pc:sldMkLst>
        <pc:spChg chg="mod">
          <ac:chgData name="Roth, Dan" userId="18da4c67-dd89-43a7-9856-8592f867a23c" providerId="ADAL" clId="{2C0671EC-9D91-4E0B-A06A-58A2EE31ABEF}" dt="2019-12-05T22:02:11.251" v="1339" actId="20577"/>
          <ac:spMkLst>
            <pc:docMk/>
            <pc:sldMk cId="1613931512" sldId="437"/>
            <ac:spMk id="3" creationId="{6A4692F0-E04E-46C4-8BEB-E50EC94A923B}"/>
          </ac:spMkLst>
        </pc:spChg>
      </pc:sldChg>
      <pc:sldChg chg="modSp">
        <pc:chgData name="Roth, Dan" userId="18da4c67-dd89-43a7-9856-8592f867a23c" providerId="ADAL" clId="{2C0671EC-9D91-4E0B-A06A-58A2EE31ABEF}" dt="2019-12-05T22:03:40.363" v="1353" actId="20577"/>
        <pc:sldMkLst>
          <pc:docMk/>
          <pc:sldMk cId="3071081106" sldId="448"/>
        </pc:sldMkLst>
        <pc:spChg chg="mod">
          <ac:chgData name="Roth, Dan" userId="18da4c67-dd89-43a7-9856-8592f867a23c" providerId="ADAL" clId="{2C0671EC-9D91-4E0B-A06A-58A2EE31ABEF}" dt="2019-12-05T22:03:40.363" v="1353" actId="20577"/>
          <ac:spMkLst>
            <pc:docMk/>
            <pc:sldMk cId="3071081106" sldId="448"/>
            <ac:spMk id="3" creationId="{00000000-0000-0000-0000-000000000000}"/>
          </ac:spMkLst>
        </pc:spChg>
      </pc:sldChg>
      <pc:sldChg chg="addSp modSp modAnim">
        <pc:chgData name="Roth, Dan" userId="18da4c67-dd89-43a7-9856-8592f867a23c" providerId="ADAL" clId="{2C0671EC-9D91-4E0B-A06A-58A2EE31ABEF}" dt="2019-12-06T04:53:55.633" v="3230" actId="20577"/>
        <pc:sldMkLst>
          <pc:docMk/>
          <pc:sldMk cId="3672234010" sldId="456"/>
        </pc:sldMkLst>
        <pc:spChg chg="mod">
          <ac:chgData name="Roth, Dan" userId="18da4c67-dd89-43a7-9856-8592f867a23c" providerId="ADAL" clId="{2C0671EC-9D91-4E0B-A06A-58A2EE31ABEF}" dt="2019-12-05T22:05:21.915" v="1444" actId="20577"/>
          <ac:spMkLst>
            <pc:docMk/>
            <pc:sldMk cId="3672234010" sldId="456"/>
            <ac:spMk id="3" creationId="{00000000-0000-0000-0000-000000000000}"/>
          </ac:spMkLst>
        </pc:spChg>
        <pc:spChg chg="add mod">
          <ac:chgData name="Roth, Dan" userId="18da4c67-dd89-43a7-9856-8592f867a23c" providerId="ADAL" clId="{2C0671EC-9D91-4E0B-A06A-58A2EE31ABEF}" dt="2019-12-05T22:08:05.382" v="1458" actId="1035"/>
          <ac:spMkLst>
            <pc:docMk/>
            <pc:sldMk cId="3672234010" sldId="456"/>
            <ac:spMk id="6" creationId="{00A78284-F62A-4CA0-AE61-474E0FC87957}"/>
          </ac:spMkLst>
        </pc:spChg>
        <pc:spChg chg="add mod">
          <ac:chgData name="Roth, Dan" userId="18da4c67-dd89-43a7-9856-8592f867a23c" providerId="ADAL" clId="{2C0671EC-9D91-4E0B-A06A-58A2EE31ABEF}" dt="2019-12-06T04:53:55.633" v="3230" actId="20577"/>
          <ac:spMkLst>
            <pc:docMk/>
            <pc:sldMk cId="3672234010" sldId="456"/>
            <ac:spMk id="7" creationId="{23915AD6-0031-423F-BDAC-CE829BBE24EF}"/>
          </ac:spMkLst>
        </pc:spChg>
        <pc:graphicFrameChg chg="modGraphic">
          <ac:chgData name="Roth, Dan" userId="18da4c67-dd89-43a7-9856-8592f867a23c" providerId="ADAL" clId="{2C0671EC-9D91-4E0B-A06A-58A2EE31ABEF}" dt="2019-12-06T04:50:34.364" v="3156" actId="20577"/>
          <ac:graphicFrameMkLst>
            <pc:docMk/>
            <pc:sldMk cId="3672234010" sldId="456"/>
            <ac:graphicFrameMk id="4" creationId="{3C78FF00-D755-4A8F-936C-5605ADF618FE}"/>
          </ac:graphicFrameMkLst>
        </pc:graphicFrameChg>
      </pc:sldChg>
      <pc:sldChg chg="addSp delSp modSp delAnim modAnim">
        <pc:chgData name="Roth, Dan" userId="18da4c67-dd89-43a7-9856-8592f867a23c" providerId="ADAL" clId="{2C0671EC-9D91-4E0B-A06A-58A2EE31ABEF}" dt="2019-12-06T03:55:24.592" v="2716"/>
        <pc:sldMkLst>
          <pc:docMk/>
          <pc:sldMk cId="3861621921" sldId="464"/>
        </pc:sldMkLst>
        <pc:spChg chg="del mod">
          <ac:chgData name="Roth, Dan" userId="18da4c67-dd89-43a7-9856-8592f867a23c" providerId="ADAL" clId="{2C0671EC-9D91-4E0B-A06A-58A2EE31ABEF}" dt="2019-12-06T03:54:01.328" v="2700" actId="478"/>
          <ac:spMkLst>
            <pc:docMk/>
            <pc:sldMk cId="3861621921" sldId="464"/>
            <ac:spMk id="2" creationId="{00000000-0000-0000-0000-000000000000}"/>
          </ac:spMkLst>
        </pc:spChg>
        <pc:spChg chg="add del mod">
          <ac:chgData name="Roth, Dan" userId="18da4c67-dd89-43a7-9856-8592f867a23c" providerId="ADAL" clId="{2C0671EC-9D91-4E0B-A06A-58A2EE31ABEF}" dt="2019-12-06T03:53:56.700" v="2699" actId="478"/>
          <ac:spMkLst>
            <pc:docMk/>
            <pc:sldMk cId="3861621921" sldId="464"/>
            <ac:spMk id="3" creationId="{AA7E3420-57EE-41F2-A1B4-EE85BB91015D}"/>
          </ac:spMkLst>
        </pc:spChg>
        <pc:spChg chg="add del mod">
          <ac:chgData name="Roth, Dan" userId="18da4c67-dd89-43a7-9856-8592f867a23c" providerId="ADAL" clId="{2C0671EC-9D91-4E0B-A06A-58A2EE31ABEF}" dt="2019-12-06T03:54:43.998" v="2714" actId="6549"/>
          <ac:spMkLst>
            <pc:docMk/>
            <pc:sldMk cId="3861621921" sldId="464"/>
            <ac:spMk id="830467" creationId="{00000000-0000-0000-0000-000000000000}"/>
          </ac:spMkLst>
        </pc:spChg>
      </pc:sldChg>
      <pc:sldChg chg="addSp delSp modSp modAnim">
        <pc:chgData name="Roth, Dan" userId="18da4c67-dd89-43a7-9856-8592f867a23c" providerId="ADAL" clId="{2C0671EC-9D91-4E0B-A06A-58A2EE31ABEF}" dt="2019-12-06T16:20:37.051" v="5814"/>
        <pc:sldMkLst>
          <pc:docMk/>
          <pc:sldMk cId="3519590558" sldId="498"/>
        </pc:sldMkLst>
        <pc:spChg chg="mod">
          <ac:chgData name="Roth, Dan" userId="18da4c67-dd89-43a7-9856-8592f867a23c" providerId="ADAL" clId="{2C0671EC-9D91-4E0B-A06A-58A2EE31ABEF}" dt="2019-12-06T14:07:38.372" v="5704" actId="15"/>
          <ac:spMkLst>
            <pc:docMk/>
            <pc:sldMk cId="3519590558" sldId="498"/>
            <ac:spMk id="3" creationId="{00000000-0000-0000-0000-000000000000}"/>
          </ac:spMkLst>
        </pc:spChg>
        <pc:spChg chg="del mod">
          <ac:chgData name="Roth, Dan" userId="18da4c67-dd89-43a7-9856-8592f867a23c" providerId="ADAL" clId="{2C0671EC-9D91-4E0B-A06A-58A2EE31ABEF}" dt="2019-12-06T13:46:09.117" v="5311" actId="478"/>
          <ac:spMkLst>
            <pc:docMk/>
            <pc:sldMk cId="3519590558" sldId="498"/>
            <ac:spMk id="4" creationId="{2F2D5C98-F0F2-4584-ACC9-C139268B14AE}"/>
          </ac:spMkLst>
        </pc:spChg>
        <pc:spChg chg="mod">
          <ac:chgData name="Roth, Dan" userId="18da4c67-dd89-43a7-9856-8592f867a23c" providerId="ADAL" clId="{2C0671EC-9D91-4E0B-A06A-58A2EE31ABEF}" dt="2019-12-06T16:10:42.390" v="5797" actId="1035"/>
          <ac:spMkLst>
            <pc:docMk/>
            <pc:sldMk cId="3519590558" sldId="498"/>
            <ac:spMk id="5" creationId="{00000000-0000-0000-0000-000000000000}"/>
          </ac:spMkLst>
        </pc:spChg>
        <pc:spChg chg="add mod">
          <ac:chgData name="Roth, Dan" userId="18da4c67-dd89-43a7-9856-8592f867a23c" providerId="ADAL" clId="{2C0671EC-9D91-4E0B-A06A-58A2EE31ABEF}" dt="2019-12-06T16:10:42.390" v="5797" actId="1035"/>
          <ac:spMkLst>
            <pc:docMk/>
            <pc:sldMk cId="3519590558" sldId="498"/>
            <ac:spMk id="18" creationId="{A0016B72-2BB1-409D-8FC7-8188D99A9BCA}"/>
          </ac:spMkLst>
        </pc:spChg>
        <pc:picChg chg="mod">
          <ac:chgData name="Roth, Dan" userId="18da4c67-dd89-43a7-9856-8592f867a23c" providerId="ADAL" clId="{2C0671EC-9D91-4E0B-A06A-58A2EE31ABEF}" dt="2019-12-06T13:46:27.851" v="5329" actId="555"/>
          <ac:picMkLst>
            <pc:docMk/>
            <pc:sldMk cId="3519590558" sldId="498"/>
            <ac:picMk id="6" creationId="{2311C665-656F-4B4B-9982-DDA8925D61DC}"/>
          </ac:picMkLst>
        </pc:picChg>
        <pc:picChg chg="mod">
          <ac:chgData name="Roth, Dan" userId="18da4c67-dd89-43a7-9856-8592f867a23c" providerId="ADAL" clId="{2C0671EC-9D91-4E0B-A06A-58A2EE31ABEF}" dt="2019-12-06T13:46:27.851" v="5329" actId="555"/>
          <ac:picMkLst>
            <pc:docMk/>
            <pc:sldMk cId="3519590558" sldId="498"/>
            <ac:picMk id="7" creationId="{B550C7AF-4307-4878-B9E9-6F5B0BE083EC}"/>
          </ac:picMkLst>
        </pc:picChg>
        <pc:picChg chg="add mod">
          <ac:chgData name="Roth, Dan" userId="18da4c67-dd89-43a7-9856-8592f867a23c" providerId="ADAL" clId="{2C0671EC-9D91-4E0B-A06A-58A2EE31ABEF}" dt="2019-12-06T13:46:52.141" v="5345" actId="1035"/>
          <ac:picMkLst>
            <pc:docMk/>
            <pc:sldMk cId="3519590558" sldId="498"/>
            <ac:picMk id="8" creationId="{9C984C9C-ACEA-4A66-99FF-DF70BFDF8D79}"/>
          </ac:picMkLst>
        </pc:picChg>
        <pc:picChg chg="add mod">
          <ac:chgData name="Roth, Dan" userId="18da4c67-dd89-43a7-9856-8592f867a23c" providerId="ADAL" clId="{2C0671EC-9D91-4E0B-A06A-58A2EE31ABEF}" dt="2019-12-06T13:46:52.141" v="5345" actId="1035"/>
          <ac:picMkLst>
            <pc:docMk/>
            <pc:sldMk cId="3519590558" sldId="498"/>
            <ac:picMk id="9" creationId="{4A9CC375-C086-42EE-A537-0E93126EA81C}"/>
          </ac:picMkLst>
        </pc:picChg>
        <pc:picChg chg="mod">
          <ac:chgData name="Roth, Dan" userId="18da4c67-dd89-43a7-9856-8592f867a23c" providerId="ADAL" clId="{2C0671EC-9D91-4E0B-A06A-58A2EE31ABEF}" dt="2019-12-06T13:46:27.851" v="5329" actId="555"/>
          <ac:picMkLst>
            <pc:docMk/>
            <pc:sldMk cId="3519590558" sldId="498"/>
            <ac:picMk id="10" creationId="{7E543AD5-B694-4D71-BDD2-FA3674CDE53E}"/>
          </ac:picMkLst>
        </pc:picChg>
        <pc:picChg chg="add mod">
          <ac:chgData name="Roth, Dan" userId="18da4c67-dd89-43a7-9856-8592f867a23c" providerId="ADAL" clId="{2C0671EC-9D91-4E0B-A06A-58A2EE31ABEF}" dt="2019-12-06T13:46:52.141" v="5345" actId="1035"/>
          <ac:picMkLst>
            <pc:docMk/>
            <pc:sldMk cId="3519590558" sldId="498"/>
            <ac:picMk id="11" creationId="{D6B9403D-EED4-403F-BADA-F8704397CD1C}"/>
          </ac:picMkLst>
        </pc:picChg>
        <pc:picChg chg="add mod">
          <ac:chgData name="Roth, Dan" userId="18da4c67-dd89-43a7-9856-8592f867a23c" providerId="ADAL" clId="{2C0671EC-9D91-4E0B-A06A-58A2EE31ABEF}" dt="2019-12-06T13:46:52.141" v="5345" actId="1035"/>
          <ac:picMkLst>
            <pc:docMk/>
            <pc:sldMk cId="3519590558" sldId="498"/>
            <ac:picMk id="12" creationId="{9274F4B2-140D-4563-A46E-B43CBCA00E3C}"/>
          </ac:picMkLst>
        </pc:picChg>
        <pc:picChg chg="add mod">
          <ac:chgData name="Roth, Dan" userId="18da4c67-dd89-43a7-9856-8592f867a23c" providerId="ADAL" clId="{2C0671EC-9D91-4E0B-A06A-58A2EE31ABEF}" dt="2019-12-06T13:46:52.141" v="5345" actId="1035"/>
          <ac:picMkLst>
            <pc:docMk/>
            <pc:sldMk cId="3519590558" sldId="498"/>
            <ac:picMk id="13" creationId="{7980A159-4F6A-4F5F-A473-A212A6DF65D1}"/>
          </ac:picMkLst>
        </pc:picChg>
        <pc:picChg chg="add mod">
          <ac:chgData name="Roth, Dan" userId="18da4c67-dd89-43a7-9856-8592f867a23c" providerId="ADAL" clId="{2C0671EC-9D91-4E0B-A06A-58A2EE31ABEF}" dt="2019-12-06T13:46:52.141" v="5345" actId="1035"/>
          <ac:picMkLst>
            <pc:docMk/>
            <pc:sldMk cId="3519590558" sldId="498"/>
            <ac:picMk id="14" creationId="{B8CC48FF-80E7-4DF3-9696-B2E4F28F5B03}"/>
          </ac:picMkLst>
        </pc:picChg>
        <pc:picChg chg="mod">
          <ac:chgData name="Roth, Dan" userId="18da4c67-dd89-43a7-9856-8592f867a23c" providerId="ADAL" clId="{2C0671EC-9D91-4E0B-A06A-58A2EE31ABEF}" dt="2019-12-06T13:46:27.851" v="5329" actId="555"/>
          <ac:picMkLst>
            <pc:docMk/>
            <pc:sldMk cId="3519590558" sldId="498"/>
            <ac:picMk id="1026" creationId="{5BEE5730-7653-41DA-87D1-28B1D92C9DA5}"/>
          </ac:picMkLst>
        </pc:picChg>
        <pc:picChg chg="mod">
          <ac:chgData name="Roth, Dan" userId="18da4c67-dd89-43a7-9856-8592f867a23c" providerId="ADAL" clId="{2C0671EC-9D91-4E0B-A06A-58A2EE31ABEF}" dt="2019-12-06T13:46:27.851" v="5329" actId="555"/>
          <ac:picMkLst>
            <pc:docMk/>
            <pc:sldMk cId="3519590558" sldId="498"/>
            <ac:picMk id="1028" creationId="{EDCF6BA3-FB66-443A-A26D-C3EF0AEEB7DC}"/>
          </ac:picMkLst>
        </pc:picChg>
        <pc:picChg chg="add mod">
          <ac:chgData name="Roth, Dan" userId="18da4c67-dd89-43a7-9856-8592f867a23c" providerId="ADAL" clId="{2C0671EC-9D91-4E0B-A06A-58A2EE31ABEF}" dt="2019-12-06T13:46:52.141" v="5345" actId="1035"/>
          <ac:picMkLst>
            <pc:docMk/>
            <pc:sldMk cId="3519590558" sldId="498"/>
            <ac:picMk id="1030" creationId="{3E828043-3ED9-4DA9-8CF4-448FEAC7EE25}"/>
          </ac:picMkLst>
        </pc:picChg>
      </pc:sldChg>
      <pc:sldChg chg="addSp modSp modAnim modNotesTx">
        <pc:chgData name="Roth, Dan" userId="18da4c67-dd89-43a7-9856-8592f867a23c" providerId="ADAL" clId="{2C0671EC-9D91-4E0B-A06A-58A2EE31ABEF}" dt="2019-12-05T22:12:48.842" v="1535" actId="20577"/>
        <pc:sldMkLst>
          <pc:docMk/>
          <pc:sldMk cId="3010260867" sldId="517"/>
        </pc:sldMkLst>
        <pc:spChg chg="mod">
          <ac:chgData name="Roth, Dan" userId="18da4c67-dd89-43a7-9856-8592f867a23c" providerId="ADAL" clId="{2C0671EC-9D91-4E0B-A06A-58A2EE31ABEF}" dt="2019-12-05T16:51:01.819" v="508" actId="113"/>
          <ac:spMkLst>
            <pc:docMk/>
            <pc:sldMk cId="3010260867" sldId="517"/>
            <ac:spMk id="6" creationId="{00000000-0000-0000-0000-000000000000}"/>
          </ac:spMkLst>
        </pc:spChg>
        <pc:spChg chg="add mod">
          <ac:chgData name="Roth, Dan" userId="18da4c67-dd89-43a7-9856-8592f867a23c" providerId="ADAL" clId="{2C0671EC-9D91-4E0B-A06A-58A2EE31ABEF}" dt="2019-12-05T16:52:08.144" v="535" actId="113"/>
          <ac:spMkLst>
            <pc:docMk/>
            <pc:sldMk cId="3010260867" sldId="517"/>
            <ac:spMk id="8" creationId="{BA07EA9B-F72C-4AC8-A291-302A8299D9E7}"/>
          </ac:spMkLst>
        </pc:spChg>
        <pc:spChg chg="mod">
          <ac:chgData name="Roth, Dan" userId="18da4c67-dd89-43a7-9856-8592f867a23c" providerId="ADAL" clId="{2C0671EC-9D91-4E0B-A06A-58A2EE31ABEF}" dt="2019-12-05T16:52:44.716" v="559" actId="6549"/>
          <ac:spMkLst>
            <pc:docMk/>
            <pc:sldMk cId="3010260867" sldId="517"/>
            <ac:spMk id="9" creationId="{C329B03F-F15B-4DDF-A0BD-A087B6870306}"/>
          </ac:spMkLst>
        </pc:spChg>
      </pc:sldChg>
      <pc:sldChg chg="modSp">
        <pc:chgData name="Roth, Dan" userId="18da4c67-dd89-43a7-9856-8592f867a23c" providerId="ADAL" clId="{2C0671EC-9D91-4E0B-A06A-58A2EE31ABEF}" dt="2019-12-06T05:39:17.758" v="3261" actId="20577"/>
        <pc:sldMkLst>
          <pc:docMk/>
          <pc:sldMk cId="3543328734" sldId="560"/>
        </pc:sldMkLst>
        <pc:spChg chg="mod">
          <ac:chgData name="Roth, Dan" userId="18da4c67-dd89-43a7-9856-8592f867a23c" providerId="ADAL" clId="{2C0671EC-9D91-4E0B-A06A-58A2EE31ABEF}" dt="2019-12-06T05:39:17.758" v="3261" actId="20577"/>
          <ac:spMkLst>
            <pc:docMk/>
            <pc:sldMk cId="3543328734" sldId="560"/>
            <ac:spMk id="5" creationId="{00000000-0000-0000-0000-000000000000}"/>
          </ac:spMkLst>
        </pc:spChg>
      </pc:sldChg>
      <pc:sldChg chg="add">
        <pc:chgData name="Roth, Dan" userId="18da4c67-dd89-43a7-9856-8592f867a23c" providerId="ADAL" clId="{2C0671EC-9D91-4E0B-A06A-58A2EE31ABEF}" dt="2019-12-06T04:21:04.185" v="3003"/>
        <pc:sldMkLst>
          <pc:docMk/>
          <pc:sldMk cId="1240033753" sldId="577"/>
        </pc:sldMkLst>
      </pc:sldChg>
      <pc:sldChg chg="del modTransition">
        <pc:chgData name="Roth, Dan" userId="18da4c67-dd89-43a7-9856-8592f867a23c" providerId="ADAL" clId="{2C0671EC-9D91-4E0B-A06A-58A2EE31ABEF}" dt="2019-12-06T04:20:53.956" v="3002" actId="2696"/>
        <pc:sldMkLst>
          <pc:docMk/>
          <pc:sldMk cId="4220551772" sldId="577"/>
        </pc:sldMkLst>
      </pc:sldChg>
      <pc:sldChg chg="add">
        <pc:chgData name="Roth, Dan" userId="18da4c67-dd89-43a7-9856-8592f867a23c" providerId="ADAL" clId="{2C0671EC-9D91-4E0B-A06A-58A2EE31ABEF}" dt="2019-12-06T04:21:04.185" v="3003"/>
        <pc:sldMkLst>
          <pc:docMk/>
          <pc:sldMk cId="199954394" sldId="578"/>
        </pc:sldMkLst>
      </pc:sldChg>
      <pc:sldChg chg="del modTransition">
        <pc:chgData name="Roth, Dan" userId="18da4c67-dd89-43a7-9856-8592f867a23c" providerId="ADAL" clId="{2C0671EC-9D91-4E0B-A06A-58A2EE31ABEF}" dt="2019-12-06T04:20:53.956" v="3002" actId="2696"/>
        <pc:sldMkLst>
          <pc:docMk/>
          <pc:sldMk cId="1407935617" sldId="578"/>
        </pc:sldMkLst>
      </pc:sldChg>
      <pc:sldChg chg="add">
        <pc:chgData name="Roth, Dan" userId="18da4c67-dd89-43a7-9856-8592f867a23c" providerId="ADAL" clId="{2C0671EC-9D91-4E0B-A06A-58A2EE31ABEF}" dt="2019-12-06T04:21:04.185" v="3003"/>
        <pc:sldMkLst>
          <pc:docMk/>
          <pc:sldMk cId="1162239619" sldId="579"/>
        </pc:sldMkLst>
      </pc:sldChg>
      <pc:sldChg chg="del modTransition">
        <pc:chgData name="Roth, Dan" userId="18da4c67-dd89-43a7-9856-8592f867a23c" providerId="ADAL" clId="{2C0671EC-9D91-4E0B-A06A-58A2EE31ABEF}" dt="2019-12-06T04:20:53.956" v="3002" actId="2696"/>
        <pc:sldMkLst>
          <pc:docMk/>
          <pc:sldMk cId="2771402860" sldId="579"/>
        </pc:sldMkLst>
      </pc:sldChg>
      <pc:sldChg chg="modSp">
        <pc:chgData name="Roth, Dan" userId="18da4c67-dd89-43a7-9856-8592f867a23c" providerId="ADAL" clId="{2C0671EC-9D91-4E0B-A06A-58A2EE31ABEF}" dt="2019-12-06T05:23:16.700" v="3251" actId="20577"/>
        <pc:sldMkLst>
          <pc:docMk/>
          <pc:sldMk cId="1439283589" sldId="624"/>
        </pc:sldMkLst>
        <pc:spChg chg="mod">
          <ac:chgData name="Roth, Dan" userId="18da4c67-dd89-43a7-9856-8592f867a23c" providerId="ADAL" clId="{2C0671EC-9D91-4E0B-A06A-58A2EE31ABEF}" dt="2019-12-06T05:23:16.700" v="3251" actId="20577"/>
          <ac:spMkLst>
            <pc:docMk/>
            <pc:sldMk cId="1439283589" sldId="624"/>
            <ac:spMk id="18" creationId="{3DF212FA-13DF-964C-BB67-954846C1294A}"/>
          </ac:spMkLst>
        </pc:spChg>
      </pc:sldChg>
      <pc:sldChg chg="modSp">
        <pc:chgData name="Roth, Dan" userId="18da4c67-dd89-43a7-9856-8592f867a23c" providerId="ADAL" clId="{2C0671EC-9D91-4E0B-A06A-58A2EE31ABEF}" dt="2019-12-06T05:38:32.413" v="3255" actId="20577"/>
        <pc:sldMkLst>
          <pc:docMk/>
          <pc:sldMk cId="1972853996" sldId="677"/>
        </pc:sldMkLst>
        <pc:spChg chg="mod">
          <ac:chgData name="Roth, Dan" userId="18da4c67-dd89-43a7-9856-8592f867a23c" providerId="ADAL" clId="{2C0671EC-9D91-4E0B-A06A-58A2EE31ABEF}" dt="2019-12-06T05:38:32.413" v="3255" actId="20577"/>
          <ac:spMkLst>
            <pc:docMk/>
            <pc:sldMk cId="1972853996" sldId="677"/>
            <ac:spMk id="2" creationId="{00000000-0000-0000-0000-000000000000}"/>
          </ac:spMkLst>
        </pc:spChg>
      </pc:sldChg>
      <pc:sldChg chg="modAnim">
        <pc:chgData name="Roth, Dan" userId="18da4c67-dd89-43a7-9856-8592f867a23c" providerId="ADAL" clId="{2C0671EC-9D91-4E0B-A06A-58A2EE31ABEF}" dt="2019-12-06T04:41:00.219" v="3133"/>
        <pc:sldMkLst>
          <pc:docMk/>
          <pc:sldMk cId="2150309772" sldId="744"/>
        </pc:sldMkLst>
      </pc:sldChg>
      <pc:sldChg chg="add">
        <pc:chgData name="Roth, Dan" userId="18da4c67-dd89-43a7-9856-8592f867a23c" providerId="ADAL" clId="{2C0671EC-9D91-4E0B-A06A-58A2EE31ABEF}" dt="2019-12-05T23:02:12.566" v="2013"/>
        <pc:sldMkLst>
          <pc:docMk/>
          <pc:sldMk cId="446786440" sldId="765"/>
        </pc:sldMkLst>
      </pc:sldChg>
      <pc:sldChg chg="del">
        <pc:chgData name="Roth, Dan" userId="18da4c67-dd89-43a7-9856-8592f867a23c" providerId="ADAL" clId="{2C0671EC-9D91-4E0B-A06A-58A2EE31ABEF}" dt="2019-12-05T23:02:08.788" v="2012" actId="2696"/>
        <pc:sldMkLst>
          <pc:docMk/>
          <pc:sldMk cId="1940674571" sldId="765"/>
        </pc:sldMkLst>
      </pc:sldChg>
      <pc:sldChg chg="modAnim">
        <pc:chgData name="Roth, Dan" userId="18da4c67-dd89-43a7-9856-8592f867a23c" providerId="ADAL" clId="{2C0671EC-9D91-4E0B-A06A-58A2EE31ABEF}" dt="2019-12-06T04:38:54.284" v="3132"/>
        <pc:sldMkLst>
          <pc:docMk/>
          <pc:sldMk cId="514667872" sldId="784"/>
        </pc:sldMkLst>
      </pc:sldChg>
      <pc:sldChg chg="modAnim">
        <pc:chgData name="Roth, Dan" userId="18da4c67-dd89-43a7-9856-8592f867a23c" providerId="ADAL" clId="{2C0671EC-9D91-4E0B-A06A-58A2EE31ABEF}" dt="2019-12-06T04:35:16.066" v="3126"/>
        <pc:sldMkLst>
          <pc:docMk/>
          <pc:sldMk cId="3785013207" sldId="785"/>
        </pc:sldMkLst>
      </pc:sldChg>
      <pc:sldChg chg="modSp add modAnim">
        <pc:chgData name="Roth, Dan" userId="18da4c67-dd89-43a7-9856-8592f867a23c" providerId="ADAL" clId="{2C0671EC-9D91-4E0B-A06A-58A2EE31ABEF}" dt="2019-12-06T13:54:27.099" v="5549" actId="20577"/>
        <pc:sldMkLst>
          <pc:docMk/>
          <pc:sldMk cId="1098108280" sldId="815"/>
        </pc:sldMkLst>
        <pc:spChg chg="mod">
          <ac:chgData name="Roth, Dan" userId="18da4c67-dd89-43a7-9856-8592f867a23c" providerId="ADAL" clId="{2C0671EC-9D91-4E0B-A06A-58A2EE31ABEF}" dt="2019-12-05T23:33:47.779" v="2248" actId="6549"/>
          <ac:spMkLst>
            <pc:docMk/>
            <pc:sldMk cId="1098108280" sldId="815"/>
            <ac:spMk id="2" creationId="{1120F48B-D298-C644-8F3E-11CD12B15D9F}"/>
          </ac:spMkLst>
        </pc:spChg>
        <pc:spChg chg="mod">
          <ac:chgData name="Roth, Dan" userId="18da4c67-dd89-43a7-9856-8592f867a23c" providerId="ADAL" clId="{2C0671EC-9D91-4E0B-A06A-58A2EE31ABEF}" dt="2019-12-06T13:54:27.099" v="5549" actId="20577"/>
          <ac:spMkLst>
            <pc:docMk/>
            <pc:sldMk cId="1098108280" sldId="815"/>
            <ac:spMk id="3" creationId="{61CFEE04-C0A3-BE4E-B940-0354E2EFD92A}"/>
          </ac:spMkLst>
        </pc:spChg>
        <pc:spChg chg="mod">
          <ac:chgData name="Roth, Dan" userId="18da4c67-dd89-43a7-9856-8592f867a23c" providerId="ADAL" clId="{2C0671EC-9D91-4E0B-A06A-58A2EE31ABEF}" dt="2019-12-06T13:52:31.880" v="5437" actId="6549"/>
          <ac:spMkLst>
            <pc:docMk/>
            <pc:sldMk cId="1098108280" sldId="815"/>
            <ac:spMk id="14" creationId="{A96A9CD1-35CB-1F4B-8B40-31ADFD1A5D49}"/>
          </ac:spMkLst>
        </pc:spChg>
      </pc:sldChg>
      <pc:sldChg chg="add del">
        <pc:chgData name="Roth, Dan" userId="18da4c67-dd89-43a7-9856-8592f867a23c" providerId="ADAL" clId="{2C0671EC-9D91-4E0B-A06A-58A2EE31ABEF}" dt="2019-12-06T07:15:46.938" v="5182" actId="47"/>
        <pc:sldMkLst>
          <pc:docMk/>
          <pc:sldMk cId="1791227254" sldId="826"/>
        </pc:sldMkLst>
      </pc:sldChg>
      <pc:sldChg chg="add del">
        <pc:chgData name="Roth, Dan" userId="18da4c67-dd89-43a7-9856-8592f867a23c" providerId="ADAL" clId="{2C0671EC-9D91-4E0B-A06A-58A2EE31ABEF}" dt="2019-12-06T07:15:59.473" v="5183" actId="47"/>
        <pc:sldMkLst>
          <pc:docMk/>
          <pc:sldMk cId="4241829800" sldId="827"/>
        </pc:sldMkLst>
      </pc:sldChg>
      <pc:sldChg chg="add">
        <pc:chgData name="Roth, Dan" userId="18da4c67-dd89-43a7-9856-8592f867a23c" providerId="ADAL" clId="{2C0671EC-9D91-4E0B-A06A-58A2EE31ABEF}" dt="2019-12-06T04:36:21.697" v="3131"/>
        <pc:sldMkLst>
          <pc:docMk/>
          <pc:sldMk cId="947582538" sldId="829"/>
        </pc:sldMkLst>
      </pc:sldChg>
      <pc:sldChg chg="del modTransition">
        <pc:chgData name="Roth, Dan" userId="18da4c67-dd89-43a7-9856-8592f867a23c" providerId="ADAL" clId="{2C0671EC-9D91-4E0B-A06A-58A2EE31ABEF}" dt="2019-12-06T04:36:14.186" v="3130" actId="2696"/>
        <pc:sldMkLst>
          <pc:docMk/>
          <pc:sldMk cId="1658814612" sldId="829"/>
        </pc:sldMkLst>
      </pc:sldChg>
      <pc:sldChg chg="modSp add modAnim">
        <pc:chgData name="Roth, Dan" userId="18da4c67-dd89-43a7-9856-8592f867a23c" providerId="ADAL" clId="{2C0671EC-9D91-4E0B-A06A-58A2EE31ABEF}" dt="2019-12-06T13:53:02.110" v="5440"/>
        <pc:sldMkLst>
          <pc:docMk/>
          <pc:sldMk cId="218660089" sldId="831"/>
        </pc:sldMkLst>
        <pc:spChg chg="mod">
          <ac:chgData name="Roth, Dan" userId="18da4c67-dd89-43a7-9856-8592f867a23c" providerId="ADAL" clId="{2C0671EC-9D91-4E0B-A06A-58A2EE31ABEF}" dt="2019-12-06T05:59:55.632" v="3459" actId="14100"/>
          <ac:spMkLst>
            <pc:docMk/>
            <pc:sldMk cId="218660089" sldId="831"/>
            <ac:spMk id="42" creationId="{912EDC46-9D46-4B46-87B9-0C47667C1500}"/>
          </ac:spMkLst>
        </pc:spChg>
      </pc:sldChg>
      <pc:sldChg chg="addSp delSp modSp add addAnim delAnim modAnim">
        <pc:chgData name="Roth, Dan" userId="18da4c67-dd89-43a7-9856-8592f867a23c" providerId="ADAL" clId="{2C0671EC-9D91-4E0B-A06A-58A2EE31ABEF}" dt="2019-12-06T06:23:03.927" v="4164"/>
        <pc:sldMkLst>
          <pc:docMk/>
          <pc:sldMk cId="3533324032" sldId="832"/>
        </pc:sldMkLst>
        <pc:spChg chg="mod">
          <ac:chgData name="Roth, Dan" userId="18da4c67-dd89-43a7-9856-8592f867a23c" providerId="ADAL" clId="{2C0671EC-9D91-4E0B-A06A-58A2EE31ABEF}" dt="2019-12-06T06:11:36.218" v="3919" actId="20577"/>
          <ac:spMkLst>
            <pc:docMk/>
            <pc:sldMk cId="3533324032" sldId="832"/>
            <ac:spMk id="2" creationId="{491BC6E1-0288-4647-9C9E-217B74A64323}"/>
          </ac:spMkLst>
        </pc:spChg>
        <pc:spChg chg="del">
          <ac:chgData name="Roth, Dan" userId="18da4c67-dd89-43a7-9856-8592f867a23c" providerId="ADAL" clId="{2C0671EC-9D91-4E0B-A06A-58A2EE31ABEF}" dt="2019-12-06T06:03:00.394" v="3477" actId="478"/>
          <ac:spMkLst>
            <pc:docMk/>
            <pc:sldMk cId="3533324032" sldId="832"/>
            <ac:spMk id="3" creationId="{41AF3F18-0591-A144-B8C5-3F78B0FBB1B3}"/>
          </ac:spMkLst>
        </pc:spChg>
        <pc:spChg chg="add mod">
          <ac:chgData name="Roth, Dan" userId="18da4c67-dd89-43a7-9856-8592f867a23c" providerId="ADAL" clId="{2C0671EC-9D91-4E0B-A06A-58A2EE31ABEF}" dt="2019-12-06T06:08:33.656" v="3880" actId="1036"/>
          <ac:spMkLst>
            <pc:docMk/>
            <pc:sldMk cId="3533324032" sldId="832"/>
            <ac:spMk id="7" creationId="{324DCEB0-3029-4291-807A-D4971404762D}"/>
          </ac:spMkLst>
        </pc:spChg>
        <pc:spChg chg="add del mod">
          <ac:chgData name="Roth, Dan" userId="18da4c67-dd89-43a7-9856-8592f867a23c" providerId="ADAL" clId="{2C0671EC-9D91-4E0B-A06A-58A2EE31ABEF}" dt="2019-12-06T06:21:32.147" v="4081" actId="1035"/>
          <ac:spMkLst>
            <pc:docMk/>
            <pc:sldMk cId="3533324032" sldId="832"/>
            <ac:spMk id="8" creationId="{B969A9CA-0FE0-4EB9-B5C9-EA456435E951}"/>
          </ac:spMkLst>
        </pc:spChg>
        <pc:spChg chg="add del mod">
          <ac:chgData name="Roth, Dan" userId="18da4c67-dd89-43a7-9856-8592f867a23c" providerId="ADAL" clId="{2C0671EC-9D91-4E0B-A06A-58A2EE31ABEF}" dt="2019-12-06T06:20:51.036" v="4072" actId="478"/>
          <ac:spMkLst>
            <pc:docMk/>
            <pc:sldMk cId="3533324032" sldId="832"/>
            <ac:spMk id="9" creationId="{9AD2DA5B-E9D3-4364-841A-1DD676459451}"/>
          </ac:spMkLst>
        </pc:spChg>
        <pc:spChg chg="del">
          <ac:chgData name="Roth, Dan" userId="18da4c67-dd89-43a7-9856-8592f867a23c" providerId="ADAL" clId="{2C0671EC-9D91-4E0B-A06A-58A2EE31ABEF}" dt="2019-12-06T06:17:20.746" v="3941" actId="478"/>
          <ac:spMkLst>
            <pc:docMk/>
            <pc:sldMk cId="3533324032" sldId="832"/>
            <ac:spMk id="16" creationId="{86F8B16E-23CC-E646-9069-FEED887580C6}"/>
          </ac:spMkLst>
        </pc:spChg>
        <pc:spChg chg="del">
          <ac:chgData name="Roth, Dan" userId="18da4c67-dd89-43a7-9856-8592f867a23c" providerId="ADAL" clId="{2C0671EC-9D91-4E0B-A06A-58A2EE31ABEF}" dt="2019-12-06T06:17:17.318" v="3940" actId="478"/>
          <ac:spMkLst>
            <pc:docMk/>
            <pc:sldMk cId="3533324032" sldId="832"/>
            <ac:spMk id="17" creationId="{B0496A4F-7CEB-3941-BB04-E3B35CE6E983}"/>
          </ac:spMkLst>
        </pc:spChg>
        <pc:spChg chg="mod">
          <ac:chgData name="Roth, Dan" userId="18da4c67-dd89-43a7-9856-8592f867a23c" providerId="ADAL" clId="{2C0671EC-9D91-4E0B-A06A-58A2EE31ABEF}" dt="2019-12-06T06:09:12.317" v="3890" actId="20577"/>
          <ac:spMkLst>
            <pc:docMk/>
            <pc:sldMk cId="3533324032" sldId="832"/>
            <ac:spMk id="18" creationId="{877BB98F-6D02-E04A-9F00-2BB2E2A2CB65}"/>
          </ac:spMkLst>
        </pc:spChg>
        <pc:spChg chg="mod">
          <ac:chgData name="Roth, Dan" userId="18da4c67-dd89-43a7-9856-8592f867a23c" providerId="ADAL" clId="{2C0671EC-9D91-4E0B-A06A-58A2EE31ABEF}" dt="2019-12-06T06:09:19.455" v="3900" actId="20577"/>
          <ac:spMkLst>
            <pc:docMk/>
            <pc:sldMk cId="3533324032" sldId="832"/>
            <ac:spMk id="19" creationId="{2D82E369-0B53-A347-A97B-E36DF3C3BF54}"/>
          </ac:spMkLst>
        </pc:spChg>
        <pc:spChg chg="add mod">
          <ac:chgData name="Roth, Dan" userId="18da4c67-dd89-43a7-9856-8592f867a23c" providerId="ADAL" clId="{2C0671EC-9D91-4E0B-A06A-58A2EE31ABEF}" dt="2019-12-06T06:08:33.656" v="3880" actId="1036"/>
          <ac:spMkLst>
            <pc:docMk/>
            <pc:sldMk cId="3533324032" sldId="832"/>
            <ac:spMk id="20" creationId="{03F6B63A-ED63-4658-BDEC-63B89E611A01}"/>
          </ac:spMkLst>
        </pc:spChg>
        <pc:spChg chg="add mod">
          <ac:chgData name="Roth, Dan" userId="18da4c67-dd89-43a7-9856-8592f867a23c" providerId="ADAL" clId="{2C0671EC-9D91-4E0B-A06A-58A2EE31ABEF}" dt="2019-12-06T06:08:33.656" v="3880" actId="1036"/>
          <ac:spMkLst>
            <pc:docMk/>
            <pc:sldMk cId="3533324032" sldId="832"/>
            <ac:spMk id="21" creationId="{75C67B81-8F70-4EED-842F-DE7E9526FEB9}"/>
          </ac:spMkLst>
        </pc:spChg>
        <pc:spChg chg="add mod">
          <ac:chgData name="Roth, Dan" userId="18da4c67-dd89-43a7-9856-8592f867a23c" providerId="ADAL" clId="{2C0671EC-9D91-4E0B-A06A-58A2EE31ABEF}" dt="2019-12-06T06:08:33.656" v="3880" actId="1036"/>
          <ac:spMkLst>
            <pc:docMk/>
            <pc:sldMk cId="3533324032" sldId="832"/>
            <ac:spMk id="23" creationId="{D872D960-25D0-42C7-BEAC-7BE87B5D8C60}"/>
          </ac:spMkLst>
        </pc:spChg>
        <pc:spChg chg="add mod">
          <ac:chgData name="Roth, Dan" userId="18da4c67-dd89-43a7-9856-8592f867a23c" providerId="ADAL" clId="{2C0671EC-9D91-4E0B-A06A-58A2EE31ABEF}" dt="2019-12-06T06:08:33.656" v="3880" actId="1036"/>
          <ac:spMkLst>
            <pc:docMk/>
            <pc:sldMk cId="3533324032" sldId="832"/>
            <ac:spMk id="25" creationId="{9C158ECC-6377-4CE9-8C4A-4812BCD604E6}"/>
          </ac:spMkLst>
        </pc:spChg>
        <pc:spChg chg="add mod">
          <ac:chgData name="Roth, Dan" userId="18da4c67-dd89-43a7-9856-8592f867a23c" providerId="ADAL" clId="{2C0671EC-9D91-4E0B-A06A-58A2EE31ABEF}" dt="2019-12-06T06:08:33.656" v="3880" actId="1036"/>
          <ac:spMkLst>
            <pc:docMk/>
            <pc:sldMk cId="3533324032" sldId="832"/>
            <ac:spMk id="26" creationId="{AE1800D7-7168-4721-938D-AEBAB13B3567}"/>
          </ac:spMkLst>
        </pc:spChg>
        <pc:spChg chg="add mod">
          <ac:chgData name="Roth, Dan" userId="18da4c67-dd89-43a7-9856-8592f867a23c" providerId="ADAL" clId="{2C0671EC-9D91-4E0B-A06A-58A2EE31ABEF}" dt="2019-12-06T06:19:30.575" v="4017" actId="1076"/>
          <ac:spMkLst>
            <pc:docMk/>
            <pc:sldMk cId="3533324032" sldId="832"/>
            <ac:spMk id="28" creationId="{DB2E132D-BE48-4E6C-8335-1D622EE9CD40}"/>
          </ac:spMkLst>
        </pc:spChg>
        <pc:spChg chg="add mod">
          <ac:chgData name="Roth, Dan" userId="18da4c67-dd89-43a7-9856-8592f867a23c" providerId="ADAL" clId="{2C0671EC-9D91-4E0B-A06A-58A2EE31ABEF}" dt="2019-12-06T06:22:22.831" v="4161" actId="1036"/>
          <ac:spMkLst>
            <pc:docMk/>
            <pc:sldMk cId="3533324032" sldId="832"/>
            <ac:spMk id="29" creationId="{A7013359-479C-4343-B98E-9689ABD340A6}"/>
          </ac:spMkLst>
        </pc:spChg>
        <pc:picChg chg="add del mod">
          <ac:chgData name="Roth, Dan" userId="18da4c67-dd89-43a7-9856-8592f867a23c" providerId="ADAL" clId="{2C0671EC-9D91-4E0B-A06A-58A2EE31ABEF}" dt="2019-12-06T06:18:55.592" v="3993" actId="478"/>
          <ac:picMkLst>
            <pc:docMk/>
            <pc:sldMk cId="3533324032" sldId="832"/>
            <ac:picMk id="27" creationId="{D07EFCD9-4835-4251-AA44-02FA697BD80F}"/>
          </ac:picMkLst>
        </pc:picChg>
      </pc:sldChg>
      <pc:sldChg chg="add">
        <pc:chgData name="Roth, Dan" userId="18da4c67-dd89-43a7-9856-8592f867a23c" providerId="ADAL" clId="{2C0671EC-9D91-4E0B-A06A-58A2EE31ABEF}" dt="2019-12-05T23:26:54.234" v="2036"/>
        <pc:sldMkLst>
          <pc:docMk/>
          <pc:sldMk cId="4239971961" sldId="835"/>
        </pc:sldMkLst>
      </pc:sldChg>
      <pc:sldChg chg="modSp add">
        <pc:chgData name="Roth, Dan" userId="18da4c67-dd89-43a7-9856-8592f867a23c" providerId="ADAL" clId="{2C0671EC-9D91-4E0B-A06A-58A2EE31ABEF}" dt="2019-12-06T05:57:48.256" v="3342" actId="1037"/>
        <pc:sldMkLst>
          <pc:docMk/>
          <pc:sldMk cId="3834042898" sldId="836"/>
        </pc:sldMkLst>
        <pc:spChg chg="mod">
          <ac:chgData name="Roth, Dan" userId="18da4c67-dd89-43a7-9856-8592f867a23c" providerId="ADAL" clId="{2C0671EC-9D91-4E0B-A06A-58A2EE31ABEF}" dt="2019-12-06T05:57:43.476" v="3304" actId="14100"/>
          <ac:spMkLst>
            <pc:docMk/>
            <pc:sldMk cId="3834042898" sldId="836"/>
            <ac:spMk id="30" creationId="{AC0B167A-2E0F-3E48-9967-CB438C5BD858}"/>
          </ac:spMkLst>
        </pc:spChg>
        <pc:spChg chg="mod">
          <ac:chgData name="Roth, Dan" userId="18da4c67-dd89-43a7-9856-8592f867a23c" providerId="ADAL" clId="{2C0671EC-9D91-4E0B-A06A-58A2EE31ABEF}" dt="2019-12-06T05:57:48.256" v="3342" actId="1037"/>
          <ac:spMkLst>
            <pc:docMk/>
            <pc:sldMk cId="3834042898" sldId="836"/>
            <ac:spMk id="70" creationId="{19F33307-E25B-E94E-9D9B-568F59E940FF}"/>
          </ac:spMkLst>
        </pc:spChg>
        <pc:cxnChg chg="mod">
          <ac:chgData name="Roth, Dan" userId="18da4c67-dd89-43a7-9856-8592f867a23c" providerId="ADAL" clId="{2C0671EC-9D91-4E0B-A06A-58A2EE31ABEF}" dt="2019-12-06T05:57:43.476" v="3304" actId="14100"/>
          <ac:cxnSpMkLst>
            <pc:docMk/>
            <pc:sldMk cId="3834042898" sldId="836"/>
            <ac:cxnSpMk id="51" creationId="{247BC394-B23C-8848-A8E0-D54851EBB091}"/>
          </ac:cxnSpMkLst>
        </pc:cxnChg>
      </pc:sldChg>
      <pc:sldChg chg="add">
        <pc:chgData name="Roth, Dan" userId="18da4c67-dd89-43a7-9856-8592f867a23c" providerId="ADAL" clId="{2C0671EC-9D91-4E0B-A06A-58A2EE31ABEF}" dt="2019-12-05T23:26:54.234" v="2036"/>
        <pc:sldMkLst>
          <pc:docMk/>
          <pc:sldMk cId="1953890501" sldId="837"/>
        </pc:sldMkLst>
      </pc:sldChg>
      <pc:sldChg chg="add">
        <pc:chgData name="Roth, Dan" userId="18da4c67-dd89-43a7-9856-8592f867a23c" providerId="ADAL" clId="{2C0671EC-9D91-4E0B-A06A-58A2EE31ABEF}" dt="2019-12-05T23:26:54.234" v="2036"/>
        <pc:sldMkLst>
          <pc:docMk/>
          <pc:sldMk cId="2299947466" sldId="838"/>
        </pc:sldMkLst>
      </pc:sldChg>
      <pc:sldChg chg="modAnim">
        <pc:chgData name="Roth, Dan" userId="18da4c67-dd89-43a7-9856-8592f867a23c" providerId="ADAL" clId="{2C0671EC-9D91-4E0B-A06A-58A2EE31ABEF}" dt="2019-12-05T22:43:58.182" v="1625"/>
        <pc:sldMkLst>
          <pc:docMk/>
          <pc:sldMk cId="71500761" sldId="857"/>
        </pc:sldMkLst>
      </pc:sldChg>
      <pc:sldChg chg="modSp">
        <pc:chgData name="Roth, Dan" userId="18da4c67-dd89-43a7-9856-8592f867a23c" providerId="ADAL" clId="{2C0671EC-9D91-4E0B-A06A-58A2EE31ABEF}" dt="2019-12-06T05:38:57.165" v="3260" actId="20577"/>
        <pc:sldMkLst>
          <pc:docMk/>
          <pc:sldMk cId="514521299" sldId="860"/>
        </pc:sldMkLst>
        <pc:spChg chg="mod">
          <ac:chgData name="Roth, Dan" userId="18da4c67-dd89-43a7-9856-8592f867a23c" providerId="ADAL" clId="{2C0671EC-9D91-4E0B-A06A-58A2EE31ABEF}" dt="2019-12-06T05:38:57.165" v="3260" actId="20577"/>
          <ac:spMkLst>
            <pc:docMk/>
            <pc:sldMk cId="514521299" sldId="860"/>
            <ac:spMk id="2" creationId="{00000000-0000-0000-0000-000000000000}"/>
          </ac:spMkLst>
        </pc:spChg>
      </pc:sldChg>
      <pc:sldChg chg="modSp">
        <pc:chgData name="Roth, Dan" userId="18da4c67-dd89-43a7-9856-8592f867a23c" providerId="ADAL" clId="{2C0671EC-9D91-4E0B-A06A-58A2EE31ABEF}" dt="2019-12-05T16:55:21.115" v="575" actId="113"/>
        <pc:sldMkLst>
          <pc:docMk/>
          <pc:sldMk cId="2144188295" sldId="1263"/>
        </pc:sldMkLst>
        <pc:spChg chg="mod">
          <ac:chgData name="Roth, Dan" userId="18da4c67-dd89-43a7-9856-8592f867a23c" providerId="ADAL" clId="{2C0671EC-9D91-4E0B-A06A-58A2EE31ABEF}" dt="2019-12-05T16:55:21.115" v="575" actId="113"/>
          <ac:spMkLst>
            <pc:docMk/>
            <pc:sldMk cId="2144188295" sldId="1263"/>
            <ac:spMk id="9" creationId="{9421FAAC-903C-482F-BCF9-A8E83A62A525}"/>
          </ac:spMkLst>
        </pc:spChg>
      </pc:sldChg>
      <pc:sldChg chg="modSp modAnim">
        <pc:chgData name="Roth, Dan" userId="18da4c67-dd89-43a7-9856-8592f867a23c" providerId="ADAL" clId="{2C0671EC-9D91-4E0B-A06A-58A2EE31ABEF}" dt="2019-12-06T13:48:57.451" v="5433" actId="6549"/>
        <pc:sldMkLst>
          <pc:docMk/>
          <pc:sldMk cId="1717805384" sldId="1266"/>
        </pc:sldMkLst>
        <pc:spChg chg="mod">
          <ac:chgData name="Roth, Dan" userId="18da4c67-dd89-43a7-9856-8592f867a23c" providerId="ADAL" clId="{2C0671EC-9D91-4E0B-A06A-58A2EE31ABEF}" dt="2019-12-06T13:48:19.611" v="5405" actId="6549"/>
          <ac:spMkLst>
            <pc:docMk/>
            <pc:sldMk cId="1717805384" sldId="1266"/>
            <ac:spMk id="2" creationId="{00000000-0000-0000-0000-000000000000}"/>
          </ac:spMkLst>
        </pc:spChg>
        <pc:spChg chg="mod">
          <ac:chgData name="Roth, Dan" userId="18da4c67-dd89-43a7-9856-8592f867a23c" providerId="ADAL" clId="{2C0671EC-9D91-4E0B-A06A-58A2EE31ABEF}" dt="2019-12-06T13:48:57.451" v="5433" actId="6549"/>
          <ac:spMkLst>
            <pc:docMk/>
            <pc:sldMk cId="1717805384" sldId="1266"/>
            <ac:spMk id="3" creationId="{00000000-0000-0000-0000-000000000000}"/>
          </ac:spMkLst>
        </pc:spChg>
        <pc:spChg chg="mod">
          <ac:chgData name="Roth, Dan" userId="18da4c67-dd89-43a7-9856-8592f867a23c" providerId="ADAL" clId="{2C0671EC-9D91-4E0B-A06A-58A2EE31ABEF}" dt="2019-12-05T23:00:25.718" v="2011" actId="1076"/>
          <ac:spMkLst>
            <pc:docMk/>
            <pc:sldMk cId="1717805384" sldId="1266"/>
            <ac:spMk id="10" creationId="{47FAA58F-87A0-45E8-90DA-145DC1C85C7E}"/>
          </ac:spMkLst>
        </pc:spChg>
      </pc:sldChg>
      <pc:sldChg chg="modAnim">
        <pc:chgData name="Roth, Dan" userId="18da4c67-dd89-43a7-9856-8592f867a23c" providerId="ADAL" clId="{2C0671EC-9D91-4E0B-A06A-58A2EE31ABEF}" dt="2019-12-05T22:51:05.275" v="1638"/>
        <pc:sldMkLst>
          <pc:docMk/>
          <pc:sldMk cId="2527546393" sldId="1269"/>
        </pc:sldMkLst>
      </pc:sldChg>
      <pc:sldChg chg="modNotesTx">
        <pc:chgData name="Roth, Dan" userId="18da4c67-dd89-43a7-9856-8592f867a23c" providerId="ADAL" clId="{2C0671EC-9D91-4E0B-A06A-58A2EE31ABEF}" dt="2019-12-06T03:57:46.070" v="2736" actId="20577"/>
        <pc:sldMkLst>
          <pc:docMk/>
          <pc:sldMk cId="1434781963" sldId="1271"/>
        </pc:sldMkLst>
      </pc:sldChg>
      <pc:sldChg chg="addSp delSp modSp modAnim">
        <pc:chgData name="Roth, Dan" userId="18da4c67-dd89-43a7-9856-8592f867a23c" providerId="ADAL" clId="{2C0671EC-9D91-4E0B-A06A-58A2EE31ABEF}" dt="2019-12-06T04:05:46.657" v="2878" actId="1036"/>
        <pc:sldMkLst>
          <pc:docMk/>
          <pc:sldMk cId="1685955748" sldId="1272"/>
        </pc:sldMkLst>
        <pc:spChg chg="mod">
          <ac:chgData name="Roth, Dan" userId="18da4c67-dd89-43a7-9856-8592f867a23c" providerId="ADAL" clId="{2C0671EC-9D91-4E0B-A06A-58A2EE31ABEF}" dt="2019-12-06T04:02:49.504" v="2778" actId="20577"/>
          <ac:spMkLst>
            <pc:docMk/>
            <pc:sldMk cId="1685955748" sldId="1272"/>
            <ac:spMk id="3" creationId="{77A72FCE-525F-4150-80D3-EFA8F449A2A6}"/>
          </ac:spMkLst>
        </pc:spChg>
        <pc:picChg chg="add mod">
          <ac:chgData name="Roth, Dan" userId="18da4c67-dd89-43a7-9856-8592f867a23c" providerId="ADAL" clId="{2C0671EC-9D91-4E0B-A06A-58A2EE31ABEF}" dt="2019-12-06T03:59:15.315" v="2739" actId="1076"/>
          <ac:picMkLst>
            <pc:docMk/>
            <pc:sldMk cId="1685955748" sldId="1272"/>
            <ac:picMk id="5" creationId="{32D43388-9407-4692-BA8C-6644598BD34C}"/>
          </ac:picMkLst>
        </pc:picChg>
        <pc:picChg chg="add del">
          <ac:chgData name="Roth, Dan" userId="18da4c67-dd89-43a7-9856-8592f867a23c" providerId="ADAL" clId="{2C0671EC-9D91-4E0B-A06A-58A2EE31ABEF}" dt="2019-12-06T03:59:47.496" v="2763"/>
          <ac:picMkLst>
            <pc:docMk/>
            <pc:sldMk cId="1685955748" sldId="1272"/>
            <ac:picMk id="6" creationId="{0CE72CD6-6E87-47BD-97CA-AA4D7E1694AA}"/>
          </ac:picMkLst>
        </pc:picChg>
        <pc:picChg chg="add del">
          <ac:chgData name="Roth, Dan" userId="18da4c67-dd89-43a7-9856-8592f867a23c" providerId="ADAL" clId="{2C0671EC-9D91-4E0B-A06A-58A2EE31ABEF}" dt="2019-12-06T03:59:47.046" v="2762"/>
          <ac:picMkLst>
            <pc:docMk/>
            <pc:sldMk cId="1685955748" sldId="1272"/>
            <ac:picMk id="7" creationId="{0EF9D7B5-5904-4110-801A-C18992AB60D7}"/>
          </ac:picMkLst>
        </pc:picChg>
        <pc:picChg chg="add del">
          <ac:chgData name="Roth, Dan" userId="18da4c67-dd89-43a7-9856-8592f867a23c" providerId="ADAL" clId="{2C0671EC-9D91-4E0B-A06A-58A2EE31ABEF}" dt="2019-12-06T03:59:46.583" v="2761"/>
          <ac:picMkLst>
            <pc:docMk/>
            <pc:sldMk cId="1685955748" sldId="1272"/>
            <ac:picMk id="8" creationId="{1A762014-B1FB-478D-9417-C59E5FD6B356}"/>
          </ac:picMkLst>
        </pc:picChg>
        <pc:cxnChg chg="add mod">
          <ac:chgData name="Roth, Dan" userId="18da4c67-dd89-43a7-9856-8592f867a23c" providerId="ADAL" clId="{2C0671EC-9D91-4E0B-A06A-58A2EE31ABEF}" dt="2019-12-06T04:05:46.657" v="2878" actId="1036"/>
          <ac:cxnSpMkLst>
            <pc:docMk/>
            <pc:sldMk cId="1685955748" sldId="1272"/>
            <ac:cxnSpMk id="9" creationId="{1CBE0D73-4462-4E40-984A-3593D03FA7AB}"/>
          </ac:cxnSpMkLst>
        </pc:cxnChg>
      </pc:sldChg>
      <pc:sldChg chg="modSp ord">
        <pc:chgData name="Roth, Dan" userId="18da4c67-dd89-43a7-9856-8592f867a23c" providerId="ADAL" clId="{2C0671EC-9D91-4E0B-A06A-58A2EE31ABEF}" dt="2019-12-18T17:33:45.274" v="5823" actId="20577"/>
        <pc:sldMkLst>
          <pc:docMk/>
          <pc:sldMk cId="819782201" sldId="1273"/>
        </pc:sldMkLst>
        <pc:spChg chg="mod">
          <ac:chgData name="Roth, Dan" userId="18da4c67-dd89-43a7-9856-8592f867a23c" providerId="ADAL" clId="{2C0671EC-9D91-4E0B-A06A-58A2EE31ABEF}" dt="2019-12-18T17:33:45.274" v="5823" actId="20577"/>
          <ac:spMkLst>
            <pc:docMk/>
            <pc:sldMk cId="819782201" sldId="1273"/>
            <ac:spMk id="24" creationId="{687C43B7-A106-4249-BFB5-19F1D14D28E2}"/>
          </ac:spMkLst>
        </pc:spChg>
        <pc:spChg chg="mod">
          <ac:chgData name="Roth, Dan" userId="18da4c67-dd89-43a7-9856-8592f867a23c" providerId="ADAL" clId="{2C0671EC-9D91-4E0B-A06A-58A2EE31ABEF}" dt="2019-12-05T21:52:57.707" v="1297" actId="20577"/>
          <ac:spMkLst>
            <pc:docMk/>
            <pc:sldMk cId="819782201" sldId="1273"/>
            <ac:spMk id="27" creationId="{73991377-A8BB-451C-BBF1-5CDA57EB17C3}"/>
          </ac:spMkLst>
        </pc:spChg>
        <pc:spChg chg="mod">
          <ac:chgData name="Roth, Dan" userId="18da4c67-dd89-43a7-9856-8592f867a23c" providerId="ADAL" clId="{2C0671EC-9D91-4E0B-A06A-58A2EE31ABEF}" dt="2019-12-06T04:13:45.812" v="2949" actId="14100"/>
          <ac:spMkLst>
            <pc:docMk/>
            <pc:sldMk cId="819782201" sldId="1273"/>
            <ac:spMk id="61456" creationId="{00000000-0000-0000-0000-000000000000}"/>
          </ac:spMkLst>
        </pc:spChg>
        <pc:grpChg chg="mod">
          <ac:chgData name="Roth, Dan" userId="18da4c67-dd89-43a7-9856-8592f867a23c" providerId="ADAL" clId="{2C0671EC-9D91-4E0B-A06A-58A2EE31ABEF}" dt="2019-12-06T04:13:45.812" v="2949" actId="14100"/>
          <ac:grpSpMkLst>
            <pc:docMk/>
            <pc:sldMk cId="819782201" sldId="1273"/>
            <ac:grpSpMk id="754717" creationId="{00000000-0000-0000-0000-000000000000}"/>
          </ac:grpSpMkLst>
        </pc:grpChg>
      </pc:sldChg>
      <pc:sldChg chg="modSp">
        <pc:chgData name="Roth, Dan" userId="18da4c67-dd89-43a7-9856-8592f867a23c" providerId="ADAL" clId="{2C0671EC-9D91-4E0B-A06A-58A2EE31ABEF}" dt="2019-12-06T04:07:54.295" v="2887" actId="20577"/>
        <pc:sldMkLst>
          <pc:docMk/>
          <pc:sldMk cId="2482316728" sldId="1274"/>
        </pc:sldMkLst>
        <pc:spChg chg="mod">
          <ac:chgData name="Roth, Dan" userId="18da4c67-dd89-43a7-9856-8592f867a23c" providerId="ADAL" clId="{2C0671EC-9D91-4E0B-A06A-58A2EE31ABEF}" dt="2019-12-06T04:07:54.295" v="2887" actId="20577"/>
          <ac:spMkLst>
            <pc:docMk/>
            <pc:sldMk cId="2482316728" sldId="1274"/>
            <ac:spMk id="3" creationId="{00000000-0000-0000-0000-000000000000}"/>
          </ac:spMkLst>
        </pc:spChg>
      </pc:sldChg>
      <pc:sldChg chg="addSp modSp modAnim">
        <pc:chgData name="Roth, Dan" userId="18da4c67-dd89-43a7-9856-8592f867a23c" providerId="ADAL" clId="{2C0671EC-9D91-4E0B-A06A-58A2EE31ABEF}" dt="2019-12-06T07:19:43.226" v="5249"/>
        <pc:sldMkLst>
          <pc:docMk/>
          <pc:sldMk cId="1956819189" sldId="1276"/>
        </pc:sldMkLst>
        <pc:spChg chg="mod">
          <ac:chgData name="Roth, Dan" userId="18da4c67-dd89-43a7-9856-8592f867a23c" providerId="ADAL" clId="{2C0671EC-9D91-4E0B-A06A-58A2EE31ABEF}" dt="2019-12-06T07:19:32.483" v="5248" actId="6549"/>
          <ac:spMkLst>
            <pc:docMk/>
            <pc:sldMk cId="1956819189" sldId="1276"/>
            <ac:spMk id="3" creationId="{9D97316F-6B52-439C-9D56-2F01771FC364}"/>
          </ac:spMkLst>
        </pc:spChg>
        <pc:spChg chg="mod">
          <ac:chgData name="Roth, Dan" userId="18da4c67-dd89-43a7-9856-8592f867a23c" providerId="ADAL" clId="{2C0671EC-9D91-4E0B-A06A-58A2EE31ABEF}" dt="2019-12-05T21:40:20.896" v="881" actId="1076"/>
          <ac:spMkLst>
            <pc:docMk/>
            <pc:sldMk cId="1956819189" sldId="1276"/>
            <ac:spMk id="6" creationId="{FE5A9FF2-893A-4B16-B0A5-A2D26400EF83}"/>
          </ac:spMkLst>
        </pc:spChg>
        <pc:spChg chg="add mod">
          <ac:chgData name="Roth, Dan" userId="18da4c67-dd89-43a7-9856-8592f867a23c" providerId="ADAL" clId="{2C0671EC-9D91-4E0B-A06A-58A2EE31ABEF}" dt="2019-12-05T21:43:55.661" v="1030" actId="1076"/>
          <ac:spMkLst>
            <pc:docMk/>
            <pc:sldMk cId="1956819189" sldId="1276"/>
            <ac:spMk id="7" creationId="{7D9E541E-28FB-4D64-B273-74D8A7D26458}"/>
          </ac:spMkLst>
        </pc:spChg>
        <pc:picChg chg="mod">
          <ac:chgData name="Roth, Dan" userId="18da4c67-dd89-43a7-9856-8592f867a23c" providerId="ADAL" clId="{2C0671EC-9D91-4E0B-A06A-58A2EE31ABEF}" dt="2019-12-05T21:40:06.140" v="880" actId="14100"/>
          <ac:picMkLst>
            <pc:docMk/>
            <pc:sldMk cId="1956819189" sldId="1276"/>
            <ac:picMk id="5" creationId="{A2241010-A948-48B8-AAAB-22C598800B91}"/>
          </ac:picMkLst>
        </pc:picChg>
      </pc:sldChg>
      <pc:sldChg chg="modSp ord">
        <pc:chgData name="Roth, Dan" userId="18da4c67-dd89-43a7-9856-8592f867a23c" providerId="ADAL" clId="{2C0671EC-9D91-4E0B-A06A-58A2EE31ABEF}" dt="2019-12-06T04:30:44.306" v="3121"/>
        <pc:sldMkLst>
          <pc:docMk/>
          <pc:sldMk cId="1951640376" sldId="1277"/>
        </pc:sldMkLst>
        <pc:spChg chg="mod">
          <ac:chgData name="Roth, Dan" userId="18da4c67-dd89-43a7-9856-8592f867a23c" providerId="ADAL" clId="{2C0671EC-9D91-4E0B-A06A-58A2EE31ABEF}" dt="2019-12-06T04:23:58.348" v="3008" actId="5793"/>
          <ac:spMkLst>
            <pc:docMk/>
            <pc:sldMk cId="1951640376" sldId="1277"/>
            <ac:spMk id="3" creationId="{00000000-0000-0000-0000-000000000000}"/>
          </ac:spMkLst>
        </pc:spChg>
      </pc:sldChg>
      <pc:sldChg chg="modSp">
        <pc:chgData name="Roth, Dan" userId="18da4c67-dd89-43a7-9856-8592f867a23c" providerId="ADAL" clId="{2C0671EC-9D91-4E0B-A06A-58A2EE31ABEF}" dt="2019-12-06T06:31:14.815" v="4518" actId="554"/>
        <pc:sldMkLst>
          <pc:docMk/>
          <pc:sldMk cId="1285764961" sldId="1283"/>
        </pc:sldMkLst>
        <pc:picChg chg="mod">
          <ac:chgData name="Roth, Dan" userId="18da4c67-dd89-43a7-9856-8592f867a23c" providerId="ADAL" clId="{2C0671EC-9D91-4E0B-A06A-58A2EE31ABEF}" dt="2019-12-06T06:31:14.815" v="4518" actId="554"/>
          <ac:picMkLst>
            <pc:docMk/>
            <pc:sldMk cId="1285764961" sldId="1283"/>
            <ac:picMk id="5" creationId="{84A85705-15E1-4CBD-B10C-1F99F60257FF}"/>
          </ac:picMkLst>
        </pc:picChg>
        <pc:picChg chg="mod">
          <ac:chgData name="Roth, Dan" userId="18da4c67-dd89-43a7-9856-8592f867a23c" providerId="ADAL" clId="{2C0671EC-9D91-4E0B-A06A-58A2EE31ABEF}" dt="2019-12-06T06:31:14.815" v="4518" actId="554"/>
          <ac:picMkLst>
            <pc:docMk/>
            <pc:sldMk cId="1285764961" sldId="1283"/>
            <ac:picMk id="6" creationId="{A1D1B728-9452-4C61-BD55-30D541CF3DCC}"/>
          </ac:picMkLst>
        </pc:picChg>
      </pc:sldChg>
      <pc:sldChg chg="del">
        <pc:chgData name="Roth, Dan" userId="18da4c67-dd89-43a7-9856-8592f867a23c" providerId="ADAL" clId="{2C0671EC-9D91-4E0B-A06A-58A2EE31ABEF}" dt="2019-12-05T22:36:45.740" v="1620" actId="47"/>
        <pc:sldMkLst>
          <pc:docMk/>
          <pc:sldMk cId="4236429995" sldId="1284"/>
        </pc:sldMkLst>
      </pc:sldChg>
      <pc:sldChg chg="addSp delSp modSp ord delAnim modAnim">
        <pc:chgData name="Roth, Dan" userId="18da4c67-dd89-43a7-9856-8592f867a23c" providerId="ADAL" clId="{2C0671EC-9D91-4E0B-A06A-58A2EE31ABEF}" dt="2019-12-06T13:57:25.622" v="5570" actId="1035"/>
        <pc:sldMkLst>
          <pc:docMk/>
          <pc:sldMk cId="3135463179" sldId="1291"/>
        </pc:sldMkLst>
        <pc:spChg chg="mod">
          <ac:chgData name="Roth, Dan" userId="18da4c67-dd89-43a7-9856-8592f867a23c" providerId="ADAL" clId="{2C0671EC-9D91-4E0B-A06A-58A2EE31ABEF}" dt="2019-12-06T06:24:23.782" v="4187" actId="20577"/>
          <ac:spMkLst>
            <pc:docMk/>
            <pc:sldMk cId="3135463179" sldId="1291"/>
            <ac:spMk id="2" creationId="{B962084F-57A8-4C86-B8E3-01A17A35B1CC}"/>
          </ac:spMkLst>
        </pc:spChg>
        <pc:spChg chg="mod">
          <ac:chgData name="Roth, Dan" userId="18da4c67-dd89-43a7-9856-8592f867a23c" providerId="ADAL" clId="{2C0671EC-9D91-4E0B-A06A-58A2EE31ABEF}" dt="2019-12-06T06:37:56.267" v="4825" actId="14100"/>
          <ac:spMkLst>
            <pc:docMk/>
            <pc:sldMk cId="3135463179" sldId="1291"/>
            <ac:spMk id="3" creationId="{9D97316F-6B52-439C-9D56-2F01771FC364}"/>
          </ac:spMkLst>
        </pc:spChg>
        <pc:spChg chg="add del">
          <ac:chgData name="Roth, Dan" userId="18da4c67-dd89-43a7-9856-8592f867a23c" providerId="ADAL" clId="{2C0671EC-9D91-4E0B-A06A-58A2EE31ABEF}" dt="2019-12-06T06:27:58.021" v="4394" actId="478"/>
          <ac:spMkLst>
            <pc:docMk/>
            <pc:sldMk cId="3135463179" sldId="1291"/>
            <ac:spMk id="6" creationId="{D197B787-28B7-4832-BAEE-4DCC7F13FD9C}"/>
          </ac:spMkLst>
        </pc:spChg>
        <pc:spChg chg="add mod">
          <ac:chgData name="Roth, Dan" userId="18da4c67-dd89-43a7-9856-8592f867a23c" providerId="ADAL" clId="{2C0671EC-9D91-4E0B-A06A-58A2EE31ABEF}" dt="2019-12-06T06:28:06.089" v="4396" actId="1076"/>
          <ac:spMkLst>
            <pc:docMk/>
            <pc:sldMk cId="3135463179" sldId="1291"/>
            <ac:spMk id="9" creationId="{191AAB67-A119-431A-B2DC-208BD70ECE75}"/>
          </ac:spMkLst>
        </pc:spChg>
        <pc:spChg chg="add mod">
          <ac:chgData name="Roth, Dan" userId="18da4c67-dd89-43a7-9856-8592f867a23c" providerId="ADAL" clId="{2C0671EC-9D91-4E0B-A06A-58A2EE31ABEF}" dt="2019-12-06T13:57:25.622" v="5570" actId="1035"/>
          <ac:spMkLst>
            <pc:docMk/>
            <pc:sldMk cId="3135463179" sldId="1291"/>
            <ac:spMk id="10" creationId="{00A42113-031B-429A-8AEB-4D657F78BEB3}"/>
          </ac:spMkLst>
        </pc:spChg>
        <pc:spChg chg="add mod">
          <ac:chgData name="Roth, Dan" userId="18da4c67-dd89-43a7-9856-8592f867a23c" providerId="ADAL" clId="{2C0671EC-9D91-4E0B-A06A-58A2EE31ABEF}" dt="2019-12-06T13:57:25.622" v="5570" actId="1035"/>
          <ac:spMkLst>
            <pc:docMk/>
            <pc:sldMk cId="3135463179" sldId="1291"/>
            <ac:spMk id="11" creationId="{5223C905-26DB-4262-B46A-8A02BDC4CA37}"/>
          </ac:spMkLst>
        </pc:spChg>
        <pc:spChg chg="add mod">
          <ac:chgData name="Roth, Dan" userId="18da4c67-dd89-43a7-9856-8592f867a23c" providerId="ADAL" clId="{2C0671EC-9D91-4E0B-A06A-58A2EE31ABEF}" dt="2019-12-06T06:37:12.391" v="4822" actId="6549"/>
          <ac:spMkLst>
            <pc:docMk/>
            <pc:sldMk cId="3135463179" sldId="1291"/>
            <ac:spMk id="12" creationId="{63AF2AA5-EAF2-44C8-B55D-D6C8D30F9C90}"/>
          </ac:spMkLst>
        </pc:spChg>
        <pc:spChg chg="add mod ord">
          <ac:chgData name="Roth, Dan" userId="18da4c67-dd89-43a7-9856-8592f867a23c" providerId="ADAL" clId="{2C0671EC-9D91-4E0B-A06A-58A2EE31ABEF}" dt="2019-12-06T06:38:31.811" v="4830" actId="167"/>
          <ac:spMkLst>
            <pc:docMk/>
            <pc:sldMk cId="3135463179" sldId="1291"/>
            <ac:spMk id="13" creationId="{A5106718-BB4C-4EFA-8B5D-94EA116F0F4F}"/>
          </ac:spMkLst>
        </pc:spChg>
        <pc:picChg chg="mod">
          <ac:chgData name="Roth, Dan" userId="18da4c67-dd89-43a7-9856-8592f867a23c" providerId="ADAL" clId="{2C0671EC-9D91-4E0B-A06A-58A2EE31ABEF}" dt="2019-12-06T06:26:37.243" v="4244" actId="1076"/>
          <ac:picMkLst>
            <pc:docMk/>
            <pc:sldMk cId="3135463179" sldId="1291"/>
            <ac:picMk id="5" creationId="{A2241010-A948-48B8-AAAB-22C598800B91}"/>
          </ac:picMkLst>
        </pc:picChg>
        <pc:picChg chg="add mod">
          <ac:chgData name="Roth, Dan" userId="18da4c67-dd89-43a7-9856-8592f867a23c" providerId="ADAL" clId="{2C0671EC-9D91-4E0B-A06A-58A2EE31ABEF}" dt="2019-12-06T13:57:07.225" v="5567" actId="554"/>
          <ac:picMkLst>
            <pc:docMk/>
            <pc:sldMk cId="3135463179" sldId="1291"/>
            <ac:picMk id="7" creationId="{E60C86A6-B1D7-42DF-A30D-C5FD810B7A50}"/>
          </ac:picMkLst>
        </pc:picChg>
        <pc:picChg chg="add mod">
          <ac:chgData name="Roth, Dan" userId="18da4c67-dd89-43a7-9856-8592f867a23c" providerId="ADAL" clId="{2C0671EC-9D91-4E0B-A06A-58A2EE31ABEF}" dt="2019-12-06T13:57:07.225" v="5567" actId="554"/>
          <ac:picMkLst>
            <pc:docMk/>
            <pc:sldMk cId="3135463179" sldId="1291"/>
            <ac:picMk id="8" creationId="{4BFB9FD7-C9D0-4EF4-B6A5-7B75AD08966E}"/>
          </ac:picMkLst>
        </pc:picChg>
      </pc:sldChg>
      <pc:sldChg chg="del">
        <pc:chgData name="Roth, Dan" userId="18da4c67-dd89-43a7-9856-8592f867a23c" providerId="ADAL" clId="{2C0671EC-9D91-4E0B-A06A-58A2EE31ABEF}" dt="2019-12-06T04:56:14.446" v="3231" actId="2696"/>
        <pc:sldMkLst>
          <pc:docMk/>
          <pc:sldMk cId="923125021" sldId="1400"/>
        </pc:sldMkLst>
      </pc:sldChg>
      <pc:sldChg chg="add">
        <pc:chgData name="Roth, Dan" userId="18da4c67-dd89-43a7-9856-8592f867a23c" providerId="ADAL" clId="{2C0671EC-9D91-4E0B-A06A-58A2EE31ABEF}" dt="2019-12-06T04:56:21.853" v="3232"/>
        <pc:sldMkLst>
          <pc:docMk/>
          <pc:sldMk cId="2143679928" sldId="1400"/>
        </pc:sldMkLst>
      </pc:sldChg>
      <pc:sldChg chg="del">
        <pc:chgData name="Roth, Dan" userId="18da4c67-dd89-43a7-9856-8592f867a23c" providerId="ADAL" clId="{2C0671EC-9D91-4E0B-A06A-58A2EE31ABEF}" dt="2019-12-05T22:11:19.897" v="1487" actId="47"/>
        <pc:sldMkLst>
          <pc:docMk/>
          <pc:sldMk cId="3026417490" sldId="1401"/>
        </pc:sldMkLst>
      </pc:sldChg>
      <pc:sldChg chg="add">
        <pc:chgData name="Roth, Dan" userId="18da4c67-dd89-43a7-9856-8592f867a23c" providerId="ADAL" clId="{2C0671EC-9D91-4E0B-A06A-58A2EE31ABEF}" dt="2019-12-06T06:40:35.041" v="4841"/>
        <pc:sldMkLst>
          <pc:docMk/>
          <pc:sldMk cId="2421096757" sldId="1402"/>
        </pc:sldMkLst>
      </pc:sldChg>
      <pc:sldChg chg="modSp del ord modAnim">
        <pc:chgData name="Roth, Dan" userId="18da4c67-dd89-43a7-9856-8592f867a23c" providerId="ADAL" clId="{2C0671EC-9D91-4E0B-A06A-58A2EE31ABEF}" dt="2019-12-06T06:40:26.169" v="4840" actId="2696"/>
        <pc:sldMkLst>
          <pc:docMk/>
          <pc:sldMk cId="3635769924" sldId="1402"/>
        </pc:sldMkLst>
        <pc:spChg chg="mod">
          <ac:chgData name="Roth, Dan" userId="18da4c67-dd89-43a7-9856-8592f867a23c" providerId="ADAL" clId="{2C0671EC-9D91-4E0B-A06A-58A2EE31ABEF}" dt="2019-12-05T23:38:21.327" v="2368" actId="6549"/>
          <ac:spMkLst>
            <pc:docMk/>
            <pc:sldMk cId="3635769924" sldId="1402"/>
            <ac:spMk id="2" creationId="{F69850EB-924D-40F2-AB7F-840831AE4CEC}"/>
          </ac:spMkLst>
        </pc:spChg>
        <pc:spChg chg="mod">
          <ac:chgData name="Roth, Dan" userId="18da4c67-dd89-43a7-9856-8592f867a23c" providerId="ADAL" clId="{2C0671EC-9D91-4E0B-A06A-58A2EE31ABEF}" dt="2019-12-05T23:39:24.444" v="2416" actId="6549"/>
          <ac:spMkLst>
            <pc:docMk/>
            <pc:sldMk cId="3635769924" sldId="1402"/>
            <ac:spMk id="3" creationId="{81D9A304-90FE-4779-83AC-56E4550BC0FC}"/>
          </ac:spMkLst>
        </pc:spChg>
      </pc:sldChg>
      <pc:sldChg chg="del">
        <pc:chgData name="Roth, Dan" userId="18da4c67-dd89-43a7-9856-8592f867a23c" providerId="ADAL" clId="{2C0671EC-9D91-4E0B-A06A-58A2EE31ABEF}" dt="2019-12-05T23:02:08.788" v="2012" actId="2696"/>
        <pc:sldMkLst>
          <pc:docMk/>
          <pc:sldMk cId="558400769" sldId="1404"/>
        </pc:sldMkLst>
      </pc:sldChg>
      <pc:sldChg chg="modSp add ord">
        <pc:chgData name="Roth, Dan" userId="18da4c67-dd89-43a7-9856-8592f867a23c" providerId="ADAL" clId="{2C0671EC-9D91-4E0B-A06A-58A2EE31ABEF}" dt="2019-12-06T06:44:08.058" v="4902" actId="313"/>
        <pc:sldMkLst>
          <pc:docMk/>
          <pc:sldMk cId="1817554850" sldId="1404"/>
        </pc:sldMkLst>
        <pc:spChg chg="mod">
          <ac:chgData name="Roth, Dan" userId="18da4c67-dd89-43a7-9856-8592f867a23c" providerId="ADAL" clId="{2C0671EC-9D91-4E0B-A06A-58A2EE31ABEF}" dt="2019-12-06T06:43:22.218" v="4886" actId="20577"/>
          <ac:spMkLst>
            <pc:docMk/>
            <pc:sldMk cId="1817554850" sldId="1404"/>
            <ac:spMk id="2" creationId="{684932F5-6258-4598-9787-617116AC08F8}"/>
          </ac:spMkLst>
        </pc:spChg>
        <pc:spChg chg="mod">
          <ac:chgData name="Roth, Dan" userId="18da4c67-dd89-43a7-9856-8592f867a23c" providerId="ADAL" clId="{2C0671EC-9D91-4E0B-A06A-58A2EE31ABEF}" dt="2019-12-06T06:44:08.058" v="4902" actId="313"/>
          <ac:spMkLst>
            <pc:docMk/>
            <pc:sldMk cId="1817554850" sldId="1404"/>
            <ac:spMk id="4" creationId="{1B9E5602-F6C8-4BF6-9FD5-A6DD0F90DC72}"/>
          </ac:spMkLst>
        </pc:spChg>
      </pc:sldChg>
      <pc:sldChg chg="add">
        <pc:chgData name="Roth, Dan" userId="18da4c67-dd89-43a7-9856-8592f867a23c" providerId="ADAL" clId="{2C0671EC-9D91-4E0B-A06A-58A2EE31ABEF}" dt="2019-12-06T04:21:04.185" v="3003"/>
        <pc:sldMkLst>
          <pc:docMk/>
          <pc:sldMk cId="1066942996" sldId="1405"/>
        </pc:sldMkLst>
      </pc:sldChg>
      <pc:sldChg chg="del modTransition">
        <pc:chgData name="Roth, Dan" userId="18da4c67-dd89-43a7-9856-8592f867a23c" providerId="ADAL" clId="{2C0671EC-9D91-4E0B-A06A-58A2EE31ABEF}" dt="2019-12-06T04:20:53.956" v="3002" actId="2696"/>
        <pc:sldMkLst>
          <pc:docMk/>
          <pc:sldMk cId="3942757365" sldId="1405"/>
        </pc:sldMkLst>
      </pc:sldChg>
      <pc:sldChg chg="addSp modSp modAnim">
        <pc:chgData name="Roth, Dan" userId="18da4c67-dd89-43a7-9856-8592f867a23c" providerId="ADAL" clId="{2C0671EC-9D91-4E0B-A06A-58A2EE31ABEF}" dt="2019-12-06T04:10:04.211" v="2928" actId="20577"/>
        <pc:sldMkLst>
          <pc:docMk/>
          <pc:sldMk cId="568115708" sldId="1406"/>
        </pc:sldMkLst>
        <pc:spChg chg="mod">
          <ac:chgData name="Roth, Dan" userId="18da4c67-dd89-43a7-9856-8592f867a23c" providerId="ADAL" clId="{2C0671EC-9D91-4E0B-A06A-58A2EE31ABEF}" dt="2019-12-05T21:11:44.734" v="706" actId="20577"/>
          <ac:spMkLst>
            <pc:docMk/>
            <pc:sldMk cId="568115708" sldId="1406"/>
            <ac:spMk id="3" creationId="{27FBF72F-7B58-4769-B5EF-E898653ACE43}"/>
          </ac:spMkLst>
        </pc:spChg>
        <pc:spChg chg="mod">
          <ac:chgData name="Roth, Dan" userId="18da4c67-dd89-43a7-9856-8592f867a23c" providerId="ADAL" clId="{2C0671EC-9D91-4E0B-A06A-58A2EE31ABEF}" dt="2019-12-06T04:10:04.211" v="2928" actId="20577"/>
          <ac:spMkLst>
            <pc:docMk/>
            <pc:sldMk cId="568115708" sldId="1406"/>
            <ac:spMk id="6" creationId="{023FB418-9198-4701-A311-518902F1E8E1}"/>
          </ac:spMkLst>
        </pc:spChg>
        <pc:spChg chg="add mod">
          <ac:chgData name="Roth, Dan" userId="18da4c67-dd89-43a7-9856-8592f867a23c" providerId="ADAL" clId="{2C0671EC-9D91-4E0B-A06A-58A2EE31ABEF}" dt="2019-12-05T21:37:12.367" v="870" actId="408"/>
          <ac:spMkLst>
            <pc:docMk/>
            <pc:sldMk cId="568115708" sldId="1406"/>
            <ac:spMk id="10" creationId="{C35ACE2F-5E97-4EE7-B56A-7C06F78F012B}"/>
          </ac:spMkLst>
        </pc:spChg>
        <pc:picChg chg="mod">
          <ac:chgData name="Roth, Dan" userId="18da4c67-dd89-43a7-9856-8592f867a23c" providerId="ADAL" clId="{2C0671EC-9D91-4E0B-A06A-58A2EE31ABEF}" dt="2019-12-05T21:37:12.367" v="870" actId="408"/>
          <ac:picMkLst>
            <pc:docMk/>
            <pc:sldMk cId="568115708" sldId="1406"/>
            <ac:picMk id="7" creationId="{3389A7C3-F599-46AA-A1DB-7029568788A7}"/>
          </ac:picMkLst>
        </pc:picChg>
        <pc:picChg chg="mod">
          <ac:chgData name="Roth, Dan" userId="18da4c67-dd89-43a7-9856-8592f867a23c" providerId="ADAL" clId="{2C0671EC-9D91-4E0B-A06A-58A2EE31ABEF}" dt="2019-12-05T21:37:12.367" v="870" actId="408"/>
          <ac:picMkLst>
            <pc:docMk/>
            <pc:sldMk cId="568115708" sldId="1406"/>
            <ac:picMk id="27" creationId="{0CDADACE-264C-4BCC-A248-6050BEF49C22}"/>
          </ac:picMkLst>
        </pc:picChg>
      </pc:sldChg>
      <pc:sldChg chg="addSp modSp add del modAnim">
        <pc:chgData name="Roth, Dan" userId="18da4c67-dd89-43a7-9856-8592f867a23c" providerId="ADAL" clId="{2C0671EC-9D91-4E0B-A06A-58A2EE31ABEF}" dt="2019-12-06T07:21:06.589" v="5252" actId="47"/>
        <pc:sldMkLst>
          <pc:docMk/>
          <pc:sldMk cId="545923697" sldId="1407"/>
        </pc:sldMkLst>
        <pc:cxnChg chg="add mod">
          <ac:chgData name="Roth, Dan" userId="18da4c67-dd89-43a7-9856-8592f867a23c" providerId="ADAL" clId="{2C0671EC-9D91-4E0B-A06A-58A2EE31ABEF}" dt="2019-12-05T22:11:10.942" v="1486" actId="1035"/>
          <ac:cxnSpMkLst>
            <pc:docMk/>
            <pc:sldMk cId="545923697" sldId="1407"/>
            <ac:cxnSpMk id="8" creationId="{2491638A-4C0B-4FB2-9E94-06DFD6AE3B64}"/>
          </ac:cxnSpMkLst>
        </pc:cxnChg>
      </pc:sldChg>
      <pc:sldChg chg="addSp delSp modSp add del modAnim">
        <pc:chgData name="Roth, Dan" userId="18da4c67-dd89-43a7-9856-8592f867a23c" providerId="ADAL" clId="{2C0671EC-9D91-4E0B-A06A-58A2EE31ABEF}" dt="2019-12-06T07:23:23.809" v="5259" actId="47"/>
        <pc:sldMkLst>
          <pc:docMk/>
          <pc:sldMk cId="3468503158" sldId="1408"/>
        </pc:sldMkLst>
        <pc:spChg chg="mod">
          <ac:chgData name="Roth, Dan" userId="18da4c67-dd89-43a7-9856-8592f867a23c" providerId="ADAL" clId="{2C0671EC-9D91-4E0B-A06A-58A2EE31ABEF}" dt="2019-12-05T22:34:53.082" v="1593" actId="1035"/>
          <ac:spMkLst>
            <pc:docMk/>
            <pc:sldMk cId="3468503158" sldId="1408"/>
            <ac:spMk id="7" creationId="{7D9E541E-28FB-4D64-B273-74D8A7D26458}"/>
          </ac:spMkLst>
        </pc:spChg>
        <pc:spChg chg="add del">
          <ac:chgData name="Roth, Dan" userId="18da4c67-dd89-43a7-9856-8592f867a23c" providerId="ADAL" clId="{2C0671EC-9D91-4E0B-A06A-58A2EE31ABEF}" dt="2019-12-05T22:33:55.337" v="1542"/>
          <ac:spMkLst>
            <pc:docMk/>
            <pc:sldMk cId="3468503158" sldId="1408"/>
            <ac:spMk id="9" creationId="{19FE8DB6-84ED-4EEA-AB76-2341D9B24A9F}"/>
          </ac:spMkLst>
        </pc:spChg>
        <pc:spChg chg="add del mod">
          <ac:chgData name="Roth, Dan" userId="18da4c67-dd89-43a7-9856-8592f867a23c" providerId="ADAL" clId="{2C0671EC-9D91-4E0B-A06A-58A2EE31ABEF}" dt="2019-12-05T22:34:09.483" v="1546"/>
          <ac:spMkLst>
            <pc:docMk/>
            <pc:sldMk cId="3468503158" sldId="1408"/>
            <ac:spMk id="10" creationId="{02914996-56B6-492C-80DE-19D19B70FEC8}"/>
          </ac:spMkLst>
        </pc:spChg>
        <pc:spChg chg="add mod">
          <ac:chgData name="Roth, Dan" userId="18da4c67-dd89-43a7-9856-8592f867a23c" providerId="ADAL" clId="{2C0671EC-9D91-4E0B-A06A-58A2EE31ABEF}" dt="2019-12-05T22:35:34.206" v="1617" actId="208"/>
          <ac:spMkLst>
            <pc:docMk/>
            <pc:sldMk cId="3468503158" sldId="1408"/>
            <ac:spMk id="11" creationId="{AD6B5F82-15F2-437D-ACFD-0702566F2ACD}"/>
          </ac:spMkLst>
        </pc:spChg>
        <pc:spChg chg="add mod">
          <ac:chgData name="Roth, Dan" userId="18da4c67-dd89-43a7-9856-8592f867a23c" providerId="ADAL" clId="{2C0671EC-9D91-4E0B-A06A-58A2EE31ABEF}" dt="2019-12-05T22:36:24.492" v="1619" actId="1076"/>
          <ac:spMkLst>
            <pc:docMk/>
            <pc:sldMk cId="3468503158" sldId="1408"/>
            <ac:spMk id="12" creationId="{CB88B0E9-CE80-470E-A742-850AF971D02B}"/>
          </ac:spMkLst>
        </pc:spChg>
      </pc:sldChg>
      <pc:sldChg chg="modSp add del modAnim">
        <pc:chgData name="Roth, Dan" userId="18da4c67-dd89-43a7-9856-8592f867a23c" providerId="ADAL" clId="{2C0671EC-9D91-4E0B-A06A-58A2EE31ABEF}" dt="2019-12-06T07:24:02.457" v="5269" actId="47"/>
        <pc:sldMkLst>
          <pc:docMk/>
          <pc:sldMk cId="2539405537" sldId="1409"/>
        </pc:sldMkLst>
        <pc:spChg chg="mod">
          <ac:chgData name="Roth, Dan" userId="18da4c67-dd89-43a7-9856-8592f867a23c" providerId="ADAL" clId="{2C0671EC-9D91-4E0B-A06A-58A2EE31ABEF}" dt="2019-12-05T23:07:40.667" v="2015" actId="1076"/>
          <ac:spMkLst>
            <pc:docMk/>
            <pc:sldMk cId="2539405537" sldId="1409"/>
            <ac:spMk id="12" creationId="{CB88B0E9-CE80-470E-A742-850AF971D02B}"/>
          </ac:spMkLst>
        </pc:spChg>
      </pc:sldChg>
      <pc:sldChg chg="modSp add">
        <pc:chgData name="Roth, Dan" userId="18da4c67-dd89-43a7-9856-8592f867a23c" providerId="ADAL" clId="{2C0671EC-9D91-4E0B-A06A-58A2EE31ABEF}" dt="2019-12-05T23:27:29.574" v="2066" actId="404"/>
        <pc:sldMkLst>
          <pc:docMk/>
          <pc:sldMk cId="2719464733" sldId="1410"/>
        </pc:sldMkLst>
        <pc:spChg chg="mod">
          <ac:chgData name="Roth, Dan" userId="18da4c67-dd89-43a7-9856-8592f867a23c" providerId="ADAL" clId="{2C0671EC-9D91-4E0B-A06A-58A2EE31ABEF}" dt="2019-12-05T23:27:29.574" v="2066" actId="404"/>
          <ac:spMkLst>
            <pc:docMk/>
            <pc:sldMk cId="2719464733" sldId="1410"/>
            <ac:spMk id="2" creationId="{79143E0D-5A65-E549-9082-4CE58F70075F}"/>
          </ac:spMkLst>
        </pc:spChg>
      </pc:sldChg>
      <pc:sldChg chg="add">
        <pc:chgData name="Roth, Dan" userId="18da4c67-dd89-43a7-9856-8592f867a23c" providerId="ADAL" clId="{2C0671EC-9D91-4E0B-A06A-58A2EE31ABEF}" dt="2019-12-06T04:35:51.036" v="3129"/>
        <pc:sldMkLst>
          <pc:docMk/>
          <pc:sldMk cId="1258220423" sldId="1411"/>
        </pc:sldMkLst>
      </pc:sldChg>
      <pc:sldChg chg="add del modTransition">
        <pc:chgData name="Roth, Dan" userId="18da4c67-dd89-43a7-9856-8592f867a23c" providerId="ADAL" clId="{2C0671EC-9D91-4E0B-A06A-58A2EE31ABEF}" dt="2019-12-06T04:35:42.692" v="3128" actId="2696"/>
        <pc:sldMkLst>
          <pc:docMk/>
          <pc:sldMk cId="2051080122" sldId="1411"/>
        </pc:sldMkLst>
      </pc:sldChg>
      <pc:sldChg chg="add del">
        <pc:chgData name="Roth, Dan" userId="18da4c67-dd89-43a7-9856-8592f867a23c" providerId="ADAL" clId="{2C0671EC-9D91-4E0B-A06A-58A2EE31ABEF}" dt="2019-12-06T07:15:59.473" v="5183" actId="47"/>
        <pc:sldMkLst>
          <pc:docMk/>
          <pc:sldMk cId="210687105" sldId="1412"/>
        </pc:sldMkLst>
      </pc:sldChg>
      <pc:sldChg chg="add">
        <pc:chgData name="Roth, Dan" userId="18da4c67-dd89-43a7-9856-8592f867a23c" providerId="ADAL" clId="{2C0671EC-9D91-4E0B-A06A-58A2EE31ABEF}" dt="2019-12-06T06:05:00.629" v="3482"/>
        <pc:sldMkLst>
          <pc:docMk/>
          <pc:sldMk cId="4121234546" sldId="1413"/>
        </pc:sldMkLst>
      </pc:sldChg>
      <pc:sldChg chg="add del">
        <pc:chgData name="Roth, Dan" userId="18da4c67-dd89-43a7-9856-8592f867a23c" providerId="ADAL" clId="{2C0671EC-9D91-4E0B-A06A-58A2EE31ABEF}" dt="2019-12-06T06:41:26.649" v="4842" actId="2696"/>
        <pc:sldMkLst>
          <pc:docMk/>
          <pc:sldMk cId="3144847202" sldId="1414"/>
        </pc:sldMkLst>
      </pc:sldChg>
      <pc:sldChg chg="add">
        <pc:chgData name="Roth, Dan" userId="18da4c67-dd89-43a7-9856-8592f867a23c" providerId="ADAL" clId="{2C0671EC-9D91-4E0B-A06A-58A2EE31ABEF}" dt="2019-12-06T06:41:31.833" v="4843"/>
        <pc:sldMkLst>
          <pc:docMk/>
          <pc:sldMk cId="3546678120" sldId="1414"/>
        </pc:sldMkLst>
      </pc:sldChg>
      <pc:sldChg chg="add">
        <pc:chgData name="Roth, Dan" userId="18da4c67-dd89-43a7-9856-8592f867a23c" providerId="ADAL" clId="{2C0671EC-9D91-4E0B-A06A-58A2EE31ABEF}" dt="2019-12-06T06:41:31.833" v="4843"/>
        <pc:sldMkLst>
          <pc:docMk/>
          <pc:sldMk cId="2443174614" sldId="1415"/>
        </pc:sldMkLst>
      </pc:sldChg>
      <pc:sldChg chg="add del">
        <pc:chgData name="Roth, Dan" userId="18da4c67-dd89-43a7-9856-8592f867a23c" providerId="ADAL" clId="{2C0671EC-9D91-4E0B-A06A-58A2EE31ABEF}" dt="2019-12-06T06:41:26.649" v="4842" actId="2696"/>
        <pc:sldMkLst>
          <pc:docMk/>
          <pc:sldMk cId="3812875130" sldId="1415"/>
        </pc:sldMkLst>
      </pc:sldChg>
      <pc:sldChg chg="modSp add del">
        <pc:chgData name="Roth, Dan" userId="18da4c67-dd89-43a7-9856-8592f867a23c" providerId="ADAL" clId="{2C0671EC-9D91-4E0B-A06A-58A2EE31ABEF}" dt="2019-12-06T06:44:58.738" v="4903" actId="47"/>
        <pc:sldMkLst>
          <pc:docMk/>
          <pc:sldMk cId="130344279" sldId="1416"/>
        </pc:sldMkLst>
        <pc:spChg chg="mod">
          <ac:chgData name="Roth, Dan" userId="18da4c67-dd89-43a7-9856-8592f867a23c" providerId="ADAL" clId="{2C0671EC-9D91-4E0B-A06A-58A2EE31ABEF}" dt="2019-12-06T06:42:21.948" v="4882" actId="404"/>
          <ac:spMkLst>
            <pc:docMk/>
            <pc:sldMk cId="130344279" sldId="1416"/>
            <ac:spMk id="2" creationId="{84AE68C9-FAEC-4D1F-AD8A-4DA9A24F6D17}"/>
          </ac:spMkLst>
        </pc:spChg>
      </pc:sldChg>
      <pc:sldChg chg="modSp add">
        <pc:chgData name="Roth, Dan" userId="18da4c67-dd89-43a7-9856-8592f867a23c" providerId="ADAL" clId="{2C0671EC-9D91-4E0B-A06A-58A2EE31ABEF}" dt="2019-12-06T06:45:20.160" v="4924" actId="20577"/>
        <pc:sldMkLst>
          <pc:docMk/>
          <pc:sldMk cId="4173487015" sldId="1417"/>
        </pc:sldMkLst>
        <pc:spChg chg="mod">
          <ac:chgData name="Roth, Dan" userId="18da4c67-dd89-43a7-9856-8592f867a23c" providerId="ADAL" clId="{2C0671EC-9D91-4E0B-A06A-58A2EE31ABEF}" dt="2019-12-06T06:45:20.160" v="4924" actId="20577"/>
          <ac:spMkLst>
            <pc:docMk/>
            <pc:sldMk cId="4173487015" sldId="1417"/>
            <ac:spMk id="2" creationId="{84AE68C9-FAEC-4D1F-AD8A-4DA9A24F6D17}"/>
          </ac:spMkLst>
        </pc:spChg>
      </pc:sldChg>
      <pc:sldChg chg="addSp delSp modSp add modAnim">
        <pc:chgData name="Roth, Dan" userId="18da4c67-dd89-43a7-9856-8592f867a23c" providerId="ADAL" clId="{2C0671EC-9D91-4E0B-A06A-58A2EE31ABEF}" dt="2019-12-06T14:01:37.149" v="5695"/>
        <pc:sldMkLst>
          <pc:docMk/>
          <pc:sldMk cId="3657546533" sldId="1418"/>
        </pc:sldMkLst>
        <pc:spChg chg="mod">
          <ac:chgData name="Roth, Dan" userId="18da4c67-dd89-43a7-9856-8592f867a23c" providerId="ADAL" clId="{2C0671EC-9D91-4E0B-A06A-58A2EE31ABEF}" dt="2019-12-06T07:11:42.179" v="5071" actId="20577"/>
          <ac:spMkLst>
            <pc:docMk/>
            <pc:sldMk cId="3657546533" sldId="1418"/>
            <ac:spMk id="2" creationId="{84AE68C9-FAEC-4D1F-AD8A-4DA9A24F6D17}"/>
          </ac:spMkLst>
        </pc:spChg>
        <pc:spChg chg="add del mod">
          <ac:chgData name="Roth, Dan" userId="18da4c67-dd89-43a7-9856-8592f867a23c" providerId="ADAL" clId="{2C0671EC-9D91-4E0B-A06A-58A2EE31ABEF}" dt="2019-12-06T07:05:36.890" v="4925"/>
          <ac:spMkLst>
            <pc:docMk/>
            <pc:sldMk cId="3657546533" sldId="1418"/>
            <ac:spMk id="3" creationId="{473DE9DE-61AC-41B2-80B0-8D65935651F5}"/>
          </ac:spMkLst>
        </pc:spChg>
        <pc:spChg chg="add del mod">
          <ac:chgData name="Roth, Dan" userId="18da4c67-dd89-43a7-9856-8592f867a23c" providerId="ADAL" clId="{2C0671EC-9D91-4E0B-A06A-58A2EE31ABEF}" dt="2019-12-06T07:05:36.890" v="4925"/>
          <ac:spMkLst>
            <pc:docMk/>
            <pc:sldMk cId="3657546533" sldId="1418"/>
            <ac:spMk id="5" creationId="{D83E6DA3-9484-486B-B6FE-08D95E6BBDE6}"/>
          </ac:spMkLst>
        </pc:spChg>
        <pc:spChg chg="add del mod">
          <ac:chgData name="Roth, Dan" userId="18da4c67-dd89-43a7-9856-8592f867a23c" providerId="ADAL" clId="{2C0671EC-9D91-4E0B-A06A-58A2EE31ABEF}" dt="2019-12-06T07:06:20.606" v="4932" actId="478"/>
          <ac:spMkLst>
            <pc:docMk/>
            <pc:sldMk cId="3657546533" sldId="1418"/>
            <ac:spMk id="6" creationId="{0E36B57C-3189-467F-B98C-35CC2272BA1D}"/>
          </ac:spMkLst>
        </pc:spChg>
        <pc:spChg chg="add del mod">
          <ac:chgData name="Roth, Dan" userId="18da4c67-dd89-43a7-9856-8592f867a23c" providerId="ADAL" clId="{2C0671EC-9D91-4E0B-A06A-58A2EE31ABEF}" dt="2019-12-06T07:06:36.348" v="4934"/>
          <ac:spMkLst>
            <pc:docMk/>
            <pc:sldMk cId="3657546533" sldId="1418"/>
            <ac:spMk id="7" creationId="{F3145CB4-F170-4741-88AD-E7E3D7DB5E4B}"/>
          </ac:spMkLst>
        </pc:spChg>
        <pc:spChg chg="add del mod">
          <ac:chgData name="Roth, Dan" userId="18da4c67-dd89-43a7-9856-8592f867a23c" providerId="ADAL" clId="{2C0671EC-9D91-4E0B-A06A-58A2EE31ABEF}" dt="2019-12-06T07:06:36.348" v="4934"/>
          <ac:spMkLst>
            <pc:docMk/>
            <pc:sldMk cId="3657546533" sldId="1418"/>
            <ac:spMk id="8" creationId="{C5FB28DE-636F-4E46-8E21-020A2D735CEB}"/>
          </ac:spMkLst>
        </pc:spChg>
        <pc:spChg chg="add del mod">
          <ac:chgData name="Roth, Dan" userId="18da4c67-dd89-43a7-9856-8592f867a23c" providerId="ADAL" clId="{2C0671EC-9D91-4E0B-A06A-58A2EE31ABEF}" dt="2019-12-06T07:06:36.348" v="4934"/>
          <ac:spMkLst>
            <pc:docMk/>
            <pc:sldMk cId="3657546533" sldId="1418"/>
            <ac:spMk id="9" creationId="{DD75BB1B-9307-4FE9-9616-AE0846AA09F3}"/>
          </ac:spMkLst>
        </pc:spChg>
        <pc:spChg chg="add mod">
          <ac:chgData name="Roth, Dan" userId="18da4c67-dd89-43a7-9856-8592f867a23c" providerId="ADAL" clId="{2C0671EC-9D91-4E0B-A06A-58A2EE31ABEF}" dt="2019-12-06T14:01:22.259" v="5693" actId="20577"/>
          <ac:spMkLst>
            <pc:docMk/>
            <pc:sldMk cId="3657546533" sldId="1418"/>
            <ac:spMk id="10" creationId="{18540ABA-C994-4E09-A174-30E26C83BE1E}"/>
          </ac:spMkLst>
        </pc:spChg>
        <pc:spChg chg="add del mod">
          <ac:chgData name="Roth, Dan" userId="18da4c67-dd89-43a7-9856-8592f867a23c" providerId="ADAL" clId="{2C0671EC-9D91-4E0B-A06A-58A2EE31ABEF}" dt="2019-12-06T07:07:07.184" v="4938" actId="478"/>
          <ac:spMkLst>
            <pc:docMk/>
            <pc:sldMk cId="3657546533" sldId="1418"/>
            <ac:spMk id="11" creationId="{00000000-0000-0000-0000-000000000000}"/>
          </ac:spMkLst>
        </pc:spChg>
      </pc:sldChg>
      <pc:sldChg chg="add del">
        <pc:chgData name="Roth, Dan" userId="18da4c67-dd89-43a7-9856-8592f867a23c" providerId="ADAL" clId="{2C0671EC-9D91-4E0B-A06A-58A2EE31ABEF}" dt="2019-12-06T06:05:05.693" v="3484"/>
        <pc:sldMkLst>
          <pc:docMk/>
          <pc:sldMk cId="198599349" sldId="1419"/>
        </pc:sldMkLst>
      </pc:sldChg>
      <pc:sldChg chg="add del">
        <pc:chgData name="Roth, Dan" userId="18da4c67-dd89-43a7-9856-8592f867a23c" providerId="ADAL" clId="{2C0671EC-9D91-4E0B-A06A-58A2EE31ABEF}" dt="2019-12-06T14:01:53.632" v="5696" actId="2696"/>
        <pc:sldMkLst>
          <pc:docMk/>
          <pc:sldMk cId="1049824808" sldId="1419"/>
        </pc:sldMkLst>
      </pc:sldChg>
      <pc:sldChg chg="add">
        <pc:chgData name="Roth, Dan" userId="18da4c67-dd89-43a7-9856-8592f867a23c" providerId="ADAL" clId="{2C0671EC-9D91-4E0B-A06A-58A2EE31ABEF}" dt="2019-12-06T14:01:59.142" v="5697"/>
        <pc:sldMkLst>
          <pc:docMk/>
          <pc:sldMk cId="2833784442" sldId="1419"/>
        </pc:sldMkLst>
      </pc:sldChg>
      <pc:sldChg chg="addSp add modAnim">
        <pc:chgData name="Roth, Dan" userId="18da4c67-dd89-43a7-9856-8592f867a23c" providerId="ADAL" clId="{2C0671EC-9D91-4E0B-A06A-58A2EE31ABEF}" dt="2019-12-06T07:21:15.681" v="5253"/>
        <pc:sldMkLst>
          <pc:docMk/>
          <pc:sldMk cId="2072929563" sldId="1420"/>
        </pc:sldMkLst>
        <pc:cxnChg chg="add">
          <ac:chgData name="Roth, Dan" userId="18da4c67-dd89-43a7-9856-8592f867a23c" providerId="ADAL" clId="{2C0671EC-9D91-4E0B-A06A-58A2EE31ABEF}" dt="2019-12-06T07:20:51.655" v="5251"/>
          <ac:cxnSpMkLst>
            <pc:docMk/>
            <pc:sldMk cId="2072929563" sldId="1420"/>
            <ac:cxnSpMk id="8" creationId="{54ABABD2-C2FD-4844-B2C4-8D1F0A6D0448}"/>
          </ac:cxnSpMkLst>
        </pc:cxnChg>
      </pc:sldChg>
      <pc:sldChg chg="add del">
        <pc:chgData name="Roth, Dan" userId="18da4c67-dd89-43a7-9856-8592f867a23c" providerId="ADAL" clId="{2C0671EC-9D91-4E0B-A06A-58A2EE31ABEF}" dt="2019-12-06T06:05:05.693" v="3484"/>
        <pc:sldMkLst>
          <pc:docMk/>
          <pc:sldMk cId="2594218731" sldId="1420"/>
        </pc:sldMkLst>
      </pc:sldChg>
      <pc:sldChg chg="addSp modSp add modAnim">
        <pc:chgData name="Roth, Dan" userId="18da4c67-dd89-43a7-9856-8592f867a23c" providerId="ADAL" clId="{2C0671EC-9D91-4E0B-A06A-58A2EE31ABEF}" dt="2019-12-06T07:22:56.246" v="5258" actId="1076"/>
        <pc:sldMkLst>
          <pc:docMk/>
          <pc:sldMk cId="2378263320" sldId="1421"/>
        </pc:sldMkLst>
        <pc:spChg chg="add">
          <ac:chgData name="Roth, Dan" userId="18da4c67-dd89-43a7-9856-8592f867a23c" providerId="ADAL" clId="{2C0671EC-9D91-4E0B-A06A-58A2EE31ABEF}" dt="2019-12-06T07:22:20.062" v="5255"/>
          <ac:spMkLst>
            <pc:docMk/>
            <pc:sldMk cId="2378263320" sldId="1421"/>
            <ac:spMk id="9" creationId="{CD2FAFFF-E001-48DE-B9A3-225957F7565A}"/>
          </ac:spMkLst>
        </pc:spChg>
        <pc:spChg chg="add mod">
          <ac:chgData name="Roth, Dan" userId="18da4c67-dd89-43a7-9856-8592f867a23c" providerId="ADAL" clId="{2C0671EC-9D91-4E0B-A06A-58A2EE31ABEF}" dt="2019-12-06T07:22:56.246" v="5258" actId="1076"/>
          <ac:spMkLst>
            <pc:docMk/>
            <pc:sldMk cId="2378263320" sldId="1421"/>
            <ac:spMk id="10" creationId="{EF5A51D7-9BCE-42A6-96B3-B41EF0EA2545}"/>
          </ac:spMkLst>
        </pc:spChg>
      </pc:sldChg>
      <pc:sldChg chg="add del">
        <pc:chgData name="Roth, Dan" userId="18da4c67-dd89-43a7-9856-8592f867a23c" providerId="ADAL" clId="{2C0671EC-9D91-4E0B-A06A-58A2EE31ABEF}" dt="2019-12-06T06:05:05.693" v="3484"/>
        <pc:sldMkLst>
          <pc:docMk/>
          <pc:sldMk cId="3101821911" sldId="1421"/>
        </pc:sldMkLst>
      </pc:sldChg>
      <pc:sldChg chg="delSp modSp add delAnim">
        <pc:chgData name="Roth, Dan" userId="18da4c67-dd89-43a7-9856-8592f867a23c" providerId="ADAL" clId="{2C0671EC-9D91-4E0B-A06A-58A2EE31ABEF}" dt="2019-12-06T13:49:40.429" v="5434" actId="478"/>
        <pc:sldMkLst>
          <pc:docMk/>
          <pc:sldMk cId="39706000" sldId="1422"/>
        </pc:sldMkLst>
        <pc:spChg chg="mod">
          <ac:chgData name="Roth, Dan" userId="18da4c67-dd89-43a7-9856-8592f867a23c" providerId="ADAL" clId="{2C0671EC-9D91-4E0B-A06A-58A2EE31ABEF}" dt="2019-12-06T07:23:54.172" v="5268" actId="1036"/>
          <ac:spMkLst>
            <pc:docMk/>
            <pc:sldMk cId="39706000" sldId="1422"/>
            <ac:spMk id="9" creationId="{CD2FAFFF-E001-48DE-B9A3-225957F7565A}"/>
          </ac:spMkLst>
        </pc:spChg>
        <pc:spChg chg="del">
          <ac:chgData name="Roth, Dan" userId="18da4c67-dd89-43a7-9856-8592f867a23c" providerId="ADAL" clId="{2C0671EC-9D91-4E0B-A06A-58A2EE31ABEF}" dt="2019-12-06T13:49:40.429" v="5434" actId="478"/>
          <ac:spMkLst>
            <pc:docMk/>
            <pc:sldMk cId="39706000" sldId="1422"/>
            <ac:spMk id="10" creationId="{EF5A51D7-9BCE-42A6-96B3-B41EF0EA2545}"/>
          </ac:spMkLst>
        </pc:spChg>
      </pc:sldChg>
      <pc:sldChg chg="add del">
        <pc:chgData name="Roth, Dan" userId="18da4c67-dd89-43a7-9856-8592f867a23c" providerId="ADAL" clId="{2C0671EC-9D91-4E0B-A06A-58A2EE31ABEF}" dt="2019-12-06T06:05:05.693" v="3484"/>
        <pc:sldMkLst>
          <pc:docMk/>
          <pc:sldMk cId="133203145" sldId="1422"/>
        </pc:sldMkLst>
      </pc:sldChg>
      <pc:sldChg chg="add del">
        <pc:chgData name="Roth, Dan" userId="18da4c67-dd89-43a7-9856-8592f867a23c" providerId="ADAL" clId="{2C0671EC-9D91-4E0B-A06A-58A2EE31ABEF}" dt="2019-12-06T06:05:05.693" v="3484"/>
        <pc:sldMkLst>
          <pc:docMk/>
          <pc:sldMk cId="3648984749" sldId="1423"/>
        </pc:sldMkLst>
      </pc:sldChg>
      <pc:sldChg chg="delSp add delAnim">
        <pc:chgData name="Roth, Dan" userId="18da4c67-dd89-43a7-9856-8592f867a23c" providerId="ADAL" clId="{2C0671EC-9D91-4E0B-A06A-58A2EE31ABEF}" dt="2019-12-13T14:54:05.283" v="5818" actId="478"/>
        <pc:sldMkLst>
          <pc:docMk/>
          <pc:sldMk cId="4087997763" sldId="1423"/>
        </pc:sldMkLst>
        <pc:spChg chg="del">
          <ac:chgData name="Roth, Dan" userId="18da4c67-dd89-43a7-9856-8592f867a23c" providerId="ADAL" clId="{2C0671EC-9D91-4E0B-A06A-58A2EE31ABEF}" dt="2019-12-13T14:54:05.283" v="5818" actId="478"/>
          <ac:spMkLst>
            <pc:docMk/>
            <pc:sldMk cId="4087997763" sldId="1423"/>
            <ac:spMk id="21" creationId="{67EF9C92-586A-4C20-9FA8-7D1F6BD00C74}"/>
          </ac:spMkLst>
        </pc:spChg>
        <pc:spChg chg="del">
          <ac:chgData name="Roth, Dan" userId="18da4c67-dd89-43a7-9856-8592f867a23c" providerId="ADAL" clId="{2C0671EC-9D91-4E0B-A06A-58A2EE31ABEF}" dt="2019-12-13T14:54:01.190" v="5817" actId="478"/>
          <ac:spMkLst>
            <pc:docMk/>
            <pc:sldMk cId="4087997763" sldId="1423"/>
            <ac:spMk id="22" creationId="{86AE5FF4-75B1-48C2-8E72-8B2785640579}"/>
          </ac:spMkLst>
        </pc:spChg>
      </pc:sldChg>
      <pc:sldChg chg="add del">
        <pc:chgData name="Roth, Dan" userId="18da4c67-dd89-43a7-9856-8592f867a23c" providerId="ADAL" clId="{2C0671EC-9D91-4E0B-A06A-58A2EE31ABEF}" dt="2019-12-06T06:05:05.693" v="3484"/>
        <pc:sldMkLst>
          <pc:docMk/>
          <pc:sldMk cId="385266012" sldId="1424"/>
        </pc:sldMkLst>
      </pc:sldChg>
      <pc:sldMasterChg chg="delSldLayout">
        <pc:chgData name="Roth, Dan" userId="18da4c67-dd89-43a7-9856-8592f867a23c" providerId="ADAL" clId="{2C0671EC-9D91-4E0B-A06A-58A2EE31ABEF}" dt="2019-12-06T04:56:14.446" v="3231" actId="2696"/>
        <pc:sldMasterMkLst>
          <pc:docMk/>
          <pc:sldMasterMk cId="139450675" sldId="2147483660"/>
        </pc:sldMasterMkLst>
        <pc:sldLayoutChg chg="del">
          <pc:chgData name="Roth, Dan" userId="18da4c67-dd89-43a7-9856-8592f867a23c" providerId="ADAL" clId="{2C0671EC-9D91-4E0B-A06A-58A2EE31ABEF}" dt="2019-12-06T04:56:14.446" v="3231" actId="2696"/>
          <pc:sldLayoutMkLst>
            <pc:docMk/>
            <pc:sldMasterMk cId="139450675" sldId="2147483660"/>
            <pc:sldLayoutMk cId="2116712023" sldId="2147483670"/>
          </pc:sldLayoutMkLst>
        </pc:sldLayoutChg>
      </pc:sldMasterChg>
    </pc:docChg>
  </pc:docChgLst>
  <pc:docChgLst>
    <pc:chgData name="Dan Roth" userId="18da4c67-dd89-43a7-9856-8592f867a23c" providerId="ADAL" clId="{7F4E2EDB-D8DC-43DB-960C-58B1BC3D42F5}"/>
    <pc:docChg chg="custSel addSld modSld">
      <pc:chgData name="Dan Roth" userId="18da4c67-dd89-43a7-9856-8592f867a23c" providerId="ADAL" clId="{7F4E2EDB-D8DC-43DB-960C-58B1BC3D42F5}" dt="2019-05-27T06:21:55.122" v="372" actId="113"/>
      <pc:docMkLst>
        <pc:docMk/>
      </pc:docMkLst>
      <pc:sldChg chg="modSp">
        <pc:chgData name="Dan Roth" userId="18da4c67-dd89-43a7-9856-8592f867a23c" providerId="ADAL" clId="{7F4E2EDB-D8DC-43DB-960C-58B1BC3D42F5}" dt="2019-05-26T07:51:16.871" v="6"/>
        <pc:sldMkLst>
          <pc:docMk/>
          <pc:sldMk cId="144345531" sldId="385"/>
        </pc:sldMkLst>
        <pc:spChg chg="mod">
          <ac:chgData name="Dan Roth" userId="18da4c67-dd89-43a7-9856-8592f867a23c" providerId="ADAL" clId="{7F4E2EDB-D8DC-43DB-960C-58B1BC3D42F5}" dt="2019-05-26T07:51:16.871" v="6"/>
          <ac:spMkLst>
            <pc:docMk/>
            <pc:sldMk cId="144345531" sldId="385"/>
            <ac:spMk id="50178" creationId="{00000000-0000-0000-0000-000000000000}"/>
          </ac:spMkLst>
        </pc:spChg>
      </pc:sldChg>
      <pc:sldChg chg="modAnim">
        <pc:chgData name="Dan Roth" userId="18da4c67-dd89-43a7-9856-8592f867a23c" providerId="ADAL" clId="{7F4E2EDB-D8DC-43DB-960C-58B1BC3D42F5}" dt="2019-05-26T09:03:40.936" v="163"/>
        <pc:sldMkLst>
          <pc:docMk/>
          <pc:sldMk cId="3071081106" sldId="448"/>
        </pc:sldMkLst>
      </pc:sldChg>
      <pc:sldChg chg="modSp">
        <pc:chgData name="Dan Roth" userId="18da4c67-dd89-43a7-9856-8592f867a23c" providerId="ADAL" clId="{7F4E2EDB-D8DC-43DB-960C-58B1BC3D42F5}" dt="2019-05-26T08:29:15.752" v="153" actId="114"/>
        <pc:sldMkLst>
          <pc:docMk/>
          <pc:sldMk cId="2198765369" sldId="482"/>
        </pc:sldMkLst>
        <pc:spChg chg="mod">
          <ac:chgData name="Dan Roth" userId="18da4c67-dd89-43a7-9856-8592f867a23c" providerId="ADAL" clId="{7F4E2EDB-D8DC-43DB-960C-58B1BC3D42F5}" dt="2019-05-26T08:29:15.752" v="153" actId="114"/>
          <ac:spMkLst>
            <pc:docMk/>
            <pc:sldMk cId="2198765369" sldId="482"/>
            <ac:spMk id="2" creationId="{00000000-0000-0000-0000-000000000000}"/>
          </ac:spMkLst>
        </pc:spChg>
      </pc:sldChg>
      <pc:sldChg chg="modSp">
        <pc:chgData name="Dan Roth" userId="18da4c67-dd89-43a7-9856-8592f867a23c" providerId="ADAL" clId="{7F4E2EDB-D8DC-43DB-960C-58B1BC3D42F5}" dt="2019-05-26T09:13:26.779" v="182" actId="113"/>
        <pc:sldMkLst>
          <pc:docMk/>
          <pc:sldMk cId="3010260867" sldId="517"/>
        </pc:sldMkLst>
        <pc:spChg chg="mod">
          <ac:chgData name="Dan Roth" userId="18da4c67-dd89-43a7-9856-8592f867a23c" providerId="ADAL" clId="{7F4E2EDB-D8DC-43DB-960C-58B1BC3D42F5}" dt="2019-05-26T09:13:26.779" v="182" actId="113"/>
          <ac:spMkLst>
            <pc:docMk/>
            <pc:sldMk cId="3010260867" sldId="517"/>
            <ac:spMk id="9" creationId="{C329B03F-F15B-4DDF-A0BD-A087B6870306}"/>
          </ac:spMkLst>
        </pc:spChg>
      </pc:sldChg>
      <pc:sldChg chg="modSp modAnim">
        <pc:chgData name="Dan Roth" userId="18da4c67-dd89-43a7-9856-8592f867a23c" providerId="ADAL" clId="{7F4E2EDB-D8DC-43DB-960C-58B1BC3D42F5}" dt="2019-05-27T06:19:03.383" v="370"/>
        <pc:sldMkLst>
          <pc:docMk/>
          <pc:sldMk cId="2450023312" sldId="526"/>
        </pc:sldMkLst>
        <pc:spChg chg="mod">
          <ac:chgData name="Dan Roth" userId="18da4c67-dd89-43a7-9856-8592f867a23c" providerId="ADAL" clId="{7F4E2EDB-D8DC-43DB-960C-58B1BC3D42F5}" dt="2019-05-26T09:15:33.557" v="204" actId="113"/>
          <ac:spMkLst>
            <pc:docMk/>
            <pc:sldMk cId="2450023312" sldId="526"/>
            <ac:spMk id="7" creationId="{00000000-0000-0000-0000-000000000000}"/>
          </ac:spMkLst>
        </pc:spChg>
        <pc:spChg chg="mod">
          <ac:chgData name="Dan Roth" userId="18da4c67-dd89-43a7-9856-8592f867a23c" providerId="ADAL" clId="{7F4E2EDB-D8DC-43DB-960C-58B1BC3D42F5}" dt="2019-05-26T09:15:40.532" v="205" actId="113"/>
          <ac:spMkLst>
            <pc:docMk/>
            <pc:sldMk cId="2450023312" sldId="526"/>
            <ac:spMk id="10" creationId="{2AB1F6A2-54CA-4864-9459-2FA95B2F7B75}"/>
          </ac:spMkLst>
        </pc:spChg>
      </pc:sldChg>
      <pc:sldChg chg="modSp">
        <pc:chgData name="Dan Roth" userId="18da4c67-dd89-43a7-9856-8592f867a23c" providerId="ADAL" clId="{7F4E2EDB-D8DC-43DB-960C-58B1BC3D42F5}" dt="2019-05-27T06:16:17.035" v="364" actId="404"/>
        <pc:sldMkLst>
          <pc:docMk/>
          <pc:sldMk cId="1173615815" sldId="590"/>
        </pc:sldMkLst>
        <pc:spChg chg="mod">
          <ac:chgData name="Dan Roth" userId="18da4c67-dd89-43a7-9856-8592f867a23c" providerId="ADAL" clId="{7F4E2EDB-D8DC-43DB-960C-58B1BC3D42F5}" dt="2019-05-27T06:16:17.035" v="364" actId="404"/>
          <ac:spMkLst>
            <pc:docMk/>
            <pc:sldMk cId="1173615815" sldId="590"/>
            <ac:spMk id="2" creationId="{00000000-0000-0000-0000-000000000000}"/>
          </ac:spMkLst>
        </pc:spChg>
      </pc:sldChg>
      <pc:sldChg chg="modSp">
        <pc:chgData name="Dan Roth" userId="18da4c67-dd89-43a7-9856-8592f867a23c" providerId="ADAL" clId="{7F4E2EDB-D8DC-43DB-960C-58B1BC3D42F5}" dt="2019-05-26T08:29:50.502" v="154" actId="12788"/>
        <pc:sldMkLst>
          <pc:docMk/>
          <pc:sldMk cId="1258585523" sldId="612"/>
        </pc:sldMkLst>
        <pc:spChg chg="mod">
          <ac:chgData name="Dan Roth" userId="18da4c67-dd89-43a7-9856-8592f867a23c" providerId="ADAL" clId="{7F4E2EDB-D8DC-43DB-960C-58B1BC3D42F5}" dt="2019-05-26T08:29:50.502" v="154" actId="12788"/>
          <ac:spMkLst>
            <pc:docMk/>
            <pc:sldMk cId="1258585523" sldId="612"/>
            <ac:spMk id="19" creationId="{00000000-0000-0000-0000-000000000000}"/>
          </ac:spMkLst>
        </pc:spChg>
      </pc:sldChg>
      <pc:sldChg chg="delSp">
        <pc:chgData name="Dan Roth" userId="18da4c67-dd89-43a7-9856-8592f867a23c" providerId="ADAL" clId="{7F4E2EDB-D8DC-43DB-960C-58B1BC3D42F5}" dt="2019-05-27T06:08:41.186" v="348" actId="478"/>
        <pc:sldMkLst>
          <pc:docMk/>
          <pc:sldMk cId="1439283589" sldId="624"/>
        </pc:sldMkLst>
        <pc:spChg chg="del">
          <ac:chgData name="Dan Roth" userId="18da4c67-dd89-43a7-9856-8592f867a23c" providerId="ADAL" clId="{7F4E2EDB-D8DC-43DB-960C-58B1BC3D42F5}" dt="2019-05-27T06:08:41.186" v="348" actId="478"/>
          <ac:spMkLst>
            <pc:docMk/>
            <pc:sldMk cId="1439283589" sldId="624"/>
            <ac:spMk id="6" creationId="{C420F712-81E6-4A0D-9914-75377E4127C3}"/>
          </ac:spMkLst>
        </pc:spChg>
      </pc:sldChg>
      <pc:sldChg chg="addSp modSp add modAnim">
        <pc:chgData name="Dan Roth" userId="18da4c67-dd89-43a7-9856-8592f867a23c" providerId="ADAL" clId="{7F4E2EDB-D8DC-43DB-960C-58B1BC3D42F5}" dt="2019-05-27T05:30:45.796" v="271" actId="12788"/>
        <pc:sldMkLst>
          <pc:docMk/>
          <pc:sldMk cId="0" sldId="678"/>
        </pc:sldMkLst>
        <pc:spChg chg="add">
          <ac:chgData name="Dan Roth" userId="18da4c67-dd89-43a7-9856-8592f867a23c" providerId="ADAL" clId="{7F4E2EDB-D8DC-43DB-960C-58B1BC3D42F5}" dt="2019-05-26T08:15:03.795" v="12"/>
          <ac:spMkLst>
            <pc:docMk/>
            <pc:sldMk cId="0" sldId="678"/>
            <ac:spMk id="7" creationId="{20ACC8F0-FB29-466E-96F8-A9DF1008F35D}"/>
          </ac:spMkLst>
        </pc:spChg>
        <pc:picChg chg="mod">
          <ac:chgData name="Dan Roth" userId="18da4c67-dd89-43a7-9856-8592f867a23c" providerId="ADAL" clId="{7F4E2EDB-D8DC-43DB-960C-58B1BC3D42F5}" dt="2019-05-27T05:30:45.796" v="271" actId="12788"/>
          <ac:picMkLst>
            <pc:docMk/>
            <pc:sldMk cId="0" sldId="678"/>
            <ac:picMk id="1022980" creationId="{1D7CF643-6392-43AD-9806-072E2E166359}"/>
          </ac:picMkLst>
        </pc:picChg>
      </pc:sldChg>
      <pc:sldChg chg="modSp">
        <pc:chgData name="Dan Roth" userId="18da4c67-dd89-43a7-9856-8592f867a23c" providerId="ADAL" clId="{7F4E2EDB-D8DC-43DB-960C-58B1BC3D42F5}" dt="2019-05-26T08:37:27.177" v="159"/>
        <pc:sldMkLst>
          <pc:docMk/>
          <pc:sldMk cId="2150309772" sldId="744"/>
        </pc:sldMkLst>
        <pc:spChg chg="mod">
          <ac:chgData name="Dan Roth" userId="18da4c67-dd89-43a7-9856-8592f867a23c" providerId="ADAL" clId="{7F4E2EDB-D8DC-43DB-960C-58B1BC3D42F5}" dt="2019-05-26T08:37:27.177" v="159"/>
          <ac:spMkLst>
            <pc:docMk/>
            <pc:sldMk cId="2150309772" sldId="744"/>
            <ac:spMk id="18" creationId="{25A6A15E-08E7-4EC5-8245-3594F89371D0}"/>
          </ac:spMkLst>
        </pc:spChg>
      </pc:sldChg>
      <pc:sldChg chg="delSp">
        <pc:chgData name="Dan Roth" userId="18da4c67-dd89-43a7-9856-8592f867a23c" providerId="ADAL" clId="{7F4E2EDB-D8DC-43DB-960C-58B1BC3D42F5}" dt="2019-05-27T06:08:54.451" v="349" actId="478"/>
        <pc:sldMkLst>
          <pc:docMk/>
          <pc:sldMk cId="2753567696" sldId="754"/>
        </pc:sldMkLst>
        <pc:spChg chg="del">
          <ac:chgData name="Dan Roth" userId="18da4c67-dd89-43a7-9856-8592f867a23c" providerId="ADAL" clId="{7F4E2EDB-D8DC-43DB-960C-58B1BC3D42F5}" dt="2019-05-27T06:08:54.451" v="349" actId="478"/>
          <ac:spMkLst>
            <pc:docMk/>
            <pc:sldMk cId="2753567696" sldId="754"/>
            <ac:spMk id="3" creationId="{2F7A3E14-633D-4CE4-B3DB-A5CB3CD7DEEB}"/>
          </ac:spMkLst>
        </pc:spChg>
      </pc:sldChg>
      <pc:sldChg chg="addSp delSp modSp">
        <pc:chgData name="Dan Roth" userId="18da4c67-dd89-43a7-9856-8592f867a23c" providerId="ADAL" clId="{7F4E2EDB-D8DC-43DB-960C-58B1BC3D42F5}" dt="2019-05-26T08:36:32.922" v="158"/>
        <pc:sldMkLst>
          <pc:docMk/>
          <pc:sldMk cId="3785013207" sldId="785"/>
        </pc:sldMkLst>
        <pc:spChg chg="add del mod">
          <ac:chgData name="Dan Roth" userId="18da4c67-dd89-43a7-9856-8592f867a23c" providerId="ADAL" clId="{7F4E2EDB-D8DC-43DB-960C-58B1BC3D42F5}" dt="2019-05-26T08:35:28.759" v="155"/>
          <ac:spMkLst>
            <pc:docMk/>
            <pc:sldMk cId="3785013207" sldId="785"/>
            <ac:spMk id="5" creationId="{C0299D39-CC32-4483-8EF0-E7EDF7DC91B0}"/>
          </ac:spMkLst>
        </pc:spChg>
        <pc:spChg chg="add del mod">
          <ac:chgData name="Dan Roth" userId="18da4c67-dd89-43a7-9856-8592f867a23c" providerId="ADAL" clId="{7F4E2EDB-D8DC-43DB-960C-58B1BC3D42F5}" dt="2019-05-26T08:35:50.868" v="156"/>
          <ac:spMkLst>
            <pc:docMk/>
            <pc:sldMk cId="3785013207" sldId="785"/>
            <ac:spMk id="7" creationId="{F2CE18CD-E750-4FC7-B353-EDA058336954}"/>
          </ac:spMkLst>
        </pc:spChg>
        <pc:spChg chg="add del mod">
          <ac:chgData name="Dan Roth" userId="18da4c67-dd89-43a7-9856-8592f867a23c" providerId="ADAL" clId="{7F4E2EDB-D8DC-43DB-960C-58B1BC3D42F5}" dt="2019-05-26T08:36:02.582" v="157"/>
          <ac:spMkLst>
            <pc:docMk/>
            <pc:sldMk cId="3785013207" sldId="785"/>
            <ac:spMk id="9" creationId="{FBD7AE0C-EE75-4593-AC32-A871DD7C2EBC}"/>
          </ac:spMkLst>
        </pc:spChg>
        <pc:spChg chg="add del mod">
          <ac:chgData name="Dan Roth" userId="18da4c67-dd89-43a7-9856-8592f867a23c" providerId="ADAL" clId="{7F4E2EDB-D8DC-43DB-960C-58B1BC3D42F5}" dt="2019-05-26T08:36:02.582" v="157"/>
          <ac:spMkLst>
            <pc:docMk/>
            <pc:sldMk cId="3785013207" sldId="785"/>
            <ac:spMk id="10" creationId="{C53BA0C0-3635-4A98-94A6-380A1E330E36}"/>
          </ac:spMkLst>
        </pc:spChg>
        <pc:spChg chg="add mod">
          <ac:chgData name="Dan Roth" userId="18da4c67-dd89-43a7-9856-8592f867a23c" providerId="ADAL" clId="{7F4E2EDB-D8DC-43DB-960C-58B1BC3D42F5}" dt="2019-05-26T08:36:32.922" v="158"/>
          <ac:spMkLst>
            <pc:docMk/>
            <pc:sldMk cId="3785013207" sldId="785"/>
            <ac:spMk id="11" creationId="{6B4AD909-2076-461B-B8EE-C2217EC4CE95}"/>
          </ac:spMkLst>
        </pc:spChg>
      </pc:sldChg>
      <pc:sldChg chg="modSp modAnim">
        <pc:chgData name="Dan Roth" userId="18da4c67-dd89-43a7-9856-8592f867a23c" providerId="ADAL" clId="{7F4E2EDB-D8DC-43DB-960C-58B1BC3D42F5}" dt="2019-05-27T05:30:08.375" v="270" actId="6549"/>
        <pc:sldMkLst>
          <pc:docMk/>
          <pc:sldMk cId="2144188295" sldId="1263"/>
        </pc:sldMkLst>
        <pc:spChg chg="mod">
          <ac:chgData name="Dan Roth" userId="18da4c67-dd89-43a7-9856-8592f867a23c" providerId="ADAL" clId="{7F4E2EDB-D8DC-43DB-960C-58B1BC3D42F5}" dt="2019-05-26T08:08:14.452" v="10" actId="113"/>
          <ac:spMkLst>
            <pc:docMk/>
            <pc:sldMk cId="2144188295" sldId="1263"/>
            <ac:spMk id="3" creationId="{1E6276C3-E48C-494F-9637-7B2D9A383D30}"/>
          </ac:spMkLst>
        </pc:spChg>
        <pc:spChg chg="mod">
          <ac:chgData name="Dan Roth" userId="18da4c67-dd89-43a7-9856-8592f867a23c" providerId="ADAL" clId="{7F4E2EDB-D8DC-43DB-960C-58B1BC3D42F5}" dt="2019-05-27T05:30:08.375" v="270" actId="6549"/>
          <ac:spMkLst>
            <pc:docMk/>
            <pc:sldMk cId="2144188295" sldId="1263"/>
            <ac:spMk id="9" creationId="{9421FAAC-903C-482F-BCF9-A8E83A62A525}"/>
          </ac:spMkLst>
        </pc:spChg>
      </pc:sldChg>
      <pc:sldChg chg="modSp">
        <pc:chgData name="Dan Roth" userId="18da4c67-dd89-43a7-9856-8592f867a23c" providerId="ADAL" clId="{7F4E2EDB-D8DC-43DB-960C-58B1BC3D42F5}" dt="2019-05-26T08:18:12.773" v="38" actId="6549"/>
        <pc:sldMkLst>
          <pc:docMk/>
          <pc:sldMk cId="1685955748" sldId="1272"/>
        </pc:sldMkLst>
        <pc:spChg chg="mod">
          <ac:chgData name="Dan Roth" userId="18da4c67-dd89-43a7-9856-8592f867a23c" providerId="ADAL" clId="{7F4E2EDB-D8DC-43DB-960C-58B1BC3D42F5}" dt="2019-05-26T08:18:12.773" v="38" actId="6549"/>
          <ac:spMkLst>
            <pc:docMk/>
            <pc:sldMk cId="1685955748" sldId="1272"/>
            <ac:spMk id="3" creationId="{77A72FCE-525F-4150-80D3-EFA8F449A2A6}"/>
          </ac:spMkLst>
        </pc:spChg>
      </pc:sldChg>
      <pc:sldChg chg="modSp">
        <pc:chgData name="Dan Roth" userId="18da4c67-dd89-43a7-9856-8592f867a23c" providerId="ADAL" clId="{7F4E2EDB-D8DC-43DB-960C-58B1BC3D42F5}" dt="2019-05-27T05:39:03.241" v="329" actId="1038"/>
        <pc:sldMkLst>
          <pc:docMk/>
          <pc:sldMk cId="819782201" sldId="1273"/>
        </pc:sldMkLst>
        <pc:spChg chg="mod">
          <ac:chgData name="Dan Roth" userId="18da4c67-dd89-43a7-9856-8592f867a23c" providerId="ADAL" clId="{7F4E2EDB-D8DC-43DB-960C-58B1BC3D42F5}" dt="2019-05-27T05:39:03.241" v="329" actId="1038"/>
          <ac:spMkLst>
            <pc:docMk/>
            <pc:sldMk cId="819782201" sldId="1273"/>
            <ac:spMk id="24" creationId="{687C43B7-A106-4249-BFB5-19F1D14D28E2}"/>
          </ac:spMkLst>
        </pc:spChg>
        <pc:spChg chg="mod">
          <ac:chgData name="Dan Roth" userId="18da4c67-dd89-43a7-9856-8592f867a23c" providerId="ADAL" clId="{7F4E2EDB-D8DC-43DB-960C-58B1BC3D42F5}" dt="2019-05-27T05:38:49.230" v="284" actId="20577"/>
          <ac:spMkLst>
            <pc:docMk/>
            <pc:sldMk cId="819782201" sldId="1273"/>
            <ac:spMk id="28" creationId="{77EB7A18-EDF6-436F-A574-265A001E0DD5}"/>
          </ac:spMkLst>
        </pc:spChg>
        <pc:spChg chg="mod">
          <ac:chgData name="Dan Roth" userId="18da4c67-dd89-43a7-9856-8592f867a23c" providerId="ADAL" clId="{7F4E2EDB-D8DC-43DB-960C-58B1BC3D42F5}" dt="2019-05-27T05:36:56.232" v="274" actId="14100"/>
          <ac:spMkLst>
            <pc:docMk/>
            <pc:sldMk cId="819782201" sldId="1273"/>
            <ac:spMk id="61459" creationId="{00000000-0000-0000-0000-000000000000}"/>
          </ac:spMkLst>
        </pc:spChg>
        <pc:grpChg chg="mod">
          <ac:chgData name="Dan Roth" userId="18da4c67-dd89-43a7-9856-8592f867a23c" providerId="ADAL" clId="{7F4E2EDB-D8DC-43DB-960C-58B1BC3D42F5}" dt="2019-05-27T05:36:43.308" v="272" actId="1076"/>
          <ac:grpSpMkLst>
            <pc:docMk/>
            <pc:sldMk cId="819782201" sldId="1273"/>
            <ac:grpSpMk id="5" creationId="{00000000-0000-0000-0000-000000000000}"/>
          </ac:grpSpMkLst>
        </pc:grpChg>
      </pc:sldChg>
      <pc:sldChg chg="modSp modAnim">
        <pc:chgData name="Dan Roth" userId="18da4c67-dd89-43a7-9856-8592f867a23c" providerId="ADAL" clId="{7F4E2EDB-D8DC-43DB-960C-58B1BC3D42F5}" dt="2019-05-26T08:27:04.570" v="151" actId="113"/>
        <pc:sldMkLst>
          <pc:docMk/>
          <pc:sldMk cId="1956819189" sldId="1276"/>
        </pc:sldMkLst>
        <pc:spChg chg="mod">
          <ac:chgData name="Dan Roth" userId="18da4c67-dd89-43a7-9856-8592f867a23c" providerId="ADAL" clId="{7F4E2EDB-D8DC-43DB-960C-58B1BC3D42F5}" dt="2019-05-26T08:27:04.570" v="151" actId="113"/>
          <ac:spMkLst>
            <pc:docMk/>
            <pc:sldMk cId="1956819189" sldId="1276"/>
            <ac:spMk id="3" creationId="{9D97316F-6B52-439C-9D56-2F01771FC364}"/>
          </ac:spMkLst>
        </pc:spChg>
      </pc:sldChg>
      <pc:sldChg chg="modSp">
        <pc:chgData name="Dan Roth" userId="18da4c67-dd89-43a7-9856-8592f867a23c" providerId="ADAL" clId="{7F4E2EDB-D8DC-43DB-960C-58B1BC3D42F5}" dt="2019-05-27T06:07:35.078" v="346" actId="404"/>
        <pc:sldMkLst>
          <pc:docMk/>
          <pc:sldMk cId="1285764961" sldId="1283"/>
        </pc:sldMkLst>
        <pc:spChg chg="mod">
          <ac:chgData name="Dan Roth" userId="18da4c67-dd89-43a7-9856-8592f867a23c" providerId="ADAL" clId="{7F4E2EDB-D8DC-43DB-960C-58B1BC3D42F5}" dt="2019-05-27T06:07:35.078" v="346" actId="404"/>
          <ac:spMkLst>
            <pc:docMk/>
            <pc:sldMk cId="1285764961" sldId="1283"/>
            <ac:spMk id="3" creationId="{54A3A4E4-E0BC-49C1-8DD3-28049194875F}"/>
          </ac:spMkLst>
        </pc:spChg>
      </pc:sldChg>
      <pc:sldChg chg="addSp modSp modAnim">
        <pc:chgData name="Dan Roth" userId="18da4c67-dd89-43a7-9856-8592f867a23c" providerId="ADAL" clId="{7F4E2EDB-D8DC-43DB-960C-58B1BC3D42F5}" dt="2019-05-27T06:18:08.323" v="369"/>
        <pc:sldMkLst>
          <pc:docMk/>
          <pc:sldMk cId="4236429995" sldId="1284"/>
        </pc:sldMkLst>
        <pc:spChg chg="mod">
          <ac:chgData name="Dan Roth" userId="18da4c67-dd89-43a7-9856-8592f867a23c" providerId="ADAL" clId="{7F4E2EDB-D8DC-43DB-960C-58B1BC3D42F5}" dt="2019-05-26T09:12:28.216" v="181" actId="6549"/>
          <ac:spMkLst>
            <pc:docMk/>
            <pc:sldMk cId="4236429995" sldId="1284"/>
            <ac:spMk id="3" creationId="{9D97316F-6B52-439C-9D56-2F01771FC364}"/>
          </ac:spMkLst>
        </pc:spChg>
        <pc:spChg chg="add mod">
          <ac:chgData name="Dan Roth" userId="18da4c67-dd89-43a7-9856-8592f867a23c" providerId="ADAL" clId="{7F4E2EDB-D8DC-43DB-960C-58B1BC3D42F5}" dt="2019-05-27T06:17:32.501" v="367" actId="208"/>
          <ac:spMkLst>
            <pc:docMk/>
            <pc:sldMk cId="4236429995" sldId="1284"/>
            <ac:spMk id="7" creationId="{2724BBC6-F8EE-4377-82E0-D192DA46976F}"/>
          </ac:spMkLst>
        </pc:spChg>
      </pc:sldChg>
      <pc:sldChg chg="modSp">
        <pc:chgData name="Dan Roth" userId="18da4c67-dd89-43a7-9856-8592f867a23c" providerId="ADAL" clId="{7F4E2EDB-D8DC-43DB-960C-58B1BC3D42F5}" dt="2019-05-27T06:21:55.122" v="372" actId="113"/>
        <pc:sldMkLst>
          <pc:docMk/>
          <pc:sldMk cId="3135463179" sldId="1291"/>
        </pc:sldMkLst>
        <pc:spChg chg="mod">
          <ac:chgData name="Dan Roth" userId="18da4c67-dd89-43a7-9856-8592f867a23c" providerId="ADAL" clId="{7F4E2EDB-D8DC-43DB-960C-58B1BC3D42F5}" dt="2019-05-27T06:21:55.122" v="372" actId="113"/>
          <ac:spMkLst>
            <pc:docMk/>
            <pc:sldMk cId="3135463179" sldId="1291"/>
            <ac:spMk id="3" creationId="{9D97316F-6B52-439C-9D56-2F01771FC364}"/>
          </ac:spMkLst>
        </pc:spChg>
      </pc:sldChg>
      <pc:sldChg chg="addSp delSp modSp add modTransition">
        <pc:chgData name="Dan Roth" userId="18da4c67-dd89-43a7-9856-8592f867a23c" providerId="ADAL" clId="{7F4E2EDB-D8DC-43DB-960C-58B1BC3D42F5}" dt="2019-05-26T09:02:36.783" v="162"/>
        <pc:sldMkLst>
          <pc:docMk/>
          <pc:sldMk cId="923125021" sldId="1400"/>
        </pc:sldMkLst>
        <pc:spChg chg="add del mod">
          <ac:chgData name="Dan Roth" userId="18da4c67-dd89-43a7-9856-8592f867a23c" providerId="ADAL" clId="{7F4E2EDB-D8DC-43DB-960C-58B1BC3D42F5}" dt="2019-05-26T08:57:06.954" v="161"/>
          <ac:spMkLst>
            <pc:docMk/>
            <pc:sldMk cId="923125021" sldId="1400"/>
            <ac:spMk id="5" creationId="{D43D2196-A31C-4A75-89BE-EE4EBB95D21D}"/>
          </ac:spMkLst>
        </pc:spChg>
        <pc:spChg chg="add del mod">
          <ac:chgData name="Dan Roth" userId="18da4c67-dd89-43a7-9856-8592f867a23c" providerId="ADAL" clId="{7F4E2EDB-D8DC-43DB-960C-58B1BC3D42F5}" dt="2019-05-26T08:57:06.954" v="161"/>
          <ac:spMkLst>
            <pc:docMk/>
            <pc:sldMk cId="923125021" sldId="1400"/>
            <ac:spMk id="6" creationId="{5F6EB0BC-562A-4944-A788-9F6892FB9CF3}"/>
          </ac:spMkLst>
        </pc:spChg>
        <pc:spChg chg="add del mod">
          <ac:chgData name="Dan Roth" userId="18da4c67-dd89-43a7-9856-8592f867a23c" providerId="ADAL" clId="{7F4E2EDB-D8DC-43DB-960C-58B1BC3D42F5}" dt="2019-05-26T08:57:06.954" v="161"/>
          <ac:spMkLst>
            <pc:docMk/>
            <pc:sldMk cId="923125021" sldId="1400"/>
            <ac:spMk id="7" creationId="{9C94D4E2-5097-40E5-8296-567F4064BA71}"/>
          </ac:spMkLst>
        </pc:spChg>
        <pc:spChg chg="add del mod">
          <ac:chgData name="Dan Roth" userId="18da4c67-dd89-43a7-9856-8592f867a23c" providerId="ADAL" clId="{7F4E2EDB-D8DC-43DB-960C-58B1BC3D42F5}" dt="2019-05-26T08:57:06.954" v="161"/>
          <ac:spMkLst>
            <pc:docMk/>
            <pc:sldMk cId="923125021" sldId="1400"/>
            <ac:spMk id="13" creationId="{0F045986-223C-40EC-95DF-41B995C530E6}"/>
          </ac:spMkLst>
        </pc:spChg>
        <pc:spChg chg="add del mod">
          <ac:chgData name="Dan Roth" userId="18da4c67-dd89-43a7-9856-8592f867a23c" providerId="ADAL" clId="{7F4E2EDB-D8DC-43DB-960C-58B1BC3D42F5}" dt="2019-05-26T08:57:06.954" v="161"/>
          <ac:spMkLst>
            <pc:docMk/>
            <pc:sldMk cId="923125021" sldId="1400"/>
            <ac:spMk id="15" creationId="{4324A07D-7760-49B7-93B2-4C57DBB76C39}"/>
          </ac:spMkLst>
        </pc:spChg>
      </pc:sldChg>
      <pc:sldChg chg="addSp add modAnim">
        <pc:chgData name="Dan Roth" userId="18da4c67-dd89-43a7-9856-8592f867a23c" providerId="ADAL" clId="{7F4E2EDB-D8DC-43DB-960C-58B1BC3D42F5}" dt="2019-05-27T06:08:19.305" v="347"/>
        <pc:sldMkLst>
          <pc:docMk/>
          <pc:sldMk cId="3026417490" sldId="1401"/>
        </pc:sldMkLst>
        <pc:cxnChg chg="add">
          <ac:chgData name="Dan Roth" userId="18da4c67-dd89-43a7-9856-8592f867a23c" providerId="ADAL" clId="{7F4E2EDB-D8DC-43DB-960C-58B1BC3D42F5}" dt="2019-05-26T09:07:52.860" v="165"/>
          <ac:cxnSpMkLst>
            <pc:docMk/>
            <pc:sldMk cId="3026417490" sldId="1401"/>
            <ac:cxnSpMk id="6" creationId="{4790CE58-18C8-4E64-992D-FACF67A38FAA}"/>
          </ac:cxnSpMkLst>
        </pc:cxnChg>
      </pc:sldChg>
      <pc:sldChg chg="addSp modSp add">
        <pc:chgData name="Dan Roth" userId="18da4c67-dd89-43a7-9856-8592f867a23c" providerId="ADAL" clId="{7F4E2EDB-D8DC-43DB-960C-58B1BC3D42F5}" dt="2019-05-26T09:58:27.572" v="217" actId="553"/>
        <pc:sldMkLst>
          <pc:docMk/>
          <pc:sldMk cId="3635769924" sldId="1402"/>
        </pc:sldMkLst>
        <pc:spChg chg="add mod">
          <ac:chgData name="Dan Roth" userId="18da4c67-dd89-43a7-9856-8592f867a23c" providerId="ADAL" clId="{7F4E2EDB-D8DC-43DB-960C-58B1BC3D42F5}" dt="2019-05-26T09:58:27.572" v="217" actId="553"/>
          <ac:spMkLst>
            <pc:docMk/>
            <pc:sldMk cId="3635769924" sldId="1402"/>
            <ac:spMk id="6" creationId="{FD9DB9F0-1A28-4708-B679-33D6621B66B3}"/>
          </ac:spMkLst>
        </pc:spChg>
        <pc:spChg chg="add mod">
          <ac:chgData name="Dan Roth" userId="18da4c67-dd89-43a7-9856-8592f867a23c" providerId="ADAL" clId="{7F4E2EDB-D8DC-43DB-960C-58B1BC3D42F5}" dt="2019-05-26T09:58:27.572" v="217" actId="553"/>
          <ac:spMkLst>
            <pc:docMk/>
            <pc:sldMk cId="3635769924" sldId="1402"/>
            <ac:spMk id="7" creationId="{55F56510-B4A3-4D5B-B834-ABD32E817149}"/>
          </ac:spMkLst>
        </pc:spChg>
        <pc:picChg chg="add">
          <ac:chgData name="Dan Roth" userId="18da4c67-dd89-43a7-9856-8592f867a23c" providerId="ADAL" clId="{7F4E2EDB-D8DC-43DB-960C-58B1BC3D42F5}" dt="2019-05-26T09:43:53.756" v="207"/>
          <ac:picMkLst>
            <pc:docMk/>
            <pc:sldMk cId="3635769924" sldId="1402"/>
            <ac:picMk id="5" creationId="{084BF2E9-3213-406E-A269-D8D4E57ECF14}"/>
          </ac:picMkLst>
        </pc:picChg>
      </pc:sldChg>
      <pc:sldChg chg="add modTransition modAnim">
        <pc:chgData name="Dan Roth" userId="18da4c67-dd89-43a7-9856-8592f867a23c" providerId="ADAL" clId="{7F4E2EDB-D8DC-43DB-960C-58B1BC3D42F5}" dt="2019-05-26T09:47:58.766" v="210"/>
        <pc:sldMkLst>
          <pc:docMk/>
          <pc:sldMk cId="6290910" sldId="1403"/>
        </pc:sldMkLst>
      </pc:sldChg>
      <pc:sldChg chg="addSp add">
        <pc:chgData name="Dan Roth" userId="18da4c67-dd89-43a7-9856-8592f867a23c" providerId="ADAL" clId="{7F4E2EDB-D8DC-43DB-960C-58B1BC3D42F5}" dt="2019-05-26T09:56:48.730" v="216"/>
        <pc:sldMkLst>
          <pc:docMk/>
          <pc:sldMk cId="558400769" sldId="1404"/>
        </pc:sldMkLst>
        <pc:picChg chg="add">
          <ac:chgData name="Dan Roth" userId="18da4c67-dd89-43a7-9856-8592f867a23c" providerId="ADAL" clId="{7F4E2EDB-D8DC-43DB-960C-58B1BC3D42F5}" dt="2019-05-26T09:56:48.730" v="216"/>
          <ac:picMkLst>
            <pc:docMk/>
            <pc:sldMk cId="558400769" sldId="1404"/>
            <ac:picMk id="3" creationId="{FBF535BF-A51A-48F3-B898-4CC9D0ADBA11}"/>
          </ac:picMkLst>
        </pc:picChg>
      </pc:sldChg>
    </pc:docChg>
  </pc:docChgLst>
  <pc:docChgLst>
    <pc:chgData name="Roth, Dan" userId="18da4c67-dd89-43a7-9856-8592f867a23c" providerId="ADAL" clId="{4DB94221-10F3-43B0-BD01-625C7D83C596}"/>
    <pc:docChg chg="addSld modSld">
      <pc:chgData name="Roth, Dan" userId="18da4c67-dd89-43a7-9856-8592f867a23c" providerId="ADAL" clId="{4DB94221-10F3-43B0-BD01-625C7D83C596}" dt="2020-12-10T19:39:50.367" v="519"/>
      <pc:docMkLst>
        <pc:docMk/>
      </pc:docMkLst>
      <pc:sldChg chg="modSp mod">
        <pc:chgData name="Roth, Dan" userId="18da4c67-dd89-43a7-9856-8592f867a23c" providerId="ADAL" clId="{4DB94221-10F3-43B0-BD01-625C7D83C596}" dt="2020-12-10T05:03:50.128" v="20" actId="20577"/>
        <pc:sldMkLst>
          <pc:docMk/>
          <pc:sldMk cId="144345531" sldId="385"/>
        </pc:sldMkLst>
        <pc:spChg chg="mod">
          <ac:chgData name="Roth, Dan" userId="18da4c67-dd89-43a7-9856-8592f867a23c" providerId="ADAL" clId="{4DB94221-10F3-43B0-BD01-625C7D83C596}" dt="2020-12-10T05:03:50.128" v="20" actId="20577"/>
          <ac:spMkLst>
            <pc:docMk/>
            <pc:sldMk cId="144345531" sldId="385"/>
            <ac:spMk id="50178" creationId="{00000000-0000-0000-0000-000000000000}"/>
          </ac:spMkLst>
        </pc:spChg>
      </pc:sldChg>
      <pc:sldChg chg="modSp mod">
        <pc:chgData name="Roth, Dan" userId="18da4c67-dd89-43a7-9856-8592f867a23c" providerId="ADAL" clId="{4DB94221-10F3-43B0-BD01-625C7D83C596}" dt="2020-12-10T05:33:48.179" v="285" actId="6549"/>
        <pc:sldMkLst>
          <pc:docMk/>
          <pc:sldMk cId="665106831" sldId="404"/>
        </pc:sldMkLst>
        <pc:spChg chg="mod">
          <ac:chgData name="Roth, Dan" userId="18da4c67-dd89-43a7-9856-8592f867a23c" providerId="ADAL" clId="{4DB94221-10F3-43B0-BD01-625C7D83C596}" dt="2020-12-10T05:33:48.179" v="285" actId="6549"/>
          <ac:spMkLst>
            <pc:docMk/>
            <pc:sldMk cId="665106831" sldId="404"/>
            <ac:spMk id="2" creationId="{C89E4181-165C-0244-B327-BFEFD371AD4C}"/>
          </ac:spMkLst>
        </pc:spChg>
      </pc:sldChg>
      <pc:sldChg chg="addSp modSp mod">
        <pc:chgData name="Roth, Dan" userId="18da4c67-dd89-43a7-9856-8592f867a23c" providerId="ADAL" clId="{4DB94221-10F3-43B0-BD01-625C7D83C596}" dt="2020-12-10T19:19:40.707" v="512" actId="113"/>
        <pc:sldMkLst>
          <pc:docMk/>
          <pc:sldMk cId="2315554258" sldId="814"/>
        </pc:sldMkLst>
        <pc:spChg chg="mod">
          <ac:chgData name="Roth, Dan" userId="18da4c67-dd89-43a7-9856-8592f867a23c" providerId="ADAL" clId="{4DB94221-10F3-43B0-BD01-625C7D83C596}" dt="2020-12-10T19:08:28.203" v="507" actId="20577"/>
          <ac:spMkLst>
            <pc:docMk/>
            <pc:sldMk cId="2315554258" sldId="814"/>
            <ac:spMk id="2" creationId="{9AEB6739-9774-4889-8148-A093067CB408}"/>
          </ac:spMkLst>
        </pc:spChg>
        <pc:spChg chg="mod">
          <ac:chgData name="Roth, Dan" userId="18da4c67-dd89-43a7-9856-8592f867a23c" providerId="ADAL" clId="{4DB94221-10F3-43B0-BD01-625C7D83C596}" dt="2020-12-10T19:19:40.707" v="512" actId="113"/>
          <ac:spMkLst>
            <pc:docMk/>
            <pc:sldMk cId="2315554258" sldId="814"/>
            <ac:spMk id="3" creationId="{8318BC65-9C22-4459-9326-4AF483462038}"/>
          </ac:spMkLst>
        </pc:spChg>
        <pc:spChg chg="add mod">
          <ac:chgData name="Roth, Dan" userId="18da4c67-dd89-43a7-9856-8592f867a23c" providerId="ADAL" clId="{4DB94221-10F3-43B0-BD01-625C7D83C596}" dt="2020-12-10T05:52:30.296" v="403" actId="208"/>
          <ac:spMkLst>
            <pc:docMk/>
            <pc:sldMk cId="2315554258" sldId="814"/>
            <ac:spMk id="4" creationId="{54302441-5F5B-4045-BAF6-4162848F30F6}"/>
          </ac:spMkLst>
        </pc:spChg>
      </pc:sldChg>
      <pc:sldChg chg="modSp mod">
        <pc:chgData name="Roth, Dan" userId="18da4c67-dd89-43a7-9856-8592f867a23c" providerId="ADAL" clId="{4DB94221-10F3-43B0-BD01-625C7D83C596}" dt="2020-12-10T19:17:55.839" v="511" actId="20577"/>
        <pc:sldMkLst>
          <pc:docMk/>
          <pc:sldMk cId="1754418963" sldId="817"/>
        </pc:sldMkLst>
        <pc:spChg chg="mod">
          <ac:chgData name="Roth, Dan" userId="18da4c67-dd89-43a7-9856-8592f867a23c" providerId="ADAL" clId="{4DB94221-10F3-43B0-BD01-625C7D83C596}" dt="2020-12-10T19:17:55.839" v="511" actId="20577"/>
          <ac:spMkLst>
            <pc:docMk/>
            <pc:sldMk cId="1754418963" sldId="817"/>
            <ac:spMk id="2" creationId="{280F848A-EB3F-0947-A898-2BD4B1F7A5C9}"/>
          </ac:spMkLst>
        </pc:spChg>
      </pc:sldChg>
      <pc:sldChg chg="addSp modSp mod modAnim">
        <pc:chgData name="Roth, Dan" userId="18da4c67-dd89-43a7-9856-8592f867a23c" providerId="ADAL" clId="{4DB94221-10F3-43B0-BD01-625C7D83C596}" dt="2020-12-10T05:49:07.328" v="381"/>
        <pc:sldMkLst>
          <pc:docMk/>
          <pc:sldMk cId="3792530919" sldId="852"/>
        </pc:sldMkLst>
        <pc:spChg chg="add mod">
          <ac:chgData name="Roth, Dan" userId="18da4c67-dd89-43a7-9856-8592f867a23c" providerId="ADAL" clId="{4DB94221-10F3-43B0-BD01-625C7D83C596}" dt="2020-12-10T05:48:06.229" v="380" actId="113"/>
          <ac:spMkLst>
            <pc:docMk/>
            <pc:sldMk cId="3792530919" sldId="852"/>
            <ac:spMk id="13" creationId="{161090C6-E89D-45C6-AC85-618C31131E5F}"/>
          </ac:spMkLst>
        </pc:spChg>
      </pc:sldChg>
      <pc:sldChg chg="addSp modSp mod modAnim">
        <pc:chgData name="Roth, Dan" userId="18da4c67-dd89-43a7-9856-8592f867a23c" providerId="ADAL" clId="{4DB94221-10F3-43B0-BD01-625C7D83C596}" dt="2020-12-10T05:20:55.314" v="167"/>
        <pc:sldMkLst>
          <pc:docMk/>
          <pc:sldMk cId="2144188295" sldId="1263"/>
        </pc:sldMkLst>
        <pc:spChg chg="add mod">
          <ac:chgData name="Roth, Dan" userId="18da4c67-dd89-43a7-9856-8592f867a23c" providerId="ADAL" clId="{4DB94221-10F3-43B0-BD01-625C7D83C596}" dt="2020-12-10T05:16:51.940" v="63" actId="1076"/>
          <ac:spMkLst>
            <pc:docMk/>
            <pc:sldMk cId="2144188295" sldId="1263"/>
            <ac:spMk id="10" creationId="{DA3596A2-D396-4156-A92C-30BF1850D093}"/>
          </ac:spMkLst>
        </pc:spChg>
        <pc:spChg chg="add mod">
          <ac:chgData name="Roth, Dan" userId="18da4c67-dd89-43a7-9856-8592f867a23c" providerId="ADAL" clId="{4DB94221-10F3-43B0-BD01-625C7D83C596}" dt="2020-12-10T05:16:42.554" v="62" actId="1076"/>
          <ac:spMkLst>
            <pc:docMk/>
            <pc:sldMk cId="2144188295" sldId="1263"/>
            <ac:spMk id="11" creationId="{623D00AB-F674-4051-9407-D06305E3C80B}"/>
          </ac:spMkLst>
        </pc:spChg>
        <pc:spChg chg="add mod">
          <ac:chgData name="Roth, Dan" userId="18da4c67-dd89-43a7-9856-8592f867a23c" providerId="ADAL" clId="{4DB94221-10F3-43B0-BD01-625C7D83C596}" dt="2020-12-10T05:18:54.527" v="157" actId="1037"/>
          <ac:spMkLst>
            <pc:docMk/>
            <pc:sldMk cId="2144188295" sldId="1263"/>
            <ac:spMk id="12" creationId="{4BC21833-5CCC-4053-9012-2EBD363C1B85}"/>
          </ac:spMkLst>
        </pc:spChg>
      </pc:sldChg>
      <pc:sldChg chg="modSp modAnim">
        <pc:chgData name="Roth, Dan" userId="18da4c67-dd89-43a7-9856-8592f867a23c" providerId="ADAL" clId="{4DB94221-10F3-43B0-BD01-625C7D83C596}" dt="2020-12-10T05:12:53.730" v="59"/>
        <pc:sldMkLst>
          <pc:docMk/>
          <pc:sldMk cId="4087997763" sldId="1423"/>
        </pc:sldMkLst>
        <pc:spChg chg="mod">
          <ac:chgData name="Roth, Dan" userId="18da4c67-dd89-43a7-9856-8592f867a23c" providerId="ADAL" clId="{4DB94221-10F3-43B0-BD01-625C7D83C596}" dt="2020-12-10T05:09:08.082" v="44" actId="20577"/>
          <ac:spMkLst>
            <pc:docMk/>
            <pc:sldMk cId="4087997763" sldId="1423"/>
            <ac:spMk id="17" creationId="{C90C6D30-FB57-4AAB-9543-A18FF4B92A90}"/>
          </ac:spMkLst>
        </pc:spChg>
      </pc:sldChg>
      <pc:sldChg chg="modSp mod">
        <pc:chgData name="Roth, Dan" userId="18da4c67-dd89-43a7-9856-8592f867a23c" providerId="ADAL" clId="{4DB94221-10F3-43B0-BD01-625C7D83C596}" dt="2020-12-10T05:31:53.810" v="264" actId="12788"/>
        <pc:sldMkLst>
          <pc:docMk/>
          <pc:sldMk cId="3327488310" sldId="1454"/>
        </pc:sldMkLst>
        <pc:spChg chg="mod">
          <ac:chgData name="Roth, Dan" userId="18da4c67-dd89-43a7-9856-8592f867a23c" providerId="ADAL" clId="{4DB94221-10F3-43B0-BD01-625C7D83C596}" dt="2020-12-10T05:31:53.810" v="264" actId="12788"/>
          <ac:spMkLst>
            <pc:docMk/>
            <pc:sldMk cId="3327488310" sldId="1454"/>
            <ac:spMk id="23" creationId="{9B12C2E3-D1AE-4839-9217-B44ED5B50689}"/>
          </ac:spMkLst>
        </pc:spChg>
      </pc:sldChg>
      <pc:sldChg chg="add">
        <pc:chgData name="Roth, Dan" userId="18da4c67-dd89-43a7-9856-8592f867a23c" providerId="ADAL" clId="{4DB94221-10F3-43B0-BD01-625C7D83C596}" dt="2020-12-10T19:39:50.367" v="519"/>
        <pc:sldMkLst>
          <pc:docMk/>
          <pc:sldMk cId="2919447387" sldId="1479"/>
        </pc:sldMkLst>
      </pc:sldChg>
      <pc:sldChg chg="addSp delSp modSp modAnim">
        <pc:chgData name="Roth, Dan" userId="18da4c67-dd89-43a7-9856-8592f867a23c" providerId="ADAL" clId="{4DB94221-10F3-43B0-BD01-625C7D83C596}" dt="2020-12-10T18:56:27.245" v="419"/>
        <pc:sldMkLst>
          <pc:docMk/>
          <pc:sldMk cId="3930438624" sldId="1493"/>
        </pc:sldMkLst>
        <pc:picChg chg="add del">
          <ac:chgData name="Roth, Dan" userId="18da4c67-dd89-43a7-9856-8592f867a23c" providerId="ADAL" clId="{4DB94221-10F3-43B0-BD01-625C7D83C596}" dt="2020-12-10T18:55:02.702" v="407"/>
          <ac:picMkLst>
            <pc:docMk/>
            <pc:sldMk cId="3930438624" sldId="1493"/>
            <ac:picMk id="1026" creationId="{D42FC8BD-FAA1-432F-ADC8-4FD0E41B67B7}"/>
          </ac:picMkLst>
        </pc:picChg>
        <pc:picChg chg="add mod">
          <ac:chgData name="Roth, Dan" userId="18da4c67-dd89-43a7-9856-8592f867a23c" providerId="ADAL" clId="{4DB94221-10F3-43B0-BD01-625C7D83C596}" dt="2020-12-10T18:56:14.129" v="417" actId="167"/>
          <ac:picMkLst>
            <pc:docMk/>
            <pc:sldMk cId="3930438624" sldId="1493"/>
            <ac:picMk id="1028" creationId="{4E4FEB1F-E505-4DC0-9959-1EDE30FAEDFF}"/>
          </ac:picMkLst>
        </pc:picChg>
      </pc:sldChg>
      <pc:sldChg chg="addSp modSp modAnim">
        <pc:chgData name="Roth, Dan" userId="18da4c67-dd89-43a7-9856-8592f867a23c" providerId="ADAL" clId="{4DB94221-10F3-43B0-BD01-625C7D83C596}" dt="2020-12-10T19:06:58.686" v="506" actId="167"/>
        <pc:sldMkLst>
          <pc:docMk/>
          <pc:sldMk cId="1032109655" sldId="1496"/>
        </pc:sldMkLst>
        <pc:picChg chg="add mod">
          <ac:chgData name="Roth, Dan" userId="18da4c67-dd89-43a7-9856-8592f867a23c" providerId="ADAL" clId="{4DB94221-10F3-43B0-BD01-625C7D83C596}" dt="2020-12-10T19:06:58.686" v="506" actId="167"/>
          <ac:picMkLst>
            <pc:docMk/>
            <pc:sldMk cId="1032109655" sldId="1496"/>
            <ac:picMk id="15" creationId="{0EBCEC91-CD88-473C-9DB6-F1D07E1C666C}"/>
          </ac:picMkLst>
        </pc:picChg>
      </pc:sldChg>
      <pc:sldChg chg="addSp modSp mod modAnim">
        <pc:chgData name="Roth, Dan" userId="18da4c67-dd89-43a7-9856-8592f867a23c" providerId="ADAL" clId="{4DB94221-10F3-43B0-BD01-625C7D83C596}" dt="2020-12-10T05:44:43.550" v="364" actId="113"/>
        <pc:sldMkLst>
          <pc:docMk/>
          <pc:sldMk cId="1569928949" sldId="1540"/>
        </pc:sldMkLst>
        <pc:spChg chg="add mod">
          <ac:chgData name="Roth, Dan" userId="18da4c67-dd89-43a7-9856-8592f867a23c" providerId="ADAL" clId="{4DB94221-10F3-43B0-BD01-625C7D83C596}" dt="2020-12-10T05:44:43.550" v="364" actId="113"/>
          <ac:spMkLst>
            <pc:docMk/>
            <pc:sldMk cId="1569928949" sldId="1540"/>
            <ac:spMk id="16" creationId="{2A57A51D-DD99-4C77-9F8B-E2570812215A}"/>
          </ac:spMkLst>
        </pc:spChg>
      </pc:sldChg>
      <pc:sldChg chg="addSp modSp mod modAnim">
        <pc:chgData name="Roth, Dan" userId="18da4c67-dd89-43a7-9856-8592f867a23c" providerId="ADAL" clId="{4DB94221-10F3-43B0-BD01-625C7D83C596}" dt="2020-12-10T19:26:25.247" v="518"/>
        <pc:sldMkLst>
          <pc:docMk/>
          <pc:sldMk cId="2505440600" sldId="1553"/>
        </pc:sldMkLst>
        <pc:spChg chg="mod">
          <ac:chgData name="Roth, Dan" userId="18da4c67-dd89-43a7-9856-8592f867a23c" providerId="ADAL" clId="{4DB94221-10F3-43B0-BD01-625C7D83C596}" dt="2020-12-10T19:16:42.374" v="509" actId="20577"/>
          <ac:spMkLst>
            <pc:docMk/>
            <pc:sldMk cId="2505440600" sldId="1553"/>
            <ac:spMk id="3" creationId="{8318BC65-9C22-4459-9326-4AF483462038}"/>
          </ac:spMkLst>
        </pc:spChg>
        <pc:spChg chg="add mod">
          <ac:chgData name="Roth, Dan" userId="18da4c67-dd89-43a7-9856-8592f867a23c" providerId="ADAL" clId="{4DB94221-10F3-43B0-BD01-625C7D83C596}" dt="2020-12-10T19:25:28.733" v="515" actId="208"/>
          <ac:spMkLst>
            <pc:docMk/>
            <pc:sldMk cId="2505440600" sldId="1553"/>
            <ac:spMk id="5" creationId="{08A372A6-F0A3-4CD4-96A2-AE39C1E786D7}"/>
          </ac:spMkLst>
        </pc:spChg>
        <pc:spChg chg="add mod">
          <ac:chgData name="Roth, Dan" userId="18da4c67-dd89-43a7-9856-8592f867a23c" providerId="ADAL" clId="{4DB94221-10F3-43B0-BD01-625C7D83C596}" dt="2020-12-10T05:54:05.769" v="404"/>
          <ac:spMkLst>
            <pc:docMk/>
            <pc:sldMk cId="2505440600" sldId="1553"/>
            <ac:spMk id="11" creationId="{E277B34F-30AD-4512-8615-A27D726E4443}"/>
          </ac:spMkLst>
        </pc:spChg>
      </pc:sldChg>
    </pc:docChg>
  </pc:docChgLst>
  <pc:docChgLst>
    <pc:chgData name="Roth, Dan" userId="18da4c67-dd89-43a7-9856-8592f867a23c" providerId="ADAL" clId="{698BC40D-3440-4629-BA5B-CB63CA225431}"/>
    <pc:docChg chg="modSld">
      <pc:chgData name="Roth, Dan" userId="18da4c67-dd89-43a7-9856-8592f867a23c" providerId="ADAL" clId="{698BC40D-3440-4629-BA5B-CB63CA225431}" dt="2019-09-26T02:35:17.844" v="15" actId="403"/>
      <pc:docMkLst>
        <pc:docMk/>
      </pc:docMkLst>
      <pc:sldChg chg="modNotesTx">
        <pc:chgData name="Roth, Dan" userId="18da4c67-dd89-43a7-9856-8592f867a23c" providerId="ADAL" clId="{698BC40D-3440-4629-BA5B-CB63CA225431}" dt="2019-09-26T02:35:17.844" v="15" actId="403"/>
        <pc:sldMkLst>
          <pc:docMk/>
          <pc:sldMk cId="3010260867" sldId="517"/>
        </pc:sldMkLst>
      </pc:sldChg>
      <pc:sldChg chg="delSp">
        <pc:chgData name="Roth, Dan" userId="18da4c67-dd89-43a7-9856-8592f867a23c" providerId="ADAL" clId="{698BC40D-3440-4629-BA5B-CB63CA225431}" dt="2019-09-26T02:33:13.104" v="2" actId="478"/>
        <pc:sldMkLst>
          <pc:docMk/>
          <pc:sldMk cId="2497973301" sldId="793"/>
        </pc:sldMkLst>
        <pc:spChg chg="del">
          <ac:chgData name="Roth, Dan" userId="18da4c67-dd89-43a7-9856-8592f867a23c" providerId="ADAL" clId="{698BC40D-3440-4629-BA5B-CB63CA225431}" dt="2019-09-26T02:33:13.104" v="2" actId="478"/>
          <ac:spMkLst>
            <pc:docMk/>
            <pc:sldMk cId="2497973301" sldId="793"/>
            <ac:spMk id="4" creationId="{CDA80D02-917E-47D7-9A64-87DE9B4CB505}"/>
          </ac:spMkLst>
        </pc:spChg>
      </pc:sldChg>
      <pc:sldChg chg="delSp">
        <pc:chgData name="Roth, Dan" userId="18da4c67-dd89-43a7-9856-8592f867a23c" providerId="ADAL" clId="{698BC40D-3440-4629-BA5B-CB63CA225431}" dt="2019-09-26T02:33:06.497" v="1" actId="478"/>
        <pc:sldMkLst>
          <pc:docMk/>
          <pc:sldMk cId="2360945601" sldId="794"/>
        </pc:sldMkLst>
        <pc:spChg chg="del">
          <ac:chgData name="Roth, Dan" userId="18da4c67-dd89-43a7-9856-8592f867a23c" providerId="ADAL" clId="{698BC40D-3440-4629-BA5B-CB63CA225431}" dt="2019-09-26T02:33:06.497" v="1" actId="478"/>
          <ac:spMkLst>
            <pc:docMk/>
            <pc:sldMk cId="2360945601" sldId="794"/>
            <ac:spMk id="5" creationId="{C5D6B868-54BA-4D46-8A4F-F868B36FE259}"/>
          </ac:spMkLst>
        </pc:spChg>
      </pc:sldChg>
      <pc:sldChg chg="delSp">
        <pc:chgData name="Roth, Dan" userId="18da4c67-dd89-43a7-9856-8592f867a23c" providerId="ADAL" clId="{698BC40D-3440-4629-BA5B-CB63CA225431}" dt="2019-09-26T02:32:58.198" v="0" actId="478"/>
        <pc:sldMkLst>
          <pc:docMk/>
          <pc:sldMk cId="3338056154" sldId="795"/>
        </pc:sldMkLst>
        <pc:spChg chg="del">
          <ac:chgData name="Roth, Dan" userId="18da4c67-dd89-43a7-9856-8592f867a23c" providerId="ADAL" clId="{698BC40D-3440-4629-BA5B-CB63CA225431}" dt="2019-09-26T02:32:58.198" v="0" actId="478"/>
          <ac:spMkLst>
            <pc:docMk/>
            <pc:sldMk cId="3338056154" sldId="795"/>
            <ac:spMk id="5" creationId="{AAC3FB61-8CF7-434A-A86F-9798659450A0}"/>
          </ac:spMkLst>
        </pc:spChg>
      </pc:sldChg>
      <pc:sldChg chg="delSp">
        <pc:chgData name="Roth, Dan" userId="18da4c67-dd89-43a7-9856-8592f867a23c" providerId="ADAL" clId="{698BC40D-3440-4629-BA5B-CB63CA225431}" dt="2019-09-26T02:34:57.881" v="3" actId="478"/>
        <pc:sldMkLst>
          <pc:docMk/>
          <pc:sldMk cId="50620730" sldId="834"/>
        </pc:sldMkLst>
        <pc:spChg chg="del">
          <ac:chgData name="Roth, Dan" userId="18da4c67-dd89-43a7-9856-8592f867a23c" providerId="ADAL" clId="{698BC40D-3440-4629-BA5B-CB63CA225431}" dt="2019-09-26T02:34:57.881" v="3" actId="478"/>
          <ac:spMkLst>
            <pc:docMk/>
            <pc:sldMk cId="50620730" sldId="834"/>
            <ac:spMk id="3" creationId="{4BDCAB26-0C03-4F46-A1D9-385A2F693C83}"/>
          </ac:spMkLst>
        </pc:spChg>
      </pc:sldChg>
    </pc:docChg>
  </pc:docChgLst>
  <pc:docChgLst>
    <pc:chgData name="Roth, Dan" userId="18da4c67-dd89-43a7-9856-8592f867a23c" providerId="ADAL" clId="{F231C210-A8BC-4E70-8EA9-B225B58A1383}"/>
    <pc:docChg chg="delSld modSld sldOrd delSection modSection">
      <pc:chgData name="Roth, Dan" userId="18da4c67-dd89-43a7-9856-8592f867a23c" providerId="ADAL" clId="{F231C210-A8BC-4E70-8EA9-B225B58A1383}" dt="2019-05-31T17:00:49.551" v="15" actId="18676"/>
      <pc:docMkLst>
        <pc:docMk/>
      </pc:docMkLst>
      <pc:sldChg chg="del">
        <pc:chgData name="Roth, Dan" userId="18da4c67-dd89-43a7-9856-8592f867a23c" providerId="ADAL" clId="{F231C210-A8BC-4E70-8EA9-B225B58A1383}" dt="2019-05-31T16:59:56.552" v="9" actId="2696"/>
        <pc:sldMkLst>
          <pc:docMk/>
          <pc:sldMk cId="122013090" sldId="304"/>
        </pc:sldMkLst>
      </pc:sldChg>
      <pc:sldChg chg="del">
        <pc:chgData name="Roth, Dan" userId="18da4c67-dd89-43a7-9856-8592f867a23c" providerId="ADAL" clId="{F231C210-A8BC-4E70-8EA9-B225B58A1383}" dt="2019-05-31T16:59:59.529" v="10" actId="2696"/>
        <pc:sldMkLst>
          <pc:docMk/>
          <pc:sldMk cId="3857214851" sldId="443"/>
        </pc:sldMkLst>
      </pc:sldChg>
      <pc:sldChg chg="del">
        <pc:chgData name="Roth, Dan" userId="18da4c67-dd89-43a7-9856-8592f867a23c" providerId="ADAL" clId="{F231C210-A8BC-4E70-8EA9-B225B58A1383}" dt="2019-05-31T16:56:57.756" v="0" actId="2696"/>
        <pc:sldMkLst>
          <pc:docMk/>
          <pc:sldMk cId="3694448280" sldId="550"/>
        </pc:sldMkLst>
      </pc:sldChg>
      <pc:sldChg chg="del">
        <pc:chgData name="Roth, Dan" userId="18da4c67-dd89-43a7-9856-8592f867a23c" providerId="ADAL" clId="{F231C210-A8BC-4E70-8EA9-B225B58A1383}" dt="2019-05-31T16:59:49.217" v="6" actId="2696"/>
        <pc:sldMkLst>
          <pc:docMk/>
          <pc:sldMk cId="2517633902" sldId="755"/>
        </pc:sldMkLst>
      </pc:sldChg>
      <pc:sldChg chg="del">
        <pc:chgData name="Roth, Dan" userId="18da4c67-dd89-43a7-9856-8592f867a23c" providerId="ADAL" clId="{F231C210-A8BC-4E70-8EA9-B225B58A1383}" dt="2019-05-31T16:59:51.368" v="7" actId="2696"/>
        <pc:sldMkLst>
          <pc:docMk/>
          <pc:sldMk cId="3765521070" sldId="756"/>
        </pc:sldMkLst>
      </pc:sldChg>
      <pc:sldChg chg="del">
        <pc:chgData name="Roth, Dan" userId="18da4c67-dd89-43a7-9856-8592f867a23c" providerId="ADAL" clId="{F231C210-A8BC-4E70-8EA9-B225B58A1383}" dt="2019-05-31T16:59:54.691" v="8" actId="2696"/>
        <pc:sldMkLst>
          <pc:docMk/>
          <pc:sldMk cId="2017268585" sldId="757"/>
        </pc:sldMkLst>
      </pc:sldChg>
      <pc:sldChg chg="del">
        <pc:chgData name="Roth, Dan" userId="18da4c67-dd89-43a7-9856-8592f867a23c" providerId="ADAL" clId="{F231C210-A8BC-4E70-8EA9-B225B58A1383}" dt="2019-05-31T16:59:34.398" v="2" actId="2696"/>
        <pc:sldMkLst>
          <pc:docMk/>
          <pc:sldMk cId="2297970339" sldId="1285"/>
        </pc:sldMkLst>
      </pc:sldChg>
      <pc:sldChg chg="del">
        <pc:chgData name="Roth, Dan" userId="18da4c67-dd89-43a7-9856-8592f867a23c" providerId="ADAL" clId="{F231C210-A8BC-4E70-8EA9-B225B58A1383}" dt="2019-05-31T16:59:36.589" v="3" actId="2696"/>
        <pc:sldMkLst>
          <pc:docMk/>
          <pc:sldMk cId="1942325374" sldId="1286"/>
        </pc:sldMkLst>
      </pc:sldChg>
      <pc:sldChg chg="del">
        <pc:chgData name="Roth, Dan" userId="18da4c67-dd89-43a7-9856-8592f867a23c" providerId="ADAL" clId="{F231C210-A8BC-4E70-8EA9-B225B58A1383}" dt="2019-05-31T16:59:38.232" v="4" actId="2696"/>
        <pc:sldMkLst>
          <pc:docMk/>
          <pc:sldMk cId="3215348201" sldId="1287"/>
        </pc:sldMkLst>
      </pc:sldChg>
      <pc:sldChg chg="del">
        <pc:chgData name="Roth, Dan" userId="18da4c67-dd89-43a7-9856-8592f867a23c" providerId="ADAL" clId="{F231C210-A8BC-4E70-8EA9-B225B58A1383}" dt="2019-05-31T16:59:46.782" v="5" actId="2696"/>
        <pc:sldMkLst>
          <pc:docMk/>
          <pc:sldMk cId="681524899" sldId="1288"/>
        </pc:sldMkLst>
      </pc:sldChg>
      <pc:sldChg chg="del">
        <pc:chgData name="Roth, Dan" userId="18da4c67-dd89-43a7-9856-8592f867a23c" providerId="ADAL" clId="{F231C210-A8BC-4E70-8EA9-B225B58A1383}" dt="2019-05-31T16:57:20.542" v="1" actId="2696"/>
        <pc:sldMkLst>
          <pc:docMk/>
          <pc:sldMk cId="3747864256" sldId="1289"/>
        </pc:sldMkLst>
      </pc:sldChg>
      <pc:sldChg chg="ord">
        <pc:chgData name="Roth, Dan" userId="18da4c67-dd89-43a7-9856-8592f867a23c" providerId="ADAL" clId="{F231C210-A8BC-4E70-8EA9-B225B58A1383}" dt="2019-05-31T17:00:26.812" v="13"/>
        <pc:sldMkLst>
          <pc:docMk/>
          <pc:sldMk cId="667283528" sldId="1399"/>
        </pc:sldMkLst>
      </pc:sldChg>
    </pc:docChg>
  </pc:docChgLst>
  <pc:docChgLst>
    <pc:chgData name="Roth, Dan" userId="18da4c67-dd89-43a7-9856-8592f867a23c" providerId="ADAL" clId="{E9CF8E17-B2FD-4E76-B019-46C8A0BA3BF1}"/>
    <pc:docChg chg="mod delSld modSection">
      <pc:chgData name="Roth, Dan" userId="18da4c67-dd89-43a7-9856-8592f867a23c" providerId="ADAL" clId="{E9CF8E17-B2FD-4E76-B019-46C8A0BA3BF1}" dt="2020-03-28T15:10:32.820" v="3"/>
      <pc:docMkLst>
        <pc:docMk/>
      </pc:docMkLst>
      <pc:sldChg chg="del">
        <pc:chgData name="Roth, Dan" userId="18da4c67-dd89-43a7-9856-8592f867a23c" providerId="ADAL" clId="{E9CF8E17-B2FD-4E76-B019-46C8A0BA3BF1}" dt="2020-03-28T15:08:46.402" v="1" actId="47"/>
        <pc:sldMkLst>
          <pc:docMk/>
          <pc:sldMk cId="296393412" sldId="816"/>
        </pc:sldMkLst>
      </pc:sldChg>
      <pc:sldChg chg="del">
        <pc:chgData name="Roth, Dan" userId="18da4c67-dd89-43a7-9856-8592f867a23c" providerId="ADAL" clId="{E9CF8E17-B2FD-4E76-B019-46C8A0BA3BF1}" dt="2020-03-28T15:08:46.402" v="1" actId="47"/>
        <pc:sldMkLst>
          <pc:docMk/>
          <pc:sldMk cId="2568224833" sldId="817"/>
        </pc:sldMkLst>
      </pc:sldChg>
      <pc:sldChg chg="del">
        <pc:chgData name="Roth, Dan" userId="18da4c67-dd89-43a7-9856-8592f867a23c" providerId="ADAL" clId="{E9CF8E17-B2FD-4E76-B019-46C8A0BA3BF1}" dt="2020-03-28T15:08:59.359" v="2" actId="47"/>
        <pc:sldMkLst>
          <pc:docMk/>
          <pc:sldMk cId="1717805384" sldId="1266"/>
        </pc:sldMkLst>
      </pc:sldChg>
      <pc:sldChg chg="del">
        <pc:chgData name="Roth, Dan" userId="18da4c67-dd89-43a7-9856-8592f867a23c" providerId="ADAL" clId="{E9CF8E17-B2FD-4E76-B019-46C8A0BA3BF1}" dt="2020-03-28T15:08:46.402" v="1" actId="47"/>
        <pc:sldMkLst>
          <pc:docMk/>
          <pc:sldMk cId="3180727816" sldId="1457"/>
        </pc:sldMkLst>
      </pc:sldChg>
      <pc:sldChg chg="del">
        <pc:chgData name="Roth, Dan" userId="18da4c67-dd89-43a7-9856-8592f867a23c" providerId="ADAL" clId="{E9CF8E17-B2FD-4E76-B019-46C8A0BA3BF1}" dt="2020-03-28T15:08:59.359" v="2" actId="47"/>
        <pc:sldMkLst>
          <pc:docMk/>
          <pc:sldMk cId="985396956" sldId="1481"/>
        </pc:sldMkLst>
      </pc:sldChg>
    </pc:docChg>
  </pc:docChgLst>
  <pc:docChgLst>
    <pc:chgData name="Roth, Dan" userId="18da4c67-dd89-43a7-9856-8592f867a23c" providerId="ADAL" clId="{DDAFFD0C-2527-4A83-8435-D6E8F5314839}"/>
    <pc:docChg chg="undo custSel addSld delSld modSld modSection">
      <pc:chgData name="Roth, Dan" userId="18da4c67-dd89-43a7-9856-8592f867a23c" providerId="ADAL" clId="{DDAFFD0C-2527-4A83-8435-D6E8F5314839}" dt="2019-09-27T12:17:29.260" v="2191"/>
      <pc:docMkLst>
        <pc:docMk/>
      </pc:docMkLst>
      <pc:sldChg chg="addSp delSp modSp">
        <pc:chgData name="Roth, Dan" userId="18da4c67-dd89-43a7-9856-8592f867a23c" providerId="ADAL" clId="{DDAFFD0C-2527-4A83-8435-D6E8F5314839}" dt="2019-09-27T04:57:23.914" v="1811"/>
        <pc:sldMkLst>
          <pc:docMk/>
          <pc:sldMk cId="2734713411" sldId="283"/>
        </pc:sldMkLst>
        <pc:spChg chg="add del mod">
          <ac:chgData name="Roth, Dan" userId="18da4c67-dd89-43a7-9856-8592f867a23c" providerId="ADAL" clId="{DDAFFD0C-2527-4A83-8435-D6E8F5314839}" dt="2019-09-27T04:57:23.914" v="1811"/>
          <ac:spMkLst>
            <pc:docMk/>
            <pc:sldMk cId="2734713411" sldId="283"/>
            <ac:spMk id="3" creationId="{F42D8FCF-565B-4A83-B474-62DFAFA124D1}"/>
          </ac:spMkLst>
        </pc:spChg>
      </pc:sldChg>
      <pc:sldChg chg="modSp">
        <pc:chgData name="Roth, Dan" userId="18da4c67-dd89-43a7-9856-8592f867a23c" providerId="ADAL" clId="{DDAFFD0C-2527-4A83-8435-D6E8F5314839}" dt="2019-09-27T12:01:59.918" v="1989" actId="6549"/>
        <pc:sldMkLst>
          <pc:docMk/>
          <pc:sldMk cId="144345531" sldId="385"/>
        </pc:sldMkLst>
        <pc:spChg chg="mod">
          <ac:chgData name="Roth, Dan" userId="18da4c67-dd89-43a7-9856-8592f867a23c" providerId="ADAL" clId="{DDAFFD0C-2527-4A83-8435-D6E8F5314839}" dt="2019-09-27T12:01:59.918" v="1989" actId="6549"/>
          <ac:spMkLst>
            <pc:docMk/>
            <pc:sldMk cId="144345531" sldId="385"/>
            <ac:spMk id="50178" creationId="{00000000-0000-0000-0000-000000000000}"/>
          </ac:spMkLst>
        </pc:spChg>
      </pc:sldChg>
      <pc:sldChg chg="delSp">
        <pc:chgData name="Roth, Dan" userId="18da4c67-dd89-43a7-9856-8592f867a23c" providerId="ADAL" clId="{DDAFFD0C-2527-4A83-8435-D6E8F5314839}" dt="2019-09-26T16:52:52.984" v="383" actId="478"/>
        <pc:sldMkLst>
          <pc:docMk/>
          <pc:sldMk cId="3672234010" sldId="456"/>
        </pc:sldMkLst>
        <pc:spChg chg="del">
          <ac:chgData name="Roth, Dan" userId="18da4c67-dd89-43a7-9856-8592f867a23c" providerId="ADAL" clId="{DDAFFD0C-2527-4A83-8435-D6E8F5314839}" dt="2019-09-26T16:52:52.984" v="383" actId="478"/>
          <ac:spMkLst>
            <pc:docMk/>
            <pc:sldMk cId="3672234010" sldId="456"/>
            <ac:spMk id="6" creationId="{0E5A1BDB-2DBC-9D49-80A8-4313B74337BD}"/>
          </ac:spMkLst>
        </pc:spChg>
      </pc:sldChg>
      <pc:sldChg chg="addSp delSp modSp">
        <pc:chgData name="Roth, Dan" userId="18da4c67-dd89-43a7-9856-8592f867a23c" providerId="ADAL" clId="{DDAFFD0C-2527-4A83-8435-D6E8F5314839}" dt="2019-09-26T16:41:40.759" v="100" actId="20577"/>
        <pc:sldMkLst>
          <pc:docMk/>
          <pc:sldMk cId="2198765369" sldId="482"/>
        </pc:sldMkLst>
        <pc:spChg chg="mod">
          <ac:chgData name="Roth, Dan" userId="18da4c67-dd89-43a7-9856-8592f867a23c" providerId="ADAL" clId="{DDAFFD0C-2527-4A83-8435-D6E8F5314839}" dt="2019-09-26T16:41:40.759" v="100" actId="20577"/>
          <ac:spMkLst>
            <pc:docMk/>
            <pc:sldMk cId="2198765369" sldId="482"/>
            <ac:spMk id="2" creationId="{00000000-0000-0000-0000-000000000000}"/>
          </ac:spMkLst>
        </pc:spChg>
        <pc:spChg chg="del">
          <ac:chgData name="Roth, Dan" userId="18da4c67-dd89-43a7-9856-8592f867a23c" providerId="ADAL" clId="{DDAFFD0C-2527-4A83-8435-D6E8F5314839}" dt="2019-09-26T16:40:11.265" v="95" actId="478"/>
          <ac:spMkLst>
            <pc:docMk/>
            <pc:sldMk cId="2198765369" sldId="482"/>
            <ac:spMk id="3" creationId="{635099AA-6B21-4C0C-9157-1CA2EA65CCEF}"/>
          </ac:spMkLst>
        </pc:spChg>
        <pc:spChg chg="add del mod">
          <ac:chgData name="Roth, Dan" userId="18da4c67-dd89-43a7-9856-8592f867a23c" providerId="ADAL" clId="{DDAFFD0C-2527-4A83-8435-D6E8F5314839}" dt="2019-09-26T16:39:57.193" v="94"/>
          <ac:spMkLst>
            <pc:docMk/>
            <pc:sldMk cId="2198765369" sldId="482"/>
            <ac:spMk id="4" creationId="{2971E04E-50F5-4C5E-A7C2-A2E3CFEFBB0A}"/>
          </ac:spMkLst>
        </pc:spChg>
      </pc:sldChg>
      <pc:sldChg chg="add">
        <pc:chgData name="Roth, Dan" userId="18da4c67-dd89-43a7-9856-8592f867a23c" providerId="ADAL" clId="{DDAFFD0C-2527-4A83-8435-D6E8F5314839}" dt="2019-09-27T04:47:21.216" v="1759"/>
        <pc:sldMkLst>
          <pc:docMk/>
          <pc:sldMk cId="4220551772" sldId="577"/>
        </pc:sldMkLst>
      </pc:sldChg>
      <pc:sldChg chg="add">
        <pc:chgData name="Roth, Dan" userId="18da4c67-dd89-43a7-9856-8592f867a23c" providerId="ADAL" clId="{DDAFFD0C-2527-4A83-8435-D6E8F5314839}" dt="2019-09-27T04:47:21.216" v="1759"/>
        <pc:sldMkLst>
          <pc:docMk/>
          <pc:sldMk cId="1407935617" sldId="578"/>
        </pc:sldMkLst>
      </pc:sldChg>
      <pc:sldChg chg="addSp modSp add modAnim">
        <pc:chgData name="Roth, Dan" userId="18da4c67-dd89-43a7-9856-8592f867a23c" providerId="ADAL" clId="{DDAFFD0C-2527-4A83-8435-D6E8F5314839}" dt="2019-09-27T12:06:18.657" v="2089" actId="12788"/>
        <pc:sldMkLst>
          <pc:docMk/>
          <pc:sldMk cId="2771402860" sldId="579"/>
        </pc:sldMkLst>
        <pc:spChg chg="add mod">
          <ac:chgData name="Roth, Dan" userId="18da4c67-dd89-43a7-9856-8592f867a23c" providerId="ADAL" clId="{DDAFFD0C-2527-4A83-8435-D6E8F5314839}" dt="2019-09-27T12:06:18.657" v="2089" actId="12788"/>
          <ac:spMkLst>
            <pc:docMk/>
            <pc:sldMk cId="2771402860" sldId="579"/>
            <ac:spMk id="11" creationId="{962141E8-39B9-49F0-94C3-5A672A50E6B1}"/>
          </ac:spMkLst>
        </pc:spChg>
      </pc:sldChg>
      <pc:sldChg chg="del modTransition">
        <pc:chgData name="Roth, Dan" userId="18da4c67-dd89-43a7-9856-8592f867a23c" providerId="ADAL" clId="{DDAFFD0C-2527-4A83-8435-D6E8F5314839}" dt="2019-09-27T04:49:27.846" v="1761" actId="47"/>
        <pc:sldMkLst>
          <pc:docMk/>
          <pc:sldMk cId="0" sldId="678"/>
        </pc:sldMkLst>
      </pc:sldChg>
      <pc:sldChg chg="modSp add">
        <pc:chgData name="Roth, Dan" userId="18da4c67-dd89-43a7-9856-8592f867a23c" providerId="ADAL" clId="{DDAFFD0C-2527-4A83-8435-D6E8F5314839}" dt="2019-09-27T05:05:19.478" v="1951" actId="6549"/>
        <pc:sldMkLst>
          <pc:docMk/>
          <pc:sldMk cId="4176264548" sldId="764"/>
        </pc:sldMkLst>
        <pc:spChg chg="mod">
          <ac:chgData name="Roth, Dan" userId="18da4c67-dd89-43a7-9856-8592f867a23c" providerId="ADAL" clId="{DDAFFD0C-2527-4A83-8435-D6E8F5314839}" dt="2019-09-27T05:05:19.478" v="1951" actId="6549"/>
          <ac:spMkLst>
            <pc:docMk/>
            <pc:sldMk cId="4176264548" sldId="764"/>
            <ac:spMk id="2" creationId="{428C9577-E57F-4DE9-B34F-8113095262ED}"/>
          </ac:spMkLst>
        </pc:spChg>
      </pc:sldChg>
      <pc:sldChg chg="modSp add">
        <pc:chgData name="Roth, Dan" userId="18da4c67-dd89-43a7-9856-8592f867a23c" providerId="ADAL" clId="{DDAFFD0C-2527-4A83-8435-D6E8F5314839}" dt="2019-09-27T00:07:39.797" v="1395" actId="20577"/>
        <pc:sldMkLst>
          <pc:docMk/>
          <pc:sldMk cId="1940674571" sldId="765"/>
        </pc:sldMkLst>
        <pc:spChg chg="mod">
          <ac:chgData name="Roth, Dan" userId="18da4c67-dd89-43a7-9856-8592f867a23c" providerId="ADAL" clId="{DDAFFD0C-2527-4A83-8435-D6E8F5314839}" dt="2019-09-27T00:07:39.797" v="1395" actId="20577"/>
          <ac:spMkLst>
            <pc:docMk/>
            <pc:sldMk cId="1940674571" sldId="765"/>
            <ac:spMk id="2" creationId="{428C9577-E57F-4DE9-B34F-8113095262ED}"/>
          </ac:spMkLst>
        </pc:spChg>
      </pc:sldChg>
      <pc:sldChg chg="delSp">
        <pc:chgData name="Roth, Dan" userId="18da4c67-dd89-43a7-9856-8592f867a23c" providerId="ADAL" clId="{DDAFFD0C-2527-4A83-8435-D6E8F5314839}" dt="2019-09-26T16:43:05.828" v="101" actId="478"/>
        <pc:sldMkLst>
          <pc:docMk/>
          <pc:sldMk cId="514667872" sldId="784"/>
        </pc:sldMkLst>
        <pc:spChg chg="del">
          <ac:chgData name="Roth, Dan" userId="18da4c67-dd89-43a7-9856-8592f867a23c" providerId="ADAL" clId="{DDAFFD0C-2527-4A83-8435-D6E8F5314839}" dt="2019-09-26T16:43:05.828" v="101" actId="478"/>
          <ac:spMkLst>
            <pc:docMk/>
            <pc:sldMk cId="514667872" sldId="784"/>
            <ac:spMk id="57" creationId="{564FF85C-7656-CF4D-BE38-A2C27601AEF8}"/>
          </ac:spMkLst>
        </pc:spChg>
      </pc:sldChg>
      <pc:sldChg chg="addSp modSp">
        <pc:chgData name="Roth, Dan" userId="18da4c67-dd89-43a7-9856-8592f867a23c" providerId="ADAL" clId="{DDAFFD0C-2527-4A83-8435-D6E8F5314839}" dt="2019-09-26T23:08:19.686" v="443" actId="20577"/>
        <pc:sldMkLst>
          <pc:docMk/>
          <pc:sldMk cId="50620730" sldId="834"/>
        </pc:sldMkLst>
        <pc:spChg chg="add mod">
          <ac:chgData name="Roth, Dan" userId="18da4c67-dd89-43a7-9856-8592f867a23c" providerId="ADAL" clId="{DDAFFD0C-2527-4A83-8435-D6E8F5314839}" dt="2019-09-26T23:08:19.686" v="443" actId="20577"/>
          <ac:spMkLst>
            <pc:docMk/>
            <pc:sldMk cId="50620730" sldId="834"/>
            <ac:spMk id="30" creationId="{BDAE5F94-C934-49A2-9889-E14BE836D6F0}"/>
          </ac:spMkLst>
        </pc:spChg>
      </pc:sldChg>
      <pc:sldChg chg="modAnim">
        <pc:chgData name="Roth, Dan" userId="18da4c67-dd89-43a7-9856-8592f867a23c" providerId="ADAL" clId="{DDAFFD0C-2527-4A83-8435-D6E8F5314839}" dt="2019-09-26T23:23:22.214" v="445"/>
        <pc:sldMkLst>
          <pc:docMk/>
          <pc:sldMk cId="71500761" sldId="857"/>
        </pc:sldMkLst>
      </pc:sldChg>
      <pc:sldChg chg="addSp delSp add modTransition addAnim delAnim">
        <pc:chgData name="Roth, Dan" userId="18da4c67-dd89-43a7-9856-8592f867a23c" providerId="ADAL" clId="{DDAFFD0C-2527-4A83-8435-D6E8F5314839}" dt="2019-09-27T04:49:38.389" v="1763" actId="478"/>
        <pc:sldMkLst>
          <pc:docMk/>
          <pc:sldMk cId="1474123489" sldId="1256"/>
        </pc:sldMkLst>
        <pc:spChg chg="add del">
          <ac:chgData name="Roth, Dan" userId="18da4c67-dd89-43a7-9856-8592f867a23c" providerId="ADAL" clId="{DDAFFD0C-2527-4A83-8435-D6E8F5314839}" dt="2019-09-27T04:49:38.389" v="1763" actId="478"/>
          <ac:spMkLst>
            <pc:docMk/>
            <pc:sldMk cId="1474123489" sldId="1256"/>
            <ac:spMk id="7" creationId="{1FFFE622-ABAE-419B-9214-820342E4FCC9}"/>
          </ac:spMkLst>
        </pc:spChg>
      </pc:sldChg>
      <pc:sldChg chg="modSp">
        <pc:chgData name="Roth, Dan" userId="18da4c67-dd89-43a7-9856-8592f867a23c" providerId="ADAL" clId="{DDAFFD0C-2527-4A83-8435-D6E8F5314839}" dt="2019-09-26T15:21:09.483" v="1" actId="113"/>
        <pc:sldMkLst>
          <pc:docMk/>
          <pc:sldMk cId="2144188295" sldId="1263"/>
        </pc:sldMkLst>
        <pc:spChg chg="mod">
          <ac:chgData name="Roth, Dan" userId="18da4c67-dd89-43a7-9856-8592f867a23c" providerId="ADAL" clId="{DDAFFD0C-2527-4A83-8435-D6E8F5314839}" dt="2019-09-26T15:21:09.483" v="1" actId="113"/>
          <ac:spMkLst>
            <pc:docMk/>
            <pc:sldMk cId="2144188295" sldId="1263"/>
            <ac:spMk id="3" creationId="{1E6276C3-E48C-494F-9637-7B2D9A383D30}"/>
          </ac:spMkLst>
        </pc:spChg>
      </pc:sldChg>
      <pc:sldChg chg="modSp modAnim">
        <pc:chgData name="Roth, Dan" userId="18da4c67-dd89-43a7-9856-8592f867a23c" providerId="ADAL" clId="{DDAFFD0C-2527-4A83-8435-D6E8F5314839}" dt="2019-09-26T23:50:07.704" v="1037" actId="20577"/>
        <pc:sldMkLst>
          <pc:docMk/>
          <pc:sldMk cId="1717805384" sldId="1266"/>
        </pc:sldMkLst>
        <pc:spChg chg="mod">
          <ac:chgData name="Roth, Dan" userId="18da4c67-dd89-43a7-9856-8592f867a23c" providerId="ADAL" clId="{DDAFFD0C-2527-4A83-8435-D6E8F5314839}" dt="2019-09-26T23:50:07.704" v="1037" actId="20577"/>
          <ac:spMkLst>
            <pc:docMk/>
            <pc:sldMk cId="1717805384" sldId="1266"/>
            <ac:spMk id="3" creationId="{00000000-0000-0000-0000-000000000000}"/>
          </ac:spMkLst>
        </pc:spChg>
        <pc:spChg chg="mod">
          <ac:chgData name="Roth, Dan" userId="18da4c67-dd89-43a7-9856-8592f867a23c" providerId="ADAL" clId="{DDAFFD0C-2527-4A83-8435-D6E8F5314839}" dt="2019-09-26T23:48:44.035" v="977" actId="688"/>
          <ac:spMkLst>
            <pc:docMk/>
            <pc:sldMk cId="1717805384" sldId="1266"/>
            <ac:spMk id="10" creationId="{47FAA58F-87A0-45E8-90DA-145DC1C85C7E}"/>
          </ac:spMkLst>
        </pc:spChg>
      </pc:sldChg>
      <pc:sldChg chg="addSp modSp modAnim">
        <pc:chgData name="Roth, Dan" userId="18da4c67-dd89-43a7-9856-8592f867a23c" providerId="ADAL" clId="{DDAFFD0C-2527-4A83-8435-D6E8F5314839}" dt="2019-09-26T23:35:16.901" v="623" actId="14100"/>
        <pc:sldMkLst>
          <pc:docMk/>
          <pc:sldMk cId="1466876474" sldId="1268"/>
        </pc:sldMkLst>
        <pc:cxnChg chg="add mod">
          <ac:chgData name="Roth, Dan" userId="18da4c67-dd89-43a7-9856-8592f867a23c" providerId="ADAL" clId="{DDAFFD0C-2527-4A83-8435-D6E8F5314839}" dt="2019-09-26T23:32:15.190" v="611" actId="1036"/>
          <ac:cxnSpMkLst>
            <pc:docMk/>
            <pc:sldMk cId="1466876474" sldId="1268"/>
            <ac:cxnSpMk id="24" creationId="{E57FD6FF-A40B-424E-BB8E-4E9F479A3B57}"/>
          </ac:cxnSpMkLst>
        </pc:cxnChg>
        <pc:cxnChg chg="add mod">
          <ac:chgData name="Roth, Dan" userId="18da4c67-dd89-43a7-9856-8592f867a23c" providerId="ADAL" clId="{DDAFFD0C-2527-4A83-8435-D6E8F5314839}" dt="2019-09-26T23:35:16.901" v="623" actId="14100"/>
          <ac:cxnSpMkLst>
            <pc:docMk/>
            <pc:sldMk cId="1466876474" sldId="1268"/>
            <ac:cxnSpMk id="26" creationId="{529A7B3F-016F-4E94-B92D-D9895F420A13}"/>
          </ac:cxnSpMkLst>
        </pc:cxnChg>
      </pc:sldChg>
      <pc:sldChg chg="modSp modAnim">
        <pc:chgData name="Roth, Dan" userId="18da4c67-dd89-43a7-9856-8592f867a23c" providerId="ADAL" clId="{DDAFFD0C-2527-4A83-8435-D6E8F5314839}" dt="2019-09-26T23:41:21.668" v="640"/>
        <pc:sldMkLst>
          <pc:docMk/>
          <pc:sldMk cId="2527546393" sldId="1269"/>
        </pc:sldMkLst>
        <pc:spChg chg="mod">
          <ac:chgData name="Roth, Dan" userId="18da4c67-dd89-43a7-9856-8592f867a23c" providerId="ADAL" clId="{DDAFFD0C-2527-4A83-8435-D6E8F5314839}" dt="2019-09-26T23:38:10.494" v="625" actId="20577"/>
          <ac:spMkLst>
            <pc:docMk/>
            <pc:sldMk cId="2527546393" sldId="1269"/>
            <ac:spMk id="30" creationId="{7ECAB96A-9F4F-4907-9D35-D32C66E4D812}"/>
          </ac:spMkLst>
        </pc:spChg>
      </pc:sldChg>
      <pc:sldChg chg="modAnim">
        <pc:chgData name="Roth, Dan" userId="18da4c67-dd89-43a7-9856-8592f867a23c" providerId="ADAL" clId="{DDAFFD0C-2527-4A83-8435-D6E8F5314839}" dt="2019-09-27T12:11:37.500" v="2097"/>
        <pc:sldMkLst>
          <pc:docMk/>
          <pc:sldMk cId="1434781963" sldId="1271"/>
        </pc:sldMkLst>
      </pc:sldChg>
      <pc:sldChg chg="modSp modAnim">
        <pc:chgData name="Roth, Dan" userId="18da4c67-dd89-43a7-9856-8592f867a23c" providerId="ADAL" clId="{DDAFFD0C-2527-4A83-8435-D6E8F5314839}" dt="2019-09-26T15:25:14.298" v="77" actId="20577"/>
        <pc:sldMkLst>
          <pc:docMk/>
          <pc:sldMk cId="1685955748" sldId="1272"/>
        </pc:sldMkLst>
        <pc:spChg chg="mod">
          <ac:chgData name="Roth, Dan" userId="18da4c67-dd89-43a7-9856-8592f867a23c" providerId="ADAL" clId="{DDAFFD0C-2527-4A83-8435-D6E8F5314839}" dt="2019-09-26T15:25:14.298" v="77" actId="20577"/>
          <ac:spMkLst>
            <pc:docMk/>
            <pc:sldMk cId="1685955748" sldId="1272"/>
            <ac:spMk id="3" creationId="{77A72FCE-525F-4150-80D3-EFA8F449A2A6}"/>
          </ac:spMkLst>
        </pc:spChg>
      </pc:sldChg>
      <pc:sldChg chg="addSp modSp modAnim">
        <pc:chgData name="Roth, Dan" userId="18da4c67-dd89-43a7-9856-8592f867a23c" providerId="ADAL" clId="{DDAFFD0C-2527-4A83-8435-D6E8F5314839}" dt="2019-09-27T12:17:29.260" v="2191"/>
        <pc:sldMkLst>
          <pc:docMk/>
          <pc:sldMk cId="819782201" sldId="1273"/>
        </pc:sldMkLst>
        <pc:spChg chg="add mod">
          <ac:chgData name="Roth, Dan" userId="18da4c67-dd89-43a7-9856-8592f867a23c" providerId="ADAL" clId="{DDAFFD0C-2527-4A83-8435-D6E8F5314839}" dt="2019-09-27T12:17:10.479" v="2190" actId="20577"/>
          <ac:spMkLst>
            <pc:docMk/>
            <pc:sldMk cId="819782201" sldId="1273"/>
            <ac:spMk id="26" creationId="{8D79E832-4D4E-4227-B61F-D29DDC66CB7A}"/>
          </ac:spMkLst>
        </pc:spChg>
        <pc:spChg chg="add mod">
          <ac:chgData name="Roth, Dan" userId="18da4c67-dd89-43a7-9856-8592f867a23c" providerId="ADAL" clId="{DDAFFD0C-2527-4A83-8435-D6E8F5314839}" dt="2019-09-27T12:16:58.530" v="2189" actId="14100"/>
          <ac:spMkLst>
            <pc:docMk/>
            <pc:sldMk cId="819782201" sldId="1273"/>
            <ac:spMk id="27" creationId="{73991377-A8BB-451C-BBF1-5CDA57EB17C3}"/>
          </ac:spMkLst>
        </pc:spChg>
        <pc:spChg chg="mod">
          <ac:chgData name="Roth, Dan" userId="18da4c67-dd89-43a7-9856-8592f867a23c" providerId="ADAL" clId="{DDAFFD0C-2527-4A83-8435-D6E8F5314839}" dt="2019-09-26T16:36:34.240" v="92" actId="14100"/>
          <ac:spMkLst>
            <pc:docMk/>
            <pc:sldMk cId="819782201" sldId="1273"/>
            <ac:spMk id="61456" creationId="{00000000-0000-0000-0000-000000000000}"/>
          </ac:spMkLst>
        </pc:spChg>
        <pc:spChg chg="mod">
          <ac:chgData name="Roth, Dan" userId="18da4c67-dd89-43a7-9856-8592f867a23c" providerId="ADAL" clId="{DDAFFD0C-2527-4A83-8435-D6E8F5314839}" dt="2019-09-26T16:35:30.873" v="80" actId="14100"/>
          <ac:spMkLst>
            <pc:docMk/>
            <pc:sldMk cId="819782201" sldId="1273"/>
            <ac:spMk id="61458" creationId="{00000000-0000-0000-0000-000000000000}"/>
          </ac:spMkLst>
        </pc:spChg>
        <pc:spChg chg="mod">
          <ac:chgData name="Roth, Dan" userId="18da4c67-dd89-43a7-9856-8592f867a23c" providerId="ADAL" clId="{DDAFFD0C-2527-4A83-8435-D6E8F5314839}" dt="2019-09-26T16:36:04.509" v="86" actId="14100"/>
          <ac:spMkLst>
            <pc:docMk/>
            <pc:sldMk cId="819782201" sldId="1273"/>
            <ac:spMk id="754705" creationId="{00000000-0000-0000-0000-000000000000}"/>
          </ac:spMkLst>
        </pc:spChg>
        <pc:grpChg chg="mod">
          <ac:chgData name="Roth, Dan" userId="18da4c67-dd89-43a7-9856-8592f867a23c" providerId="ADAL" clId="{DDAFFD0C-2527-4A83-8435-D6E8F5314839}" dt="2019-09-26T16:35:30.873" v="80" actId="14100"/>
          <ac:grpSpMkLst>
            <pc:docMk/>
            <pc:sldMk cId="819782201" sldId="1273"/>
            <ac:grpSpMk id="5" creationId="{00000000-0000-0000-0000-000000000000}"/>
          </ac:grpSpMkLst>
        </pc:grpChg>
        <pc:grpChg chg="mod">
          <ac:chgData name="Roth, Dan" userId="18da4c67-dd89-43a7-9856-8592f867a23c" providerId="ADAL" clId="{DDAFFD0C-2527-4A83-8435-D6E8F5314839}" dt="2019-09-26T16:36:34.240" v="92" actId="14100"/>
          <ac:grpSpMkLst>
            <pc:docMk/>
            <pc:sldMk cId="819782201" sldId="1273"/>
            <ac:grpSpMk id="754717" creationId="{00000000-0000-0000-0000-000000000000}"/>
          </ac:grpSpMkLst>
        </pc:grpChg>
      </pc:sldChg>
      <pc:sldChg chg="modSp">
        <pc:chgData name="Roth, Dan" userId="18da4c67-dd89-43a7-9856-8592f867a23c" providerId="ADAL" clId="{DDAFFD0C-2527-4A83-8435-D6E8F5314839}" dt="2019-09-27T04:53:09.393" v="1766" actId="113"/>
        <pc:sldMkLst>
          <pc:docMk/>
          <pc:sldMk cId="1956819189" sldId="1276"/>
        </pc:sldMkLst>
        <pc:spChg chg="mod">
          <ac:chgData name="Roth, Dan" userId="18da4c67-dd89-43a7-9856-8592f867a23c" providerId="ADAL" clId="{DDAFFD0C-2527-4A83-8435-D6E8F5314839}" dt="2019-09-27T04:53:09.393" v="1766" actId="113"/>
          <ac:spMkLst>
            <pc:docMk/>
            <pc:sldMk cId="1956819189" sldId="1276"/>
            <ac:spMk id="2" creationId="{B962084F-57A8-4C86-B8E3-01A17A35B1CC}"/>
          </ac:spMkLst>
        </pc:spChg>
        <pc:spChg chg="mod">
          <ac:chgData name="Roth, Dan" userId="18da4c67-dd89-43a7-9856-8592f867a23c" providerId="ADAL" clId="{DDAFFD0C-2527-4A83-8435-D6E8F5314839}" dt="2019-09-26T16:38:23.259" v="93" actId="113"/>
          <ac:spMkLst>
            <pc:docMk/>
            <pc:sldMk cId="1956819189" sldId="1276"/>
            <ac:spMk id="3" creationId="{9D97316F-6B52-439C-9D56-2F01771FC364}"/>
          </ac:spMkLst>
        </pc:spChg>
      </pc:sldChg>
      <pc:sldChg chg="modSp">
        <pc:chgData name="Roth, Dan" userId="18da4c67-dd89-43a7-9856-8592f867a23c" providerId="ADAL" clId="{DDAFFD0C-2527-4A83-8435-D6E8F5314839}" dt="2019-09-27T04:54:27.982" v="1810" actId="20577"/>
        <pc:sldMkLst>
          <pc:docMk/>
          <pc:sldMk cId="1951640376" sldId="1277"/>
        </pc:sldMkLst>
        <pc:spChg chg="mod">
          <ac:chgData name="Roth, Dan" userId="18da4c67-dd89-43a7-9856-8592f867a23c" providerId="ADAL" clId="{DDAFFD0C-2527-4A83-8435-D6E8F5314839}" dt="2019-09-27T04:54:27.982" v="1810" actId="20577"/>
          <ac:spMkLst>
            <pc:docMk/>
            <pc:sldMk cId="1951640376" sldId="1277"/>
            <ac:spMk id="2" creationId="{00000000-0000-0000-0000-000000000000}"/>
          </ac:spMkLst>
        </pc:spChg>
      </pc:sldChg>
      <pc:sldChg chg="modSp">
        <pc:chgData name="Roth, Dan" userId="18da4c67-dd89-43a7-9856-8592f867a23c" providerId="ADAL" clId="{DDAFFD0C-2527-4A83-8435-D6E8F5314839}" dt="2019-09-26T16:54:01.760" v="398" actId="6549"/>
        <pc:sldMkLst>
          <pc:docMk/>
          <pc:sldMk cId="1285764961" sldId="1283"/>
        </pc:sldMkLst>
        <pc:spChg chg="mod">
          <ac:chgData name="Roth, Dan" userId="18da4c67-dd89-43a7-9856-8592f867a23c" providerId="ADAL" clId="{DDAFFD0C-2527-4A83-8435-D6E8F5314839}" dt="2019-09-26T16:54:01.760" v="398" actId="6549"/>
          <ac:spMkLst>
            <pc:docMk/>
            <pc:sldMk cId="1285764961" sldId="1283"/>
            <ac:spMk id="3" creationId="{54A3A4E4-E0BC-49C1-8DD3-28049194875F}"/>
          </ac:spMkLst>
        </pc:spChg>
      </pc:sldChg>
      <pc:sldChg chg="modSp">
        <pc:chgData name="Roth, Dan" userId="18da4c67-dd89-43a7-9856-8592f867a23c" providerId="ADAL" clId="{DDAFFD0C-2527-4A83-8435-D6E8F5314839}" dt="2019-09-27T05:03:15.888" v="1914" actId="5793"/>
        <pc:sldMkLst>
          <pc:docMk/>
          <pc:sldMk cId="3135463179" sldId="1291"/>
        </pc:sldMkLst>
        <pc:spChg chg="mod">
          <ac:chgData name="Roth, Dan" userId="18da4c67-dd89-43a7-9856-8592f867a23c" providerId="ADAL" clId="{DDAFFD0C-2527-4A83-8435-D6E8F5314839}" dt="2019-09-27T05:03:15.888" v="1914" actId="5793"/>
          <ac:spMkLst>
            <pc:docMk/>
            <pc:sldMk cId="3135463179" sldId="1291"/>
            <ac:spMk id="3" creationId="{9D97316F-6B52-439C-9D56-2F01771FC364}"/>
          </ac:spMkLst>
        </pc:spChg>
      </pc:sldChg>
      <pc:sldChg chg="addSp modSp modAnim">
        <pc:chgData name="Roth, Dan" userId="18da4c67-dd89-43a7-9856-8592f867a23c" providerId="ADAL" clId="{DDAFFD0C-2527-4A83-8435-D6E8F5314839}" dt="2019-09-27T05:03:40.494" v="1949" actId="6549"/>
        <pc:sldMkLst>
          <pc:docMk/>
          <pc:sldMk cId="3635769924" sldId="1402"/>
        </pc:sldMkLst>
        <pc:spChg chg="mod">
          <ac:chgData name="Roth, Dan" userId="18da4c67-dd89-43a7-9856-8592f867a23c" providerId="ADAL" clId="{DDAFFD0C-2527-4A83-8435-D6E8F5314839}" dt="2019-09-26T23:50:35.515" v="1059" actId="6549"/>
          <ac:spMkLst>
            <pc:docMk/>
            <pc:sldMk cId="3635769924" sldId="1402"/>
            <ac:spMk id="2" creationId="{F69850EB-924D-40F2-AB7F-840831AE4CEC}"/>
          </ac:spMkLst>
        </pc:spChg>
        <pc:spChg chg="mod">
          <ac:chgData name="Roth, Dan" userId="18da4c67-dd89-43a7-9856-8592f867a23c" providerId="ADAL" clId="{DDAFFD0C-2527-4A83-8435-D6E8F5314839}" dt="2019-09-27T05:03:40.494" v="1949" actId="6549"/>
          <ac:spMkLst>
            <pc:docMk/>
            <pc:sldMk cId="3635769924" sldId="1402"/>
            <ac:spMk id="3" creationId="{81D9A304-90FE-4779-83AC-56E4550BC0FC}"/>
          </ac:spMkLst>
        </pc:spChg>
        <pc:picChg chg="add mod">
          <ac:chgData name="Roth, Dan" userId="18da4c67-dd89-43a7-9856-8592f867a23c" providerId="ADAL" clId="{DDAFFD0C-2527-4A83-8435-D6E8F5314839}" dt="2019-09-26T23:58:28.575" v="1222" actId="1036"/>
          <ac:picMkLst>
            <pc:docMk/>
            <pc:sldMk cId="3635769924" sldId="1402"/>
            <ac:picMk id="8" creationId="{261049F0-DEA6-414C-8D2F-3B8CAD180E6A}"/>
          </ac:picMkLst>
        </pc:picChg>
        <pc:picChg chg="add mod">
          <ac:chgData name="Roth, Dan" userId="18da4c67-dd89-43a7-9856-8592f867a23c" providerId="ADAL" clId="{DDAFFD0C-2527-4A83-8435-D6E8F5314839}" dt="2019-09-26T23:58:28.575" v="1222" actId="1036"/>
          <ac:picMkLst>
            <pc:docMk/>
            <pc:sldMk cId="3635769924" sldId="1402"/>
            <ac:picMk id="9" creationId="{6F66B40D-8ECC-4AB4-9AEA-CA764CA5D000}"/>
          </ac:picMkLst>
        </pc:picChg>
      </pc:sldChg>
      <pc:sldChg chg="del">
        <pc:chgData name="Roth, Dan" userId="18da4c67-dd89-43a7-9856-8592f867a23c" providerId="ADAL" clId="{DDAFFD0C-2527-4A83-8435-D6E8F5314839}" dt="2019-09-27T00:03:15.501" v="1339" actId="2696"/>
        <pc:sldMkLst>
          <pc:docMk/>
          <pc:sldMk cId="6290910" sldId="1403"/>
        </pc:sldMkLst>
      </pc:sldChg>
      <pc:sldChg chg="add">
        <pc:chgData name="Roth, Dan" userId="18da4c67-dd89-43a7-9856-8592f867a23c" providerId="ADAL" clId="{DDAFFD0C-2527-4A83-8435-D6E8F5314839}" dt="2019-09-27T00:03:22.152" v="1340"/>
        <pc:sldMkLst>
          <pc:docMk/>
          <pc:sldMk cId="2362856364" sldId="1403"/>
        </pc:sldMkLst>
      </pc:sldChg>
      <pc:sldChg chg="addSp modSp modTransition">
        <pc:chgData name="Roth, Dan" userId="18da4c67-dd89-43a7-9856-8592f867a23c" providerId="ADAL" clId="{DDAFFD0C-2527-4A83-8435-D6E8F5314839}" dt="2019-09-27T05:08:02.613" v="1987" actId="20577"/>
        <pc:sldMkLst>
          <pc:docMk/>
          <pc:sldMk cId="558400769" sldId="1404"/>
        </pc:sldMkLst>
        <pc:spChg chg="mod">
          <ac:chgData name="Roth, Dan" userId="18da4c67-dd89-43a7-9856-8592f867a23c" providerId="ADAL" clId="{DDAFFD0C-2527-4A83-8435-D6E8F5314839}" dt="2019-09-27T05:07:23.025" v="1954" actId="404"/>
          <ac:spMkLst>
            <pc:docMk/>
            <pc:sldMk cId="558400769" sldId="1404"/>
            <ac:spMk id="2" creationId="{684932F5-6258-4598-9787-617116AC08F8}"/>
          </ac:spMkLst>
        </pc:spChg>
        <pc:spChg chg="add mod">
          <ac:chgData name="Roth, Dan" userId="18da4c67-dd89-43a7-9856-8592f867a23c" providerId="ADAL" clId="{DDAFFD0C-2527-4A83-8435-D6E8F5314839}" dt="2019-09-27T05:08:02.613" v="1987" actId="20577"/>
          <ac:spMkLst>
            <pc:docMk/>
            <pc:sldMk cId="558400769" sldId="1404"/>
            <ac:spMk id="4" creationId="{1B9E5602-F6C8-4BF6-9FD5-A6DD0F90DC72}"/>
          </ac:spMkLst>
        </pc:spChg>
        <pc:spChg chg="add mod">
          <ac:chgData name="Roth, Dan" userId="18da4c67-dd89-43a7-9856-8592f867a23c" providerId="ADAL" clId="{DDAFFD0C-2527-4A83-8435-D6E8F5314839}" dt="2019-09-27T00:15:05.517" v="1758" actId="1037"/>
          <ac:spMkLst>
            <pc:docMk/>
            <pc:sldMk cId="558400769" sldId="1404"/>
            <ac:spMk id="5" creationId="{8AEF7284-1FD1-4AF6-A9D7-7E574C7EAEEC}"/>
          </ac:spMkLst>
        </pc:spChg>
        <pc:picChg chg="mod">
          <ac:chgData name="Roth, Dan" userId="18da4c67-dd89-43a7-9856-8592f867a23c" providerId="ADAL" clId="{DDAFFD0C-2527-4A83-8435-D6E8F5314839}" dt="2019-09-27T00:12:10.168" v="1616" actId="1076"/>
          <ac:picMkLst>
            <pc:docMk/>
            <pc:sldMk cId="558400769" sldId="1404"/>
            <ac:picMk id="3" creationId="{FBF535BF-A51A-48F3-B898-4CC9D0ADBA11}"/>
          </ac:picMkLst>
        </pc:picChg>
      </pc:sldChg>
      <pc:sldChg chg="del">
        <pc:chgData name="Roth, Dan" userId="18da4c67-dd89-43a7-9856-8592f867a23c" providerId="ADAL" clId="{DDAFFD0C-2527-4A83-8435-D6E8F5314839}" dt="2019-09-27T04:47:23.342" v="1760" actId="47"/>
        <pc:sldMkLst>
          <pc:docMk/>
          <pc:sldMk cId="595954457" sldId="1405"/>
        </pc:sldMkLst>
      </pc:sldChg>
      <pc:sldChg chg="add modAnim">
        <pc:chgData name="Roth, Dan" userId="18da4c67-dd89-43a7-9856-8592f867a23c" providerId="ADAL" clId="{DDAFFD0C-2527-4A83-8435-D6E8F5314839}" dt="2019-09-27T04:52:00.117" v="1765"/>
        <pc:sldMkLst>
          <pc:docMk/>
          <pc:sldMk cId="3942757365" sldId="1405"/>
        </pc:sldMkLst>
      </pc:sldChg>
    </pc:docChg>
  </pc:docChgLst>
  <pc:docChgLst>
    <pc:chgData name="Roth, Dan" userId="18da4c67-dd89-43a7-9856-8592f867a23c" providerId="ADAL" clId="{0DFDFAC2-6653-43CF-B1AA-4A9CF8F54EB2}"/>
    <pc:docChg chg="modSld">
      <pc:chgData name="Roth, Dan" userId="18da4c67-dd89-43a7-9856-8592f867a23c" providerId="ADAL" clId="{0DFDFAC2-6653-43CF-B1AA-4A9CF8F54EB2}" dt="2021-01-10T23:19:11.064" v="58" actId="20577"/>
      <pc:docMkLst>
        <pc:docMk/>
      </pc:docMkLst>
      <pc:sldChg chg="modSp mod">
        <pc:chgData name="Roth, Dan" userId="18da4c67-dd89-43a7-9856-8592f867a23c" providerId="ADAL" clId="{0DFDFAC2-6653-43CF-B1AA-4A9CF8F54EB2}" dt="2021-01-10T23:19:11.064" v="58" actId="20577"/>
        <pc:sldMkLst>
          <pc:docMk/>
          <pc:sldMk cId="144345531" sldId="385"/>
        </pc:sldMkLst>
        <pc:spChg chg="mod">
          <ac:chgData name="Roth, Dan" userId="18da4c67-dd89-43a7-9856-8592f867a23c" providerId="ADAL" clId="{0DFDFAC2-6653-43CF-B1AA-4A9CF8F54EB2}" dt="2021-01-10T23:19:11.064" v="58" actId="20577"/>
          <ac:spMkLst>
            <pc:docMk/>
            <pc:sldMk cId="144345531" sldId="385"/>
            <ac:spMk id="50178" creationId="{00000000-0000-0000-0000-000000000000}"/>
          </ac:spMkLst>
        </pc:spChg>
      </pc:sldChg>
    </pc:docChg>
  </pc:docChgLst>
  <pc:docChgLst>
    <pc:chgData name="Roth, Dan" userId="18da4c67-dd89-43a7-9856-8592f867a23c" providerId="ADAL" clId="{9BCDCA94-0E30-4E93-8CFC-19BA369B23EF}"/>
    <pc:docChg chg="delSld modSection">
      <pc:chgData name="Roth, Dan" userId="18da4c67-dd89-43a7-9856-8592f867a23c" providerId="ADAL" clId="{9BCDCA94-0E30-4E93-8CFC-19BA369B23EF}" dt="2021-11-03T19:43:17.486" v="0" actId="47"/>
      <pc:docMkLst>
        <pc:docMk/>
      </pc:docMkLst>
      <pc:sldChg chg="del">
        <pc:chgData name="Roth, Dan" userId="18da4c67-dd89-43a7-9856-8592f867a23c" providerId="ADAL" clId="{9BCDCA94-0E30-4E93-8CFC-19BA369B23EF}" dt="2021-11-03T19:43:17.486" v="0" actId="47"/>
        <pc:sldMkLst>
          <pc:docMk/>
          <pc:sldMk cId="4061124037" sldId="268"/>
        </pc:sldMkLst>
      </pc:sldChg>
      <pc:sldChg chg="del">
        <pc:chgData name="Roth, Dan" userId="18da4c67-dd89-43a7-9856-8592f867a23c" providerId="ADAL" clId="{9BCDCA94-0E30-4E93-8CFC-19BA369B23EF}" dt="2021-11-03T19:43:17.486" v="0" actId="47"/>
        <pc:sldMkLst>
          <pc:docMk/>
          <pc:sldMk cId="1073345388" sldId="1262"/>
        </pc:sldMkLst>
      </pc:sldChg>
      <pc:sldChg chg="del">
        <pc:chgData name="Roth, Dan" userId="18da4c67-dd89-43a7-9856-8592f867a23c" providerId="ADAL" clId="{9BCDCA94-0E30-4E93-8CFC-19BA369B23EF}" dt="2021-11-03T19:43:17.486" v="0" actId="47"/>
        <pc:sldMkLst>
          <pc:docMk/>
          <pc:sldMk cId="2143054225" sldId="1263"/>
        </pc:sldMkLst>
      </pc:sldChg>
      <pc:sldChg chg="del">
        <pc:chgData name="Roth, Dan" userId="18da4c67-dd89-43a7-9856-8592f867a23c" providerId="ADAL" clId="{9BCDCA94-0E30-4E93-8CFC-19BA369B23EF}" dt="2021-11-03T19:43:17.486" v="0" actId="47"/>
        <pc:sldMkLst>
          <pc:docMk/>
          <pc:sldMk cId="1965675256" sldId="1583"/>
        </pc:sldMkLst>
      </pc:sldChg>
      <pc:sldChg chg="del">
        <pc:chgData name="Roth, Dan" userId="18da4c67-dd89-43a7-9856-8592f867a23c" providerId="ADAL" clId="{9BCDCA94-0E30-4E93-8CFC-19BA369B23EF}" dt="2021-11-03T19:43:17.486" v="0" actId="47"/>
        <pc:sldMkLst>
          <pc:docMk/>
          <pc:sldMk cId="2290712439" sldId="1874"/>
        </pc:sldMkLst>
      </pc:sldChg>
      <pc:sldChg chg="del">
        <pc:chgData name="Roth, Dan" userId="18da4c67-dd89-43a7-9856-8592f867a23c" providerId="ADAL" clId="{9BCDCA94-0E30-4E93-8CFC-19BA369B23EF}" dt="2021-11-03T19:43:17.486" v="0" actId="47"/>
        <pc:sldMkLst>
          <pc:docMk/>
          <pc:sldMk cId="613692502" sldId="1875"/>
        </pc:sldMkLst>
      </pc:sldChg>
      <pc:sldChg chg="del">
        <pc:chgData name="Roth, Dan" userId="18da4c67-dd89-43a7-9856-8592f867a23c" providerId="ADAL" clId="{9BCDCA94-0E30-4E93-8CFC-19BA369B23EF}" dt="2021-11-03T19:43:17.486" v="0" actId="47"/>
        <pc:sldMkLst>
          <pc:docMk/>
          <pc:sldMk cId="4069166451" sldId="1890"/>
        </pc:sldMkLst>
      </pc:sldChg>
      <pc:sldChg chg="del">
        <pc:chgData name="Roth, Dan" userId="18da4c67-dd89-43a7-9856-8592f867a23c" providerId="ADAL" clId="{9BCDCA94-0E30-4E93-8CFC-19BA369B23EF}" dt="2021-11-03T19:43:17.486" v="0" actId="47"/>
        <pc:sldMkLst>
          <pc:docMk/>
          <pc:sldMk cId="167873643" sldId="1891"/>
        </pc:sldMkLst>
      </pc:sldChg>
      <pc:sldChg chg="del">
        <pc:chgData name="Roth, Dan" userId="18da4c67-dd89-43a7-9856-8592f867a23c" providerId="ADAL" clId="{9BCDCA94-0E30-4E93-8CFC-19BA369B23EF}" dt="2021-11-03T19:43:17.486" v="0" actId="47"/>
        <pc:sldMkLst>
          <pc:docMk/>
          <pc:sldMk cId="3283417350" sldId="1892"/>
        </pc:sldMkLst>
      </pc:sldChg>
      <pc:sldChg chg="del">
        <pc:chgData name="Roth, Dan" userId="18da4c67-dd89-43a7-9856-8592f867a23c" providerId="ADAL" clId="{9BCDCA94-0E30-4E93-8CFC-19BA369B23EF}" dt="2021-11-03T19:43:17.486" v="0" actId="47"/>
        <pc:sldMkLst>
          <pc:docMk/>
          <pc:sldMk cId="3450392393" sldId="1894"/>
        </pc:sldMkLst>
      </pc:sldChg>
      <pc:sldChg chg="del">
        <pc:chgData name="Roth, Dan" userId="18da4c67-dd89-43a7-9856-8592f867a23c" providerId="ADAL" clId="{9BCDCA94-0E30-4E93-8CFC-19BA369B23EF}" dt="2021-11-03T19:43:17.486" v="0" actId="47"/>
        <pc:sldMkLst>
          <pc:docMk/>
          <pc:sldMk cId="4285090721" sldId="1896"/>
        </pc:sldMkLst>
      </pc:sldChg>
    </pc:docChg>
  </pc:docChgLst>
  <pc:docChgLst>
    <pc:chgData name="Roth, Dan" userId="18da4c67-dd89-43a7-9856-8592f867a23c" providerId="ADAL" clId="{AD491F33-9BF7-4EA1-9E93-66CEFCA1C69E}"/>
    <pc:docChg chg="undo redo custSel addSld delSld modSld sldOrd addSection modSection">
      <pc:chgData name="Roth, Dan" userId="18da4c67-dd89-43a7-9856-8592f867a23c" providerId="ADAL" clId="{AD491F33-9BF7-4EA1-9E93-66CEFCA1C69E}" dt="2020-10-18T19:20:48.913" v="2104"/>
      <pc:docMkLst>
        <pc:docMk/>
      </pc:docMkLst>
      <pc:sldChg chg="addSp delSp modSp add mod modClrScheme chgLayout">
        <pc:chgData name="Roth, Dan" userId="18da4c67-dd89-43a7-9856-8592f867a23c" providerId="ADAL" clId="{AD491F33-9BF7-4EA1-9E93-66CEFCA1C69E}" dt="2020-10-14T00:03:04.871" v="1093" actId="6549"/>
        <pc:sldMkLst>
          <pc:docMk/>
          <pc:sldMk cId="1197164977" sldId="258"/>
        </pc:sldMkLst>
        <pc:spChg chg="add del mod">
          <ac:chgData name="Roth, Dan" userId="18da4c67-dd89-43a7-9856-8592f867a23c" providerId="ADAL" clId="{AD491F33-9BF7-4EA1-9E93-66CEFCA1C69E}" dt="2020-10-13T16:56:45.221" v="627"/>
          <ac:spMkLst>
            <pc:docMk/>
            <pc:sldMk cId="1197164977" sldId="258"/>
            <ac:spMk id="2" creationId="{AB835FF4-95E2-43DE-A5B5-B887374BA504}"/>
          </ac:spMkLst>
        </pc:spChg>
        <pc:spChg chg="mod ord">
          <ac:chgData name="Roth, Dan" userId="18da4c67-dd89-43a7-9856-8592f867a23c" providerId="ADAL" clId="{AD491F33-9BF7-4EA1-9E93-66CEFCA1C69E}" dt="2020-10-13T16:56:41.361" v="626" actId="700"/>
          <ac:spMkLst>
            <pc:docMk/>
            <pc:sldMk cId="1197164977" sldId="258"/>
            <ac:spMk id="126" creationId="{00000000-0000-0000-0000-000000000000}"/>
          </ac:spMkLst>
        </pc:spChg>
        <pc:spChg chg="mod">
          <ac:chgData name="Roth, Dan" userId="18da4c67-dd89-43a7-9856-8592f867a23c" providerId="ADAL" clId="{AD491F33-9BF7-4EA1-9E93-66CEFCA1C69E}" dt="2020-10-14T00:03:04.871" v="1093" actId="6549"/>
          <ac:spMkLst>
            <pc:docMk/>
            <pc:sldMk cId="1197164977" sldId="258"/>
            <ac:spMk id="129" creationId="{00000000-0000-0000-0000-000000000000}"/>
          </ac:spMkLst>
        </pc:spChg>
        <pc:spChg chg="mod ord">
          <ac:chgData name="Roth, Dan" userId="18da4c67-dd89-43a7-9856-8592f867a23c" providerId="ADAL" clId="{AD491F33-9BF7-4EA1-9E93-66CEFCA1C69E}" dt="2020-10-13T16:57:19.298" v="629" actId="20577"/>
          <ac:spMkLst>
            <pc:docMk/>
            <pc:sldMk cId="1197164977" sldId="258"/>
            <ac:spMk id="130" creationId="{00000000-0000-0000-0000-000000000000}"/>
          </ac:spMkLst>
        </pc:spChg>
      </pc:sldChg>
      <pc:sldChg chg="modSp mod">
        <pc:chgData name="Roth, Dan" userId="18da4c67-dd89-43a7-9856-8592f867a23c" providerId="ADAL" clId="{AD491F33-9BF7-4EA1-9E93-66CEFCA1C69E}" dt="2020-10-13T15:40:04.967" v="22" actId="20577"/>
        <pc:sldMkLst>
          <pc:docMk/>
          <pc:sldMk cId="144345531" sldId="385"/>
        </pc:sldMkLst>
        <pc:spChg chg="mod">
          <ac:chgData name="Roth, Dan" userId="18da4c67-dd89-43a7-9856-8592f867a23c" providerId="ADAL" clId="{AD491F33-9BF7-4EA1-9E93-66CEFCA1C69E}" dt="2020-10-13T15:40:04.967" v="22" actId="20577"/>
          <ac:spMkLst>
            <pc:docMk/>
            <pc:sldMk cId="144345531" sldId="385"/>
            <ac:spMk id="50178" creationId="{00000000-0000-0000-0000-000000000000}"/>
          </ac:spMkLst>
        </pc:spChg>
      </pc:sldChg>
      <pc:sldChg chg="ord modNotesTx">
        <pc:chgData name="Roth, Dan" userId="18da4c67-dd89-43a7-9856-8592f867a23c" providerId="ADAL" clId="{AD491F33-9BF7-4EA1-9E93-66CEFCA1C69E}" dt="2020-10-14T01:24:28.757" v="2001" actId="20577"/>
        <pc:sldMkLst>
          <pc:docMk/>
          <pc:sldMk cId="665106831" sldId="404"/>
        </pc:sldMkLst>
      </pc:sldChg>
      <pc:sldChg chg="del">
        <pc:chgData name="Roth, Dan" userId="18da4c67-dd89-43a7-9856-8592f867a23c" providerId="ADAL" clId="{AD491F33-9BF7-4EA1-9E93-66CEFCA1C69E}" dt="2020-10-14T00:16:38.614" v="1120" actId="47"/>
        <pc:sldMkLst>
          <pc:docMk/>
          <pc:sldMk cId="2964391796" sldId="407"/>
        </pc:sldMkLst>
      </pc:sldChg>
      <pc:sldChg chg="del">
        <pc:chgData name="Roth, Dan" userId="18da4c67-dd89-43a7-9856-8592f867a23c" providerId="ADAL" clId="{AD491F33-9BF7-4EA1-9E93-66CEFCA1C69E}" dt="2020-10-14T00:16:38.614" v="1120" actId="47"/>
        <pc:sldMkLst>
          <pc:docMk/>
          <pc:sldMk cId="879214307" sldId="420"/>
        </pc:sldMkLst>
      </pc:sldChg>
      <pc:sldChg chg="del">
        <pc:chgData name="Roth, Dan" userId="18da4c67-dd89-43a7-9856-8592f867a23c" providerId="ADAL" clId="{AD491F33-9BF7-4EA1-9E93-66CEFCA1C69E}" dt="2020-10-14T00:16:38.614" v="1120" actId="47"/>
        <pc:sldMkLst>
          <pc:docMk/>
          <pc:sldMk cId="3487656105" sldId="421"/>
        </pc:sldMkLst>
      </pc:sldChg>
      <pc:sldChg chg="del">
        <pc:chgData name="Roth, Dan" userId="18da4c67-dd89-43a7-9856-8592f867a23c" providerId="ADAL" clId="{AD491F33-9BF7-4EA1-9E93-66CEFCA1C69E}" dt="2020-10-14T00:16:38.614" v="1120" actId="47"/>
        <pc:sldMkLst>
          <pc:docMk/>
          <pc:sldMk cId="4144186986" sldId="426"/>
        </pc:sldMkLst>
      </pc:sldChg>
      <pc:sldChg chg="del">
        <pc:chgData name="Roth, Dan" userId="18da4c67-dd89-43a7-9856-8592f867a23c" providerId="ADAL" clId="{AD491F33-9BF7-4EA1-9E93-66CEFCA1C69E}" dt="2020-10-13T23:54:20.218" v="1015" actId="47"/>
        <pc:sldMkLst>
          <pc:docMk/>
          <pc:sldMk cId="2198765369" sldId="482"/>
        </pc:sldMkLst>
      </pc:sldChg>
      <pc:sldChg chg="del">
        <pc:chgData name="Roth, Dan" userId="18da4c67-dd89-43a7-9856-8592f867a23c" providerId="ADAL" clId="{AD491F33-9BF7-4EA1-9E93-66CEFCA1C69E}" dt="2020-10-14T03:45:59.774" v="2056" actId="47"/>
        <pc:sldMkLst>
          <pc:docMk/>
          <pc:sldMk cId="3543328734" sldId="560"/>
        </pc:sldMkLst>
      </pc:sldChg>
      <pc:sldChg chg="del">
        <pc:chgData name="Roth, Dan" userId="18da4c67-dd89-43a7-9856-8592f867a23c" providerId="ADAL" clId="{AD491F33-9BF7-4EA1-9E93-66CEFCA1C69E}" dt="2020-10-13T23:54:20.218" v="1015" actId="47"/>
        <pc:sldMkLst>
          <pc:docMk/>
          <pc:sldMk cId="1258585523" sldId="612"/>
        </pc:sldMkLst>
      </pc:sldChg>
      <pc:sldChg chg="del">
        <pc:chgData name="Roth, Dan" userId="18da4c67-dd89-43a7-9856-8592f867a23c" providerId="ADAL" clId="{AD491F33-9BF7-4EA1-9E93-66CEFCA1C69E}" dt="2020-10-14T03:45:59.774" v="2056" actId="47"/>
        <pc:sldMkLst>
          <pc:docMk/>
          <pc:sldMk cId="959323273" sldId="756"/>
        </pc:sldMkLst>
      </pc:sldChg>
      <pc:sldChg chg="addSp delSp modSp add mod delAnim modAnim">
        <pc:chgData name="Roth, Dan" userId="18da4c67-dd89-43a7-9856-8592f867a23c" providerId="ADAL" clId="{AD491F33-9BF7-4EA1-9E93-66CEFCA1C69E}" dt="2020-10-14T01:49:05.261" v="2052" actId="20577"/>
        <pc:sldMkLst>
          <pc:docMk/>
          <pc:sldMk cId="2315554258" sldId="814"/>
        </pc:sldMkLst>
        <pc:spChg chg="mod">
          <ac:chgData name="Roth, Dan" userId="18da4c67-dd89-43a7-9856-8592f867a23c" providerId="ADAL" clId="{AD491F33-9BF7-4EA1-9E93-66CEFCA1C69E}" dt="2020-10-14T00:57:16.403" v="1230"/>
          <ac:spMkLst>
            <pc:docMk/>
            <pc:sldMk cId="2315554258" sldId="814"/>
            <ac:spMk id="2" creationId="{9AEB6739-9774-4889-8148-A093067CB408}"/>
          </ac:spMkLst>
        </pc:spChg>
        <pc:spChg chg="mod">
          <ac:chgData name="Roth, Dan" userId="18da4c67-dd89-43a7-9856-8592f867a23c" providerId="ADAL" clId="{AD491F33-9BF7-4EA1-9E93-66CEFCA1C69E}" dt="2020-10-14T01:49:05.261" v="2052" actId="20577"/>
          <ac:spMkLst>
            <pc:docMk/>
            <pc:sldMk cId="2315554258" sldId="814"/>
            <ac:spMk id="3" creationId="{8318BC65-9C22-4459-9326-4AF483462038}"/>
          </ac:spMkLst>
        </pc:spChg>
        <pc:spChg chg="del">
          <ac:chgData name="Roth, Dan" userId="18da4c67-dd89-43a7-9856-8592f867a23c" providerId="ADAL" clId="{AD491F33-9BF7-4EA1-9E93-66CEFCA1C69E}" dt="2020-10-14T00:53:27.106" v="1152" actId="478"/>
          <ac:spMkLst>
            <pc:docMk/>
            <pc:sldMk cId="2315554258" sldId="814"/>
            <ac:spMk id="9" creationId="{27225EF5-522C-4C61-B426-3243BF23D152}"/>
          </ac:spMkLst>
        </pc:spChg>
        <pc:spChg chg="del">
          <ac:chgData name="Roth, Dan" userId="18da4c67-dd89-43a7-9856-8592f867a23c" providerId="ADAL" clId="{AD491F33-9BF7-4EA1-9E93-66CEFCA1C69E}" dt="2020-10-14T00:57:24.341" v="1231" actId="478"/>
          <ac:spMkLst>
            <pc:docMk/>
            <pc:sldMk cId="2315554258" sldId="814"/>
            <ac:spMk id="10" creationId="{05606895-520B-443F-9258-8B26A662B49D}"/>
          </ac:spMkLst>
        </pc:spChg>
        <pc:picChg chg="add mod">
          <ac:chgData name="Roth, Dan" userId="18da4c67-dd89-43a7-9856-8592f867a23c" providerId="ADAL" clId="{AD491F33-9BF7-4EA1-9E93-66CEFCA1C69E}" dt="2020-10-14T00:54:19.208" v="1157" actId="1076"/>
          <ac:picMkLst>
            <pc:docMk/>
            <pc:sldMk cId="2315554258" sldId="814"/>
            <ac:picMk id="5" creationId="{C56DFD74-D472-4217-BE01-15981E3D1227}"/>
          </ac:picMkLst>
        </pc:picChg>
        <pc:picChg chg="del">
          <ac:chgData name="Roth, Dan" userId="18da4c67-dd89-43a7-9856-8592f867a23c" providerId="ADAL" clId="{AD491F33-9BF7-4EA1-9E93-66CEFCA1C69E}" dt="2020-10-14T00:53:23.319" v="1151" actId="478"/>
          <ac:picMkLst>
            <pc:docMk/>
            <pc:sldMk cId="2315554258" sldId="814"/>
            <ac:picMk id="8" creationId="{FCB71194-7720-4581-8386-8192AE401282}"/>
          </ac:picMkLst>
        </pc:picChg>
      </pc:sldChg>
      <pc:sldChg chg="add">
        <pc:chgData name="Roth, Dan" userId="18da4c67-dd89-43a7-9856-8592f867a23c" providerId="ADAL" clId="{AD491F33-9BF7-4EA1-9E93-66CEFCA1C69E}" dt="2020-10-14T00:47:54.743" v="1147"/>
        <pc:sldMkLst>
          <pc:docMk/>
          <pc:sldMk cId="2472850343" sldId="816"/>
        </pc:sldMkLst>
      </pc:sldChg>
      <pc:sldChg chg="add">
        <pc:chgData name="Roth, Dan" userId="18da4c67-dd89-43a7-9856-8592f867a23c" providerId="ADAL" clId="{AD491F33-9BF7-4EA1-9E93-66CEFCA1C69E}" dt="2020-10-14T00:47:54.743" v="1147"/>
        <pc:sldMkLst>
          <pc:docMk/>
          <pc:sldMk cId="1754418963" sldId="817"/>
        </pc:sldMkLst>
      </pc:sldChg>
      <pc:sldChg chg="del">
        <pc:chgData name="Roth, Dan" userId="18da4c67-dd89-43a7-9856-8592f867a23c" providerId="ADAL" clId="{AD491F33-9BF7-4EA1-9E93-66CEFCA1C69E}" dt="2020-10-14T00:16:38.614" v="1120" actId="47"/>
        <pc:sldMkLst>
          <pc:docMk/>
          <pc:sldMk cId="3916209527" sldId="820"/>
        </pc:sldMkLst>
      </pc:sldChg>
      <pc:sldChg chg="add del">
        <pc:chgData name="Roth, Dan" userId="18da4c67-dd89-43a7-9856-8592f867a23c" providerId="ADAL" clId="{AD491F33-9BF7-4EA1-9E93-66CEFCA1C69E}" dt="2020-10-13T21:58:42.120" v="966"/>
        <pc:sldMkLst>
          <pc:docMk/>
          <pc:sldMk cId="2191683947" sldId="823"/>
        </pc:sldMkLst>
      </pc:sldChg>
      <pc:sldChg chg="del">
        <pc:chgData name="Roth, Dan" userId="18da4c67-dd89-43a7-9856-8592f867a23c" providerId="ADAL" clId="{AD491F33-9BF7-4EA1-9E93-66CEFCA1C69E}" dt="2020-10-13T23:54:20.218" v="1015" actId="47"/>
        <pc:sldMkLst>
          <pc:docMk/>
          <pc:sldMk cId="2544965453" sldId="828"/>
        </pc:sldMkLst>
      </pc:sldChg>
      <pc:sldChg chg="modSp add del mod">
        <pc:chgData name="Roth, Dan" userId="18da4c67-dd89-43a7-9856-8592f867a23c" providerId="ADAL" clId="{AD491F33-9BF7-4EA1-9E93-66CEFCA1C69E}" dt="2020-10-14T03:46:58.092" v="2066" actId="20577"/>
        <pc:sldMkLst>
          <pc:docMk/>
          <pc:sldMk cId="1912796154" sldId="831"/>
        </pc:sldMkLst>
        <pc:spChg chg="mod">
          <ac:chgData name="Roth, Dan" userId="18da4c67-dd89-43a7-9856-8592f867a23c" providerId="ADAL" clId="{AD491F33-9BF7-4EA1-9E93-66CEFCA1C69E}" dt="2020-10-14T03:46:58.092" v="2066" actId="20577"/>
          <ac:spMkLst>
            <pc:docMk/>
            <pc:sldMk cId="1912796154" sldId="831"/>
            <ac:spMk id="3" creationId="{9E60A402-DB63-A045-B409-B2D4C8317C77}"/>
          </ac:spMkLst>
        </pc:spChg>
      </pc:sldChg>
      <pc:sldChg chg="add del">
        <pc:chgData name="Roth, Dan" userId="18da4c67-dd89-43a7-9856-8592f867a23c" providerId="ADAL" clId="{AD491F33-9BF7-4EA1-9E93-66CEFCA1C69E}" dt="2020-10-13T21:58:42.120" v="966"/>
        <pc:sldMkLst>
          <pc:docMk/>
          <pc:sldMk cId="3377419884" sldId="835"/>
        </pc:sldMkLst>
      </pc:sldChg>
      <pc:sldChg chg="add del">
        <pc:chgData name="Roth, Dan" userId="18da4c67-dd89-43a7-9856-8592f867a23c" providerId="ADAL" clId="{AD491F33-9BF7-4EA1-9E93-66CEFCA1C69E}" dt="2020-10-13T21:58:42.120" v="966"/>
        <pc:sldMkLst>
          <pc:docMk/>
          <pc:sldMk cId="687133909" sldId="836"/>
        </pc:sldMkLst>
      </pc:sldChg>
      <pc:sldChg chg="add del">
        <pc:chgData name="Roth, Dan" userId="18da4c67-dd89-43a7-9856-8592f867a23c" providerId="ADAL" clId="{AD491F33-9BF7-4EA1-9E93-66CEFCA1C69E}" dt="2020-10-13T21:58:42.120" v="966"/>
        <pc:sldMkLst>
          <pc:docMk/>
          <pc:sldMk cId="3122052139" sldId="841"/>
        </pc:sldMkLst>
      </pc:sldChg>
      <pc:sldChg chg="modSp add del">
        <pc:chgData name="Roth, Dan" userId="18da4c67-dd89-43a7-9856-8592f867a23c" providerId="ADAL" clId="{AD491F33-9BF7-4EA1-9E93-66CEFCA1C69E}" dt="2020-10-14T00:05:50.368" v="1118" actId="207"/>
        <pc:sldMkLst>
          <pc:docMk/>
          <pc:sldMk cId="1694021070" sldId="846"/>
        </pc:sldMkLst>
        <pc:spChg chg="mod">
          <ac:chgData name="Roth, Dan" userId="18da4c67-dd89-43a7-9856-8592f867a23c" providerId="ADAL" clId="{AD491F33-9BF7-4EA1-9E93-66CEFCA1C69E}" dt="2020-10-14T00:05:50.368" v="1118" actId="207"/>
          <ac:spMkLst>
            <pc:docMk/>
            <pc:sldMk cId="1694021070" sldId="846"/>
            <ac:spMk id="33" creationId="{929F6756-E9DC-1040-AE31-6CE131F7E667}"/>
          </ac:spMkLst>
        </pc:spChg>
      </pc:sldChg>
      <pc:sldChg chg="add del">
        <pc:chgData name="Roth, Dan" userId="18da4c67-dd89-43a7-9856-8592f867a23c" providerId="ADAL" clId="{AD491F33-9BF7-4EA1-9E93-66CEFCA1C69E}" dt="2020-10-13T21:58:42.120" v="966"/>
        <pc:sldMkLst>
          <pc:docMk/>
          <pc:sldMk cId="233074556" sldId="847"/>
        </pc:sldMkLst>
      </pc:sldChg>
      <pc:sldChg chg="add del">
        <pc:chgData name="Roth, Dan" userId="18da4c67-dd89-43a7-9856-8592f867a23c" providerId="ADAL" clId="{AD491F33-9BF7-4EA1-9E93-66CEFCA1C69E}" dt="2020-10-13T21:58:42.120" v="966"/>
        <pc:sldMkLst>
          <pc:docMk/>
          <pc:sldMk cId="3792530919" sldId="852"/>
        </pc:sldMkLst>
      </pc:sldChg>
      <pc:sldChg chg="del">
        <pc:chgData name="Roth, Dan" userId="18da4c67-dd89-43a7-9856-8592f867a23c" providerId="ADAL" clId="{AD491F33-9BF7-4EA1-9E93-66CEFCA1C69E}" dt="2020-10-14T03:45:59.774" v="2056" actId="47"/>
        <pc:sldMkLst>
          <pc:docMk/>
          <pc:sldMk cId="71500761" sldId="857"/>
        </pc:sldMkLst>
      </pc:sldChg>
      <pc:sldChg chg="del">
        <pc:chgData name="Roth, Dan" userId="18da4c67-dd89-43a7-9856-8592f867a23c" providerId="ADAL" clId="{AD491F33-9BF7-4EA1-9E93-66CEFCA1C69E}" dt="2020-10-14T03:45:59.774" v="2056" actId="47"/>
        <pc:sldMkLst>
          <pc:docMk/>
          <pc:sldMk cId="514521299" sldId="860"/>
        </pc:sldMkLst>
      </pc:sldChg>
      <pc:sldChg chg="add del">
        <pc:chgData name="Roth, Dan" userId="18da4c67-dd89-43a7-9856-8592f867a23c" providerId="ADAL" clId="{AD491F33-9BF7-4EA1-9E93-66CEFCA1C69E}" dt="2020-10-13T21:58:42.120" v="966"/>
        <pc:sldMkLst>
          <pc:docMk/>
          <pc:sldMk cId="861859200" sldId="867"/>
        </pc:sldMkLst>
      </pc:sldChg>
      <pc:sldChg chg="addSp delSp modSp add mod delAnim modAnim chgLayout modNotesTx">
        <pc:chgData name="Roth, Dan" userId="18da4c67-dd89-43a7-9856-8592f867a23c" providerId="ADAL" clId="{AD491F33-9BF7-4EA1-9E93-66CEFCA1C69E}" dt="2020-10-14T01:33:32.969" v="2029" actId="20577"/>
        <pc:sldMkLst>
          <pc:docMk/>
          <pc:sldMk cId="3669995244" sldId="945"/>
        </pc:sldMkLst>
        <pc:spChg chg="add del mod">
          <ac:chgData name="Roth, Dan" userId="18da4c67-dd89-43a7-9856-8592f867a23c" providerId="ADAL" clId="{AD491F33-9BF7-4EA1-9E93-66CEFCA1C69E}" dt="2020-10-13T16:44:39.994" v="488"/>
          <ac:spMkLst>
            <pc:docMk/>
            <pc:sldMk cId="3669995244" sldId="945"/>
            <ac:spMk id="2" creationId="{9A5D990A-C3EC-4E63-B521-8D5611A4C4C4}"/>
          </ac:spMkLst>
        </pc:spChg>
        <pc:spChg chg="add del mod">
          <ac:chgData name="Roth, Dan" userId="18da4c67-dd89-43a7-9856-8592f867a23c" providerId="ADAL" clId="{AD491F33-9BF7-4EA1-9E93-66CEFCA1C69E}" dt="2020-10-13T16:44:39.994" v="488"/>
          <ac:spMkLst>
            <pc:docMk/>
            <pc:sldMk cId="3669995244" sldId="945"/>
            <ac:spMk id="3" creationId="{7C647CC0-61CD-4C4B-8662-C41770CF2ECB}"/>
          </ac:spMkLst>
        </pc:spChg>
        <pc:spChg chg="add del mod">
          <ac:chgData name="Roth, Dan" userId="18da4c67-dd89-43a7-9856-8592f867a23c" providerId="ADAL" clId="{AD491F33-9BF7-4EA1-9E93-66CEFCA1C69E}" dt="2020-10-13T16:45:14.283" v="492"/>
          <ac:spMkLst>
            <pc:docMk/>
            <pc:sldMk cId="3669995244" sldId="945"/>
            <ac:spMk id="4" creationId="{0A3A52BF-DD28-41A5-BF9F-17D9D4D49493}"/>
          </ac:spMkLst>
        </pc:spChg>
        <pc:spChg chg="add del mod">
          <ac:chgData name="Roth, Dan" userId="18da4c67-dd89-43a7-9856-8592f867a23c" providerId="ADAL" clId="{AD491F33-9BF7-4EA1-9E93-66CEFCA1C69E}" dt="2020-10-13T16:45:14.283" v="492"/>
          <ac:spMkLst>
            <pc:docMk/>
            <pc:sldMk cId="3669995244" sldId="945"/>
            <ac:spMk id="5" creationId="{8CAD95DB-208B-4936-819B-1887C19F2EE8}"/>
          </ac:spMkLst>
        </pc:spChg>
        <pc:spChg chg="add del">
          <ac:chgData name="Roth, Dan" userId="18da4c67-dd89-43a7-9856-8592f867a23c" providerId="ADAL" clId="{AD491F33-9BF7-4EA1-9E93-66CEFCA1C69E}" dt="2020-10-13T16:47:22.383" v="497" actId="478"/>
          <ac:spMkLst>
            <pc:docMk/>
            <pc:sldMk cId="3669995244" sldId="945"/>
            <ac:spMk id="6" creationId="{B41D4E82-C60E-46AD-B553-0C4C93CAEF3E}"/>
          </ac:spMkLst>
        </pc:spChg>
        <pc:spChg chg="add mod">
          <ac:chgData name="Roth, Dan" userId="18da4c67-dd89-43a7-9856-8592f867a23c" providerId="ADAL" clId="{AD491F33-9BF7-4EA1-9E93-66CEFCA1C69E}" dt="2020-10-14T01:33:22.491" v="2028" actId="20577"/>
          <ac:spMkLst>
            <pc:docMk/>
            <pc:sldMk cId="3669995244" sldId="945"/>
            <ac:spMk id="7" creationId="{FEA9F9F5-8FAC-4B28-875E-FD9EF891BE16}"/>
          </ac:spMkLst>
        </pc:spChg>
        <pc:spChg chg="add del">
          <ac:chgData name="Roth, Dan" userId="18da4c67-dd89-43a7-9856-8592f867a23c" providerId="ADAL" clId="{AD491F33-9BF7-4EA1-9E93-66CEFCA1C69E}" dt="2020-10-13T20:20:28.444" v="747" actId="22"/>
          <ac:spMkLst>
            <pc:docMk/>
            <pc:sldMk cId="3669995244" sldId="945"/>
            <ac:spMk id="20" creationId="{C73EF07C-E284-49E1-90B5-A0DF3EFE587F}"/>
          </ac:spMkLst>
        </pc:spChg>
        <pc:spChg chg="add mod">
          <ac:chgData name="Roth, Dan" userId="18da4c67-dd89-43a7-9856-8592f867a23c" providerId="ADAL" clId="{AD491F33-9BF7-4EA1-9E93-66CEFCA1C69E}" dt="2020-10-13T20:25:35.175" v="905" actId="14100"/>
          <ac:spMkLst>
            <pc:docMk/>
            <pc:sldMk cId="3669995244" sldId="945"/>
            <ac:spMk id="21" creationId="{367B4C06-97CB-442C-9ECC-677B92234C29}"/>
          </ac:spMkLst>
        </pc:spChg>
        <pc:spChg chg="mod ord">
          <ac:chgData name="Roth, Dan" userId="18da4c67-dd89-43a7-9856-8592f867a23c" providerId="ADAL" clId="{AD491F33-9BF7-4EA1-9E93-66CEFCA1C69E}" dt="2020-10-13T16:57:44.549" v="648" actId="20577"/>
          <ac:spMkLst>
            <pc:docMk/>
            <pc:sldMk cId="3669995244" sldId="945"/>
            <ac:spMk id="105" creationId="{00000000-0000-0000-0000-000000000000}"/>
          </ac:spMkLst>
        </pc:spChg>
        <pc:spChg chg="mod ord">
          <ac:chgData name="Roth, Dan" userId="18da4c67-dd89-43a7-9856-8592f867a23c" providerId="ADAL" clId="{AD491F33-9BF7-4EA1-9E93-66CEFCA1C69E}" dt="2020-10-13T16:45:43.570" v="495" actId="12"/>
          <ac:spMkLst>
            <pc:docMk/>
            <pc:sldMk cId="3669995244" sldId="945"/>
            <ac:spMk id="106" creationId="{00000000-0000-0000-0000-000000000000}"/>
          </ac:spMkLst>
        </pc:spChg>
        <pc:spChg chg="del mod">
          <ac:chgData name="Roth, Dan" userId="18da4c67-dd89-43a7-9856-8592f867a23c" providerId="ADAL" clId="{AD491F33-9BF7-4EA1-9E93-66CEFCA1C69E}" dt="2020-10-13T16:55:07.372" v="579" actId="478"/>
          <ac:spMkLst>
            <pc:docMk/>
            <pc:sldMk cId="3669995244" sldId="945"/>
            <ac:spMk id="110" creationId="{00000000-0000-0000-0000-000000000000}"/>
          </ac:spMkLst>
        </pc:spChg>
      </pc:sldChg>
      <pc:sldChg chg="modSp addCm modNotesTx">
        <pc:chgData name="Roth, Dan" userId="18da4c67-dd89-43a7-9856-8592f867a23c" providerId="ADAL" clId="{AD491F33-9BF7-4EA1-9E93-66CEFCA1C69E}" dt="2020-10-14T01:13:18.301" v="1672" actId="20577"/>
        <pc:sldMkLst>
          <pc:docMk/>
          <pc:sldMk cId="1511776667" sldId="1262"/>
        </pc:sldMkLst>
        <pc:spChg chg="mod">
          <ac:chgData name="Roth, Dan" userId="18da4c67-dd89-43a7-9856-8592f867a23c" providerId="ADAL" clId="{AD491F33-9BF7-4EA1-9E93-66CEFCA1C69E}" dt="2020-10-14T01:13:18.301" v="1672" actId="20577"/>
          <ac:spMkLst>
            <pc:docMk/>
            <pc:sldMk cId="1511776667" sldId="1262"/>
            <ac:spMk id="10" creationId="{00000000-0000-0000-0000-000000000000}"/>
          </ac:spMkLst>
        </pc:spChg>
      </pc:sldChg>
      <pc:sldChg chg="del">
        <pc:chgData name="Roth, Dan" userId="18da4c67-dd89-43a7-9856-8592f867a23c" providerId="ADAL" clId="{AD491F33-9BF7-4EA1-9E93-66CEFCA1C69E}" dt="2020-10-14T03:45:59.774" v="2056" actId="47"/>
        <pc:sldMkLst>
          <pc:docMk/>
          <pc:sldMk cId="1466876474" sldId="1268"/>
        </pc:sldMkLst>
      </pc:sldChg>
      <pc:sldChg chg="del">
        <pc:chgData name="Roth, Dan" userId="18da4c67-dd89-43a7-9856-8592f867a23c" providerId="ADAL" clId="{AD491F33-9BF7-4EA1-9E93-66CEFCA1C69E}" dt="2020-10-14T03:45:59.774" v="2056" actId="47"/>
        <pc:sldMkLst>
          <pc:docMk/>
          <pc:sldMk cId="2527546393" sldId="1269"/>
        </pc:sldMkLst>
      </pc:sldChg>
      <pc:sldChg chg="addSp modSp mod modAnim">
        <pc:chgData name="Roth, Dan" userId="18da4c67-dd89-43a7-9856-8592f867a23c" providerId="ADAL" clId="{AD491F33-9BF7-4EA1-9E93-66CEFCA1C69E}" dt="2020-10-14T01:20:16.780" v="1823" actId="12788"/>
        <pc:sldMkLst>
          <pc:docMk/>
          <pc:sldMk cId="1434781963" sldId="1271"/>
        </pc:sldMkLst>
        <pc:spChg chg="mod">
          <ac:chgData name="Roth, Dan" userId="18da4c67-dd89-43a7-9856-8592f867a23c" providerId="ADAL" clId="{AD491F33-9BF7-4EA1-9E93-66CEFCA1C69E}" dt="2020-10-14T01:19:18.222" v="1674" actId="122"/>
          <ac:spMkLst>
            <pc:docMk/>
            <pc:sldMk cId="1434781963" sldId="1271"/>
            <ac:spMk id="2" creationId="{6B564DA0-E164-424C-AF88-13E198164A0B}"/>
          </ac:spMkLst>
        </pc:spChg>
        <pc:spChg chg="mod">
          <ac:chgData name="Roth, Dan" userId="18da4c67-dd89-43a7-9856-8592f867a23c" providerId="ADAL" clId="{AD491F33-9BF7-4EA1-9E93-66CEFCA1C69E}" dt="2020-10-14T01:19:18.222" v="1674" actId="122"/>
          <ac:spMkLst>
            <pc:docMk/>
            <pc:sldMk cId="1434781963" sldId="1271"/>
            <ac:spMk id="3" creationId="{26444E08-BBBF-42D5-9C1E-2BB2BCA12B85}"/>
          </ac:spMkLst>
        </pc:spChg>
        <pc:spChg chg="mod">
          <ac:chgData name="Roth, Dan" userId="18da4c67-dd89-43a7-9856-8592f867a23c" providerId="ADAL" clId="{AD491F33-9BF7-4EA1-9E93-66CEFCA1C69E}" dt="2020-10-14T01:19:18.222" v="1674" actId="122"/>
          <ac:spMkLst>
            <pc:docMk/>
            <pc:sldMk cId="1434781963" sldId="1271"/>
            <ac:spMk id="4" creationId="{C75E0607-D0DA-4F41-8E4C-4AAA677D1511}"/>
          </ac:spMkLst>
        </pc:spChg>
        <pc:spChg chg="mod">
          <ac:chgData name="Roth, Dan" userId="18da4c67-dd89-43a7-9856-8592f867a23c" providerId="ADAL" clId="{AD491F33-9BF7-4EA1-9E93-66CEFCA1C69E}" dt="2020-10-14T01:20:16.780" v="1823" actId="12788"/>
          <ac:spMkLst>
            <pc:docMk/>
            <pc:sldMk cId="1434781963" sldId="1271"/>
            <ac:spMk id="5" creationId="{5CE928A2-BB77-4ABB-A590-9C928442B434}"/>
          </ac:spMkLst>
        </pc:spChg>
        <pc:spChg chg="mod">
          <ac:chgData name="Roth, Dan" userId="18da4c67-dd89-43a7-9856-8592f867a23c" providerId="ADAL" clId="{AD491F33-9BF7-4EA1-9E93-66CEFCA1C69E}" dt="2020-10-14T01:19:27.581" v="1675" actId="14"/>
          <ac:spMkLst>
            <pc:docMk/>
            <pc:sldMk cId="1434781963" sldId="1271"/>
            <ac:spMk id="6" creationId="{67454667-5CB6-4641-AFE8-297CC99090D7}"/>
          </ac:spMkLst>
        </pc:spChg>
        <pc:spChg chg="add mod">
          <ac:chgData name="Roth, Dan" userId="18da4c67-dd89-43a7-9856-8592f867a23c" providerId="ADAL" clId="{AD491F33-9BF7-4EA1-9E93-66CEFCA1C69E}" dt="2020-10-14T01:20:16.780" v="1823" actId="12788"/>
          <ac:spMkLst>
            <pc:docMk/>
            <pc:sldMk cId="1434781963" sldId="1271"/>
            <ac:spMk id="8" creationId="{17FA4680-98D3-4DE1-831F-66AF117BC68A}"/>
          </ac:spMkLst>
        </pc:spChg>
        <pc:picChg chg="mod">
          <ac:chgData name="Roth, Dan" userId="18da4c67-dd89-43a7-9856-8592f867a23c" providerId="ADAL" clId="{AD491F33-9BF7-4EA1-9E93-66CEFCA1C69E}" dt="2020-10-14T01:19:18.222" v="1674" actId="122"/>
          <ac:picMkLst>
            <pc:docMk/>
            <pc:sldMk cId="1434781963" sldId="1271"/>
            <ac:picMk id="2050" creationId="{7E24F543-8AA3-4AA6-81B3-E9B3E2AA2A5F}"/>
          </ac:picMkLst>
        </pc:picChg>
      </pc:sldChg>
      <pc:sldChg chg="modSp">
        <pc:chgData name="Roth, Dan" userId="18da4c67-dd89-43a7-9856-8592f867a23c" providerId="ADAL" clId="{AD491F33-9BF7-4EA1-9E93-66CEFCA1C69E}" dt="2020-10-13T23:49:28.071" v="973" actId="207"/>
        <pc:sldMkLst>
          <pc:docMk/>
          <pc:sldMk cId="819782201" sldId="1273"/>
        </pc:sldMkLst>
        <pc:spChg chg="mod">
          <ac:chgData name="Roth, Dan" userId="18da4c67-dd89-43a7-9856-8592f867a23c" providerId="ADAL" clId="{AD491F33-9BF7-4EA1-9E93-66CEFCA1C69E}" dt="2020-10-13T17:03:46.338" v="744" actId="1036"/>
          <ac:spMkLst>
            <pc:docMk/>
            <pc:sldMk cId="819782201" sldId="1273"/>
            <ac:spMk id="10" creationId="{00000000-0000-0000-0000-000000000000}"/>
          </ac:spMkLst>
        </pc:spChg>
        <pc:spChg chg="mod">
          <ac:chgData name="Roth, Dan" userId="18da4c67-dd89-43a7-9856-8592f867a23c" providerId="ADAL" clId="{AD491F33-9BF7-4EA1-9E93-66CEFCA1C69E}" dt="2020-10-13T23:49:28.071" v="973" actId="207"/>
          <ac:spMkLst>
            <pc:docMk/>
            <pc:sldMk cId="819782201" sldId="1273"/>
            <ac:spMk id="24" creationId="{687C43B7-A106-4249-BFB5-19F1D14D28E2}"/>
          </ac:spMkLst>
        </pc:spChg>
      </pc:sldChg>
      <pc:sldChg chg="modSp mod">
        <pc:chgData name="Roth, Dan" userId="18da4c67-dd89-43a7-9856-8592f867a23c" providerId="ADAL" clId="{AD491F33-9BF7-4EA1-9E93-66CEFCA1C69E}" dt="2020-10-13T23:51:57.236" v="1011" actId="1037"/>
        <pc:sldMkLst>
          <pc:docMk/>
          <pc:sldMk cId="1951640376" sldId="1277"/>
        </pc:sldMkLst>
        <pc:spChg chg="mod">
          <ac:chgData name="Roth, Dan" userId="18da4c67-dd89-43a7-9856-8592f867a23c" providerId="ADAL" clId="{AD491F33-9BF7-4EA1-9E93-66CEFCA1C69E}" dt="2020-10-13T16:29:04.840" v="484" actId="404"/>
          <ac:spMkLst>
            <pc:docMk/>
            <pc:sldMk cId="1951640376" sldId="1277"/>
            <ac:spMk id="2" creationId="{00000000-0000-0000-0000-000000000000}"/>
          </ac:spMkLst>
        </pc:spChg>
        <pc:spChg chg="mod">
          <ac:chgData name="Roth, Dan" userId="18da4c67-dd89-43a7-9856-8592f867a23c" providerId="ADAL" clId="{AD491F33-9BF7-4EA1-9E93-66CEFCA1C69E}" dt="2020-10-13T23:50:42.659" v="1003" actId="207"/>
          <ac:spMkLst>
            <pc:docMk/>
            <pc:sldMk cId="1951640376" sldId="1277"/>
            <ac:spMk id="4" creationId="{76A4ECAF-C016-4674-BDF3-5EDAA0D7AA3C}"/>
          </ac:spMkLst>
        </pc:spChg>
        <pc:spChg chg="mod">
          <ac:chgData name="Roth, Dan" userId="18da4c67-dd89-43a7-9856-8592f867a23c" providerId="ADAL" clId="{AD491F33-9BF7-4EA1-9E93-66CEFCA1C69E}" dt="2020-10-13T23:51:57.236" v="1011" actId="1037"/>
          <ac:spMkLst>
            <pc:docMk/>
            <pc:sldMk cId="1951640376" sldId="1277"/>
            <ac:spMk id="26" creationId="{0FB51540-3EC3-43C7-8D92-208A7C12098D}"/>
          </ac:spMkLst>
        </pc:spChg>
        <pc:spChg chg="mod">
          <ac:chgData name="Roth, Dan" userId="18da4c67-dd89-43a7-9856-8592f867a23c" providerId="ADAL" clId="{AD491F33-9BF7-4EA1-9E93-66CEFCA1C69E}" dt="2020-10-13T23:51:29.131" v="1008" actId="14100"/>
          <ac:spMkLst>
            <pc:docMk/>
            <pc:sldMk cId="1951640376" sldId="1277"/>
            <ac:spMk id="27" creationId="{753278C5-D285-4673-86AC-F1E1911A99D1}"/>
          </ac:spMkLst>
        </pc:spChg>
      </pc:sldChg>
      <pc:sldChg chg="delSp modSp mod delAnim modAnim">
        <pc:chgData name="Roth, Dan" userId="18da4c67-dd89-43a7-9856-8592f867a23c" providerId="ADAL" clId="{AD491F33-9BF7-4EA1-9E93-66CEFCA1C69E}" dt="2020-10-14T01:52:57.324" v="2055"/>
        <pc:sldMkLst>
          <pc:docMk/>
          <pc:sldMk cId="158293492" sldId="1403"/>
        </pc:sldMkLst>
        <pc:spChg chg="mod">
          <ac:chgData name="Roth, Dan" userId="18da4c67-dd89-43a7-9856-8592f867a23c" providerId="ADAL" clId="{AD491F33-9BF7-4EA1-9E93-66CEFCA1C69E}" dt="2020-10-14T01:52:16.918" v="2053" actId="207"/>
          <ac:spMkLst>
            <pc:docMk/>
            <pc:sldMk cId="158293492" sldId="1403"/>
            <ac:spMk id="2" creationId="{3D6A3948-0CD2-A14B-8AF2-90B0E45E3525}"/>
          </ac:spMkLst>
        </pc:spChg>
        <pc:spChg chg="del">
          <ac:chgData name="Roth, Dan" userId="18da4c67-dd89-43a7-9856-8592f867a23c" providerId="ADAL" clId="{AD491F33-9BF7-4EA1-9E93-66CEFCA1C69E}" dt="2020-10-14T01:05:35.350" v="1518" actId="478"/>
          <ac:spMkLst>
            <pc:docMk/>
            <pc:sldMk cId="158293492" sldId="1403"/>
            <ac:spMk id="16" creationId="{E3733F24-F759-468C-BA07-8FDCFE1DED63}"/>
          </ac:spMkLst>
        </pc:spChg>
      </pc:sldChg>
      <pc:sldChg chg="del">
        <pc:chgData name="Roth, Dan" userId="18da4c67-dd89-43a7-9856-8592f867a23c" providerId="ADAL" clId="{AD491F33-9BF7-4EA1-9E93-66CEFCA1C69E}" dt="2020-10-14T03:45:59.774" v="2056" actId="47"/>
        <pc:sldMkLst>
          <pc:docMk/>
          <pc:sldMk cId="941726210" sldId="1415"/>
        </pc:sldMkLst>
      </pc:sldChg>
      <pc:sldChg chg="modSp">
        <pc:chgData name="Roth, Dan" userId="18da4c67-dd89-43a7-9856-8592f867a23c" providerId="ADAL" clId="{AD491F33-9BF7-4EA1-9E93-66CEFCA1C69E}" dt="2020-10-14T01:21:01.405" v="1824" actId="207"/>
        <pc:sldMkLst>
          <pc:docMk/>
          <pc:sldMk cId="1198865618" sldId="1451"/>
        </pc:sldMkLst>
        <pc:spChg chg="mod">
          <ac:chgData name="Roth, Dan" userId="18da4c67-dd89-43a7-9856-8592f867a23c" providerId="ADAL" clId="{AD491F33-9BF7-4EA1-9E93-66CEFCA1C69E}" dt="2020-10-14T01:21:01.405" v="1824" actId="207"/>
          <ac:spMkLst>
            <pc:docMk/>
            <pc:sldMk cId="1198865618" sldId="1451"/>
            <ac:spMk id="3" creationId="{77A72FCE-525F-4150-80D3-EFA8F449A2A6}"/>
          </ac:spMkLst>
        </pc:spChg>
      </pc:sldChg>
      <pc:sldChg chg="addSp delSp modSp mod delAnim modAnim modNotesTx">
        <pc:chgData name="Roth, Dan" userId="18da4c67-dd89-43a7-9856-8592f867a23c" providerId="ADAL" clId="{AD491F33-9BF7-4EA1-9E93-66CEFCA1C69E}" dt="2020-10-13T16:25:31.969" v="459" actId="20577"/>
        <pc:sldMkLst>
          <pc:docMk/>
          <pc:sldMk cId="3327488310" sldId="1454"/>
        </pc:sldMkLst>
        <pc:spChg chg="mod">
          <ac:chgData name="Roth, Dan" userId="18da4c67-dd89-43a7-9856-8592f867a23c" providerId="ADAL" clId="{AD491F33-9BF7-4EA1-9E93-66CEFCA1C69E}" dt="2020-10-13T16:15:23.423" v="59" actId="404"/>
          <ac:spMkLst>
            <pc:docMk/>
            <pc:sldMk cId="3327488310" sldId="1454"/>
            <ac:spMk id="2" creationId="{3675FF11-25C0-4398-B456-3B2CBF31E7FD}"/>
          </ac:spMkLst>
        </pc:spChg>
        <pc:spChg chg="add del mod">
          <ac:chgData name="Roth, Dan" userId="18da4c67-dd89-43a7-9856-8592f867a23c" providerId="ADAL" clId="{AD491F33-9BF7-4EA1-9E93-66CEFCA1C69E}" dt="2020-10-13T16:18:00.742" v="63" actId="478"/>
          <ac:spMkLst>
            <pc:docMk/>
            <pc:sldMk cId="3327488310" sldId="1454"/>
            <ac:spMk id="21" creationId="{6D5FD2AF-D7F2-4C8D-BC8D-3959C8C43A68}"/>
          </ac:spMkLst>
        </pc:spChg>
        <pc:spChg chg="add mod">
          <ac:chgData name="Roth, Dan" userId="18da4c67-dd89-43a7-9856-8592f867a23c" providerId="ADAL" clId="{AD491F33-9BF7-4EA1-9E93-66CEFCA1C69E}" dt="2020-10-13T16:21:44.621" v="317" actId="1036"/>
          <ac:spMkLst>
            <pc:docMk/>
            <pc:sldMk cId="3327488310" sldId="1454"/>
            <ac:spMk id="23" creationId="{9B12C2E3-D1AE-4839-9217-B44ED5B50689}"/>
          </ac:spMkLst>
        </pc:spChg>
        <pc:spChg chg="del">
          <ac:chgData name="Roth, Dan" userId="18da4c67-dd89-43a7-9856-8592f867a23c" providerId="ADAL" clId="{AD491F33-9BF7-4EA1-9E93-66CEFCA1C69E}" dt="2020-10-13T16:22:18.750" v="318" actId="478"/>
          <ac:spMkLst>
            <pc:docMk/>
            <pc:sldMk cId="3327488310" sldId="1454"/>
            <ac:spMk id="30" creationId="{378C95D0-CEF5-4560-BE41-BFDE637ED09C}"/>
          </ac:spMkLst>
        </pc:spChg>
      </pc:sldChg>
      <pc:sldChg chg="modSp mod">
        <pc:chgData name="Roth, Dan" userId="18da4c67-dd89-43a7-9856-8592f867a23c" providerId="ADAL" clId="{AD491F33-9BF7-4EA1-9E93-66CEFCA1C69E}" dt="2020-10-14T00:01:23.428" v="1041" actId="20577"/>
        <pc:sldMkLst>
          <pc:docMk/>
          <pc:sldMk cId="3032880172" sldId="1459"/>
        </pc:sldMkLst>
        <pc:spChg chg="mod">
          <ac:chgData name="Roth, Dan" userId="18da4c67-dd89-43a7-9856-8592f867a23c" providerId="ADAL" clId="{AD491F33-9BF7-4EA1-9E93-66CEFCA1C69E}" dt="2020-10-14T00:01:23.428" v="1041" actId="20577"/>
          <ac:spMkLst>
            <pc:docMk/>
            <pc:sldMk cId="3032880172" sldId="1459"/>
            <ac:spMk id="2" creationId="{00000000-0000-0000-0000-000000000000}"/>
          </ac:spMkLst>
        </pc:spChg>
      </pc:sldChg>
      <pc:sldChg chg="delSp mod delAnim">
        <pc:chgData name="Roth, Dan" userId="18da4c67-dd89-43a7-9856-8592f867a23c" providerId="ADAL" clId="{AD491F33-9BF7-4EA1-9E93-66CEFCA1C69E}" dt="2020-10-14T01:31:04.117" v="2003" actId="478"/>
        <pc:sldMkLst>
          <pc:docMk/>
          <pc:sldMk cId="801057364" sldId="1461"/>
        </pc:sldMkLst>
        <pc:spChg chg="del">
          <ac:chgData name="Roth, Dan" userId="18da4c67-dd89-43a7-9856-8592f867a23c" providerId="ADAL" clId="{AD491F33-9BF7-4EA1-9E93-66CEFCA1C69E}" dt="2020-10-14T01:31:04.117" v="2003" actId="478"/>
          <ac:spMkLst>
            <pc:docMk/>
            <pc:sldMk cId="801057364" sldId="1461"/>
            <ac:spMk id="14" creationId="{5C56D514-A91E-49A4-9C21-5DB38B6B2ACB}"/>
          </ac:spMkLst>
        </pc:spChg>
      </pc:sldChg>
      <pc:sldChg chg="del">
        <pc:chgData name="Roth, Dan" userId="18da4c67-dd89-43a7-9856-8592f867a23c" providerId="ADAL" clId="{AD491F33-9BF7-4EA1-9E93-66CEFCA1C69E}" dt="2020-10-14T00:16:38.614" v="1120" actId="47"/>
        <pc:sldMkLst>
          <pc:docMk/>
          <pc:sldMk cId="1698314628" sldId="1462"/>
        </pc:sldMkLst>
      </pc:sldChg>
      <pc:sldChg chg="del">
        <pc:chgData name="Roth, Dan" userId="18da4c67-dd89-43a7-9856-8592f867a23c" providerId="ADAL" clId="{AD491F33-9BF7-4EA1-9E93-66CEFCA1C69E}" dt="2020-10-14T00:16:38.614" v="1120" actId="47"/>
        <pc:sldMkLst>
          <pc:docMk/>
          <pc:sldMk cId="3005599594" sldId="1463"/>
        </pc:sldMkLst>
      </pc:sldChg>
      <pc:sldChg chg="del">
        <pc:chgData name="Roth, Dan" userId="18da4c67-dd89-43a7-9856-8592f867a23c" providerId="ADAL" clId="{AD491F33-9BF7-4EA1-9E93-66CEFCA1C69E}" dt="2020-10-14T00:16:38.614" v="1120" actId="47"/>
        <pc:sldMkLst>
          <pc:docMk/>
          <pc:sldMk cId="2277095405" sldId="1464"/>
        </pc:sldMkLst>
      </pc:sldChg>
      <pc:sldChg chg="del">
        <pc:chgData name="Roth, Dan" userId="18da4c67-dd89-43a7-9856-8592f867a23c" providerId="ADAL" clId="{AD491F33-9BF7-4EA1-9E93-66CEFCA1C69E}" dt="2020-10-14T00:16:38.614" v="1120" actId="47"/>
        <pc:sldMkLst>
          <pc:docMk/>
          <pc:sldMk cId="3800825746" sldId="1465"/>
        </pc:sldMkLst>
      </pc:sldChg>
      <pc:sldChg chg="del">
        <pc:chgData name="Roth, Dan" userId="18da4c67-dd89-43a7-9856-8592f867a23c" providerId="ADAL" clId="{AD491F33-9BF7-4EA1-9E93-66CEFCA1C69E}" dt="2020-10-14T00:16:38.614" v="1120" actId="47"/>
        <pc:sldMkLst>
          <pc:docMk/>
          <pc:sldMk cId="606017412" sldId="1466"/>
        </pc:sldMkLst>
      </pc:sldChg>
      <pc:sldChg chg="del">
        <pc:chgData name="Roth, Dan" userId="18da4c67-dd89-43a7-9856-8592f867a23c" providerId="ADAL" clId="{AD491F33-9BF7-4EA1-9E93-66CEFCA1C69E}" dt="2020-10-14T00:16:38.614" v="1120" actId="47"/>
        <pc:sldMkLst>
          <pc:docMk/>
          <pc:sldMk cId="2107718763" sldId="1469"/>
        </pc:sldMkLst>
      </pc:sldChg>
      <pc:sldChg chg="del">
        <pc:chgData name="Roth, Dan" userId="18da4c67-dd89-43a7-9856-8592f867a23c" providerId="ADAL" clId="{AD491F33-9BF7-4EA1-9E93-66CEFCA1C69E}" dt="2020-10-13T23:57:09.998" v="1028" actId="47"/>
        <pc:sldMkLst>
          <pc:docMk/>
          <pc:sldMk cId="3832762385" sldId="1471"/>
        </pc:sldMkLst>
      </pc:sldChg>
      <pc:sldChg chg="del">
        <pc:chgData name="Roth, Dan" userId="18da4c67-dd89-43a7-9856-8592f867a23c" providerId="ADAL" clId="{AD491F33-9BF7-4EA1-9E93-66CEFCA1C69E}" dt="2020-10-14T00:16:38.614" v="1120" actId="47"/>
        <pc:sldMkLst>
          <pc:docMk/>
          <pc:sldMk cId="2756479061" sldId="1472"/>
        </pc:sldMkLst>
      </pc:sldChg>
      <pc:sldChg chg="del">
        <pc:chgData name="Roth, Dan" userId="18da4c67-dd89-43a7-9856-8592f867a23c" providerId="ADAL" clId="{AD491F33-9BF7-4EA1-9E93-66CEFCA1C69E}" dt="2020-10-14T00:20:42.487" v="1140" actId="47"/>
        <pc:sldMkLst>
          <pc:docMk/>
          <pc:sldMk cId="1608324774" sldId="1473"/>
        </pc:sldMkLst>
      </pc:sldChg>
      <pc:sldChg chg="del">
        <pc:chgData name="Roth, Dan" userId="18da4c67-dd89-43a7-9856-8592f867a23c" providerId="ADAL" clId="{AD491F33-9BF7-4EA1-9E93-66CEFCA1C69E}" dt="2020-10-14T01:03:35.249" v="1441" actId="47"/>
        <pc:sldMkLst>
          <pc:docMk/>
          <pc:sldMk cId="3963797984" sldId="1475"/>
        </pc:sldMkLst>
      </pc:sldChg>
      <pc:sldChg chg="del ord">
        <pc:chgData name="Roth, Dan" userId="18da4c67-dd89-43a7-9856-8592f867a23c" providerId="ADAL" clId="{AD491F33-9BF7-4EA1-9E93-66CEFCA1C69E}" dt="2020-10-14T03:45:59.774" v="2056" actId="47"/>
        <pc:sldMkLst>
          <pc:docMk/>
          <pc:sldMk cId="2919447387" sldId="1479"/>
        </pc:sldMkLst>
      </pc:sldChg>
      <pc:sldChg chg="addSp modSp mod modAnim">
        <pc:chgData name="Roth, Dan" userId="18da4c67-dd89-43a7-9856-8592f867a23c" providerId="ADAL" clId="{AD491F33-9BF7-4EA1-9E93-66CEFCA1C69E}" dt="2020-10-18T19:20:48.913" v="2104"/>
        <pc:sldMkLst>
          <pc:docMk/>
          <pc:sldMk cId="1810906243" sldId="1480"/>
        </pc:sldMkLst>
        <pc:spChg chg="mod">
          <ac:chgData name="Roth, Dan" userId="18da4c67-dd89-43a7-9856-8592f867a23c" providerId="ADAL" clId="{AD491F33-9BF7-4EA1-9E93-66CEFCA1C69E}" dt="2020-10-14T01:10:14.342" v="1634" actId="20577"/>
          <ac:spMkLst>
            <pc:docMk/>
            <pc:sldMk cId="1810906243" sldId="1480"/>
            <ac:spMk id="3" creationId="{00000000-0000-0000-0000-000000000000}"/>
          </ac:spMkLst>
        </pc:spChg>
        <pc:picChg chg="mod">
          <ac:chgData name="Roth, Dan" userId="18da4c67-dd89-43a7-9856-8592f867a23c" providerId="ADAL" clId="{AD491F33-9BF7-4EA1-9E93-66CEFCA1C69E}" dt="2020-10-18T19:19:30.712" v="2093" actId="408"/>
          <ac:picMkLst>
            <pc:docMk/>
            <pc:sldMk cId="1810906243" sldId="1480"/>
            <ac:picMk id="8" creationId="{9C984C9C-ACEA-4A66-99FF-DF70BFDF8D79}"/>
          </ac:picMkLst>
        </pc:picChg>
        <pc:picChg chg="mod">
          <ac:chgData name="Roth, Dan" userId="18da4c67-dd89-43a7-9856-8592f867a23c" providerId="ADAL" clId="{AD491F33-9BF7-4EA1-9E93-66CEFCA1C69E}" dt="2020-10-18T19:19:30.712" v="2093" actId="408"/>
          <ac:picMkLst>
            <pc:docMk/>
            <pc:sldMk cId="1810906243" sldId="1480"/>
            <ac:picMk id="9" creationId="{4A9CC375-C086-42EE-A537-0E93126EA81C}"/>
          </ac:picMkLst>
        </pc:picChg>
        <pc:picChg chg="mod">
          <ac:chgData name="Roth, Dan" userId="18da4c67-dd89-43a7-9856-8592f867a23c" providerId="ADAL" clId="{AD491F33-9BF7-4EA1-9E93-66CEFCA1C69E}" dt="2020-10-18T19:19:30.712" v="2093" actId="408"/>
          <ac:picMkLst>
            <pc:docMk/>
            <pc:sldMk cId="1810906243" sldId="1480"/>
            <ac:picMk id="11" creationId="{D6B9403D-EED4-403F-BADA-F8704397CD1C}"/>
          </ac:picMkLst>
        </pc:picChg>
        <pc:picChg chg="mod">
          <ac:chgData name="Roth, Dan" userId="18da4c67-dd89-43a7-9856-8592f867a23c" providerId="ADAL" clId="{AD491F33-9BF7-4EA1-9E93-66CEFCA1C69E}" dt="2020-10-18T19:19:30.712" v="2093" actId="408"/>
          <ac:picMkLst>
            <pc:docMk/>
            <pc:sldMk cId="1810906243" sldId="1480"/>
            <ac:picMk id="12" creationId="{9274F4B2-140D-4563-A46E-B43CBCA00E3C}"/>
          </ac:picMkLst>
        </pc:picChg>
        <pc:picChg chg="mod">
          <ac:chgData name="Roth, Dan" userId="18da4c67-dd89-43a7-9856-8592f867a23c" providerId="ADAL" clId="{AD491F33-9BF7-4EA1-9E93-66CEFCA1C69E}" dt="2020-10-18T19:19:30.712" v="2093" actId="408"/>
          <ac:picMkLst>
            <pc:docMk/>
            <pc:sldMk cId="1810906243" sldId="1480"/>
            <ac:picMk id="13" creationId="{7980A159-4F6A-4F5F-A473-A212A6DF65D1}"/>
          </ac:picMkLst>
        </pc:picChg>
        <pc:picChg chg="mod">
          <ac:chgData name="Roth, Dan" userId="18da4c67-dd89-43a7-9856-8592f867a23c" providerId="ADAL" clId="{AD491F33-9BF7-4EA1-9E93-66CEFCA1C69E}" dt="2020-10-18T19:19:30.712" v="2093" actId="408"/>
          <ac:picMkLst>
            <pc:docMk/>
            <pc:sldMk cId="1810906243" sldId="1480"/>
            <ac:picMk id="14" creationId="{B8CC48FF-80E7-4DF3-9696-B2E4F28F5B03}"/>
          </ac:picMkLst>
        </pc:picChg>
        <pc:picChg chg="add mod">
          <ac:chgData name="Roth, Dan" userId="18da4c67-dd89-43a7-9856-8592f867a23c" providerId="ADAL" clId="{AD491F33-9BF7-4EA1-9E93-66CEFCA1C69E}" dt="2020-10-18T19:19:30.712" v="2093" actId="408"/>
          <ac:picMkLst>
            <pc:docMk/>
            <pc:sldMk cId="1810906243" sldId="1480"/>
            <ac:picMk id="15" creationId="{7C99133F-AEF8-45B8-9D4B-CAF96AB9C980}"/>
          </ac:picMkLst>
        </pc:picChg>
        <pc:picChg chg="add mod">
          <ac:chgData name="Roth, Dan" userId="18da4c67-dd89-43a7-9856-8592f867a23c" providerId="ADAL" clId="{AD491F33-9BF7-4EA1-9E93-66CEFCA1C69E}" dt="2020-10-18T19:19:30.712" v="2093" actId="408"/>
          <ac:picMkLst>
            <pc:docMk/>
            <pc:sldMk cId="1810906243" sldId="1480"/>
            <ac:picMk id="16" creationId="{BCFF2D24-7395-498E-BAF7-B6DC3855213C}"/>
          </ac:picMkLst>
        </pc:picChg>
        <pc:picChg chg="mod">
          <ac:chgData name="Roth, Dan" userId="18da4c67-dd89-43a7-9856-8592f867a23c" providerId="ADAL" clId="{AD491F33-9BF7-4EA1-9E93-66CEFCA1C69E}" dt="2020-10-18T19:19:30.712" v="2093" actId="408"/>
          <ac:picMkLst>
            <pc:docMk/>
            <pc:sldMk cId="1810906243" sldId="1480"/>
            <ac:picMk id="1030" creationId="{3E828043-3ED9-4DA9-8CF4-448FEAC7EE25}"/>
          </ac:picMkLst>
        </pc:picChg>
      </pc:sldChg>
      <pc:sldChg chg="modSp del mod modShow">
        <pc:chgData name="Roth, Dan" userId="18da4c67-dd89-43a7-9856-8592f867a23c" providerId="ADAL" clId="{AD491F33-9BF7-4EA1-9E93-66CEFCA1C69E}" dt="2020-10-14T00:23:28.289" v="1143" actId="2696"/>
        <pc:sldMkLst>
          <pc:docMk/>
          <pc:sldMk cId="2716461017" sldId="1482"/>
        </pc:sldMkLst>
        <pc:spChg chg="mod">
          <ac:chgData name="Roth, Dan" userId="18da4c67-dd89-43a7-9856-8592f867a23c" providerId="ADAL" clId="{AD491F33-9BF7-4EA1-9E93-66CEFCA1C69E}" dt="2020-10-13T20:29:48.705" v="963" actId="1036"/>
          <ac:spMkLst>
            <pc:docMk/>
            <pc:sldMk cId="2716461017" sldId="1482"/>
            <ac:spMk id="9" creationId="{B70DF375-2D3C-4524-8AC7-892EA9C6B588}"/>
          </ac:spMkLst>
        </pc:spChg>
      </pc:sldChg>
      <pc:sldChg chg="add del">
        <pc:chgData name="Roth, Dan" userId="18da4c67-dd89-43a7-9856-8592f867a23c" providerId="ADAL" clId="{AD491F33-9BF7-4EA1-9E93-66CEFCA1C69E}" dt="2020-10-14T03:45:59.774" v="2056" actId="47"/>
        <pc:sldMkLst>
          <pc:docMk/>
          <pc:sldMk cId="3463209257" sldId="1482"/>
        </pc:sldMkLst>
      </pc:sldChg>
      <pc:sldChg chg="del mod modShow">
        <pc:chgData name="Roth, Dan" userId="18da4c67-dd89-43a7-9856-8592f867a23c" providerId="ADAL" clId="{AD491F33-9BF7-4EA1-9E93-66CEFCA1C69E}" dt="2020-10-14T00:23:02.483" v="1142" actId="47"/>
        <pc:sldMkLst>
          <pc:docMk/>
          <pc:sldMk cId="336906767" sldId="1485"/>
        </pc:sldMkLst>
      </pc:sldChg>
      <pc:sldChg chg="del mod modShow">
        <pc:chgData name="Roth, Dan" userId="18da4c67-dd89-43a7-9856-8592f867a23c" providerId="ADAL" clId="{AD491F33-9BF7-4EA1-9E93-66CEFCA1C69E}" dt="2020-10-14T00:23:02.483" v="1142" actId="47"/>
        <pc:sldMkLst>
          <pc:docMk/>
          <pc:sldMk cId="1938899173" sldId="1486"/>
        </pc:sldMkLst>
      </pc:sldChg>
      <pc:sldChg chg="del mod modShow">
        <pc:chgData name="Roth, Dan" userId="18da4c67-dd89-43a7-9856-8592f867a23c" providerId="ADAL" clId="{AD491F33-9BF7-4EA1-9E93-66CEFCA1C69E}" dt="2020-10-14T00:23:02.483" v="1142" actId="47"/>
        <pc:sldMkLst>
          <pc:docMk/>
          <pc:sldMk cId="1211736785" sldId="1487"/>
        </pc:sldMkLst>
      </pc:sldChg>
      <pc:sldChg chg="del mod modShow">
        <pc:chgData name="Roth, Dan" userId="18da4c67-dd89-43a7-9856-8592f867a23c" providerId="ADAL" clId="{AD491F33-9BF7-4EA1-9E93-66CEFCA1C69E}" dt="2020-10-14T00:23:02.483" v="1142" actId="47"/>
        <pc:sldMkLst>
          <pc:docMk/>
          <pc:sldMk cId="876510807" sldId="1488"/>
        </pc:sldMkLst>
      </pc:sldChg>
      <pc:sldChg chg="del mod modShow">
        <pc:chgData name="Roth, Dan" userId="18da4c67-dd89-43a7-9856-8592f867a23c" providerId="ADAL" clId="{AD491F33-9BF7-4EA1-9E93-66CEFCA1C69E}" dt="2020-10-14T00:23:02.483" v="1142" actId="47"/>
        <pc:sldMkLst>
          <pc:docMk/>
          <pc:sldMk cId="2210853665" sldId="1489"/>
        </pc:sldMkLst>
      </pc:sldChg>
      <pc:sldChg chg="del mod modShow">
        <pc:chgData name="Roth, Dan" userId="18da4c67-dd89-43a7-9856-8592f867a23c" providerId="ADAL" clId="{AD491F33-9BF7-4EA1-9E93-66CEFCA1C69E}" dt="2020-10-14T00:23:02.483" v="1142" actId="47"/>
        <pc:sldMkLst>
          <pc:docMk/>
          <pc:sldMk cId="1240148918" sldId="1490"/>
        </pc:sldMkLst>
      </pc:sldChg>
      <pc:sldChg chg="del mod modShow">
        <pc:chgData name="Roth, Dan" userId="18da4c67-dd89-43a7-9856-8592f867a23c" providerId="ADAL" clId="{AD491F33-9BF7-4EA1-9E93-66CEFCA1C69E}" dt="2020-10-14T00:23:02.483" v="1142" actId="47"/>
        <pc:sldMkLst>
          <pc:docMk/>
          <pc:sldMk cId="2528940977" sldId="1492"/>
        </pc:sldMkLst>
      </pc:sldChg>
      <pc:sldChg chg="del mod modShow">
        <pc:chgData name="Roth, Dan" userId="18da4c67-dd89-43a7-9856-8592f867a23c" providerId="ADAL" clId="{AD491F33-9BF7-4EA1-9E93-66CEFCA1C69E}" dt="2020-10-14T00:23:28.289" v="1143" actId="2696"/>
        <pc:sldMkLst>
          <pc:docMk/>
          <pc:sldMk cId="1679322174" sldId="1494"/>
        </pc:sldMkLst>
      </pc:sldChg>
      <pc:sldChg chg="add del">
        <pc:chgData name="Roth, Dan" userId="18da4c67-dd89-43a7-9856-8592f867a23c" providerId="ADAL" clId="{AD491F33-9BF7-4EA1-9E93-66CEFCA1C69E}" dt="2020-10-14T03:45:59.774" v="2056" actId="47"/>
        <pc:sldMkLst>
          <pc:docMk/>
          <pc:sldMk cId="1862700734" sldId="1494"/>
        </pc:sldMkLst>
      </pc:sldChg>
      <pc:sldChg chg="add del">
        <pc:chgData name="Roth, Dan" userId="18da4c67-dd89-43a7-9856-8592f867a23c" providerId="ADAL" clId="{AD491F33-9BF7-4EA1-9E93-66CEFCA1C69E}" dt="2020-10-14T03:45:59.774" v="2056" actId="47"/>
        <pc:sldMkLst>
          <pc:docMk/>
          <pc:sldMk cId="2661391149" sldId="1495"/>
        </pc:sldMkLst>
      </pc:sldChg>
      <pc:sldChg chg="del mod modShow">
        <pc:chgData name="Roth, Dan" userId="18da4c67-dd89-43a7-9856-8592f867a23c" providerId="ADAL" clId="{AD491F33-9BF7-4EA1-9E93-66CEFCA1C69E}" dt="2020-10-14T00:23:28.289" v="1143" actId="2696"/>
        <pc:sldMkLst>
          <pc:docMk/>
          <pc:sldMk cId="2755765233" sldId="1495"/>
        </pc:sldMkLst>
      </pc:sldChg>
      <pc:sldChg chg="del mod modShow">
        <pc:chgData name="Roth, Dan" userId="18da4c67-dd89-43a7-9856-8592f867a23c" providerId="ADAL" clId="{AD491F33-9BF7-4EA1-9E93-66CEFCA1C69E}" dt="2020-10-14T00:23:28.289" v="1143" actId="2696"/>
        <pc:sldMkLst>
          <pc:docMk/>
          <pc:sldMk cId="347056272" sldId="1497"/>
        </pc:sldMkLst>
      </pc:sldChg>
      <pc:sldChg chg="add del">
        <pc:chgData name="Roth, Dan" userId="18da4c67-dd89-43a7-9856-8592f867a23c" providerId="ADAL" clId="{AD491F33-9BF7-4EA1-9E93-66CEFCA1C69E}" dt="2020-10-14T03:45:59.774" v="2056" actId="47"/>
        <pc:sldMkLst>
          <pc:docMk/>
          <pc:sldMk cId="1111854357" sldId="1497"/>
        </pc:sldMkLst>
      </pc:sldChg>
      <pc:sldChg chg="del">
        <pc:chgData name="Roth, Dan" userId="18da4c67-dd89-43a7-9856-8592f867a23c" providerId="ADAL" clId="{AD491F33-9BF7-4EA1-9E93-66CEFCA1C69E}" dt="2020-10-14T01:03:33.942" v="1440" actId="47"/>
        <pc:sldMkLst>
          <pc:docMk/>
          <pc:sldMk cId="1457387336" sldId="1498"/>
        </pc:sldMkLst>
      </pc:sldChg>
      <pc:sldChg chg="del">
        <pc:chgData name="Roth, Dan" userId="18da4c67-dd89-43a7-9856-8592f867a23c" providerId="ADAL" clId="{AD491F33-9BF7-4EA1-9E93-66CEFCA1C69E}" dt="2020-10-14T00:23:28.289" v="1143" actId="2696"/>
        <pc:sldMkLst>
          <pc:docMk/>
          <pc:sldMk cId="1607927538" sldId="1499"/>
        </pc:sldMkLst>
      </pc:sldChg>
      <pc:sldChg chg="add del">
        <pc:chgData name="Roth, Dan" userId="18da4c67-dd89-43a7-9856-8592f867a23c" providerId="ADAL" clId="{AD491F33-9BF7-4EA1-9E93-66CEFCA1C69E}" dt="2020-10-14T03:45:59.774" v="2056" actId="47"/>
        <pc:sldMkLst>
          <pc:docMk/>
          <pc:sldMk cId="3846267067" sldId="1499"/>
        </pc:sldMkLst>
      </pc:sldChg>
      <pc:sldChg chg="add del">
        <pc:chgData name="Roth, Dan" userId="18da4c67-dd89-43a7-9856-8592f867a23c" providerId="ADAL" clId="{AD491F33-9BF7-4EA1-9E93-66CEFCA1C69E}" dt="2020-10-14T00:04:03.463" v="1095" actId="47"/>
        <pc:sldMkLst>
          <pc:docMk/>
          <pc:sldMk cId="1385189645" sldId="1500"/>
        </pc:sldMkLst>
      </pc:sldChg>
      <pc:sldChg chg="add del">
        <pc:chgData name="Roth, Dan" userId="18da4c67-dd89-43a7-9856-8592f867a23c" providerId="ADAL" clId="{AD491F33-9BF7-4EA1-9E93-66CEFCA1C69E}" dt="2020-10-14T00:04:03.463" v="1095" actId="47"/>
        <pc:sldMkLst>
          <pc:docMk/>
          <pc:sldMk cId="4059343038" sldId="1501"/>
        </pc:sldMkLst>
      </pc:sldChg>
      <pc:sldChg chg="add del">
        <pc:chgData name="Roth, Dan" userId="18da4c67-dd89-43a7-9856-8592f867a23c" providerId="ADAL" clId="{AD491F33-9BF7-4EA1-9E93-66CEFCA1C69E}" dt="2020-10-14T00:04:03.463" v="1095" actId="47"/>
        <pc:sldMkLst>
          <pc:docMk/>
          <pc:sldMk cId="1340032298" sldId="1502"/>
        </pc:sldMkLst>
      </pc:sldChg>
      <pc:sldChg chg="modSp add del mod">
        <pc:chgData name="Roth, Dan" userId="18da4c67-dd89-43a7-9856-8592f867a23c" providerId="ADAL" clId="{AD491F33-9BF7-4EA1-9E93-66CEFCA1C69E}" dt="2020-10-14T01:37:21.769" v="2030" actId="20577"/>
        <pc:sldMkLst>
          <pc:docMk/>
          <pc:sldMk cId="161901042" sldId="1509"/>
        </pc:sldMkLst>
        <pc:spChg chg="mod">
          <ac:chgData name="Roth, Dan" userId="18da4c67-dd89-43a7-9856-8592f867a23c" providerId="ADAL" clId="{AD491F33-9BF7-4EA1-9E93-66CEFCA1C69E}" dt="2020-10-14T01:37:21.769" v="2030" actId="20577"/>
          <ac:spMkLst>
            <pc:docMk/>
            <pc:sldMk cId="161901042" sldId="1509"/>
            <ac:spMk id="19" creationId="{FE8E9E04-2E4F-4815-A336-C7ACD09E525C}"/>
          </ac:spMkLst>
        </pc:spChg>
      </pc:sldChg>
      <pc:sldChg chg="add del">
        <pc:chgData name="Roth, Dan" userId="18da4c67-dd89-43a7-9856-8592f867a23c" providerId="ADAL" clId="{AD491F33-9BF7-4EA1-9E93-66CEFCA1C69E}" dt="2020-10-14T00:04:03.463" v="1095" actId="47"/>
        <pc:sldMkLst>
          <pc:docMk/>
          <pc:sldMk cId="1009408663" sldId="1510"/>
        </pc:sldMkLst>
      </pc:sldChg>
      <pc:sldChg chg="add del">
        <pc:chgData name="Roth, Dan" userId="18da4c67-dd89-43a7-9856-8592f867a23c" providerId="ADAL" clId="{AD491F33-9BF7-4EA1-9E93-66CEFCA1C69E}" dt="2020-10-13T21:58:42.120" v="966"/>
        <pc:sldMkLst>
          <pc:docMk/>
          <pc:sldMk cId="464794720" sldId="1512"/>
        </pc:sldMkLst>
      </pc:sldChg>
      <pc:sldChg chg="add del">
        <pc:chgData name="Roth, Dan" userId="18da4c67-dd89-43a7-9856-8592f867a23c" providerId="ADAL" clId="{AD491F33-9BF7-4EA1-9E93-66CEFCA1C69E}" dt="2020-10-13T21:58:42.120" v="966"/>
        <pc:sldMkLst>
          <pc:docMk/>
          <pc:sldMk cId="1654154368" sldId="1513"/>
        </pc:sldMkLst>
      </pc:sldChg>
      <pc:sldChg chg="add del">
        <pc:chgData name="Roth, Dan" userId="18da4c67-dd89-43a7-9856-8592f867a23c" providerId="ADAL" clId="{AD491F33-9BF7-4EA1-9E93-66CEFCA1C69E}" dt="2020-10-13T21:58:42.120" v="966"/>
        <pc:sldMkLst>
          <pc:docMk/>
          <pc:sldMk cId="2411845098" sldId="1514"/>
        </pc:sldMkLst>
      </pc:sldChg>
      <pc:sldChg chg="add del">
        <pc:chgData name="Roth, Dan" userId="18da4c67-dd89-43a7-9856-8592f867a23c" providerId="ADAL" clId="{AD491F33-9BF7-4EA1-9E93-66CEFCA1C69E}" dt="2020-10-13T21:58:42.120" v="966"/>
        <pc:sldMkLst>
          <pc:docMk/>
          <pc:sldMk cId="1218455042" sldId="1515"/>
        </pc:sldMkLst>
      </pc:sldChg>
      <pc:sldChg chg="add del">
        <pc:chgData name="Roth, Dan" userId="18da4c67-dd89-43a7-9856-8592f867a23c" providerId="ADAL" clId="{AD491F33-9BF7-4EA1-9E93-66CEFCA1C69E}" dt="2020-10-13T21:58:42.120" v="966"/>
        <pc:sldMkLst>
          <pc:docMk/>
          <pc:sldMk cId="2627342575" sldId="1516"/>
        </pc:sldMkLst>
      </pc:sldChg>
      <pc:sldChg chg="add del">
        <pc:chgData name="Roth, Dan" userId="18da4c67-dd89-43a7-9856-8592f867a23c" providerId="ADAL" clId="{AD491F33-9BF7-4EA1-9E93-66CEFCA1C69E}" dt="2020-10-14T00:04:03.463" v="1095" actId="47"/>
        <pc:sldMkLst>
          <pc:docMk/>
          <pc:sldMk cId="2734665312" sldId="1533"/>
        </pc:sldMkLst>
      </pc:sldChg>
      <pc:sldChg chg="add del">
        <pc:chgData name="Roth, Dan" userId="18da4c67-dd89-43a7-9856-8592f867a23c" providerId="ADAL" clId="{AD491F33-9BF7-4EA1-9E93-66CEFCA1C69E}" dt="2020-10-14T00:04:03.463" v="1095" actId="47"/>
        <pc:sldMkLst>
          <pc:docMk/>
          <pc:sldMk cId="1849000951" sldId="1534"/>
        </pc:sldMkLst>
      </pc:sldChg>
      <pc:sldChg chg="add del">
        <pc:chgData name="Roth, Dan" userId="18da4c67-dd89-43a7-9856-8592f867a23c" providerId="ADAL" clId="{AD491F33-9BF7-4EA1-9E93-66CEFCA1C69E}" dt="2020-10-13T21:58:41.947" v="965"/>
        <pc:sldMkLst>
          <pc:docMk/>
          <pc:sldMk cId="4014049512" sldId="1534"/>
        </pc:sldMkLst>
      </pc:sldChg>
      <pc:sldChg chg="add del">
        <pc:chgData name="Roth, Dan" userId="18da4c67-dd89-43a7-9856-8592f867a23c" providerId="ADAL" clId="{AD491F33-9BF7-4EA1-9E93-66CEFCA1C69E}" dt="2020-10-14T00:04:03.463" v="1095" actId="47"/>
        <pc:sldMkLst>
          <pc:docMk/>
          <pc:sldMk cId="477030531" sldId="1535"/>
        </pc:sldMkLst>
      </pc:sldChg>
      <pc:sldChg chg="add del">
        <pc:chgData name="Roth, Dan" userId="18da4c67-dd89-43a7-9856-8592f867a23c" providerId="ADAL" clId="{AD491F33-9BF7-4EA1-9E93-66CEFCA1C69E}" dt="2020-10-13T21:58:41.947" v="965"/>
        <pc:sldMkLst>
          <pc:docMk/>
          <pc:sldMk cId="2141602066" sldId="1535"/>
        </pc:sldMkLst>
      </pc:sldChg>
      <pc:sldChg chg="add del">
        <pc:chgData name="Roth, Dan" userId="18da4c67-dd89-43a7-9856-8592f867a23c" providerId="ADAL" clId="{AD491F33-9BF7-4EA1-9E93-66CEFCA1C69E}" dt="2020-10-13T21:58:41.947" v="965"/>
        <pc:sldMkLst>
          <pc:docMk/>
          <pc:sldMk cId="113130843" sldId="1536"/>
        </pc:sldMkLst>
      </pc:sldChg>
      <pc:sldChg chg="add del">
        <pc:chgData name="Roth, Dan" userId="18da4c67-dd89-43a7-9856-8592f867a23c" providerId="ADAL" clId="{AD491F33-9BF7-4EA1-9E93-66CEFCA1C69E}" dt="2020-10-14T00:04:03.463" v="1095" actId="47"/>
        <pc:sldMkLst>
          <pc:docMk/>
          <pc:sldMk cId="2050171544" sldId="1536"/>
        </pc:sldMkLst>
      </pc:sldChg>
      <pc:sldChg chg="add del">
        <pc:chgData name="Roth, Dan" userId="18da4c67-dd89-43a7-9856-8592f867a23c" providerId="ADAL" clId="{AD491F33-9BF7-4EA1-9E93-66CEFCA1C69E}" dt="2020-10-13T21:58:41.947" v="965"/>
        <pc:sldMkLst>
          <pc:docMk/>
          <pc:sldMk cId="504869843" sldId="1537"/>
        </pc:sldMkLst>
      </pc:sldChg>
      <pc:sldChg chg="add del">
        <pc:chgData name="Roth, Dan" userId="18da4c67-dd89-43a7-9856-8592f867a23c" providerId="ADAL" clId="{AD491F33-9BF7-4EA1-9E93-66CEFCA1C69E}" dt="2020-10-14T00:04:03.463" v="1095" actId="47"/>
        <pc:sldMkLst>
          <pc:docMk/>
          <pc:sldMk cId="1906011624" sldId="1537"/>
        </pc:sldMkLst>
      </pc:sldChg>
      <pc:sldChg chg="add del">
        <pc:chgData name="Roth, Dan" userId="18da4c67-dd89-43a7-9856-8592f867a23c" providerId="ADAL" clId="{AD491F33-9BF7-4EA1-9E93-66CEFCA1C69E}" dt="2020-10-13T21:58:42.120" v="966"/>
        <pc:sldMkLst>
          <pc:docMk/>
          <pc:sldMk cId="3260513028" sldId="1538"/>
        </pc:sldMkLst>
      </pc:sldChg>
      <pc:sldChg chg="add del">
        <pc:chgData name="Roth, Dan" userId="18da4c67-dd89-43a7-9856-8592f867a23c" providerId="ADAL" clId="{AD491F33-9BF7-4EA1-9E93-66CEFCA1C69E}" dt="2020-10-13T21:58:41.947" v="965"/>
        <pc:sldMkLst>
          <pc:docMk/>
          <pc:sldMk cId="112472841" sldId="1539"/>
        </pc:sldMkLst>
      </pc:sldChg>
      <pc:sldChg chg="modSp add mod modAnim">
        <pc:chgData name="Roth, Dan" userId="18da4c67-dd89-43a7-9856-8592f867a23c" providerId="ADAL" clId="{AD491F33-9BF7-4EA1-9E93-66CEFCA1C69E}" dt="2020-10-14T01:39:44.109" v="2041"/>
        <pc:sldMkLst>
          <pc:docMk/>
          <pc:sldMk cId="851703322" sldId="1539"/>
        </pc:sldMkLst>
        <pc:spChg chg="mod">
          <ac:chgData name="Roth, Dan" userId="18da4c67-dd89-43a7-9856-8592f867a23c" providerId="ADAL" clId="{AD491F33-9BF7-4EA1-9E93-66CEFCA1C69E}" dt="2020-10-14T00:08:09.837" v="1119" actId="113"/>
          <ac:spMkLst>
            <pc:docMk/>
            <pc:sldMk cId="851703322" sldId="1539"/>
            <ac:spMk id="27" creationId="{9935BBAA-6815-479F-B245-10B2F114B5F8}"/>
          </ac:spMkLst>
        </pc:spChg>
      </pc:sldChg>
      <pc:sldChg chg="add del">
        <pc:chgData name="Roth, Dan" userId="18da4c67-dd89-43a7-9856-8592f867a23c" providerId="ADAL" clId="{AD491F33-9BF7-4EA1-9E93-66CEFCA1C69E}" dt="2020-10-13T21:58:41.947" v="965"/>
        <pc:sldMkLst>
          <pc:docMk/>
          <pc:sldMk cId="433351771" sldId="1540"/>
        </pc:sldMkLst>
      </pc:sldChg>
      <pc:sldChg chg="add">
        <pc:chgData name="Roth, Dan" userId="18da4c67-dd89-43a7-9856-8592f867a23c" providerId="ADAL" clId="{AD491F33-9BF7-4EA1-9E93-66CEFCA1C69E}" dt="2020-10-13T21:58:42.120" v="966"/>
        <pc:sldMkLst>
          <pc:docMk/>
          <pc:sldMk cId="1569928949" sldId="1540"/>
        </pc:sldMkLst>
      </pc:sldChg>
      <pc:sldChg chg="add del">
        <pc:chgData name="Roth, Dan" userId="18da4c67-dd89-43a7-9856-8592f867a23c" providerId="ADAL" clId="{AD491F33-9BF7-4EA1-9E93-66CEFCA1C69E}" dt="2020-10-13T21:58:42.120" v="966"/>
        <pc:sldMkLst>
          <pc:docMk/>
          <pc:sldMk cId="3452219089" sldId="1541"/>
        </pc:sldMkLst>
      </pc:sldChg>
      <pc:sldChg chg="add del">
        <pc:chgData name="Roth, Dan" userId="18da4c67-dd89-43a7-9856-8592f867a23c" providerId="ADAL" clId="{AD491F33-9BF7-4EA1-9E93-66CEFCA1C69E}" dt="2020-10-13T21:58:42.120" v="966"/>
        <pc:sldMkLst>
          <pc:docMk/>
          <pc:sldMk cId="2820505177" sldId="1542"/>
        </pc:sldMkLst>
      </pc:sldChg>
      <pc:sldChg chg="add del">
        <pc:chgData name="Roth, Dan" userId="18da4c67-dd89-43a7-9856-8592f867a23c" providerId="ADAL" clId="{AD491F33-9BF7-4EA1-9E93-66CEFCA1C69E}" dt="2020-10-13T21:58:42.120" v="966"/>
        <pc:sldMkLst>
          <pc:docMk/>
          <pc:sldMk cId="2567946826" sldId="1543"/>
        </pc:sldMkLst>
      </pc:sldChg>
      <pc:sldChg chg="add">
        <pc:chgData name="Roth, Dan" userId="18da4c67-dd89-43a7-9856-8592f867a23c" providerId="ADAL" clId="{AD491F33-9BF7-4EA1-9E93-66CEFCA1C69E}" dt="2020-10-13T21:58:42.120" v="966"/>
        <pc:sldMkLst>
          <pc:docMk/>
          <pc:sldMk cId="1414905566" sldId="1544"/>
        </pc:sldMkLst>
      </pc:sldChg>
      <pc:sldChg chg="add del">
        <pc:chgData name="Roth, Dan" userId="18da4c67-dd89-43a7-9856-8592f867a23c" providerId="ADAL" clId="{AD491F33-9BF7-4EA1-9E93-66CEFCA1C69E}" dt="2020-10-13T21:58:41.947" v="965"/>
        <pc:sldMkLst>
          <pc:docMk/>
          <pc:sldMk cId="3689529520" sldId="1544"/>
        </pc:sldMkLst>
      </pc:sldChg>
      <pc:sldChg chg="add del">
        <pc:chgData name="Roth, Dan" userId="18da4c67-dd89-43a7-9856-8592f867a23c" providerId="ADAL" clId="{AD491F33-9BF7-4EA1-9E93-66CEFCA1C69E}" dt="2020-10-13T21:58:42.120" v="966"/>
        <pc:sldMkLst>
          <pc:docMk/>
          <pc:sldMk cId="189096017" sldId="1545"/>
        </pc:sldMkLst>
      </pc:sldChg>
      <pc:sldChg chg="addSp delSp modSp add del mod delAnim modAnim">
        <pc:chgData name="Roth, Dan" userId="18da4c67-dd89-43a7-9856-8592f867a23c" providerId="ADAL" clId="{AD491F33-9BF7-4EA1-9E93-66CEFCA1C69E}" dt="2020-10-14T00:20:26.634" v="1139"/>
        <pc:sldMkLst>
          <pc:docMk/>
          <pc:sldMk cId="2756944611" sldId="1546"/>
        </pc:sldMkLst>
        <pc:spChg chg="add mod">
          <ac:chgData name="Roth, Dan" userId="18da4c67-dd89-43a7-9856-8592f867a23c" providerId="ADAL" clId="{AD491F33-9BF7-4EA1-9E93-66CEFCA1C69E}" dt="2020-10-14T00:18:32.483" v="1128" actId="404"/>
          <ac:spMkLst>
            <pc:docMk/>
            <pc:sldMk cId="2756944611" sldId="1546"/>
            <ac:spMk id="11" creationId="{7351745A-BF87-4FC7-8510-E675A8BF2EF4}"/>
          </ac:spMkLst>
        </pc:spChg>
        <pc:spChg chg="add del mod">
          <ac:chgData name="Roth, Dan" userId="18da4c67-dd89-43a7-9856-8592f867a23c" providerId="ADAL" clId="{AD491F33-9BF7-4EA1-9E93-66CEFCA1C69E}" dt="2020-10-14T00:19:20.300" v="1132" actId="478"/>
          <ac:spMkLst>
            <pc:docMk/>
            <pc:sldMk cId="2756944611" sldId="1546"/>
            <ac:spMk id="12" creationId="{62EA091E-5EE8-4E24-BC85-948EEFAE7BC0}"/>
          </ac:spMkLst>
        </pc:spChg>
        <pc:spChg chg="add mod">
          <ac:chgData name="Roth, Dan" userId="18da4c67-dd89-43a7-9856-8592f867a23c" providerId="ADAL" clId="{AD491F33-9BF7-4EA1-9E93-66CEFCA1C69E}" dt="2020-10-14T00:19:55.769" v="1137" actId="12"/>
          <ac:spMkLst>
            <pc:docMk/>
            <pc:sldMk cId="2756944611" sldId="1546"/>
            <ac:spMk id="14" creationId="{34565184-A58A-4A09-B747-152ECCF2A50C}"/>
          </ac:spMkLst>
        </pc:spChg>
        <pc:picChg chg="del">
          <ac:chgData name="Roth, Dan" userId="18da4c67-dd89-43a7-9856-8592f867a23c" providerId="ADAL" clId="{AD491F33-9BF7-4EA1-9E93-66CEFCA1C69E}" dt="2020-10-14T00:17:24.051" v="1121" actId="478"/>
          <ac:picMkLst>
            <pc:docMk/>
            <pc:sldMk cId="2756944611" sldId="1546"/>
            <ac:picMk id="8" creationId="{38B8F3A8-8F71-4876-B696-870F868D14F4}"/>
          </ac:picMkLst>
        </pc:picChg>
        <pc:picChg chg="add mod">
          <ac:chgData name="Roth, Dan" userId="18da4c67-dd89-43a7-9856-8592f867a23c" providerId="ADAL" clId="{AD491F33-9BF7-4EA1-9E93-66CEFCA1C69E}" dt="2020-10-14T00:18:02.916" v="1124" actId="1076"/>
          <ac:picMkLst>
            <pc:docMk/>
            <pc:sldMk cId="2756944611" sldId="1546"/>
            <ac:picMk id="10" creationId="{68E71687-CA99-4728-92BC-C7D8D7732882}"/>
          </ac:picMkLst>
        </pc:picChg>
      </pc:sldChg>
      <pc:sldChg chg="add del">
        <pc:chgData name="Roth, Dan" userId="18da4c67-dd89-43a7-9856-8592f867a23c" providerId="ADAL" clId="{AD491F33-9BF7-4EA1-9E93-66CEFCA1C69E}" dt="2020-10-13T23:53:46.670" v="1013"/>
        <pc:sldMkLst>
          <pc:docMk/>
          <pc:sldMk cId="1493300475" sldId="1547"/>
        </pc:sldMkLst>
      </pc:sldChg>
      <pc:sldChg chg="add">
        <pc:chgData name="Roth, Dan" userId="18da4c67-dd89-43a7-9856-8592f867a23c" providerId="ADAL" clId="{AD491F33-9BF7-4EA1-9E93-66CEFCA1C69E}" dt="2020-10-13T23:53:46.714" v="1014"/>
        <pc:sldMkLst>
          <pc:docMk/>
          <pc:sldMk cId="4228338583" sldId="1547"/>
        </pc:sldMkLst>
      </pc:sldChg>
      <pc:sldChg chg="add">
        <pc:chgData name="Roth, Dan" userId="18da4c67-dd89-43a7-9856-8592f867a23c" providerId="ADAL" clId="{AD491F33-9BF7-4EA1-9E93-66CEFCA1C69E}" dt="2020-10-13T23:53:46.714" v="1014"/>
        <pc:sldMkLst>
          <pc:docMk/>
          <pc:sldMk cId="3088907770" sldId="1548"/>
        </pc:sldMkLst>
      </pc:sldChg>
      <pc:sldChg chg="add del">
        <pc:chgData name="Roth, Dan" userId="18da4c67-dd89-43a7-9856-8592f867a23c" providerId="ADAL" clId="{AD491F33-9BF7-4EA1-9E93-66CEFCA1C69E}" dt="2020-10-13T23:53:46.670" v="1013"/>
        <pc:sldMkLst>
          <pc:docMk/>
          <pc:sldMk cId="3390051960" sldId="1548"/>
        </pc:sldMkLst>
      </pc:sldChg>
      <pc:sldChg chg="add">
        <pc:chgData name="Roth, Dan" userId="18da4c67-dd89-43a7-9856-8592f867a23c" providerId="ADAL" clId="{AD491F33-9BF7-4EA1-9E93-66CEFCA1C69E}" dt="2020-10-13T23:53:46.714" v="1014"/>
        <pc:sldMkLst>
          <pc:docMk/>
          <pc:sldMk cId="147809966" sldId="1549"/>
        </pc:sldMkLst>
      </pc:sldChg>
      <pc:sldChg chg="add del">
        <pc:chgData name="Roth, Dan" userId="18da4c67-dd89-43a7-9856-8592f867a23c" providerId="ADAL" clId="{AD491F33-9BF7-4EA1-9E93-66CEFCA1C69E}" dt="2020-10-13T23:53:46.670" v="1013"/>
        <pc:sldMkLst>
          <pc:docMk/>
          <pc:sldMk cId="4228789184" sldId="1549"/>
        </pc:sldMkLst>
      </pc:sldChg>
      <pc:sldChg chg="add del">
        <pc:chgData name="Roth, Dan" userId="18da4c67-dd89-43a7-9856-8592f867a23c" providerId="ADAL" clId="{AD491F33-9BF7-4EA1-9E93-66CEFCA1C69E}" dt="2020-10-13T23:53:46.670" v="1013"/>
        <pc:sldMkLst>
          <pc:docMk/>
          <pc:sldMk cId="479698170" sldId="1550"/>
        </pc:sldMkLst>
      </pc:sldChg>
      <pc:sldChg chg="add">
        <pc:chgData name="Roth, Dan" userId="18da4c67-dd89-43a7-9856-8592f867a23c" providerId="ADAL" clId="{AD491F33-9BF7-4EA1-9E93-66CEFCA1C69E}" dt="2020-10-13T23:53:46.714" v="1014"/>
        <pc:sldMkLst>
          <pc:docMk/>
          <pc:sldMk cId="879195227" sldId="1550"/>
        </pc:sldMkLst>
      </pc:sldChg>
      <pc:sldChg chg="modSp add mod">
        <pc:chgData name="Roth, Dan" userId="18da4c67-dd89-43a7-9856-8592f867a23c" providerId="ADAL" clId="{AD491F33-9BF7-4EA1-9E93-66CEFCA1C69E}" dt="2020-10-14T01:29:26.974" v="2002" actId="20577"/>
        <pc:sldMkLst>
          <pc:docMk/>
          <pc:sldMk cId="427474105" sldId="1551"/>
        </pc:sldMkLst>
        <pc:spChg chg="mod">
          <ac:chgData name="Roth, Dan" userId="18da4c67-dd89-43a7-9856-8592f867a23c" providerId="ADAL" clId="{AD491F33-9BF7-4EA1-9E93-66CEFCA1C69E}" dt="2020-10-13T23:56:35.662" v="1027"/>
          <ac:spMkLst>
            <pc:docMk/>
            <pc:sldMk cId="427474105" sldId="1551"/>
            <ac:spMk id="2" creationId="{00000000-0000-0000-0000-000000000000}"/>
          </ac:spMkLst>
        </pc:spChg>
        <pc:spChg chg="mod">
          <ac:chgData name="Roth, Dan" userId="18da4c67-dd89-43a7-9856-8592f867a23c" providerId="ADAL" clId="{AD491F33-9BF7-4EA1-9E93-66CEFCA1C69E}" dt="2020-10-14T01:29:26.974" v="2002" actId="20577"/>
          <ac:spMkLst>
            <pc:docMk/>
            <pc:sldMk cId="427474105" sldId="1551"/>
            <ac:spMk id="3" creationId="{00000000-0000-0000-0000-000000000000}"/>
          </ac:spMkLst>
        </pc:spChg>
      </pc:sldChg>
      <pc:sldChg chg="add del">
        <pc:chgData name="Roth, Dan" userId="18da4c67-dd89-43a7-9856-8592f867a23c" providerId="ADAL" clId="{AD491F33-9BF7-4EA1-9E93-66CEFCA1C69E}" dt="2020-10-13T23:55:24.351" v="1017"/>
        <pc:sldMkLst>
          <pc:docMk/>
          <pc:sldMk cId="3026548502" sldId="1551"/>
        </pc:sldMkLst>
      </pc:sldChg>
      <pc:sldChg chg="add">
        <pc:chgData name="Roth, Dan" userId="18da4c67-dd89-43a7-9856-8592f867a23c" providerId="ADAL" clId="{AD491F33-9BF7-4EA1-9E93-66CEFCA1C69E}" dt="2020-10-13T23:58:27.941" v="1029"/>
        <pc:sldMkLst>
          <pc:docMk/>
          <pc:sldMk cId="1166524227" sldId="1552"/>
        </pc:sldMkLst>
      </pc:sldChg>
      <pc:sldChg chg="addSp delSp modSp add mod delAnim modAnim">
        <pc:chgData name="Roth, Dan" userId="18da4c67-dd89-43a7-9856-8592f867a23c" providerId="ADAL" clId="{AD491F33-9BF7-4EA1-9E93-66CEFCA1C69E}" dt="2020-10-14T01:03:01.282" v="1439" actId="1076"/>
        <pc:sldMkLst>
          <pc:docMk/>
          <pc:sldMk cId="2505440600" sldId="1553"/>
        </pc:sldMkLst>
        <pc:spChg chg="mod">
          <ac:chgData name="Roth, Dan" userId="18da4c67-dd89-43a7-9856-8592f867a23c" providerId="ADAL" clId="{AD491F33-9BF7-4EA1-9E93-66CEFCA1C69E}" dt="2020-10-14T01:02:19.477" v="1435" actId="20577"/>
          <ac:spMkLst>
            <pc:docMk/>
            <pc:sldMk cId="2505440600" sldId="1553"/>
            <ac:spMk id="3" creationId="{8318BC65-9C22-4459-9326-4AF483462038}"/>
          </ac:spMkLst>
        </pc:spChg>
        <pc:spChg chg="mod">
          <ac:chgData name="Roth, Dan" userId="18da4c67-dd89-43a7-9856-8592f867a23c" providerId="ADAL" clId="{AD491F33-9BF7-4EA1-9E93-66CEFCA1C69E}" dt="2020-10-14T01:03:01.282" v="1439" actId="1076"/>
          <ac:spMkLst>
            <pc:docMk/>
            <pc:sldMk cId="2505440600" sldId="1553"/>
            <ac:spMk id="9" creationId="{27225EF5-522C-4C61-B426-3243BF23D152}"/>
          </ac:spMkLst>
        </pc:spChg>
        <pc:spChg chg="add del mod">
          <ac:chgData name="Roth, Dan" userId="18da4c67-dd89-43a7-9856-8592f867a23c" providerId="ADAL" clId="{AD491F33-9BF7-4EA1-9E93-66CEFCA1C69E}" dt="2020-10-14T00:59:35.752" v="1297" actId="478"/>
          <ac:spMkLst>
            <pc:docMk/>
            <pc:sldMk cId="2505440600" sldId="1553"/>
            <ac:spMk id="11" creationId="{AD2B6176-D2B4-40FC-9959-9ED1C415C9C7}"/>
          </ac:spMkLst>
        </pc:spChg>
      </pc:sldChg>
    </pc:docChg>
  </pc:docChgLst>
  <pc:docChgLst>
    <pc:chgData name="Roth, Dan" userId="18da4c67-dd89-43a7-9856-8592f867a23c" providerId="ADAL" clId="{FDCED24F-72F2-4841-AC4A-566744E1A973}"/>
    <pc:docChg chg="undo redo custSel addSld delSld modSld sldOrd delMainMaster modMainMaster delSection modSection">
      <pc:chgData name="Roth, Dan" userId="18da4c67-dd89-43a7-9856-8592f867a23c" providerId="ADAL" clId="{FDCED24F-72F2-4841-AC4A-566744E1A973}" dt="2021-10-28T20:18:26.320" v="11290" actId="20577"/>
      <pc:docMkLst>
        <pc:docMk/>
      </pc:docMkLst>
      <pc:sldChg chg="ord">
        <pc:chgData name="Roth, Dan" userId="18da4c67-dd89-43a7-9856-8592f867a23c" providerId="ADAL" clId="{FDCED24F-72F2-4841-AC4A-566744E1A973}" dt="2021-10-28T06:37:26.225" v="10483" actId="20578"/>
        <pc:sldMkLst>
          <pc:docMk/>
          <pc:sldMk cId="0" sldId="261"/>
        </pc:sldMkLst>
      </pc:sldChg>
      <pc:sldChg chg="del">
        <pc:chgData name="Roth, Dan" userId="18da4c67-dd89-43a7-9856-8592f867a23c" providerId="ADAL" clId="{FDCED24F-72F2-4841-AC4A-566744E1A973}" dt="2021-10-28T06:27:21.159" v="10179" actId="47"/>
        <pc:sldMkLst>
          <pc:docMk/>
          <pc:sldMk cId="0" sldId="282"/>
        </pc:sldMkLst>
      </pc:sldChg>
      <pc:sldChg chg="modSp mod ord modNotesTx">
        <pc:chgData name="Roth, Dan" userId="18da4c67-dd89-43a7-9856-8592f867a23c" providerId="ADAL" clId="{FDCED24F-72F2-4841-AC4A-566744E1A973}" dt="2021-10-28T06:37:26.225" v="10483" actId="20578"/>
        <pc:sldMkLst>
          <pc:docMk/>
          <pc:sldMk cId="144345531" sldId="385"/>
        </pc:sldMkLst>
        <pc:spChg chg="mod">
          <ac:chgData name="Roth, Dan" userId="18da4c67-dd89-43a7-9856-8592f867a23c" providerId="ADAL" clId="{FDCED24F-72F2-4841-AC4A-566744E1A973}" dt="2021-10-27T19:27:20.709" v="2540" actId="12788"/>
          <ac:spMkLst>
            <pc:docMk/>
            <pc:sldMk cId="144345531" sldId="385"/>
            <ac:spMk id="50178" creationId="{00000000-0000-0000-0000-000000000000}"/>
          </ac:spMkLst>
        </pc:spChg>
        <pc:spChg chg="mod">
          <ac:chgData name="Roth, Dan" userId="18da4c67-dd89-43a7-9856-8592f867a23c" providerId="ADAL" clId="{FDCED24F-72F2-4841-AC4A-566744E1A973}" dt="2021-10-27T19:27:38.961" v="2542" actId="12788"/>
          <ac:spMkLst>
            <pc:docMk/>
            <pc:sldMk cId="144345531" sldId="385"/>
            <ac:spMk id="50180" creationId="{00000000-0000-0000-0000-000000000000}"/>
          </ac:spMkLst>
        </pc:spChg>
        <pc:spChg chg="mod">
          <ac:chgData name="Roth, Dan" userId="18da4c67-dd89-43a7-9856-8592f867a23c" providerId="ADAL" clId="{FDCED24F-72F2-4841-AC4A-566744E1A973}" dt="2021-10-27T19:27:06.583" v="2538" actId="12788"/>
          <ac:spMkLst>
            <pc:docMk/>
            <pc:sldMk cId="144345531" sldId="385"/>
            <ac:spMk id="50181" creationId="{00000000-0000-0000-0000-000000000000}"/>
          </ac:spMkLst>
        </pc:spChg>
      </pc:sldChg>
      <pc:sldChg chg="del">
        <pc:chgData name="Roth, Dan" userId="18da4c67-dd89-43a7-9856-8592f867a23c" providerId="ADAL" clId="{FDCED24F-72F2-4841-AC4A-566744E1A973}" dt="2021-10-28T06:27:21.159" v="10179" actId="47"/>
        <pc:sldMkLst>
          <pc:docMk/>
          <pc:sldMk cId="665106831" sldId="404"/>
        </pc:sldMkLst>
      </pc:sldChg>
      <pc:sldChg chg="addSp delSp modSp mod ord modAnim chgLayout modNotesTx">
        <pc:chgData name="Roth, Dan" userId="18da4c67-dd89-43a7-9856-8592f867a23c" providerId="ADAL" clId="{FDCED24F-72F2-4841-AC4A-566744E1A973}" dt="2021-10-28T06:37:26.225" v="10483" actId="20578"/>
        <pc:sldMkLst>
          <pc:docMk/>
          <pc:sldMk cId="3861621921" sldId="464"/>
        </pc:sldMkLst>
        <pc:spChg chg="add del mod">
          <ac:chgData name="Roth, Dan" userId="18da4c67-dd89-43a7-9856-8592f867a23c" providerId="ADAL" clId="{FDCED24F-72F2-4841-AC4A-566744E1A973}" dt="2021-10-27T03:31:39.028" v="46" actId="6264"/>
          <ac:spMkLst>
            <pc:docMk/>
            <pc:sldMk cId="3861621921" sldId="464"/>
            <ac:spMk id="2" creationId="{46A921D0-FDDD-4682-A98F-6FAAB19E969F}"/>
          </ac:spMkLst>
        </pc:spChg>
        <pc:spChg chg="add del mod">
          <ac:chgData name="Roth, Dan" userId="18da4c67-dd89-43a7-9856-8592f867a23c" providerId="ADAL" clId="{FDCED24F-72F2-4841-AC4A-566744E1A973}" dt="2021-10-27T03:31:39.028" v="46" actId="6264"/>
          <ac:spMkLst>
            <pc:docMk/>
            <pc:sldMk cId="3861621921" sldId="464"/>
            <ac:spMk id="3" creationId="{44E27F0B-5652-4B05-B751-5EFCF08C300C}"/>
          </ac:spMkLst>
        </pc:spChg>
        <pc:spChg chg="add del mod">
          <ac:chgData name="Roth, Dan" userId="18da4c67-dd89-43a7-9856-8592f867a23c" providerId="ADAL" clId="{FDCED24F-72F2-4841-AC4A-566744E1A973}" dt="2021-10-27T03:31:39.028" v="46" actId="6264"/>
          <ac:spMkLst>
            <pc:docMk/>
            <pc:sldMk cId="3861621921" sldId="464"/>
            <ac:spMk id="4" creationId="{569D514D-2190-48F8-BBDB-64537EA8C606}"/>
          </ac:spMkLst>
        </pc:spChg>
        <pc:spChg chg="mod ord">
          <ac:chgData name="Roth, Dan" userId="18da4c67-dd89-43a7-9856-8592f867a23c" providerId="ADAL" clId="{FDCED24F-72F2-4841-AC4A-566744E1A973}" dt="2021-10-27T03:31:39.028" v="46" actId="6264"/>
          <ac:spMkLst>
            <pc:docMk/>
            <pc:sldMk cId="3861621921" sldId="464"/>
            <ac:spMk id="8" creationId="{DA100030-9B3B-4511-9217-6DC3E5D062C9}"/>
          </ac:spMkLst>
        </pc:spChg>
        <pc:spChg chg="mod ord">
          <ac:chgData name="Roth, Dan" userId="18da4c67-dd89-43a7-9856-8592f867a23c" providerId="ADAL" clId="{FDCED24F-72F2-4841-AC4A-566744E1A973}" dt="2021-10-27T03:31:39.028" v="46" actId="6264"/>
          <ac:spMkLst>
            <pc:docMk/>
            <pc:sldMk cId="3861621921" sldId="464"/>
            <ac:spMk id="18436" creationId="{00000000-0000-0000-0000-000000000000}"/>
          </ac:spMkLst>
        </pc:spChg>
        <pc:spChg chg="mod ord">
          <ac:chgData name="Roth, Dan" userId="18da4c67-dd89-43a7-9856-8592f867a23c" providerId="ADAL" clId="{FDCED24F-72F2-4841-AC4A-566744E1A973}" dt="2021-10-28T04:11:39.627" v="7835" actId="20577"/>
          <ac:spMkLst>
            <pc:docMk/>
            <pc:sldMk cId="3861621921" sldId="464"/>
            <ac:spMk id="830467" creationId="{00000000-0000-0000-0000-000000000000}"/>
          </ac:spMkLst>
        </pc:spChg>
      </pc:sldChg>
      <pc:sldChg chg="delSp modSp mod ord delAnim modAnim modNotesTx">
        <pc:chgData name="Roth, Dan" userId="18da4c67-dd89-43a7-9856-8592f867a23c" providerId="ADAL" clId="{FDCED24F-72F2-4841-AC4A-566744E1A973}" dt="2021-10-28T06:37:26.225" v="10483" actId="20578"/>
        <pc:sldMkLst>
          <pc:docMk/>
          <pc:sldMk cId="226712042" sldId="477"/>
        </pc:sldMkLst>
        <pc:spChg chg="mod">
          <ac:chgData name="Roth, Dan" userId="18da4c67-dd89-43a7-9856-8592f867a23c" providerId="ADAL" clId="{FDCED24F-72F2-4841-AC4A-566744E1A973}" dt="2021-10-28T00:40:10.159" v="6916" actId="20577"/>
          <ac:spMkLst>
            <pc:docMk/>
            <pc:sldMk cId="226712042" sldId="477"/>
            <ac:spMk id="3" creationId="{34DD2B98-D729-A24F-B15C-CB9A6EDD89B9}"/>
          </ac:spMkLst>
        </pc:spChg>
        <pc:spChg chg="del">
          <ac:chgData name="Roth, Dan" userId="18da4c67-dd89-43a7-9856-8592f867a23c" providerId="ADAL" clId="{FDCED24F-72F2-4841-AC4A-566744E1A973}" dt="2021-10-28T00:40:15.345" v="6917" actId="478"/>
          <ac:spMkLst>
            <pc:docMk/>
            <pc:sldMk cId="226712042" sldId="477"/>
            <ac:spMk id="19" creationId="{849F7FEA-0D2B-47BC-BC06-A50792AA12DF}"/>
          </ac:spMkLst>
        </pc:spChg>
      </pc:sldChg>
      <pc:sldChg chg="addSp modSp mod ord modAnim">
        <pc:chgData name="Roth, Dan" userId="18da4c67-dd89-43a7-9856-8592f867a23c" providerId="ADAL" clId="{FDCED24F-72F2-4841-AC4A-566744E1A973}" dt="2021-10-28T06:37:26.225" v="10483" actId="20578"/>
        <pc:sldMkLst>
          <pc:docMk/>
          <pc:sldMk cId="3887229194" sldId="766"/>
        </pc:sldMkLst>
        <pc:spChg chg="mod">
          <ac:chgData name="Roth, Dan" userId="18da4c67-dd89-43a7-9856-8592f867a23c" providerId="ADAL" clId="{FDCED24F-72F2-4841-AC4A-566744E1A973}" dt="2021-10-27T21:26:52.496" v="3105" actId="20577"/>
          <ac:spMkLst>
            <pc:docMk/>
            <pc:sldMk cId="3887229194" sldId="766"/>
            <ac:spMk id="5" creationId="{1765EA8D-CAA7-418D-96D0-368E0E2D983D}"/>
          </ac:spMkLst>
        </pc:spChg>
        <pc:spChg chg="mod">
          <ac:chgData name="Roth, Dan" userId="18da4c67-dd89-43a7-9856-8592f867a23c" providerId="ADAL" clId="{FDCED24F-72F2-4841-AC4A-566744E1A973}" dt="2021-10-28T04:21:00.143" v="7946" actId="207"/>
          <ac:spMkLst>
            <pc:docMk/>
            <pc:sldMk cId="3887229194" sldId="766"/>
            <ac:spMk id="7" creationId="{887A8E54-E582-4D3A-8170-6A536B6ECF79}"/>
          </ac:spMkLst>
        </pc:spChg>
        <pc:spChg chg="add mod">
          <ac:chgData name="Roth, Dan" userId="18da4c67-dd89-43a7-9856-8592f867a23c" providerId="ADAL" clId="{FDCED24F-72F2-4841-AC4A-566744E1A973}" dt="2021-10-27T21:30:35.953" v="3153" actId="1076"/>
          <ac:spMkLst>
            <pc:docMk/>
            <pc:sldMk cId="3887229194" sldId="766"/>
            <ac:spMk id="8" creationId="{1EFDAA5B-ACCB-49B8-BE29-58561FB10A2E}"/>
          </ac:spMkLst>
        </pc:spChg>
      </pc:sldChg>
      <pc:sldChg chg="del">
        <pc:chgData name="Roth, Dan" userId="18da4c67-dd89-43a7-9856-8592f867a23c" providerId="ADAL" clId="{FDCED24F-72F2-4841-AC4A-566744E1A973}" dt="2021-10-28T06:35:53.304" v="10462" actId="47"/>
        <pc:sldMkLst>
          <pc:docMk/>
          <pc:sldMk cId="2373320215" sldId="817"/>
        </pc:sldMkLst>
      </pc:sldChg>
      <pc:sldChg chg="del">
        <pc:chgData name="Roth, Dan" userId="18da4c67-dd89-43a7-9856-8592f867a23c" providerId="ADAL" clId="{FDCED24F-72F2-4841-AC4A-566744E1A973}" dt="2021-10-28T06:36:02.433" v="10470" actId="47"/>
        <pc:sldMkLst>
          <pc:docMk/>
          <pc:sldMk cId="4216037318" sldId="823"/>
        </pc:sldMkLst>
      </pc:sldChg>
      <pc:sldChg chg="del">
        <pc:chgData name="Roth, Dan" userId="18da4c67-dd89-43a7-9856-8592f867a23c" providerId="ADAL" clId="{FDCED24F-72F2-4841-AC4A-566744E1A973}" dt="2021-10-28T06:27:21.159" v="10179" actId="47"/>
        <pc:sldMkLst>
          <pc:docMk/>
          <pc:sldMk cId="1912796154" sldId="831"/>
        </pc:sldMkLst>
      </pc:sldChg>
      <pc:sldChg chg="del">
        <pc:chgData name="Roth, Dan" userId="18da4c67-dd89-43a7-9856-8592f867a23c" providerId="ADAL" clId="{FDCED24F-72F2-4841-AC4A-566744E1A973}" dt="2021-10-28T06:35:59.202" v="10466" actId="47"/>
        <pc:sldMkLst>
          <pc:docMk/>
          <pc:sldMk cId="4266653588" sldId="846"/>
        </pc:sldMkLst>
      </pc:sldChg>
      <pc:sldChg chg="del">
        <pc:chgData name="Roth, Dan" userId="18da4c67-dd89-43a7-9856-8592f867a23c" providerId="ADAL" clId="{FDCED24F-72F2-4841-AC4A-566744E1A973}" dt="2021-10-28T06:27:21.159" v="10179" actId="47"/>
        <pc:sldMkLst>
          <pc:docMk/>
          <pc:sldMk cId="233074556" sldId="847"/>
        </pc:sldMkLst>
      </pc:sldChg>
      <pc:sldChg chg="del">
        <pc:chgData name="Roth, Dan" userId="18da4c67-dd89-43a7-9856-8592f867a23c" providerId="ADAL" clId="{FDCED24F-72F2-4841-AC4A-566744E1A973}" dt="2021-10-28T06:36:00.200" v="10467" actId="47"/>
        <pc:sldMkLst>
          <pc:docMk/>
          <pc:sldMk cId="1122480480" sldId="867"/>
        </pc:sldMkLst>
      </pc:sldChg>
      <pc:sldChg chg="ord modNotesTx">
        <pc:chgData name="Roth, Dan" userId="18da4c67-dd89-43a7-9856-8592f867a23c" providerId="ADAL" clId="{FDCED24F-72F2-4841-AC4A-566744E1A973}" dt="2021-10-28T06:37:26.225" v="10483" actId="20578"/>
        <pc:sldMkLst>
          <pc:docMk/>
          <pc:sldMk cId="1474123489" sldId="1256"/>
        </pc:sldMkLst>
      </pc:sldChg>
      <pc:sldChg chg="del">
        <pc:chgData name="Roth, Dan" userId="18da4c67-dd89-43a7-9856-8592f867a23c" providerId="ADAL" clId="{FDCED24F-72F2-4841-AC4A-566744E1A973}" dt="2021-10-28T06:27:21.159" v="10179" actId="47"/>
        <pc:sldMkLst>
          <pc:docMk/>
          <pc:sldMk cId="2527546393" sldId="1269"/>
        </pc:sldMkLst>
      </pc:sldChg>
      <pc:sldChg chg="del">
        <pc:chgData name="Roth, Dan" userId="18da4c67-dd89-43a7-9856-8592f867a23c" providerId="ADAL" clId="{FDCED24F-72F2-4841-AC4A-566744E1A973}" dt="2021-10-28T06:35:56.020" v="10464" actId="47"/>
        <pc:sldMkLst>
          <pc:docMk/>
          <pc:sldMk cId="3662955404" sldId="1273"/>
        </pc:sldMkLst>
      </pc:sldChg>
      <pc:sldChg chg="del">
        <pc:chgData name="Roth, Dan" userId="18da4c67-dd89-43a7-9856-8592f867a23c" providerId="ADAL" clId="{FDCED24F-72F2-4841-AC4A-566744E1A973}" dt="2021-10-28T06:36:03.646" v="10471" actId="47"/>
        <pc:sldMkLst>
          <pc:docMk/>
          <pc:sldMk cId="3221808531" sldId="1403"/>
        </pc:sldMkLst>
      </pc:sldChg>
      <pc:sldChg chg="del">
        <pc:chgData name="Roth, Dan" userId="18da4c67-dd89-43a7-9856-8592f867a23c" providerId="ADAL" clId="{FDCED24F-72F2-4841-AC4A-566744E1A973}" dt="2021-10-28T06:27:21.159" v="10179" actId="47"/>
        <pc:sldMkLst>
          <pc:docMk/>
          <pc:sldMk cId="0" sldId="1433"/>
        </pc:sldMkLst>
      </pc:sldChg>
      <pc:sldChg chg="del">
        <pc:chgData name="Roth, Dan" userId="18da4c67-dd89-43a7-9856-8592f867a23c" providerId="ADAL" clId="{FDCED24F-72F2-4841-AC4A-566744E1A973}" dt="2021-10-28T06:27:21.159" v="10179" actId="47"/>
        <pc:sldMkLst>
          <pc:docMk/>
          <pc:sldMk cId="563110837" sldId="1452"/>
        </pc:sldMkLst>
      </pc:sldChg>
      <pc:sldChg chg="del">
        <pc:chgData name="Roth, Dan" userId="18da4c67-dd89-43a7-9856-8592f867a23c" providerId="ADAL" clId="{FDCED24F-72F2-4841-AC4A-566744E1A973}" dt="2021-10-28T06:27:21.159" v="10179" actId="47"/>
        <pc:sldMkLst>
          <pc:docMk/>
          <pc:sldMk cId="3327488310" sldId="1454"/>
        </pc:sldMkLst>
      </pc:sldChg>
      <pc:sldChg chg="del">
        <pc:chgData name="Roth, Dan" userId="18da4c67-dd89-43a7-9856-8592f867a23c" providerId="ADAL" clId="{FDCED24F-72F2-4841-AC4A-566744E1A973}" dt="2021-10-28T06:27:21.159" v="10179" actId="47"/>
        <pc:sldMkLst>
          <pc:docMk/>
          <pc:sldMk cId="3032880172" sldId="1459"/>
        </pc:sldMkLst>
      </pc:sldChg>
      <pc:sldChg chg="del">
        <pc:chgData name="Roth, Dan" userId="18da4c67-dd89-43a7-9856-8592f867a23c" providerId="ADAL" clId="{FDCED24F-72F2-4841-AC4A-566744E1A973}" dt="2021-10-28T06:27:21.159" v="10179" actId="47"/>
        <pc:sldMkLst>
          <pc:docMk/>
          <pc:sldMk cId="2583938766" sldId="1460"/>
        </pc:sldMkLst>
      </pc:sldChg>
      <pc:sldChg chg="del">
        <pc:chgData name="Roth, Dan" userId="18da4c67-dd89-43a7-9856-8592f867a23c" providerId="ADAL" clId="{FDCED24F-72F2-4841-AC4A-566744E1A973}" dt="2021-10-28T06:27:21.159" v="10179" actId="47"/>
        <pc:sldMkLst>
          <pc:docMk/>
          <pc:sldMk cId="801057364" sldId="1461"/>
        </pc:sldMkLst>
      </pc:sldChg>
      <pc:sldChg chg="ord">
        <pc:chgData name="Roth, Dan" userId="18da4c67-dd89-43a7-9856-8592f867a23c" providerId="ADAL" clId="{FDCED24F-72F2-4841-AC4A-566744E1A973}" dt="2021-10-28T06:37:26.225" v="10483" actId="20578"/>
        <pc:sldMkLst>
          <pc:docMk/>
          <pc:sldMk cId="1937686663" sldId="1491"/>
        </pc:sldMkLst>
      </pc:sldChg>
      <pc:sldChg chg="del">
        <pc:chgData name="Roth, Dan" userId="18da4c67-dd89-43a7-9856-8592f867a23c" providerId="ADAL" clId="{FDCED24F-72F2-4841-AC4A-566744E1A973}" dt="2021-10-28T06:27:21.159" v="10179" actId="47"/>
        <pc:sldMkLst>
          <pc:docMk/>
          <pc:sldMk cId="161901042" sldId="1509"/>
        </pc:sldMkLst>
      </pc:sldChg>
      <pc:sldChg chg="del">
        <pc:chgData name="Roth, Dan" userId="18da4c67-dd89-43a7-9856-8592f867a23c" providerId="ADAL" clId="{FDCED24F-72F2-4841-AC4A-566744E1A973}" dt="2021-10-28T06:27:21.159" v="10179" actId="47"/>
        <pc:sldMkLst>
          <pc:docMk/>
          <pc:sldMk cId="851703322" sldId="1539"/>
        </pc:sldMkLst>
      </pc:sldChg>
      <pc:sldChg chg="del">
        <pc:chgData name="Roth, Dan" userId="18da4c67-dd89-43a7-9856-8592f867a23c" providerId="ADAL" clId="{FDCED24F-72F2-4841-AC4A-566744E1A973}" dt="2021-10-28T06:27:21.159" v="10179" actId="47"/>
        <pc:sldMkLst>
          <pc:docMk/>
          <pc:sldMk cId="1569928949" sldId="1540"/>
        </pc:sldMkLst>
      </pc:sldChg>
      <pc:sldChg chg="del">
        <pc:chgData name="Roth, Dan" userId="18da4c67-dd89-43a7-9856-8592f867a23c" providerId="ADAL" clId="{FDCED24F-72F2-4841-AC4A-566744E1A973}" dt="2021-10-28T06:36:01.020" v="10468" actId="47"/>
        <pc:sldMkLst>
          <pc:docMk/>
          <pc:sldMk cId="2099597128" sldId="1544"/>
        </pc:sldMkLst>
      </pc:sldChg>
      <pc:sldChg chg="del">
        <pc:chgData name="Roth, Dan" userId="18da4c67-dd89-43a7-9856-8592f867a23c" providerId="ADAL" clId="{FDCED24F-72F2-4841-AC4A-566744E1A973}" dt="2021-10-28T06:36:01.705" v="10469" actId="47"/>
        <pc:sldMkLst>
          <pc:docMk/>
          <pc:sldMk cId="1802574909" sldId="1545"/>
        </pc:sldMkLst>
      </pc:sldChg>
      <pc:sldChg chg="del">
        <pc:chgData name="Roth, Dan" userId="18da4c67-dd89-43a7-9856-8592f867a23c" providerId="ADAL" clId="{FDCED24F-72F2-4841-AC4A-566744E1A973}" dt="2021-10-28T06:27:21.159" v="10179" actId="47"/>
        <pc:sldMkLst>
          <pc:docMk/>
          <pc:sldMk cId="427474105" sldId="1551"/>
        </pc:sldMkLst>
      </pc:sldChg>
      <pc:sldChg chg="del">
        <pc:chgData name="Roth, Dan" userId="18da4c67-dd89-43a7-9856-8592f867a23c" providerId="ADAL" clId="{FDCED24F-72F2-4841-AC4A-566744E1A973}" dt="2021-10-28T06:35:56.958" v="10465" actId="47"/>
        <pc:sldMkLst>
          <pc:docMk/>
          <pc:sldMk cId="2329027635" sldId="1552"/>
        </pc:sldMkLst>
      </pc:sldChg>
      <pc:sldChg chg="del">
        <pc:chgData name="Roth, Dan" userId="18da4c67-dd89-43a7-9856-8592f867a23c" providerId="ADAL" clId="{FDCED24F-72F2-4841-AC4A-566744E1A973}" dt="2021-10-28T06:27:21.159" v="10179" actId="47"/>
        <pc:sldMkLst>
          <pc:docMk/>
          <pc:sldMk cId="977784699" sldId="1557"/>
        </pc:sldMkLst>
      </pc:sldChg>
      <pc:sldChg chg="del">
        <pc:chgData name="Roth, Dan" userId="18da4c67-dd89-43a7-9856-8592f867a23c" providerId="ADAL" clId="{FDCED24F-72F2-4841-AC4A-566744E1A973}" dt="2021-10-28T06:27:21.159" v="10179" actId="47"/>
        <pc:sldMkLst>
          <pc:docMk/>
          <pc:sldMk cId="364448532" sldId="1558"/>
        </pc:sldMkLst>
      </pc:sldChg>
      <pc:sldChg chg="del">
        <pc:chgData name="Roth, Dan" userId="18da4c67-dd89-43a7-9856-8592f867a23c" providerId="ADAL" clId="{FDCED24F-72F2-4841-AC4A-566744E1A973}" dt="2021-10-28T06:27:21.159" v="10179" actId="47"/>
        <pc:sldMkLst>
          <pc:docMk/>
          <pc:sldMk cId="2517141069" sldId="1559"/>
        </pc:sldMkLst>
      </pc:sldChg>
      <pc:sldChg chg="del">
        <pc:chgData name="Roth, Dan" userId="18da4c67-dd89-43a7-9856-8592f867a23c" providerId="ADAL" clId="{FDCED24F-72F2-4841-AC4A-566744E1A973}" dt="2021-10-28T06:27:21.159" v="10179" actId="47"/>
        <pc:sldMkLst>
          <pc:docMk/>
          <pc:sldMk cId="2545376737" sldId="1560"/>
        </pc:sldMkLst>
      </pc:sldChg>
      <pc:sldChg chg="del">
        <pc:chgData name="Roth, Dan" userId="18da4c67-dd89-43a7-9856-8592f867a23c" providerId="ADAL" clId="{FDCED24F-72F2-4841-AC4A-566744E1A973}" dt="2021-10-28T06:27:21.159" v="10179" actId="47"/>
        <pc:sldMkLst>
          <pc:docMk/>
          <pc:sldMk cId="145651313" sldId="1561"/>
        </pc:sldMkLst>
      </pc:sldChg>
      <pc:sldChg chg="del">
        <pc:chgData name="Roth, Dan" userId="18da4c67-dd89-43a7-9856-8592f867a23c" providerId="ADAL" clId="{FDCED24F-72F2-4841-AC4A-566744E1A973}" dt="2021-10-28T06:27:21.159" v="10179" actId="47"/>
        <pc:sldMkLst>
          <pc:docMk/>
          <pc:sldMk cId="670863360" sldId="1562"/>
        </pc:sldMkLst>
      </pc:sldChg>
      <pc:sldChg chg="del">
        <pc:chgData name="Roth, Dan" userId="18da4c67-dd89-43a7-9856-8592f867a23c" providerId="ADAL" clId="{FDCED24F-72F2-4841-AC4A-566744E1A973}" dt="2021-10-28T06:27:21.159" v="10179" actId="47"/>
        <pc:sldMkLst>
          <pc:docMk/>
          <pc:sldMk cId="2175667147" sldId="1564"/>
        </pc:sldMkLst>
      </pc:sldChg>
      <pc:sldChg chg="del">
        <pc:chgData name="Roth, Dan" userId="18da4c67-dd89-43a7-9856-8592f867a23c" providerId="ADAL" clId="{FDCED24F-72F2-4841-AC4A-566744E1A973}" dt="2021-10-28T06:27:21.159" v="10179" actId="47"/>
        <pc:sldMkLst>
          <pc:docMk/>
          <pc:sldMk cId="1944433466" sldId="1569"/>
        </pc:sldMkLst>
      </pc:sldChg>
      <pc:sldChg chg="del">
        <pc:chgData name="Roth, Dan" userId="18da4c67-dd89-43a7-9856-8592f867a23c" providerId="ADAL" clId="{FDCED24F-72F2-4841-AC4A-566744E1A973}" dt="2021-10-28T06:27:21.159" v="10179" actId="47"/>
        <pc:sldMkLst>
          <pc:docMk/>
          <pc:sldMk cId="3768922155" sldId="1570"/>
        </pc:sldMkLst>
      </pc:sldChg>
      <pc:sldChg chg="del">
        <pc:chgData name="Roth, Dan" userId="18da4c67-dd89-43a7-9856-8592f867a23c" providerId="ADAL" clId="{FDCED24F-72F2-4841-AC4A-566744E1A973}" dt="2021-10-28T06:27:21.159" v="10179" actId="47"/>
        <pc:sldMkLst>
          <pc:docMk/>
          <pc:sldMk cId="3642164466" sldId="1571"/>
        </pc:sldMkLst>
      </pc:sldChg>
      <pc:sldChg chg="del">
        <pc:chgData name="Roth, Dan" userId="18da4c67-dd89-43a7-9856-8592f867a23c" providerId="ADAL" clId="{FDCED24F-72F2-4841-AC4A-566744E1A973}" dt="2021-10-28T06:27:21.159" v="10179" actId="47"/>
        <pc:sldMkLst>
          <pc:docMk/>
          <pc:sldMk cId="2723902818" sldId="1572"/>
        </pc:sldMkLst>
      </pc:sldChg>
      <pc:sldChg chg="del">
        <pc:chgData name="Roth, Dan" userId="18da4c67-dd89-43a7-9856-8592f867a23c" providerId="ADAL" clId="{FDCED24F-72F2-4841-AC4A-566744E1A973}" dt="2021-10-28T06:27:21.159" v="10179" actId="47"/>
        <pc:sldMkLst>
          <pc:docMk/>
          <pc:sldMk cId="4510493" sldId="1573"/>
        </pc:sldMkLst>
      </pc:sldChg>
      <pc:sldChg chg="del">
        <pc:chgData name="Roth, Dan" userId="18da4c67-dd89-43a7-9856-8592f867a23c" providerId="ADAL" clId="{FDCED24F-72F2-4841-AC4A-566744E1A973}" dt="2021-10-28T06:27:21.159" v="10179" actId="47"/>
        <pc:sldMkLst>
          <pc:docMk/>
          <pc:sldMk cId="487349989" sldId="1574"/>
        </pc:sldMkLst>
      </pc:sldChg>
      <pc:sldChg chg="del">
        <pc:chgData name="Roth, Dan" userId="18da4c67-dd89-43a7-9856-8592f867a23c" providerId="ADAL" clId="{FDCED24F-72F2-4841-AC4A-566744E1A973}" dt="2021-10-28T06:27:21.159" v="10179" actId="47"/>
        <pc:sldMkLst>
          <pc:docMk/>
          <pc:sldMk cId="201537489" sldId="1575"/>
        </pc:sldMkLst>
      </pc:sldChg>
      <pc:sldChg chg="del">
        <pc:chgData name="Roth, Dan" userId="18da4c67-dd89-43a7-9856-8592f867a23c" providerId="ADAL" clId="{FDCED24F-72F2-4841-AC4A-566744E1A973}" dt="2021-10-28T06:27:21.159" v="10179" actId="47"/>
        <pc:sldMkLst>
          <pc:docMk/>
          <pc:sldMk cId="883416061" sldId="1578"/>
        </pc:sldMkLst>
      </pc:sldChg>
      <pc:sldChg chg="del">
        <pc:chgData name="Roth, Dan" userId="18da4c67-dd89-43a7-9856-8592f867a23c" providerId="ADAL" clId="{FDCED24F-72F2-4841-AC4A-566744E1A973}" dt="2021-10-28T06:27:21.159" v="10179" actId="47"/>
        <pc:sldMkLst>
          <pc:docMk/>
          <pc:sldMk cId="3345727008" sldId="1579"/>
        </pc:sldMkLst>
      </pc:sldChg>
      <pc:sldChg chg="del">
        <pc:chgData name="Roth, Dan" userId="18da4c67-dd89-43a7-9856-8592f867a23c" providerId="ADAL" clId="{FDCED24F-72F2-4841-AC4A-566744E1A973}" dt="2021-10-28T06:27:21.159" v="10179" actId="47"/>
        <pc:sldMkLst>
          <pc:docMk/>
          <pc:sldMk cId="1279652992" sldId="1580"/>
        </pc:sldMkLst>
      </pc:sldChg>
      <pc:sldChg chg="del">
        <pc:chgData name="Roth, Dan" userId="18da4c67-dd89-43a7-9856-8592f867a23c" providerId="ADAL" clId="{FDCED24F-72F2-4841-AC4A-566744E1A973}" dt="2021-10-28T06:35:39.658" v="10459" actId="47"/>
        <pc:sldMkLst>
          <pc:docMk/>
          <pc:sldMk cId="2561630181" sldId="1581"/>
        </pc:sldMkLst>
      </pc:sldChg>
      <pc:sldChg chg="del">
        <pc:chgData name="Roth, Dan" userId="18da4c67-dd89-43a7-9856-8592f867a23c" providerId="ADAL" clId="{FDCED24F-72F2-4841-AC4A-566744E1A973}" dt="2021-10-27T03:19:31.237" v="35" actId="47"/>
        <pc:sldMkLst>
          <pc:docMk/>
          <pc:sldMk cId="1631771965" sldId="1582"/>
        </pc:sldMkLst>
      </pc:sldChg>
      <pc:sldChg chg="add del ord modNotesTx">
        <pc:chgData name="Roth, Dan" userId="18da4c67-dd89-43a7-9856-8592f867a23c" providerId="ADAL" clId="{FDCED24F-72F2-4841-AC4A-566744E1A973}" dt="2021-10-28T04:10:29.178" v="7829" actId="2696"/>
        <pc:sldMkLst>
          <pc:docMk/>
          <pc:sldMk cId="656716798" sldId="1583"/>
        </pc:sldMkLst>
      </pc:sldChg>
      <pc:sldChg chg="add">
        <pc:chgData name="Roth, Dan" userId="18da4c67-dd89-43a7-9856-8592f867a23c" providerId="ADAL" clId="{FDCED24F-72F2-4841-AC4A-566744E1A973}" dt="2021-10-28T04:10:39.310" v="7830"/>
        <pc:sldMkLst>
          <pc:docMk/>
          <pc:sldMk cId="1965675256" sldId="1583"/>
        </pc:sldMkLst>
      </pc:sldChg>
      <pc:sldChg chg="modSp ord">
        <pc:chgData name="Roth, Dan" userId="18da4c67-dd89-43a7-9856-8592f867a23c" providerId="ADAL" clId="{FDCED24F-72F2-4841-AC4A-566744E1A973}" dt="2021-10-28T06:37:26.225" v="10483" actId="20578"/>
        <pc:sldMkLst>
          <pc:docMk/>
          <pc:sldMk cId="1803151022" sldId="1584"/>
        </pc:sldMkLst>
        <pc:spChg chg="mod">
          <ac:chgData name="Roth, Dan" userId="18da4c67-dd89-43a7-9856-8592f867a23c" providerId="ADAL" clId="{FDCED24F-72F2-4841-AC4A-566744E1A973}" dt="2021-10-27T21:33:57.992" v="3195" actId="207"/>
          <ac:spMkLst>
            <pc:docMk/>
            <pc:sldMk cId="1803151022" sldId="1584"/>
            <ac:spMk id="8" creationId="{EE42B868-BD82-440D-A602-0FDCB1A22ABB}"/>
          </ac:spMkLst>
        </pc:spChg>
        <pc:spChg chg="mod">
          <ac:chgData name="Roth, Dan" userId="18da4c67-dd89-43a7-9856-8592f867a23c" providerId="ADAL" clId="{FDCED24F-72F2-4841-AC4A-566744E1A973}" dt="2021-10-27T21:33:49.411" v="3194" actId="207"/>
          <ac:spMkLst>
            <pc:docMk/>
            <pc:sldMk cId="1803151022" sldId="1584"/>
            <ac:spMk id="13" creationId="{5AF14B58-D6D6-4A8D-9344-3E329027DFD3}"/>
          </ac:spMkLst>
        </pc:spChg>
      </pc:sldChg>
      <pc:sldChg chg="addSp delSp modSp add mod ord delAnim modAnim chgLayout">
        <pc:chgData name="Roth, Dan" userId="18da4c67-dd89-43a7-9856-8592f867a23c" providerId="ADAL" clId="{FDCED24F-72F2-4841-AC4A-566744E1A973}" dt="2021-10-28T14:11:48.562" v="10589" actId="12788"/>
        <pc:sldMkLst>
          <pc:docMk/>
          <pc:sldMk cId="1920955543" sldId="1586"/>
        </pc:sldMkLst>
        <pc:spChg chg="mod ord">
          <ac:chgData name="Roth, Dan" userId="18da4c67-dd89-43a7-9856-8592f867a23c" providerId="ADAL" clId="{FDCED24F-72F2-4841-AC4A-566744E1A973}" dt="2021-10-28T14:07:48.671" v="10532" actId="6264"/>
          <ac:spMkLst>
            <pc:docMk/>
            <pc:sldMk cId="1920955543" sldId="1586"/>
            <ac:spMk id="2" creationId="{8242F161-19C8-4675-9B2F-2FE6B764BA2E}"/>
          </ac:spMkLst>
        </pc:spChg>
        <pc:spChg chg="mod ord">
          <ac:chgData name="Roth, Dan" userId="18da4c67-dd89-43a7-9856-8592f867a23c" providerId="ADAL" clId="{FDCED24F-72F2-4841-AC4A-566744E1A973}" dt="2021-10-28T14:08:28.185" v="10555" actId="1035"/>
          <ac:spMkLst>
            <pc:docMk/>
            <pc:sldMk cId="1920955543" sldId="1586"/>
            <ac:spMk id="3" creationId="{77A72FCE-525F-4150-80D3-EFA8F449A2A6}"/>
          </ac:spMkLst>
        </pc:spChg>
        <pc:spChg chg="mod ord">
          <ac:chgData name="Roth, Dan" userId="18da4c67-dd89-43a7-9856-8592f867a23c" providerId="ADAL" clId="{FDCED24F-72F2-4841-AC4A-566744E1A973}" dt="2021-10-28T14:07:48.671" v="10532" actId="6264"/>
          <ac:spMkLst>
            <pc:docMk/>
            <pc:sldMk cId="1920955543" sldId="1586"/>
            <ac:spMk id="4" creationId="{65FAC8DC-032B-4DE5-A5BC-0BD1D12A1CF0}"/>
          </ac:spMkLst>
        </pc:spChg>
        <pc:spChg chg="add del mod">
          <ac:chgData name="Roth, Dan" userId="18da4c67-dd89-43a7-9856-8592f867a23c" providerId="ADAL" clId="{FDCED24F-72F2-4841-AC4A-566744E1A973}" dt="2021-10-28T14:07:48.671" v="10532" actId="6264"/>
          <ac:spMkLst>
            <pc:docMk/>
            <pc:sldMk cId="1920955543" sldId="1586"/>
            <ac:spMk id="6" creationId="{0FA88E51-EEB9-4CD9-BFC0-F5EFDEAF437A}"/>
          </ac:spMkLst>
        </pc:spChg>
        <pc:spChg chg="del">
          <ac:chgData name="Roth, Dan" userId="18da4c67-dd89-43a7-9856-8592f867a23c" providerId="ADAL" clId="{FDCED24F-72F2-4841-AC4A-566744E1A973}" dt="2021-10-28T04:24:44.521" v="7947" actId="478"/>
          <ac:spMkLst>
            <pc:docMk/>
            <pc:sldMk cId="1920955543" sldId="1586"/>
            <ac:spMk id="6" creationId="{446FA97F-129B-4B72-ADF2-56933EB9EAE9}"/>
          </ac:spMkLst>
        </pc:spChg>
        <pc:spChg chg="add mod">
          <ac:chgData name="Roth, Dan" userId="18da4c67-dd89-43a7-9856-8592f867a23c" providerId="ADAL" clId="{FDCED24F-72F2-4841-AC4A-566744E1A973}" dt="2021-10-28T14:11:48.562" v="10589" actId="12788"/>
          <ac:spMkLst>
            <pc:docMk/>
            <pc:sldMk cId="1920955543" sldId="1586"/>
            <ac:spMk id="7" creationId="{65C9BCDB-8E3D-454E-9A87-25EB50CEF279}"/>
          </ac:spMkLst>
        </pc:spChg>
        <pc:spChg chg="add mod">
          <ac:chgData name="Roth, Dan" userId="18da4c67-dd89-43a7-9856-8592f867a23c" providerId="ADAL" clId="{FDCED24F-72F2-4841-AC4A-566744E1A973}" dt="2021-10-28T14:06:57.371" v="10531" actId="20577"/>
          <ac:spMkLst>
            <pc:docMk/>
            <pc:sldMk cId="1920955543" sldId="1586"/>
            <ac:spMk id="9" creationId="{0DE00376-788D-493E-BCB2-389275C7FEA3}"/>
          </ac:spMkLst>
        </pc:spChg>
        <pc:spChg chg="add del mod">
          <ac:chgData name="Roth, Dan" userId="18da4c67-dd89-43a7-9856-8592f867a23c" providerId="ADAL" clId="{FDCED24F-72F2-4841-AC4A-566744E1A973}" dt="2021-10-28T14:07:48.671" v="10532" actId="6264"/>
          <ac:spMkLst>
            <pc:docMk/>
            <pc:sldMk cId="1920955543" sldId="1586"/>
            <ac:spMk id="10" creationId="{22CDDEBA-91E7-4619-9B64-58791321E0DC}"/>
          </ac:spMkLst>
        </pc:spChg>
        <pc:spChg chg="add del mod">
          <ac:chgData name="Roth, Dan" userId="18da4c67-dd89-43a7-9856-8592f867a23c" providerId="ADAL" clId="{FDCED24F-72F2-4841-AC4A-566744E1A973}" dt="2021-10-28T14:07:48.671" v="10532" actId="6264"/>
          <ac:spMkLst>
            <pc:docMk/>
            <pc:sldMk cId="1920955543" sldId="1586"/>
            <ac:spMk id="11" creationId="{1A787641-BCBF-4654-9FBF-A67C78456557}"/>
          </ac:spMkLst>
        </pc:spChg>
        <pc:picChg chg="mod">
          <ac:chgData name="Roth, Dan" userId="18da4c67-dd89-43a7-9856-8592f867a23c" providerId="ADAL" clId="{FDCED24F-72F2-4841-AC4A-566744E1A973}" dt="2021-10-28T14:11:48.562" v="10589" actId="12788"/>
          <ac:picMkLst>
            <pc:docMk/>
            <pc:sldMk cId="1920955543" sldId="1586"/>
            <ac:picMk id="5" creationId="{32D43388-9407-4692-BA8C-6644598BD34C}"/>
          </ac:picMkLst>
        </pc:picChg>
        <pc:picChg chg="add mod">
          <ac:chgData name="Roth, Dan" userId="18da4c67-dd89-43a7-9856-8592f867a23c" providerId="ADAL" clId="{FDCED24F-72F2-4841-AC4A-566744E1A973}" dt="2021-10-28T14:11:48.562" v="10589" actId="12788"/>
          <ac:picMkLst>
            <pc:docMk/>
            <pc:sldMk cId="1920955543" sldId="1586"/>
            <ac:picMk id="8" creationId="{82CBA9C3-9778-46AD-B3A0-382E2365C4D8}"/>
          </ac:picMkLst>
        </pc:picChg>
      </pc:sldChg>
      <pc:sldChg chg="del">
        <pc:chgData name="Roth, Dan" userId="18da4c67-dd89-43a7-9856-8592f867a23c" providerId="ADAL" clId="{FDCED24F-72F2-4841-AC4A-566744E1A973}" dt="2021-10-28T06:27:21.159" v="10179" actId="47"/>
        <pc:sldMkLst>
          <pc:docMk/>
          <pc:sldMk cId="1078797323" sldId="1587"/>
        </pc:sldMkLst>
      </pc:sldChg>
      <pc:sldChg chg="del">
        <pc:chgData name="Roth, Dan" userId="18da4c67-dd89-43a7-9856-8592f867a23c" providerId="ADAL" clId="{FDCED24F-72F2-4841-AC4A-566744E1A973}" dt="2021-10-28T06:27:21.159" v="10179" actId="47"/>
        <pc:sldMkLst>
          <pc:docMk/>
          <pc:sldMk cId="648506730" sldId="1588"/>
        </pc:sldMkLst>
      </pc:sldChg>
      <pc:sldChg chg="del">
        <pc:chgData name="Roth, Dan" userId="18da4c67-dd89-43a7-9856-8592f867a23c" providerId="ADAL" clId="{FDCED24F-72F2-4841-AC4A-566744E1A973}" dt="2021-10-28T06:27:21.159" v="10179" actId="47"/>
        <pc:sldMkLst>
          <pc:docMk/>
          <pc:sldMk cId="3504911638" sldId="1589"/>
        </pc:sldMkLst>
      </pc:sldChg>
      <pc:sldChg chg="del">
        <pc:chgData name="Roth, Dan" userId="18da4c67-dd89-43a7-9856-8592f867a23c" providerId="ADAL" clId="{FDCED24F-72F2-4841-AC4A-566744E1A973}" dt="2021-10-28T06:27:21.159" v="10179" actId="47"/>
        <pc:sldMkLst>
          <pc:docMk/>
          <pc:sldMk cId="90306926" sldId="1590"/>
        </pc:sldMkLst>
      </pc:sldChg>
      <pc:sldChg chg="del">
        <pc:chgData name="Roth, Dan" userId="18da4c67-dd89-43a7-9856-8592f867a23c" providerId="ADAL" clId="{FDCED24F-72F2-4841-AC4A-566744E1A973}" dt="2021-10-28T06:27:21.159" v="10179" actId="47"/>
        <pc:sldMkLst>
          <pc:docMk/>
          <pc:sldMk cId="1755738224" sldId="1591"/>
        </pc:sldMkLst>
      </pc:sldChg>
      <pc:sldChg chg="del">
        <pc:chgData name="Roth, Dan" userId="18da4c67-dd89-43a7-9856-8592f867a23c" providerId="ADAL" clId="{FDCED24F-72F2-4841-AC4A-566744E1A973}" dt="2021-10-28T06:27:21.159" v="10179" actId="47"/>
        <pc:sldMkLst>
          <pc:docMk/>
          <pc:sldMk cId="4136328463" sldId="1592"/>
        </pc:sldMkLst>
      </pc:sldChg>
      <pc:sldChg chg="del">
        <pc:chgData name="Roth, Dan" userId="18da4c67-dd89-43a7-9856-8592f867a23c" providerId="ADAL" clId="{FDCED24F-72F2-4841-AC4A-566744E1A973}" dt="2021-10-28T06:27:21.159" v="10179" actId="47"/>
        <pc:sldMkLst>
          <pc:docMk/>
          <pc:sldMk cId="3594980225" sldId="1593"/>
        </pc:sldMkLst>
      </pc:sldChg>
      <pc:sldChg chg="del">
        <pc:chgData name="Roth, Dan" userId="18da4c67-dd89-43a7-9856-8592f867a23c" providerId="ADAL" clId="{FDCED24F-72F2-4841-AC4A-566744E1A973}" dt="2021-10-28T06:27:21.159" v="10179" actId="47"/>
        <pc:sldMkLst>
          <pc:docMk/>
          <pc:sldMk cId="2990749079" sldId="1594"/>
        </pc:sldMkLst>
      </pc:sldChg>
      <pc:sldChg chg="del">
        <pc:chgData name="Roth, Dan" userId="18da4c67-dd89-43a7-9856-8592f867a23c" providerId="ADAL" clId="{FDCED24F-72F2-4841-AC4A-566744E1A973}" dt="2021-10-28T06:27:21.159" v="10179" actId="47"/>
        <pc:sldMkLst>
          <pc:docMk/>
          <pc:sldMk cId="2985659615" sldId="1595"/>
        </pc:sldMkLst>
      </pc:sldChg>
      <pc:sldChg chg="del">
        <pc:chgData name="Roth, Dan" userId="18da4c67-dd89-43a7-9856-8592f867a23c" providerId="ADAL" clId="{FDCED24F-72F2-4841-AC4A-566744E1A973}" dt="2021-10-28T06:27:21.159" v="10179" actId="47"/>
        <pc:sldMkLst>
          <pc:docMk/>
          <pc:sldMk cId="2903177777" sldId="1596"/>
        </pc:sldMkLst>
      </pc:sldChg>
      <pc:sldChg chg="del">
        <pc:chgData name="Roth, Dan" userId="18da4c67-dd89-43a7-9856-8592f867a23c" providerId="ADAL" clId="{FDCED24F-72F2-4841-AC4A-566744E1A973}" dt="2021-10-28T06:35:54.900" v="10463" actId="47"/>
        <pc:sldMkLst>
          <pc:docMk/>
          <pc:sldMk cId="3589271269" sldId="1601"/>
        </pc:sldMkLst>
      </pc:sldChg>
      <pc:sldChg chg="del">
        <pc:chgData name="Roth, Dan" userId="18da4c67-dd89-43a7-9856-8592f867a23c" providerId="ADAL" clId="{FDCED24F-72F2-4841-AC4A-566744E1A973}" dt="2021-10-28T06:27:21.159" v="10179" actId="47"/>
        <pc:sldMkLst>
          <pc:docMk/>
          <pc:sldMk cId="3916209527" sldId="1838"/>
        </pc:sldMkLst>
      </pc:sldChg>
      <pc:sldChg chg="ord modAnim modNotesTx">
        <pc:chgData name="Roth, Dan" userId="18da4c67-dd89-43a7-9856-8592f867a23c" providerId="ADAL" clId="{FDCED24F-72F2-4841-AC4A-566744E1A973}" dt="2021-10-28T06:37:26.225" v="10483" actId="20578"/>
        <pc:sldMkLst>
          <pc:docMk/>
          <pc:sldMk cId="2234862887" sldId="1864"/>
        </pc:sldMkLst>
      </pc:sldChg>
      <pc:sldChg chg="modSp del">
        <pc:chgData name="Roth, Dan" userId="18da4c67-dd89-43a7-9856-8592f867a23c" providerId="ADAL" clId="{FDCED24F-72F2-4841-AC4A-566744E1A973}" dt="2021-10-28T05:01:49.608" v="8402" actId="47"/>
        <pc:sldMkLst>
          <pc:docMk/>
          <pc:sldMk cId="3468544084" sldId="1865"/>
        </pc:sldMkLst>
        <pc:spChg chg="mod">
          <ac:chgData name="Roth, Dan" userId="18da4c67-dd89-43a7-9856-8592f867a23c" providerId="ADAL" clId="{FDCED24F-72F2-4841-AC4A-566744E1A973}" dt="2021-10-27T03:43:31.420" v="565" actId="113"/>
          <ac:spMkLst>
            <pc:docMk/>
            <pc:sldMk cId="3468544084" sldId="1865"/>
            <ac:spMk id="3" creationId="{26444E08-BBBF-42D5-9C1E-2BB2BCA12B85}"/>
          </ac:spMkLst>
        </pc:spChg>
      </pc:sldChg>
      <pc:sldChg chg="del">
        <pc:chgData name="Roth, Dan" userId="18da4c67-dd89-43a7-9856-8592f867a23c" providerId="ADAL" clId="{FDCED24F-72F2-4841-AC4A-566744E1A973}" dt="2021-10-28T06:36:10.517" v="10472" actId="47"/>
        <pc:sldMkLst>
          <pc:docMk/>
          <pc:sldMk cId="638530083" sldId="1866"/>
        </pc:sldMkLst>
      </pc:sldChg>
      <pc:sldChg chg="del">
        <pc:chgData name="Roth, Dan" userId="18da4c67-dd89-43a7-9856-8592f867a23c" providerId="ADAL" clId="{FDCED24F-72F2-4841-AC4A-566744E1A973}" dt="2021-10-28T06:36:11.551" v="10473" actId="47"/>
        <pc:sldMkLst>
          <pc:docMk/>
          <pc:sldMk cId="660740332" sldId="1867"/>
        </pc:sldMkLst>
      </pc:sldChg>
      <pc:sldChg chg="del">
        <pc:chgData name="Roth, Dan" userId="18da4c67-dd89-43a7-9856-8592f867a23c" providerId="ADAL" clId="{FDCED24F-72F2-4841-AC4A-566744E1A973}" dt="2021-10-28T06:36:12.687" v="10474" actId="47"/>
        <pc:sldMkLst>
          <pc:docMk/>
          <pc:sldMk cId="2167768504" sldId="1868"/>
        </pc:sldMkLst>
      </pc:sldChg>
      <pc:sldChg chg="del">
        <pc:chgData name="Roth, Dan" userId="18da4c67-dd89-43a7-9856-8592f867a23c" providerId="ADAL" clId="{FDCED24F-72F2-4841-AC4A-566744E1A973}" dt="2021-10-28T06:27:21.159" v="10179" actId="47"/>
        <pc:sldMkLst>
          <pc:docMk/>
          <pc:sldMk cId="1170832186" sldId="1869"/>
        </pc:sldMkLst>
      </pc:sldChg>
      <pc:sldChg chg="del">
        <pc:chgData name="Roth, Dan" userId="18da4c67-dd89-43a7-9856-8592f867a23c" providerId="ADAL" clId="{FDCED24F-72F2-4841-AC4A-566744E1A973}" dt="2021-10-28T06:27:21.159" v="10179" actId="47"/>
        <pc:sldMkLst>
          <pc:docMk/>
          <pc:sldMk cId="3020042850" sldId="1871"/>
        </pc:sldMkLst>
      </pc:sldChg>
      <pc:sldChg chg="del">
        <pc:chgData name="Roth, Dan" userId="18da4c67-dd89-43a7-9856-8592f867a23c" providerId="ADAL" clId="{FDCED24F-72F2-4841-AC4A-566744E1A973}" dt="2021-10-28T06:27:21.159" v="10179" actId="47"/>
        <pc:sldMkLst>
          <pc:docMk/>
          <pc:sldMk cId="864124970" sldId="1872"/>
        </pc:sldMkLst>
      </pc:sldChg>
      <pc:sldChg chg="del">
        <pc:chgData name="Roth, Dan" userId="18da4c67-dd89-43a7-9856-8592f867a23c" providerId="ADAL" clId="{FDCED24F-72F2-4841-AC4A-566744E1A973}" dt="2021-10-28T06:27:21.159" v="10179" actId="47"/>
        <pc:sldMkLst>
          <pc:docMk/>
          <pc:sldMk cId="2028102316" sldId="1873"/>
        </pc:sldMkLst>
      </pc:sldChg>
      <pc:sldChg chg="add">
        <pc:chgData name="Roth, Dan" userId="18da4c67-dd89-43a7-9856-8592f867a23c" providerId="ADAL" clId="{FDCED24F-72F2-4841-AC4A-566744E1A973}" dt="2021-10-28T05:01:32.288" v="8401"/>
        <pc:sldMkLst>
          <pc:docMk/>
          <pc:sldMk cId="613692502" sldId="1875"/>
        </pc:sldMkLst>
      </pc:sldChg>
      <pc:sldChg chg="addSp delSp modSp new del mod modAnim">
        <pc:chgData name="Roth, Dan" userId="18da4c67-dd89-43a7-9856-8592f867a23c" providerId="ADAL" clId="{FDCED24F-72F2-4841-AC4A-566744E1A973}" dt="2021-10-28T05:01:25.056" v="8400" actId="2696"/>
        <pc:sldMkLst>
          <pc:docMk/>
          <pc:sldMk cId="3366757324" sldId="1875"/>
        </pc:sldMkLst>
        <pc:spChg chg="mod">
          <ac:chgData name="Roth, Dan" userId="18da4c67-dd89-43a7-9856-8592f867a23c" providerId="ADAL" clId="{FDCED24F-72F2-4841-AC4A-566744E1A973}" dt="2021-10-27T14:18:44.836" v="1006" actId="20577"/>
          <ac:spMkLst>
            <pc:docMk/>
            <pc:sldMk cId="3366757324" sldId="1875"/>
            <ac:spMk id="2" creationId="{E8EB0001-F2E9-4196-A407-37AC404181CE}"/>
          </ac:spMkLst>
        </pc:spChg>
        <pc:spChg chg="mod">
          <ac:chgData name="Roth, Dan" userId="18da4c67-dd89-43a7-9856-8592f867a23c" providerId="ADAL" clId="{FDCED24F-72F2-4841-AC4A-566744E1A973}" dt="2021-10-28T01:05:59.800" v="7538" actId="20577"/>
          <ac:spMkLst>
            <pc:docMk/>
            <pc:sldMk cId="3366757324" sldId="1875"/>
            <ac:spMk id="3" creationId="{3F70F51F-899E-46DA-BE13-5C923A17FF24}"/>
          </ac:spMkLst>
        </pc:spChg>
        <pc:picChg chg="add mod">
          <ac:chgData name="Roth, Dan" userId="18da4c67-dd89-43a7-9856-8592f867a23c" providerId="ADAL" clId="{FDCED24F-72F2-4841-AC4A-566744E1A973}" dt="2021-10-27T04:06:34.339" v="972" actId="1076"/>
          <ac:picMkLst>
            <pc:docMk/>
            <pc:sldMk cId="3366757324" sldId="1875"/>
            <ac:picMk id="5" creationId="{3309FD31-FACA-4224-BDAC-E6852FBADAC7}"/>
          </ac:picMkLst>
        </pc:picChg>
        <pc:picChg chg="add del mod">
          <ac:chgData name="Roth, Dan" userId="18da4c67-dd89-43a7-9856-8592f867a23c" providerId="ADAL" clId="{FDCED24F-72F2-4841-AC4A-566744E1A973}" dt="2021-10-27T04:08:18.315" v="975" actId="478"/>
          <ac:picMkLst>
            <pc:docMk/>
            <pc:sldMk cId="3366757324" sldId="1875"/>
            <ac:picMk id="6" creationId="{FD4B4BDA-8D3C-4B74-B633-F234C37DC517}"/>
          </ac:picMkLst>
        </pc:picChg>
        <pc:picChg chg="add mod">
          <ac:chgData name="Roth, Dan" userId="18da4c67-dd89-43a7-9856-8592f867a23c" providerId="ADAL" clId="{FDCED24F-72F2-4841-AC4A-566744E1A973}" dt="2021-10-27T04:08:18.942" v="976"/>
          <ac:picMkLst>
            <pc:docMk/>
            <pc:sldMk cId="3366757324" sldId="1875"/>
            <ac:picMk id="7" creationId="{A1D18D3E-1897-49B5-A089-428C44A0339D}"/>
          </ac:picMkLst>
        </pc:picChg>
        <pc:picChg chg="add mod">
          <ac:chgData name="Roth, Dan" userId="18da4c67-dd89-43a7-9856-8592f867a23c" providerId="ADAL" clId="{FDCED24F-72F2-4841-AC4A-566744E1A973}" dt="2021-10-27T13:36:56.877" v="1000" actId="1076"/>
          <ac:picMkLst>
            <pc:docMk/>
            <pc:sldMk cId="3366757324" sldId="1875"/>
            <ac:picMk id="3074" creationId="{6DFDF569-6F3F-43BA-B901-678BBE3F73F6}"/>
          </ac:picMkLst>
        </pc:picChg>
      </pc:sldChg>
      <pc:sldChg chg="addSp delSp modSp new mod ord modAnim chgLayout">
        <pc:chgData name="Roth, Dan" userId="18da4c67-dd89-43a7-9856-8592f867a23c" providerId="ADAL" clId="{FDCED24F-72F2-4841-AC4A-566744E1A973}" dt="2021-10-28T06:37:26.225" v="10483" actId="20578"/>
        <pc:sldMkLst>
          <pc:docMk/>
          <pc:sldMk cId="4275469452" sldId="1876"/>
        </pc:sldMkLst>
        <pc:spChg chg="mod ord">
          <ac:chgData name="Roth, Dan" userId="18da4c67-dd89-43a7-9856-8592f867a23c" providerId="ADAL" clId="{FDCED24F-72F2-4841-AC4A-566744E1A973}" dt="2021-10-27T22:08:45.034" v="3856" actId="6264"/>
          <ac:spMkLst>
            <pc:docMk/>
            <pc:sldMk cId="4275469452" sldId="1876"/>
            <ac:spMk id="2" creationId="{8DFCA8AD-F380-41D2-B211-D9C5A025738A}"/>
          </ac:spMkLst>
        </pc:spChg>
        <pc:spChg chg="mod ord">
          <ac:chgData name="Roth, Dan" userId="18da4c67-dd89-43a7-9856-8592f867a23c" providerId="ADAL" clId="{FDCED24F-72F2-4841-AC4A-566744E1A973}" dt="2021-10-28T04:41:59.798" v="8286" actId="14100"/>
          <ac:spMkLst>
            <pc:docMk/>
            <pc:sldMk cId="4275469452" sldId="1876"/>
            <ac:spMk id="3" creationId="{6FBE306C-D1A8-497C-8E75-5A431B2D03A4}"/>
          </ac:spMkLst>
        </pc:spChg>
        <pc:spChg chg="mod ord">
          <ac:chgData name="Roth, Dan" userId="18da4c67-dd89-43a7-9856-8592f867a23c" providerId="ADAL" clId="{FDCED24F-72F2-4841-AC4A-566744E1A973}" dt="2021-10-27T22:08:45.034" v="3856" actId="6264"/>
          <ac:spMkLst>
            <pc:docMk/>
            <pc:sldMk cId="4275469452" sldId="1876"/>
            <ac:spMk id="4" creationId="{88F845AE-2566-4D8B-8FCB-CC856E30BABE}"/>
          </ac:spMkLst>
        </pc:spChg>
        <pc:spChg chg="add del mod">
          <ac:chgData name="Roth, Dan" userId="18da4c67-dd89-43a7-9856-8592f867a23c" providerId="ADAL" clId="{FDCED24F-72F2-4841-AC4A-566744E1A973}" dt="2021-10-27T22:08:45.034" v="3856" actId="6264"/>
          <ac:spMkLst>
            <pc:docMk/>
            <pc:sldMk cId="4275469452" sldId="1876"/>
            <ac:spMk id="7" creationId="{4933B2EF-3B98-4110-8D93-866AE47940FE}"/>
          </ac:spMkLst>
        </pc:spChg>
        <pc:spChg chg="add del mod">
          <ac:chgData name="Roth, Dan" userId="18da4c67-dd89-43a7-9856-8592f867a23c" providerId="ADAL" clId="{FDCED24F-72F2-4841-AC4A-566744E1A973}" dt="2021-10-27T22:08:45.034" v="3856" actId="6264"/>
          <ac:spMkLst>
            <pc:docMk/>
            <pc:sldMk cId="4275469452" sldId="1876"/>
            <ac:spMk id="8" creationId="{4B61C532-DFF9-4ACA-9901-035D15A5EBC2}"/>
          </ac:spMkLst>
        </pc:spChg>
        <pc:spChg chg="add del mod">
          <ac:chgData name="Roth, Dan" userId="18da4c67-dd89-43a7-9856-8592f867a23c" providerId="ADAL" clId="{FDCED24F-72F2-4841-AC4A-566744E1A973}" dt="2021-10-27T22:08:45.034" v="3856" actId="6264"/>
          <ac:spMkLst>
            <pc:docMk/>
            <pc:sldMk cId="4275469452" sldId="1876"/>
            <ac:spMk id="9" creationId="{C30AC25D-A2C4-4ED0-9501-4E0C0BAA4A89}"/>
          </ac:spMkLst>
        </pc:spChg>
        <pc:spChg chg="add mod">
          <ac:chgData name="Roth, Dan" userId="18da4c67-dd89-43a7-9856-8592f867a23c" providerId="ADAL" clId="{FDCED24F-72F2-4841-AC4A-566744E1A973}" dt="2021-10-28T04:54:15.467" v="8399" actId="207"/>
          <ac:spMkLst>
            <pc:docMk/>
            <pc:sldMk cId="4275469452" sldId="1876"/>
            <ac:spMk id="12" creationId="{44186F68-6BD4-4CF4-8924-80550F215F75}"/>
          </ac:spMkLst>
        </pc:spChg>
        <pc:picChg chg="add mod">
          <ac:chgData name="Roth, Dan" userId="18da4c67-dd89-43a7-9856-8592f867a23c" providerId="ADAL" clId="{FDCED24F-72F2-4841-AC4A-566744E1A973}" dt="2021-10-27T21:48:30.412" v="3455" actId="1076"/>
          <ac:picMkLst>
            <pc:docMk/>
            <pc:sldMk cId="4275469452" sldId="1876"/>
            <ac:picMk id="5" creationId="{F18EB181-89E8-48BC-AD4E-225DD2C18A64}"/>
          </ac:picMkLst>
        </pc:picChg>
        <pc:picChg chg="add mod">
          <ac:chgData name="Roth, Dan" userId="18da4c67-dd89-43a7-9856-8592f867a23c" providerId="ADAL" clId="{FDCED24F-72F2-4841-AC4A-566744E1A973}" dt="2021-10-27T21:58:55.959" v="3579" actId="1076"/>
          <ac:picMkLst>
            <pc:docMk/>
            <pc:sldMk cId="4275469452" sldId="1876"/>
            <ac:picMk id="6" creationId="{22AD4B43-E16D-49A0-922A-C12965114E96}"/>
          </ac:picMkLst>
        </pc:picChg>
        <pc:picChg chg="add mod">
          <ac:chgData name="Roth, Dan" userId="18da4c67-dd89-43a7-9856-8592f867a23c" providerId="ADAL" clId="{FDCED24F-72F2-4841-AC4A-566744E1A973}" dt="2021-10-27T23:04:51.085" v="4753" actId="1076"/>
          <ac:picMkLst>
            <pc:docMk/>
            <pc:sldMk cId="4275469452" sldId="1876"/>
            <ac:picMk id="10" creationId="{C66084D5-AC42-40B3-8DD7-E46C79B1D764}"/>
          </ac:picMkLst>
        </pc:picChg>
      </pc:sldChg>
      <pc:sldChg chg="addSp delSp modSp new del mod chgLayout">
        <pc:chgData name="Roth, Dan" userId="18da4c67-dd89-43a7-9856-8592f867a23c" providerId="ADAL" clId="{FDCED24F-72F2-4841-AC4A-566744E1A973}" dt="2021-10-28T06:36:32.673" v="10476" actId="47"/>
        <pc:sldMkLst>
          <pc:docMk/>
          <pc:sldMk cId="1739489398" sldId="1877"/>
        </pc:sldMkLst>
        <pc:spChg chg="mod ord">
          <ac:chgData name="Roth, Dan" userId="18da4c67-dd89-43a7-9856-8592f867a23c" providerId="ADAL" clId="{FDCED24F-72F2-4841-AC4A-566744E1A973}" dt="2021-10-28T06:29:02.810" v="10184" actId="700"/>
          <ac:spMkLst>
            <pc:docMk/>
            <pc:sldMk cId="1739489398" sldId="1877"/>
            <ac:spMk id="2" creationId="{EF100EEC-E04F-4799-96F9-DC67D4CE9A80}"/>
          </ac:spMkLst>
        </pc:spChg>
        <pc:spChg chg="mod ord">
          <ac:chgData name="Roth, Dan" userId="18da4c67-dd89-43a7-9856-8592f867a23c" providerId="ADAL" clId="{FDCED24F-72F2-4841-AC4A-566744E1A973}" dt="2021-10-28T06:29:02.810" v="10184" actId="700"/>
          <ac:spMkLst>
            <pc:docMk/>
            <pc:sldMk cId="1739489398" sldId="1877"/>
            <ac:spMk id="3" creationId="{45AC3A55-C482-4E59-B9C5-18E6326F1773}"/>
          </ac:spMkLst>
        </pc:spChg>
        <pc:spChg chg="mod ord">
          <ac:chgData name="Roth, Dan" userId="18da4c67-dd89-43a7-9856-8592f867a23c" providerId="ADAL" clId="{FDCED24F-72F2-4841-AC4A-566744E1A973}" dt="2021-10-28T06:29:02.810" v="10184" actId="700"/>
          <ac:spMkLst>
            <pc:docMk/>
            <pc:sldMk cId="1739489398" sldId="1877"/>
            <ac:spMk id="4" creationId="{AA9D5873-F5C2-443C-937B-82AAE97CCEA2}"/>
          </ac:spMkLst>
        </pc:spChg>
        <pc:spChg chg="add del mod ord">
          <ac:chgData name="Roth, Dan" userId="18da4c67-dd89-43a7-9856-8592f867a23c" providerId="ADAL" clId="{FDCED24F-72F2-4841-AC4A-566744E1A973}" dt="2021-10-28T06:29:02.810" v="10184" actId="700"/>
          <ac:spMkLst>
            <pc:docMk/>
            <pc:sldMk cId="1739489398" sldId="1877"/>
            <ac:spMk id="5" creationId="{0D647FD7-9E4C-42E2-A38E-B8846C59D516}"/>
          </ac:spMkLst>
        </pc:spChg>
      </pc:sldChg>
      <pc:sldChg chg="modSp new del mod">
        <pc:chgData name="Roth, Dan" userId="18da4c67-dd89-43a7-9856-8592f867a23c" providerId="ADAL" clId="{FDCED24F-72F2-4841-AC4A-566744E1A973}" dt="2021-10-28T06:26:56.491" v="10178" actId="47"/>
        <pc:sldMkLst>
          <pc:docMk/>
          <pc:sldMk cId="1132466311" sldId="1878"/>
        </pc:sldMkLst>
        <pc:spChg chg="mod">
          <ac:chgData name="Roth, Dan" userId="18da4c67-dd89-43a7-9856-8592f867a23c" providerId="ADAL" clId="{FDCED24F-72F2-4841-AC4A-566744E1A973}" dt="2021-10-27T15:01:04.925" v="2442" actId="20577"/>
          <ac:spMkLst>
            <pc:docMk/>
            <pc:sldMk cId="1132466311" sldId="1878"/>
            <ac:spMk id="2" creationId="{44FCA20A-0507-4EB9-B20A-1B636E996DDA}"/>
          </ac:spMkLst>
        </pc:spChg>
        <pc:spChg chg="mod">
          <ac:chgData name="Roth, Dan" userId="18da4c67-dd89-43a7-9856-8592f867a23c" providerId="ADAL" clId="{FDCED24F-72F2-4841-AC4A-566744E1A973}" dt="2021-10-27T20:02:48.045" v="3066" actId="20577"/>
          <ac:spMkLst>
            <pc:docMk/>
            <pc:sldMk cId="1132466311" sldId="1878"/>
            <ac:spMk id="3" creationId="{34CD7EEA-B447-47B9-AFC3-5DD0308DFABD}"/>
          </ac:spMkLst>
        </pc:spChg>
      </pc:sldChg>
      <pc:sldChg chg="modSp new mod ord">
        <pc:chgData name="Roth, Dan" userId="18da4c67-dd89-43a7-9856-8592f867a23c" providerId="ADAL" clId="{FDCED24F-72F2-4841-AC4A-566744E1A973}" dt="2021-10-28T06:37:26.225" v="10483" actId="20578"/>
        <pc:sldMkLst>
          <pc:docMk/>
          <pc:sldMk cId="16799897" sldId="1879"/>
        </pc:sldMkLst>
        <pc:spChg chg="mod">
          <ac:chgData name="Roth, Dan" userId="18da4c67-dd89-43a7-9856-8592f867a23c" providerId="ADAL" clId="{FDCED24F-72F2-4841-AC4A-566744E1A973}" dt="2021-10-28T01:04:39.127" v="7483" actId="20577"/>
          <ac:spMkLst>
            <pc:docMk/>
            <pc:sldMk cId="16799897" sldId="1879"/>
            <ac:spMk id="2" creationId="{644C1DA1-3E41-4198-B7FA-6AE89079C423}"/>
          </ac:spMkLst>
        </pc:spChg>
        <pc:spChg chg="mod">
          <ac:chgData name="Roth, Dan" userId="18da4c67-dd89-43a7-9856-8592f867a23c" providerId="ADAL" clId="{FDCED24F-72F2-4841-AC4A-566744E1A973}" dt="2021-10-28T01:05:21.219" v="7509" actId="122"/>
          <ac:spMkLst>
            <pc:docMk/>
            <pc:sldMk cId="16799897" sldId="1879"/>
            <ac:spMk id="3" creationId="{AD8AF42E-13D5-4025-9315-8F1616EFAE3F}"/>
          </ac:spMkLst>
        </pc:spChg>
      </pc:sldChg>
      <pc:sldChg chg="addSp delSp modSp new mod ord modAnim">
        <pc:chgData name="Roth, Dan" userId="18da4c67-dd89-43a7-9856-8592f867a23c" providerId="ADAL" clId="{FDCED24F-72F2-4841-AC4A-566744E1A973}" dt="2021-10-28T20:18:26.320" v="11290" actId="20577"/>
        <pc:sldMkLst>
          <pc:docMk/>
          <pc:sldMk cId="1254655038" sldId="1880"/>
        </pc:sldMkLst>
        <pc:spChg chg="mod">
          <ac:chgData name="Roth, Dan" userId="18da4c67-dd89-43a7-9856-8592f867a23c" providerId="ADAL" clId="{FDCED24F-72F2-4841-AC4A-566744E1A973}" dt="2021-10-27T21:36:36.442" v="3213" actId="20577"/>
          <ac:spMkLst>
            <pc:docMk/>
            <pc:sldMk cId="1254655038" sldId="1880"/>
            <ac:spMk id="2" creationId="{1C0D403D-69DD-4AC9-AB9A-475A6EC279EF}"/>
          </ac:spMkLst>
        </pc:spChg>
        <pc:spChg chg="mod">
          <ac:chgData name="Roth, Dan" userId="18da4c67-dd89-43a7-9856-8592f867a23c" providerId="ADAL" clId="{FDCED24F-72F2-4841-AC4A-566744E1A973}" dt="2021-10-28T20:18:26.320" v="11290" actId="20577"/>
          <ac:spMkLst>
            <pc:docMk/>
            <pc:sldMk cId="1254655038" sldId="1880"/>
            <ac:spMk id="3" creationId="{B9B6CB56-4D3E-4161-BB5B-91175581533A}"/>
          </ac:spMkLst>
        </pc:spChg>
        <pc:spChg chg="add del mod">
          <ac:chgData name="Roth, Dan" userId="18da4c67-dd89-43a7-9856-8592f867a23c" providerId="ADAL" clId="{FDCED24F-72F2-4841-AC4A-566744E1A973}" dt="2021-10-28T03:05:19.349" v="7540" actId="478"/>
          <ac:spMkLst>
            <pc:docMk/>
            <pc:sldMk cId="1254655038" sldId="1880"/>
            <ac:spMk id="5" creationId="{3DA43FA8-FBFA-40AF-9301-C527E57EB401}"/>
          </ac:spMkLst>
        </pc:spChg>
        <pc:spChg chg="add mod">
          <ac:chgData name="Roth, Dan" userId="18da4c67-dd89-43a7-9856-8592f867a23c" providerId="ADAL" clId="{FDCED24F-72F2-4841-AC4A-566744E1A973}" dt="2021-10-28T03:06:56.963" v="7595" actId="1035"/>
          <ac:spMkLst>
            <pc:docMk/>
            <pc:sldMk cId="1254655038" sldId="1880"/>
            <ac:spMk id="6" creationId="{6DD15AE0-AC65-435B-BF08-89EC62C8669B}"/>
          </ac:spMkLst>
        </pc:spChg>
        <pc:spChg chg="add mod">
          <ac:chgData name="Roth, Dan" userId="18da4c67-dd89-43a7-9856-8592f867a23c" providerId="ADAL" clId="{FDCED24F-72F2-4841-AC4A-566744E1A973}" dt="2021-10-28T03:07:35.783" v="7659" actId="1036"/>
          <ac:spMkLst>
            <pc:docMk/>
            <pc:sldMk cId="1254655038" sldId="1880"/>
            <ac:spMk id="8" creationId="{E685CD3A-D8E7-49CD-8015-C69F8B6B5329}"/>
          </ac:spMkLst>
        </pc:spChg>
        <pc:spChg chg="add mod">
          <ac:chgData name="Roth, Dan" userId="18da4c67-dd89-43a7-9856-8592f867a23c" providerId="ADAL" clId="{FDCED24F-72F2-4841-AC4A-566744E1A973}" dt="2021-10-28T03:07:16.268" v="7635" actId="14100"/>
          <ac:spMkLst>
            <pc:docMk/>
            <pc:sldMk cId="1254655038" sldId="1880"/>
            <ac:spMk id="9" creationId="{274BD41D-DAAE-4492-9A6F-EEE517F25C83}"/>
          </ac:spMkLst>
        </pc:spChg>
        <pc:spChg chg="add del mod">
          <ac:chgData name="Roth, Dan" userId="18da4c67-dd89-43a7-9856-8592f867a23c" providerId="ADAL" clId="{FDCED24F-72F2-4841-AC4A-566744E1A973}" dt="2021-10-27T22:19:36.377" v="4128" actId="478"/>
          <ac:spMkLst>
            <pc:docMk/>
            <pc:sldMk cId="1254655038" sldId="1880"/>
            <ac:spMk id="10" creationId="{42D7EDB2-3635-493F-9E3D-CFCC40BC5E9B}"/>
          </ac:spMkLst>
        </pc:spChg>
        <pc:spChg chg="add mod">
          <ac:chgData name="Roth, Dan" userId="18da4c67-dd89-43a7-9856-8592f867a23c" providerId="ADAL" clId="{FDCED24F-72F2-4841-AC4A-566744E1A973}" dt="2021-10-28T03:07:29.589" v="7645" actId="1036"/>
          <ac:spMkLst>
            <pc:docMk/>
            <pc:sldMk cId="1254655038" sldId="1880"/>
            <ac:spMk id="11" creationId="{35763A91-E661-45C5-9167-216B0DE2DA5F}"/>
          </ac:spMkLst>
        </pc:spChg>
        <pc:picChg chg="add mod">
          <ac:chgData name="Roth, Dan" userId="18da4c67-dd89-43a7-9856-8592f867a23c" providerId="ADAL" clId="{FDCED24F-72F2-4841-AC4A-566744E1A973}" dt="2021-10-28T03:06:07.692" v="7547" actId="1076"/>
          <ac:picMkLst>
            <pc:docMk/>
            <pc:sldMk cId="1254655038" sldId="1880"/>
            <ac:picMk id="4098" creationId="{1F26BC96-93BD-4C4C-A5E8-1E742554F2F7}"/>
          </ac:picMkLst>
        </pc:picChg>
      </pc:sldChg>
      <pc:sldChg chg="modSp new mod ord">
        <pc:chgData name="Roth, Dan" userId="18da4c67-dd89-43a7-9856-8592f867a23c" providerId="ADAL" clId="{FDCED24F-72F2-4841-AC4A-566744E1A973}" dt="2021-10-28T06:37:26.225" v="10483" actId="20578"/>
        <pc:sldMkLst>
          <pc:docMk/>
          <pc:sldMk cId="1432874541" sldId="1881"/>
        </pc:sldMkLst>
        <pc:spChg chg="mod">
          <ac:chgData name="Roth, Dan" userId="18da4c67-dd89-43a7-9856-8592f867a23c" providerId="ADAL" clId="{FDCED24F-72F2-4841-AC4A-566744E1A973}" dt="2021-10-27T23:50:00.900" v="5261" actId="20577"/>
          <ac:spMkLst>
            <pc:docMk/>
            <pc:sldMk cId="1432874541" sldId="1881"/>
            <ac:spMk id="2" creationId="{38A09006-5923-4924-B6B6-DAE14AC534B9}"/>
          </ac:spMkLst>
        </pc:spChg>
        <pc:spChg chg="mod">
          <ac:chgData name="Roth, Dan" userId="18da4c67-dd89-43a7-9856-8592f867a23c" providerId="ADAL" clId="{FDCED24F-72F2-4841-AC4A-566744E1A973}" dt="2021-10-27T23:49:54.904" v="5260" actId="122"/>
          <ac:spMkLst>
            <pc:docMk/>
            <pc:sldMk cId="1432874541" sldId="1881"/>
            <ac:spMk id="3" creationId="{A0765F85-BFB5-4B1A-B4F2-EFBDA21B9B2E}"/>
          </ac:spMkLst>
        </pc:spChg>
      </pc:sldChg>
      <pc:sldChg chg="modSp new del mod">
        <pc:chgData name="Roth, Dan" userId="18da4c67-dd89-43a7-9856-8592f867a23c" providerId="ADAL" clId="{FDCED24F-72F2-4841-AC4A-566744E1A973}" dt="2021-10-28T06:26:43.547" v="10177" actId="47"/>
        <pc:sldMkLst>
          <pc:docMk/>
          <pc:sldMk cId="1689603487" sldId="1882"/>
        </pc:sldMkLst>
        <pc:spChg chg="mod">
          <ac:chgData name="Roth, Dan" userId="18da4c67-dd89-43a7-9856-8592f867a23c" providerId="ADAL" clId="{FDCED24F-72F2-4841-AC4A-566744E1A973}" dt="2021-10-27T21:37:36.603" v="3258" actId="20577"/>
          <ac:spMkLst>
            <pc:docMk/>
            <pc:sldMk cId="1689603487" sldId="1882"/>
            <ac:spMk id="2" creationId="{EA72E4F9-AAC6-4303-BCA1-D5BEB0C7001C}"/>
          </ac:spMkLst>
        </pc:spChg>
      </pc:sldChg>
      <pc:sldChg chg="add del">
        <pc:chgData name="Roth, Dan" userId="18da4c67-dd89-43a7-9856-8592f867a23c" providerId="ADAL" clId="{FDCED24F-72F2-4841-AC4A-566744E1A973}" dt="2021-10-28T06:26:41.889" v="10176" actId="47"/>
        <pc:sldMkLst>
          <pc:docMk/>
          <pc:sldMk cId="1035958134" sldId="1883"/>
        </pc:sldMkLst>
      </pc:sldChg>
      <pc:sldChg chg="addSp delSp modSp new mod ord modAnim">
        <pc:chgData name="Roth, Dan" userId="18da4c67-dd89-43a7-9856-8592f867a23c" providerId="ADAL" clId="{FDCED24F-72F2-4841-AC4A-566744E1A973}" dt="2021-10-28T14:23:34.033" v="10659" actId="113"/>
        <pc:sldMkLst>
          <pc:docMk/>
          <pc:sldMk cId="3375585685" sldId="1884"/>
        </pc:sldMkLst>
        <pc:spChg chg="mod">
          <ac:chgData name="Roth, Dan" userId="18da4c67-dd89-43a7-9856-8592f867a23c" providerId="ADAL" clId="{FDCED24F-72F2-4841-AC4A-566744E1A973}" dt="2021-10-27T22:48:16.731" v="4395" actId="20577"/>
          <ac:spMkLst>
            <pc:docMk/>
            <pc:sldMk cId="3375585685" sldId="1884"/>
            <ac:spMk id="2" creationId="{C16D26F1-1511-4697-99A0-9EFCDCA5C1AF}"/>
          </ac:spMkLst>
        </pc:spChg>
        <pc:spChg chg="mod">
          <ac:chgData name="Roth, Dan" userId="18da4c67-dd89-43a7-9856-8592f867a23c" providerId="ADAL" clId="{FDCED24F-72F2-4841-AC4A-566744E1A973}" dt="2021-10-28T05:13:25.226" v="8414" actId="33524"/>
          <ac:spMkLst>
            <pc:docMk/>
            <pc:sldMk cId="3375585685" sldId="1884"/>
            <ac:spMk id="3" creationId="{CF9E21FD-45C1-4E73-8791-EBB78FFA830B}"/>
          </ac:spMkLst>
        </pc:spChg>
        <pc:spChg chg="add del mod">
          <ac:chgData name="Roth, Dan" userId="18da4c67-dd89-43a7-9856-8592f867a23c" providerId="ADAL" clId="{FDCED24F-72F2-4841-AC4A-566744E1A973}" dt="2021-10-27T22:48:06.217" v="4379" actId="478"/>
          <ac:spMkLst>
            <pc:docMk/>
            <pc:sldMk cId="3375585685" sldId="1884"/>
            <ac:spMk id="5" creationId="{B7C5F1C7-1A3C-497D-8464-710056BE1D7A}"/>
          </ac:spMkLst>
        </pc:spChg>
        <pc:spChg chg="add mod">
          <ac:chgData name="Roth, Dan" userId="18da4c67-dd89-43a7-9856-8592f867a23c" providerId="ADAL" clId="{FDCED24F-72F2-4841-AC4A-566744E1A973}" dt="2021-10-27T22:49:08.712" v="4486" actId="1076"/>
          <ac:spMkLst>
            <pc:docMk/>
            <pc:sldMk cId="3375585685" sldId="1884"/>
            <ac:spMk id="6" creationId="{109B6610-79C4-4F9E-8A2D-343E47F28B68}"/>
          </ac:spMkLst>
        </pc:spChg>
        <pc:spChg chg="add mod">
          <ac:chgData name="Roth, Dan" userId="18da4c67-dd89-43a7-9856-8592f867a23c" providerId="ADAL" clId="{FDCED24F-72F2-4841-AC4A-566744E1A973}" dt="2021-10-27T22:50:54.718" v="4572" actId="20577"/>
          <ac:spMkLst>
            <pc:docMk/>
            <pc:sldMk cId="3375585685" sldId="1884"/>
            <ac:spMk id="7" creationId="{C44D3950-017F-4103-A33A-44867171DA02}"/>
          </ac:spMkLst>
        </pc:spChg>
        <pc:spChg chg="add mod">
          <ac:chgData name="Roth, Dan" userId="18da4c67-dd89-43a7-9856-8592f867a23c" providerId="ADAL" clId="{FDCED24F-72F2-4841-AC4A-566744E1A973}" dt="2021-10-27T22:50:23.947" v="4569" actId="208"/>
          <ac:spMkLst>
            <pc:docMk/>
            <pc:sldMk cId="3375585685" sldId="1884"/>
            <ac:spMk id="8" creationId="{4A5A4134-107E-4D55-A43A-2306719FC941}"/>
          </ac:spMkLst>
        </pc:spChg>
        <pc:spChg chg="add mod">
          <ac:chgData name="Roth, Dan" userId="18da4c67-dd89-43a7-9856-8592f867a23c" providerId="ADAL" clId="{FDCED24F-72F2-4841-AC4A-566744E1A973}" dt="2021-10-28T05:12:08.019" v="8412" actId="20577"/>
          <ac:spMkLst>
            <pc:docMk/>
            <pc:sldMk cId="3375585685" sldId="1884"/>
            <ac:spMk id="9" creationId="{049750B7-3FB2-4FA0-A1A1-DE5F2F04D16E}"/>
          </ac:spMkLst>
        </pc:spChg>
        <pc:spChg chg="add mod">
          <ac:chgData name="Roth, Dan" userId="18da4c67-dd89-43a7-9856-8592f867a23c" providerId="ADAL" clId="{FDCED24F-72F2-4841-AC4A-566744E1A973}" dt="2021-10-27T22:52:55.806" v="4620" actId="20577"/>
          <ac:spMkLst>
            <pc:docMk/>
            <pc:sldMk cId="3375585685" sldId="1884"/>
            <ac:spMk id="10" creationId="{109F711E-E784-4E31-9FC8-51258B50C4AA}"/>
          </ac:spMkLst>
        </pc:spChg>
        <pc:spChg chg="add mod">
          <ac:chgData name="Roth, Dan" userId="18da4c67-dd89-43a7-9856-8592f867a23c" providerId="ADAL" clId="{FDCED24F-72F2-4841-AC4A-566744E1A973}" dt="2021-10-28T14:23:34.033" v="10659" actId="113"/>
          <ac:spMkLst>
            <pc:docMk/>
            <pc:sldMk cId="3375585685" sldId="1884"/>
            <ac:spMk id="11" creationId="{3FC68DD0-73D4-4BB9-B11F-67B53F3A15E3}"/>
          </ac:spMkLst>
        </pc:spChg>
        <pc:spChg chg="add mod">
          <ac:chgData name="Roth, Dan" userId="18da4c67-dd89-43a7-9856-8592f867a23c" providerId="ADAL" clId="{FDCED24F-72F2-4841-AC4A-566744E1A973}" dt="2021-10-27T22:54:02.530" v="4635" actId="20577"/>
          <ac:spMkLst>
            <pc:docMk/>
            <pc:sldMk cId="3375585685" sldId="1884"/>
            <ac:spMk id="12" creationId="{8753B6B3-1940-4732-809B-99C9009E4C6C}"/>
          </ac:spMkLst>
        </pc:spChg>
        <pc:spChg chg="add mod">
          <ac:chgData name="Roth, Dan" userId="18da4c67-dd89-43a7-9856-8592f867a23c" providerId="ADAL" clId="{FDCED24F-72F2-4841-AC4A-566744E1A973}" dt="2021-10-28T05:15:50.235" v="8434" actId="1036"/>
          <ac:spMkLst>
            <pc:docMk/>
            <pc:sldMk cId="3375585685" sldId="1884"/>
            <ac:spMk id="14" creationId="{8CD431C5-B342-4C17-8CB3-275FB1CE7108}"/>
          </ac:spMkLst>
        </pc:spChg>
      </pc:sldChg>
      <pc:sldChg chg="addSp delSp modSp add mod ord delAnim modAnim">
        <pc:chgData name="Roth, Dan" userId="18da4c67-dd89-43a7-9856-8592f867a23c" providerId="ADAL" clId="{FDCED24F-72F2-4841-AC4A-566744E1A973}" dt="2021-10-28T14:32:41.389" v="11062" actId="20577"/>
        <pc:sldMkLst>
          <pc:docMk/>
          <pc:sldMk cId="3806280183" sldId="1885"/>
        </pc:sldMkLst>
        <pc:spChg chg="mod">
          <ac:chgData name="Roth, Dan" userId="18da4c67-dd89-43a7-9856-8592f867a23c" providerId="ADAL" clId="{FDCED24F-72F2-4841-AC4A-566744E1A973}" dt="2021-10-27T22:56:12.544" v="4678" actId="6549"/>
          <ac:spMkLst>
            <pc:docMk/>
            <pc:sldMk cId="3806280183" sldId="1885"/>
            <ac:spMk id="2" creationId="{E6CB7CBD-FFFC-44C6-8A7E-9C10AE24CB9E}"/>
          </ac:spMkLst>
        </pc:spChg>
        <pc:spChg chg="mod">
          <ac:chgData name="Roth, Dan" userId="18da4c67-dd89-43a7-9856-8592f867a23c" providerId="ADAL" clId="{FDCED24F-72F2-4841-AC4A-566744E1A973}" dt="2021-10-28T14:30:35.529" v="11009" actId="207"/>
          <ac:spMkLst>
            <pc:docMk/>
            <pc:sldMk cId="3806280183" sldId="1885"/>
            <ac:spMk id="3" creationId="{0F7B52DE-FB7D-4CBF-868B-FD0C020EC3A6}"/>
          </ac:spMkLst>
        </pc:spChg>
        <pc:spChg chg="mod">
          <ac:chgData name="Roth, Dan" userId="18da4c67-dd89-43a7-9856-8592f867a23c" providerId="ADAL" clId="{FDCED24F-72F2-4841-AC4A-566744E1A973}" dt="2021-10-28T14:32:41.389" v="11062" actId="20577"/>
          <ac:spMkLst>
            <pc:docMk/>
            <pc:sldMk cId="3806280183" sldId="1885"/>
            <ac:spMk id="5" creationId="{9F2EA1FF-1FC9-4427-B73F-63AF98E733D2}"/>
          </ac:spMkLst>
        </pc:spChg>
        <pc:spChg chg="mod">
          <ac:chgData name="Roth, Dan" userId="18da4c67-dd89-43a7-9856-8592f867a23c" providerId="ADAL" clId="{FDCED24F-72F2-4841-AC4A-566744E1A973}" dt="2021-10-28T05:26:02.386" v="8606" actId="1035"/>
          <ac:spMkLst>
            <pc:docMk/>
            <pc:sldMk cId="3806280183" sldId="1885"/>
            <ac:spMk id="16" creationId="{E2985173-38BC-46E3-B47A-E8DBB8D405AF}"/>
          </ac:spMkLst>
        </pc:spChg>
        <pc:spChg chg="mod">
          <ac:chgData name="Roth, Dan" userId="18da4c67-dd89-43a7-9856-8592f867a23c" providerId="ADAL" clId="{FDCED24F-72F2-4841-AC4A-566744E1A973}" dt="2021-10-28T05:26:02.386" v="8606" actId="1035"/>
          <ac:spMkLst>
            <pc:docMk/>
            <pc:sldMk cId="3806280183" sldId="1885"/>
            <ac:spMk id="17" creationId="{B0A445ED-BFCA-4C9A-B38B-A5A5261C443D}"/>
          </ac:spMkLst>
        </pc:spChg>
        <pc:spChg chg="mod">
          <ac:chgData name="Roth, Dan" userId="18da4c67-dd89-43a7-9856-8592f867a23c" providerId="ADAL" clId="{FDCED24F-72F2-4841-AC4A-566744E1A973}" dt="2021-10-28T14:31:49.250" v="11061" actId="1035"/>
          <ac:spMkLst>
            <pc:docMk/>
            <pc:sldMk cId="3806280183" sldId="1885"/>
            <ac:spMk id="19" creationId="{FE8E9E04-2E4F-4815-A336-C7ACD09E525C}"/>
          </ac:spMkLst>
        </pc:spChg>
        <pc:spChg chg="mod">
          <ac:chgData name="Roth, Dan" userId="18da4c67-dd89-43a7-9856-8592f867a23c" providerId="ADAL" clId="{FDCED24F-72F2-4841-AC4A-566744E1A973}" dt="2021-10-28T05:26:02.386" v="8606" actId="1035"/>
          <ac:spMkLst>
            <pc:docMk/>
            <pc:sldMk cId="3806280183" sldId="1885"/>
            <ac:spMk id="20" creationId="{69106E38-4881-4DFA-AA3B-46ACDC8D4296}"/>
          </ac:spMkLst>
        </pc:spChg>
        <pc:spChg chg="add mod">
          <ac:chgData name="Roth, Dan" userId="18da4c67-dd89-43a7-9856-8592f867a23c" providerId="ADAL" clId="{FDCED24F-72F2-4841-AC4A-566744E1A973}" dt="2021-10-28T05:25:48.861" v="8579" actId="1036"/>
          <ac:spMkLst>
            <pc:docMk/>
            <pc:sldMk cId="3806280183" sldId="1885"/>
            <ac:spMk id="21" creationId="{3DCD95D1-3B5F-421F-9005-6E00A2D2165D}"/>
          </ac:spMkLst>
        </pc:spChg>
        <pc:spChg chg="del mod">
          <ac:chgData name="Roth, Dan" userId="18da4c67-dd89-43a7-9856-8592f867a23c" providerId="ADAL" clId="{FDCED24F-72F2-4841-AC4A-566744E1A973}" dt="2021-10-28T05:25:12.358" v="8474" actId="478"/>
          <ac:spMkLst>
            <pc:docMk/>
            <pc:sldMk cId="3806280183" sldId="1885"/>
            <ac:spMk id="24" creationId="{F96FEE61-D2E6-42FF-8480-531A5EA784F6}"/>
          </ac:spMkLst>
        </pc:spChg>
        <pc:grpChg chg="mod">
          <ac:chgData name="Roth, Dan" userId="18da4c67-dd89-43a7-9856-8592f867a23c" providerId="ADAL" clId="{FDCED24F-72F2-4841-AC4A-566744E1A973}" dt="2021-10-28T05:26:02.386" v="8606" actId="1035"/>
          <ac:grpSpMkLst>
            <pc:docMk/>
            <pc:sldMk cId="3806280183" sldId="1885"/>
            <ac:grpSpMk id="8" creationId="{4CC81E92-B88C-4023-A42D-53E318C5F00B}"/>
          </ac:grpSpMkLst>
        </pc:grpChg>
        <pc:picChg chg="add mod">
          <ac:chgData name="Roth, Dan" userId="18da4c67-dd89-43a7-9856-8592f867a23c" providerId="ADAL" clId="{FDCED24F-72F2-4841-AC4A-566744E1A973}" dt="2021-10-28T05:25:48.861" v="8579" actId="1036"/>
          <ac:picMkLst>
            <pc:docMk/>
            <pc:sldMk cId="3806280183" sldId="1885"/>
            <ac:picMk id="22" creationId="{646C6F37-613C-4621-9E9F-7FDD5F8C70A3}"/>
          </ac:picMkLst>
        </pc:picChg>
        <pc:picChg chg="add mod">
          <ac:chgData name="Roth, Dan" userId="18da4c67-dd89-43a7-9856-8592f867a23c" providerId="ADAL" clId="{FDCED24F-72F2-4841-AC4A-566744E1A973}" dt="2021-10-28T05:25:48.861" v="8579" actId="1036"/>
          <ac:picMkLst>
            <pc:docMk/>
            <pc:sldMk cId="3806280183" sldId="1885"/>
            <ac:picMk id="23" creationId="{4BFD33AB-A0B5-40A1-B81C-4921E430413D}"/>
          </ac:picMkLst>
        </pc:picChg>
      </pc:sldChg>
      <pc:sldChg chg="addSp modSp add mod ord">
        <pc:chgData name="Roth, Dan" userId="18da4c67-dd89-43a7-9856-8592f867a23c" providerId="ADAL" clId="{FDCED24F-72F2-4841-AC4A-566744E1A973}" dt="2021-10-28T14:33:34.355" v="11064" actId="20577"/>
        <pc:sldMkLst>
          <pc:docMk/>
          <pc:sldMk cId="3865513443" sldId="1886"/>
        </pc:sldMkLst>
        <pc:spChg chg="mod">
          <ac:chgData name="Roth, Dan" userId="18da4c67-dd89-43a7-9856-8592f867a23c" providerId="ADAL" clId="{FDCED24F-72F2-4841-AC4A-566744E1A973}" dt="2021-10-28T05:29:56.440" v="8623"/>
          <ac:spMkLst>
            <pc:docMk/>
            <pc:sldMk cId="3865513443" sldId="1886"/>
            <ac:spMk id="2" creationId="{00000000-0000-0000-0000-000000000000}"/>
          </ac:spMkLst>
        </pc:spChg>
        <pc:spChg chg="mod">
          <ac:chgData name="Roth, Dan" userId="18da4c67-dd89-43a7-9856-8592f867a23c" providerId="ADAL" clId="{FDCED24F-72F2-4841-AC4A-566744E1A973}" dt="2021-10-28T14:33:34.355" v="11064" actId="20577"/>
          <ac:spMkLst>
            <pc:docMk/>
            <pc:sldMk cId="3865513443" sldId="1886"/>
            <ac:spMk id="3" creationId="{00000000-0000-0000-0000-000000000000}"/>
          </ac:spMkLst>
        </pc:spChg>
        <pc:spChg chg="add mod">
          <ac:chgData name="Roth, Dan" userId="18da4c67-dd89-43a7-9856-8592f867a23c" providerId="ADAL" clId="{FDCED24F-72F2-4841-AC4A-566744E1A973}" dt="2021-10-28T05:30:29.508" v="8635" actId="207"/>
          <ac:spMkLst>
            <pc:docMk/>
            <pc:sldMk cId="3865513443" sldId="1886"/>
            <ac:spMk id="30" creationId="{AB6CBC14-2F45-45C7-9F32-44E9F995BE70}"/>
          </ac:spMkLst>
        </pc:spChg>
      </pc:sldChg>
      <pc:sldChg chg="addSp delSp modSp add mod ord delAnim modAnim">
        <pc:chgData name="Roth, Dan" userId="18da4c67-dd89-43a7-9856-8592f867a23c" providerId="ADAL" clId="{FDCED24F-72F2-4841-AC4A-566744E1A973}" dt="2021-10-28T14:39:40.266" v="11223"/>
        <pc:sldMkLst>
          <pc:docMk/>
          <pc:sldMk cId="2706410375" sldId="1887"/>
        </pc:sldMkLst>
        <pc:spChg chg="add mod">
          <ac:chgData name="Roth, Dan" userId="18da4c67-dd89-43a7-9856-8592f867a23c" providerId="ADAL" clId="{FDCED24F-72F2-4841-AC4A-566744E1A973}" dt="2021-10-28T14:36:12.629" v="11116"/>
          <ac:spMkLst>
            <pc:docMk/>
            <pc:sldMk cId="2706410375" sldId="1887"/>
            <ac:spMk id="2" creationId="{4328F7C7-7E06-4C3C-875C-35144D702285}"/>
          </ac:spMkLst>
        </pc:spChg>
        <pc:spChg chg="del">
          <ac:chgData name="Roth, Dan" userId="18da4c67-dd89-43a7-9856-8592f867a23c" providerId="ADAL" clId="{FDCED24F-72F2-4841-AC4A-566744E1A973}" dt="2021-10-28T05:39:54.062" v="8684" actId="478"/>
          <ac:spMkLst>
            <pc:docMk/>
            <pc:sldMk cId="2706410375" sldId="1887"/>
            <ac:spMk id="8" creationId="{0DE2B601-8943-F34E-A685-651E19560A19}"/>
          </ac:spMkLst>
        </pc:spChg>
        <pc:spChg chg="add mod">
          <ac:chgData name="Roth, Dan" userId="18da4c67-dd89-43a7-9856-8592f867a23c" providerId="ADAL" clId="{FDCED24F-72F2-4841-AC4A-566744E1A973}" dt="2021-10-28T14:36:52.255" v="11176" actId="14100"/>
          <ac:spMkLst>
            <pc:docMk/>
            <pc:sldMk cId="2706410375" sldId="1887"/>
            <ac:spMk id="8" creationId="{3F27E8DB-A3E0-4071-95CC-4CAA4DA7AB15}"/>
          </ac:spMkLst>
        </pc:spChg>
        <pc:spChg chg="add mod">
          <ac:chgData name="Roth, Dan" userId="18da4c67-dd89-43a7-9856-8592f867a23c" providerId="ADAL" clId="{FDCED24F-72F2-4841-AC4A-566744E1A973}" dt="2021-10-28T14:37:56.675" v="11208" actId="14100"/>
          <ac:spMkLst>
            <pc:docMk/>
            <pc:sldMk cId="2706410375" sldId="1887"/>
            <ac:spMk id="9" creationId="{D6370D2B-6913-40F8-91D6-BE07BD6FB05D}"/>
          </ac:spMkLst>
        </pc:spChg>
        <pc:spChg chg="mod">
          <ac:chgData name="Roth, Dan" userId="18da4c67-dd89-43a7-9856-8592f867a23c" providerId="ADAL" clId="{FDCED24F-72F2-4841-AC4A-566744E1A973}" dt="2021-10-28T05:41:25.877" v="8756" actId="404"/>
          <ac:spMkLst>
            <pc:docMk/>
            <pc:sldMk cId="2706410375" sldId="1887"/>
            <ac:spMk id="10" creationId="{326F3CDD-832A-4A91-B2EF-22FE2408E5FD}"/>
          </ac:spMkLst>
        </pc:spChg>
        <pc:spChg chg="del">
          <ac:chgData name="Roth, Dan" userId="18da4c67-dd89-43a7-9856-8592f867a23c" providerId="ADAL" clId="{FDCED24F-72F2-4841-AC4A-566744E1A973}" dt="2021-10-28T05:39:54.062" v="8684" actId="478"/>
          <ac:spMkLst>
            <pc:docMk/>
            <pc:sldMk cId="2706410375" sldId="1887"/>
            <ac:spMk id="18" creationId="{1FAD4134-EE94-5746-AF3F-8ECE5D8B674F}"/>
          </ac:spMkLst>
        </pc:spChg>
        <pc:spChg chg="del">
          <ac:chgData name="Roth, Dan" userId="18da4c67-dd89-43a7-9856-8592f867a23c" providerId="ADAL" clId="{FDCED24F-72F2-4841-AC4A-566744E1A973}" dt="2021-10-28T05:39:38.109" v="8682" actId="478"/>
          <ac:spMkLst>
            <pc:docMk/>
            <pc:sldMk cId="2706410375" sldId="1887"/>
            <ac:spMk id="30" creationId="{BDAE5F94-C934-49A2-9889-E14BE836D6F0}"/>
          </ac:spMkLst>
        </pc:spChg>
        <pc:spChg chg="del">
          <ac:chgData name="Roth, Dan" userId="18da4c67-dd89-43a7-9856-8592f867a23c" providerId="ADAL" clId="{FDCED24F-72F2-4841-AC4A-566744E1A973}" dt="2021-10-28T05:39:54.062" v="8684" actId="478"/>
          <ac:spMkLst>
            <pc:docMk/>
            <pc:sldMk cId="2706410375" sldId="1887"/>
            <ac:spMk id="32" creationId="{7C255854-6D2D-4B5E-ADC5-B95791AC2902}"/>
          </ac:spMkLst>
        </pc:spChg>
        <pc:spChg chg="del">
          <ac:chgData name="Roth, Dan" userId="18da4c67-dd89-43a7-9856-8592f867a23c" providerId="ADAL" clId="{FDCED24F-72F2-4841-AC4A-566744E1A973}" dt="2021-10-28T05:39:54.062" v="8684" actId="478"/>
          <ac:spMkLst>
            <pc:docMk/>
            <pc:sldMk cId="2706410375" sldId="1887"/>
            <ac:spMk id="33" creationId="{D7D7611C-B794-477A-97D6-7DA96DBDEA96}"/>
          </ac:spMkLst>
        </pc:spChg>
        <pc:spChg chg="del">
          <ac:chgData name="Roth, Dan" userId="18da4c67-dd89-43a7-9856-8592f867a23c" providerId="ADAL" clId="{FDCED24F-72F2-4841-AC4A-566744E1A973}" dt="2021-10-28T05:39:54.062" v="8684" actId="478"/>
          <ac:spMkLst>
            <pc:docMk/>
            <pc:sldMk cId="2706410375" sldId="1887"/>
            <ac:spMk id="34" creationId="{9169D4A2-E6A9-4691-9EFB-8A939FCBCEDD}"/>
          </ac:spMkLst>
        </pc:spChg>
        <pc:spChg chg="mod">
          <ac:chgData name="Roth, Dan" userId="18da4c67-dd89-43a7-9856-8592f867a23c" providerId="ADAL" clId="{FDCED24F-72F2-4841-AC4A-566744E1A973}" dt="2021-10-28T05:51:58.688" v="9115" actId="20577"/>
          <ac:spMkLst>
            <pc:docMk/>
            <pc:sldMk cId="2706410375" sldId="1887"/>
            <ac:spMk id="35" creationId="{C1749912-674C-436E-96D8-CFE9FF1D5A4C}"/>
          </ac:spMkLst>
        </pc:spChg>
        <pc:spChg chg="del">
          <ac:chgData name="Roth, Dan" userId="18da4c67-dd89-43a7-9856-8592f867a23c" providerId="ADAL" clId="{FDCED24F-72F2-4841-AC4A-566744E1A973}" dt="2021-10-28T05:49:07.747" v="8965" actId="478"/>
          <ac:spMkLst>
            <pc:docMk/>
            <pc:sldMk cId="2706410375" sldId="1887"/>
            <ac:spMk id="36" creationId="{C479B003-8C7D-44EA-8E52-F4A5CD68AD52}"/>
          </ac:spMkLst>
        </pc:spChg>
        <pc:spChg chg="add mod">
          <ac:chgData name="Roth, Dan" userId="18da4c67-dd89-43a7-9856-8592f867a23c" providerId="ADAL" clId="{FDCED24F-72F2-4841-AC4A-566744E1A973}" dt="2021-10-28T05:51:28.015" v="9112" actId="12788"/>
          <ac:spMkLst>
            <pc:docMk/>
            <pc:sldMk cId="2706410375" sldId="1887"/>
            <ac:spMk id="38" creationId="{54401CDE-345A-44E8-A1D1-6D4F53ED37A8}"/>
          </ac:spMkLst>
        </pc:spChg>
        <pc:grpChg chg="del">
          <ac:chgData name="Roth, Dan" userId="18da4c67-dd89-43a7-9856-8592f867a23c" providerId="ADAL" clId="{FDCED24F-72F2-4841-AC4A-566744E1A973}" dt="2021-10-28T05:39:54.062" v="8684" actId="478"/>
          <ac:grpSpMkLst>
            <pc:docMk/>
            <pc:sldMk cId="2706410375" sldId="1887"/>
            <ac:grpSpMk id="2" creationId="{E529B9F9-73CC-D646-AA6D-E9AB877092D9}"/>
          </ac:grpSpMkLst>
        </pc:grpChg>
        <pc:grpChg chg="del">
          <ac:chgData name="Roth, Dan" userId="18da4c67-dd89-43a7-9856-8592f867a23c" providerId="ADAL" clId="{FDCED24F-72F2-4841-AC4A-566744E1A973}" dt="2021-10-28T05:39:54.062" v="8684" actId="478"/>
          <ac:grpSpMkLst>
            <pc:docMk/>
            <pc:sldMk cId="2706410375" sldId="1887"/>
            <ac:grpSpMk id="4" creationId="{E63FF029-45F1-2644-87FA-75FEF3FE0BCB}"/>
          </ac:grpSpMkLst>
        </pc:grpChg>
        <pc:grpChg chg="del">
          <ac:chgData name="Roth, Dan" userId="18da4c67-dd89-43a7-9856-8592f867a23c" providerId="ADAL" clId="{FDCED24F-72F2-4841-AC4A-566744E1A973}" dt="2021-10-28T05:39:54.062" v="8684" actId="478"/>
          <ac:grpSpMkLst>
            <pc:docMk/>
            <pc:sldMk cId="2706410375" sldId="1887"/>
            <ac:grpSpMk id="5" creationId="{F62E5451-C6C2-B44C-9019-B8A771319685}"/>
          </ac:grpSpMkLst>
        </pc:grpChg>
        <pc:grpChg chg="del">
          <ac:chgData name="Roth, Dan" userId="18da4c67-dd89-43a7-9856-8592f867a23c" providerId="ADAL" clId="{FDCED24F-72F2-4841-AC4A-566744E1A973}" dt="2021-10-28T05:39:54.062" v="8684" actId="478"/>
          <ac:grpSpMkLst>
            <pc:docMk/>
            <pc:sldMk cId="2706410375" sldId="1887"/>
            <ac:grpSpMk id="6" creationId="{C9515CC4-7B13-BC44-BFD5-F665D33C05BC}"/>
          </ac:grpSpMkLst>
        </pc:grpChg>
        <pc:grpChg chg="del">
          <ac:chgData name="Roth, Dan" userId="18da4c67-dd89-43a7-9856-8592f867a23c" providerId="ADAL" clId="{FDCED24F-72F2-4841-AC4A-566744E1A973}" dt="2021-10-28T05:39:54.062" v="8684" actId="478"/>
          <ac:grpSpMkLst>
            <pc:docMk/>
            <pc:sldMk cId="2706410375" sldId="1887"/>
            <ac:grpSpMk id="7" creationId="{B9F2C1D6-882C-6B4F-B3C0-D444939A70D7}"/>
          </ac:grpSpMkLst>
        </pc:grpChg>
        <pc:grpChg chg="del">
          <ac:chgData name="Roth, Dan" userId="18da4c67-dd89-43a7-9856-8592f867a23c" providerId="ADAL" clId="{FDCED24F-72F2-4841-AC4A-566744E1A973}" dt="2021-10-28T05:39:54.062" v="8684" actId="478"/>
          <ac:grpSpMkLst>
            <pc:docMk/>
            <pc:sldMk cId="2706410375" sldId="1887"/>
            <ac:grpSpMk id="31" creationId="{A5DEDB0D-B526-DA4A-955D-809BEDE43482}"/>
          </ac:grpSpMkLst>
        </pc:grpChg>
        <pc:graphicFrameChg chg="del">
          <ac:chgData name="Roth, Dan" userId="18da4c67-dd89-43a7-9856-8592f867a23c" providerId="ADAL" clId="{FDCED24F-72F2-4841-AC4A-566744E1A973}" dt="2021-10-28T05:39:47.342" v="8683" actId="478"/>
          <ac:graphicFrameMkLst>
            <pc:docMk/>
            <pc:sldMk cId="2706410375" sldId="1887"/>
            <ac:graphicFrameMk id="12" creationId="{278FC97D-E638-7E41-AB57-FB6A9CE22C67}"/>
          </ac:graphicFrameMkLst>
        </pc:graphicFrameChg>
        <pc:picChg chg="mod">
          <ac:chgData name="Roth, Dan" userId="18da4c67-dd89-43a7-9856-8592f867a23c" providerId="ADAL" clId="{FDCED24F-72F2-4841-AC4A-566744E1A973}" dt="2021-10-28T05:51:28.015" v="9112" actId="12788"/>
          <ac:picMkLst>
            <pc:docMk/>
            <pc:sldMk cId="2706410375" sldId="1887"/>
            <ac:picMk id="3" creationId="{55B03CD9-D04B-4092-AA1E-0D04F00D81E3}"/>
          </ac:picMkLst>
        </pc:picChg>
        <pc:picChg chg="add mod">
          <ac:chgData name="Roth, Dan" userId="18da4c67-dd89-43a7-9856-8592f867a23c" providerId="ADAL" clId="{FDCED24F-72F2-4841-AC4A-566744E1A973}" dt="2021-10-28T14:38:13.039" v="11213" actId="1038"/>
          <ac:picMkLst>
            <pc:docMk/>
            <pc:sldMk cId="2706410375" sldId="1887"/>
            <ac:picMk id="37" creationId="{6254B960-4B41-4102-8D2F-13413E37330E}"/>
          </ac:picMkLst>
        </pc:picChg>
      </pc:sldChg>
      <pc:sldChg chg="addSp delSp modSp add mod ord delAnim modAnim">
        <pc:chgData name="Roth, Dan" userId="18da4c67-dd89-43a7-9856-8592f867a23c" providerId="ADAL" clId="{FDCED24F-72F2-4841-AC4A-566744E1A973}" dt="2021-10-28T14:41:38.822" v="11227" actId="14100"/>
        <pc:sldMkLst>
          <pc:docMk/>
          <pc:sldMk cId="255234264" sldId="1888"/>
        </pc:sldMkLst>
        <pc:spChg chg="mod">
          <ac:chgData name="Roth, Dan" userId="18da4c67-dd89-43a7-9856-8592f867a23c" providerId="ADAL" clId="{FDCED24F-72F2-4841-AC4A-566744E1A973}" dt="2021-10-28T14:41:38.822" v="11227" actId="14100"/>
          <ac:spMkLst>
            <pc:docMk/>
            <pc:sldMk cId="255234264" sldId="1888"/>
            <ac:spMk id="7" creationId="{FEA9F9F5-8FAC-4B28-875E-FD9EF891BE16}"/>
          </ac:spMkLst>
        </pc:spChg>
        <pc:spChg chg="add mod">
          <ac:chgData name="Roth, Dan" userId="18da4c67-dd89-43a7-9856-8592f867a23c" providerId="ADAL" clId="{FDCED24F-72F2-4841-AC4A-566744E1A973}" dt="2021-10-28T14:41:21.966" v="11225" actId="14100"/>
          <ac:spMkLst>
            <pc:docMk/>
            <pc:sldMk cId="255234264" sldId="1888"/>
            <ac:spMk id="15" creationId="{07D137C1-75E4-4643-B827-E3FCC4698B41}"/>
          </ac:spMkLst>
        </pc:spChg>
        <pc:spChg chg="del">
          <ac:chgData name="Roth, Dan" userId="18da4c67-dd89-43a7-9856-8592f867a23c" providerId="ADAL" clId="{FDCED24F-72F2-4841-AC4A-566744E1A973}" dt="2021-10-28T05:52:48.951" v="9119" actId="478"/>
          <ac:spMkLst>
            <pc:docMk/>
            <pc:sldMk cId="255234264" sldId="1888"/>
            <ac:spMk id="111" creationId="{00000000-0000-0000-0000-000000000000}"/>
          </ac:spMkLst>
        </pc:spChg>
        <pc:spChg chg="del">
          <ac:chgData name="Roth, Dan" userId="18da4c67-dd89-43a7-9856-8592f867a23c" providerId="ADAL" clId="{FDCED24F-72F2-4841-AC4A-566744E1A973}" dt="2021-10-28T05:52:46.904" v="9118" actId="478"/>
          <ac:spMkLst>
            <pc:docMk/>
            <pc:sldMk cId="255234264" sldId="1888"/>
            <ac:spMk id="112" creationId="{00000000-0000-0000-0000-000000000000}"/>
          </ac:spMkLst>
        </pc:spChg>
        <pc:spChg chg="del">
          <ac:chgData name="Roth, Dan" userId="18da4c67-dd89-43a7-9856-8592f867a23c" providerId="ADAL" clId="{FDCED24F-72F2-4841-AC4A-566744E1A973}" dt="2021-10-28T05:52:40.974" v="9117" actId="478"/>
          <ac:spMkLst>
            <pc:docMk/>
            <pc:sldMk cId="255234264" sldId="1888"/>
            <ac:spMk id="113" creationId="{00000000-0000-0000-0000-000000000000}"/>
          </ac:spMkLst>
        </pc:spChg>
      </pc:sldChg>
      <pc:sldChg chg="addSp delSp modSp new mod ord modAnim chgLayout">
        <pc:chgData name="Roth, Dan" userId="18da4c67-dd89-43a7-9856-8592f867a23c" providerId="ADAL" clId="{FDCED24F-72F2-4841-AC4A-566744E1A973}" dt="2021-10-28T06:37:26.225" v="10483" actId="20578"/>
        <pc:sldMkLst>
          <pc:docMk/>
          <pc:sldMk cId="3293489838" sldId="1889"/>
        </pc:sldMkLst>
        <pc:spChg chg="mod ord">
          <ac:chgData name="Roth, Dan" userId="18da4c67-dd89-43a7-9856-8592f867a23c" providerId="ADAL" clId="{FDCED24F-72F2-4841-AC4A-566744E1A973}" dt="2021-10-28T06:29:51.855" v="10190" actId="700"/>
          <ac:spMkLst>
            <pc:docMk/>
            <pc:sldMk cId="3293489838" sldId="1889"/>
            <ac:spMk id="2" creationId="{BB353650-A87D-4442-A27B-150416989F75}"/>
          </ac:spMkLst>
        </pc:spChg>
        <pc:spChg chg="mod ord">
          <ac:chgData name="Roth, Dan" userId="18da4c67-dd89-43a7-9856-8592f867a23c" providerId="ADAL" clId="{FDCED24F-72F2-4841-AC4A-566744E1A973}" dt="2021-10-28T06:34:16.921" v="10406" actId="554"/>
          <ac:spMkLst>
            <pc:docMk/>
            <pc:sldMk cId="3293489838" sldId="1889"/>
            <ac:spMk id="3" creationId="{ABAE0F3D-FB4F-4801-A9D6-ACBB48410352}"/>
          </ac:spMkLst>
        </pc:spChg>
        <pc:spChg chg="mod ord">
          <ac:chgData name="Roth, Dan" userId="18da4c67-dd89-43a7-9856-8592f867a23c" providerId="ADAL" clId="{FDCED24F-72F2-4841-AC4A-566744E1A973}" dt="2021-10-28T06:29:51.855" v="10190" actId="700"/>
          <ac:spMkLst>
            <pc:docMk/>
            <pc:sldMk cId="3293489838" sldId="1889"/>
            <ac:spMk id="4" creationId="{E58FD4B1-FEF3-44B8-916E-49F965B247BA}"/>
          </ac:spMkLst>
        </pc:spChg>
        <pc:spChg chg="add del mod ord">
          <ac:chgData name="Roth, Dan" userId="18da4c67-dd89-43a7-9856-8592f867a23c" providerId="ADAL" clId="{FDCED24F-72F2-4841-AC4A-566744E1A973}" dt="2021-10-28T06:29:51.855" v="10190" actId="700"/>
          <ac:spMkLst>
            <pc:docMk/>
            <pc:sldMk cId="3293489838" sldId="1889"/>
            <ac:spMk id="10" creationId="{4C50B041-3D4B-49EF-A017-31D8BB4BEED8}"/>
          </ac:spMkLst>
        </pc:spChg>
        <pc:spChg chg="add del mod">
          <ac:chgData name="Roth, Dan" userId="18da4c67-dd89-43a7-9856-8592f867a23c" providerId="ADAL" clId="{FDCED24F-72F2-4841-AC4A-566744E1A973}" dt="2021-10-28T06:29:50.703" v="10188" actId="6264"/>
          <ac:spMkLst>
            <pc:docMk/>
            <pc:sldMk cId="3293489838" sldId="1889"/>
            <ac:spMk id="11" creationId="{D2CDE91F-1C33-4EB4-8249-791053DCA762}"/>
          </ac:spMkLst>
        </pc:spChg>
        <pc:spChg chg="add del mod">
          <ac:chgData name="Roth, Dan" userId="18da4c67-dd89-43a7-9856-8592f867a23c" providerId="ADAL" clId="{FDCED24F-72F2-4841-AC4A-566744E1A973}" dt="2021-10-28T06:29:50.703" v="10188" actId="6264"/>
          <ac:spMkLst>
            <pc:docMk/>
            <pc:sldMk cId="3293489838" sldId="1889"/>
            <ac:spMk id="12" creationId="{5E972E39-0F8B-47FA-A93B-BD4994AC48FF}"/>
          </ac:spMkLst>
        </pc:spChg>
        <pc:spChg chg="add del mod">
          <ac:chgData name="Roth, Dan" userId="18da4c67-dd89-43a7-9856-8592f867a23c" providerId="ADAL" clId="{FDCED24F-72F2-4841-AC4A-566744E1A973}" dt="2021-10-28T06:29:50.703" v="10188" actId="6264"/>
          <ac:spMkLst>
            <pc:docMk/>
            <pc:sldMk cId="3293489838" sldId="1889"/>
            <ac:spMk id="13" creationId="{CBFEE41A-29ED-4609-9131-938197C43B4F}"/>
          </ac:spMkLst>
        </pc:spChg>
        <pc:spChg chg="add del mod">
          <ac:chgData name="Roth, Dan" userId="18da4c67-dd89-43a7-9856-8592f867a23c" providerId="ADAL" clId="{FDCED24F-72F2-4841-AC4A-566744E1A973}" dt="2021-10-28T06:29:50.703" v="10188" actId="6264"/>
          <ac:spMkLst>
            <pc:docMk/>
            <pc:sldMk cId="3293489838" sldId="1889"/>
            <ac:spMk id="14" creationId="{EDBECDA6-52EA-4097-A764-A4E2782C1E42}"/>
          </ac:spMkLst>
        </pc:spChg>
        <pc:spChg chg="add mod">
          <ac:chgData name="Roth, Dan" userId="18da4c67-dd89-43a7-9856-8592f867a23c" providerId="ADAL" clId="{FDCED24F-72F2-4841-AC4A-566744E1A973}" dt="2021-10-28T06:34:30.003" v="10433" actId="1037"/>
          <ac:spMkLst>
            <pc:docMk/>
            <pc:sldMk cId="3293489838" sldId="1889"/>
            <ac:spMk id="15" creationId="{041185D0-7B99-41B9-917E-5E67319AB1F6}"/>
          </ac:spMkLst>
        </pc:spChg>
        <pc:spChg chg="add mod">
          <ac:chgData name="Roth, Dan" userId="18da4c67-dd89-43a7-9856-8592f867a23c" providerId="ADAL" clId="{FDCED24F-72F2-4841-AC4A-566744E1A973}" dt="2021-10-28T06:34:40.144" v="10434" actId="12788"/>
          <ac:spMkLst>
            <pc:docMk/>
            <pc:sldMk cId="3293489838" sldId="1889"/>
            <ac:spMk id="17" creationId="{388F1CD8-0796-4E53-AC8C-FAB080A7F134}"/>
          </ac:spMkLst>
        </pc:spChg>
        <pc:spChg chg="add mod">
          <ac:chgData name="Roth, Dan" userId="18da4c67-dd89-43a7-9856-8592f867a23c" providerId="ADAL" clId="{FDCED24F-72F2-4841-AC4A-566744E1A973}" dt="2021-10-28T06:35:10.469" v="10458" actId="1037"/>
          <ac:spMkLst>
            <pc:docMk/>
            <pc:sldMk cId="3293489838" sldId="1889"/>
            <ac:spMk id="18" creationId="{2B75906C-AD76-45B6-9789-265554094EAF}"/>
          </ac:spMkLst>
        </pc:spChg>
        <pc:picChg chg="add mod">
          <ac:chgData name="Roth, Dan" userId="18da4c67-dd89-43a7-9856-8592f867a23c" providerId="ADAL" clId="{FDCED24F-72F2-4841-AC4A-566744E1A973}" dt="2021-10-28T06:28:02.619" v="10180"/>
          <ac:picMkLst>
            <pc:docMk/>
            <pc:sldMk cId="3293489838" sldId="1889"/>
            <ac:picMk id="5" creationId="{D6655C9F-C021-4618-8970-0FE8F3EDE139}"/>
          </ac:picMkLst>
        </pc:picChg>
        <pc:picChg chg="add mod">
          <ac:chgData name="Roth, Dan" userId="18da4c67-dd89-43a7-9856-8592f867a23c" providerId="ADAL" clId="{FDCED24F-72F2-4841-AC4A-566744E1A973}" dt="2021-10-28T06:28:02.619" v="10180"/>
          <ac:picMkLst>
            <pc:docMk/>
            <pc:sldMk cId="3293489838" sldId="1889"/>
            <ac:picMk id="6" creationId="{425C49C2-1B4B-4182-8E78-86BB637B4577}"/>
          </ac:picMkLst>
        </pc:picChg>
        <pc:picChg chg="add mod">
          <ac:chgData name="Roth, Dan" userId="18da4c67-dd89-43a7-9856-8592f867a23c" providerId="ADAL" clId="{FDCED24F-72F2-4841-AC4A-566744E1A973}" dt="2021-10-28T06:28:02.619" v="10180"/>
          <ac:picMkLst>
            <pc:docMk/>
            <pc:sldMk cId="3293489838" sldId="1889"/>
            <ac:picMk id="7" creationId="{CE299865-C0E8-48F4-BD79-AC016528B34F}"/>
          </ac:picMkLst>
        </pc:picChg>
        <pc:picChg chg="add mod">
          <ac:chgData name="Roth, Dan" userId="18da4c67-dd89-43a7-9856-8592f867a23c" providerId="ADAL" clId="{FDCED24F-72F2-4841-AC4A-566744E1A973}" dt="2021-10-28T06:28:02.619" v="10180"/>
          <ac:picMkLst>
            <pc:docMk/>
            <pc:sldMk cId="3293489838" sldId="1889"/>
            <ac:picMk id="8" creationId="{D3CD4A80-13E3-46E1-B2CA-806380102297}"/>
          </ac:picMkLst>
        </pc:picChg>
        <pc:picChg chg="add mod">
          <ac:chgData name="Roth, Dan" userId="18da4c67-dd89-43a7-9856-8592f867a23c" providerId="ADAL" clId="{FDCED24F-72F2-4841-AC4A-566744E1A973}" dt="2021-10-28T06:28:02.619" v="10180"/>
          <ac:picMkLst>
            <pc:docMk/>
            <pc:sldMk cId="3293489838" sldId="1889"/>
            <ac:picMk id="9" creationId="{29FB366F-2C10-48BA-997D-289BC672B9E2}"/>
          </ac:picMkLst>
        </pc:picChg>
      </pc:sldChg>
      <pc:sldChg chg="add del mod ord modShow">
        <pc:chgData name="Roth, Dan" userId="18da4c67-dd89-43a7-9856-8592f867a23c" providerId="ADAL" clId="{FDCED24F-72F2-4841-AC4A-566744E1A973}" dt="2021-10-28T06:38:55.773" v="10490" actId="2696"/>
        <pc:sldMkLst>
          <pc:docMk/>
          <pc:sldMk cId="3591085229" sldId="1890"/>
        </pc:sldMkLst>
      </pc:sldChg>
      <pc:sldChg chg="add">
        <pc:chgData name="Roth, Dan" userId="18da4c67-dd89-43a7-9856-8592f867a23c" providerId="ADAL" clId="{FDCED24F-72F2-4841-AC4A-566744E1A973}" dt="2021-10-28T06:39:00.543" v="10491"/>
        <pc:sldMkLst>
          <pc:docMk/>
          <pc:sldMk cId="4069166451" sldId="1890"/>
        </pc:sldMkLst>
      </pc:sldChg>
      <pc:sldChg chg="add">
        <pc:chgData name="Roth, Dan" userId="18da4c67-dd89-43a7-9856-8592f867a23c" providerId="ADAL" clId="{FDCED24F-72F2-4841-AC4A-566744E1A973}" dt="2021-10-28T06:39:00.543" v="10491"/>
        <pc:sldMkLst>
          <pc:docMk/>
          <pc:sldMk cId="167873643" sldId="1891"/>
        </pc:sldMkLst>
      </pc:sldChg>
      <pc:sldChg chg="add del mod ord modShow">
        <pc:chgData name="Roth, Dan" userId="18da4c67-dd89-43a7-9856-8592f867a23c" providerId="ADAL" clId="{FDCED24F-72F2-4841-AC4A-566744E1A973}" dt="2021-10-28T06:38:55.773" v="10490" actId="2696"/>
        <pc:sldMkLst>
          <pc:docMk/>
          <pc:sldMk cId="845794959" sldId="1891"/>
        </pc:sldMkLst>
      </pc:sldChg>
      <pc:sldChg chg="add del mod ord modShow">
        <pc:chgData name="Roth, Dan" userId="18da4c67-dd89-43a7-9856-8592f867a23c" providerId="ADAL" clId="{FDCED24F-72F2-4841-AC4A-566744E1A973}" dt="2021-10-28T06:38:55.773" v="10490" actId="2696"/>
        <pc:sldMkLst>
          <pc:docMk/>
          <pc:sldMk cId="3039934106" sldId="1892"/>
        </pc:sldMkLst>
      </pc:sldChg>
      <pc:sldChg chg="add">
        <pc:chgData name="Roth, Dan" userId="18da4c67-dd89-43a7-9856-8592f867a23c" providerId="ADAL" clId="{FDCED24F-72F2-4841-AC4A-566744E1A973}" dt="2021-10-28T06:39:00.543" v="10491"/>
        <pc:sldMkLst>
          <pc:docMk/>
          <pc:sldMk cId="3283417350" sldId="1892"/>
        </pc:sldMkLst>
      </pc:sldChg>
      <pc:sldChg chg="modSp add mod ord modAnim">
        <pc:chgData name="Roth, Dan" userId="18da4c67-dd89-43a7-9856-8592f867a23c" providerId="ADAL" clId="{FDCED24F-72F2-4841-AC4A-566744E1A973}" dt="2021-10-28T14:46:01.865" v="11230"/>
        <pc:sldMkLst>
          <pc:docMk/>
          <pc:sldMk cId="3988717994" sldId="1893"/>
        </pc:sldMkLst>
        <pc:spChg chg="mod">
          <ac:chgData name="Roth, Dan" userId="18da4c67-dd89-43a7-9856-8592f867a23c" providerId="ADAL" clId="{FDCED24F-72F2-4841-AC4A-566744E1A973}" dt="2021-10-28T06:00:36.184" v="9440" actId="1037"/>
          <ac:spMkLst>
            <pc:docMk/>
            <pc:sldMk cId="3988717994" sldId="1893"/>
            <ac:spMk id="2" creationId="{9AEB6739-9774-4889-8148-A093067CB408}"/>
          </ac:spMkLst>
        </pc:spChg>
        <pc:spChg chg="mod">
          <ac:chgData name="Roth, Dan" userId="18da4c67-dd89-43a7-9856-8592f867a23c" providerId="ADAL" clId="{FDCED24F-72F2-4841-AC4A-566744E1A973}" dt="2021-10-28T06:06:20.984" v="9600" actId="6549"/>
          <ac:spMkLst>
            <pc:docMk/>
            <pc:sldMk cId="3988717994" sldId="1893"/>
            <ac:spMk id="3" creationId="{8318BC65-9C22-4459-9326-4AF483462038}"/>
          </ac:spMkLst>
        </pc:spChg>
        <pc:spChg chg="mod">
          <ac:chgData name="Roth, Dan" userId="18da4c67-dd89-43a7-9856-8592f867a23c" providerId="ADAL" clId="{FDCED24F-72F2-4841-AC4A-566744E1A973}" dt="2021-10-28T06:02:48.106" v="9447" actId="1038"/>
          <ac:spMkLst>
            <pc:docMk/>
            <pc:sldMk cId="3988717994" sldId="1893"/>
            <ac:spMk id="4" creationId="{2E7815B4-6DF1-4BCB-BF40-7BBDD78A09FD}"/>
          </ac:spMkLst>
        </pc:spChg>
        <pc:spChg chg="mod">
          <ac:chgData name="Roth, Dan" userId="18da4c67-dd89-43a7-9856-8592f867a23c" providerId="ADAL" clId="{FDCED24F-72F2-4841-AC4A-566744E1A973}" dt="2021-10-28T06:03:15.594" v="9525" actId="14100"/>
          <ac:spMkLst>
            <pc:docMk/>
            <pc:sldMk cId="3988717994" sldId="1893"/>
            <ac:spMk id="28" creationId="{D035AE87-8FBA-4810-B0B9-980D1AB0A830}"/>
          </ac:spMkLst>
        </pc:spChg>
      </pc:sldChg>
      <pc:sldChg chg="add">
        <pc:chgData name="Roth, Dan" userId="18da4c67-dd89-43a7-9856-8592f867a23c" providerId="ADAL" clId="{FDCED24F-72F2-4841-AC4A-566744E1A973}" dt="2021-10-28T06:38:29.404" v="10489"/>
        <pc:sldMkLst>
          <pc:docMk/>
          <pc:sldMk cId="3450392393" sldId="1894"/>
        </pc:sldMkLst>
      </pc:sldChg>
      <pc:sldChg chg="add del mod ord modShow">
        <pc:chgData name="Roth, Dan" userId="18da4c67-dd89-43a7-9856-8592f867a23c" providerId="ADAL" clId="{FDCED24F-72F2-4841-AC4A-566744E1A973}" dt="2021-10-28T06:38:24.110" v="10488" actId="2696"/>
        <pc:sldMkLst>
          <pc:docMk/>
          <pc:sldMk cId="3915181087" sldId="1894"/>
        </pc:sldMkLst>
      </pc:sldChg>
      <pc:sldChg chg="addSp delSp modSp add mod ord modAnim">
        <pc:chgData name="Roth, Dan" userId="18da4c67-dd89-43a7-9856-8592f867a23c" providerId="ADAL" clId="{FDCED24F-72F2-4841-AC4A-566744E1A973}" dt="2021-10-28T14:48:06.685" v="11278" actId="20577"/>
        <pc:sldMkLst>
          <pc:docMk/>
          <pc:sldMk cId="2961234096" sldId="1895"/>
        </pc:sldMkLst>
        <pc:spChg chg="mod">
          <ac:chgData name="Roth, Dan" userId="18da4c67-dd89-43a7-9856-8592f867a23c" providerId="ADAL" clId="{FDCED24F-72F2-4841-AC4A-566744E1A973}" dt="2021-10-28T14:48:06.685" v="11278" actId="20577"/>
          <ac:spMkLst>
            <pc:docMk/>
            <pc:sldMk cId="2961234096" sldId="1895"/>
            <ac:spMk id="3" creationId="{8318BC65-9C22-4459-9326-4AF483462038}"/>
          </ac:spMkLst>
        </pc:spChg>
        <pc:spChg chg="del">
          <ac:chgData name="Roth, Dan" userId="18da4c67-dd89-43a7-9856-8592f867a23c" providerId="ADAL" clId="{FDCED24F-72F2-4841-AC4A-566744E1A973}" dt="2021-10-28T06:08:35.414" v="9602" actId="478"/>
          <ac:spMkLst>
            <pc:docMk/>
            <pc:sldMk cId="2961234096" sldId="1895"/>
            <ac:spMk id="4" creationId="{54302441-5F5B-4045-BAF6-4162848F30F6}"/>
          </ac:spMkLst>
        </pc:spChg>
        <pc:spChg chg="add mod">
          <ac:chgData name="Roth, Dan" userId="18da4c67-dd89-43a7-9856-8592f867a23c" providerId="ADAL" clId="{FDCED24F-72F2-4841-AC4A-566744E1A973}" dt="2021-10-28T06:15:36.697" v="10022" actId="1037"/>
          <ac:spMkLst>
            <pc:docMk/>
            <pc:sldMk cId="2961234096" sldId="1895"/>
            <ac:spMk id="5" creationId="{C662F9A5-66EC-4E06-BE4B-31D384261F2E}"/>
          </ac:spMkLst>
        </pc:spChg>
        <pc:spChg chg="add del">
          <ac:chgData name="Roth, Dan" userId="18da4c67-dd89-43a7-9856-8592f867a23c" providerId="ADAL" clId="{FDCED24F-72F2-4841-AC4A-566744E1A973}" dt="2021-10-28T06:15:20.474" v="9994" actId="478"/>
          <ac:spMkLst>
            <pc:docMk/>
            <pc:sldMk cId="2961234096" sldId="1895"/>
            <ac:spMk id="6" creationId="{94CFFBEF-C36F-49D6-BC04-6C07006C6200}"/>
          </ac:spMkLst>
        </pc:spChg>
        <pc:spChg chg="add mod">
          <ac:chgData name="Roth, Dan" userId="18da4c67-dd89-43a7-9856-8592f867a23c" providerId="ADAL" clId="{FDCED24F-72F2-4841-AC4A-566744E1A973}" dt="2021-10-28T06:17:24.373" v="10031" actId="14861"/>
          <ac:spMkLst>
            <pc:docMk/>
            <pc:sldMk cId="2961234096" sldId="1895"/>
            <ac:spMk id="9" creationId="{74564F50-E1DB-404F-8DFA-37A08209F1BC}"/>
          </ac:spMkLst>
        </pc:spChg>
        <pc:spChg chg="del">
          <ac:chgData name="Roth, Dan" userId="18da4c67-dd89-43a7-9856-8592f867a23c" providerId="ADAL" clId="{FDCED24F-72F2-4841-AC4A-566744E1A973}" dt="2021-10-28T06:08:29.687" v="9601" actId="478"/>
          <ac:spMkLst>
            <pc:docMk/>
            <pc:sldMk cId="2961234096" sldId="1895"/>
            <ac:spMk id="11" creationId="{C41C87A9-C65E-4E4C-A418-38CCC212C61D}"/>
          </ac:spMkLst>
        </pc:spChg>
        <pc:spChg chg="del">
          <ac:chgData name="Roth, Dan" userId="18da4c67-dd89-43a7-9856-8592f867a23c" providerId="ADAL" clId="{FDCED24F-72F2-4841-AC4A-566744E1A973}" dt="2021-10-28T06:08:46.291" v="9603" actId="478"/>
          <ac:spMkLst>
            <pc:docMk/>
            <pc:sldMk cId="2961234096" sldId="1895"/>
            <ac:spMk id="18" creationId="{CA945075-319E-4840-AC57-FE46FDE80055}"/>
          </ac:spMkLst>
        </pc:spChg>
        <pc:spChg chg="add mod">
          <ac:chgData name="Roth, Dan" userId="18da4c67-dd89-43a7-9856-8592f867a23c" providerId="ADAL" clId="{FDCED24F-72F2-4841-AC4A-566744E1A973}" dt="2021-10-28T06:15:36.697" v="10022" actId="1037"/>
          <ac:spMkLst>
            <pc:docMk/>
            <pc:sldMk cId="2961234096" sldId="1895"/>
            <ac:spMk id="19" creationId="{6B0E48A1-6D27-49A8-B64B-38E398598C9B}"/>
          </ac:spMkLst>
        </pc:spChg>
        <pc:spChg chg="add mod">
          <ac:chgData name="Roth, Dan" userId="18da4c67-dd89-43a7-9856-8592f867a23c" providerId="ADAL" clId="{FDCED24F-72F2-4841-AC4A-566744E1A973}" dt="2021-10-28T06:15:36.697" v="10022" actId="1037"/>
          <ac:spMkLst>
            <pc:docMk/>
            <pc:sldMk cId="2961234096" sldId="1895"/>
            <ac:spMk id="20" creationId="{8F4FD89B-B85B-4BEE-9097-5B4819A0A098}"/>
          </ac:spMkLst>
        </pc:spChg>
        <pc:spChg chg="add mod">
          <ac:chgData name="Roth, Dan" userId="18da4c67-dd89-43a7-9856-8592f867a23c" providerId="ADAL" clId="{FDCED24F-72F2-4841-AC4A-566744E1A973}" dt="2021-10-28T06:15:36.697" v="10022" actId="1037"/>
          <ac:spMkLst>
            <pc:docMk/>
            <pc:sldMk cId="2961234096" sldId="1895"/>
            <ac:spMk id="21" creationId="{828A75C8-850D-4C14-8123-A8E0CEA3016D}"/>
          </ac:spMkLst>
        </pc:spChg>
        <pc:picChg chg="mod">
          <ac:chgData name="Roth, Dan" userId="18da4c67-dd89-43a7-9856-8592f867a23c" providerId="ADAL" clId="{FDCED24F-72F2-4841-AC4A-566744E1A973}" dt="2021-10-28T06:15:36.697" v="10022" actId="1037"/>
          <ac:picMkLst>
            <pc:docMk/>
            <pc:sldMk cId="2961234096" sldId="1895"/>
            <ac:picMk id="17" creationId="{4BBC9C35-AD7C-4802-9C22-A55C2072744E}"/>
          </ac:picMkLst>
        </pc:picChg>
      </pc:sldChg>
      <pc:sldChg chg="add del mod ord modShow">
        <pc:chgData name="Roth, Dan" userId="18da4c67-dd89-43a7-9856-8592f867a23c" providerId="ADAL" clId="{FDCED24F-72F2-4841-AC4A-566744E1A973}" dt="2021-10-28T06:38:08.141" v="10486" actId="2696"/>
        <pc:sldMkLst>
          <pc:docMk/>
          <pc:sldMk cId="1613767389" sldId="1896"/>
        </pc:sldMkLst>
      </pc:sldChg>
      <pc:sldChg chg="add">
        <pc:chgData name="Roth, Dan" userId="18da4c67-dd89-43a7-9856-8592f867a23c" providerId="ADAL" clId="{FDCED24F-72F2-4841-AC4A-566744E1A973}" dt="2021-10-28T06:38:13.243" v="10487"/>
        <pc:sldMkLst>
          <pc:docMk/>
          <pc:sldMk cId="4285090721" sldId="1896"/>
        </pc:sldMkLst>
      </pc:sldChg>
      <pc:sldChg chg="modSp new mod ord">
        <pc:chgData name="Roth, Dan" userId="18da4c67-dd89-43a7-9856-8592f867a23c" providerId="ADAL" clId="{FDCED24F-72F2-4841-AC4A-566744E1A973}" dt="2021-10-28T06:37:26.225" v="10483" actId="20578"/>
        <pc:sldMkLst>
          <pc:docMk/>
          <pc:sldMk cId="2701384137" sldId="1897"/>
        </pc:sldMkLst>
        <pc:spChg chg="mod">
          <ac:chgData name="Roth, Dan" userId="18da4c67-dd89-43a7-9856-8592f867a23c" providerId="ADAL" clId="{FDCED24F-72F2-4841-AC4A-566744E1A973}" dt="2021-10-27T23:50:48.447" v="5271" actId="122"/>
          <ac:spMkLst>
            <pc:docMk/>
            <pc:sldMk cId="2701384137" sldId="1897"/>
            <ac:spMk id="3" creationId="{4F5B0260-2A3F-43B4-9055-2B8CFBBF21C1}"/>
          </ac:spMkLst>
        </pc:spChg>
      </pc:sldChg>
      <pc:sldChg chg="delSp modSp add mod ord delAnim modAnim">
        <pc:chgData name="Roth, Dan" userId="18da4c67-dd89-43a7-9856-8592f867a23c" providerId="ADAL" clId="{FDCED24F-72F2-4841-AC4A-566744E1A973}" dt="2021-10-28T06:37:26.225" v="10483" actId="20578"/>
        <pc:sldMkLst>
          <pc:docMk/>
          <pc:sldMk cId="3069720420" sldId="1898"/>
        </pc:sldMkLst>
        <pc:spChg chg="mod">
          <ac:chgData name="Roth, Dan" userId="18da4c67-dd89-43a7-9856-8592f867a23c" providerId="ADAL" clId="{FDCED24F-72F2-4841-AC4A-566744E1A973}" dt="2021-10-27T23:51:45.336" v="5287" actId="20577"/>
          <ac:spMkLst>
            <pc:docMk/>
            <pc:sldMk cId="3069720420" sldId="1898"/>
            <ac:spMk id="2" creationId="{E8EB0001-F2E9-4196-A407-37AC404181CE}"/>
          </ac:spMkLst>
        </pc:spChg>
        <pc:spChg chg="mod">
          <ac:chgData name="Roth, Dan" userId="18da4c67-dd89-43a7-9856-8592f867a23c" providerId="ADAL" clId="{FDCED24F-72F2-4841-AC4A-566744E1A973}" dt="2021-10-28T06:26:22.135" v="10175" actId="20577"/>
          <ac:spMkLst>
            <pc:docMk/>
            <pc:sldMk cId="3069720420" sldId="1898"/>
            <ac:spMk id="3" creationId="{3F70F51F-899E-46DA-BE13-5C923A17FF24}"/>
          </ac:spMkLst>
        </pc:spChg>
        <pc:picChg chg="mod">
          <ac:chgData name="Roth, Dan" userId="18da4c67-dd89-43a7-9856-8592f867a23c" providerId="ADAL" clId="{FDCED24F-72F2-4841-AC4A-566744E1A973}" dt="2021-10-27T23:53:58.497" v="5311" actId="1076"/>
          <ac:picMkLst>
            <pc:docMk/>
            <pc:sldMk cId="3069720420" sldId="1898"/>
            <ac:picMk id="5" creationId="{3309FD31-FACA-4224-BDAC-E6852FBADAC7}"/>
          </ac:picMkLst>
        </pc:picChg>
        <pc:picChg chg="del">
          <ac:chgData name="Roth, Dan" userId="18da4c67-dd89-43a7-9856-8592f867a23c" providerId="ADAL" clId="{FDCED24F-72F2-4841-AC4A-566744E1A973}" dt="2021-10-27T23:54:58.573" v="5315" actId="478"/>
          <ac:picMkLst>
            <pc:docMk/>
            <pc:sldMk cId="3069720420" sldId="1898"/>
            <ac:picMk id="7" creationId="{A1D18D3E-1897-49B5-A089-428C44A0339D}"/>
          </ac:picMkLst>
        </pc:picChg>
        <pc:picChg chg="mod">
          <ac:chgData name="Roth, Dan" userId="18da4c67-dd89-43a7-9856-8592f867a23c" providerId="ADAL" clId="{FDCED24F-72F2-4841-AC4A-566744E1A973}" dt="2021-10-27T23:55:04.540" v="5316" actId="167"/>
          <ac:picMkLst>
            <pc:docMk/>
            <pc:sldMk cId="3069720420" sldId="1898"/>
            <ac:picMk id="3074" creationId="{6DFDF569-6F3F-43BA-B901-678BBE3F73F6}"/>
          </ac:picMkLst>
        </pc:picChg>
      </pc:sldChg>
      <pc:sldChg chg="add del ord">
        <pc:chgData name="Roth, Dan" userId="18da4c67-dd89-43a7-9856-8592f867a23c" providerId="ADAL" clId="{FDCED24F-72F2-4841-AC4A-566744E1A973}" dt="2021-10-28T06:36:23.624" v="10475" actId="47"/>
        <pc:sldMkLst>
          <pc:docMk/>
          <pc:sldMk cId="1794790850" sldId="1899"/>
        </pc:sldMkLst>
      </pc:sldChg>
      <pc:sldChg chg="addSp delSp modSp add mod ord modAnim">
        <pc:chgData name="Roth, Dan" userId="18da4c67-dd89-43a7-9856-8592f867a23c" providerId="ADAL" clId="{FDCED24F-72F2-4841-AC4A-566744E1A973}" dt="2021-10-28T14:29:18.530" v="10992" actId="207"/>
        <pc:sldMkLst>
          <pc:docMk/>
          <pc:sldMk cId="4023614369" sldId="1903"/>
        </pc:sldMkLst>
        <pc:spChg chg="mod">
          <ac:chgData name="Roth, Dan" userId="18da4c67-dd89-43a7-9856-8592f867a23c" providerId="ADAL" clId="{FDCED24F-72F2-4841-AC4A-566744E1A973}" dt="2021-10-28T00:51:30.732" v="7147" actId="404"/>
          <ac:spMkLst>
            <pc:docMk/>
            <pc:sldMk cId="4023614369" sldId="1903"/>
            <ac:spMk id="4" creationId="{B4ED779D-129A-4BB5-AD09-03AB5AA1D1D1}"/>
          </ac:spMkLst>
        </pc:spChg>
        <pc:spChg chg="mod">
          <ac:chgData name="Roth, Dan" userId="18da4c67-dd89-43a7-9856-8592f867a23c" providerId="ADAL" clId="{FDCED24F-72F2-4841-AC4A-566744E1A973}" dt="2021-10-28T00:54:58.840" v="7268" actId="20577"/>
          <ac:spMkLst>
            <pc:docMk/>
            <pc:sldMk cId="4023614369" sldId="1903"/>
            <ac:spMk id="5" creationId="{B3C01F8E-8FA7-45B6-B823-D9484F241F04}"/>
          </ac:spMkLst>
        </pc:spChg>
        <pc:spChg chg="mod">
          <ac:chgData name="Roth, Dan" userId="18da4c67-dd89-43a7-9856-8592f867a23c" providerId="ADAL" clId="{FDCED24F-72F2-4841-AC4A-566744E1A973}" dt="2021-10-28T14:28:39.789" v="10989" actId="12788"/>
          <ac:spMkLst>
            <pc:docMk/>
            <pc:sldMk cId="4023614369" sldId="1903"/>
            <ac:spMk id="7" creationId="{1F2EDF5F-72B6-4BFC-8CDD-141A1308ADF5}"/>
          </ac:spMkLst>
        </pc:spChg>
        <pc:spChg chg="add mod">
          <ac:chgData name="Roth, Dan" userId="18da4c67-dd89-43a7-9856-8592f867a23c" providerId="ADAL" clId="{FDCED24F-72F2-4841-AC4A-566744E1A973}" dt="2021-10-28T05:18:41.572" v="8435" actId="14100"/>
          <ac:spMkLst>
            <pc:docMk/>
            <pc:sldMk cId="4023614369" sldId="1903"/>
            <ac:spMk id="8" creationId="{87FE21B2-0BAB-4FAF-A67D-1CD14CD7A55E}"/>
          </ac:spMkLst>
        </pc:spChg>
        <pc:spChg chg="add del">
          <ac:chgData name="Roth, Dan" userId="18da4c67-dd89-43a7-9856-8592f867a23c" providerId="ADAL" clId="{FDCED24F-72F2-4841-AC4A-566744E1A973}" dt="2021-10-28T00:54:32.897" v="7261" actId="22"/>
          <ac:spMkLst>
            <pc:docMk/>
            <pc:sldMk cId="4023614369" sldId="1903"/>
            <ac:spMk id="10" creationId="{DB1954B1-E917-4151-82AA-06234526E9DF}"/>
          </ac:spMkLst>
        </pc:spChg>
        <pc:spChg chg="add mod">
          <ac:chgData name="Roth, Dan" userId="18da4c67-dd89-43a7-9856-8592f867a23c" providerId="ADAL" clId="{FDCED24F-72F2-4841-AC4A-566744E1A973}" dt="2021-10-28T01:01:16.719" v="7470" actId="1038"/>
          <ac:spMkLst>
            <pc:docMk/>
            <pc:sldMk cId="4023614369" sldId="1903"/>
            <ac:spMk id="11" creationId="{2593BD4B-32C5-4AE2-BE78-80B64DCBC8F6}"/>
          </ac:spMkLst>
        </pc:spChg>
        <pc:spChg chg="add mod">
          <ac:chgData name="Roth, Dan" userId="18da4c67-dd89-43a7-9856-8592f867a23c" providerId="ADAL" clId="{FDCED24F-72F2-4841-AC4A-566744E1A973}" dt="2021-10-28T00:58:08.905" v="7427" actId="207"/>
          <ac:spMkLst>
            <pc:docMk/>
            <pc:sldMk cId="4023614369" sldId="1903"/>
            <ac:spMk id="12" creationId="{DB998194-3BDA-45C2-9D5A-355A71E57DB8}"/>
          </ac:spMkLst>
        </pc:spChg>
        <pc:spChg chg="mod">
          <ac:chgData name="Roth, Dan" userId="18da4c67-dd89-43a7-9856-8592f867a23c" providerId="ADAL" clId="{FDCED24F-72F2-4841-AC4A-566744E1A973}" dt="2021-10-28T05:18:53.488" v="8438" actId="14100"/>
          <ac:spMkLst>
            <pc:docMk/>
            <pc:sldMk cId="4023614369" sldId="1903"/>
            <ac:spMk id="14" creationId="{6375A6DA-42D7-4997-AAF0-AE625FEB61DC}"/>
          </ac:spMkLst>
        </pc:spChg>
        <pc:spChg chg="add mod">
          <ac:chgData name="Roth, Dan" userId="18da4c67-dd89-43a7-9856-8592f867a23c" providerId="ADAL" clId="{FDCED24F-72F2-4841-AC4A-566744E1A973}" dt="2021-10-28T14:29:18.530" v="10992" actId="207"/>
          <ac:spMkLst>
            <pc:docMk/>
            <pc:sldMk cId="4023614369" sldId="1903"/>
            <ac:spMk id="20" creationId="{343990E0-6019-406C-B443-669A8D3DA3FD}"/>
          </ac:spMkLst>
        </pc:spChg>
        <pc:picChg chg="mod">
          <ac:chgData name="Roth, Dan" userId="18da4c67-dd89-43a7-9856-8592f867a23c" providerId="ADAL" clId="{FDCED24F-72F2-4841-AC4A-566744E1A973}" dt="2021-10-28T14:28:39.789" v="10989" actId="12788"/>
          <ac:picMkLst>
            <pc:docMk/>
            <pc:sldMk cId="4023614369" sldId="1903"/>
            <ac:picMk id="9" creationId="{E3B1E024-6899-48F1-BEFD-1D564E0AF053}"/>
          </ac:picMkLst>
        </pc:picChg>
        <pc:picChg chg="add del mod">
          <ac:chgData name="Roth, Dan" userId="18da4c67-dd89-43a7-9856-8592f867a23c" providerId="ADAL" clId="{FDCED24F-72F2-4841-AC4A-566744E1A973}" dt="2021-10-28T14:26:10.866" v="10730" actId="478"/>
          <ac:picMkLst>
            <pc:docMk/>
            <pc:sldMk cId="4023614369" sldId="1903"/>
            <ac:picMk id="21" creationId="{D4C28DB5-13F7-4376-B915-595B58062523}"/>
          </ac:picMkLst>
        </pc:picChg>
        <pc:picChg chg="add del mod">
          <ac:chgData name="Roth, Dan" userId="18da4c67-dd89-43a7-9856-8592f867a23c" providerId="ADAL" clId="{FDCED24F-72F2-4841-AC4A-566744E1A973}" dt="2021-10-28T14:26:09.575" v="10729" actId="478"/>
          <ac:picMkLst>
            <pc:docMk/>
            <pc:sldMk cId="4023614369" sldId="1903"/>
            <ac:picMk id="22" creationId="{BED4367E-1EE4-4F53-A35F-972F21F6B9B9}"/>
          </ac:picMkLst>
        </pc:picChg>
        <pc:cxnChg chg="add mod">
          <ac:chgData name="Roth, Dan" userId="18da4c67-dd89-43a7-9856-8592f867a23c" providerId="ADAL" clId="{FDCED24F-72F2-4841-AC4A-566744E1A973}" dt="2021-10-28T00:58:21.895" v="7428" actId="208"/>
          <ac:cxnSpMkLst>
            <pc:docMk/>
            <pc:sldMk cId="4023614369" sldId="1903"/>
            <ac:cxnSpMk id="13" creationId="{C1E89E97-682A-4D6F-9C7A-72DA9F64DE4A}"/>
          </ac:cxnSpMkLst>
        </pc:cxnChg>
        <pc:cxnChg chg="add mod">
          <ac:chgData name="Roth, Dan" userId="18da4c67-dd89-43a7-9856-8592f867a23c" providerId="ADAL" clId="{FDCED24F-72F2-4841-AC4A-566744E1A973}" dt="2021-10-28T00:57:43.940" v="7425" actId="14100"/>
          <ac:cxnSpMkLst>
            <pc:docMk/>
            <pc:sldMk cId="4023614369" sldId="1903"/>
            <ac:cxnSpMk id="15" creationId="{19159BDE-86D8-4F55-AB5B-0C198FF534B4}"/>
          </ac:cxnSpMkLst>
        </pc:cxnChg>
      </pc:sldChg>
      <pc:sldChg chg="addSp modSp new mod ord">
        <pc:chgData name="Roth, Dan" userId="18da4c67-dd89-43a7-9856-8592f867a23c" providerId="ADAL" clId="{FDCED24F-72F2-4841-AC4A-566744E1A973}" dt="2021-10-28T06:37:26.225" v="10483" actId="20578"/>
        <pc:sldMkLst>
          <pc:docMk/>
          <pc:sldMk cId="889126094" sldId="1904"/>
        </pc:sldMkLst>
        <pc:spChg chg="add mod">
          <ac:chgData name="Roth, Dan" userId="18da4c67-dd89-43a7-9856-8592f867a23c" providerId="ADAL" clId="{FDCED24F-72F2-4841-AC4A-566744E1A973}" dt="2021-10-28T06:24:01.676" v="10099" actId="1076"/>
          <ac:spMkLst>
            <pc:docMk/>
            <pc:sldMk cId="889126094" sldId="1904"/>
            <ac:spMk id="7" creationId="{A9392564-091B-43D8-B592-4AD1DA808450}"/>
          </ac:spMkLst>
        </pc:spChg>
        <pc:picChg chg="add mod">
          <ac:chgData name="Roth, Dan" userId="18da4c67-dd89-43a7-9856-8592f867a23c" providerId="ADAL" clId="{FDCED24F-72F2-4841-AC4A-566744E1A973}" dt="2021-10-28T06:23:34.123" v="10096" actId="1076"/>
          <ac:picMkLst>
            <pc:docMk/>
            <pc:sldMk cId="889126094" sldId="1904"/>
            <ac:picMk id="5" creationId="{CD633D6D-57A0-42F0-AF8F-8D0FA82DE324}"/>
          </ac:picMkLst>
        </pc:picChg>
      </pc:sldChg>
      <pc:sldMasterChg chg="addSp modSp mod modSldLayout">
        <pc:chgData name="Roth, Dan" userId="18da4c67-dd89-43a7-9856-8592f867a23c" providerId="ADAL" clId="{FDCED24F-72F2-4841-AC4A-566744E1A973}" dt="2021-10-27T19:34:58.585" v="2744" actId="12788"/>
        <pc:sldMasterMkLst>
          <pc:docMk/>
          <pc:sldMasterMk cId="139450675" sldId="2147483660"/>
        </pc:sldMasterMkLst>
        <pc:picChg chg="mod">
          <ac:chgData name="Roth, Dan" userId="18da4c67-dd89-43a7-9856-8592f867a23c" providerId="ADAL" clId="{FDCED24F-72F2-4841-AC4A-566744E1A973}" dt="2021-10-27T03:35:35.470" v="227" actId="1038"/>
          <ac:picMkLst>
            <pc:docMk/>
            <pc:sldMasterMk cId="139450675" sldId="2147483660"/>
            <ac:picMk id="8" creationId="{00000000-0000-0000-0000-000000000000}"/>
          </ac:picMkLst>
        </pc:picChg>
        <pc:picChg chg="mod">
          <ac:chgData name="Roth, Dan" userId="18da4c67-dd89-43a7-9856-8592f867a23c" providerId="ADAL" clId="{FDCED24F-72F2-4841-AC4A-566744E1A973}" dt="2021-10-27T03:35:43.478" v="241" actId="1038"/>
          <ac:picMkLst>
            <pc:docMk/>
            <pc:sldMasterMk cId="139450675" sldId="2147483660"/>
            <ac:picMk id="9" creationId="{00000000-0000-0000-0000-000000000000}"/>
          </ac:picMkLst>
        </pc:picChg>
        <pc:picChg chg="add mod">
          <ac:chgData name="Roth, Dan" userId="18da4c67-dd89-43a7-9856-8592f867a23c" providerId="ADAL" clId="{FDCED24F-72F2-4841-AC4A-566744E1A973}" dt="2021-10-27T03:35:26.297" v="215" actId="14100"/>
          <ac:picMkLst>
            <pc:docMk/>
            <pc:sldMasterMk cId="139450675" sldId="2147483660"/>
            <ac:picMk id="2050" creationId="{FA0686E3-FE03-4399-B8AF-398B0493C24E}"/>
          </ac:picMkLst>
        </pc:picChg>
        <pc:sldLayoutChg chg="addSp modSp mod">
          <pc:chgData name="Roth, Dan" userId="18da4c67-dd89-43a7-9856-8592f867a23c" providerId="ADAL" clId="{FDCED24F-72F2-4841-AC4A-566744E1A973}" dt="2021-10-27T19:34:58.585" v="2744" actId="12788"/>
          <pc:sldLayoutMkLst>
            <pc:docMk/>
            <pc:sldMasterMk cId="139450675" sldId="2147483660"/>
            <pc:sldLayoutMk cId="842835848" sldId="2147483661"/>
          </pc:sldLayoutMkLst>
          <pc:grpChg chg="add mod">
            <ac:chgData name="Roth, Dan" userId="18da4c67-dd89-43a7-9856-8592f867a23c" providerId="ADAL" clId="{FDCED24F-72F2-4841-AC4A-566744E1A973}" dt="2021-10-27T19:34:58.585" v="2744" actId="12788"/>
            <ac:grpSpMkLst>
              <pc:docMk/>
              <pc:sldMasterMk cId="139450675" sldId="2147483660"/>
              <pc:sldLayoutMk cId="842835848" sldId="2147483661"/>
              <ac:grpSpMk id="4" creationId="{147F0818-3E56-4E48-9494-2B798D919845}"/>
            </ac:grpSpMkLst>
          </pc:grpChg>
          <pc:picChg chg="mod">
            <ac:chgData name="Roth, Dan" userId="18da4c67-dd89-43a7-9856-8592f867a23c" providerId="ADAL" clId="{FDCED24F-72F2-4841-AC4A-566744E1A973}" dt="2021-10-27T19:34:58.585" v="2744" actId="12788"/>
            <ac:picMkLst>
              <pc:docMk/>
              <pc:sldMasterMk cId="139450675" sldId="2147483660"/>
              <pc:sldLayoutMk cId="842835848" sldId="2147483661"/>
              <ac:picMk id="8" creationId="{00000000-0000-0000-0000-000000000000}"/>
            </ac:picMkLst>
          </pc:picChg>
          <pc:picChg chg="mod">
            <ac:chgData name="Roth, Dan" userId="18da4c67-dd89-43a7-9856-8592f867a23c" providerId="ADAL" clId="{FDCED24F-72F2-4841-AC4A-566744E1A973}" dt="2021-10-27T19:34:58.585" v="2744" actId="12788"/>
            <ac:picMkLst>
              <pc:docMk/>
              <pc:sldMasterMk cId="139450675" sldId="2147483660"/>
              <pc:sldLayoutMk cId="842835848" sldId="2147483661"/>
              <ac:picMk id="9" creationId="{00000000-0000-0000-0000-000000000000}"/>
            </ac:picMkLst>
          </pc:picChg>
          <pc:picChg chg="add mod">
            <ac:chgData name="Roth, Dan" userId="18da4c67-dd89-43a7-9856-8592f867a23c" providerId="ADAL" clId="{FDCED24F-72F2-4841-AC4A-566744E1A973}" dt="2021-10-27T19:34:58.585" v="2744" actId="12788"/>
            <ac:picMkLst>
              <pc:docMk/>
              <pc:sldMasterMk cId="139450675" sldId="2147483660"/>
              <pc:sldLayoutMk cId="842835848" sldId="2147483661"/>
              <ac:picMk id="10" creationId="{437684F4-6A5D-43D1-B5D9-38EA11FB99F5}"/>
            </ac:picMkLst>
          </pc:picChg>
        </pc:sldLayoutChg>
        <pc:sldLayoutChg chg="addSp delSp modSp">
          <pc:chgData name="Roth, Dan" userId="18da4c67-dd89-43a7-9856-8592f867a23c" providerId="ADAL" clId="{FDCED24F-72F2-4841-AC4A-566744E1A973}" dt="2021-10-27T03:34:28.620" v="170"/>
          <pc:sldLayoutMkLst>
            <pc:docMk/>
            <pc:sldMasterMk cId="139450675" sldId="2147483660"/>
            <pc:sldLayoutMk cId="739961724" sldId="2147483662"/>
          </pc:sldLayoutMkLst>
          <pc:picChg chg="add del mod">
            <ac:chgData name="Roth, Dan" userId="18da4c67-dd89-43a7-9856-8592f867a23c" providerId="ADAL" clId="{FDCED24F-72F2-4841-AC4A-566744E1A973}" dt="2021-10-27T03:34:28.620" v="170"/>
            <ac:picMkLst>
              <pc:docMk/>
              <pc:sldMasterMk cId="139450675" sldId="2147483660"/>
              <pc:sldLayoutMk cId="739961724" sldId="2147483662"/>
              <ac:picMk id="1026" creationId="{B8C1E37E-EFCD-4C45-924B-14AB8EFE4F0A}"/>
            </ac:picMkLst>
          </pc:picChg>
        </pc:sldLayoutChg>
      </pc:sldMasterChg>
      <pc:sldMasterChg chg="del delSldLayout">
        <pc:chgData name="Roth, Dan" userId="18da4c67-dd89-43a7-9856-8592f867a23c" providerId="ADAL" clId="{FDCED24F-72F2-4841-AC4A-566744E1A973}" dt="2021-10-28T06:27:21.159" v="10179" actId="47"/>
        <pc:sldMasterMkLst>
          <pc:docMk/>
          <pc:sldMasterMk cId="1581004255" sldId="2147483671"/>
        </pc:sldMasterMkLst>
        <pc:sldLayoutChg chg="del">
          <pc:chgData name="Roth, Dan" userId="18da4c67-dd89-43a7-9856-8592f867a23c" providerId="ADAL" clId="{FDCED24F-72F2-4841-AC4A-566744E1A973}" dt="2021-10-28T06:27:21.159" v="10179" actId="47"/>
          <pc:sldLayoutMkLst>
            <pc:docMk/>
            <pc:sldMasterMk cId="1581004255" sldId="2147483671"/>
            <pc:sldLayoutMk cId="1018844329" sldId="2147483672"/>
          </pc:sldLayoutMkLst>
        </pc:sldLayoutChg>
        <pc:sldLayoutChg chg="del">
          <pc:chgData name="Roth, Dan" userId="18da4c67-dd89-43a7-9856-8592f867a23c" providerId="ADAL" clId="{FDCED24F-72F2-4841-AC4A-566744E1A973}" dt="2021-10-28T06:27:21.159" v="10179" actId="47"/>
          <pc:sldLayoutMkLst>
            <pc:docMk/>
            <pc:sldMasterMk cId="1581004255" sldId="2147483671"/>
            <pc:sldLayoutMk cId="719049000" sldId="2147483673"/>
          </pc:sldLayoutMkLst>
        </pc:sldLayoutChg>
        <pc:sldLayoutChg chg="del">
          <pc:chgData name="Roth, Dan" userId="18da4c67-dd89-43a7-9856-8592f867a23c" providerId="ADAL" clId="{FDCED24F-72F2-4841-AC4A-566744E1A973}" dt="2021-10-28T06:27:21.159" v="10179" actId="47"/>
          <pc:sldLayoutMkLst>
            <pc:docMk/>
            <pc:sldMasterMk cId="1581004255" sldId="2147483671"/>
            <pc:sldLayoutMk cId="2428970940" sldId="2147483674"/>
          </pc:sldLayoutMkLst>
        </pc:sldLayoutChg>
        <pc:sldLayoutChg chg="del">
          <pc:chgData name="Roth, Dan" userId="18da4c67-dd89-43a7-9856-8592f867a23c" providerId="ADAL" clId="{FDCED24F-72F2-4841-AC4A-566744E1A973}" dt="2021-10-28T06:27:21.159" v="10179" actId="47"/>
          <pc:sldLayoutMkLst>
            <pc:docMk/>
            <pc:sldMasterMk cId="1581004255" sldId="2147483671"/>
            <pc:sldLayoutMk cId="1885463739" sldId="2147483675"/>
          </pc:sldLayoutMkLst>
        </pc:sldLayoutChg>
        <pc:sldLayoutChg chg="del">
          <pc:chgData name="Roth, Dan" userId="18da4c67-dd89-43a7-9856-8592f867a23c" providerId="ADAL" clId="{FDCED24F-72F2-4841-AC4A-566744E1A973}" dt="2021-10-28T06:27:21.159" v="10179" actId="47"/>
          <pc:sldLayoutMkLst>
            <pc:docMk/>
            <pc:sldMasterMk cId="1581004255" sldId="2147483671"/>
            <pc:sldLayoutMk cId="70547884" sldId="2147483676"/>
          </pc:sldLayoutMkLst>
        </pc:sldLayoutChg>
        <pc:sldLayoutChg chg="del">
          <pc:chgData name="Roth, Dan" userId="18da4c67-dd89-43a7-9856-8592f867a23c" providerId="ADAL" clId="{FDCED24F-72F2-4841-AC4A-566744E1A973}" dt="2021-10-28T06:27:21.159" v="10179" actId="47"/>
          <pc:sldLayoutMkLst>
            <pc:docMk/>
            <pc:sldMasterMk cId="1581004255" sldId="2147483671"/>
            <pc:sldLayoutMk cId="2694593509" sldId="2147483677"/>
          </pc:sldLayoutMkLst>
        </pc:sldLayoutChg>
        <pc:sldLayoutChg chg="del">
          <pc:chgData name="Roth, Dan" userId="18da4c67-dd89-43a7-9856-8592f867a23c" providerId="ADAL" clId="{FDCED24F-72F2-4841-AC4A-566744E1A973}" dt="2021-10-28T06:27:21.159" v="10179" actId="47"/>
          <pc:sldLayoutMkLst>
            <pc:docMk/>
            <pc:sldMasterMk cId="1581004255" sldId="2147483671"/>
            <pc:sldLayoutMk cId="512094916" sldId="2147483678"/>
          </pc:sldLayoutMkLst>
        </pc:sldLayoutChg>
      </pc:sldMasterChg>
    </pc:docChg>
  </pc:docChgLst>
  <pc:docChgLst>
    <pc:chgData name="Roth, Dan" userId="18da4c67-dd89-43a7-9856-8592f867a23c" providerId="ADAL" clId="{0D006057-E353-4845-B410-B33B360AF8A0}"/>
    <pc:docChg chg="undo custSel addSld delSld modSld modSection">
      <pc:chgData name="Roth, Dan" userId="18da4c67-dd89-43a7-9856-8592f867a23c" providerId="ADAL" clId="{0D006057-E353-4845-B410-B33B360AF8A0}" dt="2020-02-28T15:31:02.898" v="1541"/>
      <pc:docMkLst>
        <pc:docMk/>
      </pc:docMkLst>
      <pc:sldChg chg="del">
        <pc:chgData name="Roth, Dan" userId="18da4c67-dd89-43a7-9856-8592f867a23c" providerId="ADAL" clId="{0D006057-E353-4845-B410-B33B360AF8A0}" dt="2020-02-27T00:13:16.521" v="1246" actId="47"/>
        <pc:sldMkLst>
          <pc:docMk/>
          <pc:sldMk cId="1565855242" sldId="281"/>
        </pc:sldMkLst>
      </pc:sldChg>
      <pc:sldChg chg="del">
        <pc:chgData name="Roth, Dan" userId="18da4c67-dd89-43a7-9856-8592f867a23c" providerId="ADAL" clId="{0D006057-E353-4845-B410-B33B360AF8A0}" dt="2020-02-27T00:13:16.521" v="1246" actId="47"/>
        <pc:sldMkLst>
          <pc:docMk/>
          <pc:sldMk cId="1844681746" sldId="282"/>
        </pc:sldMkLst>
      </pc:sldChg>
      <pc:sldChg chg="del">
        <pc:chgData name="Roth, Dan" userId="18da4c67-dd89-43a7-9856-8592f867a23c" providerId="ADAL" clId="{0D006057-E353-4845-B410-B33B360AF8A0}" dt="2020-02-27T00:13:16.521" v="1246" actId="47"/>
        <pc:sldMkLst>
          <pc:docMk/>
          <pc:sldMk cId="2734713411" sldId="283"/>
        </pc:sldMkLst>
      </pc:sldChg>
      <pc:sldChg chg="del">
        <pc:chgData name="Roth, Dan" userId="18da4c67-dd89-43a7-9856-8592f867a23c" providerId="ADAL" clId="{0D006057-E353-4845-B410-B33B360AF8A0}" dt="2020-02-27T00:13:16.521" v="1246" actId="47"/>
        <pc:sldMkLst>
          <pc:docMk/>
          <pc:sldMk cId="575945058" sldId="284"/>
        </pc:sldMkLst>
      </pc:sldChg>
      <pc:sldChg chg="modSp mod">
        <pc:chgData name="Roth, Dan" userId="18da4c67-dd89-43a7-9856-8592f867a23c" providerId="ADAL" clId="{0D006057-E353-4845-B410-B33B360AF8A0}" dt="2020-02-28T14:47:06.661" v="1254" actId="12788"/>
        <pc:sldMkLst>
          <pc:docMk/>
          <pc:sldMk cId="144345531" sldId="385"/>
        </pc:sldMkLst>
        <pc:spChg chg="mod">
          <ac:chgData name="Roth, Dan" userId="18da4c67-dd89-43a7-9856-8592f867a23c" providerId="ADAL" clId="{0D006057-E353-4845-B410-B33B360AF8A0}" dt="2020-02-28T14:47:06.661" v="1254" actId="12788"/>
          <ac:spMkLst>
            <pc:docMk/>
            <pc:sldMk cId="144345531" sldId="385"/>
            <ac:spMk id="50178" creationId="{00000000-0000-0000-0000-000000000000}"/>
          </ac:spMkLst>
        </pc:spChg>
        <pc:spChg chg="mod">
          <ac:chgData name="Roth, Dan" userId="18da4c67-dd89-43a7-9856-8592f867a23c" providerId="ADAL" clId="{0D006057-E353-4845-B410-B33B360AF8A0}" dt="2020-02-28T14:47:06.661" v="1254" actId="12788"/>
          <ac:spMkLst>
            <pc:docMk/>
            <pc:sldMk cId="144345531" sldId="385"/>
            <ac:spMk id="50180" creationId="{00000000-0000-0000-0000-000000000000}"/>
          </ac:spMkLst>
        </pc:spChg>
        <pc:spChg chg="mod">
          <ac:chgData name="Roth, Dan" userId="18da4c67-dd89-43a7-9856-8592f867a23c" providerId="ADAL" clId="{0D006057-E353-4845-B410-B33B360AF8A0}" dt="2020-02-28T14:47:06.661" v="1254" actId="12788"/>
          <ac:spMkLst>
            <pc:docMk/>
            <pc:sldMk cId="144345531" sldId="385"/>
            <ac:spMk id="50181" creationId="{00000000-0000-0000-0000-000000000000}"/>
          </ac:spMkLst>
        </pc:spChg>
      </pc:sldChg>
      <pc:sldChg chg="modSp mod">
        <pc:chgData name="Roth, Dan" userId="18da4c67-dd89-43a7-9856-8592f867a23c" providerId="ADAL" clId="{0D006057-E353-4845-B410-B33B360AF8A0}" dt="2020-02-28T14:55:33.435" v="1270" actId="113"/>
        <pc:sldMkLst>
          <pc:docMk/>
          <pc:sldMk cId="665106831" sldId="404"/>
        </pc:sldMkLst>
        <pc:spChg chg="mod">
          <ac:chgData name="Roth, Dan" userId="18da4c67-dd89-43a7-9856-8592f867a23c" providerId="ADAL" clId="{0D006057-E353-4845-B410-B33B360AF8A0}" dt="2020-02-28T14:53:26.577" v="1257" actId="554"/>
          <ac:spMkLst>
            <pc:docMk/>
            <pc:sldMk cId="665106831" sldId="404"/>
            <ac:spMk id="10" creationId="{E902638C-9BE5-4948-8222-8B3966AF44B7}"/>
          </ac:spMkLst>
        </pc:spChg>
        <pc:spChg chg="mod">
          <ac:chgData name="Roth, Dan" userId="18da4c67-dd89-43a7-9856-8592f867a23c" providerId="ADAL" clId="{0D006057-E353-4845-B410-B33B360AF8A0}" dt="2020-02-28T14:54:39.628" v="1269" actId="20577"/>
          <ac:spMkLst>
            <pc:docMk/>
            <pc:sldMk cId="665106831" sldId="404"/>
            <ac:spMk id="11" creationId="{D538FEFF-D98F-6C44-B721-18837FD80C52}"/>
          </ac:spMkLst>
        </pc:spChg>
        <pc:spChg chg="mod">
          <ac:chgData name="Roth, Dan" userId="18da4c67-dd89-43a7-9856-8592f867a23c" providerId="ADAL" clId="{0D006057-E353-4845-B410-B33B360AF8A0}" dt="2020-02-28T14:55:33.435" v="1270" actId="113"/>
          <ac:spMkLst>
            <pc:docMk/>
            <pc:sldMk cId="665106831" sldId="404"/>
            <ac:spMk id="14" creationId="{8CBC937B-C40E-42FF-9C17-CA81D5AF81DD}"/>
          </ac:spMkLst>
        </pc:spChg>
      </pc:sldChg>
      <pc:sldChg chg="modSp">
        <pc:chgData name="Roth, Dan" userId="18da4c67-dd89-43a7-9856-8592f867a23c" providerId="ADAL" clId="{0D006057-E353-4845-B410-B33B360AF8A0}" dt="2020-02-27T00:01:29.271" v="1027" actId="113"/>
        <pc:sldMkLst>
          <pc:docMk/>
          <pc:sldMk cId="2964391796" sldId="407"/>
        </pc:sldMkLst>
        <pc:spChg chg="mod">
          <ac:chgData name="Roth, Dan" userId="18da4c67-dd89-43a7-9856-8592f867a23c" providerId="ADAL" clId="{0D006057-E353-4845-B410-B33B360AF8A0}" dt="2020-02-27T00:01:29.271" v="1027" actId="113"/>
          <ac:spMkLst>
            <pc:docMk/>
            <pc:sldMk cId="2964391796" sldId="407"/>
            <ac:spMk id="3" creationId="{81D9A304-90FE-4779-83AC-56E4550BC0FC}"/>
          </ac:spMkLst>
        </pc:spChg>
      </pc:sldChg>
      <pc:sldChg chg="modSp mod">
        <pc:chgData name="Roth, Dan" userId="18da4c67-dd89-43a7-9856-8592f867a23c" providerId="ADAL" clId="{0D006057-E353-4845-B410-B33B360AF8A0}" dt="2020-02-27T00:04:16.410" v="1035" actId="14100"/>
        <pc:sldMkLst>
          <pc:docMk/>
          <pc:sldMk cId="4144186986" sldId="426"/>
        </pc:sldMkLst>
        <pc:spChg chg="mod">
          <ac:chgData name="Roth, Dan" userId="18da4c67-dd89-43a7-9856-8592f867a23c" providerId="ADAL" clId="{0D006057-E353-4845-B410-B33B360AF8A0}" dt="2020-02-27T00:04:16.410" v="1035" actId="14100"/>
          <ac:spMkLst>
            <pc:docMk/>
            <pc:sldMk cId="4144186986" sldId="426"/>
            <ac:spMk id="18" creationId="{137C0229-2B3B-CC45-8739-60B7C76CBF30}"/>
          </ac:spMkLst>
        </pc:spChg>
      </pc:sldChg>
      <pc:sldChg chg="del">
        <pc:chgData name="Roth, Dan" userId="18da4c67-dd89-43a7-9856-8592f867a23c" providerId="ADAL" clId="{0D006057-E353-4845-B410-B33B360AF8A0}" dt="2020-02-27T00:13:16.521" v="1246" actId="47"/>
        <pc:sldMkLst>
          <pc:docMk/>
          <pc:sldMk cId="216908841" sldId="430"/>
        </pc:sldMkLst>
      </pc:sldChg>
      <pc:sldChg chg="del">
        <pc:chgData name="Roth, Dan" userId="18da4c67-dd89-43a7-9856-8592f867a23c" providerId="ADAL" clId="{0D006057-E353-4845-B410-B33B360AF8A0}" dt="2020-02-27T00:13:16.521" v="1246" actId="47"/>
        <pc:sldMkLst>
          <pc:docMk/>
          <pc:sldMk cId="1613931512" sldId="437"/>
        </pc:sldMkLst>
      </pc:sldChg>
      <pc:sldChg chg="del">
        <pc:chgData name="Roth, Dan" userId="18da4c67-dd89-43a7-9856-8592f867a23c" providerId="ADAL" clId="{0D006057-E353-4845-B410-B33B360AF8A0}" dt="2020-02-27T00:13:16.521" v="1246" actId="47"/>
        <pc:sldMkLst>
          <pc:docMk/>
          <pc:sldMk cId="2776164316" sldId="441"/>
        </pc:sldMkLst>
      </pc:sldChg>
      <pc:sldChg chg="del">
        <pc:chgData name="Roth, Dan" userId="18da4c67-dd89-43a7-9856-8592f867a23c" providerId="ADAL" clId="{0D006057-E353-4845-B410-B33B360AF8A0}" dt="2020-02-27T00:13:16.521" v="1246" actId="47"/>
        <pc:sldMkLst>
          <pc:docMk/>
          <pc:sldMk cId="3071081106" sldId="448"/>
        </pc:sldMkLst>
      </pc:sldChg>
      <pc:sldChg chg="del">
        <pc:chgData name="Roth, Dan" userId="18da4c67-dd89-43a7-9856-8592f867a23c" providerId="ADAL" clId="{0D006057-E353-4845-B410-B33B360AF8A0}" dt="2020-02-27T00:13:16.521" v="1246" actId="47"/>
        <pc:sldMkLst>
          <pc:docMk/>
          <pc:sldMk cId="3672234010" sldId="456"/>
        </pc:sldMkLst>
      </pc:sldChg>
      <pc:sldChg chg="del">
        <pc:chgData name="Roth, Dan" userId="18da4c67-dd89-43a7-9856-8592f867a23c" providerId="ADAL" clId="{0D006057-E353-4845-B410-B33B360AF8A0}" dt="2020-02-27T00:13:16.521" v="1246" actId="47"/>
        <pc:sldMkLst>
          <pc:docMk/>
          <pc:sldMk cId="3519590558" sldId="498"/>
        </pc:sldMkLst>
      </pc:sldChg>
      <pc:sldChg chg="del">
        <pc:chgData name="Roth, Dan" userId="18da4c67-dd89-43a7-9856-8592f867a23c" providerId="ADAL" clId="{0D006057-E353-4845-B410-B33B360AF8A0}" dt="2020-02-27T00:13:16.521" v="1246" actId="47"/>
        <pc:sldMkLst>
          <pc:docMk/>
          <pc:sldMk cId="3010260867" sldId="517"/>
        </pc:sldMkLst>
      </pc:sldChg>
      <pc:sldChg chg="del">
        <pc:chgData name="Roth, Dan" userId="18da4c67-dd89-43a7-9856-8592f867a23c" providerId="ADAL" clId="{0D006057-E353-4845-B410-B33B360AF8A0}" dt="2020-02-27T00:13:16.521" v="1246" actId="47"/>
        <pc:sldMkLst>
          <pc:docMk/>
          <pc:sldMk cId="2450023312" sldId="526"/>
        </pc:sldMkLst>
      </pc:sldChg>
      <pc:sldChg chg="add del">
        <pc:chgData name="Roth, Dan" userId="18da4c67-dd89-43a7-9856-8592f867a23c" providerId="ADAL" clId="{0D006057-E353-4845-B410-B33B360AF8A0}" dt="2020-02-28T15:03:37.519" v="1344"/>
        <pc:sldMkLst>
          <pc:docMk/>
          <pc:sldMk cId="3543328734" sldId="560"/>
        </pc:sldMkLst>
      </pc:sldChg>
      <pc:sldChg chg="del">
        <pc:chgData name="Roth, Dan" userId="18da4c67-dd89-43a7-9856-8592f867a23c" providerId="ADAL" clId="{0D006057-E353-4845-B410-B33B360AF8A0}" dt="2020-02-27T00:13:16.521" v="1246" actId="47"/>
        <pc:sldMkLst>
          <pc:docMk/>
          <pc:sldMk cId="164226472" sldId="588"/>
        </pc:sldMkLst>
      </pc:sldChg>
      <pc:sldChg chg="del">
        <pc:chgData name="Roth, Dan" userId="18da4c67-dd89-43a7-9856-8592f867a23c" providerId="ADAL" clId="{0D006057-E353-4845-B410-B33B360AF8A0}" dt="2020-02-27T00:13:16.521" v="1246" actId="47"/>
        <pc:sldMkLst>
          <pc:docMk/>
          <pc:sldMk cId="1173615815" sldId="590"/>
        </pc:sldMkLst>
      </pc:sldChg>
      <pc:sldChg chg="del">
        <pc:chgData name="Roth, Dan" userId="18da4c67-dd89-43a7-9856-8592f867a23c" providerId="ADAL" clId="{0D006057-E353-4845-B410-B33B360AF8A0}" dt="2020-02-27T00:13:16.521" v="1246" actId="47"/>
        <pc:sldMkLst>
          <pc:docMk/>
          <pc:sldMk cId="1439283589" sldId="624"/>
        </pc:sldMkLst>
      </pc:sldChg>
      <pc:sldChg chg="del">
        <pc:chgData name="Roth, Dan" userId="18da4c67-dd89-43a7-9856-8592f867a23c" providerId="ADAL" clId="{0D006057-E353-4845-B410-B33B360AF8A0}" dt="2020-02-27T00:13:16.521" v="1246" actId="47"/>
        <pc:sldMkLst>
          <pc:docMk/>
          <pc:sldMk cId="1972853996" sldId="677"/>
        </pc:sldMkLst>
      </pc:sldChg>
      <pc:sldChg chg="del">
        <pc:chgData name="Roth, Dan" userId="18da4c67-dd89-43a7-9856-8592f867a23c" providerId="ADAL" clId="{0D006057-E353-4845-B410-B33B360AF8A0}" dt="2020-02-27T00:13:16.521" v="1246" actId="47"/>
        <pc:sldMkLst>
          <pc:docMk/>
          <pc:sldMk cId="2150309772" sldId="744"/>
        </pc:sldMkLst>
      </pc:sldChg>
      <pc:sldChg chg="del">
        <pc:chgData name="Roth, Dan" userId="18da4c67-dd89-43a7-9856-8592f867a23c" providerId="ADAL" clId="{0D006057-E353-4845-B410-B33B360AF8A0}" dt="2020-02-27T00:13:16.521" v="1246" actId="47"/>
        <pc:sldMkLst>
          <pc:docMk/>
          <pc:sldMk cId="2753567696" sldId="754"/>
        </pc:sldMkLst>
      </pc:sldChg>
      <pc:sldChg chg="add">
        <pc:chgData name="Roth, Dan" userId="18da4c67-dd89-43a7-9856-8592f867a23c" providerId="ADAL" clId="{0D006057-E353-4845-B410-B33B360AF8A0}" dt="2020-02-26T23:50:25.470" v="762"/>
        <pc:sldMkLst>
          <pc:docMk/>
          <pc:sldMk cId="959323273" sldId="756"/>
        </pc:sldMkLst>
      </pc:sldChg>
      <pc:sldChg chg="del">
        <pc:chgData name="Roth, Dan" userId="18da4c67-dd89-43a7-9856-8592f867a23c" providerId="ADAL" clId="{0D006057-E353-4845-B410-B33B360AF8A0}" dt="2020-02-27T00:13:16.521" v="1246" actId="47"/>
        <pc:sldMkLst>
          <pc:docMk/>
          <pc:sldMk cId="4176264548" sldId="764"/>
        </pc:sldMkLst>
      </pc:sldChg>
      <pc:sldChg chg="del">
        <pc:chgData name="Roth, Dan" userId="18da4c67-dd89-43a7-9856-8592f867a23c" providerId="ADAL" clId="{0D006057-E353-4845-B410-B33B360AF8A0}" dt="2020-02-27T00:13:16.521" v="1246" actId="47"/>
        <pc:sldMkLst>
          <pc:docMk/>
          <pc:sldMk cId="446786440" sldId="765"/>
        </pc:sldMkLst>
      </pc:sldChg>
      <pc:sldChg chg="modSp">
        <pc:chgData name="Roth, Dan" userId="18da4c67-dd89-43a7-9856-8592f867a23c" providerId="ADAL" clId="{0D006057-E353-4845-B410-B33B360AF8A0}" dt="2020-02-26T20:48:51.676" v="93" actId="20577"/>
        <pc:sldMkLst>
          <pc:docMk/>
          <pc:sldMk cId="3887229194" sldId="766"/>
        </pc:sldMkLst>
        <pc:spChg chg="mod">
          <ac:chgData name="Roth, Dan" userId="18da4c67-dd89-43a7-9856-8592f867a23c" providerId="ADAL" clId="{0D006057-E353-4845-B410-B33B360AF8A0}" dt="2020-02-26T20:48:51.676" v="93" actId="20577"/>
          <ac:spMkLst>
            <pc:docMk/>
            <pc:sldMk cId="3887229194" sldId="766"/>
            <ac:spMk id="7" creationId="{887A8E54-E582-4D3A-8170-6A536B6ECF79}"/>
          </ac:spMkLst>
        </pc:spChg>
      </pc:sldChg>
      <pc:sldChg chg="del">
        <pc:chgData name="Roth, Dan" userId="18da4c67-dd89-43a7-9856-8592f867a23c" providerId="ADAL" clId="{0D006057-E353-4845-B410-B33B360AF8A0}" dt="2020-02-27T00:13:16.521" v="1246" actId="47"/>
        <pc:sldMkLst>
          <pc:docMk/>
          <pc:sldMk cId="514667872" sldId="784"/>
        </pc:sldMkLst>
      </pc:sldChg>
      <pc:sldChg chg="del">
        <pc:chgData name="Roth, Dan" userId="18da4c67-dd89-43a7-9856-8592f867a23c" providerId="ADAL" clId="{0D006057-E353-4845-B410-B33B360AF8A0}" dt="2020-02-27T00:13:16.521" v="1246" actId="47"/>
        <pc:sldMkLst>
          <pc:docMk/>
          <pc:sldMk cId="3785013207" sldId="785"/>
        </pc:sldMkLst>
      </pc:sldChg>
      <pc:sldChg chg="del">
        <pc:chgData name="Roth, Dan" userId="18da4c67-dd89-43a7-9856-8592f867a23c" providerId="ADAL" clId="{0D006057-E353-4845-B410-B33B360AF8A0}" dt="2020-02-27T00:13:16.521" v="1246" actId="47"/>
        <pc:sldMkLst>
          <pc:docMk/>
          <pc:sldMk cId="3182884371" sldId="786"/>
        </pc:sldMkLst>
      </pc:sldChg>
      <pc:sldChg chg="del">
        <pc:chgData name="Roth, Dan" userId="18da4c67-dd89-43a7-9856-8592f867a23c" providerId="ADAL" clId="{0D006057-E353-4845-B410-B33B360AF8A0}" dt="2020-02-27T00:13:16.521" v="1246" actId="47"/>
        <pc:sldMkLst>
          <pc:docMk/>
          <pc:sldMk cId="1691102134" sldId="792"/>
        </pc:sldMkLst>
      </pc:sldChg>
      <pc:sldChg chg="del">
        <pc:chgData name="Roth, Dan" userId="18da4c67-dd89-43a7-9856-8592f867a23c" providerId="ADAL" clId="{0D006057-E353-4845-B410-B33B360AF8A0}" dt="2020-02-27T00:13:16.521" v="1246" actId="47"/>
        <pc:sldMkLst>
          <pc:docMk/>
          <pc:sldMk cId="2497973301" sldId="793"/>
        </pc:sldMkLst>
      </pc:sldChg>
      <pc:sldChg chg="del">
        <pc:chgData name="Roth, Dan" userId="18da4c67-dd89-43a7-9856-8592f867a23c" providerId="ADAL" clId="{0D006057-E353-4845-B410-B33B360AF8A0}" dt="2020-02-27T00:13:16.521" v="1246" actId="47"/>
        <pc:sldMkLst>
          <pc:docMk/>
          <pc:sldMk cId="2360945601" sldId="794"/>
        </pc:sldMkLst>
      </pc:sldChg>
      <pc:sldChg chg="del">
        <pc:chgData name="Roth, Dan" userId="18da4c67-dd89-43a7-9856-8592f867a23c" providerId="ADAL" clId="{0D006057-E353-4845-B410-B33B360AF8A0}" dt="2020-02-27T00:13:16.521" v="1246" actId="47"/>
        <pc:sldMkLst>
          <pc:docMk/>
          <pc:sldMk cId="3338056154" sldId="795"/>
        </pc:sldMkLst>
      </pc:sldChg>
      <pc:sldChg chg="del">
        <pc:chgData name="Roth, Dan" userId="18da4c67-dd89-43a7-9856-8592f867a23c" providerId="ADAL" clId="{0D006057-E353-4845-B410-B33B360AF8A0}" dt="2020-02-27T00:13:16.521" v="1246" actId="47"/>
        <pc:sldMkLst>
          <pc:docMk/>
          <pc:sldMk cId="1098108280" sldId="815"/>
        </pc:sldMkLst>
      </pc:sldChg>
      <pc:sldChg chg="add">
        <pc:chgData name="Roth, Dan" userId="18da4c67-dd89-43a7-9856-8592f867a23c" providerId="ADAL" clId="{0D006057-E353-4845-B410-B33B360AF8A0}" dt="2020-02-27T00:06:52.322" v="1037"/>
        <pc:sldMkLst>
          <pc:docMk/>
          <pc:sldMk cId="296393412" sldId="816"/>
        </pc:sldMkLst>
      </pc:sldChg>
      <pc:sldChg chg="del">
        <pc:chgData name="Roth, Dan" userId="18da4c67-dd89-43a7-9856-8592f867a23c" providerId="ADAL" clId="{0D006057-E353-4845-B410-B33B360AF8A0}" dt="2020-02-27T00:06:46.073" v="1036" actId="2696"/>
        <pc:sldMkLst>
          <pc:docMk/>
          <pc:sldMk cId="735045587" sldId="816"/>
        </pc:sldMkLst>
      </pc:sldChg>
      <pc:sldChg chg="del">
        <pc:chgData name="Roth, Dan" userId="18da4c67-dd89-43a7-9856-8592f867a23c" providerId="ADAL" clId="{0D006057-E353-4845-B410-B33B360AF8A0}" dt="2020-02-27T00:06:46.073" v="1036" actId="2696"/>
        <pc:sldMkLst>
          <pc:docMk/>
          <pc:sldMk cId="611835475" sldId="817"/>
        </pc:sldMkLst>
      </pc:sldChg>
      <pc:sldChg chg="add">
        <pc:chgData name="Roth, Dan" userId="18da4c67-dd89-43a7-9856-8592f867a23c" providerId="ADAL" clId="{0D006057-E353-4845-B410-B33B360AF8A0}" dt="2020-02-27T00:06:52.322" v="1037"/>
        <pc:sldMkLst>
          <pc:docMk/>
          <pc:sldMk cId="2568224833" sldId="817"/>
        </pc:sldMkLst>
      </pc:sldChg>
      <pc:sldChg chg="modSp mod">
        <pc:chgData name="Roth, Dan" userId="18da4c67-dd89-43a7-9856-8592f867a23c" providerId="ADAL" clId="{0D006057-E353-4845-B410-B33B360AF8A0}" dt="2020-02-28T15:13:18.589" v="1363" actId="14100"/>
        <pc:sldMkLst>
          <pc:docMk/>
          <pc:sldMk cId="3916209527" sldId="820"/>
        </pc:sldMkLst>
        <pc:spChg chg="mod">
          <ac:chgData name="Roth, Dan" userId="18da4c67-dd89-43a7-9856-8592f867a23c" providerId="ADAL" clId="{0D006057-E353-4845-B410-B33B360AF8A0}" dt="2020-02-28T15:13:09.031" v="1362" actId="14100"/>
          <ac:spMkLst>
            <pc:docMk/>
            <pc:sldMk cId="3916209527" sldId="820"/>
            <ac:spMk id="9" creationId="{8FB76CCC-32BE-46A5-98C3-76F94888BB2A}"/>
          </ac:spMkLst>
        </pc:spChg>
        <pc:spChg chg="mod">
          <ac:chgData name="Roth, Dan" userId="18da4c67-dd89-43a7-9856-8592f867a23c" providerId="ADAL" clId="{0D006057-E353-4845-B410-B33B360AF8A0}" dt="2020-02-28T15:13:18.589" v="1363" actId="14100"/>
          <ac:spMkLst>
            <pc:docMk/>
            <pc:sldMk cId="3916209527" sldId="820"/>
            <ac:spMk id="10" creationId="{EB672DB6-E71F-4A70-8541-796EA8A5A547}"/>
          </ac:spMkLst>
        </pc:spChg>
      </pc:sldChg>
      <pc:sldChg chg="del">
        <pc:chgData name="Roth, Dan" userId="18da4c67-dd89-43a7-9856-8592f867a23c" providerId="ADAL" clId="{0D006057-E353-4845-B410-B33B360AF8A0}" dt="2020-02-27T00:13:16.521" v="1246" actId="47"/>
        <pc:sldMkLst>
          <pc:docMk/>
          <pc:sldMk cId="218660089" sldId="831"/>
        </pc:sldMkLst>
      </pc:sldChg>
      <pc:sldChg chg="del">
        <pc:chgData name="Roth, Dan" userId="18da4c67-dd89-43a7-9856-8592f867a23c" providerId="ADAL" clId="{0D006057-E353-4845-B410-B33B360AF8A0}" dt="2020-02-27T00:13:16.521" v="1246" actId="47"/>
        <pc:sldMkLst>
          <pc:docMk/>
          <pc:sldMk cId="3533324032" sldId="832"/>
        </pc:sldMkLst>
      </pc:sldChg>
      <pc:sldChg chg="del">
        <pc:chgData name="Roth, Dan" userId="18da4c67-dd89-43a7-9856-8592f867a23c" providerId="ADAL" clId="{0D006057-E353-4845-B410-B33B360AF8A0}" dt="2020-02-27T00:13:16.521" v="1246" actId="47"/>
        <pc:sldMkLst>
          <pc:docMk/>
          <pc:sldMk cId="50620730" sldId="834"/>
        </pc:sldMkLst>
      </pc:sldChg>
      <pc:sldChg chg="del">
        <pc:chgData name="Roth, Dan" userId="18da4c67-dd89-43a7-9856-8592f867a23c" providerId="ADAL" clId="{0D006057-E353-4845-B410-B33B360AF8A0}" dt="2020-02-27T00:13:16.521" v="1246" actId="47"/>
        <pc:sldMkLst>
          <pc:docMk/>
          <pc:sldMk cId="4239971961" sldId="835"/>
        </pc:sldMkLst>
      </pc:sldChg>
      <pc:sldChg chg="del">
        <pc:chgData name="Roth, Dan" userId="18da4c67-dd89-43a7-9856-8592f867a23c" providerId="ADAL" clId="{0D006057-E353-4845-B410-B33B360AF8A0}" dt="2020-02-27T00:13:16.521" v="1246" actId="47"/>
        <pc:sldMkLst>
          <pc:docMk/>
          <pc:sldMk cId="3834042898" sldId="836"/>
        </pc:sldMkLst>
      </pc:sldChg>
      <pc:sldChg chg="del">
        <pc:chgData name="Roth, Dan" userId="18da4c67-dd89-43a7-9856-8592f867a23c" providerId="ADAL" clId="{0D006057-E353-4845-B410-B33B360AF8A0}" dt="2020-02-27T00:13:16.521" v="1246" actId="47"/>
        <pc:sldMkLst>
          <pc:docMk/>
          <pc:sldMk cId="1953890501" sldId="837"/>
        </pc:sldMkLst>
      </pc:sldChg>
      <pc:sldChg chg="del">
        <pc:chgData name="Roth, Dan" userId="18da4c67-dd89-43a7-9856-8592f867a23c" providerId="ADAL" clId="{0D006057-E353-4845-B410-B33B360AF8A0}" dt="2020-02-27T00:13:16.521" v="1246" actId="47"/>
        <pc:sldMkLst>
          <pc:docMk/>
          <pc:sldMk cId="2299947466" sldId="838"/>
        </pc:sldMkLst>
      </pc:sldChg>
      <pc:sldChg chg="add del">
        <pc:chgData name="Roth, Dan" userId="18da4c67-dd89-43a7-9856-8592f867a23c" providerId="ADAL" clId="{0D006057-E353-4845-B410-B33B360AF8A0}" dt="2020-02-28T15:03:37.519" v="1344"/>
        <pc:sldMkLst>
          <pc:docMk/>
          <pc:sldMk cId="71500761" sldId="857"/>
        </pc:sldMkLst>
      </pc:sldChg>
      <pc:sldChg chg="add del">
        <pc:chgData name="Roth, Dan" userId="18da4c67-dd89-43a7-9856-8592f867a23c" providerId="ADAL" clId="{0D006057-E353-4845-B410-B33B360AF8A0}" dt="2020-02-28T15:03:37.519" v="1344"/>
        <pc:sldMkLst>
          <pc:docMk/>
          <pc:sldMk cId="514521299" sldId="860"/>
        </pc:sldMkLst>
      </pc:sldChg>
      <pc:sldChg chg="add del">
        <pc:chgData name="Roth, Dan" userId="18da4c67-dd89-43a7-9856-8592f867a23c" providerId="ADAL" clId="{0D006057-E353-4845-B410-B33B360AF8A0}" dt="2020-02-28T15:03:37.519" v="1344"/>
        <pc:sldMkLst>
          <pc:docMk/>
          <pc:sldMk cId="1717805384" sldId="1266"/>
        </pc:sldMkLst>
      </pc:sldChg>
      <pc:sldChg chg="add del">
        <pc:chgData name="Roth, Dan" userId="18da4c67-dd89-43a7-9856-8592f867a23c" providerId="ADAL" clId="{0D006057-E353-4845-B410-B33B360AF8A0}" dt="2020-02-28T15:03:37.519" v="1344"/>
        <pc:sldMkLst>
          <pc:docMk/>
          <pc:sldMk cId="1466876474" sldId="1268"/>
        </pc:sldMkLst>
      </pc:sldChg>
      <pc:sldChg chg="add del">
        <pc:chgData name="Roth, Dan" userId="18da4c67-dd89-43a7-9856-8592f867a23c" providerId="ADAL" clId="{0D006057-E353-4845-B410-B33B360AF8A0}" dt="2020-02-28T15:03:37.519" v="1344"/>
        <pc:sldMkLst>
          <pc:docMk/>
          <pc:sldMk cId="2527546393" sldId="1269"/>
        </pc:sldMkLst>
      </pc:sldChg>
      <pc:sldChg chg="del">
        <pc:chgData name="Roth, Dan" userId="18da4c67-dd89-43a7-9856-8592f867a23c" providerId="ADAL" clId="{0D006057-E353-4845-B410-B33B360AF8A0}" dt="2020-02-27T00:13:16.521" v="1246" actId="47"/>
        <pc:sldMkLst>
          <pc:docMk/>
          <pc:sldMk cId="624339271" sldId="1274"/>
        </pc:sldMkLst>
      </pc:sldChg>
      <pc:sldChg chg="del">
        <pc:chgData name="Roth, Dan" userId="18da4c67-dd89-43a7-9856-8592f867a23c" providerId="ADAL" clId="{0D006057-E353-4845-B410-B33B360AF8A0}" dt="2020-02-27T00:13:24.420" v="1247" actId="47"/>
        <pc:sldMkLst>
          <pc:docMk/>
          <pc:sldMk cId="4211555898" sldId="1276"/>
        </pc:sldMkLst>
      </pc:sldChg>
      <pc:sldChg chg="addSp modSp mod modAnim">
        <pc:chgData name="Roth, Dan" userId="18da4c67-dd89-43a7-9856-8592f867a23c" providerId="ADAL" clId="{0D006057-E353-4845-B410-B33B360AF8A0}" dt="2020-02-26T23:33:25.946" v="400" actId="14100"/>
        <pc:sldMkLst>
          <pc:docMk/>
          <pc:sldMk cId="1951640376" sldId="1277"/>
        </pc:sldMkLst>
        <pc:spChg chg="add mod">
          <ac:chgData name="Roth, Dan" userId="18da4c67-dd89-43a7-9856-8592f867a23c" providerId="ADAL" clId="{0D006057-E353-4845-B410-B33B360AF8A0}" dt="2020-02-26T23:33:25.946" v="400" actId="14100"/>
          <ac:spMkLst>
            <pc:docMk/>
            <pc:sldMk cId="1951640376" sldId="1277"/>
            <ac:spMk id="4" creationId="{76A4ECAF-C016-4674-BDF3-5EDAA0D7AA3C}"/>
          </ac:spMkLst>
        </pc:spChg>
        <pc:spChg chg="add mod ord">
          <ac:chgData name="Roth, Dan" userId="18da4c67-dd89-43a7-9856-8592f867a23c" providerId="ADAL" clId="{0D006057-E353-4845-B410-B33B360AF8A0}" dt="2020-02-26T23:30:29.004" v="389" actId="208"/>
          <ac:spMkLst>
            <pc:docMk/>
            <pc:sldMk cId="1951640376" sldId="1277"/>
            <ac:spMk id="28" creationId="{358E1C79-0D6E-4BDF-8F60-3D164D771454}"/>
          </ac:spMkLst>
        </pc:spChg>
      </pc:sldChg>
      <pc:sldChg chg="del">
        <pc:chgData name="Roth, Dan" userId="18da4c67-dd89-43a7-9856-8592f867a23c" providerId="ADAL" clId="{0D006057-E353-4845-B410-B33B360AF8A0}" dt="2020-02-27T00:13:16.521" v="1246" actId="47"/>
        <pc:sldMkLst>
          <pc:docMk/>
          <pc:sldMk cId="1285764961" sldId="1283"/>
        </pc:sldMkLst>
      </pc:sldChg>
      <pc:sldChg chg="del">
        <pc:chgData name="Roth, Dan" userId="18da4c67-dd89-43a7-9856-8592f867a23c" providerId="ADAL" clId="{0D006057-E353-4845-B410-B33B360AF8A0}" dt="2020-02-27T00:13:16.521" v="1246" actId="47"/>
        <pc:sldMkLst>
          <pc:docMk/>
          <pc:sldMk cId="3135463179" sldId="1291"/>
        </pc:sldMkLst>
      </pc:sldChg>
      <pc:sldChg chg="del">
        <pc:chgData name="Roth, Dan" userId="18da4c67-dd89-43a7-9856-8592f867a23c" providerId="ADAL" clId="{0D006057-E353-4845-B410-B33B360AF8A0}" dt="2020-02-27T00:13:16.521" v="1246" actId="47"/>
        <pc:sldMkLst>
          <pc:docMk/>
          <pc:sldMk cId="1817554850" sldId="1404"/>
        </pc:sldMkLst>
      </pc:sldChg>
      <pc:sldChg chg="addSp modSp mod modAnim">
        <pc:chgData name="Roth, Dan" userId="18da4c67-dd89-43a7-9856-8592f867a23c" providerId="ADAL" clId="{0D006057-E353-4845-B410-B33B360AF8A0}" dt="2020-02-26T23:44:57.033" v="758" actId="1036"/>
        <pc:sldMkLst>
          <pc:docMk/>
          <pc:sldMk cId="568115708" sldId="1406"/>
        </pc:sldMkLst>
        <pc:spChg chg="mod">
          <ac:chgData name="Roth, Dan" userId="18da4c67-dd89-43a7-9856-8592f867a23c" providerId="ADAL" clId="{0D006057-E353-4845-B410-B33B360AF8A0}" dt="2020-02-26T23:41:24.412" v="413" actId="1076"/>
          <ac:spMkLst>
            <pc:docMk/>
            <pc:sldMk cId="568115708" sldId="1406"/>
            <ac:spMk id="2" creationId="{ED422C5F-E9E7-4183-B627-E35D824FAA99}"/>
          </ac:spMkLst>
        </pc:spChg>
        <pc:spChg chg="mod">
          <ac:chgData name="Roth, Dan" userId="18da4c67-dd89-43a7-9856-8592f867a23c" providerId="ADAL" clId="{0D006057-E353-4845-B410-B33B360AF8A0}" dt="2020-02-26T23:41:24.412" v="413" actId="1076"/>
          <ac:spMkLst>
            <pc:docMk/>
            <pc:sldMk cId="568115708" sldId="1406"/>
            <ac:spMk id="3" creationId="{27FBF72F-7B58-4769-B5EF-E898653ACE43}"/>
          </ac:spMkLst>
        </pc:spChg>
        <pc:spChg chg="mod">
          <ac:chgData name="Roth, Dan" userId="18da4c67-dd89-43a7-9856-8592f867a23c" providerId="ADAL" clId="{0D006057-E353-4845-B410-B33B360AF8A0}" dt="2020-02-26T23:41:24.412" v="413" actId="1076"/>
          <ac:spMkLst>
            <pc:docMk/>
            <pc:sldMk cId="568115708" sldId="1406"/>
            <ac:spMk id="4" creationId="{DB1134EB-B3CC-4A39-985E-D11F630A1B59}"/>
          </ac:spMkLst>
        </pc:spChg>
        <pc:spChg chg="mod">
          <ac:chgData name="Roth, Dan" userId="18da4c67-dd89-43a7-9856-8592f867a23c" providerId="ADAL" clId="{0D006057-E353-4845-B410-B33B360AF8A0}" dt="2020-02-26T23:41:24.412" v="413" actId="1076"/>
          <ac:spMkLst>
            <pc:docMk/>
            <pc:sldMk cId="568115708" sldId="1406"/>
            <ac:spMk id="6" creationId="{023FB418-9198-4701-A311-518902F1E8E1}"/>
          </ac:spMkLst>
        </pc:spChg>
        <pc:spChg chg="add mod">
          <ac:chgData name="Roth, Dan" userId="18da4c67-dd89-43a7-9856-8592f867a23c" providerId="ADAL" clId="{0D006057-E353-4845-B410-B33B360AF8A0}" dt="2020-02-26T23:43:41.765" v="718" actId="1037"/>
          <ac:spMkLst>
            <pc:docMk/>
            <pc:sldMk cId="568115708" sldId="1406"/>
            <ac:spMk id="8" creationId="{00FB082C-A403-40F4-A7E0-89FA824F804A}"/>
          </ac:spMkLst>
        </pc:spChg>
        <pc:spChg chg="mod">
          <ac:chgData name="Roth, Dan" userId="18da4c67-dd89-43a7-9856-8592f867a23c" providerId="ADAL" clId="{0D006057-E353-4845-B410-B33B360AF8A0}" dt="2020-02-26T23:41:24.412" v="413" actId="1076"/>
          <ac:spMkLst>
            <pc:docMk/>
            <pc:sldMk cId="568115708" sldId="1406"/>
            <ac:spMk id="9" creationId="{B8E4E20C-D68F-4BDB-9470-0F0B1935CC53}"/>
          </ac:spMkLst>
        </pc:spChg>
        <pc:spChg chg="mod">
          <ac:chgData name="Roth, Dan" userId="18da4c67-dd89-43a7-9856-8592f867a23c" providerId="ADAL" clId="{0D006057-E353-4845-B410-B33B360AF8A0}" dt="2020-02-26T23:41:24.412" v="413" actId="1076"/>
          <ac:spMkLst>
            <pc:docMk/>
            <pc:sldMk cId="568115708" sldId="1406"/>
            <ac:spMk id="10" creationId="{C35ACE2F-5E97-4EE7-B56A-7C06F78F012B}"/>
          </ac:spMkLst>
        </pc:spChg>
        <pc:spChg chg="add mod">
          <ac:chgData name="Roth, Dan" userId="18da4c67-dd89-43a7-9856-8592f867a23c" providerId="ADAL" clId="{0D006057-E353-4845-B410-B33B360AF8A0}" dt="2020-02-26T23:44:48.851" v="756" actId="1036"/>
          <ac:spMkLst>
            <pc:docMk/>
            <pc:sldMk cId="568115708" sldId="1406"/>
            <ac:spMk id="13" creationId="{5A175EF5-5CA8-4C95-8B8E-5EE8D8A2279F}"/>
          </ac:spMkLst>
        </pc:spChg>
        <pc:spChg chg="add mod">
          <ac:chgData name="Roth, Dan" userId="18da4c67-dd89-43a7-9856-8592f867a23c" providerId="ADAL" clId="{0D006057-E353-4845-B410-B33B360AF8A0}" dt="2020-02-26T23:44:57.033" v="758" actId="1036"/>
          <ac:spMkLst>
            <pc:docMk/>
            <pc:sldMk cId="568115708" sldId="1406"/>
            <ac:spMk id="14" creationId="{F2ABB6C8-5A62-4870-B8A8-6155A17F776D}"/>
          </ac:spMkLst>
        </pc:spChg>
        <pc:picChg chg="mod">
          <ac:chgData name="Roth, Dan" userId="18da4c67-dd89-43a7-9856-8592f867a23c" providerId="ADAL" clId="{0D006057-E353-4845-B410-B33B360AF8A0}" dt="2020-02-26T23:41:24.412" v="413" actId="1076"/>
          <ac:picMkLst>
            <pc:docMk/>
            <pc:sldMk cId="568115708" sldId="1406"/>
            <ac:picMk id="5" creationId="{A3FFC64A-CCBE-473D-8562-A642EE3BB7BA}"/>
          </ac:picMkLst>
        </pc:picChg>
        <pc:picChg chg="mod">
          <ac:chgData name="Roth, Dan" userId="18da4c67-dd89-43a7-9856-8592f867a23c" providerId="ADAL" clId="{0D006057-E353-4845-B410-B33B360AF8A0}" dt="2020-02-26T23:41:24.412" v="413" actId="1076"/>
          <ac:picMkLst>
            <pc:docMk/>
            <pc:sldMk cId="568115708" sldId="1406"/>
            <ac:picMk id="7" creationId="{3389A7C3-F599-46AA-A1DB-7029568788A7}"/>
          </ac:picMkLst>
        </pc:picChg>
        <pc:picChg chg="mod">
          <ac:chgData name="Roth, Dan" userId="18da4c67-dd89-43a7-9856-8592f867a23c" providerId="ADAL" clId="{0D006057-E353-4845-B410-B33B360AF8A0}" dt="2020-02-26T23:41:24.412" v="413" actId="1076"/>
          <ac:picMkLst>
            <pc:docMk/>
            <pc:sldMk cId="568115708" sldId="1406"/>
            <ac:picMk id="26" creationId="{6EA90F34-1E49-4E9A-8462-F0C34D203658}"/>
          </ac:picMkLst>
        </pc:picChg>
        <pc:picChg chg="mod">
          <ac:chgData name="Roth, Dan" userId="18da4c67-dd89-43a7-9856-8592f867a23c" providerId="ADAL" clId="{0D006057-E353-4845-B410-B33B360AF8A0}" dt="2020-02-26T23:41:24.412" v="413" actId="1076"/>
          <ac:picMkLst>
            <pc:docMk/>
            <pc:sldMk cId="568115708" sldId="1406"/>
            <ac:picMk id="27" creationId="{0CDADACE-264C-4BCC-A248-6050BEF49C22}"/>
          </ac:picMkLst>
        </pc:picChg>
      </pc:sldChg>
      <pc:sldChg chg="del">
        <pc:chgData name="Roth, Dan" userId="18da4c67-dd89-43a7-9856-8592f867a23c" providerId="ADAL" clId="{0D006057-E353-4845-B410-B33B360AF8A0}" dt="2020-02-27T00:13:16.521" v="1246" actId="47"/>
        <pc:sldMkLst>
          <pc:docMk/>
          <pc:sldMk cId="2719464733" sldId="1410"/>
        </pc:sldMkLst>
      </pc:sldChg>
      <pc:sldChg chg="del">
        <pc:chgData name="Roth, Dan" userId="18da4c67-dd89-43a7-9856-8592f867a23c" providerId="ADAL" clId="{0D006057-E353-4845-B410-B33B360AF8A0}" dt="2020-02-27T00:13:16.521" v="1246" actId="47"/>
        <pc:sldMkLst>
          <pc:docMk/>
          <pc:sldMk cId="4121234546" sldId="1413"/>
        </pc:sldMkLst>
      </pc:sldChg>
      <pc:sldChg chg="add">
        <pc:chgData name="Roth, Dan" userId="18da4c67-dd89-43a7-9856-8592f867a23c" providerId="ADAL" clId="{0D006057-E353-4845-B410-B33B360AF8A0}" dt="2020-02-26T23:50:25.470" v="762"/>
        <pc:sldMkLst>
          <pc:docMk/>
          <pc:sldMk cId="941726210" sldId="1415"/>
        </pc:sldMkLst>
      </pc:sldChg>
      <pc:sldChg chg="del">
        <pc:chgData name="Roth, Dan" userId="18da4c67-dd89-43a7-9856-8592f867a23c" providerId="ADAL" clId="{0D006057-E353-4845-B410-B33B360AF8A0}" dt="2020-02-27T00:13:16.521" v="1246" actId="47"/>
        <pc:sldMkLst>
          <pc:docMk/>
          <pc:sldMk cId="4173487015" sldId="1417"/>
        </pc:sldMkLst>
      </pc:sldChg>
      <pc:sldChg chg="del">
        <pc:chgData name="Roth, Dan" userId="18da4c67-dd89-43a7-9856-8592f867a23c" providerId="ADAL" clId="{0D006057-E353-4845-B410-B33B360AF8A0}" dt="2020-02-27T00:13:16.521" v="1246" actId="47"/>
        <pc:sldMkLst>
          <pc:docMk/>
          <pc:sldMk cId="3657546533" sldId="1418"/>
        </pc:sldMkLst>
      </pc:sldChg>
      <pc:sldChg chg="del">
        <pc:chgData name="Roth, Dan" userId="18da4c67-dd89-43a7-9856-8592f867a23c" providerId="ADAL" clId="{0D006057-E353-4845-B410-B33B360AF8A0}" dt="2020-02-27T00:13:16.521" v="1246" actId="47"/>
        <pc:sldMkLst>
          <pc:docMk/>
          <pc:sldMk cId="2072929563" sldId="1420"/>
        </pc:sldMkLst>
      </pc:sldChg>
      <pc:sldChg chg="del">
        <pc:chgData name="Roth, Dan" userId="18da4c67-dd89-43a7-9856-8592f867a23c" providerId="ADAL" clId="{0D006057-E353-4845-B410-B33B360AF8A0}" dt="2020-02-27T00:13:16.521" v="1246" actId="47"/>
        <pc:sldMkLst>
          <pc:docMk/>
          <pc:sldMk cId="2378263320" sldId="1421"/>
        </pc:sldMkLst>
      </pc:sldChg>
      <pc:sldChg chg="del">
        <pc:chgData name="Roth, Dan" userId="18da4c67-dd89-43a7-9856-8592f867a23c" providerId="ADAL" clId="{0D006057-E353-4845-B410-B33B360AF8A0}" dt="2020-02-27T00:13:16.521" v="1246" actId="47"/>
        <pc:sldMkLst>
          <pc:docMk/>
          <pc:sldMk cId="39706000" sldId="1422"/>
        </pc:sldMkLst>
      </pc:sldChg>
      <pc:sldChg chg="del modTransition">
        <pc:chgData name="Roth, Dan" userId="18da4c67-dd89-43a7-9856-8592f867a23c" providerId="ADAL" clId="{0D006057-E353-4845-B410-B33B360AF8A0}" dt="2020-02-28T15:22:23.630" v="1368" actId="47"/>
        <pc:sldMkLst>
          <pc:docMk/>
          <pc:sldMk cId="1940674571" sldId="1449"/>
        </pc:sldMkLst>
      </pc:sldChg>
      <pc:sldChg chg="modSp modAnim">
        <pc:chgData name="Roth, Dan" userId="18da4c67-dd89-43a7-9856-8592f867a23c" providerId="ADAL" clId="{0D006057-E353-4845-B410-B33B360AF8A0}" dt="2020-02-26T20:52:45.160" v="209"/>
        <pc:sldMkLst>
          <pc:docMk/>
          <pc:sldMk cId="1198865618" sldId="1451"/>
        </pc:sldMkLst>
        <pc:spChg chg="mod">
          <ac:chgData name="Roth, Dan" userId="18da4c67-dd89-43a7-9856-8592f867a23c" providerId="ADAL" clId="{0D006057-E353-4845-B410-B33B360AF8A0}" dt="2020-02-26T20:52:21.470" v="208" actId="20577"/>
          <ac:spMkLst>
            <pc:docMk/>
            <pc:sldMk cId="1198865618" sldId="1451"/>
            <ac:spMk id="3" creationId="{77A72FCE-525F-4150-80D3-EFA8F449A2A6}"/>
          </ac:spMkLst>
        </pc:spChg>
      </pc:sldChg>
      <pc:sldChg chg="del">
        <pc:chgData name="Roth, Dan" userId="18da4c67-dd89-43a7-9856-8592f867a23c" providerId="ADAL" clId="{0D006057-E353-4845-B410-B33B360AF8A0}" dt="2020-02-27T00:13:16.521" v="1246" actId="47"/>
        <pc:sldMkLst>
          <pc:docMk/>
          <pc:sldMk cId="966167693" sldId="1456"/>
        </pc:sldMkLst>
      </pc:sldChg>
      <pc:sldChg chg="del">
        <pc:chgData name="Roth, Dan" userId="18da4c67-dd89-43a7-9856-8592f867a23c" providerId="ADAL" clId="{0D006057-E353-4845-B410-B33B360AF8A0}" dt="2020-02-28T14:50:48.512" v="1255" actId="2696"/>
        <pc:sldMkLst>
          <pc:docMk/>
          <pc:sldMk cId="802746253" sldId="1457"/>
        </pc:sldMkLst>
      </pc:sldChg>
      <pc:sldChg chg="add">
        <pc:chgData name="Roth, Dan" userId="18da4c67-dd89-43a7-9856-8592f867a23c" providerId="ADAL" clId="{0D006057-E353-4845-B410-B33B360AF8A0}" dt="2020-02-28T14:50:54.697" v="1256"/>
        <pc:sldMkLst>
          <pc:docMk/>
          <pc:sldMk cId="3180727816" sldId="1457"/>
        </pc:sldMkLst>
      </pc:sldChg>
      <pc:sldChg chg="modTransition">
        <pc:chgData name="Roth, Dan" userId="18da4c67-dd89-43a7-9856-8592f867a23c" providerId="ADAL" clId="{0D006057-E353-4845-B410-B33B360AF8A0}" dt="2020-02-28T14:59:44.968" v="1271"/>
        <pc:sldMkLst>
          <pc:docMk/>
          <pc:sldMk cId="3032880172" sldId="1459"/>
        </pc:sldMkLst>
      </pc:sldChg>
      <pc:sldChg chg="modTransition">
        <pc:chgData name="Roth, Dan" userId="18da4c67-dd89-43a7-9856-8592f867a23c" providerId="ADAL" clId="{0D006057-E353-4845-B410-B33B360AF8A0}" dt="2020-02-26T23:37:47.719" v="404"/>
        <pc:sldMkLst>
          <pc:docMk/>
          <pc:sldMk cId="801057364" sldId="1461"/>
        </pc:sldMkLst>
      </pc:sldChg>
      <pc:sldChg chg="del modTransition">
        <pc:chgData name="Roth, Dan" userId="18da4c67-dd89-43a7-9856-8592f867a23c" providerId="ADAL" clId="{0D006057-E353-4845-B410-B33B360AF8A0}" dt="2020-02-27T00:07:18.279" v="1038" actId="47"/>
        <pc:sldMkLst>
          <pc:docMk/>
          <pc:sldMk cId="1694979631" sldId="1467"/>
        </pc:sldMkLst>
      </pc:sldChg>
      <pc:sldChg chg="modTransition">
        <pc:chgData name="Roth, Dan" userId="18da4c67-dd89-43a7-9856-8592f867a23c" providerId="ADAL" clId="{0D006057-E353-4845-B410-B33B360AF8A0}" dt="2020-02-26T23:35:53.557" v="401"/>
        <pc:sldMkLst>
          <pc:docMk/>
          <pc:sldMk cId="3832762385" sldId="1471"/>
        </pc:sldMkLst>
      </pc:sldChg>
      <pc:sldChg chg="del modTransition">
        <pc:chgData name="Roth, Dan" userId="18da4c67-dd89-43a7-9856-8592f867a23c" providerId="ADAL" clId="{0D006057-E353-4845-B410-B33B360AF8A0}" dt="2020-02-28T15:30:47.982" v="1539" actId="47"/>
        <pc:sldMkLst>
          <pc:docMk/>
          <pc:sldMk cId="1547407052" sldId="1474"/>
        </pc:sldMkLst>
      </pc:sldChg>
      <pc:sldChg chg="modSp mod">
        <pc:chgData name="Roth, Dan" userId="18da4c67-dd89-43a7-9856-8592f867a23c" providerId="ADAL" clId="{0D006057-E353-4845-B410-B33B360AF8A0}" dt="2020-02-27T00:10:56.060" v="1245" actId="1036"/>
        <pc:sldMkLst>
          <pc:docMk/>
          <pc:sldMk cId="3963797984" sldId="1475"/>
        </pc:sldMkLst>
        <pc:spChg chg="mod">
          <ac:chgData name="Roth, Dan" userId="18da4c67-dd89-43a7-9856-8592f867a23c" providerId="ADAL" clId="{0D006057-E353-4845-B410-B33B360AF8A0}" dt="2020-02-27T00:07:57.833" v="1051" actId="1037"/>
          <ac:spMkLst>
            <pc:docMk/>
            <pc:sldMk cId="3963797984" sldId="1475"/>
            <ac:spMk id="2" creationId="{684932F5-6258-4598-9787-617116AC08F8}"/>
          </ac:spMkLst>
        </pc:spChg>
        <pc:spChg chg="mod">
          <ac:chgData name="Roth, Dan" userId="18da4c67-dd89-43a7-9856-8592f867a23c" providerId="ADAL" clId="{0D006057-E353-4845-B410-B33B360AF8A0}" dt="2020-02-27T00:10:56.060" v="1245" actId="1036"/>
          <ac:spMkLst>
            <pc:docMk/>
            <pc:sldMk cId="3963797984" sldId="1475"/>
            <ac:spMk id="7" creationId="{C684605A-D33E-4C4C-855C-F1D9BB156D90}"/>
          </ac:spMkLst>
        </pc:spChg>
      </pc:sldChg>
      <pc:sldChg chg="del">
        <pc:chgData name="Roth, Dan" userId="18da4c67-dd89-43a7-9856-8592f867a23c" providerId="ADAL" clId="{0D006057-E353-4845-B410-B33B360AF8A0}" dt="2020-02-27T00:13:16.521" v="1246" actId="47"/>
        <pc:sldMkLst>
          <pc:docMk/>
          <pc:sldMk cId="1896412730" sldId="1476"/>
        </pc:sldMkLst>
      </pc:sldChg>
      <pc:sldChg chg="add">
        <pc:chgData name="Roth, Dan" userId="18da4c67-dd89-43a7-9856-8592f867a23c" providerId="ADAL" clId="{0D006057-E353-4845-B410-B33B360AF8A0}" dt="2020-02-28T15:31:02.898" v="1541"/>
        <pc:sldMkLst>
          <pc:docMk/>
          <pc:sldMk cId="985396956" sldId="1481"/>
        </pc:sldMkLst>
      </pc:sldChg>
      <pc:sldChg chg="del modTransition">
        <pc:chgData name="Roth, Dan" userId="18da4c67-dd89-43a7-9856-8592f867a23c" providerId="ADAL" clId="{0D006057-E353-4845-B410-B33B360AF8A0}" dt="2020-02-28T15:30:58.029" v="1540" actId="2696"/>
        <pc:sldMkLst>
          <pc:docMk/>
          <pc:sldMk cId="3753857572" sldId="1481"/>
        </pc:sldMkLst>
      </pc:sldChg>
      <pc:sldChg chg="addSp modSp add mod modAnim">
        <pc:chgData name="Roth, Dan" userId="18da4c67-dd89-43a7-9856-8592f867a23c" providerId="ADAL" clId="{0D006057-E353-4845-B410-B33B360AF8A0}" dt="2020-02-28T15:30:05.761" v="1537" actId="207"/>
        <pc:sldMkLst>
          <pc:docMk/>
          <pc:sldMk cId="2716461017" sldId="1482"/>
        </pc:sldMkLst>
        <pc:spChg chg="mod">
          <ac:chgData name="Roth, Dan" userId="18da4c67-dd89-43a7-9856-8592f867a23c" providerId="ADAL" clId="{0D006057-E353-4845-B410-B33B360AF8A0}" dt="2020-02-28T15:26:00.027" v="1371" actId="113"/>
          <ac:spMkLst>
            <pc:docMk/>
            <pc:sldMk cId="2716461017" sldId="1482"/>
            <ac:spMk id="6" creationId="{00000000-0000-0000-0000-000000000000}"/>
          </ac:spMkLst>
        </pc:spChg>
        <pc:spChg chg="add mod">
          <ac:chgData name="Roth, Dan" userId="18da4c67-dd89-43a7-9856-8592f867a23c" providerId="ADAL" clId="{0D006057-E353-4845-B410-B33B360AF8A0}" dt="2020-02-28T15:30:05.761" v="1537" actId="207"/>
          <ac:spMkLst>
            <pc:docMk/>
            <pc:sldMk cId="2716461017" sldId="1482"/>
            <ac:spMk id="9" creationId="{B70DF375-2D3C-4524-8AC7-892EA9C6B588}"/>
          </ac:spMkLst>
        </pc:spChg>
      </pc:sldChg>
      <pc:sldChg chg="del">
        <pc:chgData name="Roth, Dan" userId="18da4c67-dd89-43a7-9856-8592f867a23c" providerId="ADAL" clId="{0D006057-E353-4845-B410-B33B360AF8A0}" dt="2020-02-28T15:25:32.655" v="1369" actId="2696"/>
        <pc:sldMkLst>
          <pc:docMk/>
          <pc:sldMk cId="2899251258" sldId="1482"/>
        </pc:sldMkLst>
      </pc:sldChg>
      <pc:sldChg chg="del">
        <pc:chgData name="Roth, Dan" userId="18da4c67-dd89-43a7-9856-8592f867a23c" providerId="ADAL" clId="{0D006057-E353-4845-B410-B33B360AF8A0}" dt="2020-02-27T00:13:16.521" v="1246" actId="47"/>
        <pc:sldMkLst>
          <pc:docMk/>
          <pc:sldMk cId="3035659400" sldId="1483"/>
        </pc:sldMkLst>
      </pc:sldChg>
      <pc:sldChg chg="add modAnim">
        <pc:chgData name="Roth, Dan" userId="18da4c67-dd89-43a7-9856-8592f867a23c" providerId="ADAL" clId="{0D006057-E353-4845-B410-B33B360AF8A0}" dt="2020-02-26T23:39:31.600" v="406"/>
        <pc:sldMkLst>
          <pc:docMk/>
          <pc:sldMk cId="2528940977" sldId="1492"/>
        </pc:sldMkLst>
      </pc:sldChg>
      <pc:sldChg chg="add modAnim">
        <pc:chgData name="Roth, Dan" userId="18da4c67-dd89-43a7-9856-8592f867a23c" providerId="ADAL" clId="{0D006057-E353-4845-B410-B33B360AF8A0}" dt="2020-02-26T23:46:22.648" v="760"/>
        <pc:sldMkLst>
          <pc:docMk/>
          <pc:sldMk cId="3930438624" sldId="1493"/>
        </pc:sldMkLst>
      </pc:sldChg>
      <pc:sldChg chg="modSp add mod">
        <pc:chgData name="Roth, Dan" userId="18da4c67-dd89-43a7-9856-8592f867a23c" providerId="ADAL" clId="{0D006057-E353-4845-B410-B33B360AF8A0}" dt="2020-02-28T15:01:17.441" v="1343" actId="6549"/>
        <pc:sldMkLst>
          <pc:docMk/>
          <pc:sldMk cId="1679322174" sldId="1494"/>
        </pc:sldMkLst>
        <pc:spChg chg="mod">
          <ac:chgData name="Roth, Dan" userId="18da4c67-dd89-43a7-9856-8592f867a23c" providerId="ADAL" clId="{0D006057-E353-4845-B410-B33B360AF8A0}" dt="2020-02-28T15:01:17.441" v="1343" actId="6549"/>
          <ac:spMkLst>
            <pc:docMk/>
            <pc:sldMk cId="1679322174" sldId="1494"/>
            <ac:spMk id="2" creationId="{00000000-0000-0000-0000-000000000000}"/>
          </ac:spMkLst>
        </pc:spChg>
      </pc:sldChg>
      <pc:sldChg chg="modSp add mod modAnim">
        <pc:chgData name="Roth, Dan" userId="18da4c67-dd89-43a7-9856-8592f867a23c" providerId="ADAL" clId="{0D006057-E353-4845-B410-B33B360AF8A0}" dt="2020-02-28T15:05:52.975" v="1345"/>
        <pc:sldMkLst>
          <pc:docMk/>
          <pc:sldMk cId="2755765233" sldId="1495"/>
        </pc:sldMkLst>
        <pc:spChg chg="mod">
          <ac:chgData name="Roth, Dan" userId="18da4c67-dd89-43a7-9856-8592f867a23c" providerId="ADAL" clId="{0D006057-E353-4845-B410-B33B360AF8A0}" dt="2020-02-26T23:53:24.357" v="899" actId="6549"/>
          <ac:spMkLst>
            <pc:docMk/>
            <pc:sldMk cId="2755765233" sldId="1495"/>
            <ac:spMk id="16" creationId="{3FCFDDEE-95A6-5F4D-BD39-1EF9FF25DFDD}"/>
          </ac:spMkLst>
        </pc:spChg>
        <pc:spChg chg="mod">
          <ac:chgData name="Roth, Dan" userId="18da4c67-dd89-43a7-9856-8592f867a23c" providerId="ADAL" clId="{0D006057-E353-4845-B410-B33B360AF8A0}" dt="2020-02-26T23:57:36.288" v="955" actId="1037"/>
          <ac:spMkLst>
            <pc:docMk/>
            <pc:sldMk cId="2755765233" sldId="1495"/>
            <ac:spMk id="27" creationId="{00000000-0000-0000-0000-000000000000}"/>
          </ac:spMkLst>
        </pc:spChg>
        <pc:spChg chg="mod">
          <ac:chgData name="Roth, Dan" userId="18da4c67-dd89-43a7-9856-8592f867a23c" providerId="ADAL" clId="{0D006057-E353-4845-B410-B33B360AF8A0}" dt="2020-02-26T23:57:58.019" v="963" actId="1038"/>
          <ac:spMkLst>
            <pc:docMk/>
            <pc:sldMk cId="2755765233" sldId="1495"/>
            <ac:spMk id="28" creationId="{00000000-0000-0000-0000-000000000000}"/>
          </ac:spMkLst>
        </pc:spChg>
        <pc:spChg chg="mod">
          <ac:chgData name="Roth, Dan" userId="18da4c67-dd89-43a7-9856-8592f867a23c" providerId="ADAL" clId="{0D006057-E353-4845-B410-B33B360AF8A0}" dt="2020-02-26T23:58:29.782" v="974" actId="1035"/>
          <ac:spMkLst>
            <pc:docMk/>
            <pc:sldMk cId="2755765233" sldId="1495"/>
            <ac:spMk id="32" creationId="{E356B9E7-83F8-4748-8F4F-6C738ABD1CF3}"/>
          </ac:spMkLst>
        </pc:spChg>
        <pc:spChg chg="mod">
          <ac:chgData name="Roth, Dan" userId="18da4c67-dd89-43a7-9856-8592f867a23c" providerId="ADAL" clId="{0D006057-E353-4845-B410-B33B360AF8A0}" dt="2020-02-26T23:55:13.659" v="922" actId="113"/>
          <ac:spMkLst>
            <pc:docMk/>
            <pc:sldMk cId="2755765233" sldId="1495"/>
            <ac:spMk id="35" creationId="{C56F7DFE-E6D8-4425-B5C7-F8FBECF19158}"/>
          </ac:spMkLst>
        </pc:spChg>
        <pc:spChg chg="mod">
          <ac:chgData name="Roth, Dan" userId="18da4c67-dd89-43a7-9856-8592f867a23c" providerId="ADAL" clId="{0D006057-E353-4845-B410-B33B360AF8A0}" dt="2020-02-27T00:00:11.389" v="1025" actId="14100"/>
          <ac:spMkLst>
            <pc:docMk/>
            <pc:sldMk cId="2755765233" sldId="1495"/>
            <ac:spMk id="36" creationId="{1035DB5B-CA74-46B7-8DB1-72FF9F18FE35}"/>
          </ac:spMkLst>
        </pc:spChg>
        <pc:grpChg chg="mod">
          <ac:chgData name="Roth, Dan" userId="18da4c67-dd89-43a7-9856-8592f867a23c" providerId="ADAL" clId="{0D006057-E353-4845-B410-B33B360AF8A0}" dt="2020-02-26T23:57:22.126" v="928" actId="1038"/>
          <ac:grpSpMkLst>
            <pc:docMk/>
            <pc:sldMk cId="2755765233" sldId="1495"/>
            <ac:grpSpMk id="17" creationId="{4A1EC23B-8848-6247-929B-3CE3D5C57BF9}"/>
          </ac:grpSpMkLst>
        </pc:grpChg>
        <pc:grpChg chg="mod">
          <ac:chgData name="Roth, Dan" userId="18da4c67-dd89-43a7-9856-8592f867a23c" providerId="ADAL" clId="{0D006057-E353-4845-B410-B33B360AF8A0}" dt="2020-02-26T23:58:29.782" v="974" actId="1035"/>
          <ac:grpSpMkLst>
            <pc:docMk/>
            <pc:sldMk cId="2755765233" sldId="1495"/>
            <ac:grpSpMk id="33" creationId="{C9AEE886-076B-4D46-90F0-EE515762BFB4}"/>
          </ac:grpSpMkLst>
        </pc:grpChg>
        <pc:picChg chg="mod">
          <ac:chgData name="Roth, Dan" userId="18da4c67-dd89-43a7-9856-8592f867a23c" providerId="ADAL" clId="{0D006057-E353-4845-B410-B33B360AF8A0}" dt="2020-02-26T23:58:29.782" v="974" actId="1035"/>
          <ac:picMkLst>
            <pc:docMk/>
            <pc:sldMk cId="2755765233" sldId="1495"/>
            <ac:picMk id="31" creationId="{098439F3-F390-4148-9588-07946F1A0586}"/>
          </ac:picMkLst>
        </pc:picChg>
      </pc:sldChg>
      <pc:sldChg chg="add">
        <pc:chgData name="Roth, Dan" userId="18da4c67-dd89-43a7-9856-8592f867a23c" providerId="ADAL" clId="{0D006057-E353-4845-B410-B33B360AF8A0}" dt="2020-02-27T00:07:27.575" v="1039"/>
        <pc:sldMkLst>
          <pc:docMk/>
          <pc:sldMk cId="1032109655" sldId="1496"/>
        </pc:sldMkLst>
      </pc:sldChg>
      <pc:sldChg chg="modSp add mod">
        <pc:chgData name="Roth, Dan" userId="18da4c67-dd89-43a7-9856-8592f867a23c" providerId="ADAL" clId="{0D006057-E353-4845-B410-B33B360AF8A0}" dt="2020-02-28T15:08:53.401" v="1361" actId="14100"/>
        <pc:sldMkLst>
          <pc:docMk/>
          <pc:sldMk cId="347056272" sldId="1497"/>
        </pc:sldMkLst>
        <pc:spChg chg="mod">
          <ac:chgData name="Roth, Dan" userId="18da4c67-dd89-43a7-9856-8592f867a23c" providerId="ADAL" clId="{0D006057-E353-4845-B410-B33B360AF8A0}" dt="2020-02-28T15:08:53.401" v="1361" actId="14100"/>
          <ac:spMkLst>
            <pc:docMk/>
            <pc:sldMk cId="347056272" sldId="1497"/>
            <ac:spMk id="3" creationId="{00000000-0000-0000-0000-000000000000}"/>
          </ac:spMkLst>
        </pc:spChg>
      </pc:sldChg>
      <pc:sldChg chg="add">
        <pc:chgData name="Roth, Dan" userId="18da4c67-dd89-43a7-9856-8592f867a23c" providerId="ADAL" clId="{0D006057-E353-4845-B410-B33B360AF8A0}" dt="2020-02-28T15:19:18.988" v="1365"/>
        <pc:sldMkLst>
          <pc:docMk/>
          <pc:sldMk cId="1457387336" sldId="1498"/>
        </pc:sldMkLst>
      </pc:sldChg>
      <pc:sldChg chg="add modTransition">
        <pc:chgData name="Roth, Dan" userId="18da4c67-dd89-43a7-9856-8592f867a23c" providerId="ADAL" clId="{0D006057-E353-4845-B410-B33B360AF8A0}" dt="2020-02-28T15:30:30.794" v="1538"/>
        <pc:sldMkLst>
          <pc:docMk/>
          <pc:sldMk cId="1607927538" sldId="1499"/>
        </pc:sldMkLst>
      </pc:sldChg>
    </pc:docChg>
  </pc:docChgLst>
  <pc:docChgLst>
    <pc:chgData name="Roth, Dan" userId="18da4c67-dd89-43a7-9856-8592f867a23c" providerId="ADAL" clId="{69BD53C5-F62C-4290-B3DA-0E50AE214438}"/>
    <pc:docChg chg="undo addSld modSld">
      <pc:chgData name="Roth, Dan" userId="18da4c67-dd89-43a7-9856-8592f867a23c" providerId="ADAL" clId="{69BD53C5-F62C-4290-B3DA-0E50AE214438}" dt="2019-09-26T02:42:53.050" v="112" actId="20577"/>
      <pc:docMkLst>
        <pc:docMk/>
      </pc:docMkLst>
      <pc:sldChg chg="modSp">
        <pc:chgData name="Roth, Dan" userId="18da4c67-dd89-43a7-9856-8592f867a23c" providerId="ADAL" clId="{69BD53C5-F62C-4290-B3DA-0E50AE214438}" dt="2019-09-26T02:40:54.857" v="90" actId="6549"/>
        <pc:sldMkLst>
          <pc:docMk/>
          <pc:sldMk cId="144345531" sldId="385"/>
        </pc:sldMkLst>
        <pc:spChg chg="mod">
          <ac:chgData name="Roth, Dan" userId="18da4c67-dd89-43a7-9856-8592f867a23c" providerId="ADAL" clId="{69BD53C5-F62C-4290-B3DA-0E50AE214438}" dt="2019-09-26T02:40:54.857" v="90" actId="6549"/>
          <ac:spMkLst>
            <pc:docMk/>
            <pc:sldMk cId="144345531" sldId="385"/>
            <ac:spMk id="50178" creationId="{00000000-0000-0000-0000-000000000000}"/>
          </ac:spMkLst>
        </pc:spChg>
      </pc:sldChg>
      <pc:sldChg chg="modSp add">
        <pc:chgData name="Roth, Dan" userId="18da4c67-dd89-43a7-9856-8592f867a23c" providerId="ADAL" clId="{69BD53C5-F62C-4290-B3DA-0E50AE214438}" dt="2019-09-26T02:42:53.050" v="112" actId="20577"/>
        <pc:sldMkLst>
          <pc:docMk/>
          <pc:sldMk cId="595954457" sldId="1405"/>
        </pc:sldMkLst>
        <pc:spChg chg="mod">
          <ac:chgData name="Roth, Dan" userId="18da4c67-dd89-43a7-9856-8592f867a23c" providerId="ADAL" clId="{69BD53C5-F62C-4290-B3DA-0E50AE214438}" dt="2019-09-26T02:42:53.050" v="112" actId="20577"/>
          <ac:spMkLst>
            <pc:docMk/>
            <pc:sldMk cId="595954457" sldId="1405"/>
            <ac:spMk id="2" creationId="{AA69A9A9-EFED-4E39-BC36-CEC02E68ECCD}"/>
          </ac:spMkLst>
        </pc:spChg>
      </pc:sldChg>
    </pc:docChg>
  </pc:docChgLst>
  <pc:docChgLst>
    <pc:chgData name="Roth, Dan" userId="18da4c67-dd89-43a7-9856-8592f867a23c" providerId="ADAL" clId="{5516869F-447F-49F5-A9D4-8F97993328C7}"/>
    <pc:docChg chg="modSld">
      <pc:chgData name="Roth, Dan" userId="18da4c67-dd89-43a7-9856-8592f867a23c" providerId="ADAL" clId="{5516869F-447F-49F5-A9D4-8F97993328C7}" dt="2021-11-10T18:22:53.545" v="0" actId="729"/>
      <pc:docMkLst>
        <pc:docMk/>
      </pc:docMkLst>
      <pc:sldChg chg="mod modShow">
        <pc:chgData name="Roth, Dan" userId="18da4c67-dd89-43a7-9856-8592f867a23c" providerId="ADAL" clId="{5516869F-447F-49F5-A9D4-8F97993328C7}" dt="2021-11-10T18:22:53.545" v="0" actId="729"/>
        <pc:sldMkLst>
          <pc:docMk/>
          <pc:sldMk cId="1474123489" sldId="1256"/>
        </pc:sldMkLst>
      </pc:sldChg>
    </pc:docChg>
  </pc:docChgLst>
  <pc:docChgLst>
    <pc:chgData name="Roth, Dan" userId="18da4c67-dd89-43a7-9856-8592f867a23c" providerId="ADAL" clId="{8B4A4EF9-F815-4445-A2F2-B048F84CEDD9}"/>
    <pc:docChg chg="undo custSel modSld">
      <pc:chgData name="Roth, Dan" userId="18da4c67-dd89-43a7-9856-8592f867a23c" providerId="ADAL" clId="{8B4A4EF9-F815-4445-A2F2-B048F84CEDD9}" dt="2020-02-19T12:23:36.366" v="43" actId="20577"/>
      <pc:docMkLst>
        <pc:docMk/>
      </pc:docMkLst>
      <pc:sldChg chg="modSp">
        <pc:chgData name="Roth, Dan" userId="18da4c67-dd89-43a7-9856-8592f867a23c" providerId="ADAL" clId="{8B4A4EF9-F815-4445-A2F2-B048F84CEDD9}" dt="2020-02-19T12:23:36.366" v="43" actId="20577"/>
        <pc:sldMkLst>
          <pc:docMk/>
          <pc:sldMk cId="144345531" sldId="385"/>
        </pc:sldMkLst>
        <pc:spChg chg="mod">
          <ac:chgData name="Roth, Dan" userId="18da4c67-dd89-43a7-9856-8592f867a23c" providerId="ADAL" clId="{8B4A4EF9-F815-4445-A2F2-B048F84CEDD9}" dt="2020-02-19T12:23:36.366" v="43" actId="20577"/>
          <ac:spMkLst>
            <pc:docMk/>
            <pc:sldMk cId="144345531" sldId="385"/>
            <ac:spMk id="50178" creationId="{00000000-0000-0000-0000-000000000000}"/>
          </ac:spMkLst>
        </pc:spChg>
        <pc:spChg chg="mod">
          <ac:chgData name="Roth, Dan" userId="18da4c67-dd89-43a7-9856-8592f867a23c" providerId="ADAL" clId="{8B4A4EF9-F815-4445-A2F2-B048F84CEDD9}" dt="2020-02-19T12:22:36.667" v="0" actId="20577"/>
          <ac:spMkLst>
            <pc:docMk/>
            <pc:sldMk cId="144345531" sldId="385"/>
            <ac:spMk id="50180" creationId="{00000000-0000-0000-0000-000000000000}"/>
          </ac:spMkLst>
        </pc:spChg>
      </pc:sldChg>
    </pc:docChg>
  </pc:docChgLst>
  <pc:docChgLst>
    <pc:chgData name="Roth, Dan" userId="18da4c67-dd89-43a7-9856-8592f867a23c" providerId="ADAL" clId="{7035D45B-7D0D-4F90-93D3-D620FE2CBBCE}"/>
    <pc:docChg chg="undo custSel addSld delSld modSld sldOrd modMainMaster modSection">
      <pc:chgData name="Roth, Dan" userId="18da4c67-dd89-43a7-9856-8592f867a23c" providerId="ADAL" clId="{7035D45B-7D0D-4F90-93D3-D620FE2CBBCE}" dt="2021-04-26T14:10:51.672" v="1570" actId="729"/>
      <pc:docMkLst>
        <pc:docMk/>
      </pc:docMkLst>
      <pc:sldChg chg="add">
        <pc:chgData name="Roth, Dan" userId="18da4c67-dd89-43a7-9856-8592f867a23c" providerId="ADAL" clId="{7035D45B-7D0D-4F90-93D3-D620FE2CBBCE}" dt="2021-04-25T20:49:11.398" v="60"/>
        <pc:sldMkLst>
          <pc:docMk/>
          <pc:sldMk cId="0" sldId="261"/>
        </pc:sldMkLst>
      </pc:sldChg>
      <pc:sldChg chg="del">
        <pc:chgData name="Roth, Dan" userId="18da4c67-dd89-43a7-9856-8592f867a23c" providerId="ADAL" clId="{7035D45B-7D0D-4F90-93D3-D620FE2CBBCE}" dt="2021-04-25T20:47:15.187" v="58" actId="2696"/>
        <pc:sldMkLst>
          <pc:docMk/>
          <pc:sldMk cId="1742764243" sldId="268"/>
        </pc:sldMkLst>
      </pc:sldChg>
      <pc:sldChg chg="add">
        <pc:chgData name="Roth, Dan" userId="18da4c67-dd89-43a7-9856-8592f867a23c" providerId="ADAL" clId="{7035D45B-7D0D-4F90-93D3-D620FE2CBBCE}" dt="2021-04-25T20:47:21.499" v="59"/>
        <pc:sldMkLst>
          <pc:docMk/>
          <pc:sldMk cId="4061124037" sldId="268"/>
        </pc:sldMkLst>
      </pc:sldChg>
      <pc:sldChg chg="addSp delSp modSp add mod modAnim">
        <pc:chgData name="Roth, Dan" userId="18da4c67-dd89-43a7-9856-8592f867a23c" providerId="ADAL" clId="{7035D45B-7D0D-4F90-93D3-D620FE2CBBCE}" dt="2021-04-26T03:58:27.243" v="1541" actId="478"/>
        <pc:sldMkLst>
          <pc:docMk/>
          <pc:sldMk cId="0" sldId="282"/>
        </pc:sldMkLst>
        <pc:spChg chg="mod">
          <ac:chgData name="Roth, Dan" userId="18da4c67-dd89-43a7-9856-8592f867a23c" providerId="ADAL" clId="{7035D45B-7D0D-4F90-93D3-D620FE2CBBCE}" dt="2021-04-25T22:08:43.507" v="927" actId="2711"/>
          <ac:spMkLst>
            <pc:docMk/>
            <pc:sldMk cId="0" sldId="282"/>
            <ac:spMk id="12" creationId="{1EF7005A-1382-441C-B7C6-B261F7504E7D}"/>
          </ac:spMkLst>
        </pc:spChg>
        <pc:spChg chg="add mod">
          <ac:chgData name="Roth, Dan" userId="18da4c67-dd89-43a7-9856-8592f867a23c" providerId="ADAL" clId="{7035D45B-7D0D-4F90-93D3-D620FE2CBBCE}" dt="2021-04-25T22:23:38.766" v="1075" actId="20577"/>
          <ac:spMkLst>
            <pc:docMk/>
            <pc:sldMk cId="0" sldId="282"/>
            <ac:spMk id="15" creationId="{6B8B569C-2ACE-4084-9AB2-D7D93EA2BF8C}"/>
          </ac:spMkLst>
        </pc:spChg>
        <pc:spChg chg="add mod">
          <ac:chgData name="Roth, Dan" userId="18da4c67-dd89-43a7-9856-8592f867a23c" providerId="ADAL" clId="{7035D45B-7D0D-4F90-93D3-D620FE2CBBCE}" dt="2021-04-25T22:23:00.086" v="1067" actId="1076"/>
          <ac:spMkLst>
            <pc:docMk/>
            <pc:sldMk cId="0" sldId="282"/>
            <ac:spMk id="16" creationId="{FE510EA9-8005-4393-81B5-6351DCCFECB0}"/>
          </ac:spMkLst>
        </pc:spChg>
        <pc:spChg chg="del">
          <ac:chgData name="Roth, Dan" userId="18da4c67-dd89-43a7-9856-8592f867a23c" providerId="ADAL" clId="{7035D45B-7D0D-4F90-93D3-D620FE2CBBCE}" dt="2021-04-26T03:58:27.243" v="1541" actId="478"/>
          <ac:spMkLst>
            <pc:docMk/>
            <pc:sldMk cId="0" sldId="282"/>
            <ac:spMk id="326" creationId="{00000000-0000-0000-0000-000000000000}"/>
          </ac:spMkLst>
        </pc:spChg>
        <pc:spChg chg="mod">
          <ac:chgData name="Roth, Dan" userId="18da4c67-dd89-43a7-9856-8592f867a23c" providerId="ADAL" clId="{7035D45B-7D0D-4F90-93D3-D620FE2CBBCE}" dt="2021-04-25T22:20:25.605" v="937" actId="113"/>
          <ac:spMkLst>
            <pc:docMk/>
            <pc:sldMk cId="0" sldId="282"/>
            <ac:spMk id="329" creationId="{00000000-0000-0000-0000-000000000000}"/>
          </ac:spMkLst>
        </pc:spChg>
        <pc:picChg chg="add mod">
          <ac:chgData name="Roth, Dan" userId="18da4c67-dd89-43a7-9856-8592f867a23c" providerId="ADAL" clId="{7035D45B-7D0D-4F90-93D3-D620FE2CBBCE}" dt="2021-04-25T22:22:50.326" v="1066" actId="14100"/>
          <ac:picMkLst>
            <pc:docMk/>
            <pc:sldMk cId="0" sldId="282"/>
            <ac:picMk id="13" creationId="{C33C1215-3603-4607-B4B0-991FD88EB1CF}"/>
          </ac:picMkLst>
        </pc:picChg>
        <pc:picChg chg="add mod">
          <ac:chgData name="Roth, Dan" userId="18da4c67-dd89-43a7-9856-8592f867a23c" providerId="ADAL" clId="{7035D45B-7D0D-4F90-93D3-D620FE2CBBCE}" dt="2021-04-25T22:23:06.511" v="1073" actId="1038"/>
          <ac:picMkLst>
            <pc:docMk/>
            <pc:sldMk cId="0" sldId="282"/>
            <ac:picMk id="14" creationId="{97AF983D-85BD-4DE1-8994-A79854B520FB}"/>
          </ac:picMkLst>
        </pc:picChg>
      </pc:sldChg>
      <pc:sldChg chg="modSp mod">
        <pc:chgData name="Roth, Dan" userId="18da4c67-dd89-43a7-9856-8592f867a23c" providerId="ADAL" clId="{7035D45B-7D0D-4F90-93D3-D620FE2CBBCE}" dt="2021-04-25T17:33:03.740" v="44" actId="20577"/>
        <pc:sldMkLst>
          <pc:docMk/>
          <pc:sldMk cId="144345531" sldId="385"/>
        </pc:sldMkLst>
        <pc:spChg chg="mod">
          <ac:chgData name="Roth, Dan" userId="18da4c67-dd89-43a7-9856-8592f867a23c" providerId="ADAL" clId="{7035D45B-7D0D-4F90-93D3-D620FE2CBBCE}" dt="2021-04-25T17:33:03.740" v="44" actId="20577"/>
          <ac:spMkLst>
            <pc:docMk/>
            <pc:sldMk cId="144345531" sldId="385"/>
            <ac:spMk id="50178" creationId="{00000000-0000-0000-0000-000000000000}"/>
          </ac:spMkLst>
        </pc:spChg>
      </pc:sldChg>
      <pc:sldChg chg="ord">
        <pc:chgData name="Roth, Dan" userId="18da4c67-dd89-43a7-9856-8592f867a23c" providerId="ADAL" clId="{7035D45B-7D0D-4F90-93D3-D620FE2CBBCE}" dt="2021-04-25T20:47:08.474" v="57"/>
        <pc:sldMkLst>
          <pc:docMk/>
          <pc:sldMk cId="3861621921" sldId="464"/>
        </pc:sldMkLst>
      </pc:sldChg>
      <pc:sldChg chg="modSp add modAnim modNotesTx">
        <pc:chgData name="Roth, Dan" userId="18da4c67-dd89-43a7-9856-8592f867a23c" providerId="ADAL" clId="{7035D45B-7D0D-4F90-93D3-D620FE2CBBCE}" dt="2021-04-26T03:06:27.150" v="1461" actId="20577"/>
        <pc:sldMkLst>
          <pc:docMk/>
          <pc:sldMk cId="226712042" sldId="477"/>
        </pc:sldMkLst>
        <pc:spChg chg="mod">
          <ac:chgData name="Roth, Dan" userId="18da4c67-dd89-43a7-9856-8592f867a23c" providerId="ADAL" clId="{7035D45B-7D0D-4F90-93D3-D620FE2CBBCE}" dt="2021-04-26T03:02:59.986" v="1195" actId="6549"/>
          <ac:spMkLst>
            <pc:docMk/>
            <pc:sldMk cId="226712042" sldId="477"/>
            <ac:spMk id="3" creationId="{34DD2B98-D729-A24F-B15C-CB9A6EDD89B9}"/>
          </ac:spMkLst>
        </pc:spChg>
      </pc:sldChg>
      <pc:sldChg chg="modSp ord">
        <pc:chgData name="Roth, Dan" userId="18da4c67-dd89-43a7-9856-8592f867a23c" providerId="ADAL" clId="{7035D45B-7D0D-4F90-93D3-D620FE2CBBCE}" dt="2021-04-26T03:32:22.915" v="1507" actId="20577"/>
        <pc:sldMkLst>
          <pc:docMk/>
          <pc:sldMk cId="3887229194" sldId="766"/>
        </pc:sldMkLst>
        <pc:spChg chg="mod">
          <ac:chgData name="Roth, Dan" userId="18da4c67-dd89-43a7-9856-8592f867a23c" providerId="ADAL" clId="{7035D45B-7D0D-4F90-93D3-D620FE2CBBCE}" dt="2021-04-26T03:32:22.915" v="1507" actId="20577"/>
          <ac:spMkLst>
            <pc:docMk/>
            <pc:sldMk cId="3887229194" sldId="766"/>
            <ac:spMk id="7" creationId="{887A8E54-E582-4D3A-8170-6A536B6ECF79}"/>
          </ac:spMkLst>
        </pc:spChg>
      </pc:sldChg>
      <pc:sldChg chg="del">
        <pc:chgData name="Roth, Dan" userId="18da4c67-dd89-43a7-9856-8592f867a23c" providerId="ADAL" clId="{7035D45B-7D0D-4F90-93D3-D620FE2CBBCE}" dt="2021-04-25T21:39:54.546" v="844" actId="47"/>
        <pc:sldMkLst>
          <pc:docMk/>
          <pc:sldMk cId="2436472867" sldId="797"/>
        </pc:sldMkLst>
      </pc:sldChg>
      <pc:sldChg chg="del">
        <pc:chgData name="Roth, Dan" userId="18da4c67-dd89-43a7-9856-8592f867a23c" providerId="ADAL" clId="{7035D45B-7D0D-4F90-93D3-D620FE2CBBCE}" dt="2021-04-25T22:34:11.269" v="1176" actId="2696"/>
        <pc:sldMkLst>
          <pc:docMk/>
          <pc:sldMk cId="1754418963" sldId="817"/>
        </pc:sldMkLst>
      </pc:sldChg>
      <pc:sldChg chg="add">
        <pc:chgData name="Roth, Dan" userId="18da4c67-dd89-43a7-9856-8592f867a23c" providerId="ADAL" clId="{7035D45B-7D0D-4F90-93D3-D620FE2CBBCE}" dt="2021-04-25T22:34:16.569" v="1177"/>
        <pc:sldMkLst>
          <pc:docMk/>
          <pc:sldMk cId="2373320215" sldId="817"/>
        </pc:sldMkLst>
      </pc:sldChg>
      <pc:sldChg chg="del">
        <pc:chgData name="Roth, Dan" userId="18da4c67-dd89-43a7-9856-8592f867a23c" providerId="ADAL" clId="{7035D45B-7D0D-4F90-93D3-D620FE2CBBCE}" dt="2021-04-25T21:49:44.164" v="880" actId="47"/>
        <pc:sldMkLst>
          <pc:docMk/>
          <pc:sldMk cId="3122052139" sldId="841"/>
        </pc:sldMkLst>
      </pc:sldChg>
      <pc:sldChg chg="ord">
        <pc:chgData name="Roth, Dan" userId="18da4c67-dd89-43a7-9856-8592f867a23c" providerId="ADAL" clId="{7035D45B-7D0D-4F90-93D3-D620FE2CBBCE}" dt="2021-04-25T20:46:40.909" v="50"/>
        <pc:sldMkLst>
          <pc:docMk/>
          <pc:sldMk cId="1474123489" sldId="1256"/>
        </pc:sldMkLst>
      </pc:sldChg>
      <pc:sldChg chg="add">
        <pc:chgData name="Roth, Dan" userId="18da4c67-dd89-43a7-9856-8592f867a23c" providerId="ADAL" clId="{7035D45B-7D0D-4F90-93D3-D620FE2CBBCE}" dt="2021-04-25T20:47:21.499" v="59"/>
        <pc:sldMkLst>
          <pc:docMk/>
          <pc:sldMk cId="1073345388" sldId="1262"/>
        </pc:sldMkLst>
      </pc:sldChg>
      <pc:sldChg chg="del">
        <pc:chgData name="Roth, Dan" userId="18da4c67-dd89-43a7-9856-8592f867a23c" providerId="ADAL" clId="{7035D45B-7D0D-4F90-93D3-D620FE2CBBCE}" dt="2021-04-25T20:47:15.187" v="58" actId="2696"/>
        <pc:sldMkLst>
          <pc:docMk/>
          <pc:sldMk cId="1511776667" sldId="1262"/>
        </pc:sldMkLst>
      </pc:sldChg>
      <pc:sldChg chg="add">
        <pc:chgData name="Roth, Dan" userId="18da4c67-dd89-43a7-9856-8592f867a23c" providerId="ADAL" clId="{7035D45B-7D0D-4F90-93D3-D620FE2CBBCE}" dt="2021-04-25T20:47:21.499" v="59"/>
        <pc:sldMkLst>
          <pc:docMk/>
          <pc:sldMk cId="2143054225" sldId="1263"/>
        </pc:sldMkLst>
      </pc:sldChg>
      <pc:sldChg chg="del">
        <pc:chgData name="Roth, Dan" userId="18da4c67-dd89-43a7-9856-8592f867a23c" providerId="ADAL" clId="{7035D45B-7D0D-4F90-93D3-D620FE2CBBCE}" dt="2021-04-25T20:47:15.187" v="58" actId="2696"/>
        <pc:sldMkLst>
          <pc:docMk/>
          <pc:sldMk cId="2144188295" sldId="1263"/>
        </pc:sldMkLst>
      </pc:sldChg>
      <pc:sldChg chg="addSp modSp mod modAnim">
        <pc:chgData name="Roth, Dan" userId="18da4c67-dd89-43a7-9856-8592f867a23c" providerId="ADAL" clId="{7035D45B-7D0D-4F90-93D3-D620FE2CBBCE}" dt="2021-04-25T21:15:43.299" v="296" actId="404"/>
        <pc:sldMkLst>
          <pc:docMk/>
          <pc:sldMk cId="3327488310" sldId="1454"/>
        </pc:sldMkLst>
        <pc:spChg chg="add mod">
          <ac:chgData name="Roth, Dan" userId="18da4c67-dd89-43a7-9856-8592f867a23c" providerId="ADAL" clId="{7035D45B-7D0D-4F90-93D3-D620FE2CBBCE}" dt="2021-04-25T21:15:43.299" v="296" actId="404"/>
          <ac:spMkLst>
            <pc:docMk/>
            <pc:sldMk cId="3327488310" sldId="1454"/>
            <ac:spMk id="25" creationId="{9BBA94B1-5CF0-490F-9E8D-FC54C8359B30}"/>
          </ac:spMkLst>
        </pc:spChg>
        <pc:picChg chg="add mod">
          <ac:chgData name="Roth, Dan" userId="18da4c67-dd89-43a7-9856-8592f867a23c" providerId="ADAL" clId="{7035D45B-7D0D-4F90-93D3-D620FE2CBBCE}" dt="2021-04-25T21:15:18.697" v="291" actId="1038"/>
          <ac:picMkLst>
            <pc:docMk/>
            <pc:sldMk cId="3327488310" sldId="1454"/>
            <ac:picMk id="21" creationId="{E35969A9-6BFF-4B2B-9826-40E6D09AF5CC}"/>
          </ac:picMkLst>
        </pc:picChg>
      </pc:sldChg>
      <pc:sldChg chg="addSp modSp mod modAnim">
        <pc:chgData name="Roth, Dan" userId="18da4c67-dd89-43a7-9856-8592f867a23c" providerId="ADAL" clId="{7035D45B-7D0D-4F90-93D3-D620FE2CBBCE}" dt="2021-04-25T21:24:39.247" v="562" actId="114"/>
        <pc:sldMkLst>
          <pc:docMk/>
          <pc:sldMk cId="3032880172" sldId="1459"/>
        </pc:sldMkLst>
        <pc:spChg chg="add mod">
          <ac:chgData name="Roth, Dan" userId="18da4c67-dd89-43a7-9856-8592f867a23c" providerId="ADAL" clId="{7035D45B-7D0D-4F90-93D3-D620FE2CBBCE}" dt="2021-04-25T21:24:39.247" v="562" actId="114"/>
          <ac:spMkLst>
            <pc:docMk/>
            <pc:sldMk cId="3032880172" sldId="1459"/>
            <ac:spMk id="49" creationId="{809D2588-CA35-464F-A254-645A8E60FF22}"/>
          </ac:spMkLst>
        </pc:spChg>
        <pc:cxnChg chg="add mod">
          <ac:chgData name="Roth, Dan" userId="18da4c67-dd89-43a7-9856-8592f867a23c" providerId="ADAL" clId="{7035D45B-7D0D-4F90-93D3-D620FE2CBBCE}" dt="2021-04-25T21:23:01.313" v="299" actId="14100"/>
          <ac:cxnSpMkLst>
            <pc:docMk/>
            <pc:sldMk cId="3032880172" sldId="1459"/>
            <ac:cxnSpMk id="44" creationId="{BB8758DF-C9B3-4FC6-A88E-6EB432C56E37}"/>
          </ac:cxnSpMkLst>
        </pc:cxnChg>
      </pc:sldChg>
      <pc:sldChg chg="mod modShow">
        <pc:chgData name="Roth, Dan" userId="18da4c67-dd89-43a7-9856-8592f867a23c" providerId="ADAL" clId="{7035D45B-7D0D-4F90-93D3-D620FE2CBBCE}" dt="2021-04-26T14:10:51.672" v="1570" actId="729"/>
        <pc:sldMkLst>
          <pc:docMk/>
          <pc:sldMk cId="2583938766" sldId="1460"/>
        </pc:sldMkLst>
      </pc:sldChg>
      <pc:sldChg chg="mod modShow">
        <pc:chgData name="Roth, Dan" userId="18da4c67-dd89-43a7-9856-8592f867a23c" providerId="ADAL" clId="{7035D45B-7D0D-4F90-93D3-D620FE2CBBCE}" dt="2021-04-26T14:10:51.672" v="1570" actId="729"/>
        <pc:sldMkLst>
          <pc:docMk/>
          <pc:sldMk cId="801057364" sldId="1461"/>
        </pc:sldMkLst>
      </pc:sldChg>
      <pc:sldChg chg="del">
        <pc:chgData name="Roth, Dan" userId="18da4c67-dd89-43a7-9856-8592f867a23c" providerId="ADAL" clId="{7035D45B-7D0D-4F90-93D3-D620FE2CBBCE}" dt="2021-04-25T22:34:04.863" v="1175" actId="47"/>
        <pc:sldMkLst>
          <pc:docMk/>
          <pc:sldMk cId="2919447387" sldId="1479"/>
        </pc:sldMkLst>
      </pc:sldChg>
      <pc:sldChg chg="modSp">
        <pc:chgData name="Roth, Dan" userId="18da4c67-dd89-43a7-9856-8592f867a23c" providerId="ADAL" clId="{7035D45B-7D0D-4F90-93D3-D620FE2CBBCE}" dt="2021-04-26T14:03:39.033" v="1569" actId="6549"/>
        <pc:sldMkLst>
          <pc:docMk/>
          <pc:sldMk cId="1569928949" sldId="1540"/>
        </pc:sldMkLst>
        <pc:spChg chg="mod">
          <ac:chgData name="Roth, Dan" userId="18da4c67-dd89-43a7-9856-8592f867a23c" providerId="ADAL" clId="{7035D45B-7D0D-4F90-93D3-D620FE2CBBCE}" dt="2021-04-26T14:03:39.033" v="1569" actId="6549"/>
          <ac:spMkLst>
            <pc:docMk/>
            <pc:sldMk cId="1569928949" sldId="1540"/>
            <ac:spMk id="16" creationId="{2A57A51D-DD99-4C77-9F8B-E2570812215A}"/>
          </ac:spMkLst>
        </pc:spChg>
      </pc:sldChg>
      <pc:sldChg chg="del">
        <pc:chgData name="Roth, Dan" userId="18da4c67-dd89-43a7-9856-8592f867a23c" providerId="ADAL" clId="{7035D45B-7D0D-4F90-93D3-D620FE2CBBCE}" dt="2021-04-25T21:46:13.651" v="847" actId="47"/>
        <pc:sldMkLst>
          <pc:docMk/>
          <pc:sldMk cId="3452219089" sldId="1541"/>
        </pc:sldMkLst>
      </pc:sldChg>
      <pc:sldChg chg="modSp mod modClrScheme modShow chgLayout">
        <pc:chgData name="Roth, Dan" userId="18da4c67-dd89-43a7-9856-8592f867a23c" providerId="ADAL" clId="{7035D45B-7D0D-4F90-93D3-D620FE2CBBCE}" dt="2021-04-26T14:10:51.672" v="1570" actId="729"/>
        <pc:sldMkLst>
          <pc:docMk/>
          <pc:sldMk cId="427474105" sldId="1551"/>
        </pc:sldMkLst>
        <pc:spChg chg="mod ord">
          <ac:chgData name="Roth, Dan" userId="18da4c67-dd89-43a7-9856-8592f867a23c" providerId="ADAL" clId="{7035D45B-7D0D-4F90-93D3-D620FE2CBBCE}" dt="2021-04-26T13:41:09.041" v="1545" actId="700"/>
          <ac:spMkLst>
            <pc:docMk/>
            <pc:sldMk cId="427474105" sldId="1551"/>
            <ac:spMk id="2" creationId="{00000000-0000-0000-0000-000000000000}"/>
          </ac:spMkLst>
        </pc:spChg>
        <pc:spChg chg="mod ord">
          <ac:chgData name="Roth, Dan" userId="18da4c67-dd89-43a7-9856-8592f867a23c" providerId="ADAL" clId="{7035D45B-7D0D-4F90-93D3-D620FE2CBBCE}" dt="2021-04-26T13:41:15.391" v="1546" actId="15"/>
          <ac:spMkLst>
            <pc:docMk/>
            <pc:sldMk cId="427474105" sldId="1551"/>
            <ac:spMk id="3" creationId="{00000000-0000-0000-0000-000000000000}"/>
          </ac:spMkLst>
        </pc:spChg>
        <pc:spChg chg="mod ord">
          <ac:chgData name="Roth, Dan" userId="18da4c67-dd89-43a7-9856-8592f867a23c" providerId="ADAL" clId="{7035D45B-7D0D-4F90-93D3-D620FE2CBBCE}" dt="2021-04-26T13:41:09.041" v="1545" actId="700"/>
          <ac:spMkLst>
            <pc:docMk/>
            <pc:sldMk cId="427474105" sldId="1551"/>
            <ac:spMk id="5" creationId="{4794FFDB-DB51-4EA3-B6E3-9711768D3638}"/>
          </ac:spMkLst>
        </pc:spChg>
      </pc:sldChg>
      <pc:sldChg chg="modSp">
        <pc:chgData name="Roth, Dan" userId="18da4c67-dd89-43a7-9856-8592f867a23c" providerId="ADAL" clId="{7035D45B-7D0D-4F90-93D3-D620FE2CBBCE}" dt="2021-04-26T03:58:14.050" v="1540" actId="1038"/>
        <pc:sldMkLst>
          <pc:docMk/>
          <pc:sldMk cId="670863360" sldId="1562"/>
        </pc:sldMkLst>
        <pc:spChg chg="mod">
          <ac:chgData name="Roth, Dan" userId="18da4c67-dd89-43a7-9856-8592f867a23c" providerId="ADAL" clId="{7035D45B-7D0D-4F90-93D3-D620FE2CBBCE}" dt="2021-04-26T03:58:14.050" v="1540" actId="1038"/>
          <ac:spMkLst>
            <pc:docMk/>
            <pc:sldMk cId="670863360" sldId="1562"/>
            <ac:spMk id="7" creationId="{A83AACCC-07B1-4064-AF95-F42E2F55639E}"/>
          </ac:spMkLst>
        </pc:spChg>
      </pc:sldChg>
      <pc:sldChg chg="addSp modSp mod modAnim modNotesTx">
        <pc:chgData name="Roth, Dan" userId="18da4c67-dd89-43a7-9856-8592f867a23c" providerId="ADAL" clId="{7035D45B-7D0D-4F90-93D3-D620FE2CBBCE}" dt="2021-04-25T21:30:11.500" v="838" actId="20577"/>
        <pc:sldMkLst>
          <pc:docMk/>
          <pc:sldMk cId="2175667147" sldId="1564"/>
        </pc:sldMkLst>
        <pc:picChg chg="add mod">
          <ac:chgData name="Roth, Dan" userId="18da4c67-dd89-43a7-9856-8592f867a23c" providerId="ADAL" clId="{7035D45B-7D0D-4F90-93D3-D620FE2CBBCE}" dt="2021-04-25T21:27:53.872" v="595" actId="1076"/>
          <ac:picMkLst>
            <pc:docMk/>
            <pc:sldMk cId="2175667147" sldId="1564"/>
            <ac:picMk id="3" creationId="{A1ADF977-4C32-4FA7-BEDF-04512413B522}"/>
          </ac:picMkLst>
        </pc:picChg>
      </pc:sldChg>
      <pc:sldChg chg="modSp del mod">
        <pc:chgData name="Roth, Dan" userId="18da4c67-dd89-43a7-9856-8592f867a23c" providerId="ADAL" clId="{7035D45B-7D0D-4F90-93D3-D620FE2CBBCE}" dt="2021-04-25T21:39:50.662" v="843" actId="47"/>
        <pc:sldMkLst>
          <pc:docMk/>
          <pc:sldMk cId="3216935738" sldId="1565"/>
        </pc:sldMkLst>
        <pc:spChg chg="mod">
          <ac:chgData name="Roth, Dan" userId="18da4c67-dd89-43a7-9856-8592f867a23c" providerId="ADAL" clId="{7035D45B-7D0D-4F90-93D3-D620FE2CBBCE}" dt="2021-04-25T21:35:22.057" v="841" actId="122"/>
          <ac:spMkLst>
            <pc:docMk/>
            <pc:sldMk cId="3216935738" sldId="1565"/>
            <ac:spMk id="2" creationId="{9DDB9DA4-1C9E-4C6A-A1FA-70219A54BCB4}"/>
          </ac:spMkLst>
        </pc:spChg>
      </pc:sldChg>
      <pc:sldChg chg="modSp mod">
        <pc:chgData name="Roth, Dan" userId="18da4c67-dd89-43a7-9856-8592f867a23c" providerId="ADAL" clId="{7035D45B-7D0D-4F90-93D3-D620FE2CBBCE}" dt="2021-04-25T22:03:19.696" v="911" actId="5793"/>
        <pc:sldMkLst>
          <pc:docMk/>
          <pc:sldMk cId="487349989" sldId="1574"/>
        </pc:sldMkLst>
        <pc:spChg chg="mod">
          <ac:chgData name="Roth, Dan" userId="18da4c67-dd89-43a7-9856-8592f867a23c" providerId="ADAL" clId="{7035D45B-7D0D-4F90-93D3-D620FE2CBBCE}" dt="2021-04-25T22:03:19.696" v="911" actId="5793"/>
          <ac:spMkLst>
            <pc:docMk/>
            <pc:sldMk cId="487349989" sldId="1574"/>
            <ac:spMk id="2" creationId="{662E6C69-3E31-9944-BB6B-80E54C4A3675}"/>
          </ac:spMkLst>
        </pc:spChg>
      </pc:sldChg>
      <pc:sldChg chg="modSp modAnim">
        <pc:chgData name="Roth, Dan" userId="18da4c67-dd89-43a7-9856-8592f867a23c" providerId="ADAL" clId="{7035D45B-7D0D-4F90-93D3-D620FE2CBBCE}" dt="2021-04-25T22:27:45.649" v="1173" actId="20577"/>
        <pc:sldMkLst>
          <pc:docMk/>
          <pc:sldMk cId="883416061" sldId="1578"/>
        </pc:sldMkLst>
        <pc:spChg chg="mod">
          <ac:chgData name="Roth, Dan" userId="18da4c67-dd89-43a7-9856-8592f867a23c" providerId="ADAL" clId="{7035D45B-7D0D-4F90-93D3-D620FE2CBBCE}" dt="2021-04-25T22:27:45.649" v="1173" actId="20577"/>
          <ac:spMkLst>
            <pc:docMk/>
            <pc:sldMk cId="883416061" sldId="1578"/>
            <ac:spMk id="2" creationId="{9AEB6739-9774-4889-8148-A093067CB408}"/>
          </ac:spMkLst>
        </pc:spChg>
        <pc:spChg chg="mod">
          <ac:chgData name="Roth, Dan" userId="18da4c67-dd89-43a7-9856-8592f867a23c" providerId="ADAL" clId="{7035D45B-7D0D-4F90-93D3-D620FE2CBBCE}" dt="2021-04-25T22:26:17.571" v="1147" actId="6549"/>
          <ac:spMkLst>
            <pc:docMk/>
            <pc:sldMk cId="883416061" sldId="1578"/>
            <ac:spMk id="3" creationId="{8318BC65-9C22-4459-9326-4AF483462038}"/>
          </ac:spMkLst>
        </pc:spChg>
      </pc:sldChg>
      <pc:sldChg chg="addSp delSp modSp mod delAnim modAnim">
        <pc:chgData name="Roth, Dan" userId="18da4c67-dd89-43a7-9856-8592f867a23c" providerId="ADAL" clId="{7035D45B-7D0D-4F90-93D3-D620FE2CBBCE}" dt="2021-04-25T22:39:04.735" v="1191"/>
        <pc:sldMkLst>
          <pc:docMk/>
          <pc:sldMk cId="2561630181" sldId="1581"/>
        </pc:sldMkLst>
        <pc:picChg chg="add mod">
          <ac:chgData name="Roth, Dan" userId="18da4c67-dd89-43a7-9856-8592f867a23c" providerId="ADAL" clId="{7035D45B-7D0D-4F90-93D3-D620FE2CBBCE}" dt="2021-04-25T22:37:45.893" v="1183" actId="408"/>
          <ac:picMkLst>
            <pc:docMk/>
            <pc:sldMk cId="2561630181" sldId="1581"/>
            <ac:picMk id="8" creationId="{0C648595-1988-431A-AD95-F1E62DF489B4}"/>
          </ac:picMkLst>
        </pc:picChg>
        <pc:picChg chg="mod">
          <ac:chgData name="Roth, Dan" userId="18da4c67-dd89-43a7-9856-8592f867a23c" providerId="ADAL" clId="{7035D45B-7D0D-4F90-93D3-D620FE2CBBCE}" dt="2021-04-25T22:37:45.893" v="1183" actId="408"/>
          <ac:picMkLst>
            <pc:docMk/>
            <pc:sldMk cId="2561630181" sldId="1581"/>
            <ac:picMk id="12" creationId="{74D336BD-52CC-40C8-A4D2-0BFF9090857B}"/>
          </ac:picMkLst>
        </pc:picChg>
        <pc:picChg chg="mod">
          <ac:chgData name="Roth, Dan" userId="18da4c67-dd89-43a7-9856-8592f867a23c" providerId="ADAL" clId="{7035D45B-7D0D-4F90-93D3-D620FE2CBBCE}" dt="2021-04-25T22:37:45.893" v="1183" actId="408"/>
          <ac:picMkLst>
            <pc:docMk/>
            <pc:sldMk cId="2561630181" sldId="1581"/>
            <ac:picMk id="13" creationId="{B742B898-237A-4FC7-8E7F-B0FCD90CD3D5}"/>
          </ac:picMkLst>
        </pc:picChg>
        <pc:picChg chg="del">
          <ac:chgData name="Roth, Dan" userId="18da4c67-dd89-43a7-9856-8592f867a23c" providerId="ADAL" clId="{7035D45B-7D0D-4F90-93D3-D620FE2CBBCE}" dt="2021-04-25T22:36:42.796" v="1178" actId="478"/>
          <ac:picMkLst>
            <pc:docMk/>
            <pc:sldMk cId="2561630181" sldId="1581"/>
            <ac:picMk id="14" creationId="{209691D5-2C14-42E5-965D-B8A586A2F047}"/>
          </ac:picMkLst>
        </pc:picChg>
        <pc:picChg chg="mod">
          <ac:chgData name="Roth, Dan" userId="18da4c67-dd89-43a7-9856-8592f867a23c" providerId="ADAL" clId="{7035D45B-7D0D-4F90-93D3-D620FE2CBBCE}" dt="2021-04-25T22:37:45.893" v="1183" actId="408"/>
          <ac:picMkLst>
            <pc:docMk/>
            <pc:sldMk cId="2561630181" sldId="1581"/>
            <ac:picMk id="15" creationId="{1156402E-6092-41C7-A0CA-7D36FC7AF095}"/>
          </ac:picMkLst>
        </pc:picChg>
        <pc:picChg chg="mod">
          <ac:chgData name="Roth, Dan" userId="18da4c67-dd89-43a7-9856-8592f867a23c" providerId="ADAL" clId="{7035D45B-7D0D-4F90-93D3-D620FE2CBBCE}" dt="2021-04-25T22:37:45.893" v="1183" actId="408"/>
          <ac:picMkLst>
            <pc:docMk/>
            <pc:sldMk cId="2561630181" sldId="1581"/>
            <ac:picMk id="16" creationId="{1379A53E-22EF-4EE0-886D-6E53D6B69C8A}"/>
          </ac:picMkLst>
        </pc:picChg>
        <pc:picChg chg="mod">
          <ac:chgData name="Roth, Dan" userId="18da4c67-dd89-43a7-9856-8592f867a23c" providerId="ADAL" clId="{7035D45B-7D0D-4F90-93D3-D620FE2CBBCE}" dt="2021-04-25T22:37:45.893" v="1183" actId="408"/>
          <ac:picMkLst>
            <pc:docMk/>
            <pc:sldMk cId="2561630181" sldId="1581"/>
            <ac:picMk id="17" creationId="{636BACF7-50D5-4545-8420-D480610D2D80}"/>
          </ac:picMkLst>
        </pc:picChg>
        <pc:picChg chg="mod">
          <ac:chgData name="Roth, Dan" userId="18da4c67-dd89-43a7-9856-8592f867a23c" providerId="ADAL" clId="{7035D45B-7D0D-4F90-93D3-D620FE2CBBCE}" dt="2021-04-25T22:37:45.893" v="1183" actId="408"/>
          <ac:picMkLst>
            <pc:docMk/>
            <pc:sldMk cId="2561630181" sldId="1581"/>
            <ac:picMk id="18" creationId="{C8971D85-D633-4BF7-9EDC-43897F1F1CFE}"/>
          </ac:picMkLst>
        </pc:picChg>
        <pc:picChg chg="mod">
          <ac:chgData name="Roth, Dan" userId="18da4c67-dd89-43a7-9856-8592f867a23c" providerId="ADAL" clId="{7035D45B-7D0D-4F90-93D3-D620FE2CBBCE}" dt="2021-04-25T22:37:45.893" v="1183" actId="408"/>
          <ac:picMkLst>
            <pc:docMk/>
            <pc:sldMk cId="2561630181" sldId="1581"/>
            <ac:picMk id="19" creationId="{BE28BED6-F107-4855-B67F-1D96FE58A1C5}"/>
          </ac:picMkLst>
        </pc:picChg>
        <pc:picChg chg="mod">
          <ac:chgData name="Roth, Dan" userId="18da4c67-dd89-43a7-9856-8592f867a23c" providerId="ADAL" clId="{7035D45B-7D0D-4F90-93D3-D620FE2CBBCE}" dt="2021-04-25T22:37:45.893" v="1183" actId="408"/>
          <ac:picMkLst>
            <pc:docMk/>
            <pc:sldMk cId="2561630181" sldId="1581"/>
            <ac:picMk id="20" creationId="{F57D3AC2-C472-4956-850A-76642DC3C870}"/>
          </ac:picMkLst>
        </pc:picChg>
      </pc:sldChg>
      <pc:sldChg chg="modSp">
        <pc:chgData name="Roth, Dan" userId="18da4c67-dd89-43a7-9856-8592f867a23c" providerId="ADAL" clId="{7035D45B-7D0D-4F90-93D3-D620FE2CBBCE}" dt="2021-04-25T17:35:01.443" v="46" actId="122"/>
        <pc:sldMkLst>
          <pc:docMk/>
          <pc:sldMk cId="1631771965" sldId="1582"/>
        </pc:sldMkLst>
        <pc:spChg chg="mod">
          <ac:chgData name="Roth, Dan" userId="18da4c67-dd89-43a7-9856-8592f867a23c" providerId="ADAL" clId="{7035D45B-7D0D-4F90-93D3-D620FE2CBBCE}" dt="2021-04-25T17:35:01.443" v="46" actId="122"/>
          <ac:spMkLst>
            <pc:docMk/>
            <pc:sldMk cId="1631771965" sldId="1582"/>
            <ac:spMk id="21" creationId="{46790B8B-E2A9-4E72-9BFB-2B9D281A9F09}"/>
          </ac:spMkLst>
        </pc:spChg>
      </pc:sldChg>
      <pc:sldChg chg="del">
        <pc:chgData name="Roth, Dan" userId="18da4c67-dd89-43a7-9856-8592f867a23c" providerId="ADAL" clId="{7035D45B-7D0D-4F90-93D3-D620FE2CBBCE}" dt="2021-04-25T20:46:46.835" v="51" actId="47"/>
        <pc:sldMkLst>
          <pc:docMk/>
          <pc:sldMk cId="656716798" sldId="1583"/>
        </pc:sldMkLst>
      </pc:sldChg>
      <pc:sldChg chg="ord">
        <pc:chgData name="Roth, Dan" userId="18da4c67-dd89-43a7-9856-8592f867a23c" providerId="ADAL" clId="{7035D45B-7D0D-4F90-93D3-D620FE2CBBCE}" dt="2021-04-25T20:55:45.788" v="64"/>
        <pc:sldMkLst>
          <pc:docMk/>
          <pc:sldMk cId="1803151022" sldId="1584"/>
        </pc:sldMkLst>
      </pc:sldChg>
      <pc:sldChg chg="del">
        <pc:chgData name="Roth, Dan" userId="18da4c67-dd89-43a7-9856-8592f867a23c" providerId="ADAL" clId="{7035D45B-7D0D-4F90-93D3-D620FE2CBBCE}" dt="2021-04-25T21:02:39.867" v="90" actId="47"/>
        <pc:sldMkLst>
          <pc:docMk/>
          <pc:sldMk cId="2306013193" sldId="1585"/>
        </pc:sldMkLst>
      </pc:sldChg>
      <pc:sldChg chg="del">
        <pc:chgData name="Roth, Dan" userId="18da4c67-dd89-43a7-9856-8592f867a23c" providerId="ADAL" clId="{7035D45B-7D0D-4F90-93D3-D620FE2CBBCE}" dt="2021-04-25T21:05:12.378" v="98" actId="47"/>
        <pc:sldMkLst>
          <pc:docMk/>
          <pc:sldMk cId="1920955543" sldId="1586"/>
        </pc:sldMkLst>
      </pc:sldChg>
      <pc:sldChg chg="addSp modSp mod ord modAnim">
        <pc:chgData name="Roth, Dan" userId="18da4c67-dd89-43a7-9856-8592f867a23c" providerId="ADAL" clId="{7035D45B-7D0D-4F90-93D3-D620FE2CBBCE}" dt="2021-04-25T21:04:49.168" v="97" actId="208"/>
        <pc:sldMkLst>
          <pc:docMk/>
          <pc:sldMk cId="1078797323" sldId="1587"/>
        </pc:sldMkLst>
        <pc:spChg chg="add mod">
          <ac:chgData name="Roth, Dan" userId="18da4c67-dd89-43a7-9856-8592f867a23c" providerId="ADAL" clId="{7035D45B-7D0D-4F90-93D3-D620FE2CBBCE}" dt="2021-04-25T21:04:49.168" v="97" actId="208"/>
          <ac:spMkLst>
            <pc:docMk/>
            <pc:sldMk cId="1078797323" sldId="1587"/>
            <ac:spMk id="18" creationId="{4A664699-2A3B-499D-ACD3-102DD75C3A8A}"/>
          </ac:spMkLst>
        </pc:spChg>
      </pc:sldChg>
      <pc:sldChg chg="modSp mod">
        <pc:chgData name="Roth, Dan" userId="18da4c67-dd89-43a7-9856-8592f867a23c" providerId="ADAL" clId="{7035D45B-7D0D-4F90-93D3-D620FE2CBBCE}" dt="2021-04-26T13:53:52.024" v="1547" actId="20577"/>
        <pc:sldMkLst>
          <pc:docMk/>
          <pc:sldMk cId="2990749079" sldId="1594"/>
        </pc:sldMkLst>
        <pc:spChg chg="mod">
          <ac:chgData name="Roth, Dan" userId="18da4c67-dd89-43a7-9856-8592f867a23c" providerId="ADAL" clId="{7035D45B-7D0D-4F90-93D3-D620FE2CBBCE}" dt="2021-04-26T13:53:52.024" v="1547" actId="20577"/>
          <ac:spMkLst>
            <pc:docMk/>
            <pc:sldMk cId="2990749079" sldId="1594"/>
            <ac:spMk id="7" creationId="{FEA9F9F5-8FAC-4B28-875E-FD9EF891BE16}"/>
          </ac:spMkLst>
        </pc:spChg>
        <pc:spChg chg="mod">
          <ac:chgData name="Roth, Dan" userId="18da4c67-dd89-43a7-9856-8592f867a23c" providerId="ADAL" clId="{7035D45B-7D0D-4F90-93D3-D620FE2CBBCE}" dt="2021-04-25T21:25:39.510" v="590" actId="6549"/>
          <ac:spMkLst>
            <pc:docMk/>
            <pc:sldMk cId="2990749079" sldId="1594"/>
            <ac:spMk id="105" creationId="{00000000-0000-0000-0000-000000000000}"/>
          </ac:spMkLst>
        </pc:spChg>
      </pc:sldChg>
      <pc:sldChg chg="del">
        <pc:chgData name="Roth, Dan" userId="18da4c67-dd89-43a7-9856-8592f867a23c" providerId="ADAL" clId="{7035D45B-7D0D-4F90-93D3-D620FE2CBBCE}" dt="2021-04-25T22:08:03.174" v="924" actId="47"/>
        <pc:sldMkLst>
          <pc:docMk/>
          <pc:sldMk cId="2926051331" sldId="1597"/>
        </pc:sldMkLst>
      </pc:sldChg>
      <pc:sldChg chg="del">
        <pc:chgData name="Roth, Dan" userId="18da4c67-dd89-43a7-9856-8592f867a23c" providerId="ADAL" clId="{7035D45B-7D0D-4F90-93D3-D620FE2CBBCE}" dt="2021-04-25T22:08:06.379" v="925" actId="47"/>
        <pc:sldMkLst>
          <pc:docMk/>
          <pc:sldMk cId="1803592409" sldId="1598"/>
        </pc:sldMkLst>
      </pc:sldChg>
      <pc:sldChg chg="del">
        <pc:chgData name="Roth, Dan" userId="18da4c67-dd89-43a7-9856-8592f867a23c" providerId="ADAL" clId="{7035D45B-7D0D-4F90-93D3-D620FE2CBBCE}" dt="2021-04-25T22:08:09.544" v="926" actId="47"/>
        <pc:sldMkLst>
          <pc:docMk/>
          <pc:sldMk cId="3354560121" sldId="1602"/>
        </pc:sldMkLst>
      </pc:sldChg>
      <pc:sldChg chg="modSp add mod">
        <pc:chgData name="Roth, Dan" userId="18da4c67-dd89-43a7-9856-8592f867a23c" providerId="ADAL" clId="{7035D45B-7D0D-4F90-93D3-D620FE2CBBCE}" dt="2021-04-25T22:04:25.762" v="913" actId="2711"/>
        <pc:sldMkLst>
          <pc:docMk/>
          <pc:sldMk cId="3916209527" sldId="1838"/>
        </pc:sldMkLst>
        <pc:spChg chg="mod">
          <ac:chgData name="Roth, Dan" userId="18da4c67-dd89-43a7-9856-8592f867a23c" providerId="ADAL" clId="{7035D45B-7D0D-4F90-93D3-D620FE2CBBCE}" dt="2021-04-25T22:04:25.762" v="913" actId="2711"/>
          <ac:spMkLst>
            <pc:docMk/>
            <pc:sldMk cId="3916209527" sldId="1838"/>
            <ac:spMk id="7" creationId="{56F630EB-21E3-A34C-B54E-97C170417E8B}"/>
          </ac:spMkLst>
        </pc:spChg>
      </pc:sldChg>
      <pc:sldChg chg="modSp add">
        <pc:chgData name="Roth, Dan" userId="18da4c67-dd89-43a7-9856-8592f867a23c" providerId="ADAL" clId="{7035D45B-7D0D-4F90-93D3-D620FE2CBBCE}" dt="2021-04-26T03:28:23.262" v="1462" actId="20577"/>
        <pc:sldMkLst>
          <pc:docMk/>
          <pc:sldMk cId="2234862887" sldId="1864"/>
        </pc:sldMkLst>
        <pc:spChg chg="mod">
          <ac:chgData name="Roth, Dan" userId="18da4c67-dd89-43a7-9856-8592f867a23c" providerId="ADAL" clId="{7035D45B-7D0D-4F90-93D3-D620FE2CBBCE}" dt="2021-04-26T03:28:23.262" v="1462" actId="20577"/>
          <ac:spMkLst>
            <pc:docMk/>
            <pc:sldMk cId="2234862887" sldId="1864"/>
            <ac:spMk id="3" creationId="{5248A668-2951-4E68-AAA5-E1C2FDD8F14A}"/>
          </ac:spMkLst>
        </pc:spChg>
      </pc:sldChg>
      <pc:sldChg chg="addSp delSp modSp add mod addAnim modAnim chgLayout">
        <pc:chgData name="Roth, Dan" userId="18da4c67-dd89-43a7-9856-8592f867a23c" providerId="ADAL" clId="{7035D45B-7D0D-4F90-93D3-D620FE2CBBCE}" dt="2021-04-26T03:38:52.341" v="1524"/>
        <pc:sldMkLst>
          <pc:docMk/>
          <pc:sldMk cId="3468544084" sldId="1865"/>
        </pc:sldMkLst>
        <pc:spChg chg="mod ord">
          <ac:chgData name="Roth, Dan" userId="18da4c67-dd89-43a7-9856-8592f867a23c" providerId="ADAL" clId="{7035D45B-7D0D-4F90-93D3-D620FE2CBBCE}" dt="2021-04-25T20:59:04.819" v="68" actId="700"/>
          <ac:spMkLst>
            <pc:docMk/>
            <pc:sldMk cId="3468544084" sldId="1865"/>
            <ac:spMk id="2" creationId="{6B564DA0-E164-424C-AF88-13E198164A0B}"/>
          </ac:spMkLst>
        </pc:spChg>
        <pc:spChg chg="mod ord">
          <ac:chgData name="Roth, Dan" userId="18da4c67-dd89-43a7-9856-8592f867a23c" providerId="ADAL" clId="{7035D45B-7D0D-4F90-93D3-D620FE2CBBCE}" dt="2021-04-26T03:35:52.366" v="1515" actId="14100"/>
          <ac:spMkLst>
            <pc:docMk/>
            <pc:sldMk cId="3468544084" sldId="1865"/>
            <ac:spMk id="3" creationId="{26444E08-BBBF-42D5-9C1E-2BB2BCA12B85}"/>
          </ac:spMkLst>
        </pc:spChg>
        <pc:spChg chg="mod ord">
          <ac:chgData name="Roth, Dan" userId="18da4c67-dd89-43a7-9856-8592f867a23c" providerId="ADAL" clId="{7035D45B-7D0D-4F90-93D3-D620FE2CBBCE}" dt="2021-04-25T20:59:04.819" v="68" actId="700"/>
          <ac:spMkLst>
            <pc:docMk/>
            <pc:sldMk cId="3468544084" sldId="1865"/>
            <ac:spMk id="4" creationId="{C75E0607-D0DA-4F41-8E4C-4AAA677D1511}"/>
          </ac:spMkLst>
        </pc:spChg>
        <pc:spChg chg="add del mod">
          <ac:chgData name="Roth, Dan" userId="18da4c67-dd89-43a7-9856-8592f867a23c" providerId="ADAL" clId="{7035D45B-7D0D-4F90-93D3-D620FE2CBBCE}" dt="2021-04-25T20:58:51.312" v="67" actId="6264"/>
          <ac:spMkLst>
            <pc:docMk/>
            <pc:sldMk cId="3468544084" sldId="1865"/>
            <ac:spMk id="7" creationId="{E41181D3-5398-4FBB-8B74-7EA7ED16B916}"/>
          </ac:spMkLst>
        </pc:spChg>
        <pc:spChg chg="add del mod">
          <ac:chgData name="Roth, Dan" userId="18da4c67-dd89-43a7-9856-8592f867a23c" providerId="ADAL" clId="{7035D45B-7D0D-4F90-93D3-D620FE2CBBCE}" dt="2021-04-25T20:58:51.312" v="67" actId="6264"/>
          <ac:spMkLst>
            <pc:docMk/>
            <pc:sldMk cId="3468544084" sldId="1865"/>
            <ac:spMk id="8" creationId="{D7EE171B-B15C-4B44-A584-9B5F3E1DE8AF}"/>
          </ac:spMkLst>
        </pc:spChg>
        <pc:spChg chg="add del mod">
          <ac:chgData name="Roth, Dan" userId="18da4c67-dd89-43a7-9856-8592f867a23c" providerId="ADAL" clId="{7035D45B-7D0D-4F90-93D3-D620FE2CBBCE}" dt="2021-04-25T20:58:51.312" v="67" actId="6264"/>
          <ac:spMkLst>
            <pc:docMk/>
            <pc:sldMk cId="3468544084" sldId="1865"/>
            <ac:spMk id="10" creationId="{DD3683BA-C7F6-4D65-B1D1-5D0976F86D34}"/>
          </ac:spMkLst>
        </pc:spChg>
      </pc:sldChg>
      <pc:sldChg chg="add">
        <pc:chgData name="Roth, Dan" userId="18da4c67-dd89-43a7-9856-8592f867a23c" providerId="ADAL" clId="{7035D45B-7D0D-4F90-93D3-D620FE2CBBCE}" dt="2021-04-25T21:39:40.746" v="842"/>
        <pc:sldMkLst>
          <pc:docMk/>
          <pc:sldMk cId="638530083" sldId="1866"/>
        </pc:sldMkLst>
      </pc:sldChg>
      <pc:sldChg chg="add">
        <pc:chgData name="Roth, Dan" userId="18da4c67-dd89-43a7-9856-8592f867a23c" providerId="ADAL" clId="{7035D45B-7D0D-4F90-93D3-D620FE2CBBCE}" dt="2021-04-25T21:39:40.746" v="842"/>
        <pc:sldMkLst>
          <pc:docMk/>
          <pc:sldMk cId="660740332" sldId="1867"/>
        </pc:sldMkLst>
      </pc:sldChg>
      <pc:sldChg chg="add">
        <pc:chgData name="Roth, Dan" userId="18da4c67-dd89-43a7-9856-8592f867a23c" providerId="ADAL" clId="{7035D45B-7D0D-4F90-93D3-D620FE2CBBCE}" dt="2021-04-25T21:39:40.746" v="842"/>
        <pc:sldMkLst>
          <pc:docMk/>
          <pc:sldMk cId="2167768504" sldId="1868"/>
        </pc:sldMkLst>
      </pc:sldChg>
      <pc:sldChg chg="modSp add mod">
        <pc:chgData name="Roth, Dan" userId="18da4c67-dd89-43a7-9856-8592f867a23c" providerId="ADAL" clId="{7035D45B-7D0D-4F90-93D3-D620FE2CBBCE}" dt="2021-04-25T21:49:27.816" v="879" actId="15"/>
        <pc:sldMkLst>
          <pc:docMk/>
          <pc:sldMk cId="1170832186" sldId="1869"/>
        </pc:sldMkLst>
        <pc:spChg chg="mod">
          <ac:chgData name="Roth, Dan" userId="18da4c67-dd89-43a7-9856-8592f867a23c" providerId="ADAL" clId="{7035D45B-7D0D-4F90-93D3-D620FE2CBBCE}" dt="2021-04-25T21:49:27.816" v="879" actId="15"/>
          <ac:spMkLst>
            <pc:docMk/>
            <pc:sldMk cId="1170832186" sldId="1869"/>
            <ac:spMk id="3" creationId="{61CFEE04-C0A3-BE4E-B940-0354E2EFD92A}"/>
          </ac:spMkLst>
        </pc:spChg>
        <pc:spChg chg="mod">
          <ac:chgData name="Roth, Dan" userId="18da4c67-dd89-43a7-9856-8592f867a23c" providerId="ADAL" clId="{7035D45B-7D0D-4F90-93D3-D620FE2CBBCE}" dt="2021-04-25T21:45:54.151" v="846" actId="2711"/>
          <ac:spMkLst>
            <pc:docMk/>
            <pc:sldMk cId="1170832186" sldId="1869"/>
            <ac:spMk id="6" creationId="{039D206C-1551-4BCE-B7FD-B7BFEAAC6841}"/>
          </ac:spMkLst>
        </pc:spChg>
      </pc:sldChg>
      <pc:sldChg chg="add del">
        <pc:chgData name="Roth, Dan" userId="18da4c67-dd89-43a7-9856-8592f867a23c" providerId="ADAL" clId="{7035D45B-7D0D-4F90-93D3-D620FE2CBBCE}" dt="2021-04-25T22:05:13.932" v="915" actId="47"/>
        <pc:sldMkLst>
          <pc:docMk/>
          <pc:sldMk cId="2587995746" sldId="1870"/>
        </pc:sldMkLst>
      </pc:sldChg>
      <pc:sldChg chg="delSp modSp add">
        <pc:chgData name="Roth, Dan" userId="18da4c67-dd89-43a7-9856-8592f867a23c" providerId="ADAL" clId="{7035D45B-7D0D-4F90-93D3-D620FE2CBBCE}" dt="2021-04-26T03:58:38.595" v="1542" actId="478"/>
        <pc:sldMkLst>
          <pc:docMk/>
          <pc:sldMk cId="3020042850" sldId="1871"/>
        </pc:sldMkLst>
        <pc:spChg chg="del">
          <ac:chgData name="Roth, Dan" userId="18da4c67-dd89-43a7-9856-8592f867a23c" providerId="ADAL" clId="{7035D45B-7D0D-4F90-93D3-D620FE2CBBCE}" dt="2021-04-26T03:58:38.595" v="1542" actId="478"/>
          <ac:spMkLst>
            <pc:docMk/>
            <pc:sldMk cId="3020042850" sldId="1871"/>
            <ac:spMk id="4" creationId="{0B13597D-54AA-4991-95E2-4478560DB4DF}"/>
          </ac:spMkLst>
        </pc:spChg>
        <pc:spChg chg="mod">
          <ac:chgData name="Roth, Dan" userId="18da4c67-dd89-43a7-9856-8592f867a23c" providerId="ADAL" clId="{7035D45B-7D0D-4F90-93D3-D620FE2CBBCE}" dt="2021-04-25T22:06:13.098" v="918" actId="2711"/>
          <ac:spMkLst>
            <pc:docMk/>
            <pc:sldMk cId="3020042850" sldId="1871"/>
            <ac:spMk id="7" creationId="{33855822-847B-4ABD-8931-5C33ADA67079}"/>
          </ac:spMkLst>
        </pc:spChg>
        <pc:spChg chg="mod">
          <ac:chgData name="Roth, Dan" userId="18da4c67-dd89-43a7-9856-8592f867a23c" providerId="ADAL" clId="{7035D45B-7D0D-4F90-93D3-D620FE2CBBCE}" dt="2021-04-25T22:06:06.214" v="917" actId="2711"/>
          <ac:spMkLst>
            <pc:docMk/>
            <pc:sldMk cId="3020042850" sldId="1871"/>
            <ac:spMk id="18" creationId="{9C9F8AB2-0C07-4F97-898A-00E7E6281FCF}"/>
          </ac:spMkLst>
        </pc:spChg>
      </pc:sldChg>
      <pc:sldChg chg="modSp add mod">
        <pc:chgData name="Roth, Dan" userId="18da4c67-dd89-43a7-9856-8592f867a23c" providerId="ADAL" clId="{7035D45B-7D0D-4F90-93D3-D620FE2CBBCE}" dt="2021-04-25T22:06:46.432" v="923" actId="2711"/>
        <pc:sldMkLst>
          <pc:docMk/>
          <pc:sldMk cId="864124970" sldId="1872"/>
        </pc:sldMkLst>
        <pc:spChg chg="mod">
          <ac:chgData name="Roth, Dan" userId="18da4c67-dd89-43a7-9856-8592f867a23c" providerId="ADAL" clId="{7035D45B-7D0D-4F90-93D3-D620FE2CBBCE}" dt="2021-04-25T22:06:46.432" v="923" actId="2711"/>
          <ac:spMkLst>
            <pc:docMk/>
            <pc:sldMk cId="864124970" sldId="1872"/>
            <ac:spMk id="2" creationId="{AB1E6944-9FE8-4055-BDC3-559C8D01FF85}"/>
          </ac:spMkLst>
        </pc:spChg>
        <pc:spChg chg="mod">
          <ac:chgData name="Roth, Dan" userId="18da4c67-dd89-43a7-9856-8592f867a23c" providerId="ADAL" clId="{7035D45B-7D0D-4F90-93D3-D620FE2CBBCE}" dt="2021-04-25T22:06:36.406" v="919" actId="2711"/>
          <ac:spMkLst>
            <pc:docMk/>
            <pc:sldMk cId="864124970" sldId="1872"/>
            <ac:spMk id="8" creationId="{60D2B3A4-6BA3-4523-8118-8C8A983DBDEC}"/>
          </ac:spMkLst>
        </pc:spChg>
      </pc:sldChg>
      <pc:sldChg chg="add">
        <pc:chgData name="Roth, Dan" userId="18da4c67-dd89-43a7-9856-8592f867a23c" providerId="ADAL" clId="{7035D45B-7D0D-4F90-93D3-D620FE2CBBCE}" dt="2021-04-25T22:05:35.475" v="916"/>
        <pc:sldMkLst>
          <pc:docMk/>
          <pc:sldMk cId="2028102316" sldId="1873"/>
        </pc:sldMkLst>
      </pc:sldChg>
      <pc:sldChg chg="add">
        <pc:chgData name="Roth, Dan" userId="18da4c67-dd89-43a7-9856-8592f867a23c" providerId="ADAL" clId="{7035D45B-7D0D-4F90-93D3-D620FE2CBBCE}" dt="2021-04-25T22:33:59.477" v="1174"/>
        <pc:sldMkLst>
          <pc:docMk/>
          <pc:sldMk cId="2290712439" sldId="1874"/>
        </pc:sldMkLst>
      </pc:sldChg>
      <pc:sldMasterChg chg="modSldLayout">
        <pc:chgData name="Roth, Dan" userId="18da4c67-dd89-43a7-9856-8592f867a23c" providerId="ADAL" clId="{7035D45B-7D0D-4F90-93D3-D620FE2CBBCE}" dt="2021-04-25T20:59:49.871" v="70" actId="207"/>
        <pc:sldMasterMkLst>
          <pc:docMk/>
          <pc:sldMasterMk cId="139450675" sldId="2147483660"/>
        </pc:sldMasterMkLst>
        <pc:sldLayoutChg chg="modSp">
          <pc:chgData name="Roth, Dan" userId="18da4c67-dd89-43a7-9856-8592f867a23c" providerId="ADAL" clId="{7035D45B-7D0D-4F90-93D3-D620FE2CBBCE}" dt="2021-04-25T20:59:49.871" v="70" actId="207"/>
          <pc:sldLayoutMkLst>
            <pc:docMk/>
            <pc:sldMasterMk cId="139450675" sldId="2147483660"/>
            <pc:sldLayoutMk cId="739961724" sldId="2147483662"/>
          </pc:sldLayoutMkLst>
          <pc:spChg chg="mod">
            <ac:chgData name="Roth, Dan" userId="18da4c67-dd89-43a7-9856-8592f867a23c" providerId="ADAL" clId="{7035D45B-7D0D-4F90-93D3-D620FE2CBBCE}" dt="2021-04-25T20:59:49.871" v="70" actId="207"/>
            <ac:spMkLst>
              <pc:docMk/>
              <pc:sldMasterMk cId="139450675" sldId="2147483660"/>
              <pc:sldLayoutMk cId="739961724" sldId="2147483662"/>
              <ac:spMk id="3" creationId="{00000000-0000-0000-0000-000000000000}"/>
            </ac:spMkLst>
          </pc:spChg>
        </pc:sldLayoutChg>
      </pc:sldMasterChg>
    </pc:docChg>
  </pc:docChgLst>
  <pc:docChgLst>
    <pc:chgData name="Roth, Dan" userId="18da4c67-dd89-43a7-9856-8592f867a23c" providerId="ADAL" clId="{9FAC5781-E1A1-492D-8E15-2AB7BA9377EB}"/>
    <pc:docChg chg="undo redo custSel addSld delSld modSld sldOrd delMainMaster modMainMaster delSection modSection">
      <pc:chgData name="Roth, Dan" userId="18da4c67-dd89-43a7-9856-8592f867a23c" providerId="ADAL" clId="{9FAC5781-E1A1-492D-8E15-2AB7BA9377EB}" dt="2021-02-25T16:04:47.669" v="5774" actId="20577"/>
      <pc:docMkLst>
        <pc:docMk/>
      </pc:docMkLst>
      <pc:sldChg chg="addSp delSp modSp add del mod modClrScheme delAnim chgLayout">
        <pc:chgData name="Roth, Dan" userId="18da4c67-dd89-43a7-9856-8592f867a23c" providerId="ADAL" clId="{9FAC5781-E1A1-492D-8E15-2AB7BA9377EB}" dt="2021-02-25T04:03:34.901" v="1000" actId="47"/>
        <pc:sldMkLst>
          <pc:docMk/>
          <pc:sldMk cId="0" sldId="257"/>
        </pc:sldMkLst>
        <pc:spChg chg="add del mod ord">
          <ac:chgData name="Roth, Dan" userId="18da4c67-dd89-43a7-9856-8592f867a23c" providerId="ADAL" clId="{9FAC5781-E1A1-492D-8E15-2AB7BA9377EB}" dt="2021-02-25T04:01:54.468" v="991" actId="700"/>
          <ac:spMkLst>
            <pc:docMk/>
            <pc:sldMk cId="0" sldId="257"/>
            <ac:spMk id="2" creationId="{455C1270-1295-4EC2-87A7-4F37C6C4775D}"/>
          </ac:spMkLst>
        </pc:spChg>
        <pc:spChg chg="add del mod ord">
          <ac:chgData name="Roth, Dan" userId="18da4c67-dd89-43a7-9856-8592f867a23c" providerId="ADAL" clId="{9FAC5781-E1A1-492D-8E15-2AB7BA9377EB}" dt="2021-02-25T04:01:57.824" v="992" actId="6264"/>
          <ac:spMkLst>
            <pc:docMk/>
            <pc:sldMk cId="0" sldId="257"/>
            <ac:spMk id="3" creationId="{AE0D2AA0-0CD4-4876-A6E1-F2E4D4D0547B}"/>
          </ac:spMkLst>
        </pc:spChg>
        <pc:spChg chg="add del mod">
          <ac:chgData name="Roth, Dan" userId="18da4c67-dd89-43a7-9856-8592f867a23c" providerId="ADAL" clId="{9FAC5781-E1A1-492D-8E15-2AB7BA9377EB}" dt="2021-02-25T04:01:57.824" v="992" actId="6264"/>
          <ac:spMkLst>
            <pc:docMk/>
            <pc:sldMk cId="0" sldId="257"/>
            <ac:spMk id="4" creationId="{69AE7FE1-72A1-4F26-8A47-2D741AFDF1AF}"/>
          </ac:spMkLst>
        </pc:spChg>
        <pc:spChg chg="add del mod">
          <ac:chgData name="Roth, Dan" userId="18da4c67-dd89-43a7-9856-8592f867a23c" providerId="ADAL" clId="{9FAC5781-E1A1-492D-8E15-2AB7BA9377EB}" dt="2021-02-25T04:01:57.824" v="992" actId="6264"/>
          <ac:spMkLst>
            <pc:docMk/>
            <pc:sldMk cId="0" sldId="257"/>
            <ac:spMk id="5" creationId="{D43E004A-0B9A-4928-8F01-897312839E20}"/>
          </ac:spMkLst>
        </pc:spChg>
        <pc:spChg chg="add del mod ord">
          <ac:chgData name="Roth, Dan" userId="18da4c67-dd89-43a7-9856-8592f867a23c" providerId="ADAL" clId="{9FAC5781-E1A1-492D-8E15-2AB7BA9377EB}" dt="2021-02-25T04:02:17.923" v="993" actId="6264"/>
          <ac:spMkLst>
            <pc:docMk/>
            <pc:sldMk cId="0" sldId="257"/>
            <ac:spMk id="6" creationId="{854B4679-1987-470F-9974-F886E2AAF92E}"/>
          </ac:spMkLst>
        </pc:spChg>
        <pc:spChg chg="add del mod">
          <ac:chgData name="Roth, Dan" userId="18da4c67-dd89-43a7-9856-8592f867a23c" providerId="ADAL" clId="{9FAC5781-E1A1-492D-8E15-2AB7BA9377EB}" dt="2021-02-25T04:02:17.923" v="993" actId="6264"/>
          <ac:spMkLst>
            <pc:docMk/>
            <pc:sldMk cId="0" sldId="257"/>
            <ac:spMk id="7" creationId="{BBA7D8B8-FCED-4FFB-B682-0B2D268EAAD7}"/>
          </ac:spMkLst>
        </pc:spChg>
        <pc:spChg chg="add del mod">
          <ac:chgData name="Roth, Dan" userId="18da4c67-dd89-43a7-9856-8592f867a23c" providerId="ADAL" clId="{9FAC5781-E1A1-492D-8E15-2AB7BA9377EB}" dt="2021-02-25T04:02:17.923" v="993" actId="6264"/>
          <ac:spMkLst>
            <pc:docMk/>
            <pc:sldMk cId="0" sldId="257"/>
            <ac:spMk id="8" creationId="{F0FFB8B4-07BE-4923-AA54-811CCCA4D57A}"/>
          </ac:spMkLst>
        </pc:spChg>
        <pc:spChg chg="add del mod ord">
          <ac:chgData name="Roth, Dan" userId="18da4c67-dd89-43a7-9856-8592f867a23c" providerId="ADAL" clId="{9FAC5781-E1A1-492D-8E15-2AB7BA9377EB}" dt="2021-02-25T04:02:35.964" v="994" actId="700"/>
          <ac:spMkLst>
            <pc:docMk/>
            <pc:sldMk cId="0" sldId="257"/>
            <ac:spMk id="9" creationId="{D3796423-3226-4049-AD9C-D5672AC2C0D6}"/>
          </ac:spMkLst>
        </pc:spChg>
        <pc:spChg chg="add mod ord">
          <ac:chgData name="Roth, Dan" userId="18da4c67-dd89-43a7-9856-8592f867a23c" providerId="ADAL" clId="{9FAC5781-E1A1-492D-8E15-2AB7BA9377EB}" dt="2021-02-25T04:02:35.964" v="994" actId="700"/>
          <ac:spMkLst>
            <pc:docMk/>
            <pc:sldMk cId="0" sldId="257"/>
            <ac:spMk id="10" creationId="{92ADE6DF-4031-4F0D-BD62-76B55911269C}"/>
          </ac:spMkLst>
        </pc:spChg>
        <pc:spChg chg="mod ord">
          <ac:chgData name="Roth, Dan" userId="18da4c67-dd89-43a7-9856-8592f867a23c" providerId="ADAL" clId="{9FAC5781-E1A1-492D-8E15-2AB7BA9377EB}" dt="2021-02-25T04:02:35.964" v="994" actId="700"/>
          <ac:spMkLst>
            <pc:docMk/>
            <pc:sldMk cId="0" sldId="257"/>
            <ac:spMk id="74" creationId="{00000000-0000-0000-0000-000000000000}"/>
          </ac:spMkLst>
        </pc:spChg>
        <pc:spChg chg="mod ord">
          <ac:chgData name="Roth, Dan" userId="18da4c67-dd89-43a7-9856-8592f867a23c" providerId="ADAL" clId="{9FAC5781-E1A1-492D-8E15-2AB7BA9377EB}" dt="2021-02-25T04:02:35.964" v="994" actId="700"/>
          <ac:spMkLst>
            <pc:docMk/>
            <pc:sldMk cId="0" sldId="257"/>
            <ac:spMk id="75" creationId="{00000000-0000-0000-0000-000000000000}"/>
          </ac:spMkLst>
        </pc:spChg>
        <pc:spChg chg="del mod">
          <ac:chgData name="Roth, Dan" userId="18da4c67-dd89-43a7-9856-8592f867a23c" providerId="ADAL" clId="{9FAC5781-E1A1-492D-8E15-2AB7BA9377EB}" dt="2021-02-25T04:01:34.882" v="989" actId="478"/>
          <ac:spMkLst>
            <pc:docMk/>
            <pc:sldMk cId="0" sldId="257"/>
            <ac:spMk id="77" creationId="{00000000-0000-0000-0000-000000000000}"/>
          </ac:spMkLst>
        </pc:spChg>
        <pc:picChg chg="mod">
          <ac:chgData name="Roth, Dan" userId="18da4c67-dd89-43a7-9856-8592f867a23c" providerId="ADAL" clId="{9FAC5781-E1A1-492D-8E15-2AB7BA9377EB}" dt="2021-02-25T04:00:51.286" v="987" actId="1076"/>
          <ac:picMkLst>
            <pc:docMk/>
            <pc:sldMk cId="0" sldId="257"/>
            <ac:picMk id="76" creationId="{00000000-0000-0000-0000-000000000000}"/>
          </ac:picMkLst>
        </pc:picChg>
        <pc:picChg chg="mod">
          <ac:chgData name="Roth, Dan" userId="18da4c67-dd89-43a7-9856-8592f867a23c" providerId="ADAL" clId="{9FAC5781-E1A1-492D-8E15-2AB7BA9377EB}" dt="2021-02-25T04:01:04.035" v="988" actId="1076"/>
          <ac:picMkLst>
            <pc:docMk/>
            <pc:sldMk cId="0" sldId="257"/>
            <ac:picMk id="78" creationId="{00000000-0000-0000-0000-000000000000}"/>
          </ac:picMkLst>
        </pc:picChg>
      </pc:sldChg>
      <pc:sldChg chg="del">
        <pc:chgData name="Roth, Dan" userId="18da4c67-dd89-43a7-9856-8592f867a23c" providerId="ADAL" clId="{9FAC5781-E1A1-492D-8E15-2AB7BA9377EB}" dt="2021-02-25T03:19:53.243" v="911" actId="47"/>
        <pc:sldMkLst>
          <pc:docMk/>
          <pc:sldMk cId="1197164977" sldId="258"/>
        </pc:sldMkLst>
      </pc:sldChg>
      <pc:sldChg chg="modNotesTx">
        <pc:chgData name="Roth, Dan" userId="18da4c67-dd89-43a7-9856-8592f867a23c" providerId="ADAL" clId="{9FAC5781-E1A1-492D-8E15-2AB7BA9377EB}" dt="2021-02-25T14:01:00.997" v="4441" actId="20577"/>
        <pc:sldMkLst>
          <pc:docMk/>
          <pc:sldMk cId="1742764243" sldId="268"/>
        </pc:sldMkLst>
      </pc:sldChg>
      <pc:sldChg chg="modSp add del mod modClrScheme chgLayout">
        <pc:chgData name="Roth, Dan" userId="18da4c67-dd89-43a7-9856-8592f867a23c" providerId="ADAL" clId="{9FAC5781-E1A1-492D-8E15-2AB7BA9377EB}" dt="2021-02-25T05:25:07.506" v="2587" actId="47"/>
        <pc:sldMkLst>
          <pc:docMk/>
          <pc:sldMk cId="0" sldId="269"/>
        </pc:sldMkLst>
        <pc:spChg chg="mod ord">
          <ac:chgData name="Roth, Dan" userId="18da4c67-dd89-43a7-9856-8592f867a23c" providerId="ADAL" clId="{9FAC5781-E1A1-492D-8E15-2AB7BA9377EB}" dt="2021-02-25T05:05:36.719" v="2429" actId="700"/>
          <ac:spMkLst>
            <pc:docMk/>
            <pc:sldMk cId="0" sldId="269"/>
            <ac:spMk id="225" creationId="{00000000-0000-0000-0000-000000000000}"/>
          </ac:spMkLst>
        </pc:spChg>
        <pc:spChg chg="mod ord">
          <ac:chgData name="Roth, Dan" userId="18da4c67-dd89-43a7-9856-8592f867a23c" providerId="ADAL" clId="{9FAC5781-E1A1-492D-8E15-2AB7BA9377EB}" dt="2021-02-25T05:05:36.719" v="2429" actId="700"/>
          <ac:spMkLst>
            <pc:docMk/>
            <pc:sldMk cId="0" sldId="269"/>
            <ac:spMk id="227" creationId="{00000000-0000-0000-0000-000000000000}"/>
          </ac:spMkLst>
        </pc:spChg>
        <pc:spChg chg="mod ord">
          <ac:chgData name="Roth, Dan" userId="18da4c67-dd89-43a7-9856-8592f867a23c" providerId="ADAL" clId="{9FAC5781-E1A1-492D-8E15-2AB7BA9377EB}" dt="2021-02-25T05:05:36.719" v="2429" actId="700"/>
          <ac:spMkLst>
            <pc:docMk/>
            <pc:sldMk cId="0" sldId="269"/>
            <ac:spMk id="228" creationId="{00000000-0000-0000-0000-000000000000}"/>
          </ac:spMkLst>
        </pc:spChg>
      </pc:sldChg>
      <pc:sldChg chg="addSp delSp modSp add del mod modClrScheme chgLayout">
        <pc:chgData name="Roth, Dan" userId="18da4c67-dd89-43a7-9856-8592f867a23c" providerId="ADAL" clId="{9FAC5781-E1A1-492D-8E15-2AB7BA9377EB}" dt="2021-02-25T06:30:16.561" v="3890" actId="47"/>
        <pc:sldMkLst>
          <pc:docMk/>
          <pc:sldMk cId="0" sldId="277"/>
        </pc:sldMkLst>
        <pc:spChg chg="add del mod ord">
          <ac:chgData name="Roth, Dan" userId="18da4c67-dd89-43a7-9856-8592f867a23c" providerId="ADAL" clId="{9FAC5781-E1A1-492D-8E15-2AB7BA9377EB}" dt="2021-02-25T05:26:22.539" v="2593" actId="700"/>
          <ac:spMkLst>
            <pc:docMk/>
            <pc:sldMk cId="0" sldId="277"/>
            <ac:spMk id="2" creationId="{48238719-0FEB-4F84-B8E6-C8991A929DCB}"/>
          </ac:spMkLst>
        </pc:spChg>
        <pc:spChg chg="add del mod ord">
          <ac:chgData name="Roth, Dan" userId="18da4c67-dd89-43a7-9856-8592f867a23c" providerId="ADAL" clId="{9FAC5781-E1A1-492D-8E15-2AB7BA9377EB}" dt="2021-02-25T05:26:15.916" v="2592" actId="700"/>
          <ac:spMkLst>
            <pc:docMk/>
            <pc:sldMk cId="0" sldId="277"/>
            <ac:spMk id="3" creationId="{E3542724-161B-499D-8840-ADBFFC2D4B66}"/>
          </ac:spMkLst>
        </pc:spChg>
        <pc:spChg chg="add mod ord">
          <ac:chgData name="Roth, Dan" userId="18da4c67-dd89-43a7-9856-8592f867a23c" providerId="ADAL" clId="{9FAC5781-E1A1-492D-8E15-2AB7BA9377EB}" dt="2021-02-25T05:26:22.539" v="2593" actId="700"/>
          <ac:spMkLst>
            <pc:docMk/>
            <pc:sldMk cId="0" sldId="277"/>
            <ac:spMk id="4" creationId="{0201261B-8CA8-4162-9E45-0FCD89A3C14D}"/>
          </ac:spMkLst>
        </pc:spChg>
        <pc:spChg chg="mod ord">
          <ac:chgData name="Roth, Dan" userId="18da4c67-dd89-43a7-9856-8592f867a23c" providerId="ADAL" clId="{9FAC5781-E1A1-492D-8E15-2AB7BA9377EB}" dt="2021-02-25T05:26:22.539" v="2593" actId="700"/>
          <ac:spMkLst>
            <pc:docMk/>
            <pc:sldMk cId="0" sldId="277"/>
            <ac:spMk id="366" creationId="{00000000-0000-0000-0000-000000000000}"/>
          </ac:spMkLst>
        </pc:spChg>
        <pc:spChg chg="mod ord">
          <ac:chgData name="Roth, Dan" userId="18da4c67-dd89-43a7-9856-8592f867a23c" providerId="ADAL" clId="{9FAC5781-E1A1-492D-8E15-2AB7BA9377EB}" dt="2021-02-25T05:26:22.539" v="2593" actId="700"/>
          <ac:spMkLst>
            <pc:docMk/>
            <pc:sldMk cId="0" sldId="277"/>
            <ac:spMk id="367" creationId="{00000000-0000-0000-0000-000000000000}"/>
          </ac:spMkLst>
        </pc:spChg>
        <pc:spChg chg="mod">
          <ac:chgData name="Roth, Dan" userId="18da4c67-dd89-43a7-9856-8592f867a23c" providerId="ADAL" clId="{9FAC5781-E1A1-492D-8E15-2AB7BA9377EB}" dt="2021-02-25T05:23:20.428" v="2534" actId="404"/>
          <ac:spMkLst>
            <pc:docMk/>
            <pc:sldMk cId="0" sldId="277"/>
            <ac:spMk id="368" creationId="{00000000-0000-0000-0000-000000000000}"/>
          </ac:spMkLst>
        </pc:spChg>
        <pc:spChg chg="mod">
          <ac:chgData name="Roth, Dan" userId="18da4c67-dd89-43a7-9856-8592f867a23c" providerId="ADAL" clId="{9FAC5781-E1A1-492D-8E15-2AB7BA9377EB}" dt="2021-02-25T05:23:20.428" v="2534" actId="404"/>
          <ac:spMkLst>
            <pc:docMk/>
            <pc:sldMk cId="0" sldId="277"/>
            <ac:spMk id="369" creationId="{00000000-0000-0000-0000-000000000000}"/>
          </ac:spMkLst>
        </pc:spChg>
        <pc:spChg chg="mod">
          <ac:chgData name="Roth, Dan" userId="18da4c67-dd89-43a7-9856-8592f867a23c" providerId="ADAL" clId="{9FAC5781-E1A1-492D-8E15-2AB7BA9377EB}" dt="2021-02-25T05:23:20.428" v="2534" actId="404"/>
          <ac:spMkLst>
            <pc:docMk/>
            <pc:sldMk cId="0" sldId="277"/>
            <ac:spMk id="370" creationId="{00000000-0000-0000-0000-000000000000}"/>
          </ac:spMkLst>
        </pc:spChg>
        <pc:spChg chg="mod">
          <ac:chgData name="Roth, Dan" userId="18da4c67-dd89-43a7-9856-8592f867a23c" providerId="ADAL" clId="{9FAC5781-E1A1-492D-8E15-2AB7BA9377EB}" dt="2021-02-25T05:23:20.428" v="2534" actId="404"/>
          <ac:spMkLst>
            <pc:docMk/>
            <pc:sldMk cId="0" sldId="277"/>
            <ac:spMk id="372" creationId="{00000000-0000-0000-0000-000000000000}"/>
          </ac:spMkLst>
        </pc:spChg>
        <pc:spChg chg="mod">
          <ac:chgData name="Roth, Dan" userId="18da4c67-dd89-43a7-9856-8592f867a23c" providerId="ADAL" clId="{9FAC5781-E1A1-492D-8E15-2AB7BA9377EB}" dt="2021-02-25T05:23:20.428" v="2534" actId="404"/>
          <ac:spMkLst>
            <pc:docMk/>
            <pc:sldMk cId="0" sldId="277"/>
            <ac:spMk id="373" creationId="{00000000-0000-0000-0000-000000000000}"/>
          </ac:spMkLst>
        </pc:spChg>
        <pc:spChg chg="mod">
          <ac:chgData name="Roth, Dan" userId="18da4c67-dd89-43a7-9856-8592f867a23c" providerId="ADAL" clId="{9FAC5781-E1A1-492D-8E15-2AB7BA9377EB}" dt="2021-02-25T05:23:20.428" v="2534" actId="404"/>
          <ac:spMkLst>
            <pc:docMk/>
            <pc:sldMk cId="0" sldId="277"/>
            <ac:spMk id="374" creationId="{00000000-0000-0000-0000-000000000000}"/>
          </ac:spMkLst>
        </pc:spChg>
        <pc:spChg chg="mod">
          <ac:chgData name="Roth, Dan" userId="18da4c67-dd89-43a7-9856-8592f867a23c" providerId="ADAL" clId="{9FAC5781-E1A1-492D-8E15-2AB7BA9377EB}" dt="2021-02-25T05:23:20.428" v="2534" actId="404"/>
          <ac:spMkLst>
            <pc:docMk/>
            <pc:sldMk cId="0" sldId="277"/>
            <ac:spMk id="375" creationId="{00000000-0000-0000-0000-000000000000}"/>
          </ac:spMkLst>
        </pc:spChg>
        <pc:spChg chg="mod">
          <ac:chgData name="Roth, Dan" userId="18da4c67-dd89-43a7-9856-8592f867a23c" providerId="ADAL" clId="{9FAC5781-E1A1-492D-8E15-2AB7BA9377EB}" dt="2021-02-25T05:23:20.428" v="2534" actId="404"/>
          <ac:spMkLst>
            <pc:docMk/>
            <pc:sldMk cId="0" sldId="277"/>
            <ac:spMk id="376" creationId="{00000000-0000-0000-0000-000000000000}"/>
          </ac:spMkLst>
        </pc:spChg>
        <pc:spChg chg="mod">
          <ac:chgData name="Roth, Dan" userId="18da4c67-dd89-43a7-9856-8592f867a23c" providerId="ADAL" clId="{9FAC5781-E1A1-492D-8E15-2AB7BA9377EB}" dt="2021-02-25T05:23:20.428" v="2534" actId="404"/>
          <ac:spMkLst>
            <pc:docMk/>
            <pc:sldMk cId="0" sldId="277"/>
            <ac:spMk id="378" creationId="{00000000-0000-0000-0000-000000000000}"/>
          </ac:spMkLst>
        </pc:spChg>
        <pc:spChg chg="mod">
          <ac:chgData name="Roth, Dan" userId="18da4c67-dd89-43a7-9856-8592f867a23c" providerId="ADAL" clId="{9FAC5781-E1A1-492D-8E15-2AB7BA9377EB}" dt="2021-02-25T05:23:20.428" v="2534" actId="404"/>
          <ac:spMkLst>
            <pc:docMk/>
            <pc:sldMk cId="0" sldId="277"/>
            <ac:spMk id="379" creationId="{00000000-0000-0000-0000-000000000000}"/>
          </ac:spMkLst>
        </pc:spChg>
        <pc:spChg chg="mod">
          <ac:chgData name="Roth, Dan" userId="18da4c67-dd89-43a7-9856-8592f867a23c" providerId="ADAL" clId="{9FAC5781-E1A1-492D-8E15-2AB7BA9377EB}" dt="2021-02-25T05:23:20.428" v="2534" actId="404"/>
          <ac:spMkLst>
            <pc:docMk/>
            <pc:sldMk cId="0" sldId="277"/>
            <ac:spMk id="380" creationId="{00000000-0000-0000-0000-000000000000}"/>
          </ac:spMkLst>
        </pc:spChg>
        <pc:spChg chg="mod">
          <ac:chgData name="Roth, Dan" userId="18da4c67-dd89-43a7-9856-8592f867a23c" providerId="ADAL" clId="{9FAC5781-E1A1-492D-8E15-2AB7BA9377EB}" dt="2021-02-25T05:23:20.428" v="2534" actId="404"/>
          <ac:spMkLst>
            <pc:docMk/>
            <pc:sldMk cId="0" sldId="277"/>
            <ac:spMk id="381" creationId="{00000000-0000-0000-0000-000000000000}"/>
          </ac:spMkLst>
        </pc:spChg>
        <pc:spChg chg="mod">
          <ac:chgData name="Roth, Dan" userId="18da4c67-dd89-43a7-9856-8592f867a23c" providerId="ADAL" clId="{9FAC5781-E1A1-492D-8E15-2AB7BA9377EB}" dt="2021-02-25T05:23:20.428" v="2534" actId="404"/>
          <ac:spMkLst>
            <pc:docMk/>
            <pc:sldMk cId="0" sldId="277"/>
            <ac:spMk id="384" creationId="{00000000-0000-0000-0000-000000000000}"/>
          </ac:spMkLst>
        </pc:spChg>
        <pc:spChg chg="mod">
          <ac:chgData name="Roth, Dan" userId="18da4c67-dd89-43a7-9856-8592f867a23c" providerId="ADAL" clId="{9FAC5781-E1A1-492D-8E15-2AB7BA9377EB}" dt="2021-02-25T05:23:20.428" v="2534" actId="404"/>
          <ac:spMkLst>
            <pc:docMk/>
            <pc:sldMk cId="0" sldId="277"/>
            <ac:spMk id="385" creationId="{00000000-0000-0000-0000-000000000000}"/>
          </ac:spMkLst>
        </pc:spChg>
        <pc:spChg chg="mod">
          <ac:chgData name="Roth, Dan" userId="18da4c67-dd89-43a7-9856-8592f867a23c" providerId="ADAL" clId="{9FAC5781-E1A1-492D-8E15-2AB7BA9377EB}" dt="2021-02-25T05:23:20.428" v="2534" actId="404"/>
          <ac:spMkLst>
            <pc:docMk/>
            <pc:sldMk cId="0" sldId="277"/>
            <ac:spMk id="386" creationId="{00000000-0000-0000-0000-000000000000}"/>
          </ac:spMkLst>
        </pc:spChg>
        <pc:spChg chg="mod">
          <ac:chgData name="Roth, Dan" userId="18da4c67-dd89-43a7-9856-8592f867a23c" providerId="ADAL" clId="{9FAC5781-E1A1-492D-8E15-2AB7BA9377EB}" dt="2021-02-25T05:23:20.428" v="2534" actId="404"/>
          <ac:spMkLst>
            <pc:docMk/>
            <pc:sldMk cId="0" sldId="277"/>
            <ac:spMk id="387" creationId="{00000000-0000-0000-0000-000000000000}"/>
          </ac:spMkLst>
        </pc:spChg>
        <pc:spChg chg="mod">
          <ac:chgData name="Roth, Dan" userId="18da4c67-dd89-43a7-9856-8592f867a23c" providerId="ADAL" clId="{9FAC5781-E1A1-492D-8E15-2AB7BA9377EB}" dt="2021-02-25T05:23:20.428" v="2534" actId="404"/>
          <ac:spMkLst>
            <pc:docMk/>
            <pc:sldMk cId="0" sldId="277"/>
            <ac:spMk id="388" creationId="{00000000-0000-0000-0000-000000000000}"/>
          </ac:spMkLst>
        </pc:spChg>
        <pc:spChg chg="mod">
          <ac:chgData name="Roth, Dan" userId="18da4c67-dd89-43a7-9856-8592f867a23c" providerId="ADAL" clId="{9FAC5781-E1A1-492D-8E15-2AB7BA9377EB}" dt="2021-02-25T05:23:20.428" v="2534" actId="404"/>
          <ac:spMkLst>
            <pc:docMk/>
            <pc:sldMk cId="0" sldId="277"/>
            <ac:spMk id="389" creationId="{00000000-0000-0000-0000-000000000000}"/>
          </ac:spMkLst>
        </pc:spChg>
        <pc:spChg chg="mod">
          <ac:chgData name="Roth, Dan" userId="18da4c67-dd89-43a7-9856-8592f867a23c" providerId="ADAL" clId="{9FAC5781-E1A1-492D-8E15-2AB7BA9377EB}" dt="2021-02-25T05:23:20.428" v="2534" actId="404"/>
          <ac:spMkLst>
            <pc:docMk/>
            <pc:sldMk cId="0" sldId="277"/>
            <ac:spMk id="390" creationId="{00000000-0000-0000-0000-000000000000}"/>
          </ac:spMkLst>
        </pc:spChg>
        <pc:spChg chg="mod">
          <ac:chgData name="Roth, Dan" userId="18da4c67-dd89-43a7-9856-8592f867a23c" providerId="ADAL" clId="{9FAC5781-E1A1-492D-8E15-2AB7BA9377EB}" dt="2021-02-25T05:23:20.428" v="2534" actId="404"/>
          <ac:spMkLst>
            <pc:docMk/>
            <pc:sldMk cId="0" sldId="277"/>
            <ac:spMk id="391" creationId="{00000000-0000-0000-0000-000000000000}"/>
          </ac:spMkLst>
        </pc:spChg>
        <pc:spChg chg="mod">
          <ac:chgData name="Roth, Dan" userId="18da4c67-dd89-43a7-9856-8592f867a23c" providerId="ADAL" clId="{9FAC5781-E1A1-492D-8E15-2AB7BA9377EB}" dt="2021-02-25T05:23:20.428" v="2534" actId="404"/>
          <ac:spMkLst>
            <pc:docMk/>
            <pc:sldMk cId="0" sldId="277"/>
            <ac:spMk id="395" creationId="{00000000-0000-0000-0000-000000000000}"/>
          </ac:spMkLst>
        </pc:spChg>
        <pc:spChg chg="mod">
          <ac:chgData name="Roth, Dan" userId="18da4c67-dd89-43a7-9856-8592f867a23c" providerId="ADAL" clId="{9FAC5781-E1A1-492D-8E15-2AB7BA9377EB}" dt="2021-02-25T05:23:20.428" v="2534" actId="404"/>
          <ac:spMkLst>
            <pc:docMk/>
            <pc:sldMk cId="0" sldId="277"/>
            <ac:spMk id="397" creationId="{00000000-0000-0000-0000-000000000000}"/>
          </ac:spMkLst>
        </pc:spChg>
        <pc:spChg chg="mod">
          <ac:chgData name="Roth, Dan" userId="18da4c67-dd89-43a7-9856-8592f867a23c" providerId="ADAL" clId="{9FAC5781-E1A1-492D-8E15-2AB7BA9377EB}" dt="2021-02-25T05:23:20.428" v="2534" actId="404"/>
          <ac:spMkLst>
            <pc:docMk/>
            <pc:sldMk cId="0" sldId="277"/>
            <ac:spMk id="401" creationId="{00000000-0000-0000-0000-000000000000}"/>
          </ac:spMkLst>
        </pc:spChg>
        <pc:spChg chg="mod">
          <ac:chgData name="Roth, Dan" userId="18da4c67-dd89-43a7-9856-8592f867a23c" providerId="ADAL" clId="{9FAC5781-E1A1-492D-8E15-2AB7BA9377EB}" dt="2021-02-25T05:23:20.428" v="2534" actId="404"/>
          <ac:spMkLst>
            <pc:docMk/>
            <pc:sldMk cId="0" sldId="277"/>
            <ac:spMk id="402" creationId="{00000000-0000-0000-0000-000000000000}"/>
          </ac:spMkLst>
        </pc:spChg>
        <pc:spChg chg="mod">
          <ac:chgData name="Roth, Dan" userId="18da4c67-dd89-43a7-9856-8592f867a23c" providerId="ADAL" clId="{9FAC5781-E1A1-492D-8E15-2AB7BA9377EB}" dt="2021-02-25T05:23:20.428" v="2534" actId="404"/>
          <ac:spMkLst>
            <pc:docMk/>
            <pc:sldMk cId="0" sldId="277"/>
            <ac:spMk id="403" creationId="{00000000-0000-0000-0000-000000000000}"/>
          </ac:spMkLst>
        </pc:spChg>
        <pc:cxnChg chg="mod">
          <ac:chgData name="Roth, Dan" userId="18da4c67-dd89-43a7-9856-8592f867a23c" providerId="ADAL" clId="{9FAC5781-E1A1-492D-8E15-2AB7BA9377EB}" dt="2021-02-25T05:23:20.428" v="2534" actId="404"/>
          <ac:cxnSpMkLst>
            <pc:docMk/>
            <pc:sldMk cId="0" sldId="277"/>
            <ac:cxnSpMk id="371"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77"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82"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83"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92"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93"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94"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96"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98"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399" creationId="{00000000-0000-0000-0000-000000000000}"/>
          </ac:cxnSpMkLst>
        </pc:cxnChg>
        <pc:cxnChg chg="mod">
          <ac:chgData name="Roth, Dan" userId="18da4c67-dd89-43a7-9856-8592f867a23c" providerId="ADAL" clId="{9FAC5781-E1A1-492D-8E15-2AB7BA9377EB}" dt="2021-02-25T05:23:20.428" v="2534" actId="404"/>
          <ac:cxnSpMkLst>
            <pc:docMk/>
            <pc:sldMk cId="0" sldId="277"/>
            <ac:cxnSpMk id="400" creationId="{00000000-0000-0000-0000-000000000000}"/>
          </ac:cxnSpMkLst>
        </pc:cxnChg>
      </pc:sldChg>
      <pc:sldChg chg="modSp mod">
        <pc:chgData name="Roth, Dan" userId="18da4c67-dd89-43a7-9856-8592f867a23c" providerId="ADAL" clId="{9FAC5781-E1A1-492D-8E15-2AB7BA9377EB}" dt="2021-02-25T13:53:50.033" v="3958" actId="1035"/>
        <pc:sldMkLst>
          <pc:docMk/>
          <pc:sldMk cId="144345531" sldId="385"/>
        </pc:sldMkLst>
        <pc:spChg chg="mod">
          <ac:chgData name="Roth, Dan" userId="18da4c67-dd89-43a7-9856-8592f867a23c" providerId="ADAL" clId="{9FAC5781-E1A1-492D-8E15-2AB7BA9377EB}" dt="2021-02-24T04:45:48.629" v="64" actId="20577"/>
          <ac:spMkLst>
            <pc:docMk/>
            <pc:sldMk cId="144345531" sldId="385"/>
            <ac:spMk id="50178" creationId="{00000000-0000-0000-0000-000000000000}"/>
          </ac:spMkLst>
        </pc:spChg>
        <pc:spChg chg="mod">
          <ac:chgData name="Roth, Dan" userId="18da4c67-dd89-43a7-9856-8592f867a23c" providerId="ADAL" clId="{9FAC5781-E1A1-492D-8E15-2AB7BA9377EB}" dt="2021-02-25T13:53:50.033" v="3958" actId="1035"/>
          <ac:spMkLst>
            <pc:docMk/>
            <pc:sldMk cId="144345531" sldId="385"/>
            <ac:spMk id="50181" creationId="{00000000-0000-0000-0000-000000000000}"/>
          </ac:spMkLst>
        </pc:spChg>
      </pc:sldChg>
      <pc:sldChg chg="modSp mod modNotesTx">
        <pc:chgData name="Roth, Dan" userId="18da4c67-dd89-43a7-9856-8592f867a23c" providerId="ADAL" clId="{9FAC5781-E1A1-492D-8E15-2AB7BA9377EB}" dt="2021-02-25T14:39:35.980" v="4633" actId="20577"/>
        <pc:sldMkLst>
          <pc:docMk/>
          <pc:sldMk cId="665106831" sldId="404"/>
        </pc:sldMkLst>
        <pc:spChg chg="mod">
          <ac:chgData name="Roth, Dan" userId="18da4c67-dd89-43a7-9856-8592f867a23c" providerId="ADAL" clId="{9FAC5781-E1A1-492D-8E15-2AB7BA9377EB}" dt="2021-02-24T04:54:30.464" v="109" actId="207"/>
          <ac:spMkLst>
            <pc:docMk/>
            <pc:sldMk cId="665106831" sldId="404"/>
            <ac:spMk id="10" creationId="{E902638C-9BE5-4948-8222-8B3966AF44B7}"/>
          </ac:spMkLst>
        </pc:spChg>
        <pc:spChg chg="mod">
          <ac:chgData name="Roth, Dan" userId="18da4c67-dd89-43a7-9856-8592f867a23c" providerId="ADAL" clId="{9FAC5781-E1A1-492D-8E15-2AB7BA9377EB}" dt="2021-02-24T04:54:30.464" v="109" actId="207"/>
          <ac:spMkLst>
            <pc:docMk/>
            <pc:sldMk cId="665106831" sldId="404"/>
            <ac:spMk id="11" creationId="{D538FEFF-D98F-6C44-B721-18837FD80C52}"/>
          </ac:spMkLst>
        </pc:spChg>
        <pc:spChg chg="mod">
          <ac:chgData name="Roth, Dan" userId="18da4c67-dd89-43a7-9856-8592f867a23c" providerId="ADAL" clId="{9FAC5781-E1A1-492D-8E15-2AB7BA9377EB}" dt="2021-02-24T04:54:30.464" v="109" actId="207"/>
          <ac:spMkLst>
            <pc:docMk/>
            <pc:sldMk cId="665106831" sldId="404"/>
            <ac:spMk id="14" creationId="{8CBC937B-C40E-42FF-9C17-CA81D5AF81DD}"/>
          </ac:spMkLst>
        </pc:spChg>
      </pc:sldChg>
      <pc:sldChg chg="modSp mod">
        <pc:chgData name="Roth, Dan" userId="18da4c67-dd89-43a7-9856-8592f867a23c" providerId="ADAL" clId="{9FAC5781-E1A1-492D-8E15-2AB7BA9377EB}" dt="2021-02-24T04:52:47.237" v="97" actId="207"/>
        <pc:sldMkLst>
          <pc:docMk/>
          <pc:sldMk cId="3861621921" sldId="464"/>
        </pc:sldMkLst>
        <pc:spChg chg="mod">
          <ac:chgData name="Roth, Dan" userId="18da4c67-dd89-43a7-9856-8592f867a23c" providerId="ADAL" clId="{9FAC5781-E1A1-492D-8E15-2AB7BA9377EB}" dt="2021-02-24T04:52:47.237" v="97" actId="207"/>
          <ac:spMkLst>
            <pc:docMk/>
            <pc:sldMk cId="3861621921" sldId="464"/>
            <ac:spMk id="9" creationId="{00000000-0000-0000-0000-000000000000}"/>
          </ac:spMkLst>
        </pc:spChg>
        <pc:cxnChg chg="mod">
          <ac:chgData name="Roth, Dan" userId="18da4c67-dd89-43a7-9856-8592f867a23c" providerId="ADAL" clId="{9FAC5781-E1A1-492D-8E15-2AB7BA9377EB}" dt="2021-02-24T04:52:45.837" v="96" actId="208"/>
          <ac:cxnSpMkLst>
            <pc:docMk/>
            <pc:sldMk cId="3861621921" sldId="464"/>
            <ac:cxnSpMk id="6" creationId="{00000000-0000-0000-0000-000000000000}"/>
          </ac:cxnSpMkLst>
        </pc:cxnChg>
        <pc:cxnChg chg="mod">
          <ac:chgData name="Roth, Dan" userId="18da4c67-dd89-43a7-9856-8592f867a23c" providerId="ADAL" clId="{9FAC5781-E1A1-492D-8E15-2AB7BA9377EB}" dt="2021-02-24T04:52:45.837" v="96" actId="208"/>
          <ac:cxnSpMkLst>
            <pc:docMk/>
            <pc:sldMk cId="3861621921" sldId="464"/>
            <ac:cxnSpMk id="11" creationId="{00000000-0000-0000-0000-000000000000}"/>
          </ac:cxnSpMkLst>
        </pc:cxnChg>
      </pc:sldChg>
      <pc:sldChg chg="add del">
        <pc:chgData name="Roth, Dan" userId="18da4c67-dd89-43a7-9856-8592f867a23c" providerId="ADAL" clId="{9FAC5781-E1A1-492D-8E15-2AB7BA9377EB}" dt="2021-02-25T06:52:27.186" v="3940" actId="47"/>
        <pc:sldMkLst>
          <pc:docMk/>
          <pc:sldMk cId="1405664478" sldId="555"/>
        </pc:sldMkLst>
      </pc:sldChg>
      <pc:sldChg chg="modSp mod modAnim">
        <pc:chgData name="Roth, Dan" userId="18da4c67-dd89-43a7-9856-8592f867a23c" providerId="ADAL" clId="{9FAC5781-E1A1-492D-8E15-2AB7BA9377EB}" dt="2021-02-25T02:51:09.809" v="809" actId="20577"/>
        <pc:sldMkLst>
          <pc:docMk/>
          <pc:sldMk cId="3887229194" sldId="766"/>
        </pc:sldMkLst>
        <pc:spChg chg="mod">
          <ac:chgData name="Roth, Dan" userId="18da4c67-dd89-43a7-9856-8592f867a23c" providerId="ADAL" clId="{9FAC5781-E1A1-492D-8E15-2AB7BA9377EB}" dt="2021-02-24T04:52:57.803" v="99" actId="207"/>
          <ac:spMkLst>
            <pc:docMk/>
            <pc:sldMk cId="3887229194" sldId="766"/>
            <ac:spMk id="5" creationId="{1765EA8D-CAA7-418D-96D0-368E0E2D983D}"/>
          </ac:spMkLst>
        </pc:spChg>
        <pc:spChg chg="mod">
          <ac:chgData name="Roth, Dan" userId="18da4c67-dd89-43a7-9856-8592f867a23c" providerId="ADAL" clId="{9FAC5781-E1A1-492D-8E15-2AB7BA9377EB}" dt="2021-02-25T02:51:09.809" v="809" actId="20577"/>
          <ac:spMkLst>
            <pc:docMk/>
            <pc:sldMk cId="3887229194" sldId="766"/>
            <ac:spMk id="7" creationId="{887A8E54-E582-4D3A-8170-6A536B6ECF79}"/>
          </ac:spMkLst>
        </pc:spChg>
      </pc:sldChg>
      <pc:sldChg chg="add">
        <pc:chgData name="Roth, Dan" userId="18da4c67-dd89-43a7-9856-8592f867a23c" providerId="ADAL" clId="{9FAC5781-E1A1-492D-8E15-2AB7BA9377EB}" dt="2021-02-25T03:24:13.405" v="915"/>
        <pc:sldMkLst>
          <pc:docMk/>
          <pc:sldMk cId="2436472867" sldId="797"/>
        </pc:sldMkLst>
      </pc:sldChg>
      <pc:sldChg chg="del">
        <pc:chgData name="Roth, Dan" userId="18da4c67-dd89-43a7-9856-8592f867a23c" providerId="ADAL" clId="{9FAC5781-E1A1-492D-8E15-2AB7BA9377EB}" dt="2021-02-24T05:30:28.257" v="435" actId="47"/>
        <pc:sldMkLst>
          <pc:docMk/>
          <pc:sldMk cId="2315554258" sldId="814"/>
        </pc:sldMkLst>
      </pc:sldChg>
      <pc:sldChg chg="del">
        <pc:chgData name="Roth, Dan" userId="18da4c67-dd89-43a7-9856-8592f867a23c" providerId="ADAL" clId="{9FAC5781-E1A1-492D-8E15-2AB7BA9377EB}" dt="2021-02-24T05:30:41.783" v="437" actId="47"/>
        <pc:sldMkLst>
          <pc:docMk/>
          <pc:sldMk cId="2472850343" sldId="816"/>
        </pc:sldMkLst>
      </pc:sldChg>
      <pc:sldChg chg="mod modShow">
        <pc:chgData name="Roth, Dan" userId="18da4c67-dd89-43a7-9856-8592f867a23c" providerId="ADAL" clId="{9FAC5781-E1A1-492D-8E15-2AB7BA9377EB}" dt="2021-02-24T05:30:53.486" v="438" actId="729"/>
        <pc:sldMkLst>
          <pc:docMk/>
          <pc:sldMk cId="1754418963" sldId="817"/>
        </pc:sldMkLst>
      </pc:sldChg>
      <pc:sldChg chg="modSp del mod modClrScheme chgLayout">
        <pc:chgData name="Roth, Dan" userId="18da4c67-dd89-43a7-9856-8592f867a23c" providerId="ADAL" clId="{9FAC5781-E1A1-492D-8E15-2AB7BA9377EB}" dt="2021-02-25T03:37:30.535" v="933" actId="2696"/>
        <pc:sldMkLst>
          <pc:docMk/>
          <pc:sldMk cId="2191683947" sldId="823"/>
        </pc:sldMkLst>
        <pc:spChg chg="mod ord">
          <ac:chgData name="Roth, Dan" userId="18da4c67-dd89-43a7-9856-8592f867a23c" providerId="ADAL" clId="{9FAC5781-E1A1-492D-8E15-2AB7BA9377EB}" dt="2021-02-24T05:26:00.121" v="387" actId="700"/>
          <ac:spMkLst>
            <pc:docMk/>
            <pc:sldMk cId="2191683947" sldId="823"/>
            <ac:spMk id="2" creationId="{FC3DE1B0-F1D6-AB40-BB15-3666C7C49B15}"/>
          </ac:spMkLst>
        </pc:spChg>
        <pc:spChg chg="mod ord">
          <ac:chgData name="Roth, Dan" userId="18da4c67-dd89-43a7-9856-8592f867a23c" providerId="ADAL" clId="{9FAC5781-E1A1-492D-8E15-2AB7BA9377EB}" dt="2021-02-24T05:26:00.121" v="387" actId="700"/>
          <ac:spMkLst>
            <pc:docMk/>
            <pc:sldMk cId="2191683947" sldId="823"/>
            <ac:spMk id="3" creationId="{6256EE8D-EFD7-234E-93D4-D5BA772B3A22}"/>
          </ac:spMkLst>
        </pc:spChg>
        <pc:spChg chg="mod ord">
          <ac:chgData name="Roth, Dan" userId="18da4c67-dd89-43a7-9856-8592f867a23c" providerId="ADAL" clId="{9FAC5781-E1A1-492D-8E15-2AB7BA9377EB}" dt="2021-02-24T05:26:00.121" v="387" actId="700"/>
          <ac:spMkLst>
            <pc:docMk/>
            <pc:sldMk cId="2191683947" sldId="823"/>
            <ac:spMk id="4" creationId="{7E5FCC10-7E86-664D-A617-74763569AD5D}"/>
          </ac:spMkLst>
        </pc:spChg>
      </pc:sldChg>
      <pc:sldChg chg="add">
        <pc:chgData name="Roth, Dan" userId="18da4c67-dd89-43a7-9856-8592f867a23c" providerId="ADAL" clId="{9FAC5781-E1A1-492D-8E15-2AB7BA9377EB}" dt="2021-02-25T03:37:37.272" v="934"/>
        <pc:sldMkLst>
          <pc:docMk/>
          <pc:sldMk cId="4216037318" sldId="823"/>
        </pc:sldMkLst>
      </pc:sldChg>
      <pc:sldChg chg="modSp mod modClrScheme chgLayout">
        <pc:chgData name="Roth, Dan" userId="18da4c67-dd89-43a7-9856-8592f867a23c" providerId="ADAL" clId="{9FAC5781-E1A1-492D-8E15-2AB7BA9377EB}" dt="2021-02-24T05:11:17.420" v="242" actId="700"/>
        <pc:sldMkLst>
          <pc:docMk/>
          <pc:sldMk cId="1912796154" sldId="831"/>
        </pc:sldMkLst>
        <pc:spChg chg="mod ord">
          <ac:chgData name="Roth, Dan" userId="18da4c67-dd89-43a7-9856-8592f867a23c" providerId="ADAL" clId="{9FAC5781-E1A1-492D-8E15-2AB7BA9377EB}" dt="2021-02-24T05:11:17.420" v="242" actId="700"/>
          <ac:spMkLst>
            <pc:docMk/>
            <pc:sldMk cId="1912796154" sldId="831"/>
            <ac:spMk id="2" creationId="{810FEEBA-38BC-ED46-9A3F-1D9F8703AC3B}"/>
          </ac:spMkLst>
        </pc:spChg>
        <pc:spChg chg="mod ord">
          <ac:chgData name="Roth, Dan" userId="18da4c67-dd89-43a7-9856-8592f867a23c" providerId="ADAL" clId="{9FAC5781-E1A1-492D-8E15-2AB7BA9377EB}" dt="2021-02-24T05:11:17.420" v="242" actId="700"/>
          <ac:spMkLst>
            <pc:docMk/>
            <pc:sldMk cId="1912796154" sldId="831"/>
            <ac:spMk id="3" creationId="{9E60A402-DB63-A045-B409-B2D4C8317C77}"/>
          </ac:spMkLst>
        </pc:spChg>
        <pc:spChg chg="mod ord">
          <ac:chgData name="Roth, Dan" userId="18da4c67-dd89-43a7-9856-8592f867a23c" providerId="ADAL" clId="{9FAC5781-E1A1-492D-8E15-2AB7BA9377EB}" dt="2021-02-24T05:11:17.420" v="242" actId="700"/>
          <ac:spMkLst>
            <pc:docMk/>
            <pc:sldMk cId="1912796154" sldId="831"/>
            <ac:spMk id="4" creationId="{327413B2-6157-2545-B68D-5523F354089A}"/>
          </ac:spMkLst>
        </pc:spChg>
      </pc:sldChg>
      <pc:sldChg chg="del">
        <pc:chgData name="Roth, Dan" userId="18da4c67-dd89-43a7-9856-8592f867a23c" providerId="ADAL" clId="{9FAC5781-E1A1-492D-8E15-2AB7BA9377EB}" dt="2021-02-24T05:22:35.205" v="328" actId="47"/>
        <pc:sldMkLst>
          <pc:docMk/>
          <pc:sldMk cId="3377419884" sldId="835"/>
        </pc:sldMkLst>
      </pc:sldChg>
      <pc:sldChg chg="del">
        <pc:chgData name="Roth, Dan" userId="18da4c67-dd89-43a7-9856-8592f867a23c" providerId="ADAL" clId="{9FAC5781-E1A1-492D-8E15-2AB7BA9377EB}" dt="2021-02-24T05:22:35.205" v="328" actId="47"/>
        <pc:sldMkLst>
          <pc:docMk/>
          <pc:sldMk cId="687133909" sldId="836"/>
        </pc:sldMkLst>
      </pc:sldChg>
      <pc:sldChg chg="modSp mod modClrScheme chgLayout">
        <pc:chgData name="Roth, Dan" userId="18da4c67-dd89-43a7-9856-8592f867a23c" providerId="ADAL" clId="{9FAC5781-E1A1-492D-8E15-2AB7BA9377EB}" dt="2021-02-25T03:32:49.031" v="932" actId="207"/>
        <pc:sldMkLst>
          <pc:docMk/>
          <pc:sldMk cId="3122052139" sldId="841"/>
        </pc:sldMkLst>
        <pc:spChg chg="mod ord">
          <ac:chgData name="Roth, Dan" userId="18da4c67-dd89-43a7-9856-8592f867a23c" providerId="ADAL" clId="{9FAC5781-E1A1-492D-8E15-2AB7BA9377EB}" dt="2021-02-24T05:16:19.889" v="318" actId="700"/>
          <ac:spMkLst>
            <pc:docMk/>
            <pc:sldMk cId="3122052139" sldId="841"/>
            <ac:spMk id="2" creationId="{B1B52ED2-364E-DA49-BA07-7BDA057C7DD4}"/>
          </ac:spMkLst>
        </pc:spChg>
        <pc:spChg chg="mod ord">
          <ac:chgData name="Roth, Dan" userId="18da4c67-dd89-43a7-9856-8592f867a23c" providerId="ADAL" clId="{9FAC5781-E1A1-492D-8E15-2AB7BA9377EB}" dt="2021-02-24T05:17:03.472" v="321" actId="12"/>
          <ac:spMkLst>
            <pc:docMk/>
            <pc:sldMk cId="3122052139" sldId="841"/>
            <ac:spMk id="3" creationId="{279D0F82-FA25-3346-9AAB-5AF21621A166}"/>
          </ac:spMkLst>
        </pc:spChg>
        <pc:spChg chg="mod ord">
          <ac:chgData name="Roth, Dan" userId="18da4c67-dd89-43a7-9856-8592f867a23c" providerId="ADAL" clId="{9FAC5781-E1A1-492D-8E15-2AB7BA9377EB}" dt="2021-02-24T05:16:19.889" v="318" actId="700"/>
          <ac:spMkLst>
            <pc:docMk/>
            <pc:sldMk cId="3122052139" sldId="841"/>
            <ac:spMk id="4" creationId="{729C655E-23B7-964D-8695-FE719FD6A096}"/>
          </ac:spMkLst>
        </pc:spChg>
        <pc:spChg chg="mod">
          <ac:chgData name="Roth, Dan" userId="18da4c67-dd89-43a7-9856-8592f867a23c" providerId="ADAL" clId="{9FAC5781-E1A1-492D-8E15-2AB7BA9377EB}" dt="2021-02-25T03:32:49.031" v="932" actId="207"/>
          <ac:spMkLst>
            <pc:docMk/>
            <pc:sldMk cId="3122052139" sldId="841"/>
            <ac:spMk id="6" creationId="{5C204586-58DD-45E0-AE05-C62861A450D0}"/>
          </ac:spMkLst>
        </pc:spChg>
      </pc:sldChg>
      <pc:sldChg chg="modSp del mod modClrScheme chgLayout">
        <pc:chgData name="Roth, Dan" userId="18da4c67-dd89-43a7-9856-8592f867a23c" providerId="ADAL" clId="{9FAC5781-E1A1-492D-8E15-2AB7BA9377EB}" dt="2021-02-25T03:27:35.221" v="923" actId="2696"/>
        <pc:sldMkLst>
          <pc:docMk/>
          <pc:sldMk cId="1694021070" sldId="846"/>
        </pc:sldMkLst>
        <pc:spChg chg="mod ord">
          <ac:chgData name="Roth, Dan" userId="18da4c67-dd89-43a7-9856-8592f867a23c" providerId="ADAL" clId="{9FAC5781-E1A1-492D-8E15-2AB7BA9377EB}" dt="2021-02-24T05:04:17.792" v="206" actId="207"/>
          <ac:spMkLst>
            <pc:docMk/>
            <pc:sldMk cId="1694021070" sldId="846"/>
            <ac:spMk id="2" creationId="{79143E0D-5A65-E549-9082-4CE58F70075F}"/>
          </ac:spMkLst>
        </pc:spChg>
        <pc:spChg chg="mod ord">
          <ac:chgData name="Roth, Dan" userId="18da4c67-dd89-43a7-9856-8592f867a23c" providerId="ADAL" clId="{9FAC5781-E1A1-492D-8E15-2AB7BA9377EB}" dt="2021-02-24T05:00:52.483" v="189" actId="700"/>
          <ac:spMkLst>
            <pc:docMk/>
            <pc:sldMk cId="1694021070" sldId="846"/>
            <ac:spMk id="3" creationId="{258D56C2-A948-40AD-9FE3-9A34B4A49E69}"/>
          </ac:spMkLst>
        </pc:spChg>
        <pc:spChg chg="mod">
          <ac:chgData name="Roth, Dan" userId="18da4c67-dd89-43a7-9856-8592f867a23c" providerId="ADAL" clId="{9FAC5781-E1A1-492D-8E15-2AB7BA9377EB}" dt="2021-02-24T04:57:59.173" v="184" actId="208"/>
          <ac:spMkLst>
            <pc:docMk/>
            <pc:sldMk cId="1694021070" sldId="846"/>
            <ac:spMk id="4" creationId="{8D5CC76C-71DD-437B-8297-476EBA1B1BBC}"/>
          </ac:spMkLst>
        </pc:spChg>
        <pc:spChg chg="mod">
          <ac:chgData name="Roth, Dan" userId="18da4c67-dd89-43a7-9856-8592f867a23c" providerId="ADAL" clId="{9FAC5781-E1A1-492D-8E15-2AB7BA9377EB}" dt="2021-02-24T04:57:55.519" v="183" actId="207"/>
          <ac:spMkLst>
            <pc:docMk/>
            <pc:sldMk cId="1694021070" sldId="846"/>
            <ac:spMk id="6" creationId="{5DBC1995-D829-43D8-8079-DF5BEA5F1EED}"/>
          </ac:spMkLst>
        </pc:spChg>
        <pc:spChg chg="mod">
          <ac:chgData name="Roth, Dan" userId="18da4c67-dd89-43a7-9856-8592f867a23c" providerId="ADAL" clId="{9FAC5781-E1A1-492D-8E15-2AB7BA9377EB}" dt="2021-02-24T04:57:55.519" v="183" actId="207"/>
          <ac:spMkLst>
            <pc:docMk/>
            <pc:sldMk cId="1694021070" sldId="846"/>
            <ac:spMk id="8" creationId="{E8162950-7624-4D94-9856-3A7D86B30E69}"/>
          </ac:spMkLst>
        </pc:spChg>
        <pc:spChg chg="mod ord">
          <ac:chgData name="Roth, Dan" userId="18da4c67-dd89-43a7-9856-8592f867a23c" providerId="ADAL" clId="{9FAC5781-E1A1-492D-8E15-2AB7BA9377EB}" dt="2021-02-24T05:01:00.126" v="190" actId="14100"/>
          <ac:spMkLst>
            <pc:docMk/>
            <pc:sldMk cId="1694021070" sldId="846"/>
            <ac:spMk id="33" creationId="{929F6756-E9DC-1040-AE31-6CE131F7E667}"/>
          </ac:spMkLst>
        </pc:spChg>
      </pc:sldChg>
      <pc:sldChg chg="add">
        <pc:chgData name="Roth, Dan" userId="18da4c67-dd89-43a7-9856-8592f867a23c" providerId="ADAL" clId="{9FAC5781-E1A1-492D-8E15-2AB7BA9377EB}" dt="2021-02-25T03:27:39.687" v="924"/>
        <pc:sldMkLst>
          <pc:docMk/>
          <pc:sldMk cId="4266653588" sldId="846"/>
        </pc:sldMkLst>
      </pc:sldChg>
      <pc:sldChg chg="modSp mod modClrScheme chgLayout modNotesTx">
        <pc:chgData name="Roth, Dan" userId="18da4c67-dd89-43a7-9856-8592f867a23c" providerId="ADAL" clId="{9FAC5781-E1A1-492D-8E15-2AB7BA9377EB}" dt="2021-02-25T14:56:02.801" v="5066" actId="20577"/>
        <pc:sldMkLst>
          <pc:docMk/>
          <pc:sldMk cId="233074556" sldId="847"/>
        </pc:sldMkLst>
        <pc:spChg chg="mod ord">
          <ac:chgData name="Roth, Dan" userId="18da4c67-dd89-43a7-9856-8592f867a23c" providerId="ADAL" clId="{9FAC5781-E1A1-492D-8E15-2AB7BA9377EB}" dt="2021-02-24T05:08:39.874" v="230" actId="404"/>
          <ac:spMkLst>
            <pc:docMk/>
            <pc:sldMk cId="233074556" sldId="847"/>
            <ac:spMk id="2" creationId="{79143E0D-5A65-E549-9082-4CE58F70075F}"/>
          </ac:spMkLst>
        </pc:spChg>
        <pc:spChg chg="mod ord">
          <ac:chgData name="Roth, Dan" userId="18da4c67-dd89-43a7-9856-8592f867a23c" providerId="ADAL" clId="{9FAC5781-E1A1-492D-8E15-2AB7BA9377EB}" dt="2021-02-24T05:08:21.386" v="228" actId="700"/>
          <ac:spMkLst>
            <pc:docMk/>
            <pc:sldMk cId="233074556" sldId="847"/>
            <ac:spMk id="3" creationId="{63412D91-7617-46DD-8F6E-5B24ECE0B5B0}"/>
          </ac:spMkLst>
        </pc:spChg>
        <pc:spChg chg="mod ord">
          <ac:chgData name="Roth, Dan" userId="18da4c67-dd89-43a7-9856-8592f867a23c" providerId="ADAL" clId="{9FAC5781-E1A1-492D-8E15-2AB7BA9377EB}" dt="2021-02-24T05:08:34.164" v="229" actId="14100"/>
          <ac:spMkLst>
            <pc:docMk/>
            <pc:sldMk cId="233074556" sldId="847"/>
            <ac:spMk id="4" creationId="{BD14CFDD-FDA3-DA49-91BA-E9879730B797}"/>
          </ac:spMkLst>
        </pc:spChg>
      </pc:sldChg>
      <pc:sldChg chg="modSp del mod modClrScheme chgLayout">
        <pc:chgData name="Roth, Dan" userId="18da4c67-dd89-43a7-9856-8592f867a23c" providerId="ADAL" clId="{9FAC5781-E1A1-492D-8E15-2AB7BA9377EB}" dt="2021-02-24T05:22:35.205" v="328" actId="47"/>
        <pc:sldMkLst>
          <pc:docMk/>
          <pc:sldMk cId="3792530919" sldId="852"/>
        </pc:sldMkLst>
        <pc:spChg chg="mod ord">
          <ac:chgData name="Roth, Dan" userId="18da4c67-dd89-43a7-9856-8592f867a23c" providerId="ADAL" clId="{9FAC5781-E1A1-492D-8E15-2AB7BA9377EB}" dt="2021-02-24T05:17:51.210" v="323" actId="700"/>
          <ac:spMkLst>
            <pc:docMk/>
            <pc:sldMk cId="3792530919" sldId="852"/>
            <ac:spMk id="2" creationId="{58BB80DC-D456-6041-9424-4ECBA842B853}"/>
          </ac:spMkLst>
        </pc:spChg>
        <pc:spChg chg="mod ord">
          <ac:chgData name="Roth, Dan" userId="18da4c67-dd89-43a7-9856-8592f867a23c" providerId="ADAL" clId="{9FAC5781-E1A1-492D-8E15-2AB7BA9377EB}" dt="2021-02-24T05:17:51.210" v="323" actId="700"/>
          <ac:spMkLst>
            <pc:docMk/>
            <pc:sldMk cId="3792530919" sldId="852"/>
            <ac:spMk id="3" creationId="{3255F677-8892-9C46-88A2-83E3CAEA1469}"/>
          </ac:spMkLst>
        </pc:spChg>
        <pc:spChg chg="mod ord">
          <ac:chgData name="Roth, Dan" userId="18da4c67-dd89-43a7-9856-8592f867a23c" providerId="ADAL" clId="{9FAC5781-E1A1-492D-8E15-2AB7BA9377EB}" dt="2021-02-24T05:17:51.210" v="323" actId="700"/>
          <ac:spMkLst>
            <pc:docMk/>
            <pc:sldMk cId="3792530919" sldId="852"/>
            <ac:spMk id="4" creationId="{3D56BC91-7D8E-E948-99DC-DD2C79ACAB56}"/>
          </ac:spMkLst>
        </pc:spChg>
      </pc:sldChg>
      <pc:sldChg chg="del">
        <pc:chgData name="Roth, Dan" userId="18da4c67-dd89-43a7-9856-8592f867a23c" providerId="ADAL" clId="{9FAC5781-E1A1-492D-8E15-2AB7BA9377EB}" dt="2021-02-25T03:30:04.980" v="928" actId="2696"/>
        <pc:sldMkLst>
          <pc:docMk/>
          <pc:sldMk cId="861859200" sldId="867"/>
        </pc:sldMkLst>
      </pc:sldChg>
      <pc:sldChg chg="add">
        <pc:chgData name="Roth, Dan" userId="18da4c67-dd89-43a7-9856-8592f867a23c" providerId="ADAL" clId="{9FAC5781-E1A1-492D-8E15-2AB7BA9377EB}" dt="2021-02-25T03:30:10.048" v="929"/>
        <pc:sldMkLst>
          <pc:docMk/>
          <pc:sldMk cId="1122480480" sldId="867"/>
        </pc:sldMkLst>
      </pc:sldChg>
      <pc:sldChg chg="modSp del mod">
        <pc:chgData name="Roth, Dan" userId="18da4c67-dd89-43a7-9856-8592f867a23c" providerId="ADAL" clId="{9FAC5781-E1A1-492D-8E15-2AB7BA9377EB}" dt="2021-02-25T03:19:47.979" v="909" actId="47"/>
        <pc:sldMkLst>
          <pc:docMk/>
          <pc:sldMk cId="3669995244" sldId="945"/>
        </pc:sldMkLst>
        <pc:spChg chg="mod">
          <ac:chgData name="Roth, Dan" userId="18da4c67-dd89-43a7-9856-8592f867a23c" providerId="ADAL" clId="{9FAC5781-E1A1-492D-8E15-2AB7BA9377EB}" dt="2021-02-24T04:56:34.910" v="154" actId="207"/>
          <ac:spMkLst>
            <pc:docMk/>
            <pc:sldMk cId="3669995244" sldId="945"/>
            <ac:spMk id="7" creationId="{FEA9F9F5-8FAC-4B28-875E-FD9EF891BE16}"/>
          </ac:spMkLst>
        </pc:spChg>
      </pc:sldChg>
      <pc:sldChg chg="modSp mod">
        <pc:chgData name="Roth, Dan" userId="18da4c67-dd89-43a7-9856-8592f867a23c" providerId="ADAL" clId="{9FAC5781-E1A1-492D-8E15-2AB7BA9377EB}" dt="2021-02-24T04:51:31.225" v="89" actId="208"/>
        <pc:sldMkLst>
          <pc:docMk/>
          <pc:sldMk cId="1474123489" sldId="1256"/>
        </pc:sldMkLst>
        <pc:spChg chg="mod">
          <ac:chgData name="Roth, Dan" userId="18da4c67-dd89-43a7-9856-8592f867a23c" providerId="ADAL" clId="{9FAC5781-E1A1-492D-8E15-2AB7BA9377EB}" dt="2021-02-24T04:51:26.762" v="87" actId="208"/>
          <ac:spMkLst>
            <pc:docMk/>
            <pc:sldMk cId="1474123489" sldId="1256"/>
            <ac:spMk id="5" creationId="{B6AE15E1-D967-4B3C-9391-D6DF993429E5}"/>
          </ac:spMkLst>
        </pc:spChg>
        <pc:spChg chg="mod">
          <ac:chgData name="Roth, Dan" userId="18da4c67-dd89-43a7-9856-8592f867a23c" providerId="ADAL" clId="{9FAC5781-E1A1-492D-8E15-2AB7BA9377EB}" dt="2021-02-24T04:51:31.225" v="89" actId="208"/>
          <ac:spMkLst>
            <pc:docMk/>
            <pc:sldMk cId="1474123489" sldId="1256"/>
            <ac:spMk id="7" creationId="{1FFFE622-ABAE-419B-9214-820342E4FCC9}"/>
          </ac:spMkLst>
        </pc:spChg>
      </pc:sldChg>
      <pc:sldChg chg="modSp mod">
        <pc:chgData name="Roth, Dan" userId="18da4c67-dd89-43a7-9856-8592f867a23c" providerId="ADAL" clId="{9FAC5781-E1A1-492D-8E15-2AB7BA9377EB}" dt="2021-02-24T04:52:28.171" v="95" actId="207"/>
        <pc:sldMkLst>
          <pc:docMk/>
          <pc:sldMk cId="1511776667" sldId="1262"/>
        </pc:sldMkLst>
        <pc:spChg chg="mod">
          <ac:chgData name="Roth, Dan" userId="18da4c67-dd89-43a7-9856-8592f867a23c" providerId="ADAL" clId="{9FAC5781-E1A1-492D-8E15-2AB7BA9377EB}" dt="2021-02-24T04:52:28.171" v="95" actId="207"/>
          <ac:spMkLst>
            <pc:docMk/>
            <pc:sldMk cId="1511776667" sldId="1262"/>
            <ac:spMk id="10" creationId="{00000000-0000-0000-0000-000000000000}"/>
          </ac:spMkLst>
        </pc:spChg>
      </pc:sldChg>
      <pc:sldChg chg="modSp modNotesTx">
        <pc:chgData name="Roth, Dan" userId="18da4c67-dd89-43a7-9856-8592f867a23c" providerId="ADAL" clId="{9FAC5781-E1A1-492D-8E15-2AB7BA9377EB}" dt="2021-02-25T14:05:06.960" v="4442" actId="20577"/>
        <pc:sldMkLst>
          <pc:docMk/>
          <pc:sldMk cId="2144188295" sldId="1263"/>
        </pc:sldMkLst>
        <pc:spChg chg="mod">
          <ac:chgData name="Roth, Dan" userId="18da4c67-dd89-43a7-9856-8592f867a23c" providerId="ADAL" clId="{9FAC5781-E1A1-492D-8E15-2AB7BA9377EB}" dt="2021-02-25T14:05:06.960" v="4442" actId="20577"/>
          <ac:spMkLst>
            <pc:docMk/>
            <pc:sldMk cId="2144188295" sldId="1263"/>
            <ac:spMk id="9" creationId="{9421FAAC-903C-482F-BCF9-A8E83A62A525}"/>
          </ac:spMkLst>
        </pc:spChg>
      </pc:sldChg>
      <pc:sldChg chg="add">
        <pc:chgData name="Roth, Dan" userId="18da4c67-dd89-43a7-9856-8592f867a23c" providerId="ADAL" clId="{9FAC5781-E1A1-492D-8E15-2AB7BA9377EB}" dt="2021-02-25T03:19:36.983" v="908"/>
        <pc:sldMkLst>
          <pc:docMk/>
          <pc:sldMk cId="2527546393" sldId="1269"/>
        </pc:sldMkLst>
      </pc:sldChg>
      <pc:sldChg chg="modSp del mod">
        <pc:chgData name="Roth, Dan" userId="18da4c67-dd89-43a7-9856-8592f867a23c" providerId="ADAL" clId="{9FAC5781-E1A1-492D-8E15-2AB7BA9377EB}" dt="2021-02-25T02:57:30.375" v="814" actId="47"/>
        <pc:sldMkLst>
          <pc:docMk/>
          <pc:sldMk cId="1434781963" sldId="1271"/>
        </pc:sldMkLst>
        <pc:spChg chg="mod">
          <ac:chgData name="Roth, Dan" userId="18da4c67-dd89-43a7-9856-8592f867a23c" providerId="ADAL" clId="{9FAC5781-E1A1-492D-8E15-2AB7BA9377EB}" dt="2021-02-24T04:53:06.947" v="101" actId="207"/>
          <ac:spMkLst>
            <pc:docMk/>
            <pc:sldMk cId="1434781963" sldId="1271"/>
            <ac:spMk id="5" creationId="{5CE928A2-BB77-4ABB-A590-9C928442B434}"/>
          </ac:spMkLst>
        </pc:spChg>
      </pc:sldChg>
      <pc:sldChg chg="del">
        <pc:chgData name="Roth, Dan" userId="18da4c67-dd89-43a7-9856-8592f867a23c" providerId="ADAL" clId="{9FAC5781-E1A1-492D-8E15-2AB7BA9377EB}" dt="2021-02-25T03:05:27.814" v="823" actId="2696"/>
        <pc:sldMkLst>
          <pc:docMk/>
          <pc:sldMk cId="819782201" sldId="1273"/>
        </pc:sldMkLst>
      </pc:sldChg>
      <pc:sldChg chg="add">
        <pc:chgData name="Roth, Dan" userId="18da4c67-dd89-43a7-9856-8592f867a23c" providerId="ADAL" clId="{9FAC5781-E1A1-492D-8E15-2AB7BA9377EB}" dt="2021-02-25T03:05:41.523" v="824"/>
        <pc:sldMkLst>
          <pc:docMk/>
          <pc:sldMk cId="3662955404" sldId="1273"/>
        </pc:sldMkLst>
      </pc:sldChg>
      <pc:sldChg chg="del">
        <pc:chgData name="Roth, Dan" userId="18da4c67-dd89-43a7-9856-8592f867a23c" providerId="ADAL" clId="{9FAC5781-E1A1-492D-8E15-2AB7BA9377EB}" dt="2021-02-25T03:03:12.776" v="821" actId="47"/>
        <pc:sldMkLst>
          <pc:docMk/>
          <pc:sldMk cId="1951640376" sldId="1277"/>
        </pc:sldMkLst>
      </pc:sldChg>
      <pc:sldChg chg="modSp del mod">
        <pc:chgData name="Roth, Dan" userId="18da4c67-dd89-43a7-9856-8592f867a23c" providerId="ADAL" clId="{9FAC5781-E1A1-492D-8E15-2AB7BA9377EB}" dt="2021-02-25T06:34:30.364" v="3893" actId="2696"/>
        <pc:sldMkLst>
          <pc:docMk/>
          <pc:sldMk cId="158293492" sldId="1403"/>
        </pc:sldMkLst>
        <pc:spChg chg="mod">
          <ac:chgData name="Roth, Dan" userId="18da4c67-dd89-43a7-9856-8592f867a23c" providerId="ADAL" clId="{9FAC5781-E1A1-492D-8E15-2AB7BA9377EB}" dt="2021-02-24T05:31:14.400" v="440" actId="207"/>
          <ac:spMkLst>
            <pc:docMk/>
            <pc:sldMk cId="158293492" sldId="1403"/>
            <ac:spMk id="15" creationId="{4126ACE2-84F0-41F5-9921-22F59DCFB7C1}"/>
          </ac:spMkLst>
        </pc:spChg>
      </pc:sldChg>
      <pc:sldChg chg="add">
        <pc:chgData name="Roth, Dan" userId="18da4c67-dd89-43a7-9856-8592f867a23c" providerId="ADAL" clId="{9FAC5781-E1A1-492D-8E15-2AB7BA9377EB}" dt="2021-02-25T06:34:34.988" v="3894"/>
        <pc:sldMkLst>
          <pc:docMk/>
          <pc:sldMk cId="3221808531" sldId="1403"/>
        </pc:sldMkLst>
      </pc:sldChg>
      <pc:sldChg chg="modSp del mod">
        <pc:chgData name="Roth, Dan" userId="18da4c67-dd89-43a7-9856-8592f867a23c" providerId="ADAL" clId="{9FAC5781-E1A1-492D-8E15-2AB7BA9377EB}" dt="2021-02-25T02:59:27.142" v="818" actId="47"/>
        <pc:sldMkLst>
          <pc:docMk/>
          <pc:sldMk cId="568115708" sldId="1406"/>
        </pc:sldMkLst>
        <pc:spChg chg="mod">
          <ac:chgData name="Roth, Dan" userId="18da4c67-dd89-43a7-9856-8592f867a23c" providerId="ADAL" clId="{9FAC5781-E1A1-492D-8E15-2AB7BA9377EB}" dt="2021-02-24T04:54:15.549" v="107" actId="207"/>
          <ac:spMkLst>
            <pc:docMk/>
            <pc:sldMk cId="568115708" sldId="1406"/>
            <ac:spMk id="6" creationId="{023FB418-9198-4701-A311-518902F1E8E1}"/>
          </ac:spMkLst>
        </pc:spChg>
        <pc:spChg chg="mod">
          <ac:chgData name="Roth, Dan" userId="18da4c67-dd89-43a7-9856-8592f867a23c" providerId="ADAL" clId="{9FAC5781-E1A1-492D-8E15-2AB7BA9377EB}" dt="2021-02-24T04:54:00.354" v="105" actId="113"/>
          <ac:spMkLst>
            <pc:docMk/>
            <pc:sldMk cId="568115708" sldId="1406"/>
            <ac:spMk id="9" creationId="{B8E4E20C-D68F-4BDB-9470-0F0B1935CC53}"/>
          </ac:spMkLst>
        </pc:spChg>
        <pc:spChg chg="mod">
          <ac:chgData name="Roth, Dan" userId="18da4c67-dd89-43a7-9856-8592f867a23c" providerId="ADAL" clId="{9FAC5781-E1A1-492D-8E15-2AB7BA9377EB}" dt="2021-02-24T04:54:15.549" v="107" actId="207"/>
          <ac:spMkLst>
            <pc:docMk/>
            <pc:sldMk cId="568115708" sldId="1406"/>
            <ac:spMk id="10" creationId="{C35ACE2F-5E97-4EE7-B56A-7C06F78F012B}"/>
          </ac:spMkLst>
        </pc:spChg>
      </pc:sldChg>
      <pc:sldChg chg="addSp delSp modSp del mod modClrScheme chgLayout">
        <pc:chgData name="Roth, Dan" userId="18da4c67-dd89-43a7-9856-8592f867a23c" providerId="ADAL" clId="{9FAC5781-E1A1-492D-8E15-2AB7BA9377EB}" dt="2021-02-25T02:19:44.785" v="444" actId="47"/>
        <pc:sldMkLst>
          <pc:docMk/>
          <pc:sldMk cId="4087997763" sldId="1423"/>
        </pc:sldMkLst>
        <pc:spChg chg="mod ord">
          <ac:chgData name="Roth, Dan" userId="18da4c67-dd89-43a7-9856-8592f867a23c" providerId="ADAL" clId="{9FAC5781-E1A1-492D-8E15-2AB7BA9377EB}" dt="2021-02-24T04:48:34.701" v="68" actId="700"/>
          <ac:spMkLst>
            <pc:docMk/>
            <pc:sldMk cId="4087997763" sldId="1423"/>
            <ac:spMk id="2" creationId="{00000000-0000-0000-0000-000000000000}"/>
          </ac:spMkLst>
        </pc:spChg>
        <pc:spChg chg="add del mod">
          <ac:chgData name="Roth, Dan" userId="18da4c67-dd89-43a7-9856-8592f867a23c" providerId="ADAL" clId="{9FAC5781-E1A1-492D-8E15-2AB7BA9377EB}" dt="2021-02-24T04:48:05.823" v="66" actId="6264"/>
          <ac:spMkLst>
            <pc:docMk/>
            <pc:sldMk cId="4087997763" sldId="1423"/>
            <ac:spMk id="3" creationId="{CEE82E77-6126-4A00-B289-D0A901E02D62}"/>
          </ac:spMkLst>
        </pc:spChg>
        <pc:spChg chg="add del mod ord">
          <ac:chgData name="Roth, Dan" userId="18da4c67-dd89-43a7-9856-8592f867a23c" providerId="ADAL" clId="{9FAC5781-E1A1-492D-8E15-2AB7BA9377EB}" dt="2021-02-24T04:48:34.701" v="68" actId="700"/>
          <ac:spMkLst>
            <pc:docMk/>
            <pc:sldMk cId="4087997763" sldId="1423"/>
            <ac:spMk id="5" creationId="{6172E327-A55D-460C-A11F-B837CE1E9652}"/>
          </ac:spMkLst>
        </pc:spChg>
        <pc:spChg chg="mod">
          <ac:chgData name="Roth, Dan" userId="18da4c67-dd89-43a7-9856-8592f867a23c" providerId="ADAL" clId="{9FAC5781-E1A1-492D-8E15-2AB7BA9377EB}" dt="2021-02-24T04:52:09.747" v="93" actId="207"/>
          <ac:spMkLst>
            <pc:docMk/>
            <pc:sldMk cId="4087997763" sldId="1423"/>
            <ac:spMk id="7"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8"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9"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10"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11"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12"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13"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14"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17" creationId="{C90C6D30-FB57-4AAB-9543-A18FF4B92A90}"/>
          </ac:spMkLst>
        </pc:spChg>
        <pc:spChg chg="del">
          <ac:chgData name="Roth, Dan" userId="18da4c67-dd89-43a7-9856-8592f867a23c" providerId="ADAL" clId="{9FAC5781-E1A1-492D-8E15-2AB7BA9377EB}" dt="2021-02-24T04:48:01.638" v="65" actId="700"/>
          <ac:spMkLst>
            <pc:docMk/>
            <pc:sldMk cId="4087997763" sldId="1423"/>
            <ac:spMk id="18" creationId="{00000000-0000-0000-0000-000000000000}"/>
          </ac:spMkLst>
        </pc:spChg>
        <pc:spChg chg="mod ord">
          <ac:chgData name="Roth, Dan" userId="18da4c67-dd89-43a7-9856-8592f867a23c" providerId="ADAL" clId="{9FAC5781-E1A1-492D-8E15-2AB7BA9377EB}" dt="2021-02-24T04:48:34.701" v="68" actId="700"/>
          <ac:spMkLst>
            <pc:docMk/>
            <pc:sldMk cId="4087997763" sldId="1423"/>
            <ac:spMk id="19" creationId="{00000000-0000-0000-0000-000000000000}"/>
          </ac:spMkLst>
        </pc:spChg>
        <pc:spChg chg="mod">
          <ac:chgData name="Roth, Dan" userId="18da4c67-dd89-43a7-9856-8592f867a23c" providerId="ADAL" clId="{9FAC5781-E1A1-492D-8E15-2AB7BA9377EB}" dt="2021-02-24T04:52:09.747" v="93" actId="207"/>
          <ac:spMkLst>
            <pc:docMk/>
            <pc:sldMk cId="4087997763" sldId="1423"/>
            <ac:spMk id="20" creationId="{7431E69B-7DE0-4534-910A-2E62265ED450}"/>
          </ac:spMkLst>
        </pc:spChg>
        <pc:spChg chg="mod">
          <ac:chgData name="Roth, Dan" userId="18da4c67-dd89-43a7-9856-8592f867a23c" providerId="ADAL" clId="{9FAC5781-E1A1-492D-8E15-2AB7BA9377EB}" dt="2021-02-24T04:52:09.747" v="93" actId="207"/>
          <ac:spMkLst>
            <pc:docMk/>
            <pc:sldMk cId="4087997763" sldId="1423"/>
            <ac:spMk id="23" creationId="{FFBBC377-2404-48D1-BFB3-CBE742C73F0A}"/>
          </ac:spMkLst>
        </pc:spChg>
      </pc:sldChg>
      <pc:sldChg chg="add">
        <pc:chgData name="Roth, Dan" userId="18da4c67-dd89-43a7-9856-8592f867a23c" providerId="ADAL" clId="{9FAC5781-E1A1-492D-8E15-2AB7BA9377EB}" dt="2021-02-25T03:19:36.983" v="908"/>
        <pc:sldMkLst>
          <pc:docMk/>
          <pc:sldMk cId="0" sldId="1433"/>
        </pc:sldMkLst>
      </pc:sldChg>
      <pc:sldChg chg="del">
        <pc:chgData name="Roth, Dan" userId="18da4c67-dd89-43a7-9856-8592f867a23c" providerId="ADAL" clId="{9FAC5781-E1A1-492D-8E15-2AB7BA9377EB}" dt="2021-02-25T02:56:48.696" v="812" actId="47"/>
        <pc:sldMkLst>
          <pc:docMk/>
          <pc:sldMk cId="3998438273" sldId="1450"/>
        </pc:sldMkLst>
      </pc:sldChg>
      <pc:sldChg chg="del">
        <pc:chgData name="Roth, Dan" userId="18da4c67-dd89-43a7-9856-8592f867a23c" providerId="ADAL" clId="{9FAC5781-E1A1-492D-8E15-2AB7BA9377EB}" dt="2021-02-25T02:58:02.278" v="816" actId="47"/>
        <pc:sldMkLst>
          <pc:docMk/>
          <pc:sldMk cId="1198865618" sldId="1451"/>
        </pc:sldMkLst>
      </pc:sldChg>
      <pc:sldChg chg="modSp mod">
        <pc:chgData name="Roth, Dan" userId="18da4c67-dd89-43a7-9856-8592f867a23c" providerId="ADAL" clId="{9FAC5781-E1A1-492D-8E15-2AB7BA9377EB}" dt="2021-02-24T04:53:36.781" v="103" actId="207"/>
        <pc:sldMkLst>
          <pc:docMk/>
          <pc:sldMk cId="3327488310" sldId="1454"/>
        </pc:sldMkLst>
        <pc:spChg chg="mod">
          <ac:chgData name="Roth, Dan" userId="18da4c67-dd89-43a7-9856-8592f867a23c" providerId="ADAL" clId="{9FAC5781-E1A1-492D-8E15-2AB7BA9377EB}" dt="2021-02-24T04:53:36.781" v="103" actId="207"/>
          <ac:spMkLst>
            <pc:docMk/>
            <pc:sldMk cId="3327488310" sldId="1454"/>
            <ac:spMk id="23" creationId="{9B12C2E3-D1AE-4839-9217-B44ED5B50689}"/>
          </ac:spMkLst>
        </pc:spChg>
        <pc:spChg chg="mod">
          <ac:chgData name="Roth, Dan" userId="18da4c67-dd89-43a7-9856-8592f867a23c" providerId="ADAL" clId="{9FAC5781-E1A1-492D-8E15-2AB7BA9377EB}" dt="2021-02-24T04:53:36.781" v="103" actId="207"/>
          <ac:spMkLst>
            <pc:docMk/>
            <pc:sldMk cId="3327488310" sldId="1454"/>
            <ac:spMk id="33" creationId="{E6A91AA9-36E7-4FDB-81E7-8A692657E1D9}"/>
          </ac:spMkLst>
        </pc:spChg>
      </pc:sldChg>
      <pc:sldChg chg="modSp del mod">
        <pc:chgData name="Roth, Dan" userId="18da4c67-dd89-43a7-9856-8592f867a23c" providerId="ADAL" clId="{9FAC5781-E1A1-492D-8E15-2AB7BA9377EB}" dt="2021-02-25T03:06:03.604" v="825" actId="47"/>
        <pc:sldMkLst>
          <pc:docMk/>
          <pc:sldMk cId="842587830" sldId="1458"/>
        </pc:sldMkLst>
        <pc:spChg chg="mod">
          <ac:chgData name="Roth, Dan" userId="18da4c67-dd89-43a7-9856-8592f867a23c" providerId="ADAL" clId="{9FAC5781-E1A1-492D-8E15-2AB7BA9377EB}" dt="2021-02-24T04:55:29.504" v="149" actId="207"/>
          <ac:spMkLst>
            <pc:docMk/>
            <pc:sldMk cId="842587830" sldId="1458"/>
            <ac:spMk id="35" creationId="{C1749912-674C-436E-96D8-CFE9FF1D5A4C}"/>
          </ac:spMkLst>
        </pc:spChg>
      </pc:sldChg>
      <pc:sldChg chg="modSp mod modShow">
        <pc:chgData name="Roth, Dan" userId="18da4c67-dd89-43a7-9856-8592f867a23c" providerId="ADAL" clId="{9FAC5781-E1A1-492D-8E15-2AB7BA9377EB}" dt="2021-02-25T15:19:55.315" v="5491" actId="20577"/>
        <pc:sldMkLst>
          <pc:docMk/>
          <pc:sldMk cId="3032880172" sldId="1459"/>
        </pc:sldMkLst>
        <pc:spChg chg="mod">
          <ac:chgData name="Roth, Dan" userId="18da4c67-dd89-43a7-9856-8592f867a23c" providerId="ADAL" clId="{9FAC5781-E1A1-492D-8E15-2AB7BA9377EB}" dt="2021-02-25T03:13:49.016" v="905" actId="113"/>
          <ac:spMkLst>
            <pc:docMk/>
            <pc:sldMk cId="3032880172" sldId="1459"/>
            <ac:spMk id="2" creationId="{00000000-0000-0000-0000-000000000000}"/>
          </ac:spMkLst>
        </pc:spChg>
        <pc:spChg chg="mod">
          <ac:chgData name="Roth, Dan" userId="18da4c67-dd89-43a7-9856-8592f867a23c" providerId="ADAL" clId="{9FAC5781-E1A1-492D-8E15-2AB7BA9377EB}" dt="2021-02-25T15:19:55.315" v="5491" actId="20577"/>
          <ac:spMkLst>
            <pc:docMk/>
            <pc:sldMk cId="3032880172" sldId="1459"/>
            <ac:spMk id="3" creationId="{00000000-0000-0000-0000-000000000000}"/>
          </ac:spMkLst>
        </pc:spChg>
        <pc:spChg chg="mod">
          <ac:chgData name="Roth, Dan" userId="18da4c67-dd89-43a7-9856-8592f867a23c" providerId="ADAL" clId="{9FAC5781-E1A1-492D-8E15-2AB7BA9377EB}" dt="2021-02-25T03:13:41.240" v="904" actId="14100"/>
          <ac:spMkLst>
            <pc:docMk/>
            <pc:sldMk cId="3032880172" sldId="1459"/>
            <ac:spMk id="48" creationId="{128B9C0A-2F94-4676-AA0E-D111C6432273}"/>
          </ac:spMkLst>
        </pc:spChg>
      </pc:sldChg>
      <pc:sldChg chg="modSp mod">
        <pc:chgData name="Roth, Dan" userId="18da4c67-dd89-43a7-9856-8592f867a23c" providerId="ADAL" clId="{9FAC5781-E1A1-492D-8E15-2AB7BA9377EB}" dt="2021-02-24T04:56:24.952" v="152" actId="208"/>
        <pc:sldMkLst>
          <pc:docMk/>
          <pc:sldMk cId="801057364" sldId="1461"/>
        </pc:sldMkLst>
        <pc:picChg chg="mod">
          <ac:chgData name="Roth, Dan" userId="18da4c67-dd89-43a7-9856-8592f867a23c" providerId="ADAL" clId="{9FAC5781-E1A1-492D-8E15-2AB7BA9377EB}" dt="2021-02-24T04:56:24.952" v="152" actId="208"/>
          <ac:picMkLst>
            <pc:docMk/>
            <pc:sldMk cId="801057364" sldId="1461"/>
            <ac:picMk id="3" creationId="{CC149B30-B757-4D9D-8088-CA344FC6421E}"/>
          </ac:picMkLst>
        </pc:picChg>
      </pc:sldChg>
      <pc:sldChg chg="del">
        <pc:chgData name="Roth, Dan" userId="18da4c67-dd89-43a7-9856-8592f867a23c" providerId="ADAL" clId="{9FAC5781-E1A1-492D-8E15-2AB7BA9377EB}" dt="2021-02-24T05:31:50.920" v="442" actId="47"/>
        <pc:sldMkLst>
          <pc:docMk/>
          <pc:sldMk cId="1810906243" sldId="1480"/>
        </pc:sldMkLst>
      </pc:sldChg>
      <pc:sldChg chg="modSp del mod">
        <pc:chgData name="Roth, Dan" userId="18da4c67-dd89-43a7-9856-8592f867a23c" providerId="ADAL" clId="{9FAC5781-E1A1-492D-8E15-2AB7BA9377EB}" dt="2021-02-25T03:20:28.625" v="913" actId="47"/>
        <pc:sldMkLst>
          <pc:docMk/>
          <pc:sldMk cId="3930438624" sldId="1493"/>
        </pc:sldMkLst>
        <pc:spChg chg="mod">
          <ac:chgData name="Roth, Dan" userId="18da4c67-dd89-43a7-9856-8592f867a23c" providerId="ADAL" clId="{9FAC5781-E1A1-492D-8E15-2AB7BA9377EB}" dt="2021-02-24T04:57:37.046" v="180" actId="207"/>
          <ac:spMkLst>
            <pc:docMk/>
            <pc:sldMk cId="3930438624" sldId="1493"/>
            <ac:spMk id="6" creationId="{023FB418-9198-4701-A311-518902F1E8E1}"/>
          </ac:spMkLst>
        </pc:spChg>
        <pc:spChg chg="mod">
          <ac:chgData name="Roth, Dan" userId="18da4c67-dd89-43a7-9856-8592f867a23c" providerId="ADAL" clId="{9FAC5781-E1A1-492D-8E15-2AB7BA9377EB}" dt="2021-02-24T04:57:25.100" v="178" actId="113"/>
          <ac:spMkLst>
            <pc:docMk/>
            <pc:sldMk cId="3930438624" sldId="1493"/>
            <ac:spMk id="9" creationId="{B8E4E20C-D68F-4BDB-9470-0F0B1935CC53}"/>
          </ac:spMkLst>
        </pc:spChg>
        <pc:spChg chg="mod">
          <ac:chgData name="Roth, Dan" userId="18da4c67-dd89-43a7-9856-8592f867a23c" providerId="ADAL" clId="{9FAC5781-E1A1-492D-8E15-2AB7BA9377EB}" dt="2021-02-24T04:57:37.046" v="180" actId="207"/>
          <ac:spMkLst>
            <pc:docMk/>
            <pc:sldMk cId="3930438624" sldId="1493"/>
            <ac:spMk id="10" creationId="{C35ACE2F-5E97-4EE7-B56A-7C06F78F012B}"/>
          </ac:spMkLst>
        </pc:spChg>
      </pc:sldChg>
      <pc:sldChg chg="modSp del mod">
        <pc:chgData name="Roth, Dan" userId="18da4c67-dd89-43a7-9856-8592f867a23c" providerId="ADAL" clId="{9FAC5781-E1A1-492D-8E15-2AB7BA9377EB}" dt="2021-02-25T03:38:43.376" v="935" actId="47"/>
        <pc:sldMkLst>
          <pc:docMk/>
          <pc:sldMk cId="1032109655" sldId="1496"/>
        </pc:sldMkLst>
        <pc:spChg chg="mod">
          <ac:chgData name="Roth, Dan" userId="18da4c67-dd89-43a7-9856-8592f867a23c" providerId="ADAL" clId="{9FAC5781-E1A1-492D-8E15-2AB7BA9377EB}" dt="2021-02-24T05:27:35.194" v="394" actId="207"/>
          <ac:spMkLst>
            <pc:docMk/>
            <pc:sldMk cId="1032109655" sldId="1496"/>
            <ac:spMk id="6" creationId="{023FB418-9198-4701-A311-518902F1E8E1}"/>
          </ac:spMkLst>
        </pc:spChg>
        <pc:spChg chg="mod">
          <ac:chgData name="Roth, Dan" userId="18da4c67-dd89-43a7-9856-8592f867a23c" providerId="ADAL" clId="{9FAC5781-E1A1-492D-8E15-2AB7BA9377EB}" dt="2021-02-24T05:27:12.887" v="392" actId="113"/>
          <ac:spMkLst>
            <pc:docMk/>
            <pc:sldMk cId="1032109655" sldId="1496"/>
            <ac:spMk id="9" creationId="{B8E4E20C-D68F-4BDB-9470-0F0B1935CC53}"/>
          </ac:spMkLst>
        </pc:spChg>
        <pc:spChg chg="mod">
          <ac:chgData name="Roth, Dan" userId="18da4c67-dd89-43a7-9856-8592f867a23c" providerId="ADAL" clId="{9FAC5781-E1A1-492D-8E15-2AB7BA9377EB}" dt="2021-02-24T05:27:35.194" v="394" actId="207"/>
          <ac:spMkLst>
            <pc:docMk/>
            <pc:sldMk cId="1032109655" sldId="1496"/>
            <ac:spMk id="10" creationId="{C35ACE2F-5E97-4EE7-B56A-7C06F78F012B}"/>
          </ac:spMkLst>
        </pc:spChg>
      </pc:sldChg>
      <pc:sldChg chg="addSp delSp modSp mod modClrScheme modAnim chgLayout">
        <pc:chgData name="Roth, Dan" userId="18da4c67-dd89-43a7-9856-8592f867a23c" providerId="ADAL" clId="{9FAC5781-E1A1-492D-8E15-2AB7BA9377EB}" dt="2021-02-25T03:29:08.934" v="927" actId="207"/>
        <pc:sldMkLst>
          <pc:docMk/>
          <pc:sldMk cId="161901042" sldId="1509"/>
        </pc:sldMkLst>
        <pc:spChg chg="mod ord">
          <ac:chgData name="Roth, Dan" userId="18da4c67-dd89-43a7-9856-8592f867a23c" providerId="ADAL" clId="{9FAC5781-E1A1-492D-8E15-2AB7BA9377EB}" dt="2021-02-24T05:07:23.751" v="225" actId="6264"/>
          <ac:spMkLst>
            <pc:docMk/>
            <pc:sldMk cId="161901042" sldId="1509"/>
            <ac:spMk id="2" creationId="{E6CB7CBD-FFFC-44C6-8A7E-9C10AE24CB9E}"/>
          </ac:spMkLst>
        </pc:spChg>
        <pc:spChg chg="mod ord">
          <ac:chgData name="Roth, Dan" userId="18da4c67-dd89-43a7-9856-8592f867a23c" providerId="ADAL" clId="{9FAC5781-E1A1-492D-8E15-2AB7BA9377EB}" dt="2021-02-24T05:07:23.751" v="225" actId="6264"/>
          <ac:spMkLst>
            <pc:docMk/>
            <pc:sldMk cId="161901042" sldId="1509"/>
            <ac:spMk id="3" creationId="{0F7B52DE-FB7D-4CBF-868B-FD0C020EC3A6}"/>
          </ac:spMkLst>
        </pc:spChg>
        <pc:spChg chg="mod ord">
          <ac:chgData name="Roth, Dan" userId="18da4c67-dd89-43a7-9856-8592f867a23c" providerId="ADAL" clId="{9FAC5781-E1A1-492D-8E15-2AB7BA9377EB}" dt="2021-02-24T05:07:23.751" v="225" actId="6264"/>
          <ac:spMkLst>
            <pc:docMk/>
            <pc:sldMk cId="161901042" sldId="1509"/>
            <ac:spMk id="4" creationId="{3D06963F-A013-4D1D-AD5F-A61490468844}"/>
          </ac:spMkLst>
        </pc:spChg>
        <pc:spChg chg="add del mod">
          <ac:chgData name="Roth, Dan" userId="18da4c67-dd89-43a7-9856-8592f867a23c" providerId="ADAL" clId="{9FAC5781-E1A1-492D-8E15-2AB7BA9377EB}" dt="2021-02-24T05:05:54.798" v="220" actId="6264"/>
          <ac:spMkLst>
            <pc:docMk/>
            <pc:sldMk cId="161901042" sldId="1509"/>
            <ac:spMk id="6" creationId="{C36AFBA7-1778-4ADA-90FE-C6A535550447}"/>
          </ac:spMkLst>
        </pc:spChg>
        <pc:spChg chg="add del mod">
          <ac:chgData name="Roth, Dan" userId="18da4c67-dd89-43a7-9856-8592f867a23c" providerId="ADAL" clId="{9FAC5781-E1A1-492D-8E15-2AB7BA9377EB}" dt="2021-02-24T05:05:54.798" v="220" actId="6264"/>
          <ac:spMkLst>
            <pc:docMk/>
            <pc:sldMk cId="161901042" sldId="1509"/>
            <ac:spMk id="7" creationId="{608191DC-CAEE-47D4-80E7-C27BA7BEC284}"/>
          </ac:spMkLst>
        </pc:spChg>
        <pc:spChg chg="mod">
          <ac:chgData name="Roth, Dan" userId="18da4c67-dd89-43a7-9856-8592f867a23c" providerId="ADAL" clId="{9FAC5781-E1A1-492D-8E15-2AB7BA9377EB}" dt="2021-02-25T03:29:08.934" v="927" actId="207"/>
          <ac:spMkLst>
            <pc:docMk/>
            <pc:sldMk cId="161901042" sldId="1509"/>
            <ac:spMk id="14" creationId="{C38A9CD3-8F80-48E3-80B6-B2D9EAB701E9}"/>
          </ac:spMkLst>
        </pc:spChg>
        <pc:spChg chg="mod">
          <ac:chgData name="Roth, Dan" userId="18da4c67-dd89-43a7-9856-8592f867a23c" providerId="ADAL" clId="{9FAC5781-E1A1-492D-8E15-2AB7BA9377EB}" dt="2021-02-25T03:29:08.934" v="927" actId="207"/>
          <ac:spMkLst>
            <pc:docMk/>
            <pc:sldMk cId="161901042" sldId="1509"/>
            <ac:spMk id="15" creationId="{026DFDE6-3652-45EF-BBB3-FEED896DC6F8}"/>
          </ac:spMkLst>
        </pc:spChg>
        <pc:spChg chg="mod">
          <ac:chgData name="Roth, Dan" userId="18da4c67-dd89-43a7-9856-8592f867a23c" providerId="ADAL" clId="{9FAC5781-E1A1-492D-8E15-2AB7BA9377EB}" dt="2021-02-25T03:29:08.934" v="927" actId="207"/>
          <ac:spMkLst>
            <pc:docMk/>
            <pc:sldMk cId="161901042" sldId="1509"/>
            <ac:spMk id="16" creationId="{E2985173-38BC-46E3-B47A-E8DBB8D405AF}"/>
          </ac:spMkLst>
        </pc:spChg>
        <pc:spChg chg="add del mod">
          <ac:chgData name="Roth, Dan" userId="18da4c67-dd89-43a7-9856-8592f867a23c" providerId="ADAL" clId="{9FAC5781-E1A1-492D-8E15-2AB7BA9377EB}" dt="2021-02-24T05:05:54.798" v="220" actId="6264"/>
          <ac:spMkLst>
            <pc:docMk/>
            <pc:sldMk cId="161901042" sldId="1509"/>
            <ac:spMk id="18" creationId="{76EE864D-0D5D-4E07-8282-B5E7C76C1211}"/>
          </ac:spMkLst>
        </pc:spChg>
        <pc:spChg chg="add del mod">
          <ac:chgData name="Roth, Dan" userId="18da4c67-dd89-43a7-9856-8592f867a23c" providerId="ADAL" clId="{9FAC5781-E1A1-492D-8E15-2AB7BA9377EB}" dt="2021-02-24T05:07:23.751" v="225" actId="6264"/>
          <ac:spMkLst>
            <pc:docMk/>
            <pc:sldMk cId="161901042" sldId="1509"/>
            <ac:spMk id="21" creationId="{744ED5B0-E5CB-45F0-9CAA-80096667788E}"/>
          </ac:spMkLst>
        </pc:spChg>
        <pc:spChg chg="add del mod">
          <ac:chgData name="Roth, Dan" userId="18da4c67-dd89-43a7-9856-8592f867a23c" providerId="ADAL" clId="{9FAC5781-E1A1-492D-8E15-2AB7BA9377EB}" dt="2021-02-24T05:07:23.751" v="225" actId="6264"/>
          <ac:spMkLst>
            <pc:docMk/>
            <pc:sldMk cId="161901042" sldId="1509"/>
            <ac:spMk id="22" creationId="{2B758DC8-09D3-4F3C-A7F8-6DD412EB675B}"/>
          </ac:spMkLst>
        </pc:spChg>
        <pc:spChg chg="add del mod">
          <ac:chgData name="Roth, Dan" userId="18da4c67-dd89-43a7-9856-8592f867a23c" providerId="ADAL" clId="{9FAC5781-E1A1-492D-8E15-2AB7BA9377EB}" dt="2021-02-24T05:07:23.751" v="225" actId="6264"/>
          <ac:spMkLst>
            <pc:docMk/>
            <pc:sldMk cId="161901042" sldId="1509"/>
            <ac:spMk id="23" creationId="{25A758C4-DE46-4074-B354-B00C7635469E}"/>
          </ac:spMkLst>
        </pc:spChg>
        <pc:spChg chg="add mod">
          <ac:chgData name="Roth, Dan" userId="18da4c67-dd89-43a7-9856-8592f867a23c" providerId="ADAL" clId="{9FAC5781-E1A1-492D-8E15-2AB7BA9377EB}" dt="2021-02-25T03:28:36.067" v="925"/>
          <ac:spMkLst>
            <pc:docMk/>
            <pc:sldMk cId="161901042" sldId="1509"/>
            <ac:spMk id="24" creationId="{F96FEE61-D2E6-42FF-8480-531A5EA784F6}"/>
          </ac:spMkLst>
        </pc:spChg>
      </pc:sldChg>
      <pc:sldChg chg="modSp del mod modClrScheme chgLayout">
        <pc:chgData name="Roth, Dan" userId="18da4c67-dd89-43a7-9856-8592f867a23c" providerId="ADAL" clId="{9FAC5781-E1A1-492D-8E15-2AB7BA9377EB}" dt="2021-02-24T05:05:01.016" v="212" actId="47"/>
        <pc:sldMkLst>
          <pc:docMk/>
          <pc:sldMk cId="464794720" sldId="1512"/>
        </pc:sldMkLst>
        <pc:spChg chg="mod ord">
          <ac:chgData name="Roth, Dan" userId="18da4c67-dd89-43a7-9856-8592f867a23c" providerId="ADAL" clId="{9FAC5781-E1A1-492D-8E15-2AB7BA9377EB}" dt="2021-02-24T05:01:49.251" v="195" actId="700"/>
          <ac:spMkLst>
            <pc:docMk/>
            <pc:sldMk cId="464794720" sldId="1512"/>
            <ac:spMk id="2" creationId="{79143E0D-5A65-E549-9082-4CE58F70075F}"/>
          </ac:spMkLst>
        </pc:spChg>
        <pc:spChg chg="mod ord">
          <ac:chgData name="Roth, Dan" userId="18da4c67-dd89-43a7-9856-8592f867a23c" providerId="ADAL" clId="{9FAC5781-E1A1-492D-8E15-2AB7BA9377EB}" dt="2021-02-24T05:01:49.251" v="195" actId="700"/>
          <ac:spMkLst>
            <pc:docMk/>
            <pc:sldMk cId="464794720" sldId="1512"/>
            <ac:spMk id="3" creationId="{9812785B-1A45-E04C-A67C-D45977DDA9D9}"/>
          </ac:spMkLst>
        </pc:spChg>
        <pc:spChg chg="mod ord">
          <ac:chgData name="Roth, Dan" userId="18da4c67-dd89-43a7-9856-8592f867a23c" providerId="ADAL" clId="{9FAC5781-E1A1-492D-8E15-2AB7BA9377EB}" dt="2021-02-24T05:01:49.251" v="195" actId="700"/>
          <ac:spMkLst>
            <pc:docMk/>
            <pc:sldMk cId="464794720" sldId="1512"/>
            <ac:spMk id="4" creationId="{D3A87E33-E4F2-2C44-9B01-48BD06AE2E1E}"/>
          </ac:spMkLst>
        </pc:spChg>
      </pc:sldChg>
      <pc:sldChg chg="modSp del mod modClrScheme chgLayout">
        <pc:chgData name="Roth, Dan" userId="18da4c67-dd89-43a7-9856-8592f867a23c" providerId="ADAL" clId="{9FAC5781-E1A1-492D-8E15-2AB7BA9377EB}" dt="2021-02-24T05:05:03.426" v="213" actId="47"/>
        <pc:sldMkLst>
          <pc:docMk/>
          <pc:sldMk cId="1654154368" sldId="1513"/>
        </pc:sldMkLst>
        <pc:spChg chg="mod ord">
          <ac:chgData name="Roth, Dan" userId="18da4c67-dd89-43a7-9856-8592f867a23c" providerId="ADAL" clId="{9FAC5781-E1A1-492D-8E15-2AB7BA9377EB}" dt="2021-02-24T05:01:47.058" v="194" actId="700"/>
          <ac:spMkLst>
            <pc:docMk/>
            <pc:sldMk cId="1654154368" sldId="1513"/>
            <ac:spMk id="2" creationId="{79143E0D-5A65-E549-9082-4CE58F70075F}"/>
          </ac:spMkLst>
        </pc:spChg>
        <pc:spChg chg="mod ord">
          <ac:chgData name="Roth, Dan" userId="18da4c67-dd89-43a7-9856-8592f867a23c" providerId="ADAL" clId="{9FAC5781-E1A1-492D-8E15-2AB7BA9377EB}" dt="2021-02-24T05:01:47.058" v="194" actId="700"/>
          <ac:spMkLst>
            <pc:docMk/>
            <pc:sldMk cId="1654154368" sldId="1513"/>
            <ac:spMk id="3" creationId="{9812785B-1A45-E04C-A67C-D45977DDA9D9}"/>
          </ac:spMkLst>
        </pc:spChg>
        <pc:spChg chg="mod ord">
          <ac:chgData name="Roth, Dan" userId="18da4c67-dd89-43a7-9856-8592f867a23c" providerId="ADAL" clId="{9FAC5781-E1A1-492D-8E15-2AB7BA9377EB}" dt="2021-02-24T05:01:47.058" v="194" actId="700"/>
          <ac:spMkLst>
            <pc:docMk/>
            <pc:sldMk cId="1654154368" sldId="1513"/>
            <ac:spMk id="15" creationId="{7CA65458-011A-0245-B78F-F9C709B1D553}"/>
          </ac:spMkLst>
        </pc:spChg>
      </pc:sldChg>
      <pc:sldChg chg="del">
        <pc:chgData name="Roth, Dan" userId="18da4c67-dd89-43a7-9856-8592f867a23c" providerId="ADAL" clId="{9FAC5781-E1A1-492D-8E15-2AB7BA9377EB}" dt="2021-02-24T05:05:04.681" v="214" actId="47"/>
        <pc:sldMkLst>
          <pc:docMk/>
          <pc:sldMk cId="2411845098" sldId="1514"/>
        </pc:sldMkLst>
      </pc:sldChg>
      <pc:sldChg chg="del">
        <pc:chgData name="Roth, Dan" userId="18da4c67-dd89-43a7-9856-8592f867a23c" providerId="ADAL" clId="{9FAC5781-E1A1-492D-8E15-2AB7BA9377EB}" dt="2021-02-24T05:05:06.233" v="215" actId="47"/>
        <pc:sldMkLst>
          <pc:docMk/>
          <pc:sldMk cId="1218455042" sldId="1515"/>
        </pc:sldMkLst>
      </pc:sldChg>
      <pc:sldChg chg="del">
        <pc:chgData name="Roth, Dan" userId="18da4c67-dd89-43a7-9856-8592f867a23c" providerId="ADAL" clId="{9FAC5781-E1A1-492D-8E15-2AB7BA9377EB}" dt="2021-02-24T05:05:07.521" v="216" actId="47"/>
        <pc:sldMkLst>
          <pc:docMk/>
          <pc:sldMk cId="2627342575" sldId="1516"/>
        </pc:sldMkLst>
      </pc:sldChg>
      <pc:sldChg chg="modSp del mod">
        <pc:chgData name="Roth, Dan" userId="18da4c67-dd89-43a7-9856-8592f867a23c" providerId="ADAL" clId="{9FAC5781-E1A1-492D-8E15-2AB7BA9377EB}" dt="2021-02-25T03:27:12.488" v="922" actId="47"/>
        <pc:sldMkLst>
          <pc:docMk/>
          <pc:sldMk cId="3260513028" sldId="1538"/>
        </pc:sldMkLst>
        <pc:spChg chg="mod">
          <ac:chgData name="Roth, Dan" userId="18da4c67-dd89-43a7-9856-8592f867a23c" providerId="ADAL" clId="{9FAC5781-E1A1-492D-8E15-2AB7BA9377EB}" dt="2021-02-24T04:57:46.005" v="181" actId="208"/>
          <ac:spMkLst>
            <pc:docMk/>
            <pc:sldMk cId="3260513028" sldId="1538"/>
            <ac:spMk id="14" creationId="{099C9189-94AD-4A2A-A685-3E0873852874}"/>
          </ac:spMkLst>
        </pc:spChg>
        <pc:spChg chg="mod">
          <ac:chgData name="Roth, Dan" userId="18da4c67-dd89-43a7-9856-8592f867a23c" providerId="ADAL" clId="{9FAC5781-E1A1-492D-8E15-2AB7BA9377EB}" dt="2021-02-24T04:57:46.005" v="181" actId="208"/>
          <ac:spMkLst>
            <pc:docMk/>
            <pc:sldMk cId="3260513028" sldId="1538"/>
            <ac:spMk id="15" creationId="{A6B4F154-A43F-4DFA-9C3F-CD8BAF781F2B}"/>
          </ac:spMkLst>
        </pc:spChg>
      </pc:sldChg>
      <pc:sldChg chg="modSp mod modClrScheme chgLayout">
        <pc:chgData name="Roth, Dan" userId="18da4c67-dd89-43a7-9856-8592f867a23c" providerId="ADAL" clId="{9FAC5781-E1A1-492D-8E15-2AB7BA9377EB}" dt="2021-02-24T05:09:49.186" v="238" actId="207"/>
        <pc:sldMkLst>
          <pc:docMk/>
          <pc:sldMk cId="851703322" sldId="1539"/>
        </pc:sldMkLst>
        <pc:spChg chg="mod ord">
          <ac:chgData name="Roth, Dan" userId="18da4c67-dd89-43a7-9856-8592f867a23c" providerId="ADAL" clId="{9FAC5781-E1A1-492D-8E15-2AB7BA9377EB}" dt="2021-02-24T05:09:41.124" v="236" actId="207"/>
          <ac:spMkLst>
            <pc:docMk/>
            <pc:sldMk cId="851703322" sldId="1539"/>
            <ac:spMk id="2" creationId="{491BC6E1-0288-4647-9C9E-217B74A64323}"/>
          </ac:spMkLst>
        </pc:spChg>
        <pc:spChg chg="mod ord">
          <ac:chgData name="Roth, Dan" userId="18da4c67-dd89-43a7-9856-8592f867a23c" providerId="ADAL" clId="{9FAC5781-E1A1-492D-8E15-2AB7BA9377EB}" dt="2021-02-24T05:09:24.609" v="234" actId="700"/>
          <ac:spMkLst>
            <pc:docMk/>
            <pc:sldMk cId="851703322" sldId="1539"/>
            <ac:spMk id="4" creationId="{B1A4F3B6-AD2C-5148-970C-BF8E28185920}"/>
          </ac:spMkLst>
        </pc:spChg>
        <pc:spChg chg="mod">
          <ac:chgData name="Roth, Dan" userId="18da4c67-dd89-43a7-9856-8592f867a23c" providerId="ADAL" clId="{9FAC5781-E1A1-492D-8E15-2AB7BA9377EB}" dt="2021-02-24T05:09:49.186" v="238" actId="207"/>
          <ac:spMkLst>
            <pc:docMk/>
            <pc:sldMk cId="851703322" sldId="1539"/>
            <ac:spMk id="27" creationId="{9935BBAA-6815-479F-B245-10B2F114B5F8}"/>
          </ac:spMkLst>
        </pc:spChg>
        <pc:graphicFrameChg chg="mod ord">
          <ac:chgData name="Roth, Dan" userId="18da4c67-dd89-43a7-9856-8592f867a23c" providerId="ADAL" clId="{9FAC5781-E1A1-492D-8E15-2AB7BA9377EB}" dt="2021-02-24T05:09:24.609" v="234" actId="700"/>
          <ac:graphicFrameMkLst>
            <pc:docMk/>
            <pc:sldMk cId="851703322" sldId="1539"/>
            <ac:graphicFrameMk id="5" creationId="{6D5086A9-09E0-1541-BA1C-4BAC0E862ABE}"/>
          </ac:graphicFrameMkLst>
        </pc:graphicFrameChg>
      </pc:sldChg>
      <pc:sldChg chg="modSp mod">
        <pc:chgData name="Roth, Dan" userId="18da4c67-dd89-43a7-9856-8592f867a23c" providerId="ADAL" clId="{9FAC5781-E1A1-492D-8E15-2AB7BA9377EB}" dt="2021-02-24T05:10:40.232" v="241" actId="207"/>
        <pc:sldMkLst>
          <pc:docMk/>
          <pc:sldMk cId="1569928949" sldId="1540"/>
        </pc:sldMkLst>
        <pc:spChg chg="mod">
          <ac:chgData name="Roth, Dan" userId="18da4c67-dd89-43a7-9856-8592f867a23c" providerId="ADAL" clId="{9FAC5781-E1A1-492D-8E15-2AB7BA9377EB}" dt="2021-02-24T05:10:25.952" v="239" actId="12"/>
          <ac:spMkLst>
            <pc:docMk/>
            <pc:sldMk cId="1569928949" sldId="1540"/>
            <ac:spMk id="3" creationId="{81D9A304-90FE-4779-83AC-56E4550BC0FC}"/>
          </ac:spMkLst>
        </pc:spChg>
        <pc:spChg chg="mod">
          <ac:chgData name="Roth, Dan" userId="18da4c67-dd89-43a7-9856-8592f867a23c" providerId="ADAL" clId="{9FAC5781-E1A1-492D-8E15-2AB7BA9377EB}" dt="2021-02-24T05:10:40.232" v="241" actId="207"/>
          <ac:spMkLst>
            <pc:docMk/>
            <pc:sldMk cId="1569928949" sldId="1540"/>
            <ac:spMk id="6" creationId="{FD9DB9F0-1A28-4708-B679-33D6621B66B3}"/>
          </ac:spMkLst>
        </pc:spChg>
        <pc:spChg chg="mod">
          <ac:chgData name="Roth, Dan" userId="18da4c67-dd89-43a7-9856-8592f867a23c" providerId="ADAL" clId="{9FAC5781-E1A1-492D-8E15-2AB7BA9377EB}" dt="2021-02-24T05:10:40.232" v="241" actId="207"/>
          <ac:spMkLst>
            <pc:docMk/>
            <pc:sldMk cId="1569928949" sldId="1540"/>
            <ac:spMk id="7" creationId="{55F56510-B4A3-4D5B-B834-ABD32E817149}"/>
          </ac:spMkLst>
        </pc:spChg>
        <pc:spChg chg="mod">
          <ac:chgData name="Roth, Dan" userId="18da4c67-dd89-43a7-9856-8592f867a23c" providerId="ADAL" clId="{9FAC5781-E1A1-492D-8E15-2AB7BA9377EB}" dt="2021-02-24T05:10:40.232" v="241" actId="207"/>
          <ac:spMkLst>
            <pc:docMk/>
            <pc:sldMk cId="1569928949" sldId="1540"/>
            <ac:spMk id="10" creationId="{29E3DFF0-9277-44B1-AE1B-D248E7F216C6}"/>
          </ac:spMkLst>
        </pc:spChg>
        <pc:spChg chg="mod">
          <ac:chgData name="Roth, Dan" userId="18da4c67-dd89-43a7-9856-8592f867a23c" providerId="ADAL" clId="{9FAC5781-E1A1-492D-8E15-2AB7BA9377EB}" dt="2021-02-24T05:10:40.232" v="241" actId="207"/>
          <ac:spMkLst>
            <pc:docMk/>
            <pc:sldMk cId="1569928949" sldId="1540"/>
            <ac:spMk id="11" creationId="{623151DD-54F1-4E64-81FA-A2F046B2D050}"/>
          </ac:spMkLst>
        </pc:spChg>
        <pc:spChg chg="mod">
          <ac:chgData name="Roth, Dan" userId="18da4c67-dd89-43a7-9856-8592f867a23c" providerId="ADAL" clId="{9FAC5781-E1A1-492D-8E15-2AB7BA9377EB}" dt="2021-02-24T05:10:40.232" v="241" actId="207"/>
          <ac:spMkLst>
            <pc:docMk/>
            <pc:sldMk cId="1569928949" sldId="1540"/>
            <ac:spMk id="13" creationId="{B0C25DF6-16E2-4104-84C3-04D40CE03FF3}"/>
          </ac:spMkLst>
        </pc:spChg>
        <pc:spChg chg="mod">
          <ac:chgData name="Roth, Dan" userId="18da4c67-dd89-43a7-9856-8592f867a23c" providerId="ADAL" clId="{9FAC5781-E1A1-492D-8E15-2AB7BA9377EB}" dt="2021-02-24T05:10:40.232" v="241" actId="207"/>
          <ac:spMkLst>
            <pc:docMk/>
            <pc:sldMk cId="1569928949" sldId="1540"/>
            <ac:spMk id="14" creationId="{852EAF04-419E-4212-A6E9-EDFB676E82BA}"/>
          </ac:spMkLst>
        </pc:spChg>
        <pc:spChg chg="mod">
          <ac:chgData name="Roth, Dan" userId="18da4c67-dd89-43a7-9856-8592f867a23c" providerId="ADAL" clId="{9FAC5781-E1A1-492D-8E15-2AB7BA9377EB}" dt="2021-02-24T05:10:40.232" v="241" actId="207"/>
          <ac:spMkLst>
            <pc:docMk/>
            <pc:sldMk cId="1569928949" sldId="1540"/>
            <ac:spMk id="15" creationId="{241065DF-D2AF-4180-83E7-471AE4FC5BEF}"/>
          </ac:spMkLst>
        </pc:spChg>
        <pc:spChg chg="mod">
          <ac:chgData name="Roth, Dan" userId="18da4c67-dd89-43a7-9856-8592f867a23c" providerId="ADAL" clId="{9FAC5781-E1A1-492D-8E15-2AB7BA9377EB}" dt="2021-02-24T05:10:40.232" v="241" actId="207"/>
          <ac:spMkLst>
            <pc:docMk/>
            <pc:sldMk cId="1569928949" sldId="1540"/>
            <ac:spMk id="16" creationId="{2A57A51D-DD99-4C77-9F8B-E2570812215A}"/>
          </ac:spMkLst>
        </pc:spChg>
      </pc:sldChg>
      <pc:sldChg chg="modSp mod modClrScheme chgLayout">
        <pc:chgData name="Roth, Dan" userId="18da4c67-dd89-43a7-9856-8592f867a23c" providerId="ADAL" clId="{9FAC5781-E1A1-492D-8E15-2AB7BA9377EB}" dt="2021-02-24T05:15:13.974" v="315" actId="20577"/>
        <pc:sldMkLst>
          <pc:docMk/>
          <pc:sldMk cId="3452219089" sldId="1541"/>
        </pc:sldMkLst>
        <pc:spChg chg="mod ord">
          <ac:chgData name="Roth, Dan" userId="18da4c67-dd89-43a7-9856-8592f867a23c" providerId="ADAL" clId="{9FAC5781-E1A1-492D-8E15-2AB7BA9377EB}" dt="2021-02-24T05:12:06.400" v="243" actId="700"/>
          <ac:spMkLst>
            <pc:docMk/>
            <pc:sldMk cId="3452219089" sldId="1541"/>
            <ac:spMk id="2" creationId="{1120F48B-D298-C644-8F3E-11CD12B15D9F}"/>
          </ac:spMkLst>
        </pc:spChg>
        <pc:spChg chg="mod ord">
          <ac:chgData name="Roth, Dan" userId="18da4c67-dd89-43a7-9856-8592f867a23c" providerId="ADAL" clId="{9FAC5781-E1A1-492D-8E15-2AB7BA9377EB}" dt="2021-02-24T05:12:06.400" v="243" actId="700"/>
          <ac:spMkLst>
            <pc:docMk/>
            <pc:sldMk cId="3452219089" sldId="1541"/>
            <ac:spMk id="3" creationId="{61CFEE04-C0A3-BE4E-B940-0354E2EFD92A}"/>
          </ac:spMkLst>
        </pc:spChg>
        <pc:spChg chg="mod ord">
          <ac:chgData name="Roth, Dan" userId="18da4c67-dd89-43a7-9856-8592f867a23c" providerId="ADAL" clId="{9FAC5781-E1A1-492D-8E15-2AB7BA9377EB}" dt="2021-02-24T05:12:06.400" v="243" actId="700"/>
          <ac:spMkLst>
            <pc:docMk/>
            <pc:sldMk cId="3452219089" sldId="1541"/>
            <ac:spMk id="4" creationId="{24A89BA3-DBCD-4561-B9A7-807084C078BC}"/>
          </ac:spMkLst>
        </pc:spChg>
        <pc:spChg chg="mod">
          <ac:chgData name="Roth, Dan" userId="18da4c67-dd89-43a7-9856-8592f867a23c" providerId="ADAL" clId="{9FAC5781-E1A1-492D-8E15-2AB7BA9377EB}" dt="2021-02-24T05:15:13.974" v="315" actId="20577"/>
          <ac:spMkLst>
            <pc:docMk/>
            <pc:sldMk cId="3452219089" sldId="1541"/>
            <ac:spMk id="6" creationId="{039D206C-1551-4BCE-B7FD-B7BFEAAC6841}"/>
          </ac:spMkLst>
        </pc:spChg>
      </pc:sldChg>
      <pc:sldChg chg="del">
        <pc:chgData name="Roth, Dan" userId="18da4c67-dd89-43a7-9856-8592f867a23c" providerId="ADAL" clId="{9FAC5781-E1A1-492D-8E15-2AB7BA9377EB}" dt="2021-02-24T05:22:35.205" v="328" actId="47"/>
        <pc:sldMkLst>
          <pc:docMk/>
          <pc:sldMk cId="2820505177" sldId="1542"/>
        </pc:sldMkLst>
      </pc:sldChg>
      <pc:sldChg chg="del">
        <pc:chgData name="Roth, Dan" userId="18da4c67-dd89-43a7-9856-8592f867a23c" providerId="ADAL" clId="{9FAC5781-E1A1-492D-8E15-2AB7BA9377EB}" dt="2021-02-24T05:22:35.205" v="328" actId="47"/>
        <pc:sldMkLst>
          <pc:docMk/>
          <pc:sldMk cId="2567946826" sldId="1543"/>
        </pc:sldMkLst>
      </pc:sldChg>
      <pc:sldChg chg="modSp del mod modClrScheme chgLayout">
        <pc:chgData name="Roth, Dan" userId="18da4c67-dd89-43a7-9856-8592f867a23c" providerId="ADAL" clId="{9FAC5781-E1A1-492D-8E15-2AB7BA9377EB}" dt="2021-02-25T03:37:30.535" v="933" actId="2696"/>
        <pc:sldMkLst>
          <pc:docMk/>
          <pc:sldMk cId="1414905566" sldId="1544"/>
        </pc:sldMkLst>
        <pc:spChg chg="mod ord">
          <ac:chgData name="Roth, Dan" userId="18da4c67-dd89-43a7-9856-8592f867a23c" providerId="ADAL" clId="{9FAC5781-E1A1-492D-8E15-2AB7BA9377EB}" dt="2021-02-24T05:23:51.066" v="333" actId="700"/>
          <ac:spMkLst>
            <pc:docMk/>
            <pc:sldMk cId="1414905566" sldId="1544"/>
            <ac:spMk id="2" creationId="{A1BDD7AB-80E8-364F-911E-CDACC2C43A7C}"/>
          </ac:spMkLst>
        </pc:spChg>
        <pc:spChg chg="mod ord">
          <ac:chgData name="Roth, Dan" userId="18da4c67-dd89-43a7-9856-8592f867a23c" providerId="ADAL" clId="{9FAC5781-E1A1-492D-8E15-2AB7BA9377EB}" dt="2021-02-24T05:23:51.066" v="333" actId="700"/>
          <ac:spMkLst>
            <pc:docMk/>
            <pc:sldMk cId="1414905566" sldId="1544"/>
            <ac:spMk id="4" creationId="{27BE79DB-DA54-8549-A524-3231CA792966}"/>
          </ac:spMkLst>
        </pc:spChg>
        <pc:picChg chg="mod ord">
          <ac:chgData name="Roth, Dan" userId="18da4c67-dd89-43a7-9856-8592f867a23c" providerId="ADAL" clId="{9FAC5781-E1A1-492D-8E15-2AB7BA9377EB}" dt="2021-02-24T05:23:57.825" v="377" actId="1037"/>
          <ac:picMkLst>
            <pc:docMk/>
            <pc:sldMk cId="1414905566" sldId="1544"/>
            <ac:picMk id="11" creationId="{81A4BADA-BF82-1B41-BBAE-9B75A057CF6A}"/>
          </ac:picMkLst>
        </pc:picChg>
      </pc:sldChg>
      <pc:sldChg chg="add">
        <pc:chgData name="Roth, Dan" userId="18da4c67-dd89-43a7-9856-8592f867a23c" providerId="ADAL" clId="{9FAC5781-E1A1-492D-8E15-2AB7BA9377EB}" dt="2021-02-25T03:37:37.272" v="934"/>
        <pc:sldMkLst>
          <pc:docMk/>
          <pc:sldMk cId="2099597128" sldId="1544"/>
        </pc:sldMkLst>
      </pc:sldChg>
      <pc:sldChg chg="addSp delSp modSp del mod modClrScheme delAnim chgLayout">
        <pc:chgData name="Roth, Dan" userId="18da4c67-dd89-43a7-9856-8592f867a23c" providerId="ADAL" clId="{9FAC5781-E1A1-492D-8E15-2AB7BA9377EB}" dt="2021-02-25T03:37:30.535" v="933" actId="2696"/>
        <pc:sldMkLst>
          <pc:docMk/>
          <pc:sldMk cId="189096017" sldId="1545"/>
        </pc:sldMkLst>
        <pc:spChg chg="mod ord">
          <ac:chgData name="Roth, Dan" userId="18da4c67-dd89-43a7-9856-8592f867a23c" providerId="ADAL" clId="{9FAC5781-E1A1-492D-8E15-2AB7BA9377EB}" dt="2021-02-24T05:24:27.912" v="378" actId="700"/>
          <ac:spMkLst>
            <pc:docMk/>
            <pc:sldMk cId="189096017" sldId="1545"/>
            <ac:spMk id="2" creationId="{2F82C854-B1BF-DD4D-9FDC-22308F53C620}"/>
          </ac:spMkLst>
        </pc:spChg>
        <pc:spChg chg="del mod">
          <ac:chgData name="Roth, Dan" userId="18da4c67-dd89-43a7-9856-8592f867a23c" providerId="ADAL" clId="{9FAC5781-E1A1-492D-8E15-2AB7BA9377EB}" dt="2021-02-24T05:25:07.917" v="383" actId="478"/>
          <ac:spMkLst>
            <pc:docMk/>
            <pc:sldMk cId="189096017" sldId="1545"/>
            <ac:spMk id="3" creationId="{BDE843BC-FF77-D745-BC5A-3209F8FC191D}"/>
          </ac:spMkLst>
        </pc:spChg>
        <pc:spChg chg="mod ord">
          <ac:chgData name="Roth, Dan" userId="18da4c67-dd89-43a7-9856-8592f867a23c" providerId="ADAL" clId="{9FAC5781-E1A1-492D-8E15-2AB7BA9377EB}" dt="2021-02-24T05:24:27.912" v="378" actId="700"/>
          <ac:spMkLst>
            <pc:docMk/>
            <pc:sldMk cId="189096017" sldId="1545"/>
            <ac:spMk id="4" creationId="{EA31E8FA-7812-A044-8845-D46C5B962261}"/>
          </ac:spMkLst>
        </pc:spChg>
        <pc:spChg chg="add mod">
          <ac:chgData name="Roth, Dan" userId="18da4c67-dd89-43a7-9856-8592f867a23c" providerId="ADAL" clId="{9FAC5781-E1A1-492D-8E15-2AB7BA9377EB}" dt="2021-02-24T05:25:11.696" v="384" actId="1076"/>
          <ac:spMkLst>
            <pc:docMk/>
            <pc:sldMk cId="189096017" sldId="1545"/>
            <ac:spMk id="9" creationId="{6E8A96CB-E334-49D9-B6C7-4BE51216C500}"/>
          </ac:spMkLst>
        </pc:spChg>
      </pc:sldChg>
      <pc:sldChg chg="add">
        <pc:chgData name="Roth, Dan" userId="18da4c67-dd89-43a7-9856-8592f867a23c" providerId="ADAL" clId="{9FAC5781-E1A1-492D-8E15-2AB7BA9377EB}" dt="2021-02-25T03:37:37.272" v="934"/>
        <pc:sldMkLst>
          <pc:docMk/>
          <pc:sldMk cId="1802574909" sldId="1545"/>
        </pc:sldMkLst>
      </pc:sldChg>
      <pc:sldChg chg="del">
        <pc:chgData name="Roth, Dan" userId="18da4c67-dd89-43a7-9856-8592f867a23c" providerId="ADAL" clId="{9FAC5781-E1A1-492D-8E15-2AB7BA9377EB}" dt="2021-02-24T05:27:02.905" v="390" actId="47"/>
        <pc:sldMkLst>
          <pc:docMk/>
          <pc:sldMk cId="2756944611" sldId="1546"/>
        </pc:sldMkLst>
      </pc:sldChg>
      <pc:sldChg chg="del">
        <pc:chgData name="Roth, Dan" userId="18da4c67-dd89-43a7-9856-8592f867a23c" providerId="ADAL" clId="{9FAC5781-E1A1-492D-8E15-2AB7BA9377EB}" dt="2021-02-25T03:03:12.776" v="821" actId="47"/>
        <pc:sldMkLst>
          <pc:docMk/>
          <pc:sldMk cId="4228338583" sldId="1547"/>
        </pc:sldMkLst>
      </pc:sldChg>
      <pc:sldChg chg="del">
        <pc:chgData name="Roth, Dan" userId="18da4c67-dd89-43a7-9856-8592f867a23c" providerId="ADAL" clId="{9FAC5781-E1A1-492D-8E15-2AB7BA9377EB}" dt="2021-02-25T03:03:12.776" v="821" actId="47"/>
        <pc:sldMkLst>
          <pc:docMk/>
          <pc:sldMk cId="3088907770" sldId="1548"/>
        </pc:sldMkLst>
      </pc:sldChg>
      <pc:sldChg chg="del">
        <pc:chgData name="Roth, Dan" userId="18da4c67-dd89-43a7-9856-8592f867a23c" providerId="ADAL" clId="{9FAC5781-E1A1-492D-8E15-2AB7BA9377EB}" dt="2021-02-25T03:03:12.776" v="821" actId="47"/>
        <pc:sldMkLst>
          <pc:docMk/>
          <pc:sldMk cId="147809966" sldId="1549"/>
        </pc:sldMkLst>
      </pc:sldChg>
      <pc:sldChg chg="modSp del mod">
        <pc:chgData name="Roth, Dan" userId="18da4c67-dd89-43a7-9856-8592f867a23c" providerId="ADAL" clId="{9FAC5781-E1A1-492D-8E15-2AB7BA9377EB}" dt="2021-02-25T03:03:12.776" v="821" actId="47"/>
        <pc:sldMkLst>
          <pc:docMk/>
          <pc:sldMk cId="879195227" sldId="1550"/>
        </pc:sldMkLst>
        <pc:spChg chg="mod">
          <ac:chgData name="Roth, Dan" userId="18da4c67-dd89-43a7-9856-8592f867a23c" providerId="ADAL" clId="{9FAC5781-E1A1-492D-8E15-2AB7BA9377EB}" dt="2021-02-24T04:54:40.387" v="111" actId="207"/>
          <ac:spMkLst>
            <pc:docMk/>
            <pc:sldMk cId="879195227" sldId="1550"/>
            <ac:spMk id="5" creationId="{977135A8-517C-4D45-B4A2-CC5F321F3EB1}"/>
          </ac:spMkLst>
        </pc:spChg>
      </pc:sldChg>
      <pc:sldChg chg="modSp mod">
        <pc:chgData name="Roth, Dan" userId="18da4c67-dd89-43a7-9856-8592f867a23c" providerId="ADAL" clId="{9FAC5781-E1A1-492D-8E15-2AB7BA9377EB}" dt="2021-02-24T04:56:05.955" v="151" actId="1076"/>
        <pc:sldMkLst>
          <pc:docMk/>
          <pc:sldMk cId="427474105" sldId="1551"/>
        </pc:sldMkLst>
        <pc:graphicFrameChg chg="mod">
          <ac:chgData name="Roth, Dan" userId="18da4c67-dd89-43a7-9856-8592f867a23c" providerId="ADAL" clId="{9FAC5781-E1A1-492D-8E15-2AB7BA9377EB}" dt="2021-02-24T04:56:05.955" v="151" actId="1076"/>
          <ac:graphicFrameMkLst>
            <pc:docMk/>
            <pc:sldMk cId="427474105" sldId="1551"/>
            <ac:graphicFrameMk id="4" creationId="{3C78FF00-D755-4A8F-936C-5605ADF618FE}"/>
          </ac:graphicFrameMkLst>
        </pc:graphicFrameChg>
      </pc:sldChg>
      <pc:sldChg chg="del">
        <pc:chgData name="Roth, Dan" userId="18da4c67-dd89-43a7-9856-8592f867a23c" providerId="ADAL" clId="{9FAC5781-E1A1-492D-8E15-2AB7BA9377EB}" dt="2021-02-25T03:17:25.143" v="906" actId="2696"/>
        <pc:sldMkLst>
          <pc:docMk/>
          <pc:sldMk cId="1166524227" sldId="1552"/>
        </pc:sldMkLst>
      </pc:sldChg>
      <pc:sldChg chg="add">
        <pc:chgData name="Roth, Dan" userId="18da4c67-dd89-43a7-9856-8592f867a23c" providerId="ADAL" clId="{9FAC5781-E1A1-492D-8E15-2AB7BA9377EB}" dt="2021-02-25T03:17:31.351" v="907"/>
        <pc:sldMkLst>
          <pc:docMk/>
          <pc:sldMk cId="2329027635" sldId="1552"/>
        </pc:sldMkLst>
      </pc:sldChg>
      <pc:sldChg chg="del">
        <pc:chgData name="Roth, Dan" userId="18da4c67-dd89-43a7-9856-8592f867a23c" providerId="ADAL" clId="{9FAC5781-E1A1-492D-8E15-2AB7BA9377EB}" dt="2021-02-24T05:30:36.337" v="436" actId="47"/>
        <pc:sldMkLst>
          <pc:docMk/>
          <pc:sldMk cId="2505440600" sldId="1553"/>
        </pc:sldMkLst>
      </pc:sldChg>
      <pc:sldChg chg="modSp new del mod">
        <pc:chgData name="Roth, Dan" userId="18da4c67-dd89-43a7-9856-8592f867a23c" providerId="ADAL" clId="{9FAC5781-E1A1-492D-8E15-2AB7BA9377EB}" dt="2021-02-25T03:05:22.463" v="822" actId="47"/>
        <pc:sldMkLst>
          <pc:docMk/>
          <pc:sldMk cId="1044069798" sldId="1554"/>
        </pc:sldMkLst>
        <pc:spChg chg="mod">
          <ac:chgData name="Roth, Dan" userId="18da4c67-dd89-43a7-9856-8592f867a23c" providerId="ADAL" clId="{9FAC5781-E1A1-492D-8E15-2AB7BA9377EB}" dt="2021-02-24T04:55:19.249" v="147" actId="20577"/>
          <ac:spMkLst>
            <pc:docMk/>
            <pc:sldMk cId="1044069798" sldId="1554"/>
            <ac:spMk id="3" creationId="{C940950C-F02A-4E56-BA60-E440C5B03C99}"/>
          </ac:spMkLst>
        </pc:spChg>
      </pc:sldChg>
      <pc:sldChg chg="modSp new del mod">
        <pc:chgData name="Roth, Dan" userId="18da4c67-dd89-43a7-9856-8592f867a23c" providerId="ADAL" clId="{9FAC5781-E1A1-492D-8E15-2AB7BA9377EB}" dt="2021-02-25T03:19:49.589" v="910" actId="47"/>
        <pc:sldMkLst>
          <pc:docMk/>
          <pc:sldMk cId="758213346" sldId="1555"/>
        </pc:sldMkLst>
        <pc:spChg chg="mod">
          <ac:chgData name="Roth, Dan" userId="18da4c67-dd89-43a7-9856-8592f867a23c" providerId="ADAL" clId="{9FAC5781-E1A1-492D-8E15-2AB7BA9377EB}" dt="2021-02-24T04:56:58.585" v="175" actId="20577"/>
          <ac:spMkLst>
            <pc:docMk/>
            <pc:sldMk cId="758213346" sldId="1555"/>
            <ac:spMk id="3" creationId="{A8484405-283F-4F5E-B4D9-CD3A02D42267}"/>
          </ac:spMkLst>
        </pc:spChg>
      </pc:sldChg>
      <pc:sldChg chg="modSp add del mod modClrScheme chgLayout">
        <pc:chgData name="Roth, Dan" userId="18da4c67-dd89-43a7-9856-8592f867a23c" providerId="ADAL" clId="{9FAC5781-E1A1-492D-8E15-2AB7BA9377EB}" dt="2021-02-25T03:27:08.556" v="921" actId="47"/>
        <pc:sldMkLst>
          <pc:docMk/>
          <pc:sldMk cId="2192951085" sldId="1556"/>
        </pc:sldMkLst>
        <pc:spChg chg="mod ord">
          <ac:chgData name="Roth, Dan" userId="18da4c67-dd89-43a7-9856-8592f867a23c" providerId="ADAL" clId="{9FAC5781-E1A1-492D-8E15-2AB7BA9377EB}" dt="2021-02-24T04:59:59.078" v="186" actId="700"/>
          <ac:spMkLst>
            <pc:docMk/>
            <pc:sldMk cId="2192951085" sldId="1556"/>
            <ac:spMk id="2" creationId="{E5259A10-9446-294D-A387-3F9BCDFA1BCD}"/>
          </ac:spMkLst>
        </pc:spChg>
        <pc:spChg chg="mod ord">
          <ac:chgData name="Roth, Dan" userId="18da4c67-dd89-43a7-9856-8592f867a23c" providerId="ADAL" clId="{9FAC5781-E1A1-492D-8E15-2AB7BA9377EB}" dt="2021-02-24T04:59:59.078" v="186" actId="700"/>
          <ac:spMkLst>
            <pc:docMk/>
            <pc:sldMk cId="2192951085" sldId="1556"/>
            <ac:spMk id="3" creationId="{C735C524-F5D2-2B49-B04C-5748391C1D67}"/>
          </ac:spMkLst>
        </pc:spChg>
        <pc:spChg chg="mod ord">
          <ac:chgData name="Roth, Dan" userId="18da4c67-dd89-43a7-9856-8592f867a23c" providerId="ADAL" clId="{9FAC5781-E1A1-492D-8E15-2AB7BA9377EB}" dt="2021-02-24T04:59:59.078" v="186" actId="700"/>
          <ac:spMkLst>
            <pc:docMk/>
            <pc:sldMk cId="2192951085" sldId="1556"/>
            <ac:spMk id="4" creationId="{7725D454-74E6-A748-A6E4-594ED3A83128}"/>
          </ac:spMkLst>
        </pc:spChg>
      </pc:sldChg>
      <pc:sldChg chg="add del">
        <pc:chgData name="Roth, Dan" userId="18da4c67-dd89-43a7-9856-8592f867a23c" providerId="ADAL" clId="{9FAC5781-E1A1-492D-8E15-2AB7BA9377EB}" dt="2021-02-24T05:02:31.630" v="197"/>
        <pc:sldMkLst>
          <pc:docMk/>
          <pc:sldMk cId="658579267" sldId="1557"/>
        </pc:sldMkLst>
      </pc:sldChg>
      <pc:sldChg chg="modSp add mod modClrScheme chgLayout">
        <pc:chgData name="Roth, Dan" userId="18da4c67-dd89-43a7-9856-8592f867a23c" providerId="ADAL" clId="{9FAC5781-E1A1-492D-8E15-2AB7BA9377EB}" dt="2021-02-24T05:04:09.056" v="205" actId="207"/>
        <pc:sldMkLst>
          <pc:docMk/>
          <pc:sldMk cId="977784699" sldId="1557"/>
        </pc:sldMkLst>
        <pc:spChg chg="mod ord">
          <ac:chgData name="Roth, Dan" userId="18da4c67-dd89-43a7-9856-8592f867a23c" providerId="ADAL" clId="{9FAC5781-E1A1-492D-8E15-2AB7BA9377EB}" dt="2021-02-24T05:04:09.056" v="205" actId="207"/>
          <ac:spMkLst>
            <pc:docMk/>
            <pc:sldMk cId="977784699" sldId="1557"/>
            <ac:spMk id="2" creationId="{79143E0D-5A65-E549-9082-4CE58F70075F}"/>
          </ac:spMkLst>
        </pc:spChg>
        <pc:spChg chg="mod ord">
          <ac:chgData name="Roth, Dan" userId="18da4c67-dd89-43a7-9856-8592f867a23c" providerId="ADAL" clId="{9FAC5781-E1A1-492D-8E15-2AB7BA9377EB}" dt="2021-02-24T05:04:05.826" v="204" actId="700"/>
          <ac:spMkLst>
            <pc:docMk/>
            <pc:sldMk cId="977784699" sldId="1557"/>
            <ac:spMk id="3" creationId="{9812785B-1A45-E04C-A67C-D45977DDA9D9}"/>
          </ac:spMkLst>
        </pc:spChg>
        <pc:spChg chg="mod ord">
          <ac:chgData name="Roth, Dan" userId="18da4c67-dd89-43a7-9856-8592f867a23c" providerId="ADAL" clId="{9FAC5781-E1A1-492D-8E15-2AB7BA9377EB}" dt="2021-02-24T05:04:05.826" v="204" actId="700"/>
          <ac:spMkLst>
            <pc:docMk/>
            <pc:sldMk cId="977784699" sldId="1557"/>
            <ac:spMk id="4" creationId="{D3A87E33-E4F2-2C44-9B01-48BD06AE2E1E}"/>
          </ac:spMkLst>
        </pc:spChg>
      </pc:sldChg>
      <pc:sldChg chg="add del">
        <pc:chgData name="Roth, Dan" userId="18da4c67-dd89-43a7-9856-8592f867a23c" providerId="ADAL" clId="{9FAC5781-E1A1-492D-8E15-2AB7BA9377EB}" dt="2021-02-24T05:03:16.867" v="199"/>
        <pc:sldMkLst>
          <pc:docMk/>
          <pc:sldMk cId="1872177462" sldId="1557"/>
        </pc:sldMkLst>
      </pc:sldChg>
      <pc:sldChg chg="modSp add mod">
        <pc:chgData name="Roth, Dan" userId="18da4c67-dd89-43a7-9856-8592f867a23c" providerId="ADAL" clId="{9FAC5781-E1A1-492D-8E15-2AB7BA9377EB}" dt="2021-02-24T05:04:23.690" v="207" actId="207"/>
        <pc:sldMkLst>
          <pc:docMk/>
          <pc:sldMk cId="364448532" sldId="1558"/>
        </pc:sldMkLst>
        <pc:spChg chg="mod">
          <ac:chgData name="Roth, Dan" userId="18da4c67-dd89-43a7-9856-8592f867a23c" providerId="ADAL" clId="{9FAC5781-E1A1-492D-8E15-2AB7BA9377EB}" dt="2021-02-24T05:04:23.690" v="207" actId="207"/>
          <ac:spMkLst>
            <pc:docMk/>
            <pc:sldMk cId="364448532" sldId="1558"/>
            <ac:spMk id="2" creationId="{79143E0D-5A65-E549-9082-4CE58F70075F}"/>
          </ac:spMkLst>
        </pc:spChg>
      </pc:sldChg>
      <pc:sldChg chg="add del">
        <pc:chgData name="Roth, Dan" userId="18da4c67-dd89-43a7-9856-8592f867a23c" providerId="ADAL" clId="{9FAC5781-E1A1-492D-8E15-2AB7BA9377EB}" dt="2021-02-24T05:03:16.867" v="199"/>
        <pc:sldMkLst>
          <pc:docMk/>
          <pc:sldMk cId="3032749780" sldId="1558"/>
        </pc:sldMkLst>
      </pc:sldChg>
      <pc:sldChg chg="modSp add mod">
        <pc:chgData name="Roth, Dan" userId="18da4c67-dd89-43a7-9856-8592f867a23c" providerId="ADAL" clId="{9FAC5781-E1A1-492D-8E15-2AB7BA9377EB}" dt="2021-02-24T05:04:41.044" v="209" actId="207"/>
        <pc:sldMkLst>
          <pc:docMk/>
          <pc:sldMk cId="2517141069" sldId="1559"/>
        </pc:sldMkLst>
        <pc:spChg chg="mod">
          <ac:chgData name="Roth, Dan" userId="18da4c67-dd89-43a7-9856-8592f867a23c" providerId="ADAL" clId="{9FAC5781-E1A1-492D-8E15-2AB7BA9377EB}" dt="2021-02-24T05:04:41.044" v="209" actId="207"/>
          <ac:spMkLst>
            <pc:docMk/>
            <pc:sldMk cId="2517141069" sldId="1559"/>
            <ac:spMk id="2" creationId="{79143E0D-5A65-E549-9082-4CE58F70075F}"/>
          </ac:spMkLst>
        </pc:spChg>
      </pc:sldChg>
      <pc:sldChg chg="add del">
        <pc:chgData name="Roth, Dan" userId="18da4c67-dd89-43a7-9856-8592f867a23c" providerId="ADAL" clId="{9FAC5781-E1A1-492D-8E15-2AB7BA9377EB}" dt="2021-02-24T05:03:16.867" v="199"/>
        <pc:sldMkLst>
          <pc:docMk/>
          <pc:sldMk cId="3500552072" sldId="1559"/>
        </pc:sldMkLst>
      </pc:sldChg>
      <pc:sldChg chg="modSp add mod">
        <pc:chgData name="Roth, Dan" userId="18da4c67-dd89-43a7-9856-8592f867a23c" providerId="ADAL" clId="{9FAC5781-E1A1-492D-8E15-2AB7BA9377EB}" dt="2021-02-24T05:04:47.880" v="210" actId="207"/>
        <pc:sldMkLst>
          <pc:docMk/>
          <pc:sldMk cId="2545376737" sldId="1560"/>
        </pc:sldMkLst>
        <pc:spChg chg="mod">
          <ac:chgData name="Roth, Dan" userId="18da4c67-dd89-43a7-9856-8592f867a23c" providerId="ADAL" clId="{9FAC5781-E1A1-492D-8E15-2AB7BA9377EB}" dt="2021-02-24T05:04:47.880" v="210" actId="207"/>
          <ac:spMkLst>
            <pc:docMk/>
            <pc:sldMk cId="2545376737" sldId="1560"/>
            <ac:spMk id="2" creationId="{79143E0D-5A65-E549-9082-4CE58F70075F}"/>
          </ac:spMkLst>
        </pc:spChg>
      </pc:sldChg>
      <pc:sldChg chg="add del">
        <pc:chgData name="Roth, Dan" userId="18da4c67-dd89-43a7-9856-8592f867a23c" providerId="ADAL" clId="{9FAC5781-E1A1-492D-8E15-2AB7BA9377EB}" dt="2021-02-24T05:03:16.867" v="199"/>
        <pc:sldMkLst>
          <pc:docMk/>
          <pc:sldMk cId="4077534664" sldId="1560"/>
        </pc:sldMkLst>
      </pc:sldChg>
      <pc:sldChg chg="modSp add mod">
        <pc:chgData name="Roth, Dan" userId="18da4c67-dd89-43a7-9856-8592f867a23c" providerId="ADAL" clId="{9FAC5781-E1A1-492D-8E15-2AB7BA9377EB}" dt="2021-02-24T05:04:55.308" v="211" actId="207"/>
        <pc:sldMkLst>
          <pc:docMk/>
          <pc:sldMk cId="145651313" sldId="1561"/>
        </pc:sldMkLst>
        <pc:spChg chg="mod">
          <ac:chgData name="Roth, Dan" userId="18da4c67-dd89-43a7-9856-8592f867a23c" providerId="ADAL" clId="{9FAC5781-E1A1-492D-8E15-2AB7BA9377EB}" dt="2021-02-24T05:04:55.308" v="211" actId="207"/>
          <ac:spMkLst>
            <pc:docMk/>
            <pc:sldMk cId="145651313" sldId="1561"/>
            <ac:spMk id="2" creationId="{79143E0D-5A65-E549-9082-4CE58F70075F}"/>
          </ac:spMkLst>
        </pc:spChg>
      </pc:sldChg>
      <pc:sldChg chg="add del">
        <pc:chgData name="Roth, Dan" userId="18da4c67-dd89-43a7-9856-8592f867a23c" providerId="ADAL" clId="{9FAC5781-E1A1-492D-8E15-2AB7BA9377EB}" dt="2021-02-24T05:03:16.867" v="199"/>
        <pc:sldMkLst>
          <pc:docMk/>
          <pc:sldMk cId="4083136970" sldId="1561"/>
        </pc:sldMkLst>
      </pc:sldChg>
      <pc:sldChg chg="add">
        <pc:chgData name="Roth, Dan" userId="18da4c67-dd89-43a7-9856-8592f867a23c" providerId="ADAL" clId="{9FAC5781-E1A1-492D-8E15-2AB7BA9377EB}" dt="2021-02-24T05:30:06.307" v="434"/>
        <pc:sldMkLst>
          <pc:docMk/>
          <pc:sldMk cId="670863360" sldId="1562"/>
        </pc:sldMkLst>
      </pc:sldChg>
      <pc:sldChg chg="add">
        <pc:chgData name="Roth, Dan" userId="18da4c67-dd89-43a7-9856-8592f867a23c" providerId="ADAL" clId="{9FAC5781-E1A1-492D-8E15-2AB7BA9377EB}" dt="2021-02-25T03:19:36.983" v="908"/>
        <pc:sldMkLst>
          <pc:docMk/>
          <pc:sldMk cId="2175667147" sldId="1564"/>
        </pc:sldMkLst>
      </pc:sldChg>
      <pc:sldChg chg="add">
        <pc:chgData name="Roth, Dan" userId="18da4c67-dd89-43a7-9856-8592f867a23c" providerId="ADAL" clId="{9FAC5781-E1A1-492D-8E15-2AB7BA9377EB}" dt="2021-02-25T03:19:36.983" v="908"/>
        <pc:sldMkLst>
          <pc:docMk/>
          <pc:sldMk cId="3216935738" sldId="1565"/>
        </pc:sldMkLst>
      </pc:sldChg>
      <pc:sldChg chg="modSp add mod modClrScheme chgLayout">
        <pc:chgData name="Roth, Dan" userId="18da4c67-dd89-43a7-9856-8592f867a23c" providerId="ADAL" clId="{9FAC5781-E1A1-492D-8E15-2AB7BA9377EB}" dt="2021-02-24T05:21:52.684" v="327" actId="700"/>
        <pc:sldMkLst>
          <pc:docMk/>
          <pc:sldMk cId="1944433466" sldId="1569"/>
        </pc:sldMkLst>
        <pc:spChg chg="mod ord">
          <ac:chgData name="Roth, Dan" userId="18da4c67-dd89-43a7-9856-8592f867a23c" providerId="ADAL" clId="{9FAC5781-E1A1-492D-8E15-2AB7BA9377EB}" dt="2021-02-24T05:21:52.684" v="327" actId="700"/>
          <ac:spMkLst>
            <pc:docMk/>
            <pc:sldMk cId="1944433466" sldId="1569"/>
            <ac:spMk id="2" creationId="{58BB80DC-D456-6041-9424-4ECBA842B853}"/>
          </ac:spMkLst>
        </pc:spChg>
        <pc:spChg chg="mod ord">
          <ac:chgData name="Roth, Dan" userId="18da4c67-dd89-43a7-9856-8592f867a23c" providerId="ADAL" clId="{9FAC5781-E1A1-492D-8E15-2AB7BA9377EB}" dt="2021-02-24T05:21:52.684" v="327" actId="700"/>
          <ac:spMkLst>
            <pc:docMk/>
            <pc:sldMk cId="1944433466" sldId="1569"/>
            <ac:spMk id="3" creationId="{3255F677-8892-9C46-88A2-83E3CAEA1469}"/>
          </ac:spMkLst>
        </pc:spChg>
        <pc:spChg chg="mod ord">
          <ac:chgData name="Roth, Dan" userId="18da4c67-dd89-43a7-9856-8592f867a23c" providerId="ADAL" clId="{9FAC5781-E1A1-492D-8E15-2AB7BA9377EB}" dt="2021-02-24T05:21:52.684" v="327" actId="700"/>
          <ac:spMkLst>
            <pc:docMk/>
            <pc:sldMk cId="1944433466" sldId="1569"/>
            <ac:spMk id="4" creationId="{3D56BC91-7D8E-E948-99DC-DD2C79ACAB56}"/>
          </ac:spMkLst>
        </pc:spChg>
      </pc:sldChg>
      <pc:sldChg chg="add">
        <pc:chgData name="Roth, Dan" userId="18da4c67-dd89-43a7-9856-8592f867a23c" providerId="ADAL" clId="{9FAC5781-E1A1-492D-8E15-2AB7BA9377EB}" dt="2021-02-24T05:20:24.575" v="324"/>
        <pc:sldMkLst>
          <pc:docMk/>
          <pc:sldMk cId="3768922155" sldId="1570"/>
        </pc:sldMkLst>
      </pc:sldChg>
      <pc:sldChg chg="add">
        <pc:chgData name="Roth, Dan" userId="18da4c67-dd89-43a7-9856-8592f867a23c" providerId="ADAL" clId="{9FAC5781-E1A1-492D-8E15-2AB7BA9377EB}" dt="2021-02-24T05:20:24.575" v="324"/>
        <pc:sldMkLst>
          <pc:docMk/>
          <pc:sldMk cId="3642164466" sldId="1571"/>
        </pc:sldMkLst>
      </pc:sldChg>
      <pc:sldChg chg="add">
        <pc:chgData name="Roth, Dan" userId="18da4c67-dd89-43a7-9856-8592f867a23c" providerId="ADAL" clId="{9FAC5781-E1A1-492D-8E15-2AB7BA9377EB}" dt="2021-02-24T05:20:24.575" v="324"/>
        <pc:sldMkLst>
          <pc:docMk/>
          <pc:sldMk cId="2723902818" sldId="1572"/>
        </pc:sldMkLst>
      </pc:sldChg>
      <pc:sldChg chg="add">
        <pc:chgData name="Roth, Dan" userId="18da4c67-dd89-43a7-9856-8592f867a23c" providerId="ADAL" clId="{9FAC5781-E1A1-492D-8E15-2AB7BA9377EB}" dt="2021-02-24T05:20:24.575" v="324"/>
        <pc:sldMkLst>
          <pc:docMk/>
          <pc:sldMk cId="4510493" sldId="1573"/>
        </pc:sldMkLst>
      </pc:sldChg>
      <pc:sldChg chg="modSp add mod ord modAnim modNotesTx">
        <pc:chgData name="Roth, Dan" userId="18da4c67-dd89-43a7-9856-8592f867a23c" providerId="ADAL" clId="{9FAC5781-E1A1-492D-8E15-2AB7BA9377EB}" dt="2021-02-25T16:04:47.669" v="5774" actId="20577"/>
        <pc:sldMkLst>
          <pc:docMk/>
          <pc:sldMk cId="487349989" sldId="1574"/>
        </pc:sldMkLst>
        <pc:spChg chg="mod">
          <ac:chgData name="Roth, Dan" userId="18da4c67-dd89-43a7-9856-8592f867a23c" providerId="ADAL" clId="{9FAC5781-E1A1-492D-8E15-2AB7BA9377EB}" dt="2021-02-24T05:26:57.650" v="389" actId="207"/>
          <ac:spMkLst>
            <pc:docMk/>
            <pc:sldMk cId="487349989" sldId="1574"/>
            <ac:spMk id="2" creationId="{662E6C69-3E31-9944-BB6B-80E54C4A3675}"/>
          </ac:spMkLst>
        </pc:spChg>
        <pc:spChg chg="mod">
          <ac:chgData name="Roth, Dan" userId="18da4c67-dd89-43a7-9856-8592f867a23c" providerId="ADAL" clId="{9FAC5781-E1A1-492D-8E15-2AB7BA9377EB}" dt="2021-02-25T15:11:16.032" v="5223" actId="20577"/>
          <ac:spMkLst>
            <pc:docMk/>
            <pc:sldMk cId="487349989" sldId="1574"/>
            <ac:spMk id="3" creationId="{2147CFF3-A9BD-EA4E-A33D-C54EFCE92339}"/>
          </ac:spMkLst>
        </pc:spChg>
        <pc:picChg chg="mod">
          <ac:chgData name="Roth, Dan" userId="18da4c67-dd89-43a7-9856-8592f867a23c" providerId="ADAL" clId="{9FAC5781-E1A1-492D-8E15-2AB7BA9377EB}" dt="2021-02-25T15:10:16.544" v="5143" actId="1036"/>
          <ac:picMkLst>
            <pc:docMk/>
            <pc:sldMk cId="487349989" sldId="1574"/>
            <ac:picMk id="2052" creationId="{F8CB0A5B-D090-4AA4-BD5C-E57DDAEB808E}"/>
          </ac:picMkLst>
        </pc:picChg>
        <pc:picChg chg="mod">
          <ac:chgData name="Roth, Dan" userId="18da4c67-dd89-43a7-9856-8592f867a23c" providerId="ADAL" clId="{9FAC5781-E1A1-492D-8E15-2AB7BA9377EB}" dt="2021-02-25T15:10:16.544" v="5143" actId="1036"/>
          <ac:picMkLst>
            <pc:docMk/>
            <pc:sldMk cId="487349989" sldId="1574"/>
            <ac:picMk id="2054" creationId="{27066C71-1B2D-478C-9C01-F926C297AAC6}"/>
          </ac:picMkLst>
        </pc:picChg>
        <pc:cxnChg chg="mod">
          <ac:chgData name="Roth, Dan" userId="18da4c67-dd89-43a7-9856-8592f867a23c" providerId="ADAL" clId="{9FAC5781-E1A1-492D-8E15-2AB7BA9377EB}" dt="2021-02-25T15:10:16.544" v="5143" actId="1036"/>
          <ac:cxnSpMkLst>
            <pc:docMk/>
            <pc:sldMk cId="487349989" sldId="1574"/>
            <ac:cxnSpMk id="17" creationId="{B1B29B86-2C47-4342-B38C-3EEB60AE4F58}"/>
          </ac:cxnSpMkLst>
        </pc:cxnChg>
      </pc:sldChg>
      <pc:sldChg chg="add">
        <pc:chgData name="Roth, Dan" userId="18da4c67-dd89-43a7-9856-8592f867a23c" providerId="ADAL" clId="{9FAC5781-E1A1-492D-8E15-2AB7BA9377EB}" dt="2021-02-24T05:28:41.410" v="395"/>
        <pc:sldMkLst>
          <pc:docMk/>
          <pc:sldMk cId="201537489" sldId="1575"/>
        </pc:sldMkLst>
      </pc:sldChg>
      <pc:sldChg chg="modSp new del mod">
        <pc:chgData name="Roth, Dan" userId="18da4c67-dd89-43a7-9856-8592f867a23c" providerId="ADAL" clId="{9FAC5781-E1A1-492D-8E15-2AB7BA9377EB}" dt="2021-02-25T03:38:57.326" v="937" actId="47"/>
        <pc:sldMkLst>
          <pc:docMk/>
          <pc:sldMk cId="3241446459" sldId="1576"/>
        </pc:sldMkLst>
        <pc:spChg chg="mod">
          <ac:chgData name="Roth, Dan" userId="18da4c67-dd89-43a7-9856-8592f867a23c" providerId="ADAL" clId="{9FAC5781-E1A1-492D-8E15-2AB7BA9377EB}" dt="2021-02-24T05:29:15.034" v="433" actId="20577"/>
          <ac:spMkLst>
            <pc:docMk/>
            <pc:sldMk cId="3241446459" sldId="1576"/>
            <ac:spMk id="3" creationId="{E6272D13-5938-4C98-8584-B1ECA0CBB6A2}"/>
          </ac:spMkLst>
        </pc:spChg>
      </pc:sldChg>
      <pc:sldChg chg="add del">
        <pc:chgData name="Roth, Dan" userId="18da4c67-dd89-43a7-9856-8592f867a23c" providerId="ADAL" clId="{9FAC5781-E1A1-492D-8E15-2AB7BA9377EB}" dt="2021-02-25T03:40:05.449" v="940" actId="47"/>
        <pc:sldMkLst>
          <pc:docMk/>
          <pc:sldMk cId="3593804743" sldId="1577"/>
        </pc:sldMkLst>
      </pc:sldChg>
      <pc:sldChg chg="addSp modSp add mod modAnim">
        <pc:chgData name="Roth, Dan" userId="18da4c67-dd89-43a7-9856-8592f867a23c" providerId="ADAL" clId="{9FAC5781-E1A1-492D-8E15-2AB7BA9377EB}" dt="2021-02-25T15:59:09.688" v="5687" actId="14100"/>
        <pc:sldMkLst>
          <pc:docMk/>
          <pc:sldMk cId="883416061" sldId="1578"/>
        </pc:sldMkLst>
        <pc:spChg chg="mod">
          <ac:chgData name="Roth, Dan" userId="18da4c67-dd89-43a7-9856-8592f867a23c" providerId="ADAL" clId="{9FAC5781-E1A1-492D-8E15-2AB7BA9377EB}" dt="2021-02-25T15:59:09.688" v="5687" actId="14100"/>
          <ac:spMkLst>
            <pc:docMk/>
            <pc:sldMk cId="883416061" sldId="1578"/>
            <ac:spMk id="3" creationId="{8318BC65-9C22-4459-9326-4AF483462038}"/>
          </ac:spMkLst>
        </pc:spChg>
        <pc:spChg chg="mod">
          <ac:chgData name="Roth, Dan" userId="18da4c67-dd89-43a7-9856-8592f867a23c" providerId="ADAL" clId="{9FAC5781-E1A1-492D-8E15-2AB7BA9377EB}" dt="2021-02-25T15:55:47.279" v="5577" actId="1038"/>
          <ac:spMkLst>
            <pc:docMk/>
            <pc:sldMk cId="883416061" sldId="1578"/>
            <ac:spMk id="4" creationId="{2E7815B4-6DF1-4BCB-BF40-7BBDD78A09FD}"/>
          </ac:spMkLst>
        </pc:spChg>
        <pc:spChg chg="mod">
          <ac:chgData name="Roth, Dan" userId="18da4c67-dd89-43a7-9856-8592f867a23c" providerId="ADAL" clId="{9FAC5781-E1A1-492D-8E15-2AB7BA9377EB}" dt="2021-02-25T15:55:38.008" v="5549" actId="20577"/>
          <ac:spMkLst>
            <pc:docMk/>
            <pc:sldMk cId="883416061" sldId="1578"/>
            <ac:spMk id="19" creationId="{3C362B61-1F1C-4DFE-B0F2-C8902421CD71}"/>
          </ac:spMkLst>
        </pc:spChg>
        <pc:spChg chg="mod">
          <ac:chgData name="Roth, Dan" userId="18da4c67-dd89-43a7-9856-8592f867a23c" providerId="ADAL" clId="{9FAC5781-E1A1-492D-8E15-2AB7BA9377EB}" dt="2021-02-25T15:55:57.539" v="5614" actId="1038"/>
          <ac:spMkLst>
            <pc:docMk/>
            <pc:sldMk cId="883416061" sldId="1578"/>
            <ac:spMk id="28" creationId="{D035AE87-8FBA-4810-B0B9-980D1AB0A830}"/>
          </ac:spMkLst>
        </pc:spChg>
        <pc:cxnChg chg="add mod">
          <ac:chgData name="Roth, Dan" userId="18da4c67-dd89-43a7-9856-8592f867a23c" providerId="ADAL" clId="{9FAC5781-E1A1-492D-8E15-2AB7BA9377EB}" dt="2021-02-25T15:56:25.018" v="5668" actId="1036"/>
          <ac:cxnSpMkLst>
            <pc:docMk/>
            <pc:sldMk cId="883416061" sldId="1578"/>
            <ac:cxnSpMk id="29" creationId="{C4766EFF-AB68-40CE-BE45-B27CAD68DA4E}"/>
          </ac:cxnSpMkLst>
        </pc:cxnChg>
      </pc:sldChg>
      <pc:sldChg chg="add">
        <pc:chgData name="Roth, Dan" userId="18da4c67-dd89-43a7-9856-8592f867a23c" providerId="ADAL" clId="{9FAC5781-E1A1-492D-8E15-2AB7BA9377EB}" dt="2021-02-24T05:30:06.307" v="434"/>
        <pc:sldMkLst>
          <pc:docMk/>
          <pc:sldMk cId="3345727008" sldId="1579"/>
        </pc:sldMkLst>
      </pc:sldChg>
      <pc:sldChg chg="add">
        <pc:chgData name="Roth, Dan" userId="18da4c67-dd89-43a7-9856-8592f867a23c" providerId="ADAL" clId="{9FAC5781-E1A1-492D-8E15-2AB7BA9377EB}" dt="2021-02-24T05:30:06.307" v="434"/>
        <pc:sldMkLst>
          <pc:docMk/>
          <pc:sldMk cId="1279652992" sldId="1580"/>
        </pc:sldMkLst>
      </pc:sldChg>
      <pc:sldChg chg="add">
        <pc:chgData name="Roth, Dan" userId="18da4c67-dd89-43a7-9856-8592f867a23c" providerId="ADAL" clId="{9FAC5781-E1A1-492D-8E15-2AB7BA9377EB}" dt="2021-02-24T05:31:41.033" v="441"/>
        <pc:sldMkLst>
          <pc:docMk/>
          <pc:sldMk cId="2561630181" sldId="1581"/>
        </pc:sldMkLst>
      </pc:sldChg>
      <pc:sldChg chg="modSp add mod">
        <pc:chgData name="Roth, Dan" userId="18da4c67-dd89-43a7-9856-8592f867a23c" providerId="ADAL" clId="{9FAC5781-E1A1-492D-8E15-2AB7BA9377EB}" dt="2021-02-25T13:54:02.956" v="3977" actId="1036"/>
        <pc:sldMkLst>
          <pc:docMk/>
          <pc:sldMk cId="1631771965" sldId="1582"/>
        </pc:sldMkLst>
        <pc:spChg chg="mod">
          <ac:chgData name="Roth, Dan" userId="18da4c67-dd89-43a7-9856-8592f867a23c" providerId="ADAL" clId="{9FAC5781-E1A1-492D-8E15-2AB7BA9377EB}" dt="2021-02-25T02:20:15.079" v="465" actId="20577"/>
          <ac:spMkLst>
            <pc:docMk/>
            <pc:sldMk cId="1631771965" sldId="1582"/>
            <ac:spMk id="17" creationId="{C90C6D30-FB57-4AAB-9543-A18FF4B92A90}"/>
          </ac:spMkLst>
        </pc:spChg>
        <pc:spChg chg="mod">
          <ac:chgData name="Roth, Dan" userId="18da4c67-dd89-43a7-9856-8592f867a23c" providerId="ADAL" clId="{9FAC5781-E1A1-492D-8E15-2AB7BA9377EB}" dt="2021-02-25T13:54:02.956" v="3977" actId="1036"/>
          <ac:spMkLst>
            <pc:docMk/>
            <pc:sldMk cId="1631771965" sldId="1582"/>
            <ac:spMk id="26" creationId="{F801EBAD-D1B4-41EE-8CD3-774996EE3E47}"/>
          </ac:spMkLst>
        </pc:spChg>
      </pc:sldChg>
      <pc:sldChg chg="add modNotesTx">
        <pc:chgData name="Roth, Dan" userId="18da4c67-dd89-43a7-9856-8592f867a23c" providerId="ADAL" clId="{9FAC5781-E1A1-492D-8E15-2AB7BA9377EB}" dt="2021-02-25T13:55:58.158" v="4228" actId="20577"/>
        <pc:sldMkLst>
          <pc:docMk/>
          <pc:sldMk cId="656716798" sldId="1583"/>
        </pc:sldMkLst>
      </pc:sldChg>
      <pc:sldChg chg="add">
        <pc:chgData name="Roth, Dan" userId="18da4c67-dd89-43a7-9856-8592f867a23c" providerId="ADAL" clId="{9FAC5781-E1A1-492D-8E15-2AB7BA9377EB}" dt="2021-02-25T02:56:38.986" v="811"/>
        <pc:sldMkLst>
          <pc:docMk/>
          <pc:sldMk cId="1803151022" sldId="1584"/>
        </pc:sldMkLst>
      </pc:sldChg>
      <pc:sldChg chg="add">
        <pc:chgData name="Roth, Dan" userId="18da4c67-dd89-43a7-9856-8592f867a23c" providerId="ADAL" clId="{9FAC5781-E1A1-492D-8E15-2AB7BA9377EB}" dt="2021-02-25T02:57:02.385" v="813"/>
        <pc:sldMkLst>
          <pc:docMk/>
          <pc:sldMk cId="2306013193" sldId="1585"/>
        </pc:sldMkLst>
      </pc:sldChg>
      <pc:sldChg chg="add">
        <pc:chgData name="Roth, Dan" userId="18da4c67-dd89-43a7-9856-8592f867a23c" providerId="ADAL" clId="{9FAC5781-E1A1-492D-8E15-2AB7BA9377EB}" dt="2021-02-25T02:57:57.677" v="815"/>
        <pc:sldMkLst>
          <pc:docMk/>
          <pc:sldMk cId="1920955543" sldId="1586"/>
        </pc:sldMkLst>
      </pc:sldChg>
      <pc:sldChg chg="add">
        <pc:chgData name="Roth, Dan" userId="18da4c67-dd89-43a7-9856-8592f867a23c" providerId="ADAL" clId="{9FAC5781-E1A1-492D-8E15-2AB7BA9377EB}" dt="2021-02-25T02:59:08.355" v="817"/>
        <pc:sldMkLst>
          <pc:docMk/>
          <pc:sldMk cId="1078797323" sldId="1587"/>
        </pc:sldMkLst>
      </pc:sldChg>
      <pc:sldChg chg="add">
        <pc:chgData name="Roth, Dan" userId="18da4c67-dd89-43a7-9856-8592f867a23c" providerId="ADAL" clId="{9FAC5781-E1A1-492D-8E15-2AB7BA9377EB}" dt="2021-02-25T03:02:58.909" v="820"/>
        <pc:sldMkLst>
          <pc:docMk/>
          <pc:sldMk cId="648506730" sldId="1588"/>
        </pc:sldMkLst>
      </pc:sldChg>
      <pc:sldChg chg="add">
        <pc:chgData name="Roth, Dan" userId="18da4c67-dd89-43a7-9856-8592f867a23c" providerId="ADAL" clId="{9FAC5781-E1A1-492D-8E15-2AB7BA9377EB}" dt="2021-02-25T03:02:58.909" v="820"/>
        <pc:sldMkLst>
          <pc:docMk/>
          <pc:sldMk cId="3504911638" sldId="1589"/>
        </pc:sldMkLst>
      </pc:sldChg>
      <pc:sldChg chg="add">
        <pc:chgData name="Roth, Dan" userId="18da4c67-dd89-43a7-9856-8592f867a23c" providerId="ADAL" clId="{9FAC5781-E1A1-492D-8E15-2AB7BA9377EB}" dt="2021-02-25T03:02:58.909" v="820"/>
        <pc:sldMkLst>
          <pc:docMk/>
          <pc:sldMk cId="90306926" sldId="1590"/>
        </pc:sldMkLst>
      </pc:sldChg>
      <pc:sldChg chg="add">
        <pc:chgData name="Roth, Dan" userId="18da4c67-dd89-43a7-9856-8592f867a23c" providerId="ADAL" clId="{9FAC5781-E1A1-492D-8E15-2AB7BA9377EB}" dt="2021-02-25T03:02:58.909" v="820"/>
        <pc:sldMkLst>
          <pc:docMk/>
          <pc:sldMk cId="1755738224" sldId="1591"/>
        </pc:sldMkLst>
      </pc:sldChg>
      <pc:sldChg chg="add">
        <pc:chgData name="Roth, Dan" userId="18da4c67-dd89-43a7-9856-8592f867a23c" providerId="ADAL" clId="{9FAC5781-E1A1-492D-8E15-2AB7BA9377EB}" dt="2021-02-25T03:02:58.909" v="820"/>
        <pc:sldMkLst>
          <pc:docMk/>
          <pc:sldMk cId="4136328463" sldId="1592"/>
        </pc:sldMkLst>
      </pc:sldChg>
      <pc:sldChg chg="add">
        <pc:chgData name="Roth, Dan" userId="18da4c67-dd89-43a7-9856-8592f867a23c" providerId="ADAL" clId="{9FAC5781-E1A1-492D-8E15-2AB7BA9377EB}" dt="2021-02-25T03:02:58.909" v="820"/>
        <pc:sldMkLst>
          <pc:docMk/>
          <pc:sldMk cId="3594980225" sldId="1593"/>
        </pc:sldMkLst>
      </pc:sldChg>
      <pc:sldChg chg="add modNotesTx">
        <pc:chgData name="Roth, Dan" userId="18da4c67-dd89-43a7-9856-8592f867a23c" providerId="ADAL" clId="{9FAC5781-E1A1-492D-8E15-2AB7BA9377EB}" dt="2021-02-25T14:46:30.328" v="4839" actId="20577"/>
        <pc:sldMkLst>
          <pc:docMk/>
          <pc:sldMk cId="2990749079" sldId="1594"/>
        </pc:sldMkLst>
      </pc:sldChg>
      <pc:sldChg chg="add">
        <pc:chgData name="Roth, Dan" userId="18da4c67-dd89-43a7-9856-8592f867a23c" providerId="ADAL" clId="{9FAC5781-E1A1-492D-8E15-2AB7BA9377EB}" dt="2021-02-25T03:20:22.234" v="912"/>
        <pc:sldMkLst>
          <pc:docMk/>
          <pc:sldMk cId="2985659615" sldId="1595"/>
        </pc:sldMkLst>
      </pc:sldChg>
      <pc:sldChg chg="add del">
        <pc:chgData name="Roth, Dan" userId="18da4c67-dd89-43a7-9856-8592f867a23c" providerId="ADAL" clId="{9FAC5781-E1A1-492D-8E15-2AB7BA9377EB}" dt="2021-02-25T03:25:58.086" v="917"/>
        <pc:sldMkLst>
          <pc:docMk/>
          <pc:sldMk cId="2318491260" sldId="1596"/>
        </pc:sldMkLst>
      </pc:sldChg>
      <pc:sldChg chg="add">
        <pc:chgData name="Roth, Dan" userId="18da4c67-dd89-43a7-9856-8592f867a23c" providerId="ADAL" clId="{9FAC5781-E1A1-492D-8E15-2AB7BA9377EB}" dt="2021-02-25T03:26:18.715" v="920"/>
        <pc:sldMkLst>
          <pc:docMk/>
          <pc:sldMk cId="2903177777" sldId="1596"/>
        </pc:sldMkLst>
      </pc:sldChg>
      <pc:sldChg chg="add del">
        <pc:chgData name="Roth, Dan" userId="18da4c67-dd89-43a7-9856-8592f867a23c" providerId="ADAL" clId="{9FAC5781-E1A1-492D-8E15-2AB7BA9377EB}" dt="2021-02-25T03:26:10.313" v="919"/>
        <pc:sldMkLst>
          <pc:docMk/>
          <pc:sldMk cId="3568087613" sldId="1596"/>
        </pc:sldMkLst>
      </pc:sldChg>
      <pc:sldChg chg="addSp delSp modSp new mod delAnim modAnim chgLayout">
        <pc:chgData name="Roth, Dan" userId="18da4c67-dd89-43a7-9856-8592f867a23c" providerId="ADAL" clId="{9FAC5781-E1A1-492D-8E15-2AB7BA9377EB}" dt="2021-02-25T15:14:51.209" v="5426"/>
        <pc:sldMkLst>
          <pc:docMk/>
          <pc:sldMk cId="2926051331" sldId="1597"/>
        </pc:sldMkLst>
        <pc:spChg chg="mod ord">
          <ac:chgData name="Roth, Dan" userId="18da4c67-dd89-43a7-9856-8592f867a23c" providerId="ADAL" clId="{9FAC5781-E1A1-492D-8E15-2AB7BA9377EB}" dt="2021-02-25T04:24:31.478" v="1642" actId="207"/>
          <ac:spMkLst>
            <pc:docMk/>
            <pc:sldMk cId="2926051331" sldId="1597"/>
            <ac:spMk id="2" creationId="{60114F93-2D6E-4308-8B9B-A274D61DB84A}"/>
          </ac:spMkLst>
        </pc:spChg>
        <pc:spChg chg="mod ord">
          <ac:chgData name="Roth, Dan" userId="18da4c67-dd89-43a7-9856-8592f867a23c" providerId="ADAL" clId="{9FAC5781-E1A1-492D-8E15-2AB7BA9377EB}" dt="2021-02-25T04:39:11.991" v="1914" actId="6549"/>
          <ac:spMkLst>
            <pc:docMk/>
            <pc:sldMk cId="2926051331" sldId="1597"/>
            <ac:spMk id="3" creationId="{EFC45403-FBE3-4645-BAE0-2C4195336264}"/>
          </ac:spMkLst>
        </pc:spChg>
        <pc:spChg chg="mod ord">
          <ac:chgData name="Roth, Dan" userId="18da4c67-dd89-43a7-9856-8592f867a23c" providerId="ADAL" clId="{9FAC5781-E1A1-492D-8E15-2AB7BA9377EB}" dt="2021-02-25T04:10:55.895" v="1291" actId="700"/>
          <ac:spMkLst>
            <pc:docMk/>
            <pc:sldMk cId="2926051331" sldId="1597"/>
            <ac:spMk id="4" creationId="{0B13597D-54AA-4991-95E2-4478560DB4DF}"/>
          </ac:spMkLst>
        </pc:spChg>
        <pc:spChg chg="add del mod ord">
          <ac:chgData name="Roth, Dan" userId="18da4c67-dd89-43a7-9856-8592f867a23c" providerId="ADAL" clId="{9FAC5781-E1A1-492D-8E15-2AB7BA9377EB}" dt="2021-02-25T04:09:26.838" v="1286" actId="700"/>
          <ac:spMkLst>
            <pc:docMk/>
            <pc:sldMk cId="2926051331" sldId="1597"/>
            <ac:spMk id="8" creationId="{096283BC-C26A-48EF-8A9B-F53BC10B17E3}"/>
          </ac:spMkLst>
        </pc:spChg>
        <pc:spChg chg="add del mod ord">
          <ac:chgData name="Roth, Dan" userId="18da4c67-dd89-43a7-9856-8592f867a23c" providerId="ADAL" clId="{9FAC5781-E1A1-492D-8E15-2AB7BA9377EB}" dt="2021-02-25T04:10:55.895" v="1291" actId="700"/>
          <ac:spMkLst>
            <pc:docMk/>
            <pc:sldMk cId="2926051331" sldId="1597"/>
            <ac:spMk id="9" creationId="{704FA2BE-8835-4EE8-8B96-9B278CD4A9D1}"/>
          </ac:spMkLst>
        </pc:spChg>
        <pc:spChg chg="add mod">
          <ac:chgData name="Roth, Dan" userId="18da4c67-dd89-43a7-9856-8592f867a23c" providerId="ADAL" clId="{9FAC5781-E1A1-492D-8E15-2AB7BA9377EB}" dt="2021-02-25T04:39:49.951" v="1950" actId="1036"/>
          <ac:spMkLst>
            <pc:docMk/>
            <pc:sldMk cId="2926051331" sldId="1597"/>
            <ac:spMk id="10" creationId="{0F26D26F-F16E-4148-97E1-B5102A9B4FAB}"/>
          </ac:spMkLst>
        </pc:spChg>
        <pc:spChg chg="add del mod">
          <ac:chgData name="Roth, Dan" userId="18da4c67-dd89-43a7-9856-8592f867a23c" providerId="ADAL" clId="{9FAC5781-E1A1-492D-8E15-2AB7BA9377EB}" dt="2021-02-25T04:12:16.192" v="1302" actId="478"/>
          <ac:spMkLst>
            <pc:docMk/>
            <pc:sldMk cId="2926051331" sldId="1597"/>
            <ac:spMk id="11" creationId="{90665582-B38C-406E-B941-F1EE059B9F95}"/>
          </ac:spMkLst>
        </pc:spChg>
        <pc:spChg chg="add mod">
          <ac:chgData name="Roth, Dan" userId="18da4c67-dd89-43a7-9856-8592f867a23c" providerId="ADAL" clId="{9FAC5781-E1A1-492D-8E15-2AB7BA9377EB}" dt="2021-02-25T04:39:49.951" v="1950" actId="1036"/>
          <ac:spMkLst>
            <pc:docMk/>
            <pc:sldMk cId="2926051331" sldId="1597"/>
            <ac:spMk id="12" creationId="{0F8062F0-B9BC-4C4C-8D26-A6D60A40F130}"/>
          </ac:spMkLst>
        </pc:spChg>
        <pc:spChg chg="add mod">
          <ac:chgData name="Roth, Dan" userId="18da4c67-dd89-43a7-9856-8592f867a23c" providerId="ADAL" clId="{9FAC5781-E1A1-492D-8E15-2AB7BA9377EB}" dt="2021-02-25T04:43:06.456" v="1963" actId="207"/>
          <ac:spMkLst>
            <pc:docMk/>
            <pc:sldMk cId="2926051331" sldId="1597"/>
            <ac:spMk id="18" creationId="{9C9F8AB2-0C07-4F97-898A-00E7E6281FCF}"/>
          </ac:spMkLst>
        </pc:spChg>
        <pc:spChg chg="add mod">
          <ac:chgData name="Roth, Dan" userId="18da4c67-dd89-43a7-9856-8592f867a23c" providerId="ADAL" clId="{9FAC5781-E1A1-492D-8E15-2AB7BA9377EB}" dt="2021-02-25T04:39:49.951" v="1950" actId="1036"/>
          <ac:spMkLst>
            <pc:docMk/>
            <pc:sldMk cId="2926051331" sldId="1597"/>
            <ac:spMk id="21" creationId="{61CAFA51-92FA-4132-9041-F65DA7952718}"/>
          </ac:spMkLst>
        </pc:spChg>
        <pc:spChg chg="add del mod">
          <ac:chgData name="Roth, Dan" userId="18da4c67-dd89-43a7-9856-8592f867a23c" providerId="ADAL" clId="{9FAC5781-E1A1-492D-8E15-2AB7BA9377EB}" dt="2021-02-25T04:29:25.462" v="1695"/>
          <ac:spMkLst>
            <pc:docMk/>
            <pc:sldMk cId="2926051331" sldId="1597"/>
            <ac:spMk id="23" creationId="{EC645108-6CFE-42D1-88DF-0C00EC9B31D3}"/>
          </ac:spMkLst>
        </pc:spChg>
        <pc:spChg chg="add del mod">
          <ac:chgData name="Roth, Dan" userId="18da4c67-dd89-43a7-9856-8592f867a23c" providerId="ADAL" clId="{9FAC5781-E1A1-492D-8E15-2AB7BA9377EB}" dt="2021-02-25T04:32:54.361" v="1833" actId="478"/>
          <ac:spMkLst>
            <pc:docMk/>
            <pc:sldMk cId="2926051331" sldId="1597"/>
            <ac:spMk id="25" creationId="{67ABAE65-BDA3-4F17-A451-35234CD71731}"/>
          </ac:spMkLst>
        </pc:spChg>
        <pc:spChg chg="add del mod">
          <ac:chgData name="Roth, Dan" userId="18da4c67-dd89-43a7-9856-8592f867a23c" providerId="ADAL" clId="{9FAC5781-E1A1-492D-8E15-2AB7BA9377EB}" dt="2021-02-25T04:32:47.678" v="1832" actId="478"/>
          <ac:spMkLst>
            <pc:docMk/>
            <pc:sldMk cId="2926051331" sldId="1597"/>
            <ac:spMk id="26" creationId="{60A8C2D9-80DB-4769-BA23-D37D06178D01}"/>
          </ac:spMkLst>
        </pc:spChg>
        <pc:spChg chg="add del mod">
          <ac:chgData name="Roth, Dan" userId="18da4c67-dd89-43a7-9856-8592f867a23c" providerId="ADAL" clId="{9FAC5781-E1A1-492D-8E15-2AB7BA9377EB}" dt="2021-02-25T04:33:00.855" v="1834" actId="478"/>
          <ac:spMkLst>
            <pc:docMk/>
            <pc:sldMk cId="2926051331" sldId="1597"/>
            <ac:spMk id="27" creationId="{80B7B855-5CF6-4530-9383-B483B9B7FEF0}"/>
          </ac:spMkLst>
        </pc:spChg>
        <pc:spChg chg="add del mod">
          <ac:chgData name="Roth, Dan" userId="18da4c67-dd89-43a7-9856-8592f867a23c" providerId="ADAL" clId="{9FAC5781-E1A1-492D-8E15-2AB7BA9377EB}" dt="2021-02-25T04:32:44.699" v="1831" actId="478"/>
          <ac:spMkLst>
            <pc:docMk/>
            <pc:sldMk cId="2926051331" sldId="1597"/>
            <ac:spMk id="28" creationId="{6FA78B8A-5C5A-45B1-9638-3F96686A424E}"/>
          </ac:spMkLst>
        </pc:spChg>
        <pc:spChg chg="add mod">
          <ac:chgData name="Roth, Dan" userId="18da4c67-dd89-43a7-9856-8592f867a23c" providerId="ADAL" clId="{9FAC5781-E1A1-492D-8E15-2AB7BA9377EB}" dt="2021-02-25T04:39:49.951" v="1950" actId="1036"/>
          <ac:spMkLst>
            <pc:docMk/>
            <pc:sldMk cId="2926051331" sldId="1597"/>
            <ac:spMk id="29" creationId="{8265FB10-1A0A-47B9-AA5A-D272D2146A33}"/>
          </ac:spMkLst>
        </pc:spChg>
        <pc:picChg chg="add mod">
          <ac:chgData name="Roth, Dan" userId="18da4c67-dd89-43a7-9856-8592f867a23c" providerId="ADAL" clId="{9FAC5781-E1A1-492D-8E15-2AB7BA9377EB}" dt="2021-02-25T04:03:25.522" v="998"/>
          <ac:picMkLst>
            <pc:docMk/>
            <pc:sldMk cId="2926051331" sldId="1597"/>
            <ac:picMk id="5" creationId="{36223C57-5833-4B01-91DB-11EEBCB8F558}"/>
          </ac:picMkLst>
        </pc:picChg>
        <pc:picChg chg="add mod">
          <ac:chgData name="Roth, Dan" userId="18da4c67-dd89-43a7-9856-8592f867a23c" providerId="ADAL" clId="{9FAC5781-E1A1-492D-8E15-2AB7BA9377EB}" dt="2021-02-25T04:03:25.522" v="998"/>
          <ac:picMkLst>
            <pc:docMk/>
            <pc:sldMk cId="2926051331" sldId="1597"/>
            <ac:picMk id="6" creationId="{2A5227D8-76C6-4975-A461-9F4FFF26C9F9}"/>
          </ac:picMkLst>
        </pc:picChg>
        <pc:picChg chg="add del mod">
          <ac:chgData name="Roth, Dan" userId="18da4c67-dd89-43a7-9856-8592f867a23c" providerId="ADAL" clId="{9FAC5781-E1A1-492D-8E15-2AB7BA9377EB}" dt="2021-02-25T04:08:56.625" v="1284" actId="478"/>
          <ac:picMkLst>
            <pc:docMk/>
            <pc:sldMk cId="2926051331" sldId="1597"/>
            <ac:picMk id="7" creationId="{4DE70A75-FF6E-4103-A643-3830CC8C6D92}"/>
          </ac:picMkLst>
        </pc:picChg>
        <pc:picChg chg="add del mod">
          <ac:chgData name="Roth, Dan" userId="18da4c67-dd89-43a7-9856-8592f867a23c" providerId="ADAL" clId="{9FAC5781-E1A1-492D-8E15-2AB7BA9377EB}" dt="2021-02-25T04:16:17.071" v="1377" actId="478"/>
          <ac:picMkLst>
            <pc:docMk/>
            <pc:sldMk cId="2926051331" sldId="1597"/>
            <ac:picMk id="13" creationId="{B2577DE6-D6CE-41A4-95CF-09B4370FD60E}"/>
          </ac:picMkLst>
        </pc:picChg>
        <pc:picChg chg="add mod">
          <ac:chgData name="Roth, Dan" userId="18da4c67-dd89-43a7-9856-8592f867a23c" providerId="ADAL" clId="{9FAC5781-E1A1-492D-8E15-2AB7BA9377EB}" dt="2021-02-25T04:39:49.951" v="1950" actId="1036"/>
          <ac:picMkLst>
            <pc:docMk/>
            <pc:sldMk cId="2926051331" sldId="1597"/>
            <ac:picMk id="19" creationId="{F0600D23-D53F-4372-8025-54B0E8A59E93}"/>
          </ac:picMkLst>
        </pc:picChg>
        <pc:picChg chg="add del mod">
          <ac:chgData name="Roth, Dan" userId="18da4c67-dd89-43a7-9856-8592f867a23c" providerId="ADAL" clId="{9FAC5781-E1A1-492D-8E15-2AB7BA9377EB}" dt="2021-02-25T04:29:25.462" v="1695"/>
          <ac:picMkLst>
            <pc:docMk/>
            <pc:sldMk cId="2926051331" sldId="1597"/>
            <ac:picMk id="22" creationId="{DB7CB071-EF7E-449A-B78C-119909224556}"/>
          </ac:picMkLst>
        </pc:picChg>
        <pc:picChg chg="add mod">
          <ac:chgData name="Roth, Dan" userId="18da4c67-dd89-43a7-9856-8592f867a23c" providerId="ADAL" clId="{9FAC5781-E1A1-492D-8E15-2AB7BA9377EB}" dt="2021-02-25T04:39:49.951" v="1950" actId="1036"/>
          <ac:picMkLst>
            <pc:docMk/>
            <pc:sldMk cId="2926051331" sldId="1597"/>
            <ac:picMk id="24" creationId="{C1C93667-DECF-405F-B1EB-8FD013DEC254}"/>
          </ac:picMkLst>
        </pc:picChg>
        <pc:picChg chg="add del mod">
          <ac:chgData name="Roth, Dan" userId="18da4c67-dd89-43a7-9856-8592f867a23c" providerId="ADAL" clId="{9FAC5781-E1A1-492D-8E15-2AB7BA9377EB}" dt="2021-02-25T04:15:05.427" v="1372" actId="478"/>
          <ac:picMkLst>
            <pc:docMk/>
            <pc:sldMk cId="2926051331" sldId="1597"/>
            <ac:picMk id="1026" creationId="{3788AE26-7370-40EB-AE2F-C0FA6B4BA59D}"/>
          </ac:picMkLst>
        </pc:picChg>
        <pc:picChg chg="add mod">
          <ac:chgData name="Roth, Dan" userId="18da4c67-dd89-43a7-9856-8592f867a23c" providerId="ADAL" clId="{9FAC5781-E1A1-492D-8E15-2AB7BA9377EB}" dt="2021-02-25T04:39:49.951" v="1950" actId="1036"/>
          <ac:picMkLst>
            <pc:docMk/>
            <pc:sldMk cId="2926051331" sldId="1597"/>
            <ac:picMk id="1028" creationId="{BA4DBEF5-F19A-4708-AFEB-4A605A1D7BA4}"/>
          </ac:picMkLst>
        </pc:picChg>
        <pc:picChg chg="add del mod">
          <ac:chgData name="Roth, Dan" userId="18da4c67-dd89-43a7-9856-8592f867a23c" providerId="ADAL" clId="{9FAC5781-E1A1-492D-8E15-2AB7BA9377EB}" dt="2021-02-25T04:17:45.783" v="1391" actId="478"/>
          <ac:picMkLst>
            <pc:docMk/>
            <pc:sldMk cId="2926051331" sldId="1597"/>
            <ac:picMk id="1030" creationId="{4580B391-E803-43BE-8A6E-67CB4F25CD23}"/>
          </ac:picMkLst>
        </pc:picChg>
        <pc:picChg chg="add mod">
          <ac:chgData name="Roth, Dan" userId="18da4c67-dd89-43a7-9856-8592f867a23c" providerId="ADAL" clId="{9FAC5781-E1A1-492D-8E15-2AB7BA9377EB}" dt="2021-02-25T04:39:49.951" v="1950" actId="1036"/>
          <ac:picMkLst>
            <pc:docMk/>
            <pc:sldMk cId="2926051331" sldId="1597"/>
            <ac:picMk id="1032" creationId="{0752F584-6A95-47F3-897D-C45680C21CD9}"/>
          </ac:picMkLst>
        </pc:picChg>
        <pc:cxnChg chg="add mod">
          <ac:chgData name="Roth, Dan" userId="18da4c67-dd89-43a7-9856-8592f867a23c" providerId="ADAL" clId="{9FAC5781-E1A1-492D-8E15-2AB7BA9377EB}" dt="2021-02-25T15:13:48.943" v="5422" actId="1582"/>
          <ac:cxnSpMkLst>
            <pc:docMk/>
            <pc:sldMk cId="2926051331" sldId="1597"/>
            <ac:cxnSpMk id="16" creationId="{F3777CC3-35D2-401A-836A-D4C20EB53DF6}"/>
          </ac:cxnSpMkLst>
        </pc:cxnChg>
      </pc:sldChg>
      <pc:sldChg chg="addSp delSp modSp new mod delAnim modAnim chgLayout">
        <pc:chgData name="Roth, Dan" userId="18da4c67-dd89-43a7-9856-8592f867a23c" providerId="ADAL" clId="{9FAC5781-E1A1-492D-8E15-2AB7BA9377EB}" dt="2021-02-25T06:42:48.365" v="3897" actId="207"/>
        <pc:sldMkLst>
          <pc:docMk/>
          <pc:sldMk cId="1803592409" sldId="1598"/>
        </pc:sldMkLst>
        <pc:spChg chg="mod ord">
          <ac:chgData name="Roth, Dan" userId="18da4c67-dd89-43a7-9856-8592f867a23c" providerId="ADAL" clId="{9FAC5781-E1A1-492D-8E15-2AB7BA9377EB}" dt="2021-02-25T05:05:46.734" v="2430" actId="700"/>
          <ac:spMkLst>
            <pc:docMk/>
            <pc:sldMk cId="1803592409" sldId="1598"/>
            <ac:spMk id="2" creationId="{AB1E6944-9FE8-4055-BDC3-559C8D01FF85}"/>
          </ac:spMkLst>
        </pc:spChg>
        <pc:spChg chg="del">
          <ac:chgData name="Roth, Dan" userId="18da4c67-dd89-43a7-9856-8592f867a23c" providerId="ADAL" clId="{9FAC5781-E1A1-492D-8E15-2AB7BA9377EB}" dt="2021-02-25T04:44:42.224" v="1974" actId="700"/>
          <ac:spMkLst>
            <pc:docMk/>
            <pc:sldMk cId="1803592409" sldId="1598"/>
            <ac:spMk id="3" creationId="{4D1AA81A-6AE4-483D-93DE-660774E864FB}"/>
          </ac:spMkLst>
        </pc:spChg>
        <pc:spChg chg="mod ord">
          <ac:chgData name="Roth, Dan" userId="18da4c67-dd89-43a7-9856-8592f867a23c" providerId="ADAL" clId="{9FAC5781-E1A1-492D-8E15-2AB7BA9377EB}" dt="2021-02-25T05:05:46.734" v="2430" actId="700"/>
          <ac:spMkLst>
            <pc:docMk/>
            <pc:sldMk cId="1803592409" sldId="1598"/>
            <ac:spMk id="4" creationId="{05D8C366-4B51-48F8-859E-10EB1D9BF5FC}"/>
          </ac:spMkLst>
        </pc:spChg>
        <pc:spChg chg="add del mod ord">
          <ac:chgData name="Roth, Dan" userId="18da4c67-dd89-43a7-9856-8592f867a23c" providerId="ADAL" clId="{9FAC5781-E1A1-492D-8E15-2AB7BA9377EB}" dt="2021-02-25T04:44:49.911" v="1975" actId="6264"/>
          <ac:spMkLst>
            <pc:docMk/>
            <pc:sldMk cId="1803592409" sldId="1598"/>
            <ac:spMk id="5" creationId="{484C5EED-25C5-4AC5-912A-B37936F99249}"/>
          </ac:spMkLst>
        </pc:spChg>
        <pc:spChg chg="add del mod">
          <ac:chgData name="Roth, Dan" userId="18da4c67-dd89-43a7-9856-8592f867a23c" providerId="ADAL" clId="{9FAC5781-E1A1-492D-8E15-2AB7BA9377EB}" dt="2021-02-25T04:44:49.911" v="1975" actId="6264"/>
          <ac:spMkLst>
            <pc:docMk/>
            <pc:sldMk cId="1803592409" sldId="1598"/>
            <ac:spMk id="6" creationId="{9CA31283-7114-42D7-AF12-BEF7E0BD1A3F}"/>
          </ac:spMkLst>
        </pc:spChg>
        <pc:spChg chg="add del mod">
          <ac:chgData name="Roth, Dan" userId="18da4c67-dd89-43a7-9856-8592f867a23c" providerId="ADAL" clId="{9FAC5781-E1A1-492D-8E15-2AB7BA9377EB}" dt="2021-02-25T04:44:49.911" v="1975" actId="6264"/>
          <ac:spMkLst>
            <pc:docMk/>
            <pc:sldMk cId="1803592409" sldId="1598"/>
            <ac:spMk id="7" creationId="{C65ED0A1-F451-4634-BF39-7AB55FB33981}"/>
          </ac:spMkLst>
        </pc:spChg>
        <pc:spChg chg="add mod ord">
          <ac:chgData name="Roth, Dan" userId="18da4c67-dd89-43a7-9856-8592f867a23c" providerId="ADAL" clId="{9FAC5781-E1A1-492D-8E15-2AB7BA9377EB}" dt="2021-02-25T06:42:48.365" v="3897" actId="207"/>
          <ac:spMkLst>
            <pc:docMk/>
            <pc:sldMk cId="1803592409" sldId="1598"/>
            <ac:spMk id="8" creationId="{60D2B3A4-6BA3-4523-8118-8C8A983DBDEC}"/>
          </ac:spMkLst>
        </pc:spChg>
        <pc:spChg chg="add del mod">
          <ac:chgData name="Roth, Dan" userId="18da4c67-dd89-43a7-9856-8592f867a23c" providerId="ADAL" clId="{9FAC5781-E1A1-492D-8E15-2AB7BA9377EB}" dt="2021-02-25T05:13:25.734" v="2504" actId="478"/>
          <ac:spMkLst>
            <pc:docMk/>
            <pc:sldMk cId="1803592409" sldId="1598"/>
            <ac:spMk id="9" creationId="{DF066816-E7B1-4655-9811-E1674DA35D39}"/>
          </ac:spMkLst>
        </pc:spChg>
        <pc:spChg chg="add del mod">
          <ac:chgData name="Roth, Dan" userId="18da4c67-dd89-43a7-9856-8592f867a23c" providerId="ADAL" clId="{9FAC5781-E1A1-492D-8E15-2AB7BA9377EB}" dt="2021-02-25T04:57:49.565" v="2128" actId="478"/>
          <ac:spMkLst>
            <pc:docMk/>
            <pc:sldMk cId="1803592409" sldId="1598"/>
            <ac:spMk id="11" creationId="{B1C53359-AF7A-448A-8E38-6CD4FB6B2F58}"/>
          </ac:spMkLst>
        </pc:spChg>
        <pc:spChg chg="add mod">
          <ac:chgData name="Roth, Dan" userId="18da4c67-dd89-43a7-9856-8592f867a23c" providerId="ADAL" clId="{9FAC5781-E1A1-492D-8E15-2AB7BA9377EB}" dt="2021-02-25T05:11:18.959" v="2462" actId="1036"/>
          <ac:spMkLst>
            <pc:docMk/>
            <pc:sldMk cId="1803592409" sldId="1598"/>
            <ac:spMk id="12" creationId="{AE477D4B-E087-4340-84C0-8D41828616BE}"/>
          </ac:spMkLst>
        </pc:spChg>
        <pc:spChg chg="add del mod">
          <ac:chgData name="Roth, Dan" userId="18da4c67-dd89-43a7-9856-8592f867a23c" providerId="ADAL" clId="{9FAC5781-E1A1-492D-8E15-2AB7BA9377EB}" dt="2021-02-25T04:56:26.224" v="2101" actId="478"/>
          <ac:spMkLst>
            <pc:docMk/>
            <pc:sldMk cId="1803592409" sldId="1598"/>
            <ac:spMk id="14" creationId="{5D3CCFF6-C2EA-450E-8339-DD4BD4305137}"/>
          </ac:spMkLst>
        </pc:spChg>
        <pc:spChg chg="add del mod">
          <ac:chgData name="Roth, Dan" userId="18da4c67-dd89-43a7-9856-8592f867a23c" providerId="ADAL" clId="{9FAC5781-E1A1-492D-8E15-2AB7BA9377EB}" dt="2021-02-25T04:59:09.758" v="2182" actId="478"/>
          <ac:spMkLst>
            <pc:docMk/>
            <pc:sldMk cId="1803592409" sldId="1598"/>
            <ac:spMk id="15" creationId="{E48F8AB5-A208-4F5E-81CF-E54417B3E61F}"/>
          </ac:spMkLst>
        </pc:spChg>
        <pc:spChg chg="add mod">
          <ac:chgData name="Roth, Dan" userId="18da4c67-dd89-43a7-9856-8592f867a23c" providerId="ADAL" clId="{9FAC5781-E1A1-492D-8E15-2AB7BA9377EB}" dt="2021-02-25T05:11:18.959" v="2462" actId="1036"/>
          <ac:spMkLst>
            <pc:docMk/>
            <pc:sldMk cId="1803592409" sldId="1598"/>
            <ac:spMk id="17" creationId="{B2E7BFFB-B79A-4AE1-AF75-43A87B641C87}"/>
          </ac:spMkLst>
        </pc:spChg>
        <pc:spChg chg="add del mod">
          <ac:chgData name="Roth, Dan" userId="18da4c67-dd89-43a7-9856-8592f867a23c" providerId="ADAL" clId="{9FAC5781-E1A1-492D-8E15-2AB7BA9377EB}" dt="2021-02-25T05:00:21.157" v="2199" actId="478"/>
          <ac:spMkLst>
            <pc:docMk/>
            <pc:sldMk cId="1803592409" sldId="1598"/>
            <ac:spMk id="18" creationId="{54CFB957-886D-41A2-97F6-4A65BF1205DF}"/>
          </ac:spMkLst>
        </pc:spChg>
        <pc:spChg chg="add del mod">
          <ac:chgData name="Roth, Dan" userId="18da4c67-dd89-43a7-9856-8592f867a23c" providerId="ADAL" clId="{9FAC5781-E1A1-492D-8E15-2AB7BA9377EB}" dt="2021-02-25T05:01:08.694" v="2241" actId="478"/>
          <ac:spMkLst>
            <pc:docMk/>
            <pc:sldMk cId="1803592409" sldId="1598"/>
            <ac:spMk id="19" creationId="{6A9F8E5E-AC72-4627-AFC3-2E2A06E90C74}"/>
          </ac:spMkLst>
        </pc:spChg>
        <pc:spChg chg="add mod">
          <ac:chgData name="Roth, Dan" userId="18da4c67-dd89-43a7-9856-8592f867a23c" providerId="ADAL" clId="{9FAC5781-E1A1-492D-8E15-2AB7BA9377EB}" dt="2021-02-25T05:01:52.218" v="2269" actId="1035"/>
          <ac:spMkLst>
            <pc:docMk/>
            <pc:sldMk cId="1803592409" sldId="1598"/>
            <ac:spMk id="20" creationId="{7408B31D-1746-447D-9C5C-BBE9469EEDF1}"/>
          </ac:spMkLst>
        </pc:spChg>
        <pc:spChg chg="add del mod">
          <ac:chgData name="Roth, Dan" userId="18da4c67-dd89-43a7-9856-8592f867a23c" providerId="ADAL" clId="{9FAC5781-E1A1-492D-8E15-2AB7BA9377EB}" dt="2021-02-25T05:02:40.180" v="2270" actId="478"/>
          <ac:spMkLst>
            <pc:docMk/>
            <pc:sldMk cId="1803592409" sldId="1598"/>
            <ac:spMk id="23" creationId="{0E6FE398-934F-46D1-A308-8F92864975C5}"/>
          </ac:spMkLst>
        </pc:spChg>
        <pc:spChg chg="add mod">
          <ac:chgData name="Roth, Dan" userId="18da4c67-dd89-43a7-9856-8592f867a23c" providerId="ADAL" clId="{9FAC5781-E1A1-492D-8E15-2AB7BA9377EB}" dt="2021-02-25T05:14:11.805" v="2508" actId="208"/>
          <ac:spMkLst>
            <pc:docMk/>
            <pc:sldMk cId="1803592409" sldId="1598"/>
            <ac:spMk id="27" creationId="{5A58BE74-2FA4-40D6-AE95-7BB8086392D3}"/>
          </ac:spMkLst>
        </pc:spChg>
        <pc:spChg chg="add mod">
          <ac:chgData name="Roth, Dan" userId="18da4c67-dd89-43a7-9856-8592f867a23c" providerId="ADAL" clId="{9FAC5781-E1A1-492D-8E15-2AB7BA9377EB}" dt="2021-02-25T05:01:52.218" v="2269" actId="1035"/>
          <ac:spMkLst>
            <pc:docMk/>
            <pc:sldMk cId="1803592409" sldId="1598"/>
            <ac:spMk id="28" creationId="{13350CBB-0916-4A64-B96E-D09FBB4DD3F1}"/>
          </ac:spMkLst>
        </pc:spChg>
        <pc:spChg chg="add del mod">
          <ac:chgData name="Roth, Dan" userId="18da4c67-dd89-43a7-9856-8592f867a23c" providerId="ADAL" clId="{9FAC5781-E1A1-492D-8E15-2AB7BA9377EB}" dt="2021-02-25T04:57:04.812" v="2115"/>
          <ac:spMkLst>
            <pc:docMk/>
            <pc:sldMk cId="1803592409" sldId="1598"/>
            <ac:spMk id="29" creationId="{12E72F6E-B1AA-4E23-B1FF-EA28247A6C9B}"/>
          </ac:spMkLst>
        </pc:spChg>
        <pc:spChg chg="add mod">
          <ac:chgData name="Roth, Dan" userId="18da4c67-dd89-43a7-9856-8592f867a23c" providerId="ADAL" clId="{9FAC5781-E1A1-492D-8E15-2AB7BA9377EB}" dt="2021-02-25T05:01:52.218" v="2269" actId="1035"/>
          <ac:spMkLst>
            <pc:docMk/>
            <pc:sldMk cId="1803592409" sldId="1598"/>
            <ac:spMk id="31" creationId="{9580B8C0-12CB-4F5C-84F1-E0771563E565}"/>
          </ac:spMkLst>
        </pc:spChg>
        <pc:spChg chg="add mod">
          <ac:chgData name="Roth, Dan" userId="18da4c67-dd89-43a7-9856-8592f867a23c" providerId="ADAL" clId="{9FAC5781-E1A1-492D-8E15-2AB7BA9377EB}" dt="2021-02-25T05:01:52.218" v="2269" actId="1035"/>
          <ac:spMkLst>
            <pc:docMk/>
            <pc:sldMk cId="1803592409" sldId="1598"/>
            <ac:spMk id="32" creationId="{8584B417-6988-43CC-8F6E-85BDE073AAAE}"/>
          </ac:spMkLst>
        </pc:spChg>
        <pc:spChg chg="add mod">
          <ac:chgData name="Roth, Dan" userId="18da4c67-dd89-43a7-9856-8592f867a23c" providerId="ADAL" clId="{9FAC5781-E1A1-492D-8E15-2AB7BA9377EB}" dt="2021-02-25T05:10:39.214" v="2454" actId="1076"/>
          <ac:spMkLst>
            <pc:docMk/>
            <pc:sldMk cId="1803592409" sldId="1598"/>
            <ac:spMk id="33" creationId="{62F71701-F852-4891-9F9A-A58F927F576A}"/>
          </ac:spMkLst>
        </pc:spChg>
        <pc:spChg chg="add mod">
          <ac:chgData name="Roth, Dan" userId="18da4c67-dd89-43a7-9856-8592f867a23c" providerId="ADAL" clId="{9FAC5781-E1A1-492D-8E15-2AB7BA9377EB}" dt="2021-02-25T05:11:37.631" v="2464" actId="1076"/>
          <ac:spMkLst>
            <pc:docMk/>
            <pc:sldMk cId="1803592409" sldId="1598"/>
            <ac:spMk id="34" creationId="{FC03B5AF-16D1-44EA-B7FC-F1C07941F87E}"/>
          </ac:spMkLst>
        </pc:spChg>
        <pc:picChg chg="add mod">
          <ac:chgData name="Roth, Dan" userId="18da4c67-dd89-43a7-9856-8592f867a23c" providerId="ADAL" clId="{9FAC5781-E1A1-492D-8E15-2AB7BA9377EB}" dt="2021-02-25T05:01:52.218" v="2269" actId="1035"/>
          <ac:picMkLst>
            <pc:docMk/>
            <pc:sldMk cId="1803592409" sldId="1598"/>
            <ac:picMk id="10" creationId="{CB8C386C-05E8-454E-A8AA-F0C0F1B3649C}"/>
          </ac:picMkLst>
        </pc:picChg>
        <pc:picChg chg="add del mod">
          <ac:chgData name="Roth, Dan" userId="18da4c67-dd89-43a7-9856-8592f867a23c" providerId="ADAL" clId="{9FAC5781-E1A1-492D-8E15-2AB7BA9377EB}" dt="2021-02-25T04:51:49.489" v="2048" actId="478"/>
          <ac:picMkLst>
            <pc:docMk/>
            <pc:sldMk cId="1803592409" sldId="1598"/>
            <ac:picMk id="13" creationId="{A6980EAF-5269-448F-B793-4C17466D0A39}"/>
          </ac:picMkLst>
        </pc:picChg>
        <pc:picChg chg="add mod">
          <ac:chgData name="Roth, Dan" userId="18da4c67-dd89-43a7-9856-8592f867a23c" providerId="ADAL" clId="{9FAC5781-E1A1-492D-8E15-2AB7BA9377EB}" dt="2021-02-25T05:11:51.310" v="2477" actId="1038"/>
          <ac:picMkLst>
            <pc:docMk/>
            <pc:sldMk cId="1803592409" sldId="1598"/>
            <ac:picMk id="16" creationId="{1433D736-DE04-4C36-A20E-29863DDC4472}"/>
          </ac:picMkLst>
        </pc:picChg>
        <pc:picChg chg="add del mod">
          <ac:chgData name="Roth, Dan" userId="18da4c67-dd89-43a7-9856-8592f867a23c" providerId="ADAL" clId="{9FAC5781-E1A1-492D-8E15-2AB7BA9377EB}" dt="2021-02-25T05:07:29.966" v="2437" actId="478"/>
          <ac:picMkLst>
            <pc:docMk/>
            <pc:sldMk cId="1803592409" sldId="1598"/>
            <ac:picMk id="21" creationId="{FBA64B83-35EA-4EDE-A4B1-E737714AAC4A}"/>
          </ac:picMkLst>
        </pc:picChg>
        <pc:picChg chg="add del mod">
          <ac:chgData name="Roth, Dan" userId="18da4c67-dd89-43a7-9856-8592f867a23c" providerId="ADAL" clId="{9FAC5781-E1A1-492D-8E15-2AB7BA9377EB}" dt="2021-02-25T04:51:55.720" v="2049" actId="478"/>
          <ac:picMkLst>
            <pc:docMk/>
            <pc:sldMk cId="1803592409" sldId="1598"/>
            <ac:picMk id="22" creationId="{76607881-DE1A-4FB2-BABC-CA5697DA8FB1}"/>
          </ac:picMkLst>
        </pc:picChg>
        <pc:picChg chg="add mod">
          <ac:chgData name="Roth, Dan" userId="18da4c67-dd89-43a7-9856-8592f867a23c" providerId="ADAL" clId="{9FAC5781-E1A1-492D-8E15-2AB7BA9377EB}" dt="2021-02-25T05:01:52.218" v="2269" actId="1035"/>
          <ac:picMkLst>
            <pc:docMk/>
            <pc:sldMk cId="1803592409" sldId="1598"/>
            <ac:picMk id="26" creationId="{408489F7-97BC-4C84-ACC1-F79A7A2F62A6}"/>
          </ac:picMkLst>
        </pc:picChg>
        <pc:picChg chg="add mod">
          <ac:chgData name="Roth, Dan" userId="18da4c67-dd89-43a7-9856-8592f867a23c" providerId="ADAL" clId="{9FAC5781-E1A1-492D-8E15-2AB7BA9377EB}" dt="2021-02-25T05:12:01.279" v="2498" actId="1035"/>
          <ac:picMkLst>
            <pc:docMk/>
            <pc:sldMk cId="1803592409" sldId="1598"/>
            <ac:picMk id="35" creationId="{36C3CF8E-C0A5-40B9-9B9F-0A8E74F8E075}"/>
          </ac:picMkLst>
        </pc:picChg>
        <pc:picChg chg="add mod">
          <ac:chgData name="Roth, Dan" userId="18da4c67-dd89-43a7-9856-8592f867a23c" providerId="ADAL" clId="{9FAC5781-E1A1-492D-8E15-2AB7BA9377EB}" dt="2021-02-25T05:12:01.279" v="2498" actId="1035"/>
          <ac:picMkLst>
            <pc:docMk/>
            <pc:sldMk cId="1803592409" sldId="1598"/>
            <ac:picMk id="36" creationId="{58087422-D6EC-4F8B-91B2-4E1F52CCF9B9}"/>
          </ac:picMkLst>
        </pc:picChg>
        <pc:picChg chg="add del mod">
          <ac:chgData name="Roth, Dan" userId="18da4c67-dd89-43a7-9856-8592f867a23c" providerId="ADAL" clId="{9FAC5781-E1A1-492D-8E15-2AB7BA9377EB}" dt="2021-02-25T04:50:37.928" v="2043"/>
          <ac:picMkLst>
            <pc:docMk/>
            <pc:sldMk cId="1803592409" sldId="1598"/>
            <ac:picMk id="2050" creationId="{BFB33EC2-684E-4CF4-B7FC-A48B8A67EF3C}"/>
          </ac:picMkLst>
        </pc:picChg>
        <pc:picChg chg="add mod">
          <ac:chgData name="Roth, Dan" userId="18da4c67-dd89-43a7-9856-8592f867a23c" providerId="ADAL" clId="{9FAC5781-E1A1-492D-8E15-2AB7BA9377EB}" dt="2021-02-25T05:01:52.218" v="2269" actId="1035"/>
          <ac:picMkLst>
            <pc:docMk/>
            <pc:sldMk cId="1803592409" sldId="1598"/>
            <ac:picMk id="2052" creationId="{DFC94601-8D9E-4A38-ACDF-D2B500BFE698}"/>
          </ac:picMkLst>
        </pc:picChg>
      </pc:sldChg>
      <pc:sldChg chg="add del">
        <pc:chgData name="Roth, Dan" userId="18da4c67-dd89-43a7-9856-8592f867a23c" providerId="ADAL" clId="{9FAC5781-E1A1-492D-8E15-2AB7BA9377EB}" dt="2021-02-25T04:03:31.668" v="999" actId="47"/>
        <pc:sldMkLst>
          <pc:docMk/>
          <pc:sldMk cId="4277143597" sldId="1598"/>
        </pc:sldMkLst>
      </pc:sldChg>
      <pc:sldChg chg="add del">
        <pc:chgData name="Roth, Dan" userId="18da4c67-dd89-43a7-9856-8592f867a23c" providerId="ADAL" clId="{9FAC5781-E1A1-492D-8E15-2AB7BA9377EB}" dt="2021-02-25T06:30:21.540" v="3892" actId="47"/>
        <pc:sldMkLst>
          <pc:docMk/>
          <pc:sldMk cId="1038997101" sldId="1599"/>
        </pc:sldMkLst>
      </pc:sldChg>
      <pc:sldChg chg="add del">
        <pc:chgData name="Roth, Dan" userId="18da4c67-dd89-43a7-9856-8592f867a23c" providerId="ADAL" clId="{9FAC5781-E1A1-492D-8E15-2AB7BA9377EB}" dt="2021-02-25T06:30:20.212" v="3891" actId="47"/>
        <pc:sldMkLst>
          <pc:docMk/>
          <pc:sldMk cId="1675360543" sldId="1600"/>
        </pc:sldMkLst>
      </pc:sldChg>
      <pc:sldChg chg="addSp delSp modSp add del mod modAnim modShow">
        <pc:chgData name="Roth, Dan" userId="18da4c67-dd89-43a7-9856-8592f867a23c" providerId="ADAL" clId="{9FAC5781-E1A1-492D-8E15-2AB7BA9377EB}" dt="2021-02-25T06:36:51.772" v="3895" actId="2696"/>
        <pc:sldMkLst>
          <pc:docMk/>
          <pc:sldMk cId="1315744714" sldId="1601"/>
        </pc:sldMkLst>
        <pc:spChg chg="mod">
          <ac:chgData name="Roth, Dan" userId="18da4c67-dd89-43a7-9856-8592f867a23c" providerId="ADAL" clId="{9FAC5781-E1A1-492D-8E15-2AB7BA9377EB}" dt="2021-02-25T05:58:37.932" v="3158" actId="5793"/>
          <ac:spMkLst>
            <pc:docMk/>
            <pc:sldMk cId="1315744714" sldId="1601"/>
            <ac:spMk id="8" creationId="{60D2B3A4-6BA3-4523-8118-8C8A983DBDEC}"/>
          </ac:spMkLst>
        </pc:spChg>
        <pc:spChg chg="del">
          <ac:chgData name="Roth, Dan" userId="18da4c67-dd89-43a7-9856-8592f867a23c" providerId="ADAL" clId="{9FAC5781-E1A1-492D-8E15-2AB7BA9377EB}" dt="2021-02-25T05:28:39.872" v="2604" actId="478"/>
          <ac:spMkLst>
            <pc:docMk/>
            <pc:sldMk cId="1315744714" sldId="1601"/>
            <ac:spMk id="12" creationId="{AE477D4B-E087-4340-84C0-8D41828616BE}"/>
          </ac:spMkLst>
        </pc:spChg>
        <pc:spChg chg="del">
          <ac:chgData name="Roth, Dan" userId="18da4c67-dd89-43a7-9856-8592f867a23c" providerId="ADAL" clId="{9FAC5781-E1A1-492D-8E15-2AB7BA9377EB}" dt="2021-02-25T05:28:39.872" v="2604" actId="478"/>
          <ac:spMkLst>
            <pc:docMk/>
            <pc:sldMk cId="1315744714" sldId="1601"/>
            <ac:spMk id="17" creationId="{B2E7BFFB-B79A-4AE1-AF75-43A87B641C87}"/>
          </ac:spMkLst>
        </pc:spChg>
        <pc:spChg chg="del">
          <ac:chgData name="Roth, Dan" userId="18da4c67-dd89-43a7-9856-8592f867a23c" providerId="ADAL" clId="{9FAC5781-E1A1-492D-8E15-2AB7BA9377EB}" dt="2021-02-25T05:28:39.872" v="2604" actId="478"/>
          <ac:spMkLst>
            <pc:docMk/>
            <pc:sldMk cId="1315744714" sldId="1601"/>
            <ac:spMk id="20" creationId="{7408B31D-1746-447D-9C5C-BBE9469EEDF1}"/>
          </ac:spMkLst>
        </pc:spChg>
        <pc:spChg chg="add mod">
          <ac:chgData name="Roth, Dan" userId="18da4c67-dd89-43a7-9856-8592f867a23c" providerId="ADAL" clId="{9FAC5781-E1A1-492D-8E15-2AB7BA9377EB}" dt="2021-02-25T05:33:01.602" v="2675" actId="12788"/>
          <ac:spMkLst>
            <pc:docMk/>
            <pc:sldMk cId="1315744714" sldId="1601"/>
            <ac:spMk id="21" creationId="{E2753467-7C09-4CF0-9B1B-F915BC9C85E7}"/>
          </ac:spMkLst>
        </pc:spChg>
        <pc:spChg chg="add mod">
          <ac:chgData name="Roth, Dan" userId="18da4c67-dd89-43a7-9856-8592f867a23c" providerId="ADAL" clId="{9FAC5781-E1A1-492D-8E15-2AB7BA9377EB}" dt="2021-02-25T05:33:01.602" v="2675" actId="12788"/>
          <ac:spMkLst>
            <pc:docMk/>
            <pc:sldMk cId="1315744714" sldId="1601"/>
            <ac:spMk id="22" creationId="{BDA7808E-C3CD-402C-9C0A-AB7B7AB3B5D9}"/>
          </ac:spMkLst>
        </pc:spChg>
        <pc:spChg chg="add mod">
          <ac:chgData name="Roth, Dan" userId="18da4c67-dd89-43a7-9856-8592f867a23c" providerId="ADAL" clId="{9FAC5781-E1A1-492D-8E15-2AB7BA9377EB}" dt="2021-02-25T05:49:18.495" v="3137" actId="12788"/>
          <ac:spMkLst>
            <pc:docMk/>
            <pc:sldMk cId="1315744714" sldId="1601"/>
            <ac:spMk id="23" creationId="{7FD5D798-3F76-4B7C-A0CA-442702D9F0E4}"/>
          </ac:spMkLst>
        </pc:spChg>
        <pc:spChg chg="add mod">
          <ac:chgData name="Roth, Dan" userId="18da4c67-dd89-43a7-9856-8592f867a23c" providerId="ADAL" clId="{9FAC5781-E1A1-492D-8E15-2AB7BA9377EB}" dt="2021-02-25T05:49:24.916" v="3138" actId="12788"/>
          <ac:spMkLst>
            <pc:docMk/>
            <pc:sldMk cId="1315744714" sldId="1601"/>
            <ac:spMk id="25" creationId="{16E43E5B-FF52-4B1A-B995-5B4D76D855CC}"/>
          </ac:spMkLst>
        </pc:spChg>
        <pc:spChg chg="del">
          <ac:chgData name="Roth, Dan" userId="18da4c67-dd89-43a7-9856-8592f867a23c" providerId="ADAL" clId="{9FAC5781-E1A1-492D-8E15-2AB7BA9377EB}" dt="2021-02-25T05:28:39.872" v="2604" actId="478"/>
          <ac:spMkLst>
            <pc:docMk/>
            <pc:sldMk cId="1315744714" sldId="1601"/>
            <ac:spMk id="27" creationId="{5A58BE74-2FA4-40D6-AE95-7BB8086392D3}"/>
          </ac:spMkLst>
        </pc:spChg>
        <pc:spChg chg="del">
          <ac:chgData name="Roth, Dan" userId="18da4c67-dd89-43a7-9856-8592f867a23c" providerId="ADAL" clId="{9FAC5781-E1A1-492D-8E15-2AB7BA9377EB}" dt="2021-02-25T05:28:39.872" v="2604" actId="478"/>
          <ac:spMkLst>
            <pc:docMk/>
            <pc:sldMk cId="1315744714" sldId="1601"/>
            <ac:spMk id="28" creationId="{13350CBB-0916-4A64-B96E-D09FBB4DD3F1}"/>
          </ac:spMkLst>
        </pc:spChg>
        <pc:spChg chg="add mod">
          <ac:chgData name="Roth, Dan" userId="18da4c67-dd89-43a7-9856-8592f867a23c" providerId="ADAL" clId="{9FAC5781-E1A1-492D-8E15-2AB7BA9377EB}" dt="2021-02-25T05:49:18.495" v="3137" actId="12788"/>
          <ac:spMkLst>
            <pc:docMk/>
            <pc:sldMk cId="1315744714" sldId="1601"/>
            <ac:spMk id="29" creationId="{29D4904E-28B4-4D26-AF2F-B6B99D9DDF74}"/>
          </ac:spMkLst>
        </pc:spChg>
        <pc:spChg chg="add mod">
          <ac:chgData name="Roth, Dan" userId="18da4c67-dd89-43a7-9856-8592f867a23c" providerId="ADAL" clId="{9FAC5781-E1A1-492D-8E15-2AB7BA9377EB}" dt="2021-02-25T05:49:24.916" v="3138" actId="12788"/>
          <ac:spMkLst>
            <pc:docMk/>
            <pc:sldMk cId="1315744714" sldId="1601"/>
            <ac:spMk id="30" creationId="{D9484CA6-178C-441E-9C90-923B63E2F92B}"/>
          </ac:spMkLst>
        </pc:spChg>
        <pc:spChg chg="del">
          <ac:chgData name="Roth, Dan" userId="18da4c67-dd89-43a7-9856-8592f867a23c" providerId="ADAL" clId="{9FAC5781-E1A1-492D-8E15-2AB7BA9377EB}" dt="2021-02-25T05:28:39.872" v="2604" actId="478"/>
          <ac:spMkLst>
            <pc:docMk/>
            <pc:sldMk cId="1315744714" sldId="1601"/>
            <ac:spMk id="31" creationId="{9580B8C0-12CB-4F5C-84F1-E0771563E565}"/>
          </ac:spMkLst>
        </pc:spChg>
        <pc:spChg chg="del">
          <ac:chgData name="Roth, Dan" userId="18da4c67-dd89-43a7-9856-8592f867a23c" providerId="ADAL" clId="{9FAC5781-E1A1-492D-8E15-2AB7BA9377EB}" dt="2021-02-25T05:28:39.872" v="2604" actId="478"/>
          <ac:spMkLst>
            <pc:docMk/>
            <pc:sldMk cId="1315744714" sldId="1601"/>
            <ac:spMk id="32" creationId="{8584B417-6988-43CC-8F6E-85BDE073AAAE}"/>
          </ac:spMkLst>
        </pc:spChg>
        <pc:spChg chg="del">
          <ac:chgData name="Roth, Dan" userId="18da4c67-dd89-43a7-9856-8592f867a23c" providerId="ADAL" clId="{9FAC5781-E1A1-492D-8E15-2AB7BA9377EB}" dt="2021-02-25T05:28:39.872" v="2604" actId="478"/>
          <ac:spMkLst>
            <pc:docMk/>
            <pc:sldMk cId="1315744714" sldId="1601"/>
            <ac:spMk id="33" creationId="{62F71701-F852-4891-9F9A-A58F927F576A}"/>
          </ac:spMkLst>
        </pc:spChg>
        <pc:spChg chg="del">
          <ac:chgData name="Roth, Dan" userId="18da4c67-dd89-43a7-9856-8592f867a23c" providerId="ADAL" clId="{9FAC5781-E1A1-492D-8E15-2AB7BA9377EB}" dt="2021-02-25T05:28:39.872" v="2604" actId="478"/>
          <ac:spMkLst>
            <pc:docMk/>
            <pc:sldMk cId="1315744714" sldId="1601"/>
            <ac:spMk id="34" creationId="{FC03B5AF-16D1-44EA-B7FC-F1C07941F87E}"/>
          </ac:spMkLst>
        </pc:spChg>
        <pc:spChg chg="add mod">
          <ac:chgData name="Roth, Dan" userId="18da4c67-dd89-43a7-9856-8592f867a23c" providerId="ADAL" clId="{9FAC5781-E1A1-492D-8E15-2AB7BA9377EB}" dt="2021-02-25T05:49:55.185" v="3145" actId="1076"/>
          <ac:spMkLst>
            <pc:docMk/>
            <pc:sldMk cId="1315744714" sldId="1601"/>
            <ac:spMk id="37" creationId="{8EAAE491-E973-4FD1-A523-FE296810EFDA}"/>
          </ac:spMkLst>
        </pc:spChg>
        <pc:spChg chg="add mod">
          <ac:chgData name="Roth, Dan" userId="18da4c67-dd89-43a7-9856-8592f867a23c" providerId="ADAL" clId="{9FAC5781-E1A1-492D-8E15-2AB7BA9377EB}" dt="2021-02-25T05:50:55.485" v="3154" actId="1076"/>
          <ac:spMkLst>
            <pc:docMk/>
            <pc:sldMk cId="1315744714" sldId="1601"/>
            <ac:spMk id="38" creationId="{03F53F08-3481-4442-8247-884F8FA1259E}"/>
          </ac:spMkLst>
        </pc:spChg>
        <pc:spChg chg="add mod">
          <ac:chgData name="Roth, Dan" userId="18da4c67-dd89-43a7-9856-8592f867a23c" providerId="ADAL" clId="{9FAC5781-E1A1-492D-8E15-2AB7BA9377EB}" dt="2021-02-25T05:50:59.345" v="3155" actId="1076"/>
          <ac:spMkLst>
            <pc:docMk/>
            <pc:sldMk cId="1315744714" sldId="1601"/>
            <ac:spMk id="39" creationId="{A437EDB4-DEDA-43A7-9195-E53326A02F05}"/>
          </ac:spMkLst>
        </pc:spChg>
        <pc:spChg chg="add mod">
          <ac:chgData name="Roth, Dan" userId="18da4c67-dd89-43a7-9856-8592f867a23c" providerId="ADAL" clId="{9FAC5781-E1A1-492D-8E15-2AB7BA9377EB}" dt="2021-02-25T06:03:53.606" v="3418" actId="1076"/>
          <ac:spMkLst>
            <pc:docMk/>
            <pc:sldMk cId="1315744714" sldId="1601"/>
            <ac:spMk id="40" creationId="{5FE67DB2-CC05-451B-A17B-476EB2C4CC84}"/>
          </ac:spMkLst>
        </pc:spChg>
        <pc:spChg chg="add mod">
          <ac:chgData name="Roth, Dan" userId="18da4c67-dd89-43a7-9856-8592f867a23c" providerId="ADAL" clId="{9FAC5781-E1A1-492D-8E15-2AB7BA9377EB}" dt="2021-02-25T05:50:47.735" v="3153" actId="1076"/>
          <ac:spMkLst>
            <pc:docMk/>
            <pc:sldMk cId="1315744714" sldId="1601"/>
            <ac:spMk id="41" creationId="{AA01084A-D58A-442D-9EEA-1D3EADD43F41}"/>
          </ac:spMkLst>
        </pc:spChg>
        <pc:spChg chg="add del">
          <ac:chgData name="Roth, Dan" userId="18da4c67-dd89-43a7-9856-8592f867a23c" providerId="ADAL" clId="{9FAC5781-E1A1-492D-8E15-2AB7BA9377EB}" dt="2021-02-25T05:59:35.106" v="3160" actId="22"/>
          <ac:spMkLst>
            <pc:docMk/>
            <pc:sldMk cId="1315744714" sldId="1601"/>
            <ac:spMk id="42" creationId="{AD9CCEC1-01FE-4961-B9C9-BD6CD0AF92C2}"/>
          </ac:spMkLst>
        </pc:spChg>
        <pc:spChg chg="add mod">
          <ac:chgData name="Roth, Dan" userId="18da4c67-dd89-43a7-9856-8592f867a23c" providerId="ADAL" clId="{9FAC5781-E1A1-492D-8E15-2AB7BA9377EB}" dt="2021-02-25T06:02:30.917" v="3291" actId="208"/>
          <ac:spMkLst>
            <pc:docMk/>
            <pc:sldMk cId="1315744714" sldId="1601"/>
            <ac:spMk id="43" creationId="{C7FD1305-BBBA-423E-8BC2-36321AE955C5}"/>
          </ac:spMkLst>
        </pc:spChg>
        <pc:spChg chg="add mod">
          <ac:chgData name="Roth, Dan" userId="18da4c67-dd89-43a7-9856-8592f867a23c" providerId="ADAL" clId="{9FAC5781-E1A1-492D-8E15-2AB7BA9377EB}" dt="2021-02-25T06:02:27.375" v="3289" actId="207"/>
          <ac:spMkLst>
            <pc:docMk/>
            <pc:sldMk cId="1315744714" sldId="1601"/>
            <ac:spMk id="44" creationId="{5EDE1225-4F4B-4477-84C3-F702F7536785}"/>
          </ac:spMkLst>
        </pc:spChg>
        <pc:picChg chg="del">
          <ac:chgData name="Roth, Dan" userId="18da4c67-dd89-43a7-9856-8592f867a23c" providerId="ADAL" clId="{9FAC5781-E1A1-492D-8E15-2AB7BA9377EB}" dt="2021-02-25T05:28:39.872" v="2604" actId="478"/>
          <ac:picMkLst>
            <pc:docMk/>
            <pc:sldMk cId="1315744714" sldId="1601"/>
            <ac:picMk id="10" creationId="{CB8C386C-05E8-454E-A8AA-F0C0F1B3649C}"/>
          </ac:picMkLst>
        </pc:picChg>
        <pc:picChg chg="add del">
          <ac:chgData name="Roth, Dan" userId="18da4c67-dd89-43a7-9856-8592f867a23c" providerId="ADAL" clId="{9FAC5781-E1A1-492D-8E15-2AB7BA9377EB}" dt="2021-02-25T06:07:30.277" v="3430" actId="22"/>
          <ac:picMkLst>
            <pc:docMk/>
            <pc:sldMk cId="1315744714" sldId="1601"/>
            <ac:picMk id="13" creationId="{7BF9A4BF-3E6E-401B-BEE7-50B5C80512C0}"/>
          </ac:picMkLst>
        </pc:picChg>
        <pc:picChg chg="del">
          <ac:chgData name="Roth, Dan" userId="18da4c67-dd89-43a7-9856-8592f867a23c" providerId="ADAL" clId="{9FAC5781-E1A1-492D-8E15-2AB7BA9377EB}" dt="2021-02-25T05:28:39.872" v="2604" actId="478"/>
          <ac:picMkLst>
            <pc:docMk/>
            <pc:sldMk cId="1315744714" sldId="1601"/>
            <ac:picMk id="16" creationId="{1433D736-DE04-4C36-A20E-29863DDC4472}"/>
          </ac:picMkLst>
        </pc:picChg>
        <pc:picChg chg="del">
          <ac:chgData name="Roth, Dan" userId="18da4c67-dd89-43a7-9856-8592f867a23c" providerId="ADAL" clId="{9FAC5781-E1A1-492D-8E15-2AB7BA9377EB}" dt="2021-02-25T05:28:39.872" v="2604" actId="478"/>
          <ac:picMkLst>
            <pc:docMk/>
            <pc:sldMk cId="1315744714" sldId="1601"/>
            <ac:picMk id="26" creationId="{408489F7-97BC-4C84-ACC1-F79A7A2F62A6}"/>
          </ac:picMkLst>
        </pc:picChg>
        <pc:picChg chg="del">
          <ac:chgData name="Roth, Dan" userId="18da4c67-dd89-43a7-9856-8592f867a23c" providerId="ADAL" clId="{9FAC5781-E1A1-492D-8E15-2AB7BA9377EB}" dt="2021-02-25T05:28:39.872" v="2604" actId="478"/>
          <ac:picMkLst>
            <pc:docMk/>
            <pc:sldMk cId="1315744714" sldId="1601"/>
            <ac:picMk id="35" creationId="{36C3CF8E-C0A5-40B9-9B9F-0A8E74F8E075}"/>
          </ac:picMkLst>
        </pc:picChg>
        <pc:picChg chg="del">
          <ac:chgData name="Roth, Dan" userId="18da4c67-dd89-43a7-9856-8592f867a23c" providerId="ADAL" clId="{9FAC5781-E1A1-492D-8E15-2AB7BA9377EB}" dt="2021-02-25T05:28:39.872" v="2604" actId="478"/>
          <ac:picMkLst>
            <pc:docMk/>
            <pc:sldMk cId="1315744714" sldId="1601"/>
            <ac:picMk id="36" creationId="{58087422-D6EC-4F8B-91B2-4E1F52CCF9B9}"/>
          </ac:picMkLst>
        </pc:picChg>
        <pc:picChg chg="del">
          <ac:chgData name="Roth, Dan" userId="18da4c67-dd89-43a7-9856-8592f867a23c" providerId="ADAL" clId="{9FAC5781-E1A1-492D-8E15-2AB7BA9377EB}" dt="2021-02-25T05:28:39.872" v="2604" actId="478"/>
          <ac:picMkLst>
            <pc:docMk/>
            <pc:sldMk cId="1315744714" sldId="1601"/>
            <ac:picMk id="2052" creationId="{DFC94601-8D9E-4A38-ACDF-D2B500BFE698}"/>
          </ac:picMkLst>
        </pc:picChg>
      </pc:sldChg>
      <pc:sldChg chg="add">
        <pc:chgData name="Roth, Dan" userId="18da4c67-dd89-43a7-9856-8592f867a23c" providerId="ADAL" clId="{9FAC5781-E1A1-492D-8E15-2AB7BA9377EB}" dt="2021-02-25T06:36:58.856" v="3896"/>
        <pc:sldMkLst>
          <pc:docMk/>
          <pc:sldMk cId="3589271269" sldId="1601"/>
        </pc:sldMkLst>
      </pc:sldChg>
      <pc:sldChg chg="modSp add del mod">
        <pc:chgData name="Roth, Dan" userId="18da4c67-dd89-43a7-9856-8592f867a23c" providerId="ADAL" clId="{9FAC5781-E1A1-492D-8E15-2AB7BA9377EB}" dt="2021-02-25T06:07:29.108" v="3429"/>
        <pc:sldMkLst>
          <pc:docMk/>
          <pc:sldMk cId="110347442" sldId="1602"/>
        </pc:sldMkLst>
        <pc:picChg chg="mod">
          <ac:chgData name="Roth, Dan" userId="18da4c67-dd89-43a7-9856-8592f867a23c" providerId="ADAL" clId="{9FAC5781-E1A1-492D-8E15-2AB7BA9377EB}" dt="2021-02-25T06:07:28.437" v="3428" actId="14100"/>
          <ac:picMkLst>
            <pc:docMk/>
            <pc:sldMk cId="110347442" sldId="1602"/>
            <ac:picMk id="13" creationId="{7BF9A4BF-3E6E-401B-BEE7-50B5C80512C0}"/>
          </ac:picMkLst>
        </pc:picChg>
      </pc:sldChg>
      <pc:sldChg chg="addSp delSp modSp add mod modAnim">
        <pc:chgData name="Roth, Dan" userId="18da4c67-dd89-43a7-9856-8592f867a23c" providerId="ADAL" clId="{9FAC5781-E1A1-492D-8E15-2AB7BA9377EB}" dt="2021-02-25T15:31:39.782" v="5543" actId="20577"/>
        <pc:sldMkLst>
          <pc:docMk/>
          <pc:sldMk cId="3354560121" sldId="1602"/>
        </pc:sldMkLst>
        <pc:spChg chg="add mod">
          <ac:chgData name="Roth, Dan" userId="18da4c67-dd89-43a7-9856-8592f867a23c" providerId="ADAL" clId="{9FAC5781-E1A1-492D-8E15-2AB7BA9377EB}" dt="2021-02-25T06:24:13.584" v="3720" actId="1035"/>
          <ac:spMkLst>
            <pc:docMk/>
            <pc:sldMk cId="3354560121" sldId="1602"/>
            <ac:spMk id="3" creationId="{EEE59766-6337-4D1A-9B00-2833F61424B7}"/>
          </ac:spMkLst>
        </pc:spChg>
        <pc:spChg chg="add mod">
          <ac:chgData name="Roth, Dan" userId="18da4c67-dd89-43a7-9856-8592f867a23c" providerId="ADAL" clId="{9FAC5781-E1A1-492D-8E15-2AB7BA9377EB}" dt="2021-02-25T06:24:04.780" v="3668" actId="14100"/>
          <ac:spMkLst>
            <pc:docMk/>
            <pc:sldMk cId="3354560121" sldId="1602"/>
            <ac:spMk id="20" creationId="{1EDA4FFC-0D5F-405B-9CBC-5F57F9420809}"/>
          </ac:spMkLst>
        </pc:spChg>
        <pc:spChg chg="del">
          <ac:chgData name="Roth, Dan" userId="18da4c67-dd89-43a7-9856-8592f867a23c" providerId="ADAL" clId="{9FAC5781-E1A1-492D-8E15-2AB7BA9377EB}" dt="2021-02-25T06:08:33.523" v="3433" actId="478"/>
          <ac:spMkLst>
            <pc:docMk/>
            <pc:sldMk cId="3354560121" sldId="1602"/>
            <ac:spMk id="23" creationId="{7FD5D798-3F76-4B7C-A0CA-442702D9F0E4}"/>
          </ac:spMkLst>
        </pc:spChg>
        <pc:spChg chg="add mod">
          <ac:chgData name="Roth, Dan" userId="18da4c67-dd89-43a7-9856-8592f867a23c" providerId="ADAL" clId="{9FAC5781-E1A1-492D-8E15-2AB7BA9377EB}" dt="2021-02-25T06:24:01.174" v="3667" actId="14100"/>
          <ac:spMkLst>
            <pc:docMk/>
            <pc:sldMk cId="3354560121" sldId="1602"/>
            <ac:spMk id="24" creationId="{30355A06-4393-465B-BE2C-7E0AAB832EEA}"/>
          </ac:spMkLst>
        </pc:spChg>
        <pc:spChg chg="del">
          <ac:chgData name="Roth, Dan" userId="18da4c67-dd89-43a7-9856-8592f867a23c" providerId="ADAL" clId="{9FAC5781-E1A1-492D-8E15-2AB7BA9377EB}" dt="2021-02-25T06:08:33.523" v="3433" actId="478"/>
          <ac:spMkLst>
            <pc:docMk/>
            <pc:sldMk cId="3354560121" sldId="1602"/>
            <ac:spMk id="25" creationId="{16E43E5B-FF52-4B1A-B995-5B4D76D855CC}"/>
          </ac:spMkLst>
        </pc:spChg>
        <pc:spChg chg="add mod">
          <ac:chgData name="Roth, Dan" userId="18da4c67-dd89-43a7-9856-8592f867a23c" providerId="ADAL" clId="{9FAC5781-E1A1-492D-8E15-2AB7BA9377EB}" dt="2021-02-25T06:24:13.584" v="3720" actId="1035"/>
          <ac:spMkLst>
            <pc:docMk/>
            <pc:sldMk cId="3354560121" sldId="1602"/>
            <ac:spMk id="26" creationId="{8895CA78-4A06-4CDD-86F6-89EC7C113479}"/>
          </ac:spMkLst>
        </pc:spChg>
        <pc:spChg chg="add mod">
          <ac:chgData name="Roth, Dan" userId="18da4c67-dd89-43a7-9856-8592f867a23c" providerId="ADAL" clId="{9FAC5781-E1A1-492D-8E15-2AB7BA9377EB}" dt="2021-02-25T15:31:39.782" v="5543" actId="20577"/>
          <ac:spMkLst>
            <pc:docMk/>
            <pc:sldMk cId="3354560121" sldId="1602"/>
            <ac:spMk id="27" creationId="{E10209B5-6A52-4CDF-9F58-4A8F899C6B7B}"/>
          </ac:spMkLst>
        </pc:spChg>
        <pc:spChg chg="add mod">
          <ac:chgData name="Roth, Dan" userId="18da4c67-dd89-43a7-9856-8592f867a23c" providerId="ADAL" clId="{9FAC5781-E1A1-492D-8E15-2AB7BA9377EB}" dt="2021-02-25T06:44:20.598" v="3939" actId="20577"/>
          <ac:spMkLst>
            <pc:docMk/>
            <pc:sldMk cId="3354560121" sldId="1602"/>
            <ac:spMk id="28" creationId="{031BE7F6-53E6-4F37-BB49-644B51FAA693}"/>
          </ac:spMkLst>
        </pc:spChg>
        <pc:spChg chg="del">
          <ac:chgData name="Roth, Dan" userId="18da4c67-dd89-43a7-9856-8592f867a23c" providerId="ADAL" clId="{9FAC5781-E1A1-492D-8E15-2AB7BA9377EB}" dt="2021-02-25T06:08:33.523" v="3433" actId="478"/>
          <ac:spMkLst>
            <pc:docMk/>
            <pc:sldMk cId="3354560121" sldId="1602"/>
            <ac:spMk id="29" creationId="{29D4904E-28B4-4D26-AF2F-B6B99D9DDF74}"/>
          </ac:spMkLst>
        </pc:spChg>
        <pc:spChg chg="del">
          <ac:chgData name="Roth, Dan" userId="18da4c67-dd89-43a7-9856-8592f867a23c" providerId="ADAL" clId="{9FAC5781-E1A1-492D-8E15-2AB7BA9377EB}" dt="2021-02-25T06:08:33.523" v="3433" actId="478"/>
          <ac:spMkLst>
            <pc:docMk/>
            <pc:sldMk cId="3354560121" sldId="1602"/>
            <ac:spMk id="30" creationId="{D9484CA6-178C-441E-9C90-923B63E2F92B}"/>
          </ac:spMkLst>
        </pc:spChg>
        <pc:spChg chg="del">
          <ac:chgData name="Roth, Dan" userId="18da4c67-dd89-43a7-9856-8592f867a23c" providerId="ADAL" clId="{9FAC5781-E1A1-492D-8E15-2AB7BA9377EB}" dt="2021-02-25T06:08:33.523" v="3433" actId="478"/>
          <ac:spMkLst>
            <pc:docMk/>
            <pc:sldMk cId="3354560121" sldId="1602"/>
            <ac:spMk id="37" creationId="{8EAAE491-E973-4FD1-A523-FE296810EFDA}"/>
          </ac:spMkLst>
        </pc:spChg>
        <pc:spChg chg="del">
          <ac:chgData name="Roth, Dan" userId="18da4c67-dd89-43a7-9856-8592f867a23c" providerId="ADAL" clId="{9FAC5781-E1A1-492D-8E15-2AB7BA9377EB}" dt="2021-02-25T06:08:33.523" v="3433" actId="478"/>
          <ac:spMkLst>
            <pc:docMk/>
            <pc:sldMk cId="3354560121" sldId="1602"/>
            <ac:spMk id="38" creationId="{03F53F08-3481-4442-8247-884F8FA1259E}"/>
          </ac:spMkLst>
        </pc:spChg>
        <pc:spChg chg="del">
          <ac:chgData name="Roth, Dan" userId="18da4c67-dd89-43a7-9856-8592f867a23c" providerId="ADAL" clId="{9FAC5781-E1A1-492D-8E15-2AB7BA9377EB}" dt="2021-02-25T06:08:33.523" v="3433" actId="478"/>
          <ac:spMkLst>
            <pc:docMk/>
            <pc:sldMk cId="3354560121" sldId="1602"/>
            <ac:spMk id="39" creationId="{A437EDB4-DEDA-43A7-9195-E53326A02F05}"/>
          </ac:spMkLst>
        </pc:spChg>
        <pc:spChg chg="del">
          <ac:chgData name="Roth, Dan" userId="18da4c67-dd89-43a7-9856-8592f867a23c" providerId="ADAL" clId="{9FAC5781-E1A1-492D-8E15-2AB7BA9377EB}" dt="2021-02-25T06:08:33.523" v="3433" actId="478"/>
          <ac:spMkLst>
            <pc:docMk/>
            <pc:sldMk cId="3354560121" sldId="1602"/>
            <ac:spMk id="40" creationId="{5FE67DB2-CC05-451B-A17B-476EB2C4CC84}"/>
          </ac:spMkLst>
        </pc:spChg>
        <pc:spChg chg="del">
          <ac:chgData name="Roth, Dan" userId="18da4c67-dd89-43a7-9856-8592f867a23c" providerId="ADAL" clId="{9FAC5781-E1A1-492D-8E15-2AB7BA9377EB}" dt="2021-02-25T06:08:33.523" v="3433" actId="478"/>
          <ac:spMkLst>
            <pc:docMk/>
            <pc:sldMk cId="3354560121" sldId="1602"/>
            <ac:spMk id="41" creationId="{AA01084A-D58A-442D-9EEA-1D3EADD43F41}"/>
          </ac:spMkLst>
        </pc:spChg>
        <pc:spChg chg="del">
          <ac:chgData name="Roth, Dan" userId="18da4c67-dd89-43a7-9856-8592f867a23c" providerId="ADAL" clId="{9FAC5781-E1A1-492D-8E15-2AB7BA9377EB}" dt="2021-02-25T06:08:33.523" v="3433" actId="478"/>
          <ac:spMkLst>
            <pc:docMk/>
            <pc:sldMk cId="3354560121" sldId="1602"/>
            <ac:spMk id="43" creationId="{C7FD1305-BBBA-423E-8BC2-36321AE955C5}"/>
          </ac:spMkLst>
        </pc:spChg>
        <pc:spChg chg="del">
          <ac:chgData name="Roth, Dan" userId="18da4c67-dd89-43a7-9856-8592f867a23c" providerId="ADAL" clId="{9FAC5781-E1A1-492D-8E15-2AB7BA9377EB}" dt="2021-02-25T06:08:33.523" v="3433" actId="478"/>
          <ac:spMkLst>
            <pc:docMk/>
            <pc:sldMk cId="3354560121" sldId="1602"/>
            <ac:spMk id="44" creationId="{5EDE1225-4F4B-4477-84C3-F702F7536785}"/>
          </ac:spMkLst>
        </pc:spChg>
        <pc:picChg chg="mod">
          <ac:chgData name="Roth, Dan" userId="18da4c67-dd89-43a7-9856-8592f867a23c" providerId="ADAL" clId="{9FAC5781-E1A1-492D-8E15-2AB7BA9377EB}" dt="2021-02-25T06:08:57.172" v="3441" actId="1076"/>
          <ac:picMkLst>
            <pc:docMk/>
            <pc:sldMk cId="3354560121" sldId="1602"/>
            <ac:picMk id="13" creationId="{7BF9A4BF-3E6E-401B-BEE7-50B5C80512C0}"/>
          </ac:picMkLst>
        </pc:picChg>
      </pc:sldChg>
      <pc:sldMasterChg chg="modSp mod modSldLayout">
        <pc:chgData name="Roth, Dan" userId="18da4c67-dd89-43a7-9856-8592f867a23c" providerId="ADAL" clId="{9FAC5781-E1A1-492D-8E15-2AB7BA9377EB}" dt="2021-02-25T04:10:21.304" v="1289" actId="1076"/>
        <pc:sldMasterMkLst>
          <pc:docMk/>
          <pc:sldMasterMk cId="139450675" sldId="2147483660"/>
        </pc:sldMasterMkLst>
        <pc:spChg chg="mod">
          <ac:chgData name="Roth, Dan" userId="18da4c67-dd89-43a7-9856-8592f867a23c" providerId="ADAL" clId="{9FAC5781-E1A1-492D-8E15-2AB7BA9377EB}" dt="2021-02-24T04:49:14.861" v="75"/>
          <ac:spMkLst>
            <pc:docMk/>
            <pc:sldMasterMk cId="139450675" sldId="2147483660"/>
            <ac:spMk id="1029" creationId="{00000000-0000-0000-0000-000000000000}"/>
          </ac:spMkLst>
        </pc:spChg>
        <pc:sldLayoutChg chg="modSp mod">
          <pc:chgData name="Roth, Dan" userId="18da4c67-dd89-43a7-9856-8592f867a23c" providerId="ADAL" clId="{9FAC5781-E1A1-492D-8E15-2AB7BA9377EB}" dt="2021-02-24T05:06:47.045" v="221"/>
          <pc:sldLayoutMkLst>
            <pc:docMk/>
            <pc:sldMasterMk cId="139450675" sldId="2147483660"/>
            <pc:sldLayoutMk cId="739961724" sldId="2147483662"/>
          </pc:sldLayoutMkLst>
          <pc:spChg chg="mod">
            <ac:chgData name="Roth, Dan" userId="18da4c67-dd89-43a7-9856-8592f867a23c" providerId="ADAL" clId="{9FAC5781-E1A1-492D-8E15-2AB7BA9377EB}" dt="2021-02-24T05:06:47.045" v="221"/>
            <ac:spMkLst>
              <pc:docMk/>
              <pc:sldMasterMk cId="139450675" sldId="2147483660"/>
              <pc:sldLayoutMk cId="739961724" sldId="2147483662"/>
              <ac:spMk id="3" creationId="{00000000-0000-0000-0000-000000000000}"/>
            </ac:spMkLst>
          </pc:spChg>
        </pc:sldLayoutChg>
        <pc:sldLayoutChg chg="modSp mod">
          <pc:chgData name="Roth, Dan" userId="18da4c67-dd89-43a7-9856-8592f867a23c" providerId="ADAL" clId="{9FAC5781-E1A1-492D-8E15-2AB7BA9377EB}" dt="2021-02-25T04:09:51.039" v="1288"/>
          <pc:sldLayoutMkLst>
            <pc:docMk/>
            <pc:sldMasterMk cId="139450675" sldId="2147483660"/>
            <pc:sldLayoutMk cId="458895491" sldId="2147483663"/>
          </pc:sldLayoutMkLst>
          <pc:spChg chg="mod">
            <ac:chgData name="Roth, Dan" userId="18da4c67-dd89-43a7-9856-8592f867a23c" providerId="ADAL" clId="{9FAC5781-E1A1-492D-8E15-2AB7BA9377EB}" dt="2021-02-25T04:09:47.398" v="1287"/>
            <ac:spMkLst>
              <pc:docMk/>
              <pc:sldMasterMk cId="139450675" sldId="2147483660"/>
              <pc:sldLayoutMk cId="458895491" sldId="2147483663"/>
              <ac:spMk id="3" creationId="{00000000-0000-0000-0000-000000000000}"/>
            </ac:spMkLst>
          </pc:spChg>
          <pc:spChg chg="mod">
            <ac:chgData name="Roth, Dan" userId="18da4c67-dd89-43a7-9856-8592f867a23c" providerId="ADAL" clId="{9FAC5781-E1A1-492D-8E15-2AB7BA9377EB}" dt="2021-02-25T04:09:51.039" v="1288"/>
            <ac:spMkLst>
              <pc:docMk/>
              <pc:sldMasterMk cId="139450675" sldId="2147483660"/>
              <pc:sldLayoutMk cId="458895491" sldId="2147483663"/>
              <ac:spMk id="4" creationId="{00000000-0000-0000-0000-000000000000}"/>
            </ac:spMkLst>
          </pc:spChg>
        </pc:sldLayoutChg>
        <pc:sldLayoutChg chg="modSp">
          <pc:chgData name="Roth, Dan" userId="18da4c67-dd89-43a7-9856-8592f867a23c" providerId="ADAL" clId="{9FAC5781-E1A1-492D-8E15-2AB7BA9377EB}" dt="2021-02-25T04:10:21.304" v="1289" actId="1076"/>
          <pc:sldLayoutMkLst>
            <pc:docMk/>
            <pc:sldMasterMk cId="139450675" sldId="2147483660"/>
            <pc:sldLayoutMk cId="4010740295" sldId="2147483670"/>
          </pc:sldLayoutMkLst>
          <pc:spChg chg="mod">
            <ac:chgData name="Roth, Dan" userId="18da4c67-dd89-43a7-9856-8592f867a23c" providerId="ADAL" clId="{9FAC5781-E1A1-492D-8E15-2AB7BA9377EB}" dt="2021-02-25T04:10:21.304" v="1289" actId="1076"/>
            <ac:spMkLst>
              <pc:docMk/>
              <pc:sldMasterMk cId="139450675" sldId="2147483660"/>
              <pc:sldLayoutMk cId="4010740295" sldId="2147483670"/>
              <ac:spMk id="60" creationId="{00000000-0000-0000-0000-000000000000}"/>
            </ac:spMkLst>
          </pc:spChg>
        </pc:sldLayoutChg>
      </pc:sldMasterChg>
      <pc:sldMasterChg chg="del delSldLayout">
        <pc:chgData name="Roth, Dan" userId="18da4c67-dd89-43a7-9856-8592f867a23c" providerId="ADAL" clId="{9FAC5781-E1A1-492D-8E15-2AB7BA9377EB}" dt="2021-02-24T04:50:01.061" v="85" actId="2696"/>
        <pc:sldMasterMkLst>
          <pc:docMk/>
          <pc:sldMasterMk cId="54577304" sldId="2147483679"/>
        </pc:sldMasterMkLst>
        <pc:sldLayoutChg chg="del">
          <pc:chgData name="Roth, Dan" userId="18da4c67-dd89-43a7-9856-8592f867a23c" providerId="ADAL" clId="{9FAC5781-E1A1-492D-8E15-2AB7BA9377EB}" dt="2021-02-24T04:50:01.038" v="76" actId="2696"/>
          <pc:sldLayoutMkLst>
            <pc:docMk/>
            <pc:sldMasterMk cId="54577304" sldId="2147483679"/>
            <pc:sldLayoutMk cId="3643525176" sldId="2147483680"/>
          </pc:sldLayoutMkLst>
        </pc:sldLayoutChg>
        <pc:sldLayoutChg chg="del">
          <pc:chgData name="Roth, Dan" userId="18da4c67-dd89-43a7-9856-8592f867a23c" providerId="ADAL" clId="{9FAC5781-E1A1-492D-8E15-2AB7BA9377EB}" dt="2021-02-24T04:50:01.040" v="77" actId="2696"/>
          <pc:sldLayoutMkLst>
            <pc:docMk/>
            <pc:sldMasterMk cId="54577304" sldId="2147483679"/>
            <pc:sldLayoutMk cId="2438208728" sldId="2147483681"/>
          </pc:sldLayoutMkLst>
        </pc:sldLayoutChg>
        <pc:sldLayoutChg chg="del">
          <pc:chgData name="Roth, Dan" userId="18da4c67-dd89-43a7-9856-8592f867a23c" providerId="ADAL" clId="{9FAC5781-E1A1-492D-8E15-2AB7BA9377EB}" dt="2021-02-24T04:50:01.042" v="78" actId="2696"/>
          <pc:sldLayoutMkLst>
            <pc:docMk/>
            <pc:sldMasterMk cId="54577304" sldId="2147483679"/>
            <pc:sldLayoutMk cId="2720507653" sldId="2147483682"/>
          </pc:sldLayoutMkLst>
        </pc:sldLayoutChg>
        <pc:sldLayoutChg chg="del">
          <pc:chgData name="Roth, Dan" userId="18da4c67-dd89-43a7-9856-8592f867a23c" providerId="ADAL" clId="{9FAC5781-E1A1-492D-8E15-2AB7BA9377EB}" dt="2021-02-24T04:50:01.045" v="79" actId="2696"/>
          <pc:sldLayoutMkLst>
            <pc:docMk/>
            <pc:sldMasterMk cId="54577304" sldId="2147483679"/>
            <pc:sldLayoutMk cId="3054176956" sldId="2147483683"/>
          </pc:sldLayoutMkLst>
        </pc:sldLayoutChg>
        <pc:sldLayoutChg chg="del">
          <pc:chgData name="Roth, Dan" userId="18da4c67-dd89-43a7-9856-8592f867a23c" providerId="ADAL" clId="{9FAC5781-E1A1-492D-8E15-2AB7BA9377EB}" dt="2021-02-24T04:50:01.047" v="80" actId="2696"/>
          <pc:sldLayoutMkLst>
            <pc:docMk/>
            <pc:sldMasterMk cId="54577304" sldId="2147483679"/>
            <pc:sldLayoutMk cId="3882523368" sldId="2147483684"/>
          </pc:sldLayoutMkLst>
        </pc:sldLayoutChg>
        <pc:sldLayoutChg chg="del">
          <pc:chgData name="Roth, Dan" userId="18da4c67-dd89-43a7-9856-8592f867a23c" providerId="ADAL" clId="{9FAC5781-E1A1-492D-8E15-2AB7BA9377EB}" dt="2021-02-24T04:50:01.049" v="81" actId="2696"/>
          <pc:sldLayoutMkLst>
            <pc:docMk/>
            <pc:sldMasterMk cId="54577304" sldId="2147483679"/>
            <pc:sldLayoutMk cId="3084283111" sldId="2147483685"/>
          </pc:sldLayoutMkLst>
        </pc:sldLayoutChg>
        <pc:sldLayoutChg chg="del">
          <pc:chgData name="Roth, Dan" userId="18da4c67-dd89-43a7-9856-8592f867a23c" providerId="ADAL" clId="{9FAC5781-E1A1-492D-8E15-2AB7BA9377EB}" dt="2021-02-24T04:50:01.050" v="82" actId="2696"/>
          <pc:sldLayoutMkLst>
            <pc:docMk/>
            <pc:sldMasterMk cId="54577304" sldId="2147483679"/>
            <pc:sldLayoutMk cId="3372853873" sldId="2147483686"/>
          </pc:sldLayoutMkLst>
        </pc:sldLayoutChg>
        <pc:sldLayoutChg chg="del">
          <pc:chgData name="Roth, Dan" userId="18da4c67-dd89-43a7-9856-8592f867a23c" providerId="ADAL" clId="{9FAC5781-E1A1-492D-8E15-2AB7BA9377EB}" dt="2021-02-24T04:50:01.052" v="83" actId="2696"/>
          <pc:sldLayoutMkLst>
            <pc:docMk/>
            <pc:sldMasterMk cId="54577304" sldId="2147483679"/>
            <pc:sldLayoutMk cId="1460663765" sldId="2147483687"/>
          </pc:sldLayoutMkLst>
        </pc:sldLayoutChg>
        <pc:sldLayoutChg chg="del">
          <pc:chgData name="Roth, Dan" userId="18da4c67-dd89-43a7-9856-8592f867a23c" providerId="ADAL" clId="{9FAC5781-E1A1-492D-8E15-2AB7BA9377EB}" dt="2021-02-24T04:50:01.054" v="84" actId="2696"/>
          <pc:sldLayoutMkLst>
            <pc:docMk/>
            <pc:sldMasterMk cId="54577304" sldId="2147483679"/>
            <pc:sldLayoutMk cId="1868808351" sldId="2147483688"/>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200">
                <a:solidFill>
                  <a:schemeClr val="tx1"/>
                </a:solidFill>
                <a:latin typeface="Arial" panose="020B0604020202020204" pitchFamily="34" charset="0"/>
                <a:cs typeface="Arial" panose="020B0604020202020204" pitchFamily="34" charset="0"/>
              </a:rPr>
              <a:t>After “grant”</a:t>
            </a:r>
          </a:p>
        </c:rich>
      </c:tx>
      <c:layout>
        <c:manualLayout>
          <c:xMode val="edge"/>
          <c:yMode val="edge"/>
          <c:x val="0.33328910836612802"/>
          <c:y val="2.5855803338452499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After "bomb"</c:v>
                </c:pt>
              </c:strCache>
            </c:strRef>
          </c:tx>
          <c:spPr>
            <a:solidFill>
              <a:srgbClr val="665E8A"/>
            </a:solidFill>
            <a:ln>
              <a:noFill/>
            </a:ln>
            <a:effectLst/>
          </c:spPr>
          <c:invertIfNegative val="0"/>
          <c:cat>
            <c:strRef>
              <c:f>Sheet1!$A$2:$A$8</c:f>
              <c:strCache>
                <c:ptCount val="7"/>
                <c:pt idx="0">
                  <c:v>use</c:v>
                </c:pt>
                <c:pt idx="1">
                  <c:v>pay</c:v>
                </c:pt>
                <c:pt idx="2">
                  <c:v>include</c:v>
                </c:pt>
                <c:pt idx="3">
                  <c:v>leave</c:v>
                </c:pt>
                <c:pt idx="4">
                  <c:v>speak</c:v>
                </c:pt>
                <c:pt idx="5">
                  <c:v>help</c:v>
                </c:pt>
                <c:pt idx="6">
                  <c:v>work</c:v>
                </c:pt>
              </c:strCache>
            </c:strRef>
          </c:cat>
          <c:val>
            <c:numRef>
              <c:f>Sheet1!$B$2:$B$8</c:f>
              <c:numCache>
                <c:formatCode>General</c:formatCode>
                <c:ptCount val="7"/>
                <c:pt idx="0">
                  <c:v>5.1436105730303776</c:v>
                </c:pt>
                <c:pt idx="1">
                  <c:v>4.0867714384640701</c:v>
                </c:pt>
                <c:pt idx="2">
                  <c:v>3.5175167749121301</c:v>
                </c:pt>
                <c:pt idx="3">
                  <c:v>3.3459654574712721</c:v>
                </c:pt>
                <c:pt idx="4">
                  <c:v>3.2470772336105869</c:v>
                </c:pt>
                <c:pt idx="5">
                  <c:v>2.9676051447809439</c:v>
                </c:pt>
                <c:pt idx="6">
                  <c:v>2.879899158088242</c:v>
                </c:pt>
              </c:numCache>
            </c:numRef>
          </c:val>
          <c:extLst>
            <c:ext xmlns:c16="http://schemas.microsoft.com/office/drawing/2014/chart" uri="{C3380CC4-5D6E-409C-BE32-E72D297353CC}">
              <c16:uniqueId val="{00000000-6753-4F9D-9940-49A87F684650}"/>
            </c:ext>
          </c:extLst>
        </c:ser>
        <c:dLbls>
          <c:showLegendKey val="0"/>
          <c:showVal val="0"/>
          <c:showCatName val="0"/>
          <c:showSerName val="0"/>
          <c:showPercent val="0"/>
          <c:showBubbleSize val="0"/>
        </c:dLbls>
        <c:gapWidth val="15"/>
        <c:overlap val="-19"/>
        <c:axId val="-1916632784"/>
        <c:axId val="-1898747152"/>
      </c:barChart>
      <c:catAx>
        <c:axId val="-191663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98747152"/>
        <c:crosses val="autoZero"/>
        <c:auto val="1"/>
        <c:lblAlgn val="ctr"/>
        <c:lblOffset val="100"/>
        <c:noMultiLvlLbl val="0"/>
      </c:catAx>
      <c:valAx>
        <c:axId val="-1898747152"/>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r>
                  <a:rPr lang="en-US" sz="900">
                    <a:latin typeface="Arial" panose="020B0604020202020204" pitchFamily="34" charset="0"/>
                    <a:cs typeface="Arial" panose="020B0604020202020204" pitchFamily="34" charset="0"/>
                  </a:rPr>
                  <a: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solidFill>
                <a:latin typeface="+mj-lt"/>
                <a:ea typeface="+mn-ea"/>
                <a:cs typeface="Times New Roman" panose="02020603050405020304" pitchFamily="18" charset="0"/>
              </a:defRPr>
            </a:pPr>
            <a:endParaRPr lang="en-US"/>
          </a:p>
        </c:txPr>
        <c:crossAx val="-191663278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200" dirty="0">
                <a:solidFill>
                  <a:schemeClr val="tx1"/>
                </a:solidFill>
                <a:latin typeface="Arial" panose="020B0604020202020204" pitchFamily="34" charset="0"/>
                <a:cs typeface="Arial" panose="020B0604020202020204" pitchFamily="34" charset="0"/>
              </a:rPr>
              <a:t>Before “grant”</a:t>
            </a:r>
          </a:p>
        </c:rich>
      </c:tx>
      <c:layout>
        <c:manualLayout>
          <c:xMode val="edge"/>
          <c:yMode val="edge"/>
          <c:x val="0.307973241293372"/>
          <c:y val="2.7252059014655699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Before "mourn"</c:v>
                </c:pt>
              </c:strCache>
            </c:strRef>
          </c:tx>
          <c:spPr>
            <a:solidFill>
              <a:srgbClr val="665E8A"/>
            </a:solidFill>
            <a:ln>
              <a:noFill/>
            </a:ln>
            <a:effectLst/>
          </c:spPr>
          <c:invertIfNegative val="0"/>
          <c:cat>
            <c:strRef>
              <c:f>Sheet1!$A$2:$A$8</c:f>
              <c:strCache>
                <c:ptCount val="7"/>
                <c:pt idx="0">
                  <c:v>seek</c:v>
                </c:pt>
                <c:pt idx="1">
                  <c:v>know</c:v>
                </c:pt>
                <c:pt idx="2">
                  <c:v>need</c:v>
                </c:pt>
                <c:pt idx="3">
                  <c:v>zone</c:v>
                </c:pt>
                <c:pt idx="4">
                  <c:v>request</c:v>
                </c:pt>
                <c:pt idx="5">
                  <c:v>involve</c:v>
                </c:pt>
                <c:pt idx="6">
                  <c:v>write</c:v>
                </c:pt>
              </c:strCache>
            </c:strRef>
          </c:cat>
          <c:val>
            <c:numRef>
              <c:f>Sheet1!$B$2:$B$8</c:f>
              <c:numCache>
                <c:formatCode>General</c:formatCode>
                <c:ptCount val="7"/>
                <c:pt idx="0">
                  <c:v>4.7958707102964206</c:v>
                </c:pt>
                <c:pt idx="1">
                  <c:v>2.9974300723258311</c:v>
                </c:pt>
                <c:pt idx="2">
                  <c:v>2.3578620064902331</c:v>
                </c:pt>
                <c:pt idx="3">
                  <c:v>1.989245217265162</c:v>
                </c:pt>
                <c:pt idx="4">
                  <c:v>1.989245217265162</c:v>
                </c:pt>
                <c:pt idx="5">
                  <c:v>1.989245217265162</c:v>
                </c:pt>
                <c:pt idx="6">
                  <c:v>1.9112457966326371</c:v>
                </c:pt>
              </c:numCache>
            </c:numRef>
          </c:val>
          <c:extLst>
            <c:ext xmlns:c16="http://schemas.microsoft.com/office/drawing/2014/chart" uri="{C3380CC4-5D6E-409C-BE32-E72D297353CC}">
              <c16:uniqueId val="{00000000-4E28-4560-83A1-4555CA6472B0}"/>
            </c:ext>
          </c:extLst>
        </c:ser>
        <c:dLbls>
          <c:showLegendKey val="0"/>
          <c:showVal val="0"/>
          <c:showCatName val="0"/>
          <c:showSerName val="0"/>
          <c:showPercent val="0"/>
          <c:showBubbleSize val="0"/>
        </c:dLbls>
        <c:gapWidth val="15"/>
        <c:overlap val="-19"/>
        <c:axId val="-1948643168"/>
        <c:axId val="-1900461616"/>
      </c:barChart>
      <c:catAx>
        <c:axId val="-194864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00461616"/>
        <c:crosses val="autoZero"/>
        <c:auto val="1"/>
        <c:lblAlgn val="ctr"/>
        <c:lblOffset val="100"/>
        <c:noMultiLvlLbl val="0"/>
      </c:catAx>
      <c:valAx>
        <c:axId val="-1900461616"/>
        <c:scaling>
          <c:orientation val="minMax"/>
        </c:scaling>
        <c:delete val="0"/>
        <c:axPos val="l"/>
        <c:majorGridlines>
          <c:spPr>
            <a:ln w="9525" cap="flat" cmpd="sng" algn="ctr">
              <a:solidFill>
                <a:schemeClr val="tx1">
                  <a:lumMod val="7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r>
                  <a:rPr lang="en-US" sz="900">
                    <a:latin typeface="Arial" panose="020B0604020202020204" pitchFamily="34" charset="0"/>
                    <a:cs typeface="Arial" panose="020B0604020202020204" pitchFamily="34" charset="0"/>
                  </a:rPr>
                  <a: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solidFill>
                <a:latin typeface="+mj-lt"/>
                <a:ea typeface="+mn-ea"/>
                <a:cs typeface="Times New Roman" panose="02020603050405020304" pitchFamily="18" charset="0"/>
              </a:defRPr>
            </a:pPr>
            <a:endParaRPr lang="en-US"/>
          </a:p>
        </c:txPr>
        <c:crossAx val="-1948643168"/>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bg2"/>
          </a:solidFill>
          <a:latin typeface="Century Gothic" panose="020B0502020202020204" pitchFamily="34" charset="0"/>
          <a:cs typeface="Times New Roman" panose="02020603050405020304" pitchFamily="18"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61AF7-11D0-DF4A-ADFD-9C4B417023E5}" type="datetimeFigureOut">
              <a:rPr lang="en-US" smtClean="0"/>
              <a:t>11/10/2021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DFA38-32CD-004A-B2D7-6BDBF10281FC}" type="slidenum">
              <a:rPr lang="en-US" smtClean="0"/>
              <a:t>‹#›</a:t>
            </a:fld>
            <a:endParaRPr lang="en-US"/>
          </a:p>
        </p:txBody>
      </p:sp>
    </p:spTree>
    <p:extLst>
      <p:ext uri="{BB962C8B-B14F-4D97-AF65-F5344CB8AC3E}">
        <p14:creationId xmlns:p14="http://schemas.microsoft.com/office/powerpoint/2010/main" val="98393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A0B70F-415A-4074-B7C2-C623724F8537}" type="slidenum">
              <a:rPr lang="en-US" smtClean="0">
                <a:latin typeface="Times New Roman" pitchFamily="18" charset="0"/>
              </a:rPr>
              <a:pPr eaLnBrk="1" hangingPunct="1"/>
              <a:t>1</a:t>
            </a:fld>
            <a:endParaRPr lang="en-US">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dirty="0"/>
              <a:t>I used this title not only since I think that it’s time to reason – think more seriously about reasoning as a way to advance AI in general, and NLP, which will be my focus, in particular. Also because I many of my examples – and this talk will mostly be a set of examples -- will be about time, and temporal reasoning. But I hope that you will see that the principles apply more broadly, and beyond NLP. </a:t>
            </a:r>
          </a:p>
        </p:txBody>
      </p:sp>
    </p:spTree>
    <p:extLst>
      <p:ext uri="{BB962C8B-B14F-4D97-AF65-F5344CB8AC3E}">
        <p14:creationId xmlns:p14="http://schemas.microsoft.com/office/powerpoint/2010/main" val="44469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final summary for our progress on this task. CAEVO is the previous SOTA, structured learning 2%, common sense 4%, new dataset 11%, LSTM with standard word embeddings 3%, LSTM with BERT embeddings 4% (BERT is the most recent word embedding), and Siamese another 3%. </a:t>
            </a:r>
          </a:p>
        </p:txBody>
      </p:sp>
      <p:sp>
        <p:nvSpPr>
          <p:cNvPr id="4" name="Slide Number Placeholder 3"/>
          <p:cNvSpPr>
            <a:spLocks noGrp="1"/>
          </p:cNvSpPr>
          <p:nvPr>
            <p:ph type="sldNum" sz="quarter" idx="10"/>
          </p:nvPr>
        </p:nvSpPr>
        <p:spPr/>
        <p:txBody>
          <a:bodyPr/>
          <a:lstStyle/>
          <a:p>
            <a:pPr>
              <a:defRPr/>
            </a:pPr>
            <a:fld id="{4F7D9C7A-1E92-449D-A064-B8AFA531E953}" type="slidenum">
              <a:rPr lang="en-US" altLang="en-US" smtClean="0"/>
              <a:pPr>
                <a:defRPr/>
              </a:pPr>
              <a:t>19</a:t>
            </a:fld>
            <a:endParaRPr lang="en-US" altLang="en-US"/>
          </a:p>
        </p:txBody>
      </p:sp>
    </p:spTree>
    <p:extLst>
      <p:ext uri="{BB962C8B-B14F-4D97-AF65-F5344CB8AC3E}">
        <p14:creationId xmlns:p14="http://schemas.microsoft.com/office/powerpoint/2010/main" val="1117427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This addresses the algorithmic aspect – how can we exploit structure; but is problem specific. </a:t>
            </a:r>
          </a:p>
          <a:p>
            <a:pPr marL="0" lvl="0" indent="0" algn="l" rtl="0">
              <a:lnSpc>
                <a:spcPct val="100000"/>
              </a:lnSpc>
              <a:spcBef>
                <a:spcPts val="0"/>
              </a:spcBef>
              <a:spcAft>
                <a:spcPts val="0"/>
              </a:spcAft>
              <a:buSzPts val="1400"/>
              <a:buNone/>
            </a:pPr>
            <a:r>
              <a:rPr lang="en-US" dirty="0"/>
              <a:t>Perhaps even more importantly is the role structure plays in facilitating our learning and reasoning.</a:t>
            </a:r>
            <a:endParaRPr dirty="0"/>
          </a:p>
        </p:txBody>
      </p:sp>
    </p:spTree>
    <p:extLst>
      <p:ext uri="{BB962C8B-B14F-4D97-AF65-F5344CB8AC3E}">
        <p14:creationId xmlns:p14="http://schemas.microsoft.com/office/powerpoint/2010/main" val="86251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interested in developing a question answering system that given as input a question and a relevant paragraph of context, produces the correct answer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given the question “Who scored the longest touchdown pass of the game?” and a summary of an American Football game, the model should be able to produce the correct answer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DDFA38-32CD-004A-B2D7-6BDBF10281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437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interested in developing a question answering system that given as input a question and a relevant paragraph of context, produces the correct answer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given the question “Who scored the longest touchdown pass of the game?” and a summary of an American Football game, the model should be able to produce the correct answer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DDFA38-32CD-004A-B2D7-6BDBF10281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027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my first example, I’d like you to read this. </a:t>
            </a:r>
          </a:p>
          <a:p>
            <a:endParaRPr lang="en-US" dirty="0"/>
          </a:p>
          <a:p>
            <a:r>
              <a:rPr lang="en-US" dirty="0"/>
              <a:t>People take seconds to read this. But – this is a reasoning process. And, in many respects, I think of natural language understanding this way – </a:t>
            </a:r>
          </a:p>
          <a:p>
            <a:r>
              <a:rPr lang="en-US" dirty="0"/>
              <a:t>Each component has multiple interpretation on it own, but given the context, and the fact that I put it all on one slide, and you know that it has an interpretation, you quickly find a coherent solution. </a:t>
            </a:r>
          </a:p>
        </p:txBody>
      </p:sp>
      <p:sp>
        <p:nvSpPr>
          <p:cNvPr id="4" name="Slide Number Placeholder 3"/>
          <p:cNvSpPr>
            <a:spLocks noGrp="1"/>
          </p:cNvSpPr>
          <p:nvPr>
            <p:ph type="sldNum" sz="quarter" idx="5"/>
          </p:nvPr>
        </p:nvSpPr>
        <p:spPr/>
        <p:txBody>
          <a:bodyPr/>
          <a:lstStyle/>
          <a:p>
            <a:fld id="{2FDDFA38-32CD-004A-B2D7-6BDBF10281FC}" type="slidenum">
              <a:rPr lang="en-US" smtClean="0"/>
              <a:t>3</a:t>
            </a:fld>
            <a:endParaRPr lang="en-US"/>
          </a:p>
        </p:txBody>
      </p:sp>
    </p:spTree>
    <p:extLst>
      <p:ext uri="{BB962C8B-B14F-4D97-AF65-F5344CB8AC3E}">
        <p14:creationId xmlns:p14="http://schemas.microsoft.com/office/powerpoint/2010/main" val="175897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772EBEB8-CC2E-4F95-A491-301166ABE15E}" type="slidenum">
              <a:rPr lang="en-US">
                <a:latin typeface="Times New Roman" pitchFamily="18" charset="0"/>
              </a:rPr>
              <a:pPr eaLnBrk="1" hangingPunct="1"/>
              <a:t>4</a:t>
            </a:fld>
            <a:endParaRPr lang="en-US">
              <a:latin typeface="Times New Roman" pitchFamily="18" charset="0"/>
            </a:endParaRPr>
          </a:p>
        </p:txBody>
      </p:sp>
      <p:sp>
        <p:nvSpPr>
          <p:cNvPr id="3686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FF959F5-70F9-4C38-A933-91DC983C5426}" type="slidenum">
              <a:rPr lang="en-US" sz="1300">
                <a:latin typeface="Times New Roman" pitchFamily="18" charset="0"/>
              </a:rPr>
              <a:pPr algn="r" eaLnBrk="1" hangingPunct="1"/>
              <a:t>4</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xfrm>
            <a:off x="381000" y="685800"/>
            <a:ext cx="6096000" cy="3429000"/>
          </a:xfrm>
          <a:ln/>
        </p:spPr>
      </p:sp>
      <p:sp>
        <p:nvSpPr>
          <p:cNvPr id="36869" name="Rectangle 3"/>
          <p:cNvSpPr>
            <a:spLocks noGrp="1" noChangeArrowheads="1"/>
          </p:cNvSpPr>
          <p:nvPr>
            <p:ph type="body" idx="1"/>
          </p:nvPr>
        </p:nvSpPr>
        <p:spPr>
          <a:noFill/>
        </p:spPr>
        <p:txBody>
          <a:bodyPr/>
          <a:lstStyle/>
          <a:p>
            <a:pPr eaLnBrk="1" hangingPunct="1"/>
            <a:r>
              <a:rPr lang="en-US" dirty="0"/>
              <a:t>You can think about this as abductive reasoning</a:t>
            </a:r>
          </a:p>
          <a:p>
            <a:pPr eaLnBrk="1" hangingPunct="1"/>
            <a:r>
              <a:rPr lang="en-US" dirty="0"/>
              <a:t>Knowledge guides our decisions – and also how we decomposed the problem to components.</a:t>
            </a:r>
          </a:p>
          <a:p>
            <a:pPr eaLnBrk="1" hangingPunct="1"/>
            <a:r>
              <a:rPr lang="en-US" dirty="0"/>
              <a:t>Talk about multiple ways of training – decoupling – relate to abstraction</a:t>
            </a:r>
          </a:p>
          <a:p>
            <a:pPr eaLnBrk="1" hangingPunct="1"/>
            <a:r>
              <a:rPr lang="en-US" dirty="0"/>
              <a:t>Examples: semantic parsing (do verb + Prep + commas together; lack of jointly annotated data)</a:t>
            </a:r>
          </a:p>
          <a:p>
            <a:pPr eaLnBrk="1" hangingPunct="1"/>
            <a:r>
              <a:rPr lang="en-US" dirty="0"/>
              <a:t>Wikification – Relations</a:t>
            </a:r>
            <a:r>
              <a:rPr lang="en-US" baseline="0" dirty="0"/>
              <a:t> (but also add geographical coherence; topical coherence; all interrelated signal that are acquired at different times, different contexts, etc.</a:t>
            </a:r>
          </a:p>
          <a:p>
            <a:pPr eaLnBrk="1" hangingPunct="1"/>
            <a:endParaRPr lang="en-US" dirty="0"/>
          </a:p>
        </p:txBody>
      </p:sp>
    </p:spTree>
    <p:extLst>
      <p:ext uri="{BB962C8B-B14F-4D97-AF65-F5344CB8AC3E}">
        <p14:creationId xmlns:p14="http://schemas.microsoft.com/office/powerpoint/2010/main" val="948783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to do reasoning arises from the realization that a lot of what we face when we communicate in natural language is new. And thus, compositionality is an essential component of NLU. We need to decompose and compose. We cannot expect that all our decisions will be supported by a single function approximation model, nor that we can learn models this way. </a:t>
            </a:r>
          </a:p>
          <a:p>
            <a:r>
              <a:rPr lang="en-US" dirty="0"/>
              <a:t>I will focus on examples that illustrate challenges.</a:t>
            </a:r>
          </a:p>
        </p:txBody>
      </p:sp>
      <p:sp>
        <p:nvSpPr>
          <p:cNvPr id="4" name="Slide Number Placeholder 3"/>
          <p:cNvSpPr>
            <a:spLocks noGrp="1"/>
          </p:cNvSpPr>
          <p:nvPr>
            <p:ph type="sldNum" sz="quarter" idx="5"/>
          </p:nvPr>
        </p:nvSpPr>
        <p:spPr/>
        <p:txBody>
          <a:bodyPr/>
          <a:lstStyle/>
          <a:p>
            <a:fld id="{2FDDFA38-32CD-004A-B2D7-6BDBF10281FC}" type="slidenum">
              <a:rPr lang="en-US" smtClean="0"/>
              <a:t>5</a:t>
            </a:fld>
            <a:endParaRPr lang="en-US"/>
          </a:p>
        </p:txBody>
      </p:sp>
    </p:spTree>
    <p:extLst>
      <p:ext uri="{BB962C8B-B14F-4D97-AF65-F5344CB8AC3E}">
        <p14:creationId xmlns:p14="http://schemas.microsoft.com/office/powerpoint/2010/main" val="424426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rPr lang="en-US" dirty="0"/>
              <a:t>Thinking seriously about compositionality has essentially disappeared from modern ML – everything is one-shot function approximation, and I’d like to argue that it is essential that we think about it from the Reasoning and the Training perspective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about when we get to natural language tasks?</a:t>
            </a:r>
          </a:p>
          <a:p>
            <a:endParaRPr lang="en-US" dirty="0"/>
          </a:p>
          <a:p>
            <a:r>
              <a:rPr lang="en-US" dirty="0"/>
              <a:t>Unlike the “standard” extractive QA, where we train models directly to extract a span of text, here we cannot do it. There is a planning/reasoning process here, and it is done on top of multiple components, each of which is learned. And how to learn the “putting together” operator?</a:t>
            </a:r>
          </a:p>
        </p:txBody>
      </p:sp>
      <p:sp>
        <p:nvSpPr>
          <p:cNvPr id="4" name="Slide Number Placeholder 3"/>
          <p:cNvSpPr>
            <a:spLocks noGrp="1"/>
          </p:cNvSpPr>
          <p:nvPr>
            <p:ph type="sldNum" sz="quarter" idx="5"/>
          </p:nvPr>
        </p:nvSpPr>
        <p:spPr/>
        <p:txBody>
          <a:bodyPr/>
          <a:lstStyle/>
          <a:p>
            <a:fld id="{2FDDFA38-32CD-004A-B2D7-6BDBF10281FC}" type="slidenum">
              <a:rPr lang="en-US" smtClean="0"/>
              <a:t>7</a:t>
            </a:fld>
            <a:endParaRPr lang="en-US"/>
          </a:p>
        </p:txBody>
      </p:sp>
    </p:spTree>
    <p:extLst>
      <p:ext uri="{BB962C8B-B14F-4D97-AF65-F5344CB8AC3E}">
        <p14:creationId xmlns:p14="http://schemas.microsoft.com/office/powerpoint/2010/main" val="338371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Table is a collection of things in world.</a:t>
            </a:r>
          </a:p>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9</a:t>
            </a:fld>
            <a:endParaRPr lang="en-US"/>
          </a:p>
        </p:txBody>
      </p:sp>
    </p:spTree>
    <p:extLst>
      <p:ext uri="{BB962C8B-B14F-4D97-AF65-F5344CB8AC3E}">
        <p14:creationId xmlns:p14="http://schemas.microsoft.com/office/powerpoint/2010/main" val="986948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1c22d8e13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1c22d8e13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3561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DFA38-32CD-004A-B2D7-6BDBF10281FC}" type="slidenum">
              <a:rPr lang="en-US" smtClean="0"/>
              <a:t>18</a:t>
            </a:fld>
            <a:endParaRPr lang="en-US"/>
          </a:p>
        </p:txBody>
      </p:sp>
    </p:spTree>
    <p:extLst>
      <p:ext uri="{BB962C8B-B14F-4D97-AF65-F5344CB8AC3E}">
        <p14:creationId xmlns:p14="http://schemas.microsoft.com/office/powerpoint/2010/main" val="2893634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3" y="2282884"/>
            <a:ext cx="10363200" cy="1362075"/>
          </a:xfrm>
        </p:spPr>
        <p:txBody>
          <a:bodyPr anchor="t"/>
          <a:lstStyle>
            <a:lvl1pPr algn="l">
              <a:defRPr sz="4000" b="0" i="0" cap="none" baseline="0">
                <a:latin typeface="Helvetica Light" charset="0"/>
                <a:ea typeface="Helvetica Light" charset="0"/>
                <a:cs typeface="Helvetica Light" charset="0"/>
              </a:defRPr>
            </a:lvl1pPr>
          </a:lstStyle>
          <a:p>
            <a:r>
              <a:rPr lang="en-US" dirty="0"/>
              <a:t>Click to edit master style</a:t>
            </a:r>
          </a:p>
        </p:txBody>
      </p:sp>
      <p:sp>
        <p:nvSpPr>
          <p:cNvPr id="3" name="Text Placeholder 2"/>
          <p:cNvSpPr>
            <a:spLocks noGrp="1"/>
          </p:cNvSpPr>
          <p:nvPr>
            <p:ph type="body" idx="1"/>
          </p:nvPr>
        </p:nvSpPr>
        <p:spPr>
          <a:xfrm>
            <a:off x="941313" y="3875910"/>
            <a:ext cx="10363200" cy="580231"/>
          </a:xfrm>
        </p:spPr>
        <p:txBody>
          <a:bodyPr anchor="b"/>
          <a:lstStyle>
            <a:lvl1pPr marL="0" indent="0">
              <a:buNone/>
              <a:defRPr sz="2800" b="0" i="0">
                <a:solidFill>
                  <a:schemeClr val="tx1">
                    <a:lumMod val="65000"/>
                    <a:lumOff val="35000"/>
                  </a:schemeClr>
                </a:solidFill>
                <a:latin typeface="Helvetica Light" charset="0"/>
                <a:ea typeface="Helvetica Light" charset="0"/>
                <a:cs typeface="Helvetica Light"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7" name="Straight Connector 6"/>
          <p:cNvCxnSpPr/>
          <p:nvPr/>
        </p:nvCxnSpPr>
        <p:spPr>
          <a:xfrm>
            <a:off x="326572" y="1840197"/>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147F0818-3E56-4E48-9494-2B798D919845}"/>
              </a:ext>
            </a:extLst>
          </p:cNvPr>
          <p:cNvGrpSpPr/>
          <p:nvPr userDrawn="1"/>
        </p:nvGrpSpPr>
        <p:grpSpPr>
          <a:xfrm>
            <a:off x="2683851" y="921799"/>
            <a:ext cx="6824298" cy="841686"/>
            <a:chOff x="2152383" y="921799"/>
            <a:chExt cx="6824298" cy="84168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816" y="921799"/>
              <a:ext cx="2452914" cy="84168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383" y="1034214"/>
              <a:ext cx="2223552" cy="616856"/>
            </a:xfrm>
            <a:prstGeom prst="rect">
              <a:avLst/>
            </a:prstGeom>
          </p:spPr>
        </p:pic>
        <p:pic>
          <p:nvPicPr>
            <p:cNvPr id="10" name="Picture 2">
              <a:extLst>
                <a:ext uri="{FF2B5EF4-FFF2-40B4-BE49-F238E27FC236}">
                  <a16:creationId xmlns:a16="http://schemas.microsoft.com/office/drawing/2014/main" id="{437684F4-6A5D-43D1-B5D9-38EA11FB99F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50612" y="1012742"/>
              <a:ext cx="1226069" cy="7315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4283584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onten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2" name="Body Level One…"/>
          <p:cNvSpPr txBox="1">
            <a:spLocks noGrp="1"/>
          </p:cNvSpPr>
          <p:nvPr>
            <p:ph type="body" sz="half" idx="21"/>
          </p:nvPr>
        </p:nvSpPr>
        <p:spPr>
          <a:xfrm>
            <a:off x="844550" y="1625473"/>
            <a:ext cx="10502900" cy="2770585"/>
          </a:xfrm>
          <a:prstGeom prst="rect">
            <a:avLst/>
          </a:prstGeom>
        </p:spPr>
        <p:txBody>
          <a:bodyPr/>
          <a:lstStyle>
            <a:lvl1pPr>
              <a:defRPr sz="2400"/>
            </a:lvl1pPr>
            <a:lvl2pPr>
              <a:buSzPct val="100000"/>
              <a:defRPr sz="2400"/>
            </a:lvl2pPr>
            <a:lvl3pPr>
              <a:buSzPct val="100000"/>
              <a:defRPr sz="2400"/>
            </a:lvl3pPr>
          </a:lstStyle>
          <a:p>
            <a:r>
              <a:t>Body Level One</a:t>
            </a:r>
          </a:p>
          <a:p>
            <a:pPr lvl="1"/>
            <a:r>
              <a:t>Body Level Two</a:t>
            </a:r>
          </a:p>
          <a:p>
            <a:pPr lvl="2"/>
            <a:r>
              <a:t>Body Level Three</a:t>
            </a:r>
          </a:p>
        </p:txBody>
      </p:sp>
      <p:sp>
        <p:nvSpPr>
          <p:cNvPr id="23" name="Text Example"/>
          <p:cNvSpPr txBox="1">
            <a:spLocks noGrp="1"/>
          </p:cNvSpPr>
          <p:nvPr>
            <p:ph type="body" sz="quarter" idx="22"/>
          </p:nvPr>
        </p:nvSpPr>
        <p:spPr>
          <a:xfrm>
            <a:off x="844550" y="4614041"/>
            <a:ext cx="10502900" cy="861517"/>
          </a:xfrm>
          <a:prstGeom prst="rect">
            <a:avLst/>
          </a:prstGeom>
        </p:spPr>
        <p:txBody>
          <a:bodyPr>
            <a:noAutofit/>
          </a:bodyPr>
          <a:lstStyle>
            <a:lvl1pPr marL="0" indent="0" algn="ctr">
              <a:spcBef>
                <a:spcPts val="0"/>
              </a:spcBef>
              <a:buSzTx/>
              <a:buNone/>
              <a:defRPr sz="2400" i="1"/>
            </a:lvl1pPr>
          </a:lstStyle>
          <a:p>
            <a:r>
              <a:t>Text Example</a:t>
            </a:r>
          </a:p>
        </p:txBody>
      </p:sp>
      <p:sp>
        <p:nvSpPr>
          <p:cNvPr id="24" name="Title Text"/>
          <p:cNvSpPr txBox="1">
            <a:spLocks noGrp="1"/>
          </p:cNvSpPr>
          <p:nvPr>
            <p:ph type="title"/>
          </p:nvPr>
        </p:nvSpPr>
        <p:spPr>
          <a:prstGeom prst="rect">
            <a:avLst/>
          </a:prstGeom>
        </p:spPr>
        <p:txBody>
          <a:bodyPr/>
          <a:lstStyle/>
          <a:p>
            <a:r>
              <a:t>Title Text</a:t>
            </a:r>
          </a:p>
        </p:txBody>
      </p:sp>
    </p:spTree>
    <p:extLst>
      <p:ext uri="{BB962C8B-B14F-4D97-AF65-F5344CB8AC3E}">
        <p14:creationId xmlns:p14="http://schemas.microsoft.com/office/powerpoint/2010/main" val="309178987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2">
                  <a:lumMod val="25000"/>
                </a:schemeClr>
              </a:buClr>
              <a:defRPr>
                <a:latin typeface="+mn-lt"/>
              </a:defRPr>
            </a:lvl1pPr>
            <a:lvl2pPr>
              <a:buClr>
                <a:schemeClr val="bg2">
                  <a:lumMod val="25000"/>
                </a:schemeClr>
              </a:buClr>
              <a:defRPr>
                <a:solidFill>
                  <a:srgbClr val="3366CC"/>
                </a:solidFill>
                <a:latin typeface="+mn-lt"/>
              </a:defRPr>
            </a:lvl2pPr>
            <a:lvl3pPr>
              <a:buClr>
                <a:schemeClr val="bg2">
                  <a:lumMod val="25000"/>
                </a:schemeClr>
              </a:buClr>
              <a:defRPr>
                <a:latin typeface="+mn-lt"/>
              </a:defRPr>
            </a:lvl3pPr>
            <a:lvl4pPr>
              <a:buClr>
                <a:schemeClr val="bg2">
                  <a:lumMod val="25000"/>
                </a:schemeClr>
              </a:buClr>
              <a:defRPr>
                <a:solidFill>
                  <a:srgbClr val="3366CC"/>
                </a:solidFill>
                <a:latin typeface="+mn-lt"/>
              </a:defRPr>
            </a:lvl4pPr>
            <a:lvl5pPr>
              <a:buClr>
                <a:schemeClr val="bg2">
                  <a:lumMod val="25000"/>
                </a:schemeClr>
              </a:buClr>
              <a:defRPr>
                <a:latin typeface="+mn-lt"/>
              </a:defRPr>
            </a:lvl5pPr>
          </a:lstStyle>
          <a:p>
            <a:pPr marL="342900" marR="0" lvl="0" indent="-342900" algn="l" defTabSz="914400" rtl="0" eaLnBrk="1" fontAlgn="base" latinLnBrk="0" hangingPunct="1">
              <a:lnSpc>
                <a:spcPct val="100000"/>
              </a:lnSpc>
              <a:spcBef>
                <a:spcPct val="20000"/>
              </a:spcBef>
              <a:spcAft>
                <a:spcPct val="0"/>
              </a:spcAft>
              <a:buClrTx/>
              <a:buSzPct val="75000"/>
              <a:buFont typeface="Wingdings" charset="2"/>
              <a:buChar char="n"/>
              <a:tabLst/>
              <a:defRPr/>
            </a:pPr>
            <a:r>
              <a:rPr kumimoji="0" lang="en-US" altLang="zh-TW" sz="2400" b="0" i="0" u="none" strike="noStrike" kern="0" cap="none" spc="0" normalizeH="0" baseline="0" noProof="0" dirty="0">
                <a:ln>
                  <a:noFill/>
                </a:ln>
                <a:solidFill>
                  <a:srgbClr val="000000"/>
                </a:solidFill>
                <a:effectLst/>
                <a:uLnTx/>
                <a:uFillTx/>
                <a:latin typeface="Calibri"/>
              </a:rPr>
              <a:t>Click to edit Master text styles</a:t>
            </a:r>
          </a:p>
          <a:p>
            <a:pPr marL="742950" marR="0" lvl="1" indent="-285750" algn="l" defTabSz="914400" rtl="0" eaLnBrk="1" fontAlgn="base" latinLnBrk="0" hangingPunct="1">
              <a:lnSpc>
                <a:spcPct val="100000"/>
              </a:lnSpc>
              <a:spcBef>
                <a:spcPct val="20000"/>
              </a:spcBef>
              <a:spcAft>
                <a:spcPct val="0"/>
              </a:spcAft>
              <a:buClr>
                <a:srgbClr val="3366CC"/>
              </a:buClr>
              <a:buSzPct val="80000"/>
              <a:buFont typeface="Wingdings" charset="2"/>
              <a:buChar char="¨"/>
              <a:tabLst/>
              <a:defRPr/>
            </a:pPr>
            <a:r>
              <a:rPr kumimoji="0" lang="en-US" altLang="zh-TW" sz="2000" b="0" i="0" u="none" strike="noStrike" kern="0" cap="none" spc="0" normalizeH="0" baseline="0" noProof="0" dirty="0">
                <a:ln>
                  <a:noFill/>
                </a:ln>
                <a:solidFill>
                  <a:srgbClr val="3366CC"/>
                </a:solidFill>
                <a:effectLst/>
                <a:uLnTx/>
                <a:uFillTx/>
                <a:latin typeface="Calibri"/>
              </a:rPr>
              <a:t>Second level</a:t>
            </a:r>
          </a:p>
          <a:p>
            <a:pPr marL="1143000" marR="0" lvl="2" indent="-228600" algn="l" defTabSz="914400" rtl="0" eaLnBrk="1" fontAlgn="base" latinLnBrk="0" hangingPunct="1">
              <a:lnSpc>
                <a:spcPct val="100000"/>
              </a:lnSpc>
              <a:spcBef>
                <a:spcPct val="20000"/>
              </a:spcBef>
              <a:spcAft>
                <a:spcPct val="0"/>
              </a:spcAft>
              <a:buClrTx/>
              <a:buSzPct val="65000"/>
              <a:buFont typeface="Wingdings" charset="2"/>
              <a:buChar char="n"/>
              <a:tabLst/>
              <a:defRPr/>
            </a:pPr>
            <a:r>
              <a:rPr kumimoji="0" lang="en-US" altLang="zh-TW" sz="1800" b="0" i="0" u="none" strike="noStrike" kern="0" cap="none" spc="0" normalizeH="0" baseline="0" noProof="0" dirty="0">
                <a:ln>
                  <a:noFill/>
                </a:ln>
                <a:solidFill>
                  <a:srgbClr val="000000"/>
                </a:solidFill>
                <a:effectLst/>
                <a:uLnTx/>
                <a:uFillTx/>
                <a:latin typeface="Calibri"/>
              </a:rPr>
              <a:t>Third level</a:t>
            </a:r>
          </a:p>
          <a:p>
            <a:pPr marL="1600200" marR="0" lvl="3" indent="-228600" algn="l" defTabSz="914400" rtl="0" eaLnBrk="1" fontAlgn="base" latinLnBrk="0" hangingPunct="1">
              <a:lnSpc>
                <a:spcPct val="100000"/>
              </a:lnSpc>
              <a:spcBef>
                <a:spcPct val="20000"/>
              </a:spcBef>
              <a:spcAft>
                <a:spcPct val="0"/>
              </a:spcAft>
              <a:buClr>
                <a:srgbClr val="3366CC"/>
              </a:buClr>
              <a:buSzPct val="70000"/>
              <a:buFont typeface="Wingdings" charset="2"/>
              <a:buChar char="¨"/>
              <a:tabLst/>
              <a:defRPr/>
            </a:pPr>
            <a:r>
              <a:rPr kumimoji="0" lang="en-US" altLang="zh-TW" sz="1600" b="0" i="0" u="none" strike="noStrike" kern="0" cap="none" spc="0" normalizeH="0" baseline="0" noProof="0" dirty="0">
                <a:ln>
                  <a:noFill/>
                </a:ln>
                <a:solidFill>
                  <a:srgbClr val="3366CC"/>
                </a:solidFill>
                <a:effectLst/>
                <a:uLnTx/>
                <a:uFillTx/>
                <a:latin typeface="Calibri"/>
              </a:rPr>
              <a:t>Fourth level</a:t>
            </a:r>
          </a:p>
          <a:p>
            <a:pPr marL="2057400" marR="0" lvl="4" indent="-2286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altLang="zh-TW" sz="1600" b="0" i="0" u="none" strike="noStrike" kern="0" cap="none" spc="0" normalizeH="0" baseline="0" noProof="0" dirty="0">
                <a:ln>
                  <a:noFill/>
                </a:ln>
                <a:solidFill>
                  <a:srgbClr val="000000"/>
                </a:solidFill>
                <a:effectLst/>
                <a:uLnTx/>
                <a:uFillTx/>
                <a:latin typeface="Calibri"/>
              </a:rPr>
              <a:t>Fifth level</a:t>
            </a:r>
          </a:p>
        </p:txBody>
      </p:sp>
      <p:sp>
        <p:nvSpPr>
          <p:cNvPr id="4" name="Rectangle 2"/>
          <p:cNvSpPr>
            <a:spLocks noGrp="1" noChangeArrowheads="1"/>
          </p:cNvSpPr>
          <p:nvPr>
            <p:ph type="ftr" sz="quarter" idx="10"/>
          </p:nvPr>
        </p:nvSpPr>
        <p:spPr>
          <a:xfrm>
            <a:off x="5892800" y="6248400"/>
            <a:ext cx="5384800" cy="228600"/>
          </a:xfrm>
          <a:prstGeom prst="rect">
            <a:avLst/>
          </a:prstGeom>
        </p:spPr>
        <p:txBody>
          <a:bodyPr/>
          <a:lstStyle>
            <a:lvl1pPr>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7399617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743"/>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base" latinLnBrk="0" hangingPunct="1">
              <a:lnSpc>
                <a:spcPct val="100000"/>
              </a:lnSpc>
              <a:spcBef>
                <a:spcPct val="20000"/>
              </a:spcBef>
              <a:spcAft>
                <a:spcPct val="0"/>
              </a:spcAft>
              <a:buClrTx/>
              <a:buSzPct val="75000"/>
              <a:buFont typeface="Wingdings" charset="2"/>
              <a:buChar char="n"/>
              <a:tabLst/>
              <a:defRPr/>
            </a:pPr>
            <a:r>
              <a:rPr kumimoji="0" lang="en-US" altLang="zh-TW" sz="2400" b="0" i="0" u="none" strike="noStrike" kern="0" cap="none" spc="0" normalizeH="0" baseline="0" noProof="0" dirty="0">
                <a:ln>
                  <a:noFill/>
                </a:ln>
                <a:solidFill>
                  <a:srgbClr val="000000"/>
                </a:solidFill>
                <a:effectLst/>
                <a:uLnTx/>
                <a:uFillTx/>
                <a:latin typeface="Calibri"/>
              </a:rPr>
              <a:t>Click to edit Master text styles</a:t>
            </a:r>
          </a:p>
          <a:p>
            <a:pPr marL="742950" marR="0" lvl="1" indent="-285750" algn="l" defTabSz="914400" rtl="0" eaLnBrk="1" fontAlgn="base" latinLnBrk="0" hangingPunct="1">
              <a:lnSpc>
                <a:spcPct val="100000"/>
              </a:lnSpc>
              <a:spcBef>
                <a:spcPct val="20000"/>
              </a:spcBef>
              <a:spcAft>
                <a:spcPct val="0"/>
              </a:spcAft>
              <a:buClr>
                <a:srgbClr val="3366CC"/>
              </a:buClr>
              <a:buSzPct val="80000"/>
              <a:buFont typeface="Wingdings" charset="2"/>
              <a:buChar char="¨"/>
              <a:tabLst/>
              <a:defRPr/>
            </a:pPr>
            <a:r>
              <a:rPr kumimoji="0" lang="en-US" altLang="zh-TW" sz="2000" b="0" i="0" u="none" strike="noStrike" kern="0" cap="none" spc="0" normalizeH="0" baseline="0" noProof="0" dirty="0">
                <a:ln>
                  <a:noFill/>
                </a:ln>
                <a:solidFill>
                  <a:srgbClr val="3366CC"/>
                </a:solidFill>
                <a:effectLst/>
                <a:uLnTx/>
                <a:uFillTx/>
                <a:latin typeface="Calibri"/>
              </a:rPr>
              <a:t>Second level</a:t>
            </a:r>
          </a:p>
          <a:p>
            <a:pPr marL="1143000" marR="0" lvl="2" indent="-228600" algn="l" defTabSz="914400" rtl="0" eaLnBrk="1" fontAlgn="base" latinLnBrk="0" hangingPunct="1">
              <a:lnSpc>
                <a:spcPct val="100000"/>
              </a:lnSpc>
              <a:spcBef>
                <a:spcPct val="20000"/>
              </a:spcBef>
              <a:spcAft>
                <a:spcPct val="0"/>
              </a:spcAft>
              <a:buClrTx/>
              <a:buSzPct val="65000"/>
              <a:buFont typeface="Wingdings" charset="2"/>
              <a:buChar char="n"/>
              <a:tabLst/>
              <a:defRPr/>
            </a:pPr>
            <a:r>
              <a:rPr kumimoji="0" lang="en-US" altLang="zh-TW" sz="1800" b="0" i="0" u="none" strike="noStrike" kern="0" cap="none" spc="0" normalizeH="0" baseline="0" noProof="0" dirty="0">
                <a:ln>
                  <a:noFill/>
                </a:ln>
                <a:solidFill>
                  <a:srgbClr val="000000"/>
                </a:solidFill>
                <a:effectLst/>
                <a:uLnTx/>
                <a:uFillTx/>
                <a:latin typeface="Calibri"/>
              </a:rPr>
              <a:t>Third level</a:t>
            </a:r>
          </a:p>
          <a:p>
            <a:pPr marL="1600200" marR="0" lvl="3" indent="-228600" algn="l" defTabSz="914400" rtl="0" eaLnBrk="1" fontAlgn="base" latinLnBrk="0" hangingPunct="1">
              <a:lnSpc>
                <a:spcPct val="100000"/>
              </a:lnSpc>
              <a:spcBef>
                <a:spcPct val="20000"/>
              </a:spcBef>
              <a:spcAft>
                <a:spcPct val="0"/>
              </a:spcAft>
              <a:buClr>
                <a:srgbClr val="3366CC"/>
              </a:buClr>
              <a:buSzPct val="70000"/>
              <a:buFont typeface="Wingdings" charset="2"/>
              <a:buChar char="¨"/>
              <a:tabLst/>
              <a:defRPr/>
            </a:pPr>
            <a:r>
              <a:rPr kumimoji="0" lang="en-US" altLang="zh-TW" sz="1600" b="0" i="0" u="none" strike="noStrike" kern="0" cap="none" spc="0" normalizeH="0" baseline="0" noProof="0" dirty="0">
                <a:ln>
                  <a:noFill/>
                </a:ln>
                <a:solidFill>
                  <a:srgbClr val="3366CC"/>
                </a:solidFill>
                <a:effectLst/>
                <a:uLnTx/>
                <a:uFillTx/>
                <a:latin typeface="Calibri"/>
              </a:rPr>
              <a:t>Fourth level</a:t>
            </a:r>
          </a:p>
          <a:p>
            <a:pPr marL="2057400" marR="0" lvl="4" indent="-2286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altLang="zh-TW" sz="1600" b="0" i="0" u="none" strike="noStrike" kern="0" cap="none" spc="0" normalizeH="0" baseline="0" noProof="0" dirty="0">
                <a:ln>
                  <a:noFill/>
                </a:ln>
                <a:solidFill>
                  <a:srgbClr val="000000"/>
                </a:solidFill>
                <a:effectLst/>
                <a:uLnTx/>
                <a:uFillTx/>
                <a:latin typeface="Calibri"/>
              </a:rPr>
              <a:t>Fifth level</a:t>
            </a:r>
          </a:p>
        </p:txBody>
      </p:sp>
      <p:sp>
        <p:nvSpPr>
          <p:cNvPr id="4" name="Content Placeholder 3"/>
          <p:cNvSpPr>
            <a:spLocks noGrp="1"/>
          </p:cNvSpPr>
          <p:nvPr>
            <p:ph sz="half" idx="2"/>
          </p:nvPr>
        </p:nvSpPr>
        <p:spPr>
          <a:xfrm>
            <a:off x="6197600" y="1273624"/>
            <a:ext cx="538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base" latinLnBrk="0" hangingPunct="1">
              <a:lnSpc>
                <a:spcPct val="100000"/>
              </a:lnSpc>
              <a:spcBef>
                <a:spcPct val="20000"/>
              </a:spcBef>
              <a:spcAft>
                <a:spcPct val="0"/>
              </a:spcAft>
              <a:buClrTx/>
              <a:buSzPct val="75000"/>
              <a:buFont typeface="Wingdings" charset="2"/>
              <a:buChar char="n"/>
              <a:tabLst/>
              <a:defRPr/>
            </a:pPr>
            <a:r>
              <a:rPr kumimoji="0" lang="en-US" altLang="zh-TW" sz="2400" b="0" i="0" u="none" strike="noStrike" kern="0" cap="none" spc="0" normalizeH="0" baseline="0" noProof="0" dirty="0">
                <a:ln>
                  <a:noFill/>
                </a:ln>
                <a:solidFill>
                  <a:srgbClr val="000000"/>
                </a:solidFill>
                <a:effectLst/>
                <a:uLnTx/>
                <a:uFillTx/>
                <a:latin typeface="Calibri"/>
              </a:rPr>
              <a:t>Click to edit Master text styles</a:t>
            </a:r>
          </a:p>
          <a:p>
            <a:pPr marL="742950" marR="0" lvl="1" indent="-285750" algn="l" defTabSz="914400" rtl="0" eaLnBrk="1" fontAlgn="base" latinLnBrk="0" hangingPunct="1">
              <a:lnSpc>
                <a:spcPct val="100000"/>
              </a:lnSpc>
              <a:spcBef>
                <a:spcPct val="20000"/>
              </a:spcBef>
              <a:spcAft>
                <a:spcPct val="0"/>
              </a:spcAft>
              <a:buClr>
                <a:srgbClr val="3366CC"/>
              </a:buClr>
              <a:buSzPct val="80000"/>
              <a:buFont typeface="Wingdings" charset="2"/>
              <a:buChar char="¨"/>
              <a:tabLst/>
              <a:defRPr/>
            </a:pPr>
            <a:r>
              <a:rPr kumimoji="0" lang="en-US" altLang="zh-TW" sz="2000" b="0" i="0" u="none" strike="noStrike" kern="0" cap="none" spc="0" normalizeH="0" baseline="0" noProof="0" dirty="0">
                <a:ln>
                  <a:noFill/>
                </a:ln>
                <a:solidFill>
                  <a:srgbClr val="3366CC"/>
                </a:solidFill>
                <a:effectLst/>
                <a:uLnTx/>
                <a:uFillTx/>
                <a:latin typeface="Calibri"/>
              </a:rPr>
              <a:t>Second level</a:t>
            </a:r>
          </a:p>
          <a:p>
            <a:pPr marL="1143000" marR="0" lvl="2" indent="-228600" algn="l" defTabSz="914400" rtl="0" eaLnBrk="1" fontAlgn="base" latinLnBrk="0" hangingPunct="1">
              <a:lnSpc>
                <a:spcPct val="100000"/>
              </a:lnSpc>
              <a:spcBef>
                <a:spcPct val="20000"/>
              </a:spcBef>
              <a:spcAft>
                <a:spcPct val="0"/>
              </a:spcAft>
              <a:buClrTx/>
              <a:buSzPct val="65000"/>
              <a:buFont typeface="Wingdings" charset="2"/>
              <a:buChar char="n"/>
              <a:tabLst/>
              <a:defRPr/>
            </a:pPr>
            <a:r>
              <a:rPr kumimoji="0" lang="en-US" altLang="zh-TW" sz="1800" b="0" i="0" u="none" strike="noStrike" kern="0" cap="none" spc="0" normalizeH="0" baseline="0" noProof="0" dirty="0">
                <a:ln>
                  <a:noFill/>
                </a:ln>
                <a:solidFill>
                  <a:srgbClr val="000000"/>
                </a:solidFill>
                <a:effectLst/>
                <a:uLnTx/>
                <a:uFillTx/>
                <a:latin typeface="Calibri"/>
              </a:rPr>
              <a:t>Third level</a:t>
            </a:r>
          </a:p>
          <a:p>
            <a:pPr marL="1600200" marR="0" lvl="3" indent="-228600" algn="l" defTabSz="914400" rtl="0" eaLnBrk="1" fontAlgn="base" latinLnBrk="0" hangingPunct="1">
              <a:lnSpc>
                <a:spcPct val="100000"/>
              </a:lnSpc>
              <a:spcBef>
                <a:spcPct val="20000"/>
              </a:spcBef>
              <a:spcAft>
                <a:spcPct val="0"/>
              </a:spcAft>
              <a:buClr>
                <a:srgbClr val="3366CC"/>
              </a:buClr>
              <a:buSzPct val="70000"/>
              <a:buFont typeface="Wingdings" charset="2"/>
              <a:buChar char="¨"/>
              <a:tabLst/>
              <a:defRPr/>
            </a:pPr>
            <a:r>
              <a:rPr kumimoji="0" lang="en-US" altLang="zh-TW" sz="1600" b="0" i="0" u="none" strike="noStrike" kern="0" cap="none" spc="0" normalizeH="0" baseline="0" noProof="0" dirty="0">
                <a:ln>
                  <a:noFill/>
                </a:ln>
                <a:solidFill>
                  <a:srgbClr val="3366CC"/>
                </a:solidFill>
                <a:effectLst/>
                <a:uLnTx/>
                <a:uFillTx/>
                <a:latin typeface="Calibri"/>
              </a:rPr>
              <a:t>Fourth level</a:t>
            </a:r>
          </a:p>
          <a:p>
            <a:pPr marL="2057400" marR="0" lvl="4" indent="-2286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altLang="zh-TW" sz="1600" b="0" i="0" u="none" strike="noStrike" kern="0" cap="none" spc="0" normalizeH="0" baseline="0" noProof="0" dirty="0">
                <a:ln>
                  <a:noFill/>
                </a:ln>
                <a:solidFill>
                  <a:srgbClr val="000000"/>
                </a:solidFill>
                <a:effectLst/>
                <a:uLnTx/>
                <a:uFillTx/>
                <a:latin typeface="Calibri"/>
              </a:rPr>
              <a:t>Fifth level</a:t>
            </a:r>
          </a:p>
        </p:txBody>
      </p:sp>
      <p:sp>
        <p:nvSpPr>
          <p:cNvPr id="5" name="Rectangle 2"/>
          <p:cNvSpPr>
            <a:spLocks noGrp="1" noChangeArrowheads="1"/>
          </p:cNvSpPr>
          <p:nvPr>
            <p:ph type="ftr" sz="quarter" idx="10"/>
          </p:nvPr>
        </p:nvSpPr>
        <p:spPr>
          <a:xfrm>
            <a:off x="5892800" y="6248400"/>
            <a:ext cx="5384800" cy="228600"/>
          </a:xfrm>
          <a:prstGeom prst="rect">
            <a:avLst/>
          </a:prstGeom>
        </p:spPr>
        <p:txBody>
          <a:bodyPr/>
          <a:lstStyle>
            <a:lvl1pPr>
              <a:defRPr/>
            </a:lvl1pPr>
          </a:lstStyle>
          <a:p>
            <a:endParaRPr lang="en-US"/>
          </a:p>
        </p:txBody>
      </p:sp>
      <p:sp>
        <p:nvSpPr>
          <p:cNvPr id="6"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
        <p:nvSpPr>
          <p:cNvPr id="7" name="Title 1"/>
          <p:cNvSpPr>
            <a:spLocks noGrp="1"/>
          </p:cNvSpPr>
          <p:nvPr>
            <p:ph type="title"/>
          </p:nvPr>
        </p:nvSpPr>
        <p:spPr>
          <a:xfrm>
            <a:off x="457200" y="206829"/>
            <a:ext cx="10617200" cy="533400"/>
          </a:xfrm>
        </p:spPr>
        <p:txBody>
          <a:bodyPr/>
          <a:lstStyle/>
          <a:p>
            <a:r>
              <a:rPr lang="en-US"/>
              <a:t>Click to edit Master title style</a:t>
            </a:r>
            <a:endParaRPr lang="en-US" dirty="0"/>
          </a:p>
        </p:txBody>
      </p:sp>
    </p:spTree>
    <p:extLst>
      <p:ext uri="{BB962C8B-B14F-4D97-AF65-F5344CB8AC3E}">
        <p14:creationId xmlns:p14="http://schemas.microsoft.com/office/powerpoint/2010/main" val="458895491"/>
      </p:ext>
    </p:extLst>
  </p:cSld>
  <p:clrMapOvr>
    <a:overrideClrMapping bg1="lt1" tx1="dk1" bg2="lt2" tx2="dk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9857" y="3091544"/>
            <a:ext cx="10617200" cy="533400"/>
          </a:xfrm>
        </p:spPr>
        <p:txBody>
          <a:bodyPr/>
          <a:lstStyle/>
          <a:p>
            <a:r>
              <a:rPr lang="en-US"/>
              <a:t>Click to edit Master title style</a:t>
            </a:r>
          </a:p>
        </p:txBody>
      </p:sp>
      <p:cxnSp>
        <p:nvCxnSpPr>
          <p:cNvPr id="5" name="Straight Connector 4"/>
          <p:cNvCxnSpPr/>
          <p:nvPr/>
        </p:nvCxnSpPr>
        <p:spPr>
          <a:xfrm>
            <a:off x="348345" y="3745203"/>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74086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p:ph type="sldNum" sz="quarter" idx="11"/>
          </p:nvPr>
        </p:nvSpPr>
        <p:spPr/>
        <p:txBody>
          <a:bodyPr/>
          <a:lstStyle>
            <a:lvl1pPr>
              <a:defRPr/>
            </a:lvl1pPr>
          </a:lstStyle>
          <a:p>
            <a:fld id="{BDF588C3-71D6-5D45-B118-1C664482E1C2}" type="slidenum">
              <a:rPr lang="en-US" smtClean="0"/>
              <a:t>‹#›</a:t>
            </a:fld>
            <a:endParaRPr lang="en-US"/>
          </a:p>
        </p:txBody>
      </p:sp>
    </p:spTree>
    <p:extLst>
      <p:ext uri="{BB962C8B-B14F-4D97-AF65-F5344CB8AC3E}">
        <p14:creationId xmlns:p14="http://schemas.microsoft.com/office/powerpoint/2010/main" val="18790745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892800" y="6248400"/>
            <a:ext cx="5384800" cy="228600"/>
          </a:xfrm>
          <a:prstGeom prst="rect">
            <a:avLst/>
          </a:prstGeom>
        </p:spPr>
        <p:txBody>
          <a:bodyPr/>
          <a:lstStyle/>
          <a:p>
            <a:endParaRPr lang="en-US"/>
          </a:p>
        </p:txBody>
      </p:sp>
      <p:sp>
        <p:nvSpPr>
          <p:cNvPr id="4" name="Slide Number Placeholder 3"/>
          <p:cNvSpPr>
            <a:spLocks noGrp="1"/>
          </p:cNvSpPr>
          <p:nvPr>
            <p:ph type="sldNum" sz="quarter" idx="11"/>
          </p:nvPr>
        </p:nvSpPr>
        <p:spPr/>
        <p:txBody>
          <a:bodyPr/>
          <a:lstStyle/>
          <a:p>
            <a:fld id="{BDF588C3-71D6-5D45-B118-1C664482E1C2}" type="slidenum">
              <a:rPr lang="en-US" smtClean="0"/>
              <a:t>‹#›</a:t>
            </a:fld>
            <a:endParaRPr lang="en-US"/>
          </a:p>
        </p:txBody>
      </p:sp>
      <p:sp>
        <p:nvSpPr>
          <p:cNvPr id="5" name="Rectangle 4"/>
          <p:cNvSpPr/>
          <p:nvPr/>
        </p:nvSpPr>
        <p:spPr>
          <a:xfrm>
            <a:off x="1" y="0"/>
            <a:ext cx="12192000" cy="6858000"/>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60871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13536" y="20647"/>
            <a:ext cx="10972800" cy="924806"/>
          </a:xfrm>
          <a:prstGeom prst="rect">
            <a:avLst/>
          </a:prstGeom>
        </p:spPr>
        <p:txBody>
          <a:bodyPr>
            <a:normAutofit/>
          </a:bodyPr>
          <a:lstStyle>
            <a:lvl1pPr>
              <a:defRPr sz="4320"/>
            </a:lvl1pPr>
          </a:lstStyle>
          <a:p>
            <a:r>
              <a:rPr lang="en-US" dirty="0"/>
              <a:t>Click to edit Master title style</a:t>
            </a:r>
          </a:p>
        </p:txBody>
      </p:sp>
    </p:spTree>
    <p:extLst>
      <p:ext uri="{BB962C8B-B14F-4D97-AF65-F5344CB8AC3E}">
        <p14:creationId xmlns:p14="http://schemas.microsoft.com/office/powerpoint/2010/main" val="3172163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atin typeface="+mn-l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96981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9"/>
        <p:cNvGrpSpPr/>
        <p:nvPr/>
      </p:nvGrpSpPr>
      <p:grpSpPr>
        <a:xfrm>
          <a:off x="0" y="0"/>
          <a:ext cx="0" cy="0"/>
          <a:chOff x="0" y="0"/>
          <a:chExt cx="0" cy="0"/>
        </a:xfrm>
      </p:grpSpPr>
      <p:sp>
        <p:nvSpPr>
          <p:cNvPr id="60" name="Google Shape;60;g89131c14d6_1_333"/>
          <p:cNvSpPr txBox="1">
            <a:spLocks noGrp="1"/>
          </p:cNvSpPr>
          <p:nvPr>
            <p:ph type="title"/>
          </p:nvPr>
        </p:nvSpPr>
        <p:spPr>
          <a:xfrm>
            <a:off x="460050" y="115677"/>
            <a:ext cx="11360700" cy="763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dirty="0"/>
          </a:p>
        </p:txBody>
      </p:sp>
      <p:sp>
        <p:nvSpPr>
          <p:cNvPr id="61" name="Google Shape;61;g89131c14d6_1_333"/>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Autofit/>
          </a:bodyPr>
          <a:lstStyle>
            <a:lvl1pPr marL="457200" lvl="0" indent="-342900" algn="l" rtl="0">
              <a:lnSpc>
                <a:spcPct val="100000"/>
              </a:lnSpc>
              <a:spcBef>
                <a:spcPts val="0"/>
              </a:spcBef>
              <a:spcAft>
                <a:spcPts val="0"/>
              </a:spcAft>
              <a:buSzPts val="1800"/>
              <a:buChar char="●"/>
              <a:defRPr/>
            </a:lvl1pPr>
            <a:lvl2pPr marL="914400" lvl="1" indent="-317500" algn="l" rtl="0">
              <a:lnSpc>
                <a:spcPct val="100000"/>
              </a:lnSpc>
              <a:spcBef>
                <a:spcPts val="2133"/>
              </a:spcBef>
              <a:spcAft>
                <a:spcPts val="0"/>
              </a:spcAft>
              <a:buSzPts val="1400"/>
              <a:buChar char="○"/>
              <a:defRPr/>
            </a:lvl2pPr>
            <a:lvl3pPr marL="1371600" lvl="2" indent="-317500" algn="l" rtl="0">
              <a:lnSpc>
                <a:spcPct val="100000"/>
              </a:lnSpc>
              <a:spcBef>
                <a:spcPts val="2133"/>
              </a:spcBef>
              <a:spcAft>
                <a:spcPts val="0"/>
              </a:spcAft>
              <a:buSzPts val="1400"/>
              <a:buChar char="■"/>
              <a:defRPr/>
            </a:lvl3pPr>
            <a:lvl4pPr marL="1828800" lvl="3" indent="-317500" algn="l" rtl="0">
              <a:lnSpc>
                <a:spcPct val="100000"/>
              </a:lnSpc>
              <a:spcBef>
                <a:spcPts val="2133"/>
              </a:spcBef>
              <a:spcAft>
                <a:spcPts val="0"/>
              </a:spcAft>
              <a:buSzPts val="1400"/>
              <a:buChar char="●"/>
              <a:defRPr/>
            </a:lvl4pPr>
            <a:lvl5pPr marL="2286000" lvl="4" indent="-317500" algn="l" rtl="0">
              <a:lnSpc>
                <a:spcPct val="100000"/>
              </a:lnSpc>
              <a:spcBef>
                <a:spcPts val="2133"/>
              </a:spcBef>
              <a:spcAft>
                <a:spcPts val="0"/>
              </a:spcAft>
              <a:buSzPts val="1400"/>
              <a:buChar char="○"/>
              <a:defRPr/>
            </a:lvl5pPr>
            <a:lvl6pPr marL="2743200" lvl="5" indent="-317500" algn="l" rtl="0">
              <a:lnSpc>
                <a:spcPct val="100000"/>
              </a:lnSpc>
              <a:spcBef>
                <a:spcPts val="2133"/>
              </a:spcBef>
              <a:spcAft>
                <a:spcPts val="0"/>
              </a:spcAft>
              <a:buSzPts val="1400"/>
              <a:buChar char="■"/>
              <a:defRPr/>
            </a:lvl6pPr>
            <a:lvl7pPr marL="3200400" lvl="6" indent="-317500" algn="l" rtl="0">
              <a:lnSpc>
                <a:spcPct val="100000"/>
              </a:lnSpc>
              <a:spcBef>
                <a:spcPts val="2133"/>
              </a:spcBef>
              <a:spcAft>
                <a:spcPts val="0"/>
              </a:spcAft>
              <a:buSzPts val="1400"/>
              <a:buChar char="●"/>
              <a:defRPr/>
            </a:lvl7pPr>
            <a:lvl8pPr marL="3657600" lvl="7" indent="-317500" algn="l" rtl="0">
              <a:lnSpc>
                <a:spcPct val="100000"/>
              </a:lnSpc>
              <a:spcBef>
                <a:spcPts val="2133"/>
              </a:spcBef>
              <a:spcAft>
                <a:spcPts val="0"/>
              </a:spcAft>
              <a:buSzPts val="1400"/>
              <a:buChar char="○"/>
              <a:defRPr/>
            </a:lvl8pPr>
            <a:lvl9pPr marL="4114800" lvl="8" indent="-317500" algn="l" rtl="0">
              <a:lnSpc>
                <a:spcPct val="100000"/>
              </a:lnSpc>
              <a:spcBef>
                <a:spcPts val="2133"/>
              </a:spcBef>
              <a:spcAft>
                <a:spcPts val="2133"/>
              </a:spcAft>
              <a:buSzPts val="1400"/>
              <a:buChar char="■"/>
              <a:defRPr/>
            </a:lvl9pPr>
          </a:lstStyle>
          <a:p>
            <a:endParaRPr/>
          </a:p>
        </p:txBody>
      </p:sp>
      <p:sp>
        <p:nvSpPr>
          <p:cNvPr id="62" name="Google Shape;62;g89131c14d6_1_333"/>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074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7" name="Rectangle 3"/>
          <p:cNvSpPr>
            <a:spLocks noGrp="1" noChangeArrowheads="1"/>
          </p:cNvSpPr>
          <p:nvPr>
            <p:ph type="sldNum" sz="quarter" idx="4"/>
          </p:nvPr>
        </p:nvSpPr>
        <p:spPr bwMode="auto">
          <a:xfrm>
            <a:off x="11292116" y="6523921"/>
            <a:ext cx="50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itchFamily="34" charset="0"/>
                <a:ea typeface="Arial Unicode MS" pitchFamily="34" charset="-128"/>
                <a:cs typeface="Arial Unicode MS" pitchFamily="34" charset="-128"/>
              </a:defRPr>
            </a:lvl1pPr>
          </a:lstStyle>
          <a:p>
            <a:fld id="{BDF588C3-71D6-5D45-B118-1C664482E1C2}" type="slidenum">
              <a:rPr lang="en-US" smtClean="0"/>
              <a:t>‹#›</a:t>
            </a:fld>
            <a:endParaRPr lang="en-US" dirty="0"/>
          </a:p>
        </p:txBody>
      </p:sp>
      <p:sp>
        <p:nvSpPr>
          <p:cNvPr id="1028" name="Rectangle 4"/>
          <p:cNvSpPr>
            <a:spLocks noGrp="1" noChangeArrowheads="1"/>
          </p:cNvSpPr>
          <p:nvPr>
            <p:ph type="title"/>
          </p:nvPr>
        </p:nvSpPr>
        <p:spPr bwMode="auto">
          <a:xfrm>
            <a:off x="457200" y="206829"/>
            <a:ext cx="988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a:t>Click to edit Master title style</a:t>
            </a:r>
          </a:p>
        </p:txBody>
      </p:sp>
      <p:sp>
        <p:nvSpPr>
          <p:cNvPr id="1029" name="Rectangle 5"/>
          <p:cNvSpPr>
            <a:spLocks noGrp="1" noChangeArrowheads="1"/>
          </p:cNvSpPr>
          <p:nvPr>
            <p:ph type="body" idx="1"/>
          </p:nvPr>
        </p:nvSpPr>
        <p:spPr bwMode="auto">
          <a:xfrm>
            <a:off x="609600" y="1251856"/>
            <a:ext cx="10972800" cy="448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75000"/>
              <a:buFont typeface="Wingdings" charset="2"/>
              <a:buChar char="n"/>
              <a:tabLst/>
              <a:defRPr/>
            </a:pPr>
            <a:r>
              <a:rPr kumimoji="0" lang="en-US" altLang="zh-TW" sz="2400" b="0" i="0" u="none" strike="noStrike" kern="0" cap="none" spc="0" normalizeH="0" baseline="0" noProof="0" dirty="0">
                <a:ln>
                  <a:noFill/>
                </a:ln>
                <a:solidFill>
                  <a:srgbClr val="000000"/>
                </a:solidFill>
                <a:effectLst/>
                <a:uLnTx/>
                <a:uFillTx/>
                <a:latin typeface="Calibri"/>
              </a:rPr>
              <a:t>Click to edit Master text styles</a:t>
            </a:r>
          </a:p>
          <a:p>
            <a:pPr marL="742950" marR="0" lvl="1" indent="-285750" algn="l" defTabSz="914400" rtl="0" eaLnBrk="1" fontAlgn="base" latinLnBrk="0" hangingPunct="1">
              <a:lnSpc>
                <a:spcPct val="100000"/>
              </a:lnSpc>
              <a:spcBef>
                <a:spcPct val="20000"/>
              </a:spcBef>
              <a:spcAft>
                <a:spcPct val="0"/>
              </a:spcAft>
              <a:buClr>
                <a:srgbClr val="3366CC"/>
              </a:buClr>
              <a:buSzPct val="80000"/>
              <a:buFont typeface="Wingdings" charset="2"/>
              <a:buChar char="¨"/>
              <a:tabLst/>
              <a:defRPr/>
            </a:pPr>
            <a:r>
              <a:rPr kumimoji="0" lang="en-US" altLang="zh-TW" sz="2000" b="0" i="0" u="none" strike="noStrike" kern="0" cap="none" spc="0" normalizeH="0" baseline="0" noProof="0" dirty="0">
                <a:ln>
                  <a:noFill/>
                </a:ln>
                <a:solidFill>
                  <a:srgbClr val="3366CC"/>
                </a:solidFill>
                <a:effectLst/>
                <a:uLnTx/>
                <a:uFillTx/>
                <a:latin typeface="Calibri"/>
              </a:rPr>
              <a:t>Second level</a:t>
            </a:r>
          </a:p>
          <a:p>
            <a:pPr marL="1143000" marR="0" lvl="2" indent="-228600" algn="l" defTabSz="914400" rtl="0" eaLnBrk="1" fontAlgn="base" latinLnBrk="0" hangingPunct="1">
              <a:lnSpc>
                <a:spcPct val="100000"/>
              </a:lnSpc>
              <a:spcBef>
                <a:spcPct val="20000"/>
              </a:spcBef>
              <a:spcAft>
                <a:spcPct val="0"/>
              </a:spcAft>
              <a:buClrTx/>
              <a:buSzPct val="65000"/>
              <a:buFont typeface="Wingdings" charset="2"/>
              <a:buChar char="n"/>
              <a:tabLst/>
              <a:defRPr/>
            </a:pPr>
            <a:r>
              <a:rPr kumimoji="0" lang="en-US" altLang="zh-TW" sz="1800" b="0" i="0" u="none" strike="noStrike" kern="0" cap="none" spc="0" normalizeH="0" baseline="0" noProof="0" dirty="0">
                <a:ln>
                  <a:noFill/>
                </a:ln>
                <a:solidFill>
                  <a:srgbClr val="000000"/>
                </a:solidFill>
                <a:effectLst/>
                <a:uLnTx/>
                <a:uFillTx/>
                <a:latin typeface="Calibri"/>
              </a:rPr>
              <a:t>Third level</a:t>
            </a:r>
          </a:p>
          <a:p>
            <a:pPr marL="1600200" marR="0" lvl="3" indent="-228600" algn="l" defTabSz="914400" rtl="0" eaLnBrk="1" fontAlgn="base" latinLnBrk="0" hangingPunct="1">
              <a:lnSpc>
                <a:spcPct val="100000"/>
              </a:lnSpc>
              <a:spcBef>
                <a:spcPct val="20000"/>
              </a:spcBef>
              <a:spcAft>
                <a:spcPct val="0"/>
              </a:spcAft>
              <a:buClr>
                <a:srgbClr val="3366CC"/>
              </a:buClr>
              <a:buSzPct val="70000"/>
              <a:buFont typeface="Wingdings" charset="2"/>
              <a:buChar char="¨"/>
              <a:tabLst/>
              <a:defRPr/>
            </a:pPr>
            <a:r>
              <a:rPr kumimoji="0" lang="en-US" altLang="zh-TW" sz="1600" b="0" i="0" u="none" strike="noStrike" kern="0" cap="none" spc="0" normalizeH="0" baseline="0" noProof="0" dirty="0">
                <a:ln>
                  <a:noFill/>
                </a:ln>
                <a:solidFill>
                  <a:srgbClr val="3366CC"/>
                </a:solidFill>
                <a:effectLst/>
                <a:uLnTx/>
                <a:uFillTx/>
                <a:latin typeface="Calibri"/>
              </a:rPr>
              <a:t>Fourth level</a:t>
            </a:r>
          </a:p>
          <a:p>
            <a:pPr marL="2057400" marR="0" lvl="4" indent="-2286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altLang="zh-TW" sz="1600" b="0" i="0" u="none" strike="noStrike" kern="0" cap="none" spc="0" normalizeH="0" baseline="0" noProof="0" dirty="0">
                <a:ln>
                  <a:noFill/>
                </a:ln>
                <a:solidFill>
                  <a:srgbClr val="000000"/>
                </a:solidFill>
                <a:effectLst/>
                <a:uLnTx/>
                <a:uFillTx/>
                <a:latin typeface="Calibri"/>
              </a:rPr>
              <a:t>Fifth level</a:t>
            </a:r>
          </a:p>
        </p:txBody>
      </p:sp>
      <p:cxnSp>
        <p:nvCxnSpPr>
          <p:cNvPr id="19" name="Straight Connector 18"/>
          <p:cNvCxnSpPr/>
          <p:nvPr/>
        </p:nvCxnSpPr>
        <p:spPr>
          <a:xfrm>
            <a:off x="348345" y="806055"/>
            <a:ext cx="11451771" cy="18079"/>
          </a:xfrm>
          <a:prstGeom prst="line">
            <a:avLst/>
          </a:prstGeom>
          <a:ln w="3175">
            <a:solidFill>
              <a:srgbClr val="093D6E"/>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12"/>
          <a:stretch>
            <a:fillRect/>
          </a:stretch>
        </p:blipFill>
        <p:spPr>
          <a:xfrm>
            <a:off x="10619544" y="130628"/>
            <a:ext cx="669578" cy="669578"/>
          </a:xfrm>
          <a:prstGeom prst="rect">
            <a:avLst/>
          </a:prstGeom>
        </p:spPr>
      </p:pic>
      <p:pic>
        <p:nvPicPr>
          <p:cNvPr id="9" name="Picture 8"/>
          <p:cNvPicPr>
            <a:picLocks noChangeAspect="1"/>
          </p:cNvPicPr>
          <p:nvPr userDrawn="1"/>
        </p:nvPicPr>
        <p:blipFill rotWithShape="1">
          <a:blip r:embed="rId13">
            <a:extLst>
              <a:ext uri="{28A0092B-C50C-407E-A947-70E740481C1C}">
                <a14:useLocalDpi xmlns:a14="http://schemas.microsoft.com/office/drawing/2010/main" val="0"/>
              </a:ext>
            </a:extLst>
          </a:blip>
          <a:srcRect r="74706" b="-294"/>
          <a:stretch/>
        </p:blipFill>
        <p:spPr>
          <a:xfrm>
            <a:off x="10037272" y="181430"/>
            <a:ext cx="562428" cy="618670"/>
          </a:xfrm>
          <a:prstGeom prst="rect">
            <a:avLst/>
          </a:prstGeom>
        </p:spPr>
      </p:pic>
      <p:pic>
        <p:nvPicPr>
          <p:cNvPr id="2050" name="Picture 2">
            <a:extLst>
              <a:ext uri="{FF2B5EF4-FFF2-40B4-BE49-F238E27FC236}">
                <a16:creationId xmlns:a16="http://schemas.microsoft.com/office/drawing/2014/main" id="{FA0686E3-FE03-4399-B8AF-398B0493C24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257938" y="218177"/>
            <a:ext cx="950203" cy="56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50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9" r:id="rId10"/>
  </p:sldLayoutIdLst>
  <p:transition spd="med"/>
  <p:hf hdr="0" ftr="0" dt="0"/>
  <p:txStyles>
    <p:titleStyle>
      <a:lvl1pPr algn="l" rtl="0" eaLnBrk="1" fontAlgn="base" hangingPunct="1">
        <a:spcBef>
          <a:spcPct val="0"/>
        </a:spcBef>
        <a:spcAft>
          <a:spcPct val="0"/>
        </a:spcAft>
        <a:defRPr sz="4000" b="0" i="0">
          <a:solidFill>
            <a:srgbClr val="3366CC"/>
          </a:solidFill>
          <a:latin typeface="+mj-lt"/>
          <a:ea typeface="Helvetica Light" charset="0"/>
          <a:cs typeface="Helvetica Light" charset="0"/>
        </a:defRPr>
      </a:lvl1pPr>
      <a:lvl2pPr algn="l" rtl="0" eaLnBrk="1" fontAlgn="base" hangingPunct="1">
        <a:spcBef>
          <a:spcPct val="0"/>
        </a:spcBef>
        <a:spcAft>
          <a:spcPct val="0"/>
        </a:spcAft>
        <a:defRPr sz="2800">
          <a:solidFill>
            <a:srgbClr val="FF0000"/>
          </a:solidFill>
          <a:latin typeface="Calibri" pitchFamily="34" charset="0"/>
          <a:cs typeface="Arial" pitchFamily="34" charset="0"/>
        </a:defRPr>
      </a:lvl2pPr>
      <a:lvl3pPr algn="l" rtl="0" eaLnBrk="1" fontAlgn="base" hangingPunct="1">
        <a:spcBef>
          <a:spcPct val="0"/>
        </a:spcBef>
        <a:spcAft>
          <a:spcPct val="0"/>
        </a:spcAft>
        <a:defRPr sz="2800">
          <a:solidFill>
            <a:srgbClr val="FF0000"/>
          </a:solidFill>
          <a:latin typeface="Calibri" pitchFamily="34" charset="0"/>
          <a:cs typeface="Arial" pitchFamily="34" charset="0"/>
        </a:defRPr>
      </a:lvl3pPr>
      <a:lvl4pPr algn="l" rtl="0" eaLnBrk="1" fontAlgn="base" hangingPunct="1">
        <a:spcBef>
          <a:spcPct val="0"/>
        </a:spcBef>
        <a:spcAft>
          <a:spcPct val="0"/>
        </a:spcAft>
        <a:defRPr sz="2800">
          <a:solidFill>
            <a:srgbClr val="FF0000"/>
          </a:solidFill>
          <a:latin typeface="Calibri" pitchFamily="34" charset="0"/>
          <a:cs typeface="Arial" pitchFamily="34" charset="0"/>
        </a:defRPr>
      </a:lvl4pPr>
      <a:lvl5pPr algn="l" rtl="0" eaLnBrk="1" fontAlgn="base" hangingPunct="1">
        <a:spcBef>
          <a:spcPct val="0"/>
        </a:spcBef>
        <a:spcAft>
          <a:spcPct val="0"/>
        </a:spcAft>
        <a:defRPr sz="2800">
          <a:solidFill>
            <a:srgbClr val="FF0000"/>
          </a:solidFill>
          <a:latin typeface="Calibri" pitchFamily="34" charset="0"/>
          <a:cs typeface="Arial" pitchFamily="34" charset="0"/>
        </a:defRPr>
      </a:lvl5pPr>
      <a:lvl6pPr marL="457200" algn="l" rtl="0" eaLnBrk="1" fontAlgn="base" hangingPunct="1">
        <a:spcBef>
          <a:spcPct val="0"/>
        </a:spcBef>
        <a:spcAft>
          <a:spcPct val="0"/>
        </a:spcAft>
        <a:defRPr sz="2800">
          <a:solidFill>
            <a:srgbClr val="FF0000"/>
          </a:solidFill>
          <a:latin typeface="Calibri" pitchFamily="34" charset="0"/>
          <a:cs typeface="Arial" pitchFamily="34" charset="0"/>
        </a:defRPr>
      </a:lvl6pPr>
      <a:lvl7pPr marL="914400" algn="l" rtl="0" eaLnBrk="1" fontAlgn="base" hangingPunct="1">
        <a:spcBef>
          <a:spcPct val="0"/>
        </a:spcBef>
        <a:spcAft>
          <a:spcPct val="0"/>
        </a:spcAft>
        <a:defRPr sz="2800">
          <a:solidFill>
            <a:srgbClr val="FF0000"/>
          </a:solidFill>
          <a:latin typeface="Calibri" pitchFamily="34" charset="0"/>
          <a:cs typeface="Arial" pitchFamily="34" charset="0"/>
        </a:defRPr>
      </a:lvl7pPr>
      <a:lvl8pPr marL="1371600" algn="l" rtl="0" eaLnBrk="1" fontAlgn="base" hangingPunct="1">
        <a:spcBef>
          <a:spcPct val="0"/>
        </a:spcBef>
        <a:spcAft>
          <a:spcPct val="0"/>
        </a:spcAft>
        <a:defRPr sz="2800">
          <a:solidFill>
            <a:srgbClr val="FF0000"/>
          </a:solidFill>
          <a:latin typeface="Calibri" pitchFamily="34" charset="0"/>
          <a:cs typeface="Arial" pitchFamily="34" charset="0"/>
        </a:defRPr>
      </a:lvl8pPr>
      <a:lvl9pPr marL="1828800" algn="l" rtl="0" eaLnBrk="1" fontAlgn="base" hangingPunct="1">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chart" Target="../charts/chart2.xml"/><Relationship Id="rId7" Type="http://schemas.openxmlformats.org/officeDocument/2006/relationships/image" Target="../media/image11.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3390900" y="5020380"/>
            <a:ext cx="5410200" cy="1169551"/>
          </a:xfrm>
          <a:prstGeom prst="rect">
            <a:avLst/>
          </a:prstGeom>
          <a:solidFill>
            <a:schemeClr val="bg1">
              <a:lumMod val="95000"/>
            </a:schemeClr>
          </a:solidFill>
          <a:ln w="19050">
            <a:solidFill>
              <a:schemeClr val="accent1"/>
            </a:solid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0">
              <a:spcBef>
                <a:spcPts val="0"/>
              </a:spcBef>
              <a:spcAft>
                <a:spcPts val="0"/>
              </a:spcAft>
            </a:pPr>
            <a:r>
              <a:rPr lang="en-US" sz="1800" b="1" i="0" u="none" strike="noStrike" dirty="0" err="1">
                <a:solidFill>
                  <a:srgbClr val="000000"/>
                </a:solidFill>
                <a:effectLst/>
                <a:latin typeface="Arial" panose="020B0604020202020204" pitchFamily="34" charset="0"/>
              </a:rPr>
              <a:t>SustaiNLP</a:t>
            </a:r>
            <a:r>
              <a:rPr lang="en-US" sz="1800" b="1" i="0" u="none" strike="noStrike" dirty="0">
                <a:solidFill>
                  <a:srgbClr val="000000"/>
                </a:solidFill>
                <a:effectLst/>
                <a:latin typeface="Arial" panose="020B0604020202020204" pitchFamily="34" charset="0"/>
              </a:rPr>
              <a:t> @ EMNLP </a:t>
            </a:r>
          </a:p>
          <a:p>
            <a:pPr algn="ctr" rtl="0">
              <a:spcBef>
                <a:spcPts val="0"/>
              </a:spcBef>
              <a:spcAft>
                <a:spcPts val="0"/>
              </a:spcAft>
            </a:pPr>
            <a:endParaRPr lang="en-US" sz="1800" b="1" i="0" u="none" strike="noStrike" dirty="0">
              <a:solidFill>
                <a:srgbClr val="000000"/>
              </a:solidFill>
              <a:effectLst/>
              <a:latin typeface="Arial" panose="020B0604020202020204" pitchFamily="34" charset="0"/>
            </a:endParaRPr>
          </a:p>
          <a:p>
            <a:pPr algn="ctr" rtl="0">
              <a:spcBef>
                <a:spcPts val="0"/>
              </a:spcBef>
              <a:spcAft>
                <a:spcPts val="0"/>
              </a:spcAft>
            </a:pPr>
            <a:r>
              <a:rPr lang="en-US" sz="1800" b="1" i="0" u="none" strike="noStrike" dirty="0">
                <a:solidFill>
                  <a:srgbClr val="000000"/>
                </a:solidFill>
                <a:effectLst/>
                <a:latin typeface="Arial" panose="020B0604020202020204" pitchFamily="34" charset="0"/>
              </a:rPr>
              <a:t>November 2021</a:t>
            </a:r>
          </a:p>
          <a:p>
            <a:pPr algn="ctr"/>
            <a:endParaRPr lang="en-US" sz="1600" dirty="0">
              <a:latin typeface="+mj-lt"/>
            </a:endParaRPr>
          </a:p>
        </p:txBody>
      </p:sp>
      <p:sp>
        <p:nvSpPr>
          <p:cNvPr id="50180" name="Rectangle 2"/>
          <p:cNvSpPr>
            <a:spLocks noGrp="1" noChangeArrowheads="1"/>
          </p:cNvSpPr>
          <p:nvPr>
            <p:ph type="title"/>
          </p:nvPr>
        </p:nvSpPr>
        <p:spPr>
          <a:xfrm>
            <a:off x="914400" y="1956731"/>
            <a:ext cx="10363200" cy="1362075"/>
          </a:xfrm>
        </p:spPr>
        <p:txBody>
          <a:bodyPr/>
          <a:lstStyle/>
          <a:p>
            <a:pPr algn="ctr"/>
            <a:r>
              <a:rPr lang="en-US" sz="3600" dirty="0">
                <a:solidFill>
                  <a:srgbClr val="000080"/>
                </a:solidFill>
                <a:latin typeface="+mj-lt"/>
              </a:rPr>
              <a:t>It’s Time to Reason</a:t>
            </a:r>
            <a:br>
              <a:rPr lang="en-US" sz="3600" dirty="0">
                <a:solidFill>
                  <a:srgbClr val="000080"/>
                </a:solidFill>
                <a:latin typeface="+mj-lt"/>
              </a:rPr>
            </a:br>
            <a:endParaRPr lang="en-US" sz="4400" b="1" dirty="0">
              <a:solidFill>
                <a:srgbClr val="0033CC"/>
              </a:solidFill>
              <a:latin typeface="+mj-lt"/>
            </a:endParaRPr>
          </a:p>
        </p:txBody>
      </p:sp>
      <p:sp>
        <p:nvSpPr>
          <p:cNvPr id="50181" name="Rectangle 3"/>
          <p:cNvSpPr>
            <a:spLocks noGrp="1" noChangeArrowheads="1"/>
          </p:cNvSpPr>
          <p:nvPr>
            <p:ph type="body" idx="1"/>
          </p:nvPr>
        </p:nvSpPr>
        <p:spPr>
          <a:xfrm>
            <a:off x="2202988" y="3389495"/>
            <a:ext cx="7786025" cy="1326854"/>
          </a:xfrm>
          <a:extLst>
            <a:ext uri="{91240B29-F687-4F45-9708-019B960494DF}">
              <a14:hiddenLine xmlns:a14="http://schemas.microsoft.com/office/drawing/2010/main" w="9525">
                <a:solidFill>
                  <a:srgbClr val="008000"/>
                </a:solidFill>
                <a:miter lim="800000"/>
                <a:headEnd/>
                <a:tailEnd/>
              </a14:hiddenLine>
            </a:ext>
          </a:extLst>
        </p:spPr>
        <p:txBody>
          <a:bodyPr/>
          <a:lstStyle/>
          <a:p>
            <a:pPr algn="ctr"/>
            <a:r>
              <a:rPr lang="en-US" sz="2000" dirty="0">
                <a:solidFill>
                  <a:srgbClr val="0000FF"/>
                </a:solidFill>
                <a:latin typeface="+mj-lt"/>
              </a:rPr>
              <a:t>Dan Roth </a:t>
            </a:r>
          </a:p>
          <a:p>
            <a:pPr algn="ctr"/>
            <a:endParaRPr lang="en-US" sz="2000" dirty="0">
              <a:solidFill>
                <a:srgbClr val="0000FF"/>
              </a:solidFill>
              <a:latin typeface="+mj-lt"/>
            </a:endParaRPr>
          </a:p>
          <a:p>
            <a:pPr algn="ctr"/>
            <a:r>
              <a:rPr lang="en-US" altLang="zh-TW" sz="2000" dirty="0">
                <a:solidFill>
                  <a:srgbClr val="0000FF"/>
                </a:solidFill>
                <a:latin typeface="+mj-lt"/>
                <a:ea typeface="Arial Unicode MS" pitchFamily="34" charset="-128"/>
                <a:cs typeface="Arial Unicode MS" pitchFamily="34" charset="-128"/>
              </a:rPr>
              <a:t>University of Pennsylvania &amp; Amazon AWS AI</a:t>
            </a:r>
          </a:p>
        </p:txBody>
      </p:sp>
    </p:spTree>
    <p:extLst>
      <p:ext uri="{BB962C8B-B14F-4D97-AF65-F5344CB8AC3E}">
        <p14:creationId xmlns:p14="http://schemas.microsoft.com/office/powerpoint/2010/main" val="14434553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2F161-19C8-4675-9B2F-2FE6B764BA2E}"/>
              </a:ext>
            </a:extLst>
          </p:cNvPr>
          <p:cNvSpPr>
            <a:spLocks noGrp="1"/>
          </p:cNvSpPr>
          <p:nvPr>
            <p:ph type="title"/>
          </p:nvPr>
        </p:nvSpPr>
        <p:spPr>
          <a:xfrm>
            <a:off x="457200" y="206829"/>
            <a:ext cx="9880600" cy="533400"/>
          </a:xfrm>
        </p:spPr>
        <p:txBody>
          <a:bodyPr/>
          <a:lstStyle/>
          <a:p>
            <a:r>
              <a:rPr lang="en-US" dirty="0"/>
              <a:t>Key Challenges to NLU Researchers</a:t>
            </a:r>
          </a:p>
        </p:txBody>
      </p:sp>
      <p:sp>
        <p:nvSpPr>
          <p:cNvPr id="3" name="Content Placeholder 2">
            <a:extLst>
              <a:ext uri="{FF2B5EF4-FFF2-40B4-BE49-F238E27FC236}">
                <a16:creationId xmlns:a16="http://schemas.microsoft.com/office/drawing/2014/main" id="{77A72FCE-525F-4150-80D3-EFA8F449A2A6}"/>
              </a:ext>
            </a:extLst>
          </p:cNvPr>
          <p:cNvSpPr>
            <a:spLocks noGrp="1"/>
          </p:cNvSpPr>
          <p:nvPr>
            <p:ph idx="1"/>
          </p:nvPr>
        </p:nvSpPr>
        <p:spPr>
          <a:xfrm>
            <a:off x="609600" y="1020314"/>
            <a:ext cx="10972800" cy="4484687"/>
          </a:xfrm>
        </p:spPr>
        <p:txBody>
          <a:bodyPr/>
          <a:lstStyle/>
          <a:p>
            <a:r>
              <a:rPr lang="en-US" sz="2000" dirty="0"/>
              <a:t>Aristotle founded syllogism, a method by which known information can be used to prove a point.</a:t>
            </a:r>
          </a:p>
          <a:p>
            <a:endParaRPr lang="en-US" sz="2000" dirty="0"/>
          </a:p>
          <a:p>
            <a:r>
              <a:rPr lang="en-US" sz="2000" dirty="0"/>
              <a:t>What are the variables to reason about? Who asks the questions? </a:t>
            </a:r>
          </a:p>
          <a:p>
            <a:pPr lvl="1"/>
            <a:r>
              <a:rPr lang="en-US" sz="1800" dirty="0"/>
              <a:t>In all of NLP, we have well defined tasks; we collect data &amp; train models</a:t>
            </a:r>
          </a:p>
          <a:p>
            <a:r>
              <a:rPr lang="en-US" sz="2000" dirty="0"/>
              <a:t>Even in “will we make it to dinner….” the components were given</a:t>
            </a:r>
          </a:p>
          <a:p>
            <a:pPr lvl="1"/>
            <a:r>
              <a:rPr lang="en-US" sz="1800" dirty="0"/>
              <a:t>And we need to figure out how to estimate them and put it together</a:t>
            </a:r>
          </a:p>
          <a:p>
            <a:endParaRPr lang="en-US" sz="2000" dirty="0"/>
          </a:p>
          <a:p>
            <a:pPr lvl="1"/>
            <a:r>
              <a:rPr lang="en-US" sz="1800" dirty="0"/>
              <a:t>~~ When did Aristotle die?</a:t>
            </a:r>
          </a:p>
          <a:p>
            <a:pPr lvl="1"/>
            <a:r>
              <a:rPr lang="en-US" sz="1800" dirty="0"/>
              <a:t>~~ When was the laptop invented? </a:t>
            </a:r>
          </a:p>
          <a:p>
            <a:pPr lvl="1"/>
            <a:r>
              <a:rPr lang="en-US" sz="1800" dirty="0"/>
              <a:t>What happened first? </a:t>
            </a:r>
          </a:p>
          <a:p>
            <a:endParaRPr lang="en-US" sz="2000" dirty="0"/>
          </a:p>
          <a:p>
            <a:r>
              <a:rPr lang="en-US" sz="2000" dirty="0"/>
              <a:t>How to do it?</a:t>
            </a:r>
          </a:p>
          <a:p>
            <a:pPr lvl="1"/>
            <a:r>
              <a:rPr lang="en-US" sz="1800" dirty="0"/>
              <a:t>E.g., how to determine “strategies” on the fly? </a:t>
            </a:r>
          </a:p>
          <a:p>
            <a:r>
              <a:rPr lang="en-US" sz="2000" dirty="0"/>
              <a:t>How to train for it?</a:t>
            </a:r>
          </a:p>
          <a:p>
            <a:pPr lvl="1"/>
            <a:r>
              <a:rPr lang="en-US" sz="1800" dirty="0"/>
              <a:t>How can we supervise for these “sparse” events? </a:t>
            </a:r>
          </a:p>
          <a:p>
            <a:endParaRPr lang="en-US" sz="2000" dirty="0"/>
          </a:p>
        </p:txBody>
      </p:sp>
      <p:sp>
        <p:nvSpPr>
          <p:cNvPr id="4" name="Slide Number Placeholder 3">
            <a:extLst>
              <a:ext uri="{FF2B5EF4-FFF2-40B4-BE49-F238E27FC236}">
                <a16:creationId xmlns:a16="http://schemas.microsoft.com/office/drawing/2014/main" id="{65FAC8DC-032B-4DE5-A5BC-0BD1D12A1CF0}"/>
              </a:ext>
            </a:extLst>
          </p:cNvPr>
          <p:cNvSpPr>
            <a:spLocks noGrp="1"/>
          </p:cNvSpPr>
          <p:nvPr>
            <p:ph type="sldNum" sz="quarter" idx="11"/>
          </p:nvPr>
        </p:nvSpPr>
        <p:spPr>
          <a:xfrm>
            <a:off x="11292116" y="6523921"/>
            <a:ext cx="508000" cy="228600"/>
          </a:xfrm>
        </p:spPr>
        <p:txBody>
          <a:bodyPr/>
          <a:lstStyle/>
          <a:p>
            <a:fld id="{BDF588C3-71D6-5D45-B118-1C664482E1C2}" type="slidenum">
              <a:rPr lang="en-US" smtClean="0"/>
              <a:pPr/>
              <a:t>10</a:t>
            </a:fld>
            <a:endParaRPr lang="en-US"/>
          </a:p>
        </p:txBody>
      </p:sp>
      <p:pic>
        <p:nvPicPr>
          <p:cNvPr id="5" name="Picture 2" descr="Aristotle">
            <a:extLst>
              <a:ext uri="{FF2B5EF4-FFF2-40B4-BE49-F238E27FC236}">
                <a16:creationId xmlns:a16="http://schemas.microsoft.com/office/drawing/2014/main" id="{32D43388-9407-4692-BA8C-6644598BD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531" y="1732962"/>
            <a:ext cx="2935585" cy="17613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5C9BCDB-8E3D-454E-9A87-25EB50CEF279}"/>
              </a:ext>
            </a:extLst>
          </p:cNvPr>
          <p:cNvSpPr/>
          <p:nvPr/>
        </p:nvSpPr>
        <p:spPr>
          <a:xfrm>
            <a:off x="8638746" y="3553429"/>
            <a:ext cx="2879154" cy="830997"/>
          </a:xfrm>
          <a:prstGeom prst="rect">
            <a:avLst/>
          </a:prstGeom>
          <a:solidFill>
            <a:schemeClr val="bg1">
              <a:lumMod val="95000"/>
            </a:schemeClr>
          </a:solidFill>
          <a:ln>
            <a:solidFill>
              <a:schemeClr val="accent1"/>
            </a:solidFill>
          </a:ln>
        </p:spPr>
        <p:txBody>
          <a:bodyPr wrap="square">
            <a:spAutoFit/>
          </a:bodyPr>
          <a:lstStyle/>
          <a:p>
            <a:pPr algn="ctr"/>
            <a:r>
              <a:rPr lang="en-US" sz="2400" dirty="0">
                <a:latin typeface="Helvetica Light" panose="020B0403020202020204"/>
              </a:rPr>
              <a:t>So, did Aristotle have a laptop?</a:t>
            </a:r>
          </a:p>
        </p:txBody>
      </p:sp>
      <p:pic>
        <p:nvPicPr>
          <p:cNvPr id="8" name="Picture 7">
            <a:extLst>
              <a:ext uri="{FF2B5EF4-FFF2-40B4-BE49-F238E27FC236}">
                <a16:creationId xmlns:a16="http://schemas.microsoft.com/office/drawing/2014/main" id="{82CBA9C3-9778-46AD-B3A0-382E2365C4D8}"/>
              </a:ext>
            </a:extLst>
          </p:cNvPr>
          <p:cNvPicPr>
            <a:picLocks noChangeAspect="1"/>
          </p:cNvPicPr>
          <p:nvPr/>
        </p:nvPicPr>
        <p:blipFill>
          <a:blip r:embed="rId3"/>
          <a:stretch>
            <a:fillRect/>
          </a:stretch>
        </p:blipFill>
        <p:spPr>
          <a:xfrm>
            <a:off x="9536534" y="4656554"/>
            <a:ext cx="1083578" cy="1624152"/>
          </a:xfrm>
          <a:prstGeom prst="rect">
            <a:avLst/>
          </a:prstGeom>
          <a:ln>
            <a:solidFill>
              <a:srgbClr val="3366CC"/>
            </a:solidFill>
          </a:ln>
        </p:spPr>
      </p:pic>
      <p:sp>
        <p:nvSpPr>
          <p:cNvPr id="9" name="Rectangle 8">
            <a:extLst>
              <a:ext uri="{FF2B5EF4-FFF2-40B4-BE49-F238E27FC236}">
                <a16:creationId xmlns:a16="http://schemas.microsoft.com/office/drawing/2014/main" id="{0DE00376-788D-493E-BCB2-389275C7FEA3}"/>
              </a:ext>
            </a:extLst>
          </p:cNvPr>
          <p:cNvSpPr/>
          <p:nvPr/>
        </p:nvSpPr>
        <p:spPr>
          <a:xfrm>
            <a:off x="460327" y="6413967"/>
            <a:ext cx="2560509" cy="338554"/>
          </a:xfrm>
          <a:prstGeom prst="rect">
            <a:avLst/>
          </a:prstGeom>
        </p:spPr>
        <p:txBody>
          <a:bodyPr wrap="none">
            <a:spAutoFit/>
          </a:bodyPr>
          <a:lstStyle/>
          <a:p>
            <a:pPr algn="ctr"/>
            <a:r>
              <a:rPr lang="en-US" sz="1600" dirty="0"/>
              <a:t>[Example due to Les Valiant]</a:t>
            </a:r>
          </a:p>
        </p:txBody>
      </p:sp>
    </p:spTree>
    <p:extLst>
      <p:ext uri="{BB962C8B-B14F-4D97-AF65-F5344CB8AC3E}">
        <p14:creationId xmlns:p14="http://schemas.microsoft.com/office/powerpoint/2010/main" val="19209555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5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CA8AD-F380-41D2-B211-D9C5A025738A}"/>
              </a:ext>
            </a:extLst>
          </p:cNvPr>
          <p:cNvSpPr>
            <a:spLocks noGrp="1"/>
          </p:cNvSpPr>
          <p:nvPr>
            <p:ph type="title"/>
          </p:nvPr>
        </p:nvSpPr>
        <p:spPr>
          <a:xfrm>
            <a:off x="457200" y="206829"/>
            <a:ext cx="9880600" cy="533400"/>
          </a:xfrm>
        </p:spPr>
        <p:txBody>
          <a:bodyPr/>
          <a:lstStyle/>
          <a:p>
            <a:r>
              <a:rPr lang="en-US" dirty="0"/>
              <a:t>Reasoning </a:t>
            </a:r>
          </a:p>
        </p:txBody>
      </p:sp>
      <p:sp>
        <p:nvSpPr>
          <p:cNvPr id="3" name="Content Placeholder 2">
            <a:extLst>
              <a:ext uri="{FF2B5EF4-FFF2-40B4-BE49-F238E27FC236}">
                <a16:creationId xmlns:a16="http://schemas.microsoft.com/office/drawing/2014/main" id="{6FBE306C-D1A8-497C-8E75-5A431B2D03A4}"/>
              </a:ext>
            </a:extLst>
          </p:cNvPr>
          <p:cNvSpPr>
            <a:spLocks noGrp="1"/>
          </p:cNvSpPr>
          <p:nvPr>
            <p:ph idx="1"/>
          </p:nvPr>
        </p:nvSpPr>
        <p:spPr>
          <a:xfrm>
            <a:off x="609601" y="1252538"/>
            <a:ext cx="7581900" cy="4484687"/>
          </a:xfrm>
        </p:spPr>
        <p:txBody>
          <a:bodyPr/>
          <a:lstStyle/>
          <a:p>
            <a:r>
              <a:rPr lang="en-US" dirty="0"/>
              <a:t>Aristotle: All beliefs come from Syllogism or induction</a:t>
            </a:r>
          </a:p>
          <a:p>
            <a:pPr lvl="1"/>
            <a:r>
              <a:rPr lang="en-US" dirty="0"/>
              <a:t>Syllogism: reasoning</a:t>
            </a:r>
          </a:p>
          <a:p>
            <a:pPr lvl="2"/>
            <a:r>
              <a:rPr lang="en-US" dirty="0"/>
              <a:t>We may need to extend Aristotle’s notion of reasoning</a:t>
            </a:r>
          </a:p>
          <a:p>
            <a:r>
              <a:rPr lang="en-US" dirty="0"/>
              <a:t>There is a lot more to  cognitive behavior than induction. </a:t>
            </a:r>
          </a:p>
          <a:p>
            <a:pPr lvl="1"/>
            <a:r>
              <a:rPr lang="en-US" dirty="0"/>
              <a:t>The notion of generalization is not a mystery any more</a:t>
            </a:r>
          </a:p>
          <a:p>
            <a:pPr lvl="2"/>
            <a:r>
              <a:rPr lang="en-US" dirty="0"/>
              <a:t>We have mathematical theories for it </a:t>
            </a:r>
          </a:p>
          <a:p>
            <a:pPr lvl="2"/>
            <a:r>
              <a:rPr lang="en-US" dirty="0"/>
              <a:t>Measure performance relative to the same distribution; computational feasibility &amp; error control; </a:t>
            </a:r>
          </a:p>
          <a:p>
            <a:r>
              <a:rPr lang="en-US" dirty="0"/>
              <a:t>Reasoning, too, is a major component of cognition. </a:t>
            </a:r>
          </a:p>
          <a:p>
            <a:pPr lvl="1"/>
            <a:r>
              <a:rPr lang="en-US" dirty="0"/>
              <a:t>It’s essential in order to support larger leaps</a:t>
            </a:r>
          </a:p>
          <a:p>
            <a:pPr lvl="1"/>
            <a:r>
              <a:rPr lang="en-US" dirty="0"/>
              <a:t>A unified formulation of learning &amp; reasoning will need to </a:t>
            </a:r>
          </a:p>
          <a:p>
            <a:pPr lvl="2"/>
            <a:r>
              <a:rPr lang="en-US" dirty="0"/>
              <a:t>Account for acquiring and incorporating knowledge </a:t>
            </a:r>
          </a:p>
          <a:p>
            <a:pPr lvl="2"/>
            <a:r>
              <a:rPr lang="en-US" dirty="0"/>
              <a:t>Figure out ways to put “components” together</a:t>
            </a:r>
          </a:p>
          <a:p>
            <a:pPr lvl="2"/>
            <a:r>
              <a:rPr lang="en-US" dirty="0"/>
              <a:t>Deal with inconsistencies (by moving to “small worlds”?)</a:t>
            </a:r>
          </a:p>
        </p:txBody>
      </p:sp>
      <p:sp>
        <p:nvSpPr>
          <p:cNvPr id="4" name="Slide Number Placeholder 3">
            <a:extLst>
              <a:ext uri="{FF2B5EF4-FFF2-40B4-BE49-F238E27FC236}">
                <a16:creationId xmlns:a16="http://schemas.microsoft.com/office/drawing/2014/main" id="{88F845AE-2566-4D8B-8FCB-CC856E30BABE}"/>
              </a:ext>
            </a:extLst>
          </p:cNvPr>
          <p:cNvSpPr>
            <a:spLocks noGrp="1"/>
          </p:cNvSpPr>
          <p:nvPr>
            <p:ph type="sldNum" sz="quarter" idx="11"/>
          </p:nvPr>
        </p:nvSpPr>
        <p:spPr>
          <a:xfrm>
            <a:off x="11292116" y="6523921"/>
            <a:ext cx="508000" cy="228600"/>
          </a:xfrm>
        </p:spPr>
        <p:txBody>
          <a:bodyPr/>
          <a:lstStyle/>
          <a:p>
            <a:fld id="{BDF588C3-71D6-5D45-B118-1C664482E1C2}" type="slidenum">
              <a:rPr lang="en-US" smtClean="0"/>
              <a:pPr/>
              <a:t>11</a:t>
            </a:fld>
            <a:endParaRPr lang="en-US"/>
          </a:p>
        </p:txBody>
      </p:sp>
      <p:pic>
        <p:nvPicPr>
          <p:cNvPr id="5" name="Picture 2" descr="Aristotle">
            <a:extLst>
              <a:ext uri="{FF2B5EF4-FFF2-40B4-BE49-F238E27FC236}">
                <a16:creationId xmlns:a16="http://schemas.microsoft.com/office/drawing/2014/main" id="{F18EB181-89E8-48BC-AD4E-225DD2C18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2417" y="1121229"/>
            <a:ext cx="2935585" cy="17613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heck Mark PNG Images &amp; PSDs for Download | PixelSquid - S11184536A">
            <a:extLst>
              <a:ext uri="{FF2B5EF4-FFF2-40B4-BE49-F238E27FC236}">
                <a16:creationId xmlns:a16="http://schemas.microsoft.com/office/drawing/2014/main" id="{22AD4B43-E16D-49A0-922A-C12965114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3218274"/>
            <a:ext cx="946507" cy="9465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Question Mark Response - Free image on Pixabay">
            <a:extLst>
              <a:ext uri="{FF2B5EF4-FFF2-40B4-BE49-F238E27FC236}">
                <a16:creationId xmlns:a16="http://schemas.microsoft.com/office/drawing/2014/main" id="{C66084D5-AC42-40B3-8DD7-E46C79B1D7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98" y="4975809"/>
            <a:ext cx="629653" cy="6296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4186F68-6BD4-4CF4-8924-80550F215F75}"/>
              </a:ext>
            </a:extLst>
          </p:cNvPr>
          <p:cNvSpPr txBox="1"/>
          <p:nvPr/>
        </p:nvSpPr>
        <p:spPr>
          <a:xfrm>
            <a:off x="8439150" y="3202720"/>
            <a:ext cx="3648075" cy="2769989"/>
          </a:xfrm>
          <a:prstGeom prst="rect">
            <a:avLst/>
          </a:prstGeom>
          <a:solidFill>
            <a:schemeClr val="bg1">
              <a:lumMod val="95000"/>
            </a:schemeClr>
          </a:solidFill>
          <a:ln>
            <a:solidFill>
              <a:srgbClr val="3366CC"/>
            </a:solidFill>
          </a:ln>
        </p:spPr>
        <p:txBody>
          <a:bodyPr wrap="square">
            <a:spAutoFit/>
          </a:bodyPr>
          <a:lstStyle/>
          <a:p>
            <a:r>
              <a:rPr lang="en-US" sz="2000" dirty="0">
                <a:solidFill>
                  <a:srgbClr val="3366CC"/>
                </a:solidFill>
              </a:rPr>
              <a:t>Not a new set of questions </a:t>
            </a:r>
            <a:r>
              <a:rPr lang="en-US" sz="1400" dirty="0"/>
              <a:t>[Khardon &amp; Roth, </a:t>
            </a:r>
            <a:r>
              <a:rPr lang="en-US" sz="1400" b="1" dirty="0">
                <a:solidFill>
                  <a:srgbClr val="3366CC"/>
                </a:solidFill>
              </a:rPr>
              <a:t>Learning to Reason</a:t>
            </a:r>
            <a:r>
              <a:rPr lang="en-US" sz="1400" dirty="0"/>
              <a:t>, JACM’96]</a:t>
            </a:r>
          </a:p>
          <a:p>
            <a:pPr marL="285750" indent="-285750">
              <a:buFont typeface="Arial" panose="020B0604020202020204" pitchFamily="34" charset="0"/>
              <a:buChar char="•"/>
            </a:pPr>
            <a:r>
              <a:rPr lang="en-US" sz="2000" dirty="0"/>
              <a:t>Showed, in a formal way, the advantages of joint learning &amp; reasoning </a:t>
            </a:r>
          </a:p>
          <a:p>
            <a:pPr marL="285750" indent="-285750">
              <a:buFont typeface="Arial" panose="020B0604020202020204" pitchFamily="34" charset="0"/>
              <a:buChar char="•"/>
            </a:pPr>
            <a:r>
              <a:rPr lang="en-US" sz="2000" dirty="0"/>
              <a:t>But, we also need to </a:t>
            </a:r>
            <a:r>
              <a:rPr lang="en-US" sz="2000" dirty="0">
                <a:solidFill>
                  <a:srgbClr val="3366CC"/>
                </a:solidFill>
              </a:rPr>
              <a:t>decouple </a:t>
            </a:r>
            <a:r>
              <a:rPr lang="en-US" sz="2000" dirty="0"/>
              <a:t>learning from reasoning</a:t>
            </a:r>
            <a:r>
              <a:rPr lang="en-US" sz="2000" dirty="0">
                <a:solidFill>
                  <a:srgbClr val="3366CC"/>
                </a:solidFill>
              </a:rPr>
              <a:t>, de-compose</a:t>
            </a:r>
            <a:r>
              <a:rPr lang="en-US" sz="2000" dirty="0"/>
              <a:t>, and </a:t>
            </a:r>
            <a:r>
              <a:rPr lang="en-US" sz="2000" dirty="0">
                <a:solidFill>
                  <a:srgbClr val="3366CC"/>
                </a:solidFill>
              </a:rPr>
              <a:t>compose</a:t>
            </a:r>
          </a:p>
          <a:p>
            <a:pPr marL="285750" indent="-285750">
              <a:buFont typeface="Arial" panose="020B0604020202020204" pitchFamily="34" charset="0"/>
              <a:buChar char="•"/>
            </a:pPr>
            <a:r>
              <a:rPr lang="en-US" sz="2000" dirty="0"/>
              <a:t>And</a:t>
            </a:r>
            <a:r>
              <a:rPr lang="en-US" sz="2000" dirty="0">
                <a:solidFill>
                  <a:srgbClr val="3366CC"/>
                </a:solidFill>
              </a:rPr>
              <a:t> incorporate knowledge</a:t>
            </a:r>
          </a:p>
        </p:txBody>
      </p:sp>
    </p:spTree>
    <p:extLst>
      <p:ext uri="{BB962C8B-B14F-4D97-AF65-F5344CB8AC3E}">
        <p14:creationId xmlns:p14="http://schemas.microsoft.com/office/powerpoint/2010/main" val="42754694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25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25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C1DA1-3E41-4198-B7FA-6AE89079C42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D8AF42E-13D5-4025-9315-8F1616EFAE3F}"/>
              </a:ext>
            </a:extLst>
          </p:cNvPr>
          <p:cNvSpPr>
            <a:spLocks noGrp="1"/>
          </p:cNvSpPr>
          <p:nvPr>
            <p:ph idx="1"/>
          </p:nvPr>
        </p:nvSpPr>
        <p:spPr/>
        <p:txBody>
          <a:bodyPr/>
          <a:lstStyle/>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r>
              <a:rPr lang="en-US" sz="3600" dirty="0"/>
              <a:t>Knowledge is Key</a:t>
            </a:r>
          </a:p>
        </p:txBody>
      </p:sp>
      <p:sp>
        <p:nvSpPr>
          <p:cNvPr id="4" name="Slide Number Placeholder 3">
            <a:extLst>
              <a:ext uri="{FF2B5EF4-FFF2-40B4-BE49-F238E27FC236}">
                <a16:creationId xmlns:a16="http://schemas.microsoft.com/office/drawing/2014/main" id="{FD589F9A-5754-4C55-B625-68B5185C063F}"/>
              </a:ext>
            </a:extLst>
          </p:cNvPr>
          <p:cNvSpPr>
            <a:spLocks noGrp="1"/>
          </p:cNvSpPr>
          <p:nvPr>
            <p:ph type="sldNum" sz="quarter" idx="11"/>
          </p:nvPr>
        </p:nvSpPr>
        <p:spPr/>
        <p:txBody>
          <a:bodyPr/>
          <a:lstStyle/>
          <a:p>
            <a:fld id="{BDF588C3-71D6-5D45-B118-1C664482E1C2}" type="slidenum">
              <a:rPr lang="en-US" smtClean="0"/>
              <a:t>12</a:t>
            </a:fld>
            <a:endParaRPr lang="en-US"/>
          </a:p>
        </p:txBody>
      </p:sp>
    </p:spTree>
    <p:extLst>
      <p:ext uri="{BB962C8B-B14F-4D97-AF65-F5344CB8AC3E}">
        <p14:creationId xmlns:p14="http://schemas.microsoft.com/office/powerpoint/2010/main" val="1679989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03D-69DD-4AC9-AB9A-475A6EC279EF}"/>
              </a:ext>
            </a:extLst>
          </p:cNvPr>
          <p:cNvSpPr>
            <a:spLocks noGrp="1"/>
          </p:cNvSpPr>
          <p:nvPr>
            <p:ph type="title"/>
          </p:nvPr>
        </p:nvSpPr>
        <p:spPr/>
        <p:txBody>
          <a:bodyPr/>
          <a:lstStyle/>
          <a:p>
            <a:r>
              <a:rPr lang="en-US" dirty="0"/>
              <a:t>Knowledge is Key</a:t>
            </a:r>
          </a:p>
        </p:txBody>
      </p:sp>
      <p:sp>
        <p:nvSpPr>
          <p:cNvPr id="3" name="Content Placeholder 2">
            <a:extLst>
              <a:ext uri="{FF2B5EF4-FFF2-40B4-BE49-F238E27FC236}">
                <a16:creationId xmlns:a16="http://schemas.microsoft.com/office/drawing/2014/main" id="{B9B6CB56-4D3E-4161-BB5B-91175581533A}"/>
              </a:ext>
            </a:extLst>
          </p:cNvPr>
          <p:cNvSpPr>
            <a:spLocks noGrp="1"/>
          </p:cNvSpPr>
          <p:nvPr>
            <p:ph idx="1"/>
          </p:nvPr>
        </p:nvSpPr>
        <p:spPr/>
        <p:txBody>
          <a:bodyPr/>
          <a:lstStyle/>
          <a:p>
            <a:r>
              <a:rPr lang="en-US" sz="2000" dirty="0"/>
              <a:t>In </a:t>
            </a:r>
            <a:r>
              <a:rPr lang="en-US" sz="2000" dirty="0" err="1">
                <a:solidFill>
                  <a:srgbClr val="3366CC"/>
                </a:solidFill>
              </a:rPr>
              <a:t>Yokne’am</a:t>
            </a:r>
            <a:r>
              <a:rPr lang="en-US" sz="2000" dirty="0">
                <a:solidFill>
                  <a:srgbClr val="3366CC"/>
                </a:solidFill>
              </a:rPr>
              <a:t>, </a:t>
            </a:r>
            <a:r>
              <a:rPr lang="en-US" sz="2000" dirty="0"/>
              <a:t>	at what month of the year is the longest day?</a:t>
            </a:r>
          </a:p>
          <a:p>
            <a:endParaRPr lang="en-US" sz="2000" dirty="0"/>
          </a:p>
          <a:p>
            <a:endParaRPr lang="en-US" sz="2000" dirty="0"/>
          </a:p>
          <a:p>
            <a:r>
              <a:rPr lang="en-US" sz="2000" dirty="0"/>
              <a:t>In </a:t>
            </a:r>
            <a:r>
              <a:rPr lang="en-US" sz="2000" dirty="0">
                <a:solidFill>
                  <a:srgbClr val="3366CC"/>
                </a:solidFill>
              </a:rPr>
              <a:t>New York State</a:t>
            </a:r>
            <a:r>
              <a:rPr lang="en-US" sz="2000" dirty="0"/>
              <a:t>, at what month of the year is the longest day?</a:t>
            </a:r>
          </a:p>
          <a:p>
            <a:pPr lvl="1"/>
            <a:endParaRPr lang="en-US" sz="1800" dirty="0"/>
          </a:p>
          <a:p>
            <a:pPr lvl="1"/>
            <a:endParaRPr lang="en-US" sz="1800" dirty="0"/>
          </a:p>
          <a:p>
            <a:r>
              <a:rPr lang="en-US" sz="2000" dirty="0"/>
              <a:t>In </a:t>
            </a:r>
            <a:r>
              <a:rPr lang="en-US" sz="2000" dirty="0">
                <a:solidFill>
                  <a:srgbClr val="3366CC"/>
                </a:solidFill>
              </a:rPr>
              <a:t>Boston</a:t>
            </a:r>
            <a:r>
              <a:rPr lang="en-US" sz="2000" dirty="0">
                <a:solidFill>
                  <a:srgbClr val="0000FF"/>
                </a:solidFill>
              </a:rPr>
              <a:t>, 	</a:t>
            </a:r>
            <a:r>
              <a:rPr lang="en-US" sz="2000" dirty="0"/>
              <a:t>	at what month of the year is the longest day?</a:t>
            </a:r>
          </a:p>
          <a:p>
            <a:endParaRPr lang="en-US" sz="2000" dirty="0"/>
          </a:p>
          <a:p>
            <a:r>
              <a:rPr lang="en-US" sz="2000" dirty="0"/>
              <a:t>In </a:t>
            </a:r>
            <a:r>
              <a:rPr lang="en-US" sz="2000" dirty="0">
                <a:solidFill>
                  <a:srgbClr val="3366CC"/>
                </a:solidFill>
              </a:rPr>
              <a:t>Malborne</a:t>
            </a:r>
            <a:r>
              <a:rPr lang="en-US" sz="2000" dirty="0"/>
              <a:t>, 	at what month of the year is the longest day?</a:t>
            </a:r>
          </a:p>
          <a:p>
            <a:endParaRPr lang="en-US" sz="2000" dirty="0"/>
          </a:p>
          <a:p>
            <a:r>
              <a:rPr lang="en-US" sz="2000" dirty="0"/>
              <a:t>We don’t have a generalization theory here, since the examples are not “similar”</a:t>
            </a:r>
          </a:p>
          <a:p>
            <a:pPr lvl="1"/>
            <a:r>
              <a:rPr lang="en-US" sz="1800" dirty="0"/>
              <a:t>But they are</a:t>
            </a:r>
          </a:p>
          <a:p>
            <a:r>
              <a:rPr lang="en-US" sz="2000" dirty="0"/>
              <a:t>The relevant knowledge is out there. </a:t>
            </a:r>
          </a:p>
          <a:p>
            <a:pPr lvl="1"/>
            <a:r>
              <a:rPr lang="en-US" sz="1600" dirty="0"/>
              <a:t>We know many things about NY, Boston, etc.; how do we quickly figure out the relevant piece of knowledge?</a:t>
            </a:r>
          </a:p>
          <a:p>
            <a:pPr lvl="1"/>
            <a:r>
              <a:rPr lang="en-US" sz="1600" dirty="0"/>
              <a:t>We cannot learn directly from these example – </a:t>
            </a:r>
          </a:p>
          <a:p>
            <a:pPr lvl="1"/>
            <a:endParaRPr lang="en-US" sz="1800" dirty="0"/>
          </a:p>
          <a:p>
            <a:pPr marL="0" indent="0">
              <a:buNone/>
            </a:pPr>
            <a:endParaRPr lang="en-US" sz="2000" dirty="0"/>
          </a:p>
          <a:p>
            <a:pPr lvl="1"/>
            <a:endParaRPr lang="en-US" sz="1800" dirty="0"/>
          </a:p>
        </p:txBody>
      </p:sp>
      <p:sp>
        <p:nvSpPr>
          <p:cNvPr id="4" name="Slide Number Placeholder 3">
            <a:extLst>
              <a:ext uri="{FF2B5EF4-FFF2-40B4-BE49-F238E27FC236}">
                <a16:creationId xmlns:a16="http://schemas.microsoft.com/office/drawing/2014/main" id="{029E691B-9428-404D-96C1-DBC4AB617CE6}"/>
              </a:ext>
            </a:extLst>
          </p:cNvPr>
          <p:cNvSpPr>
            <a:spLocks noGrp="1"/>
          </p:cNvSpPr>
          <p:nvPr>
            <p:ph type="sldNum" sz="quarter" idx="11"/>
          </p:nvPr>
        </p:nvSpPr>
        <p:spPr/>
        <p:txBody>
          <a:bodyPr/>
          <a:lstStyle/>
          <a:p>
            <a:fld id="{BDF588C3-71D6-5D45-B118-1C664482E1C2}" type="slidenum">
              <a:rPr lang="en-US" smtClean="0"/>
              <a:t>13</a:t>
            </a:fld>
            <a:endParaRPr lang="en-US"/>
          </a:p>
        </p:txBody>
      </p:sp>
      <p:sp>
        <p:nvSpPr>
          <p:cNvPr id="6" name="Arrow: Right 5">
            <a:extLst>
              <a:ext uri="{FF2B5EF4-FFF2-40B4-BE49-F238E27FC236}">
                <a16:creationId xmlns:a16="http://schemas.microsoft.com/office/drawing/2014/main" id="{6DD15AE0-AC65-435B-BF08-89EC62C8669B}"/>
              </a:ext>
            </a:extLst>
          </p:cNvPr>
          <p:cNvSpPr/>
          <p:nvPr/>
        </p:nvSpPr>
        <p:spPr>
          <a:xfrm rot="5400000">
            <a:off x="1767841" y="2940316"/>
            <a:ext cx="731520" cy="326572"/>
          </a:xfrm>
          <a:prstGeom prst="rightArrow">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8" name="TextBox 7">
            <a:extLst>
              <a:ext uri="{FF2B5EF4-FFF2-40B4-BE49-F238E27FC236}">
                <a16:creationId xmlns:a16="http://schemas.microsoft.com/office/drawing/2014/main" id="{E685CD3A-D8E7-49CD-8015-C69F8B6B5329}"/>
              </a:ext>
            </a:extLst>
          </p:cNvPr>
          <p:cNvSpPr txBox="1"/>
          <p:nvPr/>
        </p:nvSpPr>
        <p:spPr>
          <a:xfrm>
            <a:off x="2430780" y="1780647"/>
            <a:ext cx="4129677" cy="369332"/>
          </a:xfrm>
          <a:prstGeom prst="rect">
            <a:avLst/>
          </a:prstGeom>
          <a:solidFill>
            <a:schemeClr val="bg1">
              <a:lumMod val="95000"/>
            </a:schemeClr>
          </a:solidFill>
          <a:ln>
            <a:solidFill>
              <a:schemeClr val="accent1"/>
            </a:solidFill>
          </a:ln>
        </p:spPr>
        <p:txBody>
          <a:bodyPr wrap="square">
            <a:spAutoFit/>
          </a:bodyPr>
          <a:lstStyle/>
          <a:p>
            <a:pPr algn="ctr"/>
            <a:r>
              <a:rPr lang="en-US" dirty="0"/>
              <a:t>You probably don’t know the answer</a:t>
            </a:r>
          </a:p>
        </p:txBody>
      </p:sp>
      <p:sp>
        <p:nvSpPr>
          <p:cNvPr id="9" name="Arrow: Right 8">
            <a:extLst>
              <a:ext uri="{FF2B5EF4-FFF2-40B4-BE49-F238E27FC236}">
                <a16:creationId xmlns:a16="http://schemas.microsoft.com/office/drawing/2014/main" id="{274BD41D-DAAE-4492-9A6F-EEE517F25C83}"/>
              </a:ext>
            </a:extLst>
          </p:cNvPr>
          <p:cNvSpPr/>
          <p:nvPr/>
        </p:nvSpPr>
        <p:spPr>
          <a:xfrm rot="5400000">
            <a:off x="1905001" y="3799788"/>
            <a:ext cx="457200" cy="326572"/>
          </a:xfrm>
          <a:prstGeom prst="rightArrow">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pic>
        <p:nvPicPr>
          <p:cNvPr id="4098" name="Picture 2" descr="What is a Hemisphere? | Twinkl Teaching Wiki">
            <a:extLst>
              <a:ext uri="{FF2B5EF4-FFF2-40B4-BE49-F238E27FC236}">
                <a16:creationId xmlns:a16="http://schemas.microsoft.com/office/drawing/2014/main" id="{1F26BC96-93BD-4C4C-A5E8-1E742554F2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7685" y="1206414"/>
            <a:ext cx="3457575" cy="3372413"/>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B6885461-8AC6-4436-A471-6B37DB924428}"/>
              </a:ext>
            </a:extLst>
          </p:cNvPr>
          <p:cNvSpPr/>
          <p:nvPr/>
        </p:nvSpPr>
        <p:spPr>
          <a:xfrm rot="3016169">
            <a:off x="8875395" y="1685231"/>
            <a:ext cx="876300" cy="291194"/>
          </a:xfrm>
          <a:prstGeom prst="rightArrow">
            <a:avLst/>
          </a:prstGeom>
          <a:solidFill>
            <a:srgbClr val="FF0000"/>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2546550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09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D26F1-1511-4697-99A0-9EFCDCA5C1AF}"/>
              </a:ext>
            </a:extLst>
          </p:cNvPr>
          <p:cNvSpPr>
            <a:spLocks noGrp="1"/>
          </p:cNvSpPr>
          <p:nvPr>
            <p:ph type="title"/>
          </p:nvPr>
        </p:nvSpPr>
        <p:spPr/>
        <p:txBody>
          <a:bodyPr/>
          <a:lstStyle/>
          <a:p>
            <a:r>
              <a:rPr lang="en-US" dirty="0"/>
              <a:t>Knowledge is Key</a:t>
            </a:r>
          </a:p>
        </p:txBody>
      </p:sp>
      <p:sp>
        <p:nvSpPr>
          <p:cNvPr id="3" name="Content Placeholder 2">
            <a:extLst>
              <a:ext uri="{FF2B5EF4-FFF2-40B4-BE49-F238E27FC236}">
                <a16:creationId xmlns:a16="http://schemas.microsoft.com/office/drawing/2014/main" id="{CF9E21FD-45C1-4E73-8791-EBB78FFA830B}"/>
              </a:ext>
            </a:extLst>
          </p:cNvPr>
          <p:cNvSpPr>
            <a:spLocks noGrp="1"/>
          </p:cNvSpPr>
          <p:nvPr>
            <p:ph idx="1"/>
          </p:nvPr>
        </p:nvSpPr>
        <p:spPr/>
        <p:txBody>
          <a:bodyPr/>
          <a:lstStyle/>
          <a:p>
            <a:r>
              <a:rPr lang="en-US" dirty="0"/>
              <a:t>Not only to answer questions</a:t>
            </a:r>
          </a:p>
          <a:p>
            <a:pPr lvl="1"/>
            <a:r>
              <a:rPr lang="en-US" dirty="0"/>
              <a:t>But also, to know </a:t>
            </a:r>
            <a:r>
              <a:rPr lang="en-US" b="1" dirty="0"/>
              <a:t>how to decompose</a:t>
            </a:r>
          </a:p>
          <a:p>
            <a:pPr lvl="1"/>
            <a:r>
              <a:rPr lang="en-US" dirty="0"/>
              <a:t>And consequently, what and how to learn</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837FE70B-4267-4288-B05D-7EC6D092822D}"/>
              </a:ext>
            </a:extLst>
          </p:cNvPr>
          <p:cNvSpPr>
            <a:spLocks noGrp="1"/>
          </p:cNvSpPr>
          <p:nvPr>
            <p:ph type="sldNum" sz="quarter" idx="11"/>
          </p:nvPr>
        </p:nvSpPr>
        <p:spPr/>
        <p:txBody>
          <a:bodyPr/>
          <a:lstStyle/>
          <a:p>
            <a:fld id="{BDF588C3-71D6-5D45-B118-1C664482E1C2}" type="slidenum">
              <a:rPr lang="en-US" smtClean="0"/>
              <a:t>14</a:t>
            </a:fld>
            <a:endParaRPr lang="en-US"/>
          </a:p>
        </p:txBody>
      </p:sp>
      <p:sp>
        <p:nvSpPr>
          <p:cNvPr id="6" name="Rectangle 5">
            <a:extLst>
              <a:ext uri="{FF2B5EF4-FFF2-40B4-BE49-F238E27FC236}">
                <a16:creationId xmlns:a16="http://schemas.microsoft.com/office/drawing/2014/main" id="{109B6610-79C4-4F9E-8A2D-343E47F28B68}"/>
              </a:ext>
            </a:extLst>
          </p:cNvPr>
          <p:cNvSpPr/>
          <p:nvPr/>
        </p:nvSpPr>
        <p:spPr>
          <a:xfrm>
            <a:off x="609600" y="3078814"/>
            <a:ext cx="2879154" cy="830997"/>
          </a:xfrm>
          <a:prstGeom prst="rect">
            <a:avLst/>
          </a:prstGeom>
          <a:solidFill>
            <a:schemeClr val="bg1">
              <a:lumMod val="95000"/>
            </a:schemeClr>
          </a:solidFill>
          <a:ln>
            <a:solidFill>
              <a:schemeClr val="accent1"/>
            </a:solidFill>
          </a:ln>
        </p:spPr>
        <p:txBody>
          <a:bodyPr wrap="square">
            <a:spAutoFit/>
          </a:bodyPr>
          <a:lstStyle/>
          <a:p>
            <a:pPr algn="ctr"/>
            <a:r>
              <a:rPr lang="en-US" sz="2400" dirty="0">
                <a:latin typeface="Helvetica Light" panose="020B0403020202020204"/>
              </a:rPr>
              <a:t>So, did Aristotle have a laptop?</a:t>
            </a:r>
          </a:p>
        </p:txBody>
      </p:sp>
      <p:sp>
        <p:nvSpPr>
          <p:cNvPr id="7" name="Rectangle 6">
            <a:extLst>
              <a:ext uri="{FF2B5EF4-FFF2-40B4-BE49-F238E27FC236}">
                <a16:creationId xmlns:a16="http://schemas.microsoft.com/office/drawing/2014/main" id="{C44D3950-017F-4103-A33A-44867171DA02}"/>
              </a:ext>
            </a:extLst>
          </p:cNvPr>
          <p:cNvSpPr/>
          <p:nvPr/>
        </p:nvSpPr>
        <p:spPr>
          <a:xfrm>
            <a:off x="4656423" y="3078813"/>
            <a:ext cx="2879154" cy="830997"/>
          </a:xfrm>
          <a:prstGeom prst="rect">
            <a:avLst/>
          </a:prstGeom>
          <a:solidFill>
            <a:schemeClr val="bg1">
              <a:lumMod val="95000"/>
            </a:schemeClr>
          </a:solidFill>
          <a:ln>
            <a:solidFill>
              <a:schemeClr val="accent1"/>
            </a:solidFill>
          </a:ln>
        </p:spPr>
        <p:txBody>
          <a:bodyPr wrap="square">
            <a:spAutoFit/>
          </a:bodyPr>
          <a:lstStyle/>
          <a:p>
            <a:pPr algn="ctr"/>
            <a:r>
              <a:rPr lang="en-US" sz="2400" dirty="0">
                <a:latin typeface="Helvetica Light" panose="020B0403020202020204"/>
              </a:rPr>
              <a:t>Did Bill Nye vote for FDR? </a:t>
            </a:r>
          </a:p>
        </p:txBody>
      </p:sp>
      <p:sp>
        <p:nvSpPr>
          <p:cNvPr id="8" name="Rectangle 7">
            <a:extLst>
              <a:ext uri="{FF2B5EF4-FFF2-40B4-BE49-F238E27FC236}">
                <a16:creationId xmlns:a16="http://schemas.microsoft.com/office/drawing/2014/main" id="{4A5A4134-107E-4D55-A43A-2306719FC941}"/>
              </a:ext>
            </a:extLst>
          </p:cNvPr>
          <p:cNvSpPr/>
          <p:nvPr/>
        </p:nvSpPr>
        <p:spPr>
          <a:xfrm>
            <a:off x="609600" y="4598101"/>
            <a:ext cx="2879154" cy="461665"/>
          </a:xfrm>
          <a:prstGeom prst="rect">
            <a:avLst/>
          </a:prstGeom>
          <a:solidFill>
            <a:schemeClr val="tx2">
              <a:lumMod val="40000"/>
              <a:lumOff val="60000"/>
            </a:schemeClr>
          </a:solidFill>
          <a:ln>
            <a:solidFill>
              <a:schemeClr val="accent1">
                <a:lumMod val="20000"/>
                <a:lumOff val="80000"/>
              </a:schemeClr>
            </a:solidFill>
          </a:ln>
        </p:spPr>
        <p:txBody>
          <a:bodyPr wrap="square">
            <a:spAutoFit/>
          </a:bodyPr>
          <a:lstStyle/>
          <a:p>
            <a:pPr algn="ctr"/>
            <a:r>
              <a:rPr lang="en-US" sz="2400" dirty="0">
                <a:latin typeface="Helvetica Light" panose="020B0403020202020204"/>
              </a:rPr>
              <a:t>It’s about Time</a:t>
            </a:r>
          </a:p>
        </p:txBody>
      </p:sp>
      <p:sp>
        <p:nvSpPr>
          <p:cNvPr id="9" name="Rectangle 8">
            <a:extLst>
              <a:ext uri="{FF2B5EF4-FFF2-40B4-BE49-F238E27FC236}">
                <a16:creationId xmlns:a16="http://schemas.microsoft.com/office/drawing/2014/main" id="{049750B7-3FB2-4FA0-A1A1-DE5F2F04D16E}"/>
              </a:ext>
            </a:extLst>
          </p:cNvPr>
          <p:cNvSpPr/>
          <p:nvPr/>
        </p:nvSpPr>
        <p:spPr>
          <a:xfrm>
            <a:off x="4656423" y="4315296"/>
            <a:ext cx="2879154" cy="830997"/>
          </a:xfrm>
          <a:prstGeom prst="rect">
            <a:avLst/>
          </a:prstGeom>
          <a:solidFill>
            <a:schemeClr val="bg1">
              <a:lumMod val="95000"/>
            </a:schemeClr>
          </a:solidFill>
          <a:ln>
            <a:solidFill>
              <a:schemeClr val="accent1"/>
            </a:solidFill>
          </a:ln>
        </p:spPr>
        <p:txBody>
          <a:bodyPr wrap="square">
            <a:spAutoFit/>
          </a:bodyPr>
          <a:lstStyle/>
          <a:p>
            <a:pPr algn="ctr"/>
            <a:r>
              <a:rPr lang="en-US" sz="2400" dirty="0">
                <a:latin typeface="Helvetica Light" panose="020B0403020202020204"/>
              </a:rPr>
              <a:t>Did Warren Buffett vote for FDR? </a:t>
            </a:r>
          </a:p>
        </p:txBody>
      </p:sp>
      <p:sp>
        <p:nvSpPr>
          <p:cNvPr id="10" name="Rectangle 9">
            <a:extLst>
              <a:ext uri="{FF2B5EF4-FFF2-40B4-BE49-F238E27FC236}">
                <a16:creationId xmlns:a16="http://schemas.microsoft.com/office/drawing/2014/main" id="{109F711E-E784-4E31-9FC8-51258B50C4AA}"/>
              </a:ext>
            </a:extLst>
          </p:cNvPr>
          <p:cNvSpPr/>
          <p:nvPr/>
        </p:nvSpPr>
        <p:spPr>
          <a:xfrm>
            <a:off x="4656423" y="5577254"/>
            <a:ext cx="2879154" cy="830997"/>
          </a:xfrm>
          <a:prstGeom prst="rect">
            <a:avLst/>
          </a:prstGeom>
          <a:solidFill>
            <a:schemeClr val="bg1">
              <a:lumMod val="95000"/>
            </a:schemeClr>
          </a:solidFill>
          <a:ln>
            <a:solidFill>
              <a:schemeClr val="accent1"/>
            </a:solidFill>
          </a:ln>
        </p:spPr>
        <p:txBody>
          <a:bodyPr wrap="square">
            <a:spAutoFit/>
          </a:bodyPr>
          <a:lstStyle/>
          <a:p>
            <a:pPr algn="ctr"/>
            <a:r>
              <a:rPr lang="en-US" sz="2400" dirty="0">
                <a:latin typeface="Helvetica Light" panose="020B0403020202020204"/>
              </a:rPr>
              <a:t>Did Itzhak Rabin vote for FDR? </a:t>
            </a:r>
          </a:p>
        </p:txBody>
      </p:sp>
      <p:sp>
        <p:nvSpPr>
          <p:cNvPr id="11" name="Rectangle 10">
            <a:extLst>
              <a:ext uri="{FF2B5EF4-FFF2-40B4-BE49-F238E27FC236}">
                <a16:creationId xmlns:a16="http://schemas.microsoft.com/office/drawing/2014/main" id="{3FC68DD0-73D4-4BB9-B11F-67B53F3A15E3}"/>
              </a:ext>
            </a:extLst>
          </p:cNvPr>
          <p:cNvSpPr/>
          <p:nvPr/>
        </p:nvSpPr>
        <p:spPr>
          <a:xfrm>
            <a:off x="8412962" y="4598101"/>
            <a:ext cx="2879154" cy="461665"/>
          </a:xfrm>
          <a:prstGeom prst="rect">
            <a:avLst/>
          </a:prstGeom>
          <a:solidFill>
            <a:schemeClr val="tx2">
              <a:lumMod val="40000"/>
              <a:lumOff val="60000"/>
            </a:schemeClr>
          </a:solidFill>
          <a:ln>
            <a:solidFill>
              <a:schemeClr val="accent1">
                <a:lumMod val="20000"/>
                <a:lumOff val="80000"/>
              </a:schemeClr>
            </a:solidFill>
          </a:ln>
        </p:spPr>
        <p:txBody>
          <a:bodyPr wrap="square">
            <a:spAutoFit/>
          </a:bodyPr>
          <a:lstStyle/>
          <a:p>
            <a:pPr algn="ctr"/>
            <a:r>
              <a:rPr lang="en-US" sz="2400" dirty="0">
                <a:latin typeface="Helvetica Light" panose="020B0403020202020204"/>
              </a:rPr>
              <a:t>Not </a:t>
            </a:r>
            <a:r>
              <a:rPr lang="en-US" sz="2400" b="1" dirty="0">
                <a:latin typeface="Helvetica Light" panose="020B0403020202020204"/>
              </a:rPr>
              <a:t>Only</a:t>
            </a:r>
            <a:r>
              <a:rPr lang="en-US" sz="2400" dirty="0">
                <a:latin typeface="Helvetica Light" panose="020B0403020202020204"/>
              </a:rPr>
              <a:t> about Time</a:t>
            </a:r>
          </a:p>
        </p:txBody>
      </p:sp>
      <p:sp>
        <p:nvSpPr>
          <p:cNvPr id="12" name="Rectangle 11">
            <a:extLst>
              <a:ext uri="{FF2B5EF4-FFF2-40B4-BE49-F238E27FC236}">
                <a16:creationId xmlns:a16="http://schemas.microsoft.com/office/drawing/2014/main" id="{8753B6B3-1940-4732-809B-99C9009E4C6C}"/>
              </a:ext>
            </a:extLst>
          </p:cNvPr>
          <p:cNvSpPr/>
          <p:nvPr/>
        </p:nvSpPr>
        <p:spPr>
          <a:xfrm>
            <a:off x="8412962" y="5761919"/>
            <a:ext cx="2879154" cy="461665"/>
          </a:xfrm>
          <a:prstGeom prst="rect">
            <a:avLst/>
          </a:prstGeom>
          <a:solidFill>
            <a:schemeClr val="tx2">
              <a:lumMod val="40000"/>
              <a:lumOff val="60000"/>
            </a:schemeClr>
          </a:solidFill>
          <a:ln>
            <a:solidFill>
              <a:schemeClr val="accent1">
                <a:lumMod val="20000"/>
                <a:lumOff val="80000"/>
              </a:schemeClr>
            </a:solidFill>
          </a:ln>
        </p:spPr>
        <p:txBody>
          <a:bodyPr wrap="square">
            <a:spAutoFit/>
          </a:bodyPr>
          <a:lstStyle/>
          <a:p>
            <a:pPr algn="ctr"/>
            <a:r>
              <a:rPr lang="en-US" sz="2400" dirty="0">
                <a:latin typeface="Helvetica Light" panose="020B0403020202020204"/>
              </a:rPr>
              <a:t>Not about Time</a:t>
            </a:r>
          </a:p>
        </p:txBody>
      </p:sp>
      <p:sp>
        <p:nvSpPr>
          <p:cNvPr id="14" name="TextBox 13">
            <a:extLst>
              <a:ext uri="{FF2B5EF4-FFF2-40B4-BE49-F238E27FC236}">
                <a16:creationId xmlns:a16="http://schemas.microsoft.com/office/drawing/2014/main" id="{8CD431C5-B342-4C17-8CB3-275FB1CE7108}"/>
              </a:ext>
            </a:extLst>
          </p:cNvPr>
          <p:cNvSpPr txBox="1"/>
          <p:nvPr/>
        </p:nvSpPr>
        <p:spPr>
          <a:xfrm>
            <a:off x="98169" y="5945703"/>
            <a:ext cx="3949956" cy="830997"/>
          </a:xfrm>
          <a:prstGeom prst="rect">
            <a:avLst/>
          </a:prstGeom>
          <a:solidFill>
            <a:schemeClr val="accent1">
              <a:lumMod val="20000"/>
              <a:lumOff val="80000"/>
            </a:schemeClr>
          </a:solidFill>
          <a:ln>
            <a:solidFill>
              <a:srgbClr val="3366CC"/>
            </a:solidFill>
          </a:ln>
        </p:spPr>
        <p:txBody>
          <a:bodyPr wrap="square">
            <a:spAutoFit/>
          </a:bodyPr>
          <a:lstStyle/>
          <a:p>
            <a:r>
              <a:rPr lang="en-US" sz="1600" dirty="0"/>
              <a:t>In [Geva et al. TACL’21] we develop </a:t>
            </a:r>
            <a:r>
              <a:rPr lang="en-US" sz="1600" b="1" dirty="0" err="1"/>
              <a:t>StrategyQA</a:t>
            </a:r>
            <a:r>
              <a:rPr lang="en-US" sz="1600" dirty="0"/>
              <a:t>, a dataset that addresses the question of dynamic, </a:t>
            </a:r>
            <a:r>
              <a:rPr lang="en-US" sz="1600" b="1" dirty="0"/>
              <a:t>implicit decomposition</a:t>
            </a:r>
          </a:p>
        </p:txBody>
      </p:sp>
    </p:spTree>
    <p:extLst>
      <p:ext uri="{BB962C8B-B14F-4D97-AF65-F5344CB8AC3E}">
        <p14:creationId xmlns:p14="http://schemas.microsoft.com/office/powerpoint/2010/main" val="33755856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4" name="Title 3">
            <a:extLst>
              <a:ext uri="{FF2B5EF4-FFF2-40B4-BE49-F238E27FC236}">
                <a16:creationId xmlns:a16="http://schemas.microsoft.com/office/drawing/2014/main" id="{B4ED779D-129A-4BB5-AD09-03AB5AA1D1D1}"/>
              </a:ext>
            </a:extLst>
          </p:cNvPr>
          <p:cNvSpPr>
            <a:spLocks noGrp="1"/>
          </p:cNvSpPr>
          <p:nvPr>
            <p:ph type="title"/>
          </p:nvPr>
        </p:nvSpPr>
        <p:spPr/>
        <p:txBody>
          <a:bodyPr/>
          <a:lstStyle/>
          <a:p>
            <a:r>
              <a:rPr kumimoji="0" lang="en" sz="3600" b="0" i="0" u="none" strike="noStrike" kern="0" cap="none" spc="0" normalizeH="0" baseline="0" noProof="0" dirty="0">
                <a:ln>
                  <a:noFill/>
                </a:ln>
                <a:solidFill>
                  <a:srgbClr val="3366CC"/>
                </a:solidFill>
                <a:effectLst/>
                <a:uLnTx/>
                <a:uFillTx/>
                <a:latin typeface="Calibri"/>
              </a:rPr>
              <a:t>Understanding Indirect Answers </a:t>
            </a:r>
            <a:r>
              <a:rPr kumimoji="0" lang="en" sz="1400" b="0" i="0" u="none" strike="noStrike" kern="0" cap="none" spc="0" normalizeH="0" baseline="0" noProof="0" dirty="0">
                <a:ln>
                  <a:noFill/>
                </a:ln>
                <a:solidFill>
                  <a:srgbClr val="3366CC"/>
                </a:solidFill>
                <a:effectLst/>
                <a:uLnTx/>
                <a:uFillTx/>
                <a:latin typeface="Calibri"/>
              </a:rPr>
              <a:t>[with Annie Louis &amp; Filip </a:t>
            </a:r>
            <a:r>
              <a:rPr kumimoji="0" lang="en-US" sz="1400" b="0" i="0" u="none" strike="noStrike" kern="0" cap="none" spc="0" normalizeH="0" baseline="0" noProof="0" dirty="0">
                <a:ln>
                  <a:noFill/>
                </a:ln>
                <a:solidFill>
                  <a:srgbClr val="3366CC"/>
                </a:solidFill>
                <a:effectLst/>
                <a:uLnTx/>
                <a:uFillTx/>
                <a:latin typeface="Calibri"/>
              </a:rPr>
              <a:t>Radlinski; EMNLP’20]</a:t>
            </a:r>
            <a:endParaRPr lang="en-US" sz="3600" dirty="0"/>
          </a:p>
        </p:txBody>
      </p:sp>
      <p:sp>
        <p:nvSpPr>
          <p:cNvPr id="5" name="Content Placeholder 4">
            <a:extLst>
              <a:ext uri="{FF2B5EF4-FFF2-40B4-BE49-F238E27FC236}">
                <a16:creationId xmlns:a16="http://schemas.microsoft.com/office/drawing/2014/main" id="{B3C01F8E-8FA7-45B6-B823-D9484F241F04}"/>
              </a:ext>
            </a:extLst>
          </p:cNvPr>
          <p:cNvSpPr>
            <a:spLocks noGrp="1"/>
          </p:cNvSpPr>
          <p:nvPr>
            <p:ph idx="1"/>
          </p:nvPr>
        </p:nvSpPr>
        <p:spPr>
          <a:xfrm>
            <a:off x="609600" y="1186542"/>
            <a:ext cx="10972800" cy="4484915"/>
          </a:xfrm>
        </p:spPr>
        <p:txBody>
          <a:bodyPr/>
          <a:lstStyle/>
          <a:p>
            <a:r>
              <a:rPr lang="en-US" dirty="0"/>
              <a:t>How to interpret an utterance in a given situational context?</a:t>
            </a:r>
          </a:p>
          <a:p>
            <a:endParaRPr lang="en-US" dirty="0"/>
          </a:p>
          <a:p>
            <a:pPr lvl="1"/>
            <a:r>
              <a:rPr lang="en-US" dirty="0"/>
              <a:t>A: “Have you eaten”</a:t>
            </a:r>
          </a:p>
          <a:p>
            <a:pPr marL="457200" lvl="1" indent="0">
              <a:buNone/>
            </a:pPr>
            <a:endParaRPr lang="en-US" dirty="0"/>
          </a:p>
        </p:txBody>
      </p:sp>
      <p:sp>
        <p:nvSpPr>
          <p:cNvPr id="14" name="TextBox 13">
            <a:extLst>
              <a:ext uri="{FF2B5EF4-FFF2-40B4-BE49-F238E27FC236}">
                <a16:creationId xmlns:a16="http://schemas.microsoft.com/office/drawing/2014/main" id="{6375A6DA-42D7-4997-AAF0-AE625FEB61DC}"/>
              </a:ext>
            </a:extLst>
          </p:cNvPr>
          <p:cNvSpPr txBox="1"/>
          <p:nvPr/>
        </p:nvSpPr>
        <p:spPr>
          <a:xfrm>
            <a:off x="398359" y="3492396"/>
            <a:ext cx="3383280" cy="2862322"/>
          </a:xfrm>
          <a:prstGeom prst="rect">
            <a:avLst/>
          </a:prstGeom>
          <a:solidFill>
            <a:schemeClr val="bg1">
              <a:lumMod val="95000"/>
            </a:schemeClr>
          </a:solidFill>
          <a:ln>
            <a:solidFill>
              <a:srgbClr val="3366CC"/>
            </a:solidFill>
          </a:ln>
        </p:spPr>
        <p:txBody>
          <a:bodyPr wrap="square">
            <a:spAutoFit/>
          </a:bodyPr>
          <a:lstStyle/>
          <a:p>
            <a:pPr marL="342900" indent="-342900">
              <a:buFont typeface="+mj-lt"/>
              <a:buAutoNum type="arabicPeriod"/>
            </a:pPr>
            <a:r>
              <a:rPr lang="en-US" sz="2000" dirty="0">
                <a:sym typeface="Wingdings" panose="05000000000000000000" pitchFamily="2" charset="2"/>
              </a:rPr>
              <a:t> “Probably no” </a:t>
            </a:r>
          </a:p>
          <a:p>
            <a:pPr marL="342900" indent="-342900">
              <a:buFont typeface="+mj-lt"/>
              <a:buAutoNum type="arabicPeriod"/>
            </a:pPr>
            <a:endParaRPr lang="en-US" sz="2000" kern="0" dirty="0">
              <a:solidFill>
                <a:srgbClr val="000000"/>
              </a:solidFill>
            </a:endParaRPr>
          </a:p>
          <a:p>
            <a:pPr marL="342900" indent="-342900">
              <a:buFont typeface="+mj-lt"/>
              <a:buAutoNum type="arabicPeriod"/>
            </a:pPr>
            <a:r>
              <a:rPr lang="en-US" sz="2000" kern="0" dirty="0">
                <a:solidFill>
                  <a:srgbClr val="000000"/>
                </a:solidFill>
              </a:rPr>
              <a:t>B didn’t answer, but implied that he/she would like to eat</a:t>
            </a:r>
          </a:p>
          <a:p>
            <a:pPr marL="342900" indent="-342900">
              <a:buFont typeface="+mj-lt"/>
              <a:buAutoNum type="arabicPeriod"/>
            </a:pPr>
            <a:endParaRPr lang="en-US" sz="2000" kern="0" dirty="0">
              <a:solidFill>
                <a:srgbClr val="000000"/>
              </a:solidFill>
            </a:endParaRPr>
          </a:p>
          <a:p>
            <a:pPr marL="342900" indent="-342900">
              <a:buFont typeface="+mj-lt"/>
              <a:buAutoNum type="arabicPeriod"/>
            </a:pPr>
            <a:r>
              <a:rPr lang="en-US" sz="2000" kern="0" dirty="0">
                <a:solidFill>
                  <a:srgbClr val="000000"/>
                </a:solidFill>
              </a:rPr>
              <a:t>The exact answer does not matter if the intention is to invite to dinner</a:t>
            </a:r>
            <a:endParaRPr kumimoji="0" lang="en-US" sz="2000" b="0" i="0" u="none" strike="noStrike" kern="0" cap="none" spc="0" normalizeH="0" baseline="0" noProof="0" dirty="0">
              <a:ln>
                <a:noFill/>
              </a:ln>
              <a:solidFill>
                <a:srgbClr val="000000"/>
              </a:solidFill>
              <a:effectLst/>
              <a:uLnTx/>
              <a:uFillTx/>
            </a:endParaRPr>
          </a:p>
        </p:txBody>
      </p:sp>
      <p:sp>
        <p:nvSpPr>
          <p:cNvPr id="7" name="Google Shape;282;p46">
            <a:extLst>
              <a:ext uri="{FF2B5EF4-FFF2-40B4-BE49-F238E27FC236}">
                <a16:creationId xmlns:a16="http://schemas.microsoft.com/office/drawing/2014/main" id="{1F2EDF5F-72B6-4BFC-8CDD-141A1308ADF5}"/>
              </a:ext>
            </a:extLst>
          </p:cNvPr>
          <p:cNvSpPr txBox="1"/>
          <p:nvPr/>
        </p:nvSpPr>
        <p:spPr>
          <a:xfrm>
            <a:off x="8394833" y="3284123"/>
            <a:ext cx="3304663" cy="1169511"/>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r>
              <a:rPr lang="en" sz="2000" dirty="0"/>
              <a:t>Humans have no difficulty resolving such cases and carrying on the conversation</a:t>
            </a:r>
            <a:endParaRPr sz="2000" dirty="0"/>
          </a:p>
        </p:txBody>
      </p:sp>
      <p:pic>
        <p:nvPicPr>
          <p:cNvPr id="9" name="Google Shape;283;p46">
            <a:extLst>
              <a:ext uri="{FF2B5EF4-FFF2-40B4-BE49-F238E27FC236}">
                <a16:creationId xmlns:a16="http://schemas.microsoft.com/office/drawing/2014/main" id="{E3B1E024-6899-48F1-BEFD-1D564E0AF053}"/>
              </a:ext>
            </a:extLst>
          </p:cNvPr>
          <p:cNvPicPr preferRelativeResize="0"/>
          <p:nvPr/>
        </p:nvPicPr>
        <p:blipFill>
          <a:blip r:embed="rId3">
            <a:alphaModFix/>
          </a:blip>
          <a:stretch>
            <a:fillRect/>
          </a:stretch>
        </p:blipFill>
        <p:spPr>
          <a:xfrm>
            <a:off x="8990031" y="1753044"/>
            <a:ext cx="2114266" cy="1348061"/>
          </a:xfrm>
          <a:prstGeom prst="rect">
            <a:avLst/>
          </a:prstGeom>
          <a:noFill/>
          <a:ln>
            <a:noFill/>
          </a:ln>
        </p:spPr>
      </p:pic>
      <p:sp>
        <p:nvSpPr>
          <p:cNvPr id="8" name="TextBox 7">
            <a:extLst>
              <a:ext uri="{FF2B5EF4-FFF2-40B4-BE49-F238E27FC236}">
                <a16:creationId xmlns:a16="http://schemas.microsoft.com/office/drawing/2014/main" id="{87FE21B2-0BAB-4FAF-A67D-1CD14CD7A55E}"/>
              </a:ext>
            </a:extLst>
          </p:cNvPr>
          <p:cNvSpPr txBox="1"/>
          <p:nvPr/>
        </p:nvSpPr>
        <p:spPr>
          <a:xfrm>
            <a:off x="3849497" y="3492396"/>
            <a:ext cx="3383280" cy="2862322"/>
          </a:xfrm>
          <a:prstGeom prst="rect">
            <a:avLst/>
          </a:prstGeom>
          <a:solidFill>
            <a:schemeClr val="bg1">
              <a:lumMod val="95000"/>
            </a:schemeClr>
          </a:solidFill>
          <a:ln>
            <a:solidFill>
              <a:srgbClr val="3366CC"/>
            </a:solidFill>
          </a:ln>
        </p:spPr>
        <p:txBody>
          <a:bodyPr wrap="square">
            <a:spAutoFit/>
          </a:bodyPr>
          <a:lstStyle/>
          <a:p>
            <a:pPr marL="342900" indent="-342900">
              <a:buFont typeface="+mj-lt"/>
              <a:buAutoNum type="arabicPeriod"/>
            </a:pPr>
            <a:r>
              <a:rPr lang="en-US" sz="2000" dirty="0">
                <a:sym typeface="Wingdings" panose="05000000000000000000" pitchFamily="2" charset="2"/>
              </a:rPr>
              <a:t> “Probably yes” </a:t>
            </a:r>
          </a:p>
          <a:p>
            <a:pPr marL="342900" indent="-342900">
              <a:buFont typeface="+mj-lt"/>
              <a:buAutoNum type="arabicPeriod"/>
            </a:pPr>
            <a:endParaRPr lang="en-US" sz="2000" kern="0" dirty="0">
              <a:solidFill>
                <a:srgbClr val="000000"/>
              </a:solidFill>
            </a:endParaRPr>
          </a:p>
          <a:p>
            <a:pPr marL="342900" indent="-342900">
              <a:buFont typeface="+mj-lt"/>
              <a:buAutoNum type="arabicPeriod"/>
            </a:pPr>
            <a:r>
              <a:rPr lang="en-US" sz="2000" kern="0" dirty="0">
                <a:solidFill>
                  <a:srgbClr val="000000"/>
                </a:solidFill>
              </a:rPr>
              <a:t>B didn’t answer, but implied that he/she would like to eat</a:t>
            </a:r>
          </a:p>
          <a:p>
            <a:pPr marL="342900" indent="-342900">
              <a:buFont typeface="+mj-lt"/>
              <a:buAutoNum type="arabicPeriod"/>
            </a:pPr>
            <a:endParaRPr lang="en-US" sz="2000" kern="0" dirty="0">
              <a:solidFill>
                <a:srgbClr val="000000"/>
              </a:solidFill>
            </a:endParaRPr>
          </a:p>
          <a:p>
            <a:pPr marL="342900" indent="-342900">
              <a:buFont typeface="+mj-lt"/>
              <a:buAutoNum type="arabicPeriod"/>
            </a:pPr>
            <a:r>
              <a:rPr lang="en-US" sz="2000" kern="0" dirty="0">
                <a:solidFill>
                  <a:srgbClr val="000000"/>
                </a:solidFill>
              </a:rPr>
              <a:t>The exact answer does not matter if the intention is to invite to dinner</a:t>
            </a:r>
            <a:endParaRPr kumimoji="0" lang="en-US" sz="2000" b="0" i="0" u="none" strike="noStrike" kern="0" cap="none" spc="0" normalizeH="0" baseline="0" noProof="0" dirty="0">
              <a:ln>
                <a:noFill/>
              </a:ln>
              <a:solidFill>
                <a:srgbClr val="000000"/>
              </a:solidFill>
              <a:effectLst/>
              <a:uLnTx/>
              <a:uFillTx/>
            </a:endParaRPr>
          </a:p>
        </p:txBody>
      </p:sp>
      <p:sp>
        <p:nvSpPr>
          <p:cNvPr id="11" name="TextBox 10">
            <a:extLst>
              <a:ext uri="{FF2B5EF4-FFF2-40B4-BE49-F238E27FC236}">
                <a16:creationId xmlns:a16="http://schemas.microsoft.com/office/drawing/2014/main" id="{2593BD4B-32C5-4AE2-BE78-80B64DCBC8F6}"/>
              </a:ext>
            </a:extLst>
          </p:cNvPr>
          <p:cNvSpPr txBox="1"/>
          <p:nvPr/>
        </p:nvSpPr>
        <p:spPr>
          <a:xfrm>
            <a:off x="3282197" y="2729431"/>
            <a:ext cx="4131297" cy="400110"/>
          </a:xfrm>
          <a:prstGeom prst="rect">
            <a:avLst/>
          </a:prstGeom>
          <a:noFill/>
        </p:spPr>
        <p:txBody>
          <a:bodyPr wrap="square">
            <a:spAutoFit/>
          </a:bodyPr>
          <a:lstStyle/>
          <a:p>
            <a:pPr marL="742950" marR="0" lvl="1" indent="-285750" algn="l" defTabSz="914400" rtl="0" eaLnBrk="1" fontAlgn="base" latinLnBrk="0" hangingPunct="1">
              <a:lnSpc>
                <a:spcPct val="100000"/>
              </a:lnSpc>
              <a:spcBef>
                <a:spcPct val="20000"/>
              </a:spcBef>
              <a:spcAft>
                <a:spcPct val="0"/>
              </a:spcAft>
              <a:buClr>
                <a:srgbClr val="E7E6E6">
                  <a:lumMod val="25000"/>
                </a:srgbClr>
              </a:buClr>
              <a:buSzPct val="80000"/>
              <a:buFont typeface="Wingdings" charset="2"/>
              <a:buChar char="¨"/>
              <a:tabLst/>
              <a:defRPr/>
            </a:pPr>
            <a:r>
              <a:rPr kumimoji="0" lang="en-US" sz="2000" b="0" i="0" u="none" strike="noStrike" kern="0" cap="none" spc="0" normalizeH="0" baseline="0" noProof="0" dirty="0">
                <a:ln>
                  <a:noFill/>
                </a:ln>
                <a:solidFill>
                  <a:srgbClr val="FF0000"/>
                </a:solidFill>
                <a:effectLst/>
                <a:uLnTx/>
                <a:uFillTx/>
                <a:latin typeface="Calibri"/>
              </a:rPr>
              <a:t>B: “I had a really small lunch”</a:t>
            </a:r>
          </a:p>
        </p:txBody>
      </p:sp>
      <p:sp>
        <p:nvSpPr>
          <p:cNvPr id="12" name="TextBox 11">
            <a:extLst>
              <a:ext uri="{FF2B5EF4-FFF2-40B4-BE49-F238E27FC236}">
                <a16:creationId xmlns:a16="http://schemas.microsoft.com/office/drawing/2014/main" id="{DB998194-3BDA-45C2-9D5A-355A71E57DB8}"/>
              </a:ext>
            </a:extLst>
          </p:cNvPr>
          <p:cNvSpPr txBox="1"/>
          <p:nvPr/>
        </p:nvSpPr>
        <p:spPr>
          <a:xfrm>
            <a:off x="0" y="2729431"/>
            <a:ext cx="3497344" cy="400110"/>
          </a:xfrm>
          <a:prstGeom prst="rect">
            <a:avLst/>
          </a:prstGeom>
          <a:noFill/>
        </p:spPr>
        <p:txBody>
          <a:bodyPr wrap="square">
            <a:spAutoFit/>
          </a:bodyPr>
          <a:lstStyle/>
          <a:p>
            <a:pPr marL="742950" marR="0" lvl="1" indent="-285750" algn="l" defTabSz="914400" rtl="0" eaLnBrk="1" fontAlgn="base" latinLnBrk="0" hangingPunct="1">
              <a:lnSpc>
                <a:spcPct val="100000"/>
              </a:lnSpc>
              <a:spcBef>
                <a:spcPct val="20000"/>
              </a:spcBef>
              <a:spcAft>
                <a:spcPct val="0"/>
              </a:spcAft>
              <a:buClr>
                <a:srgbClr val="E7E6E6">
                  <a:lumMod val="25000"/>
                </a:srgbClr>
              </a:buClr>
              <a:buSzPct val="80000"/>
              <a:buFont typeface="Wingdings" charset="2"/>
              <a:buChar char="¨"/>
              <a:tabLst/>
              <a:defRPr/>
            </a:pPr>
            <a:r>
              <a:rPr kumimoji="0" lang="en-US" sz="2000" b="0" i="0" u="none" strike="noStrike" kern="0" cap="none" spc="0" normalizeH="0" baseline="0" noProof="0" dirty="0">
                <a:ln>
                  <a:noFill/>
                </a:ln>
                <a:solidFill>
                  <a:srgbClr val="0000FF"/>
                </a:solidFill>
                <a:effectLst/>
                <a:uLnTx/>
                <a:uFillTx/>
                <a:latin typeface="Calibri"/>
              </a:rPr>
              <a:t>B: “I am really hungry”</a:t>
            </a:r>
          </a:p>
        </p:txBody>
      </p:sp>
      <p:cxnSp>
        <p:nvCxnSpPr>
          <p:cNvPr id="13" name="Straight Arrow Connector 12">
            <a:extLst>
              <a:ext uri="{FF2B5EF4-FFF2-40B4-BE49-F238E27FC236}">
                <a16:creationId xmlns:a16="http://schemas.microsoft.com/office/drawing/2014/main" id="{C1E89E97-682A-4D6F-9C7A-72DA9F64DE4A}"/>
              </a:ext>
            </a:extLst>
          </p:cNvPr>
          <p:cNvCxnSpPr>
            <a:cxnSpLocks/>
            <a:endCxn id="12" idx="0"/>
          </p:cNvCxnSpPr>
          <p:nvPr/>
        </p:nvCxnSpPr>
        <p:spPr>
          <a:xfrm flipH="1">
            <a:off x="1748672" y="2496490"/>
            <a:ext cx="422918" cy="232941"/>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159BDE-86D8-4F55-AB5B-0C198FF534B4}"/>
              </a:ext>
            </a:extLst>
          </p:cNvPr>
          <p:cNvCxnSpPr>
            <a:cxnSpLocks/>
          </p:cNvCxnSpPr>
          <p:nvPr/>
        </p:nvCxnSpPr>
        <p:spPr>
          <a:xfrm>
            <a:off x="2781190" y="2496490"/>
            <a:ext cx="1984059" cy="23294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43990E0-6019-406C-B443-669A8D3DA3FD}"/>
              </a:ext>
            </a:extLst>
          </p:cNvPr>
          <p:cNvSpPr txBox="1"/>
          <p:nvPr/>
        </p:nvSpPr>
        <p:spPr>
          <a:xfrm>
            <a:off x="8269353" y="4636652"/>
            <a:ext cx="3555621" cy="1938992"/>
          </a:xfrm>
          <a:prstGeom prst="rect">
            <a:avLst/>
          </a:prstGeom>
          <a:solidFill>
            <a:schemeClr val="bg1">
              <a:lumMod val="95000"/>
            </a:schemeClr>
          </a:solidFill>
          <a:ln>
            <a:solidFill>
              <a:srgbClr val="3366CC"/>
            </a:solidFill>
          </a:ln>
        </p:spPr>
        <p:txBody>
          <a:bodyPr wrap="square">
            <a:spAutoFit/>
          </a:bodyPr>
          <a:lstStyle/>
          <a:p>
            <a:pPr algn="ctr"/>
            <a:r>
              <a:rPr lang="en-US" sz="2000" dirty="0">
                <a:solidFill>
                  <a:srgbClr val="3366CC"/>
                </a:solidFill>
              </a:rPr>
              <a:t>[Elazar et al. EMNLP’21]: </a:t>
            </a:r>
            <a:r>
              <a:rPr lang="en-US" sz="2000" dirty="0"/>
              <a:t>training for commonsense knowledge directly does not generalize </a:t>
            </a:r>
          </a:p>
          <a:p>
            <a:pPr algn="ctr"/>
            <a:r>
              <a:rPr lang="en-US" sz="2000" dirty="0">
                <a:solidFill>
                  <a:srgbClr val="3366CC"/>
                </a:solidFill>
              </a:rPr>
              <a:t>[Done in the context of Winograd Schemas]</a:t>
            </a:r>
          </a:p>
        </p:txBody>
      </p:sp>
    </p:spTree>
    <p:extLst>
      <p:ext uri="{BB962C8B-B14F-4D97-AF65-F5344CB8AC3E}">
        <p14:creationId xmlns:p14="http://schemas.microsoft.com/office/powerpoint/2010/main" val="40236143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par>
                          <p:cTn id="11" fill="hold">
                            <p:stCondLst>
                              <p:cond delay="500"/>
                            </p:stCondLst>
                            <p:childTnLst>
                              <p:par>
                                <p:cTn id="12" presetID="1"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8" grpId="0" animBg="1"/>
      <p:bldP spid="11" grpId="0"/>
      <p:bldP spid="12"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7CBD-FFFC-44C6-8A7E-9C10AE24CB9E}"/>
              </a:ext>
            </a:extLst>
          </p:cNvPr>
          <p:cNvSpPr>
            <a:spLocks noGrp="1"/>
          </p:cNvSpPr>
          <p:nvPr>
            <p:ph type="title"/>
          </p:nvPr>
        </p:nvSpPr>
        <p:spPr/>
        <p:txBody>
          <a:bodyPr/>
          <a:lstStyle/>
          <a:p>
            <a:r>
              <a:rPr lang="en-US" dirty="0"/>
              <a:t>Knowledge About Time </a:t>
            </a:r>
          </a:p>
        </p:txBody>
      </p:sp>
      <p:sp>
        <p:nvSpPr>
          <p:cNvPr id="3" name="Content Placeholder 2">
            <a:extLst>
              <a:ext uri="{FF2B5EF4-FFF2-40B4-BE49-F238E27FC236}">
                <a16:creationId xmlns:a16="http://schemas.microsoft.com/office/drawing/2014/main" id="{0F7B52DE-FB7D-4CBF-868B-FD0C020EC3A6}"/>
              </a:ext>
            </a:extLst>
          </p:cNvPr>
          <p:cNvSpPr>
            <a:spLocks noGrp="1"/>
          </p:cNvSpPr>
          <p:nvPr>
            <p:ph idx="1"/>
          </p:nvPr>
        </p:nvSpPr>
        <p:spPr>
          <a:xfrm>
            <a:off x="573316" y="955840"/>
            <a:ext cx="10972800" cy="4484915"/>
          </a:xfrm>
        </p:spPr>
        <p:txBody>
          <a:bodyPr/>
          <a:lstStyle/>
          <a:p>
            <a:r>
              <a:rPr lang="en-US" dirty="0"/>
              <a:t>Acquisition + Representation of </a:t>
            </a:r>
            <a:r>
              <a:rPr lang="en-US" dirty="0">
                <a:solidFill>
                  <a:srgbClr val="3366CC"/>
                </a:solidFill>
              </a:rPr>
              <a:t>Quantities,</a:t>
            </a:r>
            <a:r>
              <a:rPr lang="en-US" dirty="0"/>
              <a:t> </a:t>
            </a:r>
            <a:r>
              <a:rPr lang="en-US" dirty="0">
                <a:solidFill>
                  <a:srgbClr val="0070C0"/>
                </a:solidFill>
              </a:rPr>
              <a:t>Duration, typical time, frequency</a:t>
            </a:r>
            <a:r>
              <a:rPr lang="en-US" dirty="0"/>
              <a:t>. </a:t>
            </a:r>
          </a:p>
          <a:p>
            <a:r>
              <a:rPr lang="en-US" dirty="0"/>
              <a:t>How to use it – how to put things together? </a:t>
            </a:r>
          </a:p>
          <a:p>
            <a:endParaRPr lang="en-US" dirty="0"/>
          </a:p>
          <a:p>
            <a:pPr marL="3200400" lvl="7" indent="0">
              <a:buNone/>
            </a:pPr>
            <a:endParaRPr lang="en-US" dirty="0"/>
          </a:p>
        </p:txBody>
      </p:sp>
      <p:sp>
        <p:nvSpPr>
          <p:cNvPr id="4" name="Slide Number Placeholder 3">
            <a:extLst>
              <a:ext uri="{FF2B5EF4-FFF2-40B4-BE49-F238E27FC236}">
                <a16:creationId xmlns:a16="http://schemas.microsoft.com/office/drawing/2014/main" id="{3D06963F-A013-4D1D-AD5F-A61490468844}"/>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F588C3-71D6-5D45-B118-1C664482E1C2}" type="slidenum">
              <a:rPr kumimoji="0" lang="en-US" sz="1200" b="0" i="0" u="none" strike="noStrike" kern="1200" cap="none" spc="0" normalizeH="0" baseline="0" noProof="0" smtClean="0">
                <a:ln>
                  <a:noFill/>
                </a:ln>
                <a:solidFill>
                  <a:srgbClr val="000000"/>
                </a:solidFill>
                <a:effectLst/>
                <a:uLnTx/>
                <a:uFillTx/>
                <a:latin typeface="Arial" pitchFamily="34" charset="0"/>
                <a:ea typeface="Arial Unicode MS" pitchFamily="34" charset="-128"/>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pitchFamily="34" charset="0"/>
              <a:ea typeface="Arial Unicode MS" pitchFamily="34" charset="-128"/>
            </a:endParaRPr>
          </a:p>
        </p:txBody>
      </p:sp>
      <p:grpSp>
        <p:nvGrpSpPr>
          <p:cNvPr id="8" name="Group 7">
            <a:extLst>
              <a:ext uri="{FF2B5EF4-FFF2-40B4-BE49-F238E27FC236}">
                <a16:creationId xmlns:a16="http://schemas.microsoft.com/office/drawing/2014/main" id="{4CC81E92-B88C-4023-A42D-53E318C5F00B}"/>
              </a:ext>
            </a:extLst>
          </p:cNvPr>
          <p:cNvGrpSpPr/>
          <p:nvPr/>
        </p:nvGrpSpPr>
        <p:grpSpPr>
          <a:xfrm>
            <a:off x="7822738" y="3829050"/>
            <a:ext cx="3881101" cy="1657752"/>
            <a:chOff x="3304404" y="567266"/>
            <a:chExt cx="5944372" cy="5711284"/>
          </a:xfrm>
          <a:solidFill>
            <a:srgbClr val="FF0000"/>
          </a:solidFill>
        </p:grpSpPr>
        <p:graphicFrame>
          <p:nvGraphicFramePr>
            <p:cNvPr id="9" name="Chart 8">
              <a:extLst>
                <a:ext uri="{FF2B5EF4-FFF2-40B4-BE49-F238E27FC236}">
                  <a16:creationId xmlns:a16="http://schemas.microsoft.com/office/drawing/2014/main" id="{6F74BB6D-D149-4D58-BCF0-8548B4B3B7FB}"/>
                </a:ext>
              </a:extLst>
            </p:cNvPr>
            <p:cNvGraphicFramePr/>
            <p:nvPr/>
          </p:nvGraphicFramePr>
          <p:xfrm>
            <a:off x="6143626" y="567266"/>
            <a:ext cx="3105150" cy="57112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title="‰">
              <a:extLst>
                <a:ext uri="{FF2B5EF4-FFF2-40B4-BE49-F238E27FC236}">
                  <a16:creationId xmlns:a16="http://schemas.microsoft.com/office/drawing/2014/main" id="{5FFFC612-40CA-4CC6-94AB-B974760BF663}"/>
                </a:ext>
              </a:extLst>
            </p:cNvPr>
            <p:cNvGraphicFramePr/>
            <p:nvPr/>
          </p:nvGraphicFramePr>
          <p:xfrm>
            <a:off x="3304404" y="567266"/>
            <a:ext cx="3105148" cy="5418666"/>
          </p:xfrm>
          <a:graphic>
            <a:graphicData uri="http://schemas.openxmlformats.org/drawingml/2006/chart">
              <c:chart xmlns:c="http://schemas.openxmlformats.org/drawingml/2006/chart" xmlns:r="http://schemas.openxmlformats.org/officeDocument/2006/relationships" r:id="rId3"/>
            </a:graphicData>
          </a:graphic>
        </p:graphicFrame>
      </p:grpSp>
      <p:pic>
        <p:nvPicPr>
          <p:cNvPr id="11" name="Picture 10">
            <a:extLst>
              <a:ext uri="{FF2B5EF4-FFF2-40B4-BE49-F238E27FC236}">
                <a16:creationId xmlns:a16="http://schemas.microsoft.com/office/drawing/2014/main" id="{9EA2DEF5-52F7-431F-8F2C-2DEE697056CB}"/>
              </a:ext>
            </a:extLst>
          </p:cNvPr>
          <p:cNvPicPr>
            <a:picLocks noChangeAspect="1"/>
          </p:cNvPicPr>
          <p:nvPr/>
        </p:nvPicPr>
        <p:blipFill rotWithShape="1">
          <a:blip r:embed="rId4"/>
          <a:srcRect l="4458" t="5842" r="7150" b="2125"/>
          <a:stretch/>
        </p:blipFill>
        <p:spPr>
          <a:xfrm>
            <a:off x="3959687" y="2590230"/>
            <a:ext cx="3520635" cy="3431128"/>
          </a:xfrm>
          <a:prstGeom prst="rect">
            <a:avLst/>
          </a:prstGeom>
          <a:ln>
            <a:solidFill>
              <a:srgbClr val="FF0000"/>
            </a:solidFill>
          </a:ln>
        </p:spPr>
      </p:pic>
      <p:pic>
        <p:nvPicPr>
          <p:cNvPr id="12" name="Picture 11">
            <a:extLst>
              <a:ext uri="{FF2B5EF4-FFF2-40B4-BE49-F238E27FC236}">
                <a16:creationId xmlns:a16="http://schemas.microsoft.com/office/drawing/2014/main" id="{1A049644-446F-427E-BC8E-9318211046A4}"/>
              </a:ext>
            </a:extLst>
          </p:cNvPr>
          <p:cNvPicPr>
            <a:picLocks noChangeAspect="1"/>
          </p:cNvPicPr>
          <p:nvPr/>
        </p:nvPicPr>
        <p:blipFill>
          <a:blip r:embed="rId5"/>
          <a:stretch>
            <a:fillRect/>
          </a:stretch>
        </p:blipFill>
        <p:spPr>
          <a:xfrm>
            <a:off x="488161" y="2465449"/>
            <a:ext cx="2743200" cy="1992574"/>
          </a:xfrm>
          <a:prstGeom prst="rect">
            <a:avLst/>
          </a:prstGeom>
        </p:spPr>
      </p:pic>
      <p:pic>
        <p:nvPicPr>
          <p:cNvPr id="13" name="Picture 12">
            <a:extLst>
              <a:ext uri="{FF2B5EF4-FFF2-40B4-BE49-F238E27FC236}">
                <a16:creationId xmlns:a16="http://schemas.microsoft.com/office/drawing/2014/main" id="{48BCD102-FFEB-41F4-A517-E9D8E7DA925A}"/>
              </a:ext>
            </a:extLst>
          </p:cNvPr>
          <p:cNvPicPr>
            <a:picLocks noChangeAspect="1"/>
          </p:cNvPicPr>
          <p:nvPr/>
        </p:nvPicPr>
        <p:blipFill>
          <a:blip r:embed="rId6"/>
          <a:stretch>
            <a:fillRect/>
          </a:stretch>
        </p:blipFill>
        <p:spPr>
          <a:xfrm>
            <a:off x="488161" y="4673634"/>
            <a:ext cx="2743200" cy="1846150"/>
          </a:xfrm>
          <a:prstGeom prst="rect">
            <a:avLst/>
          </a:prstGeom>
        </p:spPr>
      </p:pic>
      <p:sp>
        <p:nvSpPr>
          <p:cNvPr id="14" name="Rectangle 18">
            <a:extLst>
              <a:ext uri="{FF2B5EF4-FFF2-40B4-BE49-F238E27FC236}">
                <a16:creationId xmlns:a16="http://schemas.microsoft.com/office/drawing/2014/main" id="{C38A9CD3-8F80-48E3-80B6-B2D9EAB701E9}"/>
              </a:ext>
            </a:extLst>
          </p:cNvPr>
          <p:cNvSpPr>
            <a:spLocks noChangeArrowheads="1"/>
          </p:cNvSpPr>
          <p:nvPr/>
        </p:nvSpPr>
        <p:spPr bwMode="auto">
          <a:xfrm>
            <a:off x="1299932" y="4300266"/>
            <a:ext cx="1119658" cy="300082"/>
          </a:xfrm>
          <a:prstGeom prst="rect">
            <a:avLst/>
          </a:prstGeom>
          <a:solidFill>
            <a:schemeClr val="bg1">
              <a:lumMod val="95000"/>
            </a:schemeClr>
          </a:solidFill>
          <a:ln w="9525">
            <a:solidFill>
              <a:schemeClr val="accent1"/>
            </a:solid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a:ea typeface="+mn-ea"/>
                <a:cs typeface="Arial" charset="0"/>
              </a:rPr>
              <a:t>Typical Time</a:t>
            </a:r>
          </a:p>
        </p:txBody>
      </p:sp>
      <p:sp>
        <p:nvSpPr>
          <p:cNvPr id="15" name="Rectangle 18">
            <a:extLst>
              <a:ext uri="{FF2B5EF4-FFF2-40B4-BE49-F238E27FC236}">
                <a16:creationId xmlns:a16="http://schemas.microsoft.com/office/drawing/2014/main" id="{026DFDE6-3652-45EF-BBB3-FEED896DC6F8}"/>
              </a:ext>
            </a:extLst>
          </p:cNvPr>
          <p:cNvSpPr>
            <a:spLocks noChangeArrowheads="1"/>
          </p:cNvSpPr>
          <p:nvPr/>
        </p:nvSpPr>
        <p:spPr bwMode="auto">
          <a:xfrm>
            <a:off x="1461975" y="6395287"/>
            <a:ext cx="795572" cy="300082"/>
          </a:xfrm>
          <a:prstGeom prst="rect">
            <a:avLst/>
          </a:prstGeom>
          <a:solidFill>
            <a:schemeClr val="bg1">
              <a:lumMod val="95000"/>
            </a:schemeClr>
          </a:solidFill>
          <a:ln w="9525">
            <a:solidFill>
              <a:schemeClr val="accent1"/>
            </a:solid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a:ea typeface="+mn-ea"/>
                <a:cs typeface="Arial" charset="0"/>
              </a:rPr>
              <a:t>Duration</a:t>
            </a:r>
          </a:p>
        </p:txBody>
      </p:sp>
      <p:sp>
        <p:nvSpPr>
          <p:cNvPr id="17" name="Rectangle 16">
            <a:extLst>
              <a:ext uri="{FF2B5EF4-FFF2-40B4-BE49-F238E27FC236}">
                <a16:creationId xmlns:a16="http://schemas.microsoft.com/office/drawing/2014/main" id="{B0A445ED-BFCA-4C9A-B38B-A5A5261C443D}"/>
              </a:ext>
            </a:extLst>
          </p:cNvPr>
          <p:cNvSpPr/>
          <p:nvPr/>
        </p:nvSpPr>
        <p:spPr>
          <a:xfrm>
            <a:off x="7887454" y="3437163"/>
            <a:ext cx="3912662" cy="2139186"/>
          </a:xfrm>
          <a:prstGeom prst="rect">
            <a:avLst/>
          </a:prstGeom>
          <a:noFill/>
          <a:ln w="12700">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Helvetica Neue" charset="0"/>
              <a:ea typeface="Helvetica Neue" charset="0"/>
              <a:cs typeface="Helvetica Neue" charset="0"/>
            </a:endParaRPr>
          </a:p>
        </p:txBody>
      </p:sp>
      <p:sp>
        <p:nvSpPr>
          <p:cNvPr id="16" name="Rectangle 18">
            <a:extLst>
              <a:ext uri="{FF2B5EF4-FFF2-40B4-BE49-F238E27FC236}">
                <a16:creationId xmlns:a16="http://schemas.microsoft.com/office/drawing/2014/main" id="{E2985173-38BC-46E3-B47A-E8DBB8D405AF}"/>
              </a:ext>
            </a:extLst>
          </p:cNvPr>
          <p:cNvSpPr>
            <a:spLocks noChangeArrowheads="1"/>
          </p:cNvSpPr>
          <p:nvPr/>
        </p:nvSpPr>
        <p:spPr bwMode="auto">
          <a:xfrm>
            <a:off x="9210694" y="5521373"/>
            <a:ext cx="1505556" cy="507831"/>
          </a:xfrm>
          <a:prstGeom prst="rect">
            <a:avLst/>
          </a:prstGeom>
          <a:solidFill>
            <a:schemeClr val="bg1">
              <a:lumMod val="95000"/>
            </a:schemeClr>
          </a:solidFill>
          <a:ln w="9525">
            <a:solidFill>
              <a:schemeClr val="accent1"/>
            </a:solid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a:ea typeface="+mn-ea"/>
                <a:cs typeface="Arial" charset="0"/>
              </a:rPr>
              <a:t>Typical Temporal Relations</a:t>
            </a:r>
          </a:p>
        </p:txBody>
      </p:sp>
      <p:sp>
        <p:nvSpPr>
          <p:cNvPr id="5" name="Rectangle 4">
            <a:extLst>
              <a:ext uri="{FF2B5EF4-FFF2-40B4-BE49-F238E27FC236}">
                <a16:creationId xmlns:a16="http://schemas.microsoft.com/office/drawing/2014/main" id="{9F2EA1FF-1FC9-4427-B73F-63AF98E733D2}"/>
              </a:ext>
            </a:extLst>
          </p:cNvPr>
          <p:cNvSpPr/>
          <p:nvPr/>
        </p:nvSpPr>
        <p:spPr>
          <a:xfrm>
            <a:off x="3239713" y="6434239"/>
            <a:ext cx="414998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a:rPr>
              <a:t>[Elazar et al. ACL’19], [Zhang EMNLP-F’20] </a:t>
            </a:r>
          </a:p>
        </p:txBody>
      </p:sp>
      <p:sp>
        <p:nvSpPr>
          <p:cNvPr id="19" name="Rectangle 18">
            <a:extLst>
              <a:ext uri="{FF2B5EF4-FFF2-40B4-BE49-F238E27FC236}">
                <a16:creationId xmlns:a16="http://schemas.microsoft.com/office/drawing/2014/main" id="{FE8E9E04-2E4F-4815-A336-C7ACD09E525C}"/>
              </a:ext>
            </a:extLst>
          </p:cNvPr>
          <p:cNvSpPr/>
          <p:nvPr/>
        </p:nvSpPr>
        <p:spPr>
          <a:xfrm>
            <a:off x="5616884" y="6070931"/>
            <a:ext cx="205036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a:rPr>
              <a:t>[Zhou et al. ACL’20] </a:t>
            </a:r>
          </a:p>
        </p:txBody>
      </p:sp>
      <p:sp>
        <p:nvSpPr>
          <p:cNvPr id="20" name="Rectangle 19">
            <a:extLst>
              <a:ext uri="{FF2B5EF4-FFF2-40B4-BE49-F238E27FC236}">
                <a16:creationId xmlns:a16="http://schemas.microsoft.com/office/drawing/2014/main" id="{69106E38-4881-4DFA-AA3B-46ACDC8D4296}"/>
              </a:ext>
            </a:extLst>
          </p:cNvPr>
          <p:cNvSpPr/>
          <p:nvPr/>
        </p:nvSpPr>
        <p:spPr>
          <a:xfrm>
            <a:off x="9715361" y="6115835"/>
            <a:ext cx="209846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Arial"/>
              </a:rPr>
              <a:t>Ning et al. NAACL’18</a:t>
            </a:r>
          </a:p>
        </p:txBody>
      </p:sp>
      <p:sp>
        <p:nvSpPr>
          <p:cNvPr id="21" name="TextBox 20">
            <a:extLst>
              <a:ext uri="{FF2B5EF4-FFF2-40B4-BE49-F238E27FC236}">
                <a16:creationId xmlns:a16="http://schemas.microsoft.com/office/drawing/2014/main" id="{3DCD95D1-3B5F-421F-9005-6E00A2D2165D}"/>
              </a:ext>
            </a:extLst>
          </p:cNvPr>
          <p:cNvSpPr txBox="1"/>
          <p:nvPr/>
        </p:nvSpPr>
        <p:spPr>
          <a:xfrm>
            <a:off x="8394832" y="1499376"/>
            <a:ext cx="3304664" cy="707886"/>
          </a:xfrm>
          <a:prstGeom prst="rect">
            <a:avLst/>
          </a:prstGeom>
          <a:solidFill>
            <a:schemeClr val="bg1">
              <a:lumMod val="95000"/>
            </a:schemeClr>
          </a:solidFill>
          <a:ln>
            <a:solidFill>
              <a:srgbClr val="3366CC"/>
            </a:solidFill>
          </a:ln>
        </p:spPr>
        <p:txBody>
          <a:bodyPr wrap="square">
            <a:spAutoFit/>
          </a:bodyPr>
          <a:lstStyle/>
          <a:p>
            <a:r>
              <a:rPr lang="en-US" sz="2000" dirty="0"/>
              <a:t>Will we make it to </a:t>
            </a:r>
            <a:r>
              <a:rPr lang="en-US" sz="2000" dirty="0">
                <a:solidFill>
                  <a:srgbClr val="3366CC"/>
                </a:solidFill>
              </a:rPr>
              <a:t>dinner</a:t>
            </a:r>
            <a:r>
              <a:rPr lang="en-US" sz="2000" dirty="0"/>
              <a:t> </a:t>
            </a:r>
            <a:r>
              <a:rPr lang="en-US" sz="2000" dirty="0">
                <a:solidFill>
                  <a:srgbClr val="FF0000"/>
                </a:solidFill>
              </a:rPr>
              <a:t>before</a:t>
            </a:r>
            <a:r>
              <a:rPr lang="en-US" sz="2000" dirty="0"/>
              <a:t> the movie? </a:t>
            </a:r>
          </a:p>
        </p:txBody>
      </p:sp>
      <p:pic>
        <p:nvPicPr>
          <p:cNvPr id="22" name="Picture 4" descr="Blue Movie Logo On A Black Background Royalty Free Cliparts ...">
            <a:extLst>
              <a:ext uri="{FF2B5EF4-FFF2-40B4-BE49-F238E27FC236}">
                <a16:creationId xmlns:a16="http://schemas.microsoft.com/office/drawing/2014/main" id="{646C6F37-613C-4621-9E9F-7FDD5F8C70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37800" y="2257051"/>
            <a:ext cx="887699" cy="8876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innerSushi - Picture of Dinner Sushi, Frederiksberg - Tripadvisor">
            <a:extLst>
              <a:ext uri="{FF2B5EF4-FFF2-40B4-BE49-F238E27FC236}">
                <a16:creationId xmlns:a16="http://schemas.microsoft.com/office/drawing/2014/main" id="{4BFD33AB-A0B5-40A1-B81C-4921E43041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2484" y="2333210"/>
            <a:ext cx="1072841" cy="73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2801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animBg="1"/>
      <p:bldP spid="17" grpId="0" animBg="1"/>
      <p:bldP spid="16" grpId="0" animBg="1"/>
      <p:bldP spid="5"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DE9D-D503-45ED-8030-D4AE36CCEB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F5B0260-2A3F-43B4-9055-2B8CFBBF21C1}"/>
              </a:ext>
            </a:extLst>
          </p:cNvPr>
          <p:cNvSpPr>
            <a:spLocks noGrp="1"/>
          </p:cNvSpPr>
          <p:nvPr>
            <p:ph idx="1"/>
          </p:nvPr>
        </p:nvSpPr>
        <p:spPr/>
        <p:txBody>
          <a:bodyPr/>
          <a:lstStyle/>
          <a:p>
            <a:endParaRPr lang="en-US" dirty="0"/>
          </a:p>
          <a:p>
            <a:endParaRPr lang="en-US" dirty="0"/>
          </a:p>
          <a:p>
            <a:endParaRPr lang="en-US" dirty="0"/>
          </a:p>
          <a:p>
            <a:pPr marL="0" indent="0" algn="ctr">
              <a:buNone/>
            </a:pPr>
            <a:r>
              <a:rPr lang="en-US" sz="3600" dirty="0"/>
              <a:t>Putting Things Together</a:t>
            </a:r>
          </a:p>
        </p:txBody>
      </p:sp>
      <p:sp>
        <p:nvSpPr>
          <p:cNvPr id="4" name="Slide Number Placeholder 3">
            <a:extLst>
              <a:ext uri="{FF2B5EF4-FFF2-40B4-BE49-F238E27FC236}">
                <a16:creationId xmlns:a16="http://schemas.microsoft.com/office/drawing/2014/main" id="{1CE6C40B-A31C-444A-BEDE-2F3D80A07681}"/>
              </a:ext>
            </a:extLst>
          </p:cNvPr>
          <p:cNvSpPr>
            <a:spLocks noGrp="1"/>
          </p:cNvSpPr>
          <p:nvPr>
            <p:ph type="sldNum" sz="quarter" idx="11"/>
          </p:nvPr>
        </p:nvSpPr>
        <p:spPr/>
        <p:txBody>
          <a:bodyPr/>
          <a:lstStyle/>
          <a:p>
            <a:fld id="{BDF588C3-71D6-5D45-B118-1C664482E1C2}" type="slidenum">
              <a:rPr lang="en-US" smtClean="0"/>
              <a:t>17</a:t>
            </a:fld>
            <a:endParaRPr lang="en-US"/>
          </a:p>
        </p:txBody>
      </p:sp>
    </p:spTree>
    <p:extLst>
      <p:ext uri="{BB962C8B-B14F-4D97-AF65-F5344CB8AC3E}">
        <p14:creationId xmlns:p14="http://schemas.microsoft.com/office/powerpoint/2010/main" val="270138413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peech Bubble: Rectangle 27">
            <a:extLst>
              <a:ext uri="{FF2B5EF4-FFF2-40B4-BE49-F238E27FC236}">
                <a16:creationId xmlns:a16="http://schemas.microsoft.com/office/drawing/2014/main" id="{358E1C79-0D6E-4BDF-8F60-3D164D771454}"/>
              </a:ext>
            </a:extLst>
          </p:cNvPr>
          <p:cNvSpPr/>
          <p:nvPr/>
        </p:nvSpPr>
        <p:spPr>
          <a:xfrm>
            <a:off x="10452438" y="2422750"/>
            <a:ext cx="1640337" cy="1477728"/>
          </a:xfrm>
          <a:prstGeom prst="wedgeRectCallout">
            <a:avLst>
              <a:gd name="adj1" fmla="val -73859"/>
              <a:gd name="adj2" fmla="val 157655"/>
            </a:avLst>
          </a:prstGeom>
          <a:solidFill>
            <a:schemeClr val="bg1">
              <a:lumMod val="95000"/>
            </a:schemeClr>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z="1600" dirty="0">
              <a:solidFill>
                <a:schemeClr val="tx1">
                  <a:lumMod val="75000"/>
                  <a:lumOff val="25000"/>
                </a:schemeClr>
              </a:solidFill>
              <a:ea typeface="Helvetica Neue" charset="0"/>
              <a:cs typeface="Helvetica Neue" charset="0"/>
            </a:endParaRPr>
          </a:p>
        </p:txBody>
      </p:sp>
      <p:sp>
        <p:nvSpPr>
          <p:cNvPr id="2" name="Title 1"/>
          <p:cNvSpPr>
            <a:spLocks noGrp="1"/>
          </p:cNvSpPr>
          <p:nvPr>
            <p:ph type="title"/>
          </p:nvPr>
        </p:nvSpPr>
        <p:spPr>
          <a:xfrm>
            <a:off x="457199" y="206829"/>
            <a:ext cx="10118035" cy="533400"/>
          </a:xfrm>
        </p:spPr>
        <p:txBody>
          <a:bodyPr/>
          <a:lstStyle/>
          <a:p>
            <a:r>
              <a:rPr lang="en-US" dirty="0"/>
              <a:t>Reasoning about Time and Events</a:t>
            </a:r>
          </a:p>
        </p:txBody>
      </p:sp>
      <p:sp>
        <p:nvSpPr>
          <p:cNvPr id="3" name="Content Placeholder 2"/>
          <p:cNvSpPr>
            <a:spLocks noGrp="1"/>
          </p:cNvSpPr>
          <p:nvPr>
            <p:ph idx="1"/>
          </p:nvPr>
        </p:nvSpPr>
        <p:spPr>
          <a:xfrm>
            <a:off x="609600" y="1643736"/>
            <a:ext cx="10972800" cy="4484915"/>
          </a:xfrm>
        </p:spPr>
        <p:txBody>
          <a:bodyPr/>
          <a:lstStyle/>
          <a:p>
            <a:r>
              <a:rPr lang="en-US" sz="2000" dirty="0"/>
              <a:t>In Los Angeles that lesson was brought home today when tons of earth </a:t>
            </a:r>
            <a:r>
              <a:rPr lang="en-US" sz="2000" b="1" dirty="0">
                <a:solidFill>
                  <a:srgbClr val="3366CC"/>
                </a:solidFill>
              </a:rPr>
              <a:t>cascaded</a:t>
            </a:r>
            <a:r>
              <a:rPr lang="en-US" sz="2000" dirty="0">
                <a:solidFill>
                  <a:srgbClr val="FF0000"/>
                </a:solidFill>
              </a:rPr>
              <a:t> </a:t>
            </a:r>
            <a:r>
              <a:rPr lang="en-US" sz="2000" dirty="0"/>
              <a:t>down a hillside, </a:t>
            </a:r>
            <a:r>
              <a:rPr lang="en-US" sz="2000" b="1" dirty="0">
                <a:solidFill>
                  <a:srgbClr val="3366CC"/>
                </a:solidFill>
              </a:rPr>
              <a:t>ripping</a:t>
            </a:r>
            <a:r>
              <a:rPr lang="en-US" sz="2000" dirty="0">
                <a:solidFill>
                  <a:srgbClr val="FF0000"/>
                </a:solidFill>
              </a:rPr>
              <a:t> </a:t>
            </a:r>
            <a:r>
              <a:rPr lang="en-US" sz="2000" dirty="0"/>
              <a:t>two houses from their foundations. No one was </a:t>
            </a:r>
            <a:r>
              <a:rPr lang="en-US" sz="2000" b="1" dirty="0">
                <a:solidFill>
                  <a:srgbClr val="3366CC"/>
                </a:solidFill>
              </a:rPr>
              <a:t>hurt</a:t>
            </a:r>
            <a:r>
              <a:rPr lang="en-US" sz="2000" dirty="0"/>
              <a:t>, but firefighters </a:t>
            </a:r>
            <a:r>
              <a:rPr lang="en-US" sz="2000" b="1" dirty="0">
                <a:solidFill>
                  <a:srgbClr val="3366CC"/>
                </a:solidFill>
              </a:rPr>
              <a:t>ordered</a:t>
            </a:r>
            <a:r>
              <a:rPr lang="en-US" sz="2000" dirty="0">
                <a:solidFill>
                  <a:srgbClr val="FF0000"/>
                </a:solidFill>
              </a:rPr>
              <a:t> </a:t>
            </a:r>
            <a:r>
              <a:rPr lang="en-US" sz="2000" dirty="0"/>
              <a:t>the evacuation of nearby homes and said they'll </a:t>
            </a:r>
            <a:r>
              <a:rPr lang="en-US" sz="2000" b="1" dirty="0">
                <a:solidFill>
                  <a:srgbClr val="3366CC"/>
                </a:solidFill>
              </a:rPr>
              <a:t>monitor</a:t>
            </a:r>
            <a:r>
              <a:rPr lang="en-US" sz="2000" dirty="0">
                <a:solidFill>
                  <a:srgbClr val="FF0000"/>
                </a:solidFill>
              </a:rPr>
              <a:t> </a:t>
            </a:r>
            <a:r>
              <a:rPr lang="en-US" sz="2000" dirty="0"/>
              <a:t>the shifting ground until March 23</a:t>
            </a:r>
            <a:r>
              <a:rPr lang="en-US" sz="2000" baseline="30000" dirty="0"/>
              <a:t>rd</a:t>
            </a:r>
            <a:r>
              <a:rPr lang="en-US" sz="2000" dirty="0"/>
              <a:t>.</a:t>
            </a:r>
          </a:p>
          <a:p>
            <a:endParaRPr lang="en-US" dirty="0"/>
          </a:p>
          <a:p>
            <a:endParaRPr lang="en-US" dirty="0"/>
          </a:p>
          <a:p>
            <a:endParaRPr lang="en-US" dirty="0"/>
          </a:p>
          <a:p>
            <a:endParaRPr lang="en-US" dirty="0"/>
          </a:p>
          <a:p>
            <a:endParaRPr lang="en-US" sz="2000" dirty="0"/>
          </a:p>
          <a:p>
            <a:r>
              <a:rPr lang="en-US" sz="2000" dirty="0"/>
              <a:t>Very difficult task— hinders exhaustive annotation (O(N</a:t>
            </a:r>
            <a:r>
              <a:rPr lang="en-US" sz="2000" baseline="30000" dirty="0"/>
              <a:t>2</a:t>
            </a:r>
            <a:r>
              <a:rPr lang="en-US" sz="2000" dirty="0"/>
              <a:t>) edges)</a:t>
            </a:r>
          </a:p>
          <a:p>
            <a:r>
              <a:rPr lang="en-US" sz="2000" dirty="0"/>
              <a:t>But, it’s rather easy to get partial annotation (and partial predictions) </a:t>
            </a:r>
          </a:p>
          <a:p>
            <a:r>
              <a:rPr lang="en-US" sz="2000" dirty="0"/>
              <a:t>And, we have </a:t>
            </a:r>
            <a:r>
              <a:rPr lang="en-US" sz="2000" b="1" dirty="0"/>
              <a:t>strong expectations </a:t>
            </a:r>
            <a:r>
              <a:rPr lang="en-US" sz="2000" dirty="0"/>
              <a:t>from the output</a:t>
            </a:r>
          </a:p>
          <a:p>
            <a:pPr lvl="1"/>
            <a:r>
              <a:rPr lang="en-US" sz="1800" dirty="0"/>
              <a:t>Transitivity</a:t>
            </a:r>
          </a:p>
          <a:p>
            <a:pPr lvl="1"/>
            <a:r>
              <a:rPr lang="en-US" sz="1800" dirty="0"/>
              <a:t>Some events tend to precede others, or follow others</a:t>
            </a:r>
          </a:p>
          <a:p>
            <a:pPr marL="0" indent="0">
              <a:buNone/>
            </a:pPr>
            <a:endParaRPr lang="en-US" dirty="0"/>
          </a:p>
          <a:p>
            <a:endParaRPr lang="en-US" dirty="0"/>
          </a:p>
        </p:txBody>
      </p:sp>
      <p:pic>
        <p:nvPicPr>
          <p:cNvPr id="5" name="Picture 4"/>
          <p:cNvPicPr>
            <a:picLocks noChangeAspect="1"/>
          </p:cNvPicPr>
          <p:nvPr/>
        </p:nvPicPr>
        <p:blipFill>
          <a:blip r:embed="rId3"/>
          <a:stretch>
            <a:fillRect/>
          </a:stretch>
        </p:blipFill>
        <p:spPr>
          <a:xfrm>
            <a:off x="2424583" y="2902986"/>
            <a:ext cx="3146367" cy="1645920"/>
          </a:xfrm>
          <a:prstGeom prst="rect">
            <a:avLst/>
          </a:prstGeom>
        </p:spPr>
      </p:pic>
      <p:sp>
        <p:nvSpPr>
          <p:cNvPr id="8" name="Slide Number Placeholder 7">
            <a:extLst>
              <a:ext uri="{FF2B5EF4-FFF2-40B4-BE49-F238E27FC236}">
                <a16:creationId xmlns:a16="http://schemas.microsoft.com/office/drawing/2014/main" id="{EEA1D2A2-2371-4BF0-8E30-302EC998710E}"/>
              </a:ext>
            </a:extLst>
          </p:cNvPr>
          <p:cNvSpPr>
            <a:spLocks noGrp="1"/>
          </p:cNvSpPr>
          <p:nvPr>
            <p:ph type="sldNum" sz="quarter" idx="11"/>
          </p:nvPr>
        </p:nvSpPr>
        <p:spPr/>
        <p:txBody>
          <a:bodyPr/>
          <a:lstStyle/>
          <a:p>
            <a:fld id="{BDF588C3-71D6-5D45-B118-1C664482E1C2}" type="slidenum">
              <a:rPr lang="en-US" smtClean="0"/>
              <a:t>18</a:t>
            </a:fld>
            <a:endParaRPr lang="en-US"/>
          </a:p>
        </p:txBody>
      </p:sp>
      <p:grpSp>
        <p:nvGrpSpPr>
          <p:cNvPr id="6" name="Group 5">
            <a:extLst>
              <a:ext uri="{FF2B5EF4-FFF2-40B4-BE49-F238E27FC236}">
                <a16:creationId xmlns:a16="http://schemas.microsoft.com/office/drawing/2014/main" id="{80B69BCB-9DD8-40C1-B267-88BA6B757259}"/>
              </a:ext>
            </a:extLst>
          </p:cNvPr>
          <p:cNvGrpSpPr/>
          <p:nvPr/>
        </p:nvGrpSpPr>
        <p:grpSpPr>
          <a:xfrm>
            <a:off x="6158861" y="3022124"/>
            <a:ext cx="3938246" cy="1198586"/>
            <a:chOff x="4977154" y="3828951"/>
            <a:chExt cx="3938246" cy="1198586"/>
          </a:xfrm>
        </p:grpSpPr>
        <p:grpSp>
          <p:nvGrpSpPr>
            <p:cNvPr id="7" name="Group 6">
              <a:extLst>
                <a:ext uri="{FF2B5EF4-FFF2-40B4-BE49-F238E27FC236}">
                  <a16:creationId xmlns:a16="http://schemas.microsoft.com/office/drawing/2014/main" id="{8CAB4347-EF19-4CC7-ACD2-A35A36347F1F}"/>
                </a:ext>
              </a:extLst>
            </p:cNvPr>
            <p:cNvGrpSpPr/>
            <p:nvPr/>
          </p:nvGrpSpPr>
          <p:grpSpPr>
            <a:xfrm>
              <a:off x="4977154" y="3828951"/>
              <a:ext cx="3581400" cy="1198586"/>
              <a:chOff x="-5105400" y="4876800"/>
              <a:chExt cx="3581400" cy="1198586"/>
            </a:xfrm>
          </p:grpSpPr>
          <p:grpSp>
            <p:nvGrpSpPr>
              <p:cNvPr id="10" name="Group 9">
                <a:extLst>
                  <a:ext uri="{FF2B5EF4-FFF2-40B4-BE49-F238E27FC236}">
                    <a16:creationId xmlns:a16="http://schemas.microsoft.com/office/drawing/2014/main" id="{5F548CEE-05E6-474B-8A1A-63803AE25E2C}"/>
                  </a:ext>
                </a:extLst>
              </p:cNvPr>
              <p:cNvGrpSpPr/>
              <p:nvPr/>
            </p:nvGrpSpPr>
            <p:grpSpPr>
              <a:xfrm>
                <a:off x="-5105400" y="4876800"/>
                <a:ext cx="3581400" cy="1198586"/>
                <a:chOff x="-5105400" y="2901434"/>
                <a:chExt cx="3581400" cy="1198586"/>
              </a:xfrm>
            </p:grpSpPr>
            <p:cxnSp>
              <p:nvCxnSpPr>
                <p:cNvPr id="17" name="Straight Arrow Connector 16">
                  <a:extLst>
                    <a:ext uri="{FF2B5EF4-FFF2-40B4-BE49-F238E27FC236}">
                      <a16:creationId xmlns:a16="http://schemas.microsoft.com/office/drawing/2014/main" id="{A4F2530C-6CC8-44CE-B090-AEC1564B5133}"/>
                    </a:ext>
                  </a:extLst>
                </p:cNvPr>
                <p:cNvCxnSpPr/>
                <p:nvPr/>
              </p:nvCxnSpPr>
              <p:spPr>
                <a:xfrm>
                  <a:off x="-5105400" y="3429000"/>
                  <a:ext cx="3581400" cy="0"/>
                </a:xfrm>
                <a:prstGeom prst="straightConnector1">
                  <a:avLst/>
                </a:prstGeom>
                <a:ln>
                  <a:solidFill>
                    <a:schemeClr val="bg2"/>
                  </a:solidFill>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E20AE1E1-73AB-4D38-B478-D14573A8C833}"/>
                    </a:ext>
                  </a:extLst>
                </p:cNvPr>
                <p:cNvSpPr txBox="1"/>
                <p:nvPr/>
              </p:nvSpPr>
              <p:spPr>
                <a:xfrm>
                  <a:off x="-4682613" y="3730688"/>
                  <a:ext cx="957313" cy="369332"/>
                </a:xfrm>
                <a:prstGeom prst="rect">
                  <a:avLst/>
                </a:prstGeom>
                <a:noFill/>
              </p:spPr>
              <p:txBody>
                <a:bodyPr wrap="none" rtlCol="0">
                  <a:spAutoFit/>
                </a:bodyPr>
                <a:lstStyle/>
                <a:p>
                  <a:r>
                    <a:rPr lang="en-US" dirty="0">
                      <a:solidFill>
                        <a:srgbClr val="3366CC"/>
                      </a:solidFill>
                      <a:latin typeface="Century Gothic" panose="020B0502020202020204" pitchFamily="34" charset="0"/>
                    </a:rPr>
                    <a:t>ripping</a:t>
                  </a:r>
                </a:p>
              </p:txBody>
            </p:sp>
            <p:sp>
              <p:nvSpPr>
                <p:cNvPr id="19" name="TextBox 18">
                  <a:extLst>
                    <a:ext uri="{FF2B5EF4-FFF2-40B4-BE49-F238E27FC236}">
                      <a16:creationId xmlns:a16="http://schemas.microsoft.com/office/drawing/2014/main" id="{20171793-9904-4CC3-8C7D-DB373A0C15FC}"/>
                    </a:ext>
                  </a:extLst>
                </p:cNvPr>
                <p:cNvSpPr txBox="1"/>
                <p:nvPr/>
              </p:nvSpPr>
              <p:spPr>
                <a:xfrm>
                  <a:off x="-3098714" y="2901434"/>
                  <a:ext cx="1091966" cy="369332"/>
                </a:xfrm>
                <a:prstGeom prst="rect">
                  <a:avLst/>
                </a:prstGeom>
                <a:noFill/>
              </p:spPr>
              <p:txBody>
                <a:bodyPr wrap="none" rtlCol="0">
                  <a:spAutoFit/>
                </a:bodyPr>
                <a:lstStyle/>
                <a:p>
                  <a:r>
                    <a:rPr lang="en-US" dirty="0">
                      <a:solidFill>
                        <a:srgbClr val="3366CC"/>
                      </a:solidFill>
                      <a:latin typeface="Century Gothic" panose="020B0502020202020204" pitchFamily="34" charset="0"/>
                    </a:rPr>
                    <a:t>ordered</a:t>
                  </a:r>
                </a:p>
              </p:txBody>
            </p:sp>
            <p:sp>
              <p:nvSpPr>
                <p:cNvPr id="20" name="TextBox 19">
                  <a:extLst>
                    <a:ext uri="{FF2B5EF4-FFF2-40B4-BE49-F238E27FC236}">
                      <a16:creationId xmlns:a16="http://schemas.microsoft.com/office/drawing/2014/main" id="{3DB078C4-97B1-4715-B894-A15FD0886A78}"/>
                    </a:ext>
                  </a:extLst>
                </p:cNvPr>
                <p:cNvSpPr txBox="1"/>
                <p:nvPr/>
              </p:nvSpPr>
              <p:spPr>
                <a:xfrm>
                  <a:off x="-4846431" y="2904891"/>
                  <a:ext cx="1354858" cy="369332"/>
                </a:xfrm>
                <a:prstGeom prst="rect">
                  <a:avLst/>
                </a:prstGeom>
                <a:noFill/>
              </p:spPr>
              <p:txBody>
                <a:bodyPr wrap="none" rtlCol="0">
                  <a:spAutoFit/>
                </a:bodyPr>
                <a:lstStyle/>
                <a:p>
                  <a:r>
                    <a:rPr lang="en-US" dirty="0">
                      <a:solidFill>
                        <a:srgbClr val="3366CC"/>
                      </a:solidFill>
                      <a:latin typeface="Century Gothic" panose="020B0502020202020204" pitchFamily="34" charset="0"/>
                    </a:rPr>
                    <a:t>cascaded</a:t>
                  </a:r>
                </a:p>
              </p:txBody>
            </p:sp>
          </p:grpSp>
          <p:cxnSp>
            <p:nvCxnSpPr>
              <p:cNvPr id="11" name="Straight Connector 10">
                <a:extLst>
                  <a:ext uri="{FF2B5EF4-FFF2-40B4-BE49-F238E27FC236}">
                    <a16:creationId xmlns:a16="http://schemas.microsoft.com/office/drawing/2014/main" id="{63781EE5-6223-4DC7-A5D7-AF0851D73A37}"/>
                  </a:ext>
                </a:extLst>
              </p:cNvPr>
              <p:cNvCxnSpPr>
                <a:cxnSpLocks/>
              </p:cNvCxnSpPr>
              <p:nvPr/>
            </p:nvCxnSpPr>
            <p:spPr>
              <a:xfrm>
                <a:off x="-3491573"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1966F655-7ACF-40F6-8177-70DBA4154CBE}"/>
                  </a:ext>
                </a:extLst>
              </p:cNvPr>
              <p:cNvCxnSpPr>
                <a:cxnSpLocks/>
              </p:cNvCxnSpPr>
              <p:nvPr/>
            </p:nvCxnSpPr>
            <p:spPr>
              <a:xfrm>
                <a:off x="-4419600" y="5404366"/>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1DFD03BA-5EAC-4CF1-BD80-15D1B8B32B4C}"/>
                  </a:ext>
                </a:extLst>
              </p:cNvPr>
              <p:cNvCxnSpPr>
                <a:cxnSpLocks/>
              </p:cNvCxnSpPr>
              <p:nvPr/>
            </p:nvCxnSpPr>
            <p:spPr>
              <a:xfrm>
                <a:off x="-4089497" y="5404366"/>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C642AD91-61E9-4F15-A672-A38E719069AA}"/>
                  </a:ext>
                </a:extLst>
              </p:cNvPr>
              <p:cNvCxnSpPr>
                <a:cxnSpLocks/>
              </p:cNvCxnSpPr>
              <p:nvPr/>
            </p:nvCxnSpPr>
            <p:spPr>
              <a:xfrm>
                <a:off x="-3060614"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7AB195E7-3662-4C2D-9F7C-1CD8018397C6}"/>
                  </a:ext>
                </a:extLst>
              </p:cNvPr>
              <p:cNvCxnSpPr>
                <a:cxnSpLocks/>
              </p:cNvCxnSpPr>
              <p:nvPr/>
            </p:nvCxnSpPr>
            <p:spPr>
              <a:xfrm>
                <a:off x="-2082620" y="5064923"/>
                <a:ext cx="0" cy="339443"/>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E216713D-76CA-48E2-A70A-E13AB273DB86}"/>
                  </a:ext>
                </a:extLst>
              </p:cNvPr>
              <p:cNvCxnSpPr>
                <a:cxnSpLocks/>
              </p:cNvCxnSpPr>
              <p:nvPr/>
            </p:nvCxnSpPr>
            <p:spPr>
              <a:xfrm>
                <a:off x="-4953000" y="5064923"/>
                <a:ext cx="0" cy="339443"/>
              </a:xfrm>
              <a:prstGeom prst="line">
                <a:avLst/>
              </a:prstGeom>
            </p:spPr>
            <p:style>
              <a:lnRef idx="3">
                <a:schemeClr val="dk1"/>
              </a:lnRef>
              <a:fillRef idx="0">
                <a:schemeClr val="dk1"/>
              </a:fillRef>
              <a:effectRef idx="2">
                <a:schemeClr val="dk1"/>
              </a:effectRef>
              <a:fontRef idx="minor">
                <a:schemeClr val="tx1"/>
              </a:fontRef>
            </p:style>
          </p:cxnSp>
        </p:grpSp>
        <p:sp>
          <p:nvSpPr>
            <p:cNvPr id="9" name="TextBox 8">
              <a:extLst>
                <a:ext uri="{FF2B5EF4-FFF2-40B4-BE49-F238E27FC236}">
                  <a16:creationId xmlns:a16="http://schemas.microsoft.com/office/drawing/2014/main" id="{ACD3051F-E960-4334-8AF9-7AB5B838A0FB}"/>
                </a:ext>
              </a:extLst>
            </p:cNvPr>
            <p:cNvSpPr txBox="1"/>
            <p:nvPr/>
          </p:nvSpPr>
          <p:spPr>
            <a:xfrm>
              <a:off x="8219376" y="4388521"/>
              <a:ext cx="696024" cy="369332"/>
            </a:xfrm>
            <a:prstGeom prst="rect">
              <a:avLst/>
            </a:prstGeom>
            <a:noFill/>
            <a:ln>
              <a:noFill/>
            </a:ln>
          </p:spPr>
          <p:txBody>
            <a:bodyPr wrap="none" rtlCol="0">
              <a:spAutoFit/>
            </a:bodyPr>
            <a:lstStyle/>
            <a:p>
              <a:pPr lvl="0">
                <a:spcBef>
                  <a:spcPct val="20000"/>
                </a:spcBef>
                <a:buClr>
                  <a:srgbClr val="000080"/>
                </a:buClr>
              </a:pPr>
              <a:r>
                <a:rPr lang="en-US" dirty="0">
                  <a:solidFill>
                    <a:srgbClr val="3366CC"/>
                  </a:solidFill>
                  <a:latin typeface="Century Gothic" panose="020B0502020202020204" pitchFamily="34" charset="0"/>
                  <a:ea typeface="Courier" charset="0"/>
                  <a:cs typeface="Courier" charset="0"/>
                  <a:sym typeface="Wingdings" panose="05000000000000000000" pitchFamily="2" charset="2"/>
                </a:rPr>
                <a:t>Time</a:t>
              </a:r>
              <a:endParaRPr lang="en-US" dirty="0">
                <a:solidFill>
                  <a:srgbClr val="3366CC"/>
                </a:solidFill>
                <a:latin typeface="Century Gothic" panose="020B0502020202020204" pitchFamily="34" charset="0"/>
                <a:cs typeface="Calibri" panose="020F0502020204030204" pitchFamily="34" charset="0"/>
                <a:sym typeface="Wingdings" panose="05000000000000000000" pitchFamily="2" charset="2"/>
              </a:endParaRPr>
            </a:p>
          </p:txBody>
        </p:sp>
      </p:grpSp>
      <p:grpSp>
        <p:nvGrpSpPr>
          <p:cNvPr id="21" name="Group 20">
            <a:extLst>
              <a:ext uri="{FF2B5EF4-FFF2-40B4-BE49-F238E27FC236}">
                <a16:creationId xmlns:a16="http://schemas.microsoft.com/office/drawing/2014/main" id="{688022E4-B9F9-432E-9FC5-40074950F495}"/>
              </a:ext>
            </a:extLst>
          </p:cNvPr>
          <p:cNvGrpSpPr/>
          <p:nvPr/>
        </p:nvGrpSpPr>
        <p:grpSpPr>
          <a:xfrm>
            <a:off x="7601731" y="3631923"/>
            <a:ext cx="1891865" cy="938832"/>
            <a:chOff x="6420023" y="4438750"/>
            <a:chExt cx="1891865" cy="938832"/>
          </a:xfrm>
        </p:grpSpPr>
        <p:sp>
          <p:nvSpPr>
            <p:cNvPr id="22" name="Bent-Up Arrow 8">
              <a:extLst>
                <a:ext uri="{FF2B5EF4-FFF2-40B4-BE49-F238E27FC236}">
                  <a16:creationId xmlns:a16="http://schemas.microsoft.com/office/drawing/2014/main" id="{4FD7E015-BAA1-4CDB-80EC-4F9ACB35CD0C}"/>
                </a:ext>
              </a:extLst>
            </p:cNvPr>
            <p:cNvSpPr/>
            <p:nvPr/>
          </p:nvSpPr>
          <p:spPr>
            <a:xfrm>
              <a:off x="6436420" y="4438750"/>
              <a:ext cx="1153915" cy="486831"/>
            </a:xfrm>
            <a:prstGeom prst="bentUpArrow">
              <a:avLst>
                <a:gd name="adj1" fmla="val 15490"/>
                <a:gd name="adj2" fmla="val 25000"/>
                <a:gd name="adj3" fmla="val 29755"/>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CC"/>
                </a:solidFill>
              </a:endParaRPr>
            </a:p>
          </p:txBody>
        </p:sp>
        <p:sp>
          <p:nvSpPr>
            <p:cNvPr id="23" name="TextBox 22">
              <a:extLst>
                <a:ext uri="{FF2B5EF4-FFF2-40B4-BE49-F238E27FC236}">
                  <a16:creationId xmlns:a16="http://schemas.microsoft.com/office/drawing/2014/main" id="{369FFB69-1150-46FD-8DBE-37236C12FF46}"/>
                </a:ext>
              </a:extLst>
            </p:cNvPr>
            <p:cNvSpPr txBox="1"/>
            <p:nvPr/>
          </p:nvSpPr>
          <p:spPr>
            <a:xfrm>
              <a:off x="6420023" y="5008250"/>
              <a:ext cx="1891865" cy="369332"/>
            </a:xfrm>
            <a:prstGeom prst="rect">
              <a:avLst/>
            </a:prstGeom>
            <a:noFill/>
          </p:spPr>
          <p:txBody>
            <a:bodyPr wrap="none" rtlCol="0">
              <a:spAutoFit/>
            </a:bodyPr>
            <a:lstStyle/>
            <a:p>
              <a:r>
                <a:rPr lang="en-US" dirty="0">
                  <a:latin typeface="Century Gothic" panose="020B0502020202020204" pitchFamily="34" charset="0"/>
                </a:rPr>
                <a:t>Must be before</a:t>
              </a:r>
            </a:p>
          </p:txBody>
        </p:sp>
      </p:grpSp>
      <p:pic>
        <p:nvPicPr>
          <p:cNvPr id="24" name="Picture 23">
            <a:extLst>
              <a:ext uri="{FF2B5EF4-FFF2-40B4-BE49-F238E27FC236}">
                <a16:creationId xmlns:a16="http://schemas.microsoft.com/office/drawing/2014/main" id="{7D7E2B1C-7B63-4ECF-ACD3-0ABEB023FA26}"/>
              </a:ext>
            </a:extLst>
          </p:cNvPr>
          <p:cNvPicPr>
            <a:picLocks noChangeAspect="1"/>
          </p:cNvPicPr>
          <p:nvPr/>
        </p:nvPicPr>
        <p:blipFill>
          <a:blip r:embed="rId4"/>
          <a:stretch>
            <a:fillRect/>
          </a:stretch>
        </p:blipFill>
        <p:spPr>
          <a:xfrm>
            <a:off x="6188739" y="2927435"/>
            <a:ext cx="3146369" cy="1645920"/>
          </a:xfrm>
          <a:prstGeom prst="rect">
            <a:avLst/>
          </a:prstGeom>
        </p:spPr>
      </p:pic>
      <p:pic>
        <p:nvPicPr>
          <p:cNvPr id="25" name="Picture 24">
            <a:extLst>
              <a:ext uri="{FF2B5EF4-FFF2-40B4-BE49-F238E27FC236}">
                <a16:creationId xmlns:a16="http://schemas.microsoft.com/office/drawing/2014/main" id="{26B169EE-C04C-405C-A844-46D843FE0792}"/>
              </a:ext>
            </a:extLst>
          </p:cNvPr>
          <p:cNvPicPr preferRelativeResize="0">
            <a:picLocks/>
          </p:cNvPicPr>
          <p:nvPr/>
        </p:nvPicPr>
        <p:blipFill>
          <a:blip r:embed="rId5"/>
          <a:stretch>
            <a:fillRect/>
          </a:stretch>
        </p:blipFill>
        <p:spPr>
          <a:xfrm>
            <a:off x="6834187" y="5711567"/>
            <a:ext cx="5133975" cy="822960"/>
          </a:xfrm>
          <a:prstGeom prst="rect">
            <a:avLst/>
          </a:prstGeom>
          <a:solidFill>
            <a:schemeClr val="bg1">
              <a:lumMod val="95000"/>
            </a:schemeClr>
          </a:solidFill>
          <a:ln>
            <a:solidFill>
              <a:srgbClr val="3366CC"/>
            </a:solidFill>
          </a:ln>
        </p:spPr>
      </p:pic>
      <p:sp>
        <p:nvSpPr>
          <p:cNvPr id="26" name="Rectangle 25">
            <a:extLst>
              <a:ext uri="{FF2B5EF4-FFF2-40B4-BE49-F238E27FC236}">
                <a16:creationId xmlns:a16="http://schemas.microsoft.com/office/drawing/2014/main" id="{0FB51540-3EC3-43C7-8D92-208A7C12098D}"/>
              </a:ext>
            </a:extLst>
          </p:cNvPr>
          <p:cNvSpPr/>
          <p:nvPr/>
        </p:nvSpPr>
        <p:spPr>
          <a:xfrm>
            <a:off x="8175281" y="6108502"/>
            <a:ext cx="987552" cy="36576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7" name="Rectangle 26">
            <a:extLst>
              <a:ext uri="{FF2B5EF4-FFF2-40B4-BE49-F238E27FC236}">
                <a16:creationId xmlns:a16="http://schemas.microsoft.com/office/drawing/2014/main" id="{753278C5-D285-4673-86AC-F1E1911A99D1}"/>
              </a:ext>
            </a:extLst>
          </p:cNvPr>
          <p:cNvSpPr/>
          <p:nvPr/>
        </p:nvSpPr>
        <p:spPr>
          <a:xfrm>
            <a:off x="10174019" y="5740202"/>
            <a:ext cx="521208" cy="365760"/>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4" name="Speech Bubble: Rectangle 3">
            <a:extLst>
              <a:ext uri="{FF2B5EF4-FFF2-40B4-BE49-F238E27FC236}">
                <a16:creationId xmlns:a16="http://schemas.microsoft.com/office/drawing/2014/main" id="{76A4ECAF-C016-4674-BDF3-5EDAA0D7AA3C}"/>
              </a:ext>
            </a:extLst>
          </p:cNvPr>
          <p:cNvSpPr/>
          <p:nvPr/>
        </p:nvSpPr>
        <p:spPr>
          <a:xfrm>
            <a:off x="10070363" y="2411404"/>
            <a:ext cx="2022413" cy="2336627"/>
          </a:xfrm>
          <a:prstGeom prst="wedgeRectCallout">
            <a:avLst>
              <a:gd name="adj1" fmla="val -74624"/>
              <a:gd name="adj2" fmla="val -477"/>
            </a:avLst>
          </a:prstGeom>
          <a:solidFill>
            <a:schemeClr val="bg1">
              <a:lumMod val="95000"/>
            </a:schemeClr>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base">
              <a:buFont typeface="+mj-lt"/>
              <a:buAutoNum type="arabicPeriod"/>
            </a:pPr>
            <a:r>
              <a:rPr lang="en-US" sz="1600" dirty="0">
                <a:solidFill>
                  <a:schemeClr val="tx1">
                    <a:lumMod val="75000"/>
                    <a:lumOff val="25000"/>
                  </a:schemeClr>
                </a:solidFill>
                <a:ea typeface="Helvetica Neue" charset="0"/>
                <a:cs typeface="Helvetica Neue" charset="0"/>
              </a:rPr>
              <a:t>Reasoning: How to exploit these </a:t>
            </a:r>
            <a:r>
              <a:rPr lang="en-US" sz="1600" dirty="0">
                <a:solidFill>
                  <a:srgbClr val="0070C0"/>
                </a:solidFill>
                <a:ea typeface="Helvetica Neue" charset="0"/>
                <a:cs typeface="Helvetica Neue" charset="0"/>
              </a:rPr>
              <a:t>[declarative &amp; statistical] </a:t>
            </a:r>
            <a:r>
              <a:rPr lang="en-US" sz="1600" dirty="0">
                <a:solidFill>
                  <a:schemeClr val="tx1">
                    <a:lumMod val="75000"/>
                    <a:lumOff val="25000"/>
                  </a:schemeClr>
                </a:solidFill>
                <a:ea typeface="Helvetica Neue" charset="0"/>
                <a:cs typeface="Helvetica Neue" charset="0"/>
              </a:rPr>
              <a:t>“expectations”?</a:t>
            </a:r>
          </a:p>
          <a:p>
            <a:pPr marL="342900" indent="-342900">
              <a:buFont typeface="+mj-lt"/>
              <a:buAutoNum type="arabicPeriod"/>
            </a:pPr>
            <a:r>
              <a:rPr lang="en-US" sz="1600" dirty="0">
                <a:solidFill>
                  <a:schemeClr val="tx1">
                    <a:lumMod val="75000"/>
                    <a:lumOff val="25000"/>
                  </a:schemeClr>
                </a:solidFill>
                <a:ea typeface="Helvetica Neue" charset="0"/>
                <a:cs typeface="Helvetica Neue" charset="0"/>
              </a:rPr>
              <a:t>How/why does it impact generalization &amp;  supervision?</a:t>
            </a:r>
          </a:p>
        </p:txBody>
      </p:sp>
      <p:sp>
        <p:nvSpPr>
          <p:cNvPr id="30" name="TextBox 29">
            <a:extLst>
              <a:ext uri="{FF2B5EF4-FFF2-40B4-BE49-F238E27FC236}">
                <a16:creationId xmlns:a16="http://schemas.microsoft.com/office/drawing/2014/main" id="{AB6CBC14-2F45-45C7-9F32-44E9F995BE70}"/>
              </a:ext>
            </a:extLst>
          </p:cNvPr>
          <p:cNvSpPr txBox="1"/>
          <p:nvPr/>
        </p:nvSpPr>
        <p:spPr>
          <a:xfrm>
            <a:off x="466724" y="869001"/>
            <a:ext cx="7610476" cy="400110"/>
          </a:xfrm>
          <a:prstGeom prst="rect">
            <a:avLst/>
          </a:prstGeom>
          <a:solidFill>
            <a:schemeClr val="bg1">
              <a:lumMod val="95000"/>
            </a:schemeClr>
          </a:solidFill>
          <a:ln>
            <a:solidFill>
              <a:srgbClr val="3366CC"/>
            </a:solidFill>
          </a:ln>
        </p:spPr>
        <p:txBody>
          <a:bodyPr wrap="square">
            <a:spAutoFit/>
          </a:bodyPr>
          <a:lstStyle/>
          <a:p>
            <a:r>
              <a:rPr lang="en-US" sz="2000" dirty="0"/>
              <a:t>[</a:t>
            </a:r>
            <a:r>
              <a:rPr lang="en-US" sz="1800" dirty="0"/>
              <a:t>Ning et al. *SEM’2018; ACL’18, EMNLP’18, EMNLP’19; Wang et al. EMNLP’20]</a:t>
            </a:r>
            <a:endParaRPr lang="en-US" dirty="0"/>
          </a:p>
        </p:txBody>
      </p:sp>
    </p:spTree>
    <p:extLst>
      <p:ext uri="{BB962C8B-B14F-4D97-AF65-F5344CB8AC3E}">
        <p14:creationId xmlns:p14="http://schemas.microsoft.com/office/powerpoint/2010/main" val="38655134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par>
                          <p:cTn id="25" fill="hold">
                            <p:stCondLst>
                              <p:cond delay="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500"/>
                                        <p:tgtEl>
                                          <p:spTgt spid="28"/>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right)">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27"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26F3CDD-832A-4A91-B2EF-22FE2408E5FD}"/>
              </a:ext>
            </a:extLst>
          </p:cNvPr>
          <p:cNvSpPr>
            <a:spLocks noGrp="1"/>
          </p:cNvSpPr>
          <p:nvPr>
            <p:ph type="title"/>
          </p:nvPr>
        </p:nvSpPr>
        <p:spPr/>
        <p:txBody>
          <a:bodyPr>
            <a:normAutofit/>
          </a:bodyPr>
          <a:lstStyle/>
          <a:p>
            <a:r>
              <a:rPr lang="en-US" sz="4000" dirty="0"/>
              <a:t>Integer Linear Programming Inference for NLP</a:t>
            </a:r>
          </a:p>
        </p:txBody>
      </p:sp>
      <p:sp>
        <p:nvSpPr>
          <p:cNvPr id="35" name="Rectangle 34">
            <a:extLst>
              <a:ext uri="{FF2B5EF4-FFF2-40B4-BE49-F238E27FC236}">
                <a16:creationId xmlns:a16="http://schemas.microsoft.com/office/drawing/2014/main" id="{C1749912-674C-436E-96D8-CFE9FF1D5A4C}"/>
              </a:ext>
            </a:extLst>
          </p:cNvPr>
          <p:cNvSpPr/>
          <p:nvPr/>
        </p:nvSpPr>
        <p:spPr>
          <a:xfrm>
            <a:off x="926707" y="5244916"/>
            <a:ext cx="10338586" cy="1451159"/>
          </a:xfrm>
          <a:prstGeom prst="rect">
            <a:avLst/>
          </a:prstGeom>
          <a:solidFill>
            <a:schemeClr val="bg1">
              <a:lumMod val="95000"/>
            </a:schemeClr>
          </a:solidFill>
          <a:ln>
            <a:solidFill>
              <a:srgbClr val="3366CC"/>
            </a:solidFill>
          </a:ln>
        </p:spPr>
        <p:txBody>
          <a:bodyPr wrap="square" anchor="ctr">
            <a:noAutofit/>
          </a:bodyPr>
          <a:lstStyle/>
          <a:p>
            <a:pPr marL="257175" indent="-257175">
              <a:buSzPts val="2000"/>
              <a:buFont typeface="Wingdings" panose="05000000000000000000" pitchFamily="2" charset="2"/>
              <a:buChar char="§"/>
            </a:pPr>
            <a:r>
              <a:rPr lang="en-US" sz="2000" dirty="0">
                <a:latin typeface="Calibri" panose="020F0502020204030204" pitchFamily="34" charset="0"/>
                <a:cs typeface="Calibri" panose="020F0502020204030204" pitchFamily="34" charset="0"/>
              </a:rPr>
              <a:t>Involves reasoning with external knowledge on top of neural models that constitute components (here: temporal relations) </a:t>
            </a:r>
          </a:p>
          <a:p>
            <a:pPr marL="714375" lvl="1" indent="-257175">
              <a:buSzPts val="2000"/>
              <a:buFont typeface="Wingdings" panose="05000000000000000000" pitchFamily="2" charset="2"/>
              <a:buChar char="§"/>
            </a:pPr>
            <a:r>
              <a:rPr lang="en-US" sz="2000" dirty="0">
                <a:latin typeface="Calibri" panose="020F0502020204030204" pitchFamily="34" charset="0"/>
                <a:cs typeface="Calibri" panose="020F0502020204030204" pitchFamily="34" charset="0"/>
              </a:rPr>
              <a:t>Declarative knowledge: </a:t>
            </a:r>
            <a:r>
              <a:rPr lang="en-US" sz="2000" b="1" dirty="0">
                <a:latin typeface="Calibri" panose="020F0502020204030204" pitchFamily="34" charset="0"/>
                <a:cs typeface="Calibri" panose="020F0502020204030204" pitchFamily="34" charset="0"/>
              </a:rPr>
              <a:t>Transitivity</a:t>
            </a:r>
          </a:p>
          <a:p>
            <a:pPr marL="714375" lvl="1" indent="-257175">
              <a:buSzPts val="2000"/>
              <a:buFont typeface="Wingdings" panose="05000000000000000000" pitchFamily="2" charset="2"/>
              <a:buChar char="§"/>
            </a:pPr>
            <a:r>
              <a:rPr lang="en-US" sz="2000" dirty="0">
                <a:latin typeface="Calibri" panose="020F0502020204030204" pitchFamily="34" charset="0"/>
                <a:cs typeface="Calibri" panose="020F0502020204030204" pitchFamily="34" charset="0"/>
              </a:rPr>
              <a:t>Statistical knowledge: C</a:t>
            </a:r>
            <a:r>
              <a:rPr lang="en-US" sz="2000" b="1" dirty="0">
                <a:latin typeface="Calibri" panose="020F0502020204030204" pitchFamily="34" charset="0"/>
                <a:cs typeface="Calibri" panose="020F0502020204030204" pitchFamily="34" charset="0"/>
              </a:rPr>
              <a:t>ommonsense knowledge</a:t>
            </a:r>
            <a:endParaRPr lang="en-US" sz="2000" b="1" dirty="0">
              <a:solidFill>
                <a:srgbClr val="3366CC"/>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5B03CD9-D04B-4092-AA1E-0D04F00D81E3}"/>
              </a:ext>
            </a:extLst>
          </p:cNvPr>
          <p:cNvPicPr>
            <a:picLocks noChangeAspect="1"/>
          </p:cNvPicPr>
          <p:nvPr/>
        </p:nvPicPr>
        <p:blipFill>
          <a:blip r:embed="rId3"/>
          <a:stretch>
            <a:fillRect/>
          </a:stretch>
        </p:blipFill>
        <p:spPr>
          <a:xfrm>
            <a:off x="3008140" y="2145287"/>
            <a:ext cx="6175721" cy="2645788"/>
          </a:xfrm>
          <a:prstGeom prst="rect">
            <a:avLst/>
          </a:prstGeom>
          <a:ln>
            <a:solidFill>
              <a:srgbClr val="3366CC"/>
            </a:solidFill>
          </a:ln>
        </p:spPr>
      </p:pic>
      <p:pic>
        <p:nvPicPr>
          <p:cNvPr id="37" name="Picture 36">
            <a:extLst>
              <a:ext uri="{FF2B5EF4-FFF2-40B4-BE49-F238E27FC236}">
                <a16:creationId xmlns:a16="http://schemas.microsoft.com/office/drawing/2014/main" id="{6254B960-4B41-4102-8D2F-13413E37330E}"/>
              </a:ext>
            </a:extLst>
          </p:cNvPr>
          <p:cNvPicPr>
            <a:picLocks noChangeAspect="1"/>
          </p:cNvPicPr>
          <p:nvPr/>
        </p:nvPicPr>
        <p:blipFill>
          <a:blip r:embed="rId4"/>
          <a:stretch>
            <a:fillRect/>
          </a:stretch>
        </p:blipFill>
        <p:spPr>
          <a:xfrm>
            <a:off x="4363549" y="2428545"/>
            <a:ext cx="3864953" cy="568227"/>
          </a:xfrm>
          <a:prstGeom prst="rect">
            <a:avLst/>
          </a:prstGeom>
          <a:ln>
            <a:solidFill>
              <a:schemeClr val="accent2"/>
            </a:solidFill>
          </a:ln>
        </p:spPr>
      </p:pic>
      <p:sp>
        <p:nvSpPr>
          <p:cNvPr id="38" name="Rectangle 37">
            <a:extLst>
              <a:ext uri="{FF2B5EF4-FFF2-40B4-BE49-F238E27FC236}">
                <a16:creationId xmlns:a16="http://schemas.microsoft.com/office/drawing/2014/main" id="{54401CDE-345A-44E8-A1D1-6D4F53ED37A8}"/>
              </a:ext>
            </a:extLst>
          </p:cNvPr>
          <p:cNvSpPr/>
          <p:nvPr/>
        </p:nvSpPr>
        <p:spPr>
          <a:xfrm>
            <a:off x="3008140" y="4237976"/>
            <a:ext cx="6175721" cy="581242"/>
          </a:xfrm>
          <a:prstGeom prst="rect">
            <a:avLst/>
          </a:prstGeom>
          <a:solidFill>
            <a:schemeClr val="bg1">
              <a:lumMod val="95000"/>
            </a:schemeClr>
          </a:solidFill>
          <a:ln>
            <a:solidFill>
              <a:srgbClr val="3366CC"/>
            </a:solidFill>
          </a:ln>
        </p:spPr>
        <p:txBody>
          <a:bodyPr wrap="square" anchor="ctr">
            <a:noAutofit/>
          </a:bodyPr>
          <a:lstStyle/>
          <a:p>
            <a:pPr algn="ctr">
              <a:buSzPts val="2000"/>
            </a:pPr>
            <a:r>
              <a:rPr lang="en-US" dirty="0">
                <a:latin typeface="Calibri" panose="020F0502020204030204" pitchFamily="34" charset="0"/>
                <a:cs typeface="Calibri" panose="020F0502020204030204" pitchFamily="34" charset="0"/>
              </a:rPr>
              <a:t>Maximizing the score of the entire graph while enforcing declarative (e.g., transitivity) and statistical constraints. </a:t>
            </a:r>
            <a:endParaRPr lang="en-US" b="1" dirty="0">
              <a:solidFill>
                <a:srgbClr val="3366CC"/>
              </a:solidFill>
              <a:latin typeface="Calibri" panose="020F0502020204030204" pitchFamily="34" charset="0"/>
              <a:cs typeface="Calibri" panose="020F0502020204030204" pitchFamily="34" charset="0"/>
            </a:endParaRPr>
          </a:p>
        </p:txBody>
      </p:sp>
      <p:sp>
        <p:nvSpPr>
          <p:cNvPr id="2" name="Speech Bubble: Rectangle 1">
            <a:extLst>
              <a:ext uri="{FF2B5EF4-FFF2-40B4-BE49-F238E27FC236}">
                <a16:creationId xmlns:a16="http://schemas.microsoft.com/office/drawing/2014/main" id="{4328F7C7-7E06-4C3C-875C-35144D702285}"/>
              </a:ext>
            </a:extLst>
          </p:cNvPr>
          <p:cNvSpPr/>
          <p:nvPr/>
        </p:nvSpPr>
        <p:spPr>
          <a:xfrm>
            <a:off x="2781300" y="1047750"/>
            <a:ext cx="1952625" cy="781050"/>
          </a:xfrm>
          <a:prstGeom prst="wedgeRectCallout">
            <a:avLst>
              <a:gd name="adj1" fmla="val 117687"/>
              <a:gd name="adj2" fmla="val 130980"/>
            </a:avLst>
          </a:prstGeom>
          <a:solidFill>
            <a:schemeClr val="bg1">
              <a:lumMod val="95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mj-lt"/>
                <a:ea typeface="Helvetica Neue" charset="0"/>
                <a:cs typeface="Helvetica Neue" charset="0"/>
              </a:rPr>
              <a:t>Variables are outputs of learned models</a:t>
            </a:r>
          </a:p>
        </p:txBody>
      </p:sp>
      <p:sp>
        <p:nvSpPr>
          <p:cNvPr id="8" name="Speech Bubble: Rectangle 7">
            <a:extLst>
              <a:ext uri="{FF2B5EF4-FFF2-40B4-BE49-F238E27FC236}">
                <a16:creationId xmlns:a16="http://schemas.microsoft.com/office/drawing/2014/main" id="{3F27E8DB-A3E0-4071-95CC-4CAA4DA7AB15}"/>
              </a:ext>
            </a:extLst>
          </p:cNvPr>
          <p:cNvSpPr/>
          <p:nvPr/>
        </p:nvSpPr>
        <p:spPr>
          <a:xfrm>
            <a:off x="6924675" y="1047750"/>
            <a:ext cx="2895600" cy="781050"/>
          </a:xfrm>
          <a:prstGeom prst="wedgeRectCallout">
            <a:avLst>
              <a:gd name="adj1" fmla="val -40362"/>
              <a:gd name="adj2" fmla="val 124882"/>
            </a:avLst>
          </a:prstGeom>
          <a:solidFill>
            <a:schemeClr val="bg1">
              <a:lumMod val="95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mj-lt"/>
                <a:ea typeface="Helvetica Neue" charset="0"/>
                <a:cs typeface="Helvetica Neue" charset="0"/>
              </a:rPr>
              <a:t>Statistical “soft” constrains regularize the objective</a:t>
            </a:r>
          </a:p>
        </p:txBody>
      </p:sp>
      <p:sp>
        <p:nvSpPr>
          <p:cNvPr id="9" name="Speech Bubble: Rectangle 8">
            <a:extLst>
              <a:ext uri="{FF2B5EF4-FFF2-40B4-BE49-F238E27FC236}">
                <a16:creationId xmlns:a16="http://schemas.microsoft.com/office/drawing/2014/main" id="{D6370D2B-6913-40F8-91D6-BE07BD6FB05D}"/>
              </a:ext>
            </a:extLst>
          </p:cNvPr>
          <p:cNvSpPr/>
          <p:nvPr/>
        </p:nvSpPr>
        <p:spPr>
          <a:xfrm>
            <a:off x="9657329" y="2412578"/>
            <a:ext cx="1607964" cy="781050"/>
          </a:xfrm>
          <a:prstGeom prst="wedgeRectCallout">
            <a:avLst>
              <a:gd name="adj1" fmla="val -133213"/>
              <a:gd name="adj2" fmla="val 100492"/>
            </a:avLst>
          </a:prstGeom>
          <a:solidFill>
            <a:schemeClr val="bg1">
              <a:lumMod val="95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mj-lt"/>
                <a:ea typeface="Helvetica Neue" charset="0"/>
                <a:cs typeface="Helvetica Neue" charset="0"/>
              </a:rPr>
              <a:t>Hard constrains</a:t>
            </a:r>
          </a:p>
        </p:txBody>
      </p:sp>
    </p:spTree>
    <p:extLst>
      <p:ext uri="{BB962C8B-B14F-4D97-AF65-F5344CB8AC3E}">
        <p14:creationId xmlns:p14="http://schemas.microsoft.com/office/powerpoint/2010/main" val="270641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2225-7D4A-44AF-8DFE-F8D62AA345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5A9187-F353-4A7F-B9CB-277D10E0EBE1}"/>
              </a:ext>
            </a:extLst>
          </p:cNvPr>
          <p:cNvSpPr>
            <a:spLocks noGrp="1"/>
          </p:cNvSpPr>
          <p:nvPr>
            <p:ph idx="1"/>
          </p:nvPr>
        </p:nvSpPr>
        <p:spPr/>
        <p:txBody>
          <a:bodyPr/>
          <a:lstStyle/>
          <a:p>
            <a:r>
              <a:rPr lang="en-US" dirty="0"/>
              <a:t>Is what we are doing sustainable?</a:t>
            </a:r>
          </a:p>
        </p:txBody>
      </p:sp>
      <p:sp>
        <p:nvSpPr>
          <p:cNvPr id="4" name="Slide Number Placeholder 3">
            <a:extLst>
              <a:ext uri="{FF2B5EF4-FFF2-40B4-BE49-F238E27FC236}">
                <a16:creationId xmlns:a16="http://schemas.microsoft.com/office/drawing/2014/main" id="{01AE6003-0A6E-48C1-9F04-16711F0BEA33}"/>
              </a:ext>
            </a:extLst>
          </p:cNvPr>
          <p:cNvSpPr>
            <a:spLocks noGrp="1"/>
          </p:cNvSpPr>
          <p:nvPr>
            <p:ph type="sldNum" sz="quarter" idx="11"/>
          </p:nvPr>
        </p:nvSpPr>
        <p:spPr/>
        <p:txBody>
          <a:bodyPr/>
          <a:lstStyle/>
          <a:p>
            <a:fld id="{BDF588C3-71D6-5D45-B118-1C664482E1C2}" type="slidenum">
              <a:rPr lang="en-US" smtClean="0"/>
              <a:t>2</a:t>
            </a:fld>
            <a:endParaRPr lang="en-US"/>
          </a:p>
        </p:txBody>
      </p:sp>
      <p:pic>
        <p:nvPicPr>
          <p:cNvPr id="5" name="Picture 2" descr="Image result for getting to the moon vs climbing a tree cartoons">
            <a:extLst>
              <a:ext uri="{FF2B5EF4-FFF2-40B4-BE49-F238E27FC236}">
                <a16:creationId xmlns:a16="http://schemas.microsoft.com/office/drawing/2014/main" id="{6FE12AF6-71D0-49F7-B830-7F10B707C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921" y="2391955"/>
            <a:ext cx="4668562" cy="330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51911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2"/>
          <p:cNvSpPr txBox="1">
            <a:spLocks noGrp="1"/>
          </p:cNvSpPr>
          <p:nvPr>
            <p:ph type="title"/>
          </p:nvPr>
        </p:nvSpPr>
        <p:spPr>
          <a:xfrm>
            <a:off x="455357" y="28723"/>
            <a:ext cx="11360700" cy="763500"/>
          </a:xfrm>
        </p:spPr>
        <p:txBody>
          <a:bodyPr/>
          <a:lstStyle/>
          <a:p>
            <a:pPr lvl="0"/>
            <a:r>
              <a:rPr lang="en-US" dirty="0">
                <a:sym typeface="Helvetica Neue"/>
              </a:rPr>
              <a:t>Reasoning about Event Relations </a:t>
            </a:r>
            <a:r>
              <a:rPr lang="en-US" sz="2000" dirty="0">
                <a:solidFill>
                  <a:srgbClr val="0070C0"/>
                </a:solidFill>
                <a:sym typeface="Helvetica Neue"/>
              </a:rPr>
              <a:t>[Wang et al. EMNLP’20]</a:t>
            </a:r>
            <a:endParaRPr lang="en-US" dirty="0">
              <a:solidFill>
                <a:srgbClr val="0070C0"/>
              </a:solidFill>
              <a:sym typeface="Helvetica Neue"/>
            </a:endParaRPr>
          </a:p>
        </p:txBody>
      </p:sp>
      <p:sp>
        <p:nvSpPr>
          <p:cNvPr id="106" name="Google Shape;106;p12"/>
          <p:cNvSpPr txBox="1">
            <a:spLocks noGrp="1"/>
          </p:cNvSpPr>
          <p:nvPr>
            <p:ph type="body" idx="1"/>
          </p:nvPr>
        </p:nvSpPr>
        <p:spPr>
          <a:xfrm>
            <a:off x="375843" y="1023749"/>
            <a:ext cx="11360700" cy="4555200"/>
          </a:xfrm>
        </p:spPr>
        <p:txBody>
          <a:bodyPr/>
          <a:lstStyle/>
          <a:p>
            <a:pPr lvl="0">
              <a:buClrTx/>
              <a:buFont typeface="Wingdings" panose="05000000000000000000" pitchFamily="2" charset="2"/>
              <a:buChar char="q"/>
            </a:pPr>
            <a:r>
              <a:rPr lang="en-US" dirty="0"/>
              <a:t>Temporal Relations</a:t>
            </a:r>
          </a:p>
          <a:p>
            <a:pPr>
              <a:buClrTx/>
              <a:buFont typeface="Wingdings" panose="05000000000000000000" pitchFamily="2" charset="2"/>
              <a:buChar char="q"/>
            </a:pPr>
            <a:r>
              <a:rPr lang="en-US" dirty="0"/>
              <a:t>Subevent Relations</a:t>
            </a:r>
          </a:p>
          <a:p>
            <a:pPr lvl="0">
              <a:buClrTx/>
              <a:buFont typeface="Wingdings" panose="05000000000000000000" pitchFamily="2" charset="2"/>
              <a:buChar char="q"/>
            </a:pPr>
            <a:r>
              <a:rPr lang="en-US" dirty="0"/>
              <a:t>Event Coreference</a:t>
            </a:r>
          </a:p>
        </p:txBody>
      </p:sp>
      <p:pic>
        <p:nvPicPr>
          <p:cNvPr id="107" name="Google Shape;107;p12"/>
          <p:cNvPicPr preferRelativeResize="0"/>
          <p:nvPr/>
        </p:nvPicPr>
        <p:blipFill rotWithShape="1">
          <a:blip r:embed="rId3">
            <a:alphaModFix/>
          </a:blip>
          <a:srcRect/>
          <a:stretch/>
        </p:blipFill>
        <p:spPr>
          <a:xfrm>
            <a:off x="1334100" y="2654867"/>
            <a:ext cx="9523800" cy="3934299"/>
          </a:xfrm>
          <a:prstGeom prst="rect">
            <a:avLst/>
          </a:prstGeom>
          <a:noFill/>
          <a:ln>
            <a:noFill/>
          </a:ln>
        </p:spPr>
      </p:pic>
      <p:pic>
        <p:nvPicPr>
          <p:cNvPr id="108" name="Google Shape;108;p12"/>
          <p:cNvPicPr preferRelativeResize="0"/>
          <p:nvPr/>
        </p:nvPicPr>
        <p:blipFill rotWithShape="1">
          <a:blip r:embed="rId4">
            <a:alphaModFix/>
          </a:blip>
          <a:srcRect/>
          <a:stretch/>
        </p:blipFill>
        <p:spPr>
          <a:xfrm>
            <a:off x="6202192" y="1133125"/>
            <a:ext cx="5764966" cy="2960090"/>
          </a:xfrm>
          <a:prstGeom prst="rect">
            <a:avLst/>
          </a:prstGeom>
          <a:noFill/>
          <a:ln>
            <a:noFill/>
          </a:ln>
        </p:spPr>
      </p:pic>
      <p:pic>
        <p:nvPicPr>
          <p:cNvPr id="109" name="Google Shape;109;p12"/>
          <p:cNvPicPr preferRelativeResize="0"/>
          <p:nvPr/>
        </p:nvPicPr>
        <p:blipFill rotWithShape="1">
          <a:blip r:embed="rId5">
            <a:alphaModFix/>
          </a:blip>
          <a:srcRect/>
          <a:stretch/>
        </p:blipFill>
        <p:spPr>
          <a:xfrm>
            <a:off x="964900" y="3141975"/>
            <a:ext cx="5396785" cy="2960100"/>
          </a:xfrm>
          <a:prstGeom prst="rect">
            <a:avLst/>
          </a:prstGeom>
          <a:noFill/>
          <a:ln>
            <a:noFill/>
          </a:ln>
        </p:spPr>
      </p:pic>
      <p:pic>
        <p:nvPicPr>
          <p:cNvPr id="119" name="Google Shape;119;p12"/>
          <p:cNvPicPr preferRelativeResize="0"/>
          <p:nvPr/>
        </p:nvPicPr>
        <p:blipFill>
          <a:blip r:embed="rId6">
            <a:alphaModFix/>
          </a:blip>
          <a:stretch>
            <a:fillRect/>
          </a:stretch>
        </p:blipFill>
        <p:spPr>
          <a:xfrm>
            <a:off x="4965424" y="1845586"/>
            <a:ext cx="1992740" cy="243200"/>
          </a:xfrm>
          <a:prstGeom prst="rect">
            <a:avLst/>
          </a:prstGeom>
          <a:noFill/>
          <a:ln>
            <a:noFill/>
          </a:ln>
        </p:spPr>
      </p:pic>
      <p:pic>
        <p:nvPicPr>
          <p:cNvPr id="120" name="Google Shape;120;p12"/>
          <p:cNvPicPr preferRelativeResize="0"/>
          <p:nvPr/>
        </p:nvPicPr>
        <p:blipFill>
          <a:blip r:embed="rId7">
            <a:alphaModFix/>
          </a:blip>
          <a:stretch>
            <a:fillRect/>
          </a:stretch>
        </p:blipFill>
        <p:spPr>
          <a:xfrm>
            <a:off x="4965425" y="2132255"/>
            <a:ext cx="3506551" cy="243207"/>
          </a:xfrm>
          <a:prstGeom prst="rect">
            <a:avLst/>
          </a:prstGeom>
          <a:noFill/>
          <a:ln>
            <a:noFill/>
          </a:ln>
        </p:spPr>
      </p:pic>
      <p:pic>
        <p:nvPicPr>
          <p:cNvPr id="121" name="Google Shape;121;p12"/>
          <p:cNvPicPr preferRelativeResize="0"/>
          <p:nvPr/>
        </p:nvPicPr>
        <p:blipFill>
          <a:blip r:embed="rId8">
            <a:alphaModFix/>
          </a:blip>
          <a:stretch>
            <a:fillRect/>
          </a:stretch>
        </p:blipFill>
        <p:spPr>
          <a:xfrm>
            <a:off x="4965425" y="2418938"/>
            <a:ext cx="4354150" cy="243200"/>
          </a:xfrm>
          <a:prstGeom prst="rect">
            <a:avLst/>
          </a:prstGeom>
          <a:noFill/>
          <a:ln>
            <a:noFill/>
          </a:ln>
        </p:spPr>
      </p:pic>
      <p:sp>
        <p:nvSpPr>
          <p:cNvPr id="7" name="Speech Bubble: Rectangle 6">
            <a:extLst>
              <a:ext uri="{FF2B5EF4-FFF2-40B4-BE49-F238E27FC236}">
                <a16:creationId xmlns:a16="http://schemas.microsoft.com/office/drawing/2014/main" id="{FEA9F9F5-8FAC-4B28-875E-FD9EF891BE16}"/>
              </a:ext>
            </a:extLst>
          </p:cNvPr>
          <p:cNvSpPr/>
          <p:nvPr/>
        </p:nvSpPr>
        <p:spPr>
          <a:xfrm>
            <a:off x="3584252" y="925629"/>
            <a:ext cx="3950023" cy="642048"/>
          </a:xfrm>
          <a:prstGeom prst="wedgeRectCallout">
            <a:avLst>
              <a:gd name="adj1" fmla="val 14265"/>
              <a:gd name="adj2" fmla="val 95009"/>
            </a:avLst>
          </a:prstGeom>
          <a:solidFill>
            <a:schemeClr val="bg1">
              <a:lumMod val="95000"/>
            </a:schemeClr>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Pts val="1067"/>
              <a:buFont typeface="Arial"/>
              <a:buNone/>
              <a:tabLst/>
              <a:defRPr/>
            </a:pPr>
            <a:r>
              <a:rPr kumimoji="0" lang="en-US" sz="1400" b="0" i="0" u="none" strike="noStrike" kern="0" cap="none" spc="0" normalizeH="0" baseline="0" noProof="0" dirty="0">
                <a:ln>
                  <a:noFill/>
                </a:ln>
                <a:solidFill>
                  <a:srgbClr val="000000"/>
                </a:solidFill>
                <a:effectLst/>
                <a:uLnTx/>
                <a:uFillTx/>
                <a:latin typeface="+mj-lt"/>
                <a:ea typeface="Arial"/>
                <a:cs typeface="Arial"/>
                <a:sym typeface="Arial"/>
              </a:rPr>
              <a:t>Enforcing logical</a:t>
            </a:r>
            <a:r>
              <a:rPr kumimoji="0" lang="en-US" sz="1400" b="0" i="0" u="none" strike="noStrike" kern="0" cap="none" spc="0" normalizeH="0" baseline="0" noProof="0" dirty="0">
                <a:ln>
                  <a:noFill/>
                </a:ln>
                <a:solidFill>
                  <a:srgbClr val="000000"/>
                </a:solidFill>
                <a:effectLst/>
                <a:uLnTx/>
                <a:uFillTx/>
                <a:latin typeface="+mj-lt"/>
                <a:cs typeface="Arial"/>
                <a:sym typeface="Arial"/>
              </a:rPr>
              <a:t> </a:t>
            </a:r>
            <a:r>
              <a:rPr lang="en-US" sz="1400" kern="0" dirty="0">
                <a:solidFill>
                  <a:srgbClr val="000000"/>
                </a:solidFill>
                <a:latin typeface="+mj-lt"/>
                <a:cs typeface="Arial"/>
                <a:sym typeface="Arial"/>
              </a:rPr>
              <a:t>constraints</a:t>
            </a:r>
            <a:r>
              <a:rPr kumimoji="0" lang="en-US" sz="1400" b="0" i="0" u="none" strike="noStrike" kern="0" cap="none" spc="0" normalizeH="0" baseline="0" noProof="0" dirty="0">
                <a:ln>
                  <a:noFill/>
                </a:ln>
                <a:solidFill>
                  <a:srgbClr val="000000"/>
                </a:solidFill>
                <a:effectLst/>
                <a:uLnTx/>
                <a:uFillTx/>
                <a:latin typeface="+mj-lt"/>
                <a:ea typeface="Arial"/>
                <a:cs typeface="Arial"/>
                <a:sym typeface="Arial"/>
              </a:rPr>
              <a:t>: </a:t>
            </a:r>
            <a:r>
              <a:rPr lang="en-US" sz="1400" kern="0" dirty="0">
                <a:solidFill>
                  <a:srgbClr val="000000"/>
                </a:solidFill>
                <a:latin typeface="+mj-lt"/>
                <a:ea typeface="Arial"/>
                <a:cs typeface="Arial"/>
                <a:sym typeface="Arial"/>
              </a:rPr>
              <a:t>Temporal</a:t>
            </a:r>
            <a:r>
              <a:rPr kumimoji="0" lang="en-US" sz="1400" b="0" i="0" u="none" strike="noStrike" kern="0" cap="none" spc="0" normalizeH="0" baseline="0" noProof="0" dirty="0">
                <a:ln>
                  <a:noFill/>
                </a:ln>
                <a:solidFill>
                  <a:srgbClr val="000000"/>
                </a:solidFill>
                <a:effectLst/>
                <a:uLnTx/>
                <a:uFillTx/>
                <a:latin typeface="+mj-lt"/>
                <a:ea typeface="Arial"/>
                <a:cs typeface="Arial"/>
                <a:sym typeface="Arial"/>
              </a:rPr>
              <a:t>, </a:t>
            </a:r>
            <a:r>
              <a:rPr kumimoji="0" lang="en-US" sz="1400" b="0" i="0" u="none" strike="noStrike" kern="0" cap="none" spc="0" normalizeH="0" baseline="0" noProof="0" dirty="0">
                <a:ln>
                  <a:noFill/>
                </a:ln>
                <a:solidFill>
                  <a:srgbClr val="000000"/>
                </a:solidFill>
                <a:effectLst/>
                <a:uLnTx/>
                <a:uFillTx/>
                <a:latin typeface="+mj-lt"/>
                <a:cs typeface="Arial"/>
                <a:sym typeface="Arial"/>
              </a:rPr>
              <a:t>S</a:t>
            </a:r>
            <a:r>
              <a:rPr kumimoji="0" lang="en-US" sz="1400" b="0" i="0" u="none" strike="noStrike" kern="0" cap="none" spc="0" normalizeH="0" baseline="0" noProof="0" dirty="0">
                <a:ln>
                  <a:noFill/>
                </a:ln>
                <a:solidFill>
                  <a:srgbClr val="000000"/>
                </a:solidFill>
                <a:effectLst/>
                <a:uLnTx/>
                <a:uFillTx/>
                <a:latin typeface="+mj-lt"/>
                <a:ea typeface="Arial"/>
                <a:cs typeface="Arial"/>
                <a:sym typeface="Arial"/>
              </a:rPr>
              <a:t>ymm</a:t>
            </a:r>
            <a:r>
              <a:rPr kumimoji="0" lang="en-US" sz="1400" b="0" i="0" u="none" strike="noStrike" kern="0" cap="none" spc="0" normalizeH="0" baseline="0" noProof="0" dirty="0">
                <a:ln>
                  <a:noFill/>
                </a:ln>
                <a:solidFill>
                  <a:srgbClr val="000000"/>
                </a:solidFill>
                <a:effectLst/>
                <a:uLnTx/>
                <a:uFillTx/>
                <a:latin typeface="+mj-lt"/>
                <a:cs typeface="Arial"/>
                <a:sym typeface="Arial"/>
              </a:rPr>
              <a:t>etry, and Conjunctive by </a:t>
            </a:r>
            <a:r>
              <a:rPr kumimoji="0" lang="en-US" sz="1400" b="1" i="0" u="none" strike="noStrike" kern="0" cap="none" spc="0" normalizeH="0" baseline="0" noProof="0" dirty="0">
                <a:ln>
                  <a:noFill/>
                </a:ln>
                <a:solidFill>
                  <a:srgbClr val="000000"/>
                </a:solidFill>
                <a:effectLst/>
                <a:uLnTx/>
                <a:uFillTx/>
                <a:latin typeface="+mj-lt"/>
                <a:cs typeface="Arial"/>
                <a:sym typeface="Arial"/>
              </a:rPr>
              <a:t>converting declarative constraints into differentiable learning objectives</a:t>
            </a:r>
            <a:endParaRPr kumimoji="0" lang="en-US" sz="1400" b="0" i="0" u="none" strike="noStrike" kern="0" cap="none" spc="0" normalizeH="0" baseline="0" noProof="0" dirty="0">
              <a:ln>
                <a:noFill/>
              </a:ln>
              <a:solidFill>
                <a:srgbClr val="000000"/>
              </a:solidFill>
              <a:effectLst/>
              <a:uLnTx/>
              <a:uFillTx/>
              <a:latin typeface="+mj-lt"/>
              <a:ea typeface="Arial"/>
              <a:cs typeface="Arial"/>
              <a:sym typeface="Arial"/>
            </a:endParaRPr>
          </a:p>
        </p:txBody>
      </p:sp>
      <p:sp>
        <p:nvSpPr>
          <p:cNvPr id="3" name="Slide Number Placeholder 2">
            <a:extLst>
              <a:ext uri="{FF2B5EF4-FFF2-40B4-BE49-F238E27FC236}">
                <a16:creationId xmlns:a16="http://schemas.microsoft.com/office/drawing/2014/main" id="{5D5A8E87-FCFF-48E6-A534-1B26F5EB3F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15" name="Rectangle 14">
            <a:extLst>
              <a:ext uri="{FF2B5EF4-FFF2-40B4-BE49-F238E27FC236}">
                <a16:creationId xmlns:a16="http://schemas.microsoft.com/office/drawing/2014/main" id="{07D137C1-75E4-4643-B827-E3FCC4698B41}"/>
              </a:ext>
            </a:extLst>
          </p:cNvPr>
          <p:cNvSpPr/>
          <p:nvPr/>
        </p:nvSpPr>
        <p:spPr>
          <a:xfrm>
            <a:off x="9429750" y="947977"/>
            <a:ext cx="2598561" cy="2814398"/>
          </a:xfrm>
          <a:prstGeom prst="rect">
            <a:avLst/>
          </a:prstGeom>
          <a:solidFill>
            <a:schemeClr val="bg1">
              <a:lumMod val="95000"/>
            </a:schemeClr>
          </a:solidFill>
          <a:ln>
            <a:solidFill>
              <a:srgbClr val="3366CC"/>
            </a:solidFill>
          </a:ln>
        </p:spPr>
        <p:txBody>
          <a:bodyPr wrap="square" anchor="ctr">
            <a:noAutofit/>
          </a:bodyPr>
          <a:lstStyle/>
          <a:p>
            <a:pPr>
              <a:buSzPts val="2000"/>
            </a:pPr>
            <a:r>
              <a:rPr lang="en-US" sz="2000" dirty="0">
                <a:latin typeface="Calibri" panose="020F0502020204030204" pitchFamily="34" charset="0"/>
                <a:cs typeface="Calibri" panose="020F0502020204030204" pitchFamily="34" charset="0"/>
              </a:rPr>
              <a:t>There are other ways to reason over learned components; quite often these are done via constrained optimization with learned models as </a:t>
            </a:r>
            <a:r>
              <a:rPr lang="en-US" sz="2000" b="1" dirty="0">
                <a:latin typeface="Calibri" panose="020F0502020204030204" pitchFamily="34" charset="0"/>
                <a:cs typeface="Calibri" panose="020F0502020204030204" pitchFamily="34" charset="0"/>
              </a:rPr>
              <a:t>variables.</a:t>
            </a:r>
            <a:r>
              <a:rPr lang="en-US" sz="2000" dirty="0">
                <a:latin typeface="Calibri" panose="020F0502020204030204" pitchFamily="34" charset="0"/>
                <a:cs typeface="Calibri" panose="020F0502020204030204" pitchFamily="34" charset="0"/>
              </a:rPr>
              <a:t> </a:t>
            </a:r>
          </a:p>
          <a:p>
            <a:pPr>
              <a:buSzPts val="2000"/>
            </a:pPr>
            <a:r>
              <a:rPr lang="en-US" dirty="0">
                <a:solidFill>
                  <a:srgbClr val="3366CC"/>
                </a:solidFill>
                <a:latin typeface="Calibri" panose="020F0502020204030204" pitchFamily="34" charset="0"/>
                <a:cs typeface="Calibri" panose="020F0502020204030204" pitchFamily="34" charset="0"/>
              </a:rPr>
              <a:t>[Zhou et. al NAACL’21]</a:t>
            </a:r>
          </a:p>
        </p:txBody>
      </p:sp>
    </p:spTree>
    <p:extLst>
      <p:ext uri="{BB962C8B-B14F-4D97-AF65-F5344CB8AC3E}">
        <p14:creationId xmlns:p14="http://schemas.microsoft.com/office/powerpoint/2010/main" val="25523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1000"/>
                                        <p:tgtEl>
                                          <p:spTgt spid="108"/>
                                        </p:tgtEl>
                                        <p:attrNameLst>
                                          <p:attrName>ppt_x</p:attrName>
                                        </p:attrNameLst>
                                      </p:cBhvr>
                                      <p:tavLst>
                                        <p:tav tm="0">
                                          <p:val>
                                            <p:strVal val="#ppt_x"/>
                                          </p:val>
                                        </p:tav>
                                        <p:tav tm="100000">
                                          <p:val>
                                            <p:strVal val="#ppt_x+1"/>
                                          </p:val>
                                        </p:tav>
                                      </p:tavLst>
                                    </p:anim>
                                    <p:set>
                                      <p:cBhvr>
                                        <p:cTn id="7" dur="1" fill="hold">
                                          <p:stCondLst>
                                            <p:cond delay="1000"/>
                                          </p:stCondLst>
                                        </p:cTn>
                                        <p:tgtEl>
                                          <p:spTgt spid="108"/>
                                        </p:tgtEl>
                                        <p:attrNameLst>
                                          <p:attrName>style.visibility</p:attrName>
                                        </p:attrNameLst>
                                      </p:cBhvr>
                                      <p:to>
                                        <p:strVal val="hidden"/>
                                      </p:to>
                                    </p:set>
                                  </p:childTnLst>
                                </p:cTn>
                              </p:par>
                              <p:par>
                                <p:cTn id="8" presetID="2" presetClass="exit" presetSubtype="8" fill="hold" nodeType="withEffect">
                                  <p:stCondLst>
                                    <p:cond delay="0"/>
                                  </p:stCondLst>
                                  <p:childTnLst>
                                    <p:anim calcmode="lin" valueType="num">
                                      <p:cBhvr additive="base">
                                        <p:cTn id="9" dur="1000"/>
                                        <p:tgtEl>
                                          <p:spTgt spid="109"/>
                                        </p:tgtEl>
                                        <p:attrNameLst>
                                          <p:attrName>ppt_x</p:attrName>
                                        </p:attrNameLst>
                                      </p:cBhvr>
                                      <p:tavLst>
                                        <p:tav tm="0">
                                          <p:val>
                                            <p:strVal val="#ppt_x"/>
                                          </p:val>
                                        </p:tav>
                                        <p:tav tm="100000">
                                          <p:val>
                                            <p:strVal val="#ppt_x-1"/>
                                          </p:val>
                                        </p:tav>
                                      </p:tavLst>
                                    </p:anim>
                                    <p:set>
                                      <p:cBhvr>
                                        <p:cTn id="10" dur="1" fill="hold">
                                          <p:stCondLst>
                                            <p:cond delay="1000"/>
                                          </p:stCondLst>
                                        </p:cTn>
                                        <p:tgtEl>
                                          <p:spTgt spid="109"/>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1000"/>
                                        <p:tgtEl>
                                          <p:spTgt spid="107"/>
                                        </p:tgtEl>
                                      </p:cBhvr>
                                    </p:animEffect>
                                  </p:childTnLst>
                                </p:cTn>
                              </p:par>
                              <p:par>
                                <p:cTn id="14" presetID="1" presetClass="entr" presetSubtype="0" fill="hold" grpId="0" nodeType="withEffect">
                                  <p:stCondLst>
                                    <p:cond delay="0"/>
                                  </p:stCondLst>
                                  <p:childTnLst>
                                    <p:set>
                                      <p:cBhvr>
                                        <p:cTn id="15" dur="1" fill="hold">
                                          <p:stCondLst>
                                            <p:cond delay="999"/>
                                          </p:stCondLst>
                                        </p:cTn>
                                        <p:tgtEl>
                                          <p:spTgt spid="7"/>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fade">
                                      <p:cBhvr>
                                        <p:cTn id="18" dur="1000"/>
                                        <p:tgtEl>
                                          <p:spTgt spid="119"/>
                                        </p:tgtEl>
                                      </p:cBhvr>
                                    </p:animEffect>
                                  </p:childTnLst>
                                </p:cTn>
                              </p:par>
                              <p:par>
                                <p:cTn id="19" presetID="10" presetClass="entr" presetSubtype="0" fill="hold" nodeType="withEffect">
                                  <p:stCondLst>
                                    <p:cond delay="0"/>
                                  </p:stCondLst>
                                  <p:childTnLst>
                                    <p:set>
                                      <p:cBhvr>
                                        <p:cTn id="20" dur="1" fill="hold">
                                          <p:stCondLst>
                                            <p:cond delay="0"/>
                                          </p:stCondLst>
                                        </p:cTn>
                                        <p:tgtEl>
                                          <p:spTgt spid="121"/>
                                        </p:tgtEl>
                                        <p:attrNameLst>
                                          <p:attrName>style.visibility</p:attrName>
                                        </p:attrNameLst>
                                      </p:cBhvr>
                                      <p:to>
                                        <p:strVal val="visible"/>
                                      </p:to>
                                    </p:set>
                                    <p:animEffect transition="in" filter="fade">
                                      <p:cBhvr>
                                        <p:cTn id="21" dur="1000"/>
                                        <p:tgtEl>
                                          <p:spTgt spid="121"/>
                                        </p:tgtEl>
                                      </p:cBhvr>
                                    </p:animEffect>
                                  </p:childTnLst>
                                </p:cTn>
                              </p:par>
                              <p:par>
                                <p:cTn id="22" presetID="10" presetClass="entr" presetSubtype="0" fill="hold" nodeType="with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fade">
                                      <p:cBhvr>
                                        <p:cTn id="24" dur="1000"/>
                                        <p:tgtEl>
                                          <p:spTgt spid="1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9006-5923-4924-B6B6-DAE14AC534B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0765F85-BFB5-4B1A-B4F2-EFBDA21B9B2E}"/>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3600" dirty="0"/>
              <a:t>Supervision is Key</a:t>
            </a:r>
          </a:p>
        </p:txBody>
      </p:sp>
      <p:sp>
        <p:nvSpPr>
          <p:cNvPr id="4" name="Slide Number Placeholder 3">
            <a:extLst>
              <a:ext uri="{FF2B5EF4-FFF2-40B4-BE49-F238E27FC236}">
                <a16:creationId xmlns:a16="http://schemas.microsoft.com/office/drawing/2014/main" id="{408D5F53-7D7C-48C4-97AA-F43B4C41B9DB}"/>
              </a:ext>
            </a:extLst>
          </p:cNvPr>
          <p:cNvSpPr>
            <a:spLocks noGrp="1"/>
          </p:cNvSpPr>
          <p:nvPr>
            <p:ph type="sldNum" sz="quarter" idx="11"/>
          </p:nvPr>
        </p:nvSpPr>
        <p:spPr/>
        <p:txBody>
          <a:bodyPr/>
          <a:lstStyle/>
          <a:p>
            <a:fld id="{BDF588C3-71D6-5D45-B118-1C664482E1C2}" type="slidenum">
              <a:rPr lang="en-US" smtClean="0"/>
              <a:t>21</a:t>
            </a:fld>
            <a:endParaRPr lang="en-US"/>
          </a:p>
        </p:txBody>
      </p:sp>
    </p:spTree>
    <p:extLst>
      <p:ext uri="{BB962C8B-B14F-4D97-AF65-F5344CB8AC3E}">
        <p14:creationId xmlns:p14="http://schemas.microsoft.com/office/powerpoint/2010/main" val="143287454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6739-9774-4889-8148-A093067CB408}"/>
              </a:ext>
            </a:extLst>
          </p:cNvPr>
          <p:cNvSpPr>
            <a:spLocks noGrp="1"/>
          </p:cNvSpPr>
          <p:nvPr>
            <p:ph type="title"/>
          </p:nvPr>
        </p:nvSpPr>
        <p:spPr>
          <a:xfrm>
            <a:off x="123824" y="206829"/>
            <a:ext cx="10142129" cy="533400"/>
          </a:xfrm>
        </p:spPr>
        <p:txBody>
          <a:bodyPr/>
          <a:lstStyle/>
          <a:p>
            <a:r>
              <a:rPr lang="en-US" sz="3600" dirty="0"/>
              <a:t>De-compositions for Reasoning about Text </a:t>
            </a:r>
            <a:r>
              <a:rPr lang="en-US" sz="1200" dirty="0">
                <a:solidFill>
                  <a:schemeClr val="tx1"/>
                </a:solidFill>
              </a:rPr>
              <a:t>[Gupta et al. ‘18’, ’19, ’20, ’21]</a:t>
            </a:r>
            <a:endParaRPr lang="en-US" sz="3600" dirty="0">
              <a:solidFill>
                <a:schemeClr val="tx1"/>
              </a:solidFill>
            </a:endParaRPr>
          </a:p>
        </p:txBody>
      </p:sp>
      <p:sp>
        <p:nvSpPr>
          <p:cNvPr id="3" name="Content Placeholder 2">
            <a:extLst>
              <a:ext uri="{FF2B5EF4-FFF2-40B4-BE49-F238E27FC236}">
                <a16:creationId xmlns:a16="http://schemas.microsoft.com/office/drawing/2014/main" id="{8318BC65-9C22-4459-9326-4AF483462038}"/>
              </a:ext>
            </a:extLst>
          </p:cNvPr>
          <p:cNvSpPr>
            <a:spLocks noGrp="1"/>
          </p:cNvSpPr>
          <p:nvPr>
            <p:ph idx="1"/>
          </p:nvPr>
        </p:nvSpPr>
        <p:spPr>
          <a:xfrm>
            <a:off x="516691" y="1251855"/>
            <a:ext cx="5549823" cy="5399315"/>
          </a:xfrm>
        </p:spPr>
        <p:txBody>
          <a:bodyPr/>
          <a:lstStyle/>
          <a:p>
            <a:r>
              <a:rPr lang="en-US" sz="2000" dirty="0"/>
              <a:t>Text Comprehension challenges:</a:t>
            </a:r>
          </a:p>
          <a:p>
            <a:pPr lvl="1"/>
            <a:r>
              <a:rPr lang="en-US" sz="1600" dirty="0"/>
              <a:t>Understand the text</a:t>
            </a:r>
          </a:p>
          <a:p>
            <a:pPr lvl="2"/>
            <a:r>
              <a:rPr lang="en-US" sz="1400" dirty="0"/>
              <a:t>Identify and contextualize events, entities, quantities (and their scope), relations, etc.</a:t>
            </a:r>
          </a:p>
          <a:p>
            <a:pPr lvl="1"/>
            <a:r>
              <a:rPr lang="en-US" sz="1600" dirty="0"/>
              <a:t>Understand questions about the text</a:t>
            </a:r>
          </a:p>
          <a:p>
            <a:pPr lvl="2"/>
            <a:r>
              <a:rPr lang="en-US" sz="1400" dirty="0"/>
              <a:t>Often, requires decomposing the question in a way that depends on the text</a:t>
            </a:r>
          </a:p>
          <a:p>
            <a:pPr lvl="1"/>
            <a:r>
              <a:rPr lang="en-US" sz="1600" dirty="0"/>
              <a:t>Reason about the text</a:t>
            </a:r>
          </a:p>
          <a:p>
            <a:pPr lvl="2"/>
            <a:r>
              <a:rPr lang="en-US" sz="1400" dirty="0"/>
              <a:t>Combine and manipulate the identified information to accomplish information needs (e.g., answering questions) </a:t>
            </a:r>
          </a:p>
          <a:p>
            <a:r>
              <a:rPr lang="en-US" sz="2000" dirty="0"/>
              <a:t>How can we supervise to support this level of understanding?</a:t>
            </a:r>
          </a:p>
          <a:p>
            <a:pPr lvl="1"/>
            <a:r>
              <a:rPr lang="en-US" sz="1600" dirty="0"/>
              <a:t>Too many (ill-defined) latent decisions</a:t>
            </a:r>
          </a:p>
          <a:p>
            <a:pPr lvl="2"/>
            <a:r>
              <a:rPr lang="en-US" sz="1400" dirty="0"/>
              <a:t>Annotating text for all is not scalable</a:t>
            </a:r>
          </a:p>
          <a:p>
            <a:pPr lvl="1"/>
            <a:r>
              <a:rPr lang="en-US" sz="1600" dirty="0"/>
              <a:t>End-task supervision is the only realistic approach</a:t>
            </a:r>
          </a:p>
          <a:p>
            <a:pPr lvl="1"/>
            <a:r>
              <a:rPr lang="en-US" sz="1600" b="1" dirty="0"/>
              <a:t>[Clarke et. al.’10]: Response Driven Semantic Parsing</a:t>
            </a:r>
          </a:p>
          <a:p>
            <a:pPr lvl="2"/>
            <a:r>
              <a:rPr lang="en-US" sz="1400" dirty="0"/>
              <a:t>But then we insisted on constraining latent layer</a:t>
            </a:r>
          </a:p>
          <a:p>
            <a:pPr lvl="1"/>
            <a:r>
              <a:rPr lang="en-US" sz="1600" dirty="0"/>
              <a:t>This level of supervision is too loose – how can we learn all the latent decisions from end-task supervision? </a:t>
            </a:r>
          </a:p>
        </p:txBody>
      </p:sp>
      <p:sp>
        <p:nvSpPr>
          <p:cNvPr id="7" name="Slide Number Placeholder 6">
            <a:extLst>
              <a:ext uri="{FF2B5EF4-FFF2-40B4-BE49-F238E27FC236}">
                <a16:creationId xmlns:a16="http://schemas.microsoft.com/office/drawing/2014/main" id="{A83AACCC-07B1-4064-AF95-F42E2F55639E}"/>
              </a:ext>
            </a:extLst>
          </p:cNvPr>
          <p:cNvSpPr>
            <a:spLocks noGrp="1"/>
          </p:cNvSpPr>
          <p:nvPr>
            <p:ph type="sldNum" sz="quarter" idx="11"/>
          </p:nvPr>
        </p:nvSpPr>
        <p:spPr/>
        <p:txBody>
          <a:bodyPr/>
          <a:lstStyle/>
          <a:p>
            <a:fld id="{BDF588C3-71D6-5D45-B118-1C664482E1C2}" type="slidenum">
              <a:rPr lang="en-US" smtClean="0"/>
              <a:t>22</a:t>
            </a:fld>
            <a:endParaRPr lang="en-US"/>
          </a:p>
        </p:txBody>
      </p:sp>
      <p:sp>
        <p:nvSpPr>
          <p:cNvPr id="10" name="Rectangle 9">
            <a:extLst>
              <a:ext uri="{FF2B5EF4-FFF2-40B4-BE49-F238E27FC236}">
                <a16:creationId xmlns:a16="http://schemas.microsoft.com/office/drawing/2014/main" id="{CC75D378-5A33-4517-AFE2-33996E4B8152}"/>
              </a:ext>
            </a:extLst>
          </p:cNvPr>
          <p:cNvSpPr/>
          <p:nvPr/>
        </p:nvSpPr>
        <p:spPr>
          <a:xfrm>
            <a:off x="6376350" y="3076752"/>
            <a:ext cx="5549822" cy="1077218"/>
          </a:xfrm>
          <a:prstGeom prst="rect">
            <a:avLst/>
          </a:prstGeom>
          <a:solidFill>
            <a:schemeClr val="bg1">
              <a:lumMod val="95000"/>
            </a:schemeClr>
          </a:solidFill>
          <a:ln>
            <a:noFill/>
          </a:ln>
        </p:spPr>
        <p:txBody>
          <a:bodyPr wrap="square">
            <a:spAutoFit/>
          </a:bodyPr>
          <a:lstStyle/>
          <a:p>
            <a:r>
              <a:rPr lang="en-US" sz="1600" dirty="0"/>
              <a:t>She reports worsened seizure frequency, seizures now occurring up to 10/week, in clusters about 2-3 day/week. Previously reported seizures occurring about 2-3 times per month, often around the time of menses,…</a:t>
            </a:r>
          </a:p>
        </p:txBody>
      </p:sp>
      <p:sp>
        <p:nvSpPr>
          <p:cNvPr id="16" name="TextBox 15">
            <a:extLst>
              <a:ext uri="{FF2B5EF4-FFF2-40B4-BE49-F238E27FC236}">
                <a16:creationId xmlns:a16="http://schemas.microsoft.com/office/drawing/2014/main" id="{83AAAD5C-6E5A-4AF1-A4E2-1652DD8F3726}"/>
              </a:ext>
            </a:extLst>
          </p:cNvPr>
          <p:cNvSpPr txBox="1"/>
          <p:nvPr/>
        </p:nvSpPr>
        <p:spPr>
          <a:xfrm>
            <a:off x="6376349" y="5200368"/>
            <a:ext cx="5549823" cy="1569660"/>
          </a:xfrm>
          <a:prstGeom prst="rect">
            <a:avLst/>
          </a:prstGeom>
          <a:solidFill>
            <a:schemeClr val="bg1">
              <a:lumMod val="95000"/>
            </a:schemeClr>
          </a:solidFill>
        </p:spPr>
        <p:txBody>
          <a:bodyPr wrap="square">
            <a:spAutoFit/>
          </a:bodyPr>
          <a:lstStyle/>
          <a:p>
            <a:r>
              <a:rPr lang="en-US" sz="1600" dirty="0"/>
              <a:t>The COVID-19 pandemic in the United States is part of the worldwide pandemic of coronavirus disease 2019 (COVID-19). As of October 2020, there were more than 9,000,000 cases and 230,000 COVID-19-related deaths in the U.S., representing 20% of the world's known COVID-19 deaths, and the most deaths of any country.</a:t>
            </a:r>
          </a:p>
        </p:txBody>
      </p:sp>
      <p:sp>
        <p:nvSpPr>
          <p:cNvPr id="17" name="Rectangle 16">
            <a:extLst>
              <a:ext uri="{FF2B5EF4-FFF2-40B4-BE49-F238E27FC236}">
                <a16:creationId xmlns:a16="http://schemas.microsoft.com/office/drawing/2014/main" id="{FE769FF0-80A3-4E76-AFB5-C6B8803C09BA}"/>
              </a:ext>
            </a:extLst>
          </p:cNvPr>
          <p:cNvSpPr/>
          <p:nvPr/>
        </p:nvSpPr>
        <p:spPr>
          <a:xfrm>
            <a:off x="6376348" y="4269219"/>
            <a:ext cx="5549823" cy="830997"/>
          </a:xfrm>
          <a:prstGeom prst="rect">
            <a:avLst/>
          </a:prstGeom>
          <a:solidFill>
            <a:schemeClr val="bg1">
              <a:lumMod val="95000"/>
            </a:schemeClr>
          </a:solidFill>
          <a:ln>
            <a:noFill/>
          </a:ln>
        </p:spPr>
        <p:txBody>
          <a:bodyPr wrap="square">
            <a:spAutoFit/>
          </a:bodyPr>
          <a:lstStyle/>
          <a:p>
            <a:r>
              <a:rPr lang="en-US" sz="1600" dirty="0"/>
              <a:t>Mayor Rahm Emanuel has raised more than $10 million toward his bid for a third term – more than five times the total raised by his 10 challengers combined, campaign finance records show. </a:t>
            </a:r>
          </a:p>
        </p:txBody>
      </p:sp>
      <p:sp>
        <p:nvSpPr>
          <p:cNvPr id="19" name="TextBox 18">
            <a:extLst>
              <a:ext uri="{FF2B5EF4-FFF2-40B4-BE49-F238E27FC236}">
                <a16:creationId xmlns:a16="http://schemas.microsoft.com/office/drawing/2014/main" id="{3C362B61-1F1C-4DFE-B0F2-C8902421CD71}"/>
              </a:ext>
            </a:extLst>
          </p:cNvPr>
          <p:cNvSpPr txBox="1"/>
          <p:nvPr/>
        </p:nvSpPr>
        <p:spPr>
          <a:xfrm>
            <a:off x="6376350" y="948850"/>
            <a:ext cx="5549822" cy="2031325"/>
          </a:xfrm>
          <a:prstGeom prst="rect">
            <a:avLst/>
          </a:prstGeom>
          <a:solidFill>
            <a:schemeClr val="bg1">
              <a:lumMod val="95000"/>
            </a:schemeClr>
          </a:solidFill>
        </p:spPr>
        <p:txBody>
          <a:bodyPr wrap="square">
            <a:spAutoFit/>
          </a:bodyPr>
          <a:lstStyle/>
          <a:p>
            <a:r>
              <a:rPr lang="en-US" sz="1400" dirty="0"/>
              <a:t>In the first quarter, the Bears Cutler fired a 7-yard TD pass to tight end Greg Olsen. … In the third quarter, the … back Adrian Peterson's 1-yard touchdown run. The Bears increased their lead over the Vikings with Cutler's 2-yard TD pass to tight end Desmond Clark. The gap was reduced when Favre fired a 6-yard TD pass to tight end </a:t>
            </a:r>
            <a:r>
              <a:rPr lang="en-US" sz="1400" dirty="0" err="1"/>
              <a:t>Visanthe</a:t>
            </a:r>
            <a:r>
              <a:rPr lang="en-US" sz="1400" dirty="0"/>
              <a:t> </a:t>
            </a:r>
            <a:r>
              <a:rPr lang="en-US" sz="1400" dirty="0" err="1"/>
              <a:t>Shiancoe</a:t>
            </a:r>
            <a:r>
              <a:rPr lang="en-US" sz="1400" dirty="0"/>
              <a:t>. The Vikings … with Adrian Peterson's second 1-yard TD run. The Bears then responded with Cutler firing a 20-yard TD pass to wide receiver Earl Bennett. The Bears then won on Jay Cutler's game-winning 39-yard TD pass to wide receiver Devin </a:t>
            </a:r>
            <a:r>
              <a:rPr lang="en-US" sz="1400" dirty="0" err="1"/>
              <a:t>Aromashodu</a:t>
            </a:r>
            <a:r>
              <a:rPr lang="en-US" sz="1400" dirty="0"/>
              <a:t>.</a:t>
            </a:r>
          </a:p>
        </p:txBody>
      </p:sp>
      <p:cxnSp>
        <p:nvCxnSpPr>
          <p:cNvPr id="21" name="Straight Connector 20">
            <a:extLst>
              <a:ext uri="{FF2B5EF4-FFF2-40B4-BE49-F238E27FC236}">
                <a16:creationId xmlns:a16="http://schemas.microsoft.com/office/drawing/2014/main" id="{00F610D9-8220-4A37-A4A5-02BB6B42212E}"/>
              </a:ext>
            </a:extLst>
          </p:cNvPr>
          <p:cNvCxnSpPr/>
          <p:nvPr/>
        </p:nvCxnSpPr>
        <p:spPr>
          <a:xfrm>
            <a:off x="6464368" y="1633206"/>
            <a:ext cx="1149112"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BFA8FF61-4191-43C2-91E1-A1B2F590E9A8}"/>
              </a:ext>
            </a:extLst>
          </p:cNvPr>
          <p:cNvCxnSpPr/>
          <p:nvPr/>
        </p:nvCxnSpPr>
        <p:spPr>
          <a:xfrm>
            <a:off x="9004232" y="1854064"/>
            <a:ext cx="1149112"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CC4A5EA-FD27-44F1-9F7A-755F61F9728D}"/>
              </a:ext>
            </a:extLst>
          </p:cNvPr>
          <p:cNvCxnSpPr>
            <a:cxnSpLocks/>
          </p:cNvCxnSpPr>
          <p:nvPr/>
        </p:nvCxnSpPr>
        <p:spPr>
          <a:xfrm>
            <a:off x="10337800" y="5985198"/>
            <a:ext cx="1383145"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EE1BC1F2-B293-4367-A25C-3F4E5F09C4CB}"/>
              </a:ext>
            </a:extLst>
          </p:cNvPr>
          <p:cNvCxnSpPr>
            <a:cxnSpLocks/>
          </p:cNvCxnSpPr>
          <p:nvPr/>
        </p:nvCxnSpPr>
        <p:spPr>
          <a:xfrm>
            <a:off x="6872668" y="2070846"/>
            <a:ext cx="1596534"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A5226BA-7A7D-47FD-8527-743F01F0B11D}"/>
              </a:ext>
            </a:extLst>
          </p:cNvPr>
          <p:cNvCxnSpPr>
            <a:cxnSpLocks/>
          </p:cNvCxnSpPr>
          <p:nvPr/>
        </p:nvCxnSpPr>
        <p:spPr>
          <a:xfrm>
            <a:off x="6464368" y="4555699"/>
            <a:ext cx="1848359"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8FEEE58C-752A-4093-AF38-6EAF69635579}"/>
              </a:ext>
            </a:extLst>
          </p:cNvPr>
          <p:cNvCxnSpPr>
            <a:cxnSpLocks/>
          </p:cNvCxnSpPr>
          <p:nvPr/>
        </p:nvCxnSpPr>
        <p:spPr>
          <a:xfrm>
            <a:off x="9280101" y="3869852"/>
            <a:ext cx="1746487"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0B52A7A-BC4B-4E80-B6AC-21EE5F85B261}"/>
              </a:ext>
            </a:extLst>
          </p:cNvPr>
          <p:cNvCxnSpPr>
            <a:cxnSpLocks/>
          </p:cNvCxnSpPr>
          <p:nvPr/>
        </p:nvCxnSpPr>
        <p:spPr>
          <a:xfrm>
            <a:off x="7226368" y="3869852"/>
            <a:ext cx="691912"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242E040-DCD0-4E19-86F2-DA5C62DD2699}"/>
              </a:ext>
            </a:extLst>
          </p:cNvPr>
          <p:cNvCxnSpPr>
            <a:cxnSpLocks/>
          </p:cNvCxnSpPr>
          <p:nvPr/>
        </p:nvCxnSpPr>
        <p:spPr>
          <a:xfrm>
            <a:off x="10268663" y="1633206"/>
            <a:ext cx="757925" cy="10594"/>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2DAE2B7-4425-4FE5-B30B-D6C79742790D}"/>
              </a:ext>
            </a:extLst>
          </p:cNvPr>
          <p:cNvCxnSpPr>
            <a:cxnSpLocks/>
          </p:cNvCxnSpPr>
          <p:nvPr/>
        </p:nvCxnSpPr>
        <p:spPr>
          <a:xfrm>
            <a:off x="6464368" y="6470072"/>
            <a:ext cx="3564693"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4FFA19AE-1919-49CC-8177-F5FDCDC023DB}"/>
              </a:ext>
            </a:extLst>
          </p:cNvPr>
          <p:cNvCxnSpPr>
            <a:cxnSpLocks/>
          </p:cNvCxnSpPr>
          <p:nvPr/>
        </p:nvCxnSpPr>
        <p:spPr>
          <a:xfrm>
            <a:off x="7961474" y="5047127"/>
            <a:ext cx="835347"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0006DA8A-5375-4D3D-856D-49C03BFD32D0}"/>
              </a:ext>
            </a:extLst>
          </p:cNvPr>
          <p:cNvSpPr txBox="1"/>
          <p:nvPr/>
        </p:nvSpPr>
        <p:spPr>
          <a:xfrm>
            <a:off x="6872652" y="1005099"/>
            <a:ext cx="4673464" cy="338554"/>
          </a:xfrm>
          <a:prstGeom prst="rect">
            <a:avLst/>
          </a:prstGeom>
          <a:solidFill>
            <a:schemeClr val="accent1">
              <a:lumMod val="40000"/>
              <a:lumOff val="60000"/>
            </a:schemeClr>
          </a:solidFill>
        </p:spPr>
        <p:txBody>
          <a:bodyPr wrap="square">
            <a:spAutoFit/>
          </a:bodyPr>
          <a:lstStyle/>
          <a:p>
            <a:r>
              <a:rPr lang="en-US" sz="1600" dirty="0"/>
              <a:t>Who scored the longest touchdown pass of the game?</a:t>
            </a:r>
          </a:p>
        </p:txBody>
      </p:sp>
      <p:sp>
        <p:nvSpPr>
          <p:cNvPr id="40" name="TextBox 39">
            <a:extLst>
              <a:ext uri="{FF2B5EF4-FFF2-40B4-BE49-F238E27FC236}">
                <a16:creationId xmlns:a16="http://schemas.microsoft.com/office/drawing/2014/main" id="{81B28877-8DF6-4B4C-B2E4-3098B1F101BA}"/>
              </a:ext>
            </a:extLst>
          </p:cNvPr>
          <p:cNvSpPr txBox="1"/>
          <p:nvPr/>
        </p:nvSpPr>
        <p:spPr>
          <a:xfrm>
            <a:off x="7819438" y="3128887"/>
            <a:ext cx="2779891" cy="338554"/>
          </a:xfrm>
          <a:prstGeom prst="rect">
            <a:avLst/>
          </a:prstGeom>
          <a:solidFill>
            <a:schemeClr val="accent1">
              <a:lumMod val="40000"/>
              <a:lumOff val="60000"/>
            </a:schemeClr>
          </a:solidFill>
        </p:spPr>
        <p:txBody>
          <a:bodyPr wrap="square">
            <a:spAutoFit/>
          </a:bodyPr>
          <a:lstStyle/>
          <a:p>
            <a:r>
              <a:rPr lang="en-US" sz="1600" dirty="0"/>
              <a:t>What is her seizure frequency? </a:t>
            </a:r>
          </a:p>
        </p:txBody>
      </p:sp>
      <p:sp>
        <p:nvSpPr>
          <p:cNvPr id="41" name="TextBox 40">
            <a:extLst>
              <a:ext uri="{FF2B5EF4-FFF2-40B4-BE49-F238E27FC236}">
                <a16:creationId xmlns:a16="http://schemas.microsoft.com/office/drawing/2014/main" id="{D82ABA39-CE4B-4E35-85F9-D59E75A17E81}"/>
              </a:ext>
            </a:extLst>
          </p:cNvPr>
          <p:cNvSpPr txBox="1"/>
          <p:nvPr/>
        </p:nvSpPr>
        <p:spPr>
          <a:xfrm>
            <a:off x="7710360" y="4392496"/>
            <a:ext cx="3198871" cy="338554"/>
          </a:xfrm>
          <a:prstGeom prst="rect">
            <a:avLst/>
          </a:prstGeom>
          <a:solidFill>
            <a:schemeClr val="accent1">
              <a:lumMod val="40000"/>
              <a:lumOff val="60000"/>
            </a:schemeClr>
          </a:solidFill>
        </p:spPr>
        <p:txBody>
          <a:bodyPr wrap="square">
            <a:spAutoFit/>
          </a:bodyPr>
          <a:lstStyle/>
          <a:p>
            <a:r>
              <a:rPr lang="en-US" sz="1600" dirty="0"/>
              <a:t>How much did his challengers raise?</a:t>
            </a:r>
          </a:p>
        </p:txBody>
      </p:sp>
      <p:sp>
        <p:nvSpPr>
          <p:cNvPr id="4" name="Rectangle 3">
            <a:extLst>
              <a:ext uri="{FF2B5EF4-FFF2-40B4-BE49-F238E27FC236}">
                <a16:creationId xmlns:a16="http://schemas.microsoft.com/office/drawing/2014/main" id="{2E7815B4-6DF1-4BCB-BF40-7BBDD78A09FD}"/>
              </a:ext>
            </a:extLst>
          </p:cNvPr>
          <p:cNvSpPr/>
          <p:nvPr/>
        </p:nvSpPr>
        <p:spPr>
          <a:xfrm>
            <a:off x="9802355" y="1846362"/>
            <a:ext cx="1408569" cy="236300"/>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8" name="Rectangle 27">
            <a:extLst>
              <a:ext uri="{FF2B5EF4-FFF2-40B4-BE49-F238E27FC236}">
                <a16:creationId xmlns:a16="http://schemas.microsoft.com/office/drawing/2014/main" id="{D035AE87-8FBA-4810-B0B9-980D1AB0A830}"/>
              </a:ext>
            </a:extLst>
          </p:cNvPr>
          <p:cNvSpPr/>
          <p:nvPr/>
        </p:nvSpPr>
        <p:spPr>
          <a:xfrm>
            <a:off x="7898177" y="1421550"/>
            <a:ext cx="571026" cy="187036"/>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cxnSp>
        <p:nvCxnSpPr>
          <p:cNvPr id="29" name="Straight Connector 28">
            <a:extLst>
              <a:ext uri="{FF2B5EF4-FFF2-40B4-BE49-F238E27FC236}">
                <a16:creationId xmlns:a16="http://schemas.microsoft.com/office/drawing/2014/main" id="{C4766EFF-AB68-40CE-BE45-B27CAD68DA4E}"/>
              </a:ext>
            </a:extLst>
          </p:cNvPr>
          <p:cNvCxnSpPr>
            <a:cxnSpLocks/>
          </p:cNvCxnSpPr>
          <p:nvPr/>
        </p:nvCxnSpPr>
        <p:spPr>
          <a:xfrm>
            <a:off x="9854056" y="2052958"/>
            <a:ext cx="1265978" cy="0"/>
          </a:xfrm>
          <a:prstGeom prst="line">
            <a:avLst/>
          </a:prstGeom>
          <a:ln w="28575">
            <a:solidFill>
              <a:srgbClr val="3366CC"/>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2AC98071-8887-4227-B18B-6FC84259E281}"/>
              </a:ext>
            </a:extLst>
          </p:cNvPr>
          <p:cNvSpPr/>
          <p:nvPr/>
        </p:nvSpPr>
        <p:spPr>
          <a:xfrm>
            <a:off x="1238250" y="5956623"/>
            <a:ext cx="4857750" cy="567298"/>
          </a:xfrm>
          <a:prstGeom prst="rect">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39887179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par>
                                <p:cTn id="14" presetID="22" presetClass="entr" presetSubtype="8"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par>
                                <p:cTn id="17" presetID="22" presetClass="entr" presetSubtype="8"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par>
                                <p:cTn id="20" presetID="2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8"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22" presetClass="entr" presetSubtype="8"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22" presetClass="entr" presetSubtype="8"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par>
                                <p:cTn id="35" presetID="22" presetClass="entr" presetSubtype="8"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childTnLst>
                                </p:cTn>
                              </p:par>
                            </p:childTnLst>
                          </p:cTn>
                        </p:par>
                        <p:par>
                          <p:cTn id="62" fill="hold">
                            <p:stCondLst>
                              <p:cond delay="0"/>
                            </p:stCondLst>
                            <p:childTnLst>
                              <p:par>
                                <p:cTn id="63" presetID="53" presetClass="entr" presetSubtype="16"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animEffect transition="in" filter="fade">
                                      <p:cBhvr>
                                        <p:cTn id="67" dur="500"/>
                                        <p:tgtEl>
                                          <p:spTgt spid="4"/>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fltVal val="0"/>
                                          </p:val>
                                        </p:tav>
                                        <p:tav tm="100000">
                                          <p:val>
                                            <p:strVal val="#ppt_h"/>
                                          </p:val>
                                        </p:tav>
                                      </p:tavLst>
                                    </p:anim>
                                    <p:animEffect transition="in" filter="fad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 grpId="0" animBg="1"/>
      <p:bldP spid="28"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B6739-9774-4889-8148-A093067CB408}"/>
              </a:ext>
            </a:extLst>
          </p:cNvPr>
          <p:cNvSpPr>
            <a:spLocks noGrp="1"/>
          </p:cNvSpPr>
          <p:nvPr>
            <p:ph type="title"/>
          </p:nvPr>
        </p:nvSpPr>
        <p:spPr/>
        <p:txBody>
          <a:bodyPr/>
          <a:lstStyle/>
          <a:p>
            <a:r>
              <a:rPr lang="en-US" sz="3600" dirty="0"/>
              <a:t>Supervising for Reasoning about Text</a:t>
            </a:r>
          </a:p>
        </p:txBody>
      </p:sp>
      <p:sp>
        <p:nvSpPr>
          <p:cNvPr id="3" name="Content Placeholder 2">
            <a:extLst>
              <a:ext uri="{FF2B5EF4-FFF2-40B4-BE49-F238E27FC236}">
                <a16:creationId xmlns:a16="http://schemas.microsoft.com/office/drawing/2014/main" id="{8318BC65-9C22-4459-9326-4AF483462038}"/>
              </a:ext>
            </a:extLst>
          </p:cNvPr>
          <p:cNvSpPr>
            <a:spLocks noGrp="1"/>
          </p:cNvSpPr>
          <p:nvPr>
            <p:ph idx="1"/>
          </p:nvPr>
        </p:nvSpPr>
        <p:spPr>
          <a:xfrm>
            <a:off x="609600" y="1013731"/>
            <a:ext cx="5486400" cy="5118632"/>
          </a:xfrm>
        </p:spPr>
        <p:txBody>
          <a:bodyPr/>
          <a:lstStyle/>
          <a:p>
            <a:r>
              <a:rPr lang="en-US" sz="2000" dirty="0"/>
              <a:t>Answering complex questions about events requires learning compositional, structured models, that </a:t>
            </a:r>
            <a:r>
              <a:rPr lang="en-US" sz="2000" dirty="0">
                <a:solidFill>
                  <a:srgbClr val="0070C0"/>
                </a:solidFill>
              </a:rPr>
              <a:t>depend on latent decisions </a:t>
            </a:r>
          </a:p>
          <a:p>
            <a:endParaRPr lang="en-US" sz="2000" dirty="0"/>
          </a:p>
          <a:p>
            <a:r>
              <a:rPr lang="en-US" sz="2000" b="1" dirty="0"/>
              <a:t>E</a:t>
            </a:r>
            <a:r>
              <a:rPr lang="en-US" sz="2000" b="1" i="0" dirty="0">
                <a:effectLst/>
              </a:rPr>
              <a:t>nd-task supervision </a:t>
            </a:r>
            <a:r>
              <a:rPr lang="en-US" sz="2000" i="0" dirty="0">
                <a:effectLst/>
              </a:rPr>
              <a:t>only</a:t>
            </a:r>
            <a:r>
              <a:rPr lang="en-US" sz="2000" b="1" i="0" dirty="0">
                <a:effectLst/>
              </a:rPr>
              <a:t> </a:t>
            </a:r>
            <a:r>
              <a:rPr lang="en-US" sz="2000" b="0" i="0" dirty="0">
                <a:effectLst/>
              </a:rPr>
              <a:t>provides a weak indirect signal to latent decisions</a:t>
            </a:r>
          </a:p>
          <a:p>
            <a:pPr lvl="1"/>
            <a:endParaRPr lang="en-US" sz="1600" b="0" i="0" dirty="0">
              <a:effectLst/>
            </a:endParaRPr>
          </a:p>
          <a:p>
            <a:pPr lvl="1"/>
            <a:r>
              <a:rPr lang="en-US" sz="1600" dirty="0"/>
              <a:t>W</a:t>
            </a:r>
            <a:r>
              <a:rPr lang="en-US" sz="1600" b="0" i="0" dirty="0">
                <a:effectLst/>
              </a:rPr>
              <a:t>hen do we learn “touchdown”?</a:t>
            </a:r>
          </a:p>
          <a:p>
            <a:pPr lvl="1"/>
            <a:r>
              <a:rPr lang="en-US" sz="1600" dirty="0"/>
              <a:t>In fact, also: when do we learn “max”?</a:t>
            </a:r>
          </a:p>
          <a:p>
            <a:pPr lvl="1"/>
            <a:endParaRPr lang="en-US" sz="1600" b="0" i="0" dirty="0">
              <a:effectLst/>
            </a:endParaRPr>
          </a:p>
          <a:p>
            <a:r>
              <a:rPr lang="en-US" sz="2000" dirty="0"/>
              <a:t>Directly teaching the intermediate layers does not scale</a:t>
            </a:r>
          </a:p>
          <a:p>
            <a:pPr lvl="1"/>
            <a:endParaRPr lang="en-US" sz="1600" b="0" i="0" dirty="0">
              <a:effectLst/>
            </a:endParaRPr>
          </a:p>
          <a:p>
            <a:r>
              <a:rPr lang="en-US" sz="2000" b="1" dirty="0"/>
              <a:t>Indirect supervision: </a:t>
            </a:r>
            <a:r>
              <a:rPr lang="en-US" sz="2000" dirty="0"/>
              <a:t>Dream up other examples that make use of the same “components” provides a way to learn what the variables are. </a:t>
            </a:r>
            <a:r>
              <a:rPr lang="en-US" sz="2000" dirty="0">
                <a:solidFill>
                  <a:srgbClr val="3366CC"/>
                </a:solidFill>
              </a:rPr>
              <a:t>[Gupta et al. EMNLP’21] </a:t>
            </a:r>
            <a:endParaRPr lang="en-US" dirty="0">
              <a:solidFill>
                <a:srgbClr val="3366CC"/>
              </a:solidFill>
            </a:endParaRPr>
          </a:p>
        </p:txBody>
      </p:sp>
      <p:sp>
        <p:nvSpPr>
          <p:cNvPr id="7" name="Slide Number Placeholder 6">
            <a:extLst>
              <a:ext uri="{FF2B5EF4-FFF2-40B4-BE49-F238E27FC236}">
                <a16:creationId xmlns:a16="http://schemas.microsoft.com/office/drawing/2014/main" id="{A83AACCC-07B1-4064-AF95-F42E2F55639E}"/>
              </a:ext>
            </a:extLst>
          </p:cNvPr>
          <p:cNvSpPr>
            <a:spLocks noGrp="1"/>
          </p:cNvSpPr>
          <p:nvPr>
            <p:ph type="sldNum" sz="quarter" idx="11"/>
          </p:nvPr>
        </p:nvSpPr>
        <p:spPr>
          <a:xfrm>
            <a:off x="11664348" y="6523921"/>
            <a:ext cx="508000" cy="228600"/>
          </a:xfrm>
        </p:spPr>
        <p:txBody>
          <a:bodyPr/>
          <a:lstStyle/>
          <a:p>
            <a:fld id="{BDF588C3-71D6-5D45-B118-1C664482E1C2}" type="slidenum">
              <a:rPr lang="en-US" smtClean="0"/>
              <a:t>23</a:t>
            </a:fld>
            <a:endParaRPr lang="en-US"/>
          </a:p>
        </p:txBody>
      </p:sp>
      <p:sp>
        <p:nvSpPr>
          <p:cNvPr id="8" name="TextBox 7">
            <a:extLst>
              <a:ext uri="{FF2B5EF4-FFF2-40B4-BE49-F238E27FC236}">
                <a16:creationId xmlns:a16="http://schemas.microsoft.com/office/drawing/2014/main" id="{F63D0FEE-4FFA-46DB-A407-F9435BAE28AD}"/>
              </a:ext>
            </a:extLst>
          </p:cNvPr>
          <p:cNvSpPr txBox="1"/>
          <p:nvPr/>
        </p:nvSpPr>
        <p:spPr>
          <a:xfrm>
            <a:off x="6524676" y="1400718"/>
            <a:ext cx="5145741" cy="2031325"/>
          </a:xfrm>
          <a:prstGeom prst="rect">
            <a:avLst/>
          </a:prstGeom>
          <a:solidFill>
            <a:schemeClr val="bg1">
              <a:lumMod val="95000"/>
            </a:schemeClr>
          </a:solidFill>
        </p:spPr>
        <p:txBody>
          <a:bodyPr wrap="square">
            <a:spAutoFit/>
          </a:bodyPr>
          <a:lstStyle/>
          <a:p>
            <a:r>
              <a:rPr lang="en-US" sz="1400" dirty="0"/>
              <a:t>In the first quarter, the Bears Cutler fired a 7-yard TD pass to tight end Greg Olsen. … In the third quarter, the … back Adrian Peterson's 1-yard touchdown run. The Bears increased their lead over the Vikings with Cutler's 2-yard TD pass to tight end Desmond Clark. The Vikings … with Favre firing a 6-yard TD pass to tight end </a:t>
            </a:r>
            <a:r>
              <a:rPr lang="en-US" sz="1400" dirty="0" err="1"/>
              <a:t>Visanthe</a:t>
            </a:r>
            <a:r>
              <a:rPr lang="en-US" sz="1400" dirty="0"/>
              <a:t> </a:t>
            </a:r>
            <a:r>
              <a:rPr lang="en-US" sz="1400" dirty="0" err="1"/>
              <a:t>Shiancoe</a:t>
            </a:r>
            <a:r>
              <a:rPr lang="en-US" sz="1400" dirty="0"/>
              <a:t>. The Vikings … with Adrian Peterson's second 1-yard TD run. The Bears then responded with Cutler firing a 20-yard TD pass to wide receiver Earl Bennett. The Bears then won on Jay Cutler's game-winning 39-yard TD pass to wide receiver Devin </a:t>
            </a:r>
            <a:r>
              <a:rPr lang="en-US" sz="1400" dirty="0" err="1"/>
              <a:t>Aromashodu</a:t>
            </a:r>
            <a:r>
              <a:rPr lang="en-US" sz="1400" dirty="0"/>
              <a:t>.</a:t>
            </a:r>
          </a:p>
        </p:txBody>
      </p:sp>
      <p:sp>
        <p:nvSpPr>
          <p:cNvPr id="10" name="TextBox 9">
            <a:extLst>
              <a:ext uri="{FF2B5EF4-FFF2-40B4-BE49-F238E27FC236}">
                <a16:creationId xmlns:a16="http://schemas.microsoft.com/office/drawing/2014/main" id="{9C703CEB-B502-4994-BC27-B047A5E7BBEC}"/>
              </a:ext>
            </a:extLst>
          </p:cNvPr>
          <p:cNvSpPr txBox="1"/>
          <p:nvPr/>
        </p:nvSpPr>
        <p:spPr>
          <a:xfrm>
            <a:off x="6720326" y="1001345"/>
            <a:ext cx="4673464" cy="338554"/>
          </a:xfrm>
          <a:prstGeom prst="rect">
            <a:avLst/>
          </a:prstGeom>
          <a:solidFill>
            <a:schemeClr val="accent1">
              <a:lumMod val="40000"/>
              <a:lumOff val="60000"/>
            </a:schemeClr>
          </a:solidFill>
        </p:spPr>
        <p:txBody>
          <a:bodyPr wrap="square">
            <a:spAutoFit/>
          </a:bodyPr>
          <a:lstStyle/>
          <a:p>
            <a:r>
              <a:rPr lang="en-US" sz="1600" dirty="0"/>
              <a:t>Who scored the longest touchdown pass of the game?</a:t>
            </a:r>
          </a:p>
        </p:txBody>
      </p:sp>
      <p:sp>
        <p:nvSpPr>
          <p:cNvPr id="14" name="TextBox 13">
            <a:extLst>
              <a:ext uri="{FF2B5EF4-FFF2-40B4-BE49-F238E27FC236}">
                <a16:creationId xmlns:a16="http://schemas.microsoft.com/office/drawing/2014/main" id="{C95B4E0A-DB20-476E-96CB-ECDC6A78E7F7}"/>
              </a:ext>
            </a:extLst>
          </p:cNvPr>
          <p:cNvSpPr txBox="1"/>
          <p:nvPr/>
        </p:nvSpPr>
        <p:spPr>
          <a:xfrm>
            <a:off x="6678996" y="1397973"/>
            <a:ext cx="4756125" cy="338554"/>
          </a:xfrm>
          <a:prstGeom prst="rect">
            <a:avLst/>
          </a:prstGeom>
          <a:solidFill>
            <a:schemeClr val="accent1">
              <a:lumMod val="40000"/>
              <a:lumOff val="60000"/>
            </a:schemeClr>
          </a:solidFill>
        </p:spPr>
        <p:txBody>
          <a:bodyPr wrap="square">
            <a:spAutoFit/>
          </a:bodyPr>
          <a:lstStyle/>
          <a:p>
            <a:r>
              <a:rPr lang="en-US" sz="1600" dirty="0"/>
              <a:t>Who scored the shortest touchdown pass of the game?</a:t>
            </a:r>
          </a:p>
        </p:txBody>
      </p:sp>
      <p:sp>
        <p:nvSpPr>
          <p:cNvPr id="15" name="TextBox 14">
            <a:extLst>
              <a:ext uri="{FF2B5EF4-FFF2-40B4-BE49-F238E27FC236}">
                <a16:creationId xmlns:a16="http://schemas.microsoft.com/office/drawing/2014/main" id="{D98A2A0E-9665-458B-BC4E-F5897368C811}"/>
              </a:ext>
            </a:extLst>
          </p:cNvPr>
          <p:cNvSpPr txBox="1"/>
          <p:nvPr/>
        </p:nvSpPr>
        <p:spPr>
          <a:xfrm>
            <a:off x="7414217" y="1794601"/>
            <a:ext cx="3285682" cy="338554"/>
          </a:xfrm>
          <a:prstGeom prst="rect">
            <a:avLst/>
          </a:prstGeom>
          <a:solidFill>
            <a:schemeClr val="accent1">
              <a:lumMod val="40000"/>
              <a:lumOff val="60000"/>
            </a:schemeClr>
          </a:solidFill>
        </p:spPr>
        <p:txBody>
          <a:bodyPr wrap="square">
            <a:spAutoFit/>
          </a:bodyPr>
          <a:lstStyle/>
          <a:p>
            <a:r>
              <a:rPr lang="en-US" sz="1600" dirty="0"/>
              <a:t>How many touchdowns were scored? </a:t>
            </a:r>
          </a:p>
        </p:txBody>
      </p:sp>
      <p:sp>
        <p:nvSpPr>
          <p:cNvPr id="16" name="TextBox 15">
            <a:extLst>
              <a:ext uri="{FF2B5EF4-FFF2-40B4-BE49-F238E27FC236}">
                <a16:creationId xmlns:a16="http://schemas.microsoft.com/office/drawing/2014/main" id="{14494967-E85C-4B96-9294-1FABF491EF63}"/>
              </a:ext>
            </a:extLst>
          </p:cNvPr>
          <p:cNvSpPr txBox="1"/>
          <p:nvPr/>
        </p:nvSpPr>
        <p:spPr>
          <a:xfrm>
            <a:off x="7348544" y="2191230"/>
            <a:ext cx="3417029" cy="338554"/>
          </a:xfrm>
          <a:prstGeom prst="rect">
            <a:avLst/>
          </a:prstGeom>
          <a:solidFill>
            <a:schemeClr val="accent1">
              <a:lumMod val="40000"/>
              <a:lumOff val="60000"/>
            </a:schemeClr>
          </a:solidFill>
        </p:spPr>
        <p:txBody>
          <a:bodyPr wrap="square">
            <a:spAutoFit/>
          </a:bodyPr>
          <a:lstStyle/>
          <a:p>
            <a:r>
              <a:rPr lang="en-US" sz="1600" dirty="0"/>
              <a:t>How long was the longest touchdown? </a:t>
            </a:r>
          </a:p>
        </p:txBody>
      </p:sp>
      <p:pic>
        <p:nvPicPr>
          <p:cNvPr id="17" name="Picture 16">
            <a:extLst>
              <a:ext uri="{FF2B5EF4-FFF2-40B4-BE49-F238E27FC236}">
                <a16:creationId xmlns:a16="http://schemas.microsoft.com/office/drawing/2014/main" id="{4BBC9C35-AD7C-4802-9C22-A55C2072744E}"/>
              </a:ext>
            </a:extLst>
          </p:cNvPr>
          <p:cNvPicPr>
            <a:picLocks noChangeAspect="1"/>
          </p:cNvPicPr>
          <p:nvPr/>
        </p:nvPicPr>
        <p:blipFill>
          <a:blip r:embed="rId3"/>
          <a:stretch>
            <a:fillRect/>
          </a:stretch>
        </p:blipFill>
        <p:spPr>
          <a:xfrm>
            <a:off x="6630606" y="4098973"/>
            <a:ext cx="4986258" cy="2462688"/>
          </a:xfrm>
          <a:prstGeom prst="rect">
            <a:avLst/>
          </a:prstGeom>
        </p:spPr>
      </p:pic>
      <p:sp>
        <p:nvSpPr>
          <p:cNvPr id="5" name="Arrow: Down 4">
            <a:extLst>
              <a:ext uri="{FF2B5EF4-FFF2-40B4-BE49-F238E27FC236}">
                <a16:creationId xmlns:a16="http://schemas.microsoft.com/office/drawing/2014/main" id="{C662F9A5-66EC-4E06-BE4B-31D384261F2E}"/>
              </a:ext>
            </a:extLst>
          </p:cNvPr>
          <p:cNvSpPr/>
          <p:nvPr/>
        </p:nvSpPr>
        <p:spPr>
          <a:xfrm>
            <a:off x="9020175" y="3581400"/>
            <a:ext cx="161925" cy="488998"/>
          </a:xfrm>
          <a:prstGeom prst="downArrow">
            <a:avLst/>
          </a:prstGeom>
          <a:solidFill>
            <a:schemeClr val="bg1">
              <a:lumMod val="95000"/>
            </a:schemeClr>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19" name="Arrow: Down 18">
            <a:extLst>
              <a:ext uri="{FF2B5EF4-FFF2-40B4-BE49-F238E27FC236}">
                <a16:creationId xmlns:a16="http://schemas.microsoft.com/office/drawing/2014/main" id="{6B0E48A1-6D27-49A8-B64B-38E398598C9B}"/>
              </a:ext>
            </a:extLst>
          </p:cNvPr>
          <p:cNvSpPr/>
          <p:nvPr/>
        </p:nvSpPr>
        <p:spPr>
          <a:xfrm>
            <a:off x="10439400" y="3581400"/>
            <a:ext cx="161925" cy="488998"/>
          </a:xfrm>
          <a:prstGeom prst="downArrow">
            <a:avLst/>
          </a:prstGeom>
          <a:solidFill>
            <a:srgbClr val="FF0000"/>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0" name="Arrow: Down 19">
            <a:extLst>
              <a:ext uri="{FF2B5EF4-FFF2-40B4-BE49-F238E27FC236}">
                <a16:creationId xmlns:a16="http://schemas.microsoft.com/office/drawing/2014/main" id="{8F4FD89B-B85B-4BEE-9097-5B4819A0A098}"/>
              </a:ext>
            </a:extLst>
          </p:cNvPr>
          <p:cNvSpPr/>
          <p:nvPr/>
        </p:nvSpPr>
        <p:spPr>
          <a:xfrm>
            <a:off x="9829800" y="3581400"/>
            <a:ext cx="161925" cy="488998"/>
          </a:xfrm>
          <a:prstGeom prst="downArrow">
            <a:avLst/>
          </a:prstGeom>
          <a:solidFill>
            <a:srgbClr val="FF0000"/>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1" name="Arrow: Down 20">
            <a:extLst>
              <a:ext uri="{FF2B5EF4-FFF2-40B4-BE49-F238E27FC236}">
                <a16:creationId xmlns:a16="http://schemas.microsoft.com/office/drawing/2014/main" id="{828A75C8-850D-4C14-8123-A8E0CEA3016D}"/>
              </a:ext>
            </a:extLst>
          </p:cNvPr>
          <p:cNvSpPr/>
          <p:nvPr/>
        </p:nvSpPr>
        <p:spPr>
          <a:xfrm>
            <a:off x="9505950" y="3581400"/>
            <a:ext cx="161925" cy="488998"/>
          </a:xfrm>
          <a:prstGeom prst="downArrow">
            <a:avLst/>
          </a:prstGeom>
          <a:solidFill>
            <a:srgbClr val="0000FF"/>
          </a:solidFill>
          <a:ln w="12700">
            <a:solidFill>
              <a:srgbClr val="3366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9" name="Rectangle 8">
            <a:extLst>
              <a:ext uri="{FF2B5EF4-FFF2-40B4-BE49-F238E27FC236}">
                <a16:creationId xmlns:a16="http://schemas.microsoft.com/office/drawing/2014/main" id="{74564F50-E1DB-404F-8DFA-37A08209F1BC}"/>
              </a:ext>
            </a:extLst>
          </p:cNvPr>
          <p:cNvSpPr/>
          <p:nvPr/>
        </p:nvSpPr>
        <p:spPr>
          <a:xfrm>
            <a:off x="6362700" y="4638675"/>
            <a:ext cx="5263689" cy="2031325"/>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9612340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5" grpId="0" animBg="1"/>
      <p:bldP spid="19" grpId="0" animBg="1"/>
      <p:bldP spid="20" grpId="0" animBg="1"/>
      <p:bldP spid="21"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A533-14C6-4024-A94E-A3D119A078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629840-44C9-4A3E-BAA3-EBA4E77A070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D474B25-F0D2-4141-B58B-18A18C92906A}"/>
              </a:ext>
            </a:extLst>
          </p:cNvPr>
          <p:cNvSpPr>
            <a:spLocks noGrp="1"/>
          </p:cNvSpPr>
          <p:nvPr>
            <p:ph type="sldNum" sz="quarter" idx="11"/>
          </p:nvPr>
        </p:nvSpPr>
        <p:spPr/>
        <p:txBody>
          <a:bodyPr/>
          <a:lstStyle/>
          <a:p>
            <a:fld id="{BDF588C3-71D6-5D45-B118-1C664482E1C2}" type="slidenum">
              <a:rPr lang="en-US" smtClean="0"/>
              <a:t>24</a:t>
            </a:fld>
            <a:endParaRPr lang="en-US"/>
          </a:p>
        </p:txBody>
      </p:sp>
      <p:pic>
        <p:nvPicPr>
          <p:cNvPr id="5" name="Content Placeholder 5">
            <a:extLst>
              <a:ext uri="{FF2B5EF4-FFF2-40B4-BE49-F238E27FC236}">
                <a16:creationId xmlns:a16="http://schemas.microsoft.com/office/drawing/2014/main" id="{CD633D6D-57A0-42F0-AF8F-8D0FA82DE324}"/>
              </a:ext>
            </a:extLst>
          </p:cNvPr>
          <p:cNvPicPr>
            <a:picLocks noChangeAspect="1"/>
          </p:cNvPicPr>
          <p:nvPr/>
        </p:nvPicPr>
        <p:blipFill>
          <a:blip r:embed="rId2"/>
          <a:stretch>
            <a:fillRect/>
          </a:stretch>
        </p:blipFill>
        <p:spPr bwMode="auto">
          <a:xfrm>
            <a:off x="6448648" y="1577939"/>
            <a:ext cx="3889152" cy="370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A9392564-091B-43D8-B592-4AD1DA808450}"/>
              </a:ext>
            </a:extLst>
          </p:cNvPr>
          <p:cNvSpPr txBox="1"/>
          <p:nvPr/>
        </p:nvSpPr>
        <p:spPr>
          <a:xfrm>
            <a:off x="1609725" y="2832593"/>
            <a:ext cx="4248150" cy="1323439"/>
          </a:xfrm>
          <a:prstGeom prst="rect">
            <a:avLst/>
          </a:prstGeom>
          <a:solidFill>
            <a:schemeClr val="bg1">
              <a:lumMod val="95000"/>
            </a:schemeClr>
          </a:solidFill>
          <a:ln>
            <a:solidFill>
              <a:srgbClr val="3366CC"/>
            </a:solidFill>
          </a:ln>
        </p:spPr>
        <p:txBody>
          <a:bodyPr wrap="square">
            <a:spAutoFit/>
          </a:bodyPr>
          <a:lstStyle/>
          <a:p>
            <a:r>
              <a:rPr lang="en-US" altLang="zh-TW" sz="2000" dirty="0"/>
              <a:t>Making decisions that rely on local predictions driven by different models trained in different ways, at different times/conditions/scenarios</a:t>
            </a:r>
          </a:p>
        </p:txBody>
      </p:sp>
    </p:spTree>
    <p:extLst>
      <p:ext uri="{BB962C8B-B14F-4D97-AF65-F5344CB8AC3E}">
        <p14:creationId xmlns:p14="http://schemas.microsoft.com/office/powerpoint/2010/main" val="88912609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DFDF569-6F3F-43BA-B901-678BBE3F7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8325" y="2118636"/>
            <a:ext cx="3265714"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8EB0001-F2E9-4196-A407-37AC404181CE}"/>
              </a:ext>
            </a:extLst>
          </p:cNvPr>
          <p:cNvSpPr>
            <a:spLocks noGrp="1"/>
          </p:cNvSpPr>
          <p:nvPr>
            <p:ph type="title"/>
          </p:nvPr>
        </p:nvSpPr>
        <p:spPr/>
        <p:txBody>
          <a:bodyPr/>
          <a:lstStyle/>
          <a:p>
            <a:r>
              <a:rPr lang="en-US" dirty="0"/>
              <a:t>When and Where?</a:t>
            </a:r>
          </a:p>
        </p:txBody>
      </p:sp>
      <p:sp>
        <p:nvSpPr>
          <p:cNvPr id="3" name="Content Placeholder 2">
            <a:extLst>
              <a:ext uri="{FF2B5EF4-FFF2-40B4-BE49-F238E27FC236}">
                <a16:creationId xmlns:a16="http://schemas.microsoft.com/office/drawing/2014/main" id="{3F70F51F-899E-46DA-BE13-5C923A17FF24}"/>
              </a:ext>
            </a:extLst>
          </p:cNvPr>
          <p:cNvSpPr>
            <a:spLocks noGrp="1"/>
          </p:cNvSpPr>
          <p:nvPr>
            <p:ph idx="1"/>
          </p:nvPr>
        </p:nvSpPr>
        <p:spPr>
          <a:xfrm>
            <a:off x="609600" y="1251856"/>
            <a:ext cx="7251166" cy="520550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Clip is not the solution</a:t>
            </a:r>
          </a:p>
          <a:p>
            <a:pPr lvl="1"/>
            <a:r>
              <a:rPr lang="en-US" dirty="0"/>
              <a:t>But could be part of a solution that involves knowledge acquisition on the fly, and reasoning with it.</a:t>
            </a:r>
          </a:p>
          <a:p>
            <a:pPr lvl="2"/>
            <a:endParaRPr lang="en-US" dirty="0"/>
          </a:p>
          <a:p>
            <a:pPr marL="57150" indent="0">
              <a:buNone/>
            </a:pPr>
            <a:endParaRPr lang="en-US" dirty="0"/>
          </a:p>
        </p:txBody>
      </p:sp>
      <p:sp>
        <p:nvSpPr>
          <p:cNvPr id="4" name="Slide Number Placeholder 3">
            <a:extLst>
              <a:ext uri="{FF2B5EF4-FFF2-40B4-BE49-F238E27FC236}">
                <a16:creationId xmlns:a16="http://schemas.microsoft.com/office/drawing/2014/main" id="{291AEC28-DA2E-4361-9546-B97DF1A2B722}"/>
              </a:ext>
            </a:extLst>
          </p:cNvPr>
          <p:cNvSpPr>
            <a:spLocks noGrp="1"/>
          </p:cNvSpPr>
          <p:nvPr>
            <p:ph type="sldNum" sz="quarter" idx="11"/>
          </p:nvPr>
        </p:nvSpPr>
        <p:spPr/>
        <p:txBody>
          <a:bodyPr/>
          <a:lstStyle/>
          <a:p>
            <a:fld id="{BDF588C3-71D6-5D45-B118-1C664482E1C2}" type="slidenum">
              <a:rPr lang="en-US" smtClean="0"/>
              <a:t>25</a:t>
            </a:fld>
            <a:endParaRPr lang="en-US"/>
          </a:p>
        </p:txBody>
      </p:sp>
      <p:pic>
        <p:nvPicPr>
          <p:cNvPr id="5" name="Picture 2" descr="99,000 vaccinated Sunday as world-leading Israel expands its inoculation  drive | The Times of Israel">
            <a:extLst>
              <a:ext uri="{FF2B5EF4-FFF2-40B4-BE49-F238E27FC236}">
                <a16:creationId xmlns:a16="http://schemas.microsoft.com/office/drawing/2014/main" id="{3309FD31-FACA-4224-BDAC-E6852FBAD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942" y="2118636"/>
            <a:ext cx="480207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7204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3650-A87D-4442-A27B-150416989F75}"/>
              </a:ext>
            </a:extLst>
          </p:cNvPr>
          <p:cNvSpPr>
            <a:spLocks noGrp="1"/>
          </p:cNvSpPr>
          <p:nvPr>
            <p:ph type="title"/>
          </p:nvPr>
        </p:nvSpPr>
        <p:spPr/>
        <p:txBody>
          <a:bodyPr/>
          <a:lstStyle/>
          <a:p>
            <a:r>
              <a:rPr lang="en-US"/>
              <a:t>Conclusion</a:t>
            </a:r>
            <a:endParaRPr lang="en-US" dirty="0"/>
          </a:p>
        </p:txBody>
      </p:sp>
      <p:sp>
        <p:nvSpPr>
          <p:cNvPr id="3" name="Content Placeholder 2">
            <a:extLst>
              <a:ext uri="{FF2B5EF4-FFF2-40B4-BE49-F238E27FC236}">
                <a16:creationId xmlns:a16="http://schemas.microsoft.com/office/drawing/2014/main" id="{ABAE0F3D-FB4F-4801-A9D6-ACBB48410352}"/>
              </a:ext>
            </a:extLst>
          </p:cNvPr>
          <p:cNvSpPr>
            <a:spLocks noGrp="1"/>
          </p:cNvSpPr>
          <p:nvPr>
            <p:ph idx="1"/>
          </p:nvPr>
        </p:nvSpPr>
        <p:spPr>
          <a:xfrm>
            <a:off x="609600" y="1223282"/>
            <a:ext cx="5229225" cy="2743200"/>
          </a:xfrm>
          <a:solidFill>
            <a:schemeClr val="bg1">
              <a:lumMod val="95000"/>
            </a:schemeClr>
          </a:solidFill>
          <a:ln>
            <a:solidFill>
              <a:srgbClr val="3366CC"/>
            </a:solidFill>
          </a:ln>
        </p:spPr>
        <p:txBody>
          <a:bodyPr/>
          <a:lstStyle/>
          <a:p>
            <a:r>
              <a:rPr lang="en-US" dirty="0"/>
              <a:t>We must think more about reasoning</a:t>
            </a:r>
          </a:p>
          <a:p>
            <a:r>
              <a:rPr lang="en-US" dirty="0"/>
              <a:t>Our theories for learning are good for many things</a:t>
            </a:r>
          </a:p>
          <a:p>
            <a:pPr lvl="1"/>
            <a:r>
              <a:rPr lang="en-US" dirty="0"/>
              <a:t>But aren’t sufficient to deal with the sparse, interesting world</a:t>
            </a:r>
          </a:p>
          <a:p>
            <a:pPr lvl="1"/>
            <a:r>
              <a:rPr lang="en-US" dirty="0"/>
              <a:t>A theory of Reasoning is needed in order to handle it</a:t>
            </a:r>
          </a:p>
          <a:p>
            <a:endParaRPr lang="en-US" dirty="0"/>
          </a:p>
        </p:txBody>
      </p:sp>
      <p:sp>
        <p:nvSpPr>
          <p:cNvPr id="4" name="Slide Number Placeholder 3">
            <a:extLst>
              <a:ext uri="{FF2B5EF4-FFF2-40B4-BE49-F238E27FC236}">
                <a16:creationId xmlns:a16="http://schemas.microsoft.com/office/drawing/2014/main" id="{E58FD4B1-FEF3-44B8-916E-49F965B247BA}"/>
              </a:ext>
            </a:extLst>
          </p:cNvPr>
          <p:cNvSpPr>
            <a:spLocks noGrp="1"/>
          </p:cNvSpPr>
          <p:nvPr>
            <p:ph type="sldNum" sz="quarter" idx="11"/>
          </p:nvPr>
        </p:nvSpPr>
        <p:spPr/>
        <p:txBody>
          <a:bodyPr/>
          <a:lstStyle/>
          <a:p>
            <a:fld id="{BDF588C3-71D6-5D45-B118-1C664482E1C2}" type="slidenum">
              <a:rPr lang="en-US" smtClean="0"/>
              <a:t>26</a:t>
            </a:fld>
            <a:endParaRPr lang="en-US"/>
          </a:p>
        </p:txBody>
      </p:sp>
      <p:pic>
        <p:nvPicPr>
          <p:cNvPr id="5" name="Picture 2" descr="Aristotle">
            <a:extLst>
              <a:ext uri="{FF2B5EF4-FFF2-40B4-BE49-F238E27FC236}">
                <a16:creationId xmlns:a16="http://schemas.microsoft.com/office/drawing/2014/main" id="{D6655C9F-C021-4618-8970-0FE8F3EDE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95" y="5228153"/>
            <a:ext cx="2743201" cy="16459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the longest day in NYC">
            <a:extLst>
              <a:ext uri="{FF2B5EF4-FFF2-40B4-BE49-F238E27FC236}">
                <a16:creationId xmlns:a16="http://schemas.microsoft.com/office/drawing/2014/main" id="{425C49C2-1B4B-4182-8E78-86BB637B4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246" y="5228153"/>
            <a:ext cx="2341337" cy="1645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E299865-C0E8-48F4-BD79-AC016528B34F}"/>
              </a:ext>
            </a:extLst>
          </p:cNvPr>
          <p:cNvPicPr>
            <a:picLocks noChangeAspect="1"/>
          </p:cNvPicPr>
          <p:nvPr/>
        </p:nvPicPr>
        <p:blipFill>
          <a:blip r:embed="rId4"/>
          <a:stretch>
            <a:fillRect/>
          </a:stretch>
        </p:blipFill>
        <p:spPr>
          <a:xfrm>
            <a:off x="8919844" y="5228153"/>
            <a:ext cx="3196808" cy="1645920"/>
          </a:xfrm>
          <a:prstGeom prst="rect">
            <a:avLst/>
          </a:prstGeom>
        </p:spPr>
      </p:pic>
      <p:pic>
        <p:nvPicPr>
          <p:cNvPr id="8" name="Picture 7">
            <a:extLst>
              <a:ext uri="{FF2B5EF4-FFF2-40B4-BE49-F238E27FC236}">
                <a16:creationId xmlns:a16="http://schemas.microsoft.com/office/drawing/2014/main" id="{D3CD4A80-13E3-46E1-B2CA-806380102297}"/>
              </a:ext>
            </a:extLst>
          </p:cNvPr>
          <p:cNvPicPr preferRelativeResize="0">
            <a:picLocks/>
          </p:cNvPicPr>
          <p:nvPr/>
        </p:nvPicPr>
        <p:blipFill>
          <a:blip r:embed="rId5"/>
          <a:stretch>
            <a:fillRect/>
          </a:stretch>
        </p:blipFill>
        <p:spPr>
          <a:xfrm>
            <a:off x="2888142" y="5136713"/>
            <a:ext cx="2468880" cy="1737360"/>
          </a:xfrm>
          <a:prstGeom prst="rect">
            <a:avLst/>
          </a:prstGeom>
        </p:spPr>
      </p:pic>
      <p:pic>
        <p:nvPicPr>
          <p:cNvPr id="9" name="Picture 2" descr="Image result for dickens david copperfield">
            <a:extLst>
              <a:ext uri="{FF2B5EF4-FFF2-40B4-BE49-F238E27FC236}">
                <a16:creationId xmlns:a16="http://schemas.microsoft.com/office/drawing/2014/main" id="{29FB366F-2C10-48BA-997D-289BC672B9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3964" y="5281026"/>
            <a:ext cx="1105880" cy="1576973"/>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041185D0-7B99-41B9-917E-5E67319AB1F6}"/>
              </a:ext>
            </a:extLst>
          </p:cNvPr>
          <p:cNvSpPr txBox="1">
            <a:spLocks/>
          </p:cNvSpPr>
          <p:nvPr/>
        </p:nvSpPr>
        <p:spPr bwMode="auto">
          <a:xfrm>
            <a:off x="6242897" y="1223282"/>
            <a:ext cx="5229225" cy="2743200"/>
          </a:xfrm>
          <a:prstGeom prst="rect">
            <a:avLst/>
          </a:prstGeom>
          <a:solidFill>
            <a:schemeClr val="bg1">
              <a:lumMod val="95000"/>
            </a:schemeClr>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rgbClr val="3366CC"/>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rgbClr val="3366CC"/>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kern="0" dirty="0"/>
              <a:t>Keys include:</a:t>
            </a:r>
          </a:p>
          <a:p>
            <a:pPr lvl="1"/>
            <a:r>
              <a:rPr lang="en-US" kern="0" dirty="0"/>
              <a:t>Knowledge </a:t>
            </a:r>
          </a:p>
          <a:p>
            <a:pPr lvl="1"/>
            <a:r>
              <a:rPr lang="en-US" kern="0" dirty="0"/>
              <a:t>Compositionality: how to decompose and how to put things together</a:t>
            </a:r>
          </a:p>
          <a:p>
            <a:pPr lvl="1"/>
            <a:r>
              <a:rPr lang="en-US" kern="0" dirty="0"/>
              <a:t>How to supervise with incidental supervision signals (those that are unrelated to the task at hand)</a:t>
            </a:r>
          </a:p>
        </p:txBody>
      </p:sp>
      <p:sp>
        <p:nvSpPr>
          <p:cNvPr id="17" name="TextBox 16">
            <a:extLst>
              <a:ext uri="{FF2B5EF4-FFF2-40B4-BE49-F238E27FC236}">
                <a16:creationId xmlns:a16="http://schemas.microsoft.com/office/drawing/2014/main" id="{388F1CD8-0796-4E53-AC8C-FAB080A7F134}"/>
              </a:ext>
            </a:extLst>
          </p:cNvPr>
          <p:cNvSpPr txBox="1"/>
          <p:nvPr/>
        </p:nvSpPr>
        <p:spPr>
          <a:xfrm>
            <a:off x="1235748" y="4078694"/>
            <a:ext cx="9720505" cy="646331"/>
          </a:xfrm>
          <a:prstGeom prst="rect">
            <a:avLst/>
          </a:prstGeom>
          <a:solidFill>
            <a:schemeClr val="bg1">
              <a:lumMod val="95000"/>
            </a:schemeClr>
          </a:solidFill>
          <a:ln>
            <a:solidFill>
              <a:srgbClr val="3366CC"/>
            </a:solidFill>
          </a:ln>
        </p:spPr>
        <p:txBody>
          <a:bodyPr wrap="square">
            <a:spAutoFit/>
          </a:bodyPr>
          <a:lstStyle/>
          <a:p>
            <a:r>
              <a:rPr lang="en-US" dirty="0"/>
              <a:t>These are not the only issues to address in our journey to advance natural language understanding and natural communication skills; but these are core issues that underlie many important topics.</a:t>
            </a:r>
          </a:p>
        </p:txBody>
      </p:sp>
      <p:sp>
        <p:nvSpPr>
          <p:cNvPr id="18" name="TextBox 17">
            <a:extLst>
              <a:ext uri="{FF2B5EF4-FFF2-40B4-BE49-F238E27FC236}">
                <a16:creationId xmlns:a16="http://schemas.microsoft.com/office/drawing/2014/main" id="{2B75906C-AD76-45B6-9789-265554094EAF}"/>
              </a:ext>
            </a:extLst>
          </p:cNvPr>
          <p:cNvSpPr txBox="1">
            <a:spLocks noChangeArrowheads="1"/>
          </p:cNvSpPr>
          <p:nvPr/>
        </p:nvSpPr>
        <p:spPr bwMode="auto">
          <a:xfrm>
            <a:off x="5981306" y="186259"/>
            <a:ext cx="3352800" cy="466725"/>
          </a:xfrm>
          <a:prstGeom prst="rect">
            <a:avLst/>
          </a:prstGeom>
          <a:solidFill>
            <a:schemeClr val="bg1">
              <a:lumMod val="95000"/>
            </a:schemeClr>
          </a:solidFill>
          <a:ln w="9525">
            <a:solidFill>
              <a:srgbClr val="3366CC"/>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solidFill>
                  <a:srgbClr val="000000"/>
                </a:solidFill>
                <a:latin typeface="Calibri" pitchFamily="34" charset="0"/>
              </a:rPr>
              <a:t>Thank You!</a:t>
            </a:r>
          </a:p>
        </p:txBody>
      </p:sp>
    </p:spTree>
    <p:extLst>
      <p:ext uri="{BB962C8B-B14F-4D97-AF65-F5344CB8AC3E}">
        <p14:creationId xmlns:p14="http://schemas.microsoft.com/office/powerpoint/2010/main" val="32934898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A7E8-0865-4697-A790-E493FDBD2B42}"/>
              </a:ext>
            </a:extLst>
          </p:cNvPr>
          <p:cNvSpPr>
            <a:spLocks noGrp="1"/>
          </p:cNvSpPr>
          <p:nvPr>
            <p:ph type="title"/>
          </p:nvPr>
        </p:nvSpPr>
        <p:spPr/>
        <p:txBody>
          <a:bodyPr/>
          <a:lstStyle/>
          <a:p>
            <a:r>
              <a:rPr lang="en-US" dirty="0"/>
              <a:t>End</a:t>
            </a:r>
          </a:p>
        </p:txBody>
      </p:sp>
      <p:sp>
        <p:nvSpPr>
          <p:cNvPr id="3" name="Content Placeholder 2">
            <a:extLst>
              <a:ext uri="{FF2B5EF4-FFF2-40B4-BE49-F238E27FC236}">
                <a16:creationId xmlns:a16="http://schemas.microsoft.com/office/drawing/2014/main" id="{B8F6D07F-B4EB-4E75-A470-F702D25C4FE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6451DF8-F153-4DCF-A1C4-A477A3D11709}"/>
              </a:ext>
            </a:extLst>
          </p:cNvPr>
          <p:cNvSpPr>
            <a:spLocks noGrp="1"/>
          </p:cNvSpPr>
          <p:nvPr>
            <p:ph type="sldNum" sz="quarter" idx="11"/>
          </p:nvPr>
        </p:nvSpPr>
        <p:spPr/>
        <p:txBody>
          <a:bodyPr/>
          <a:lstStyle/>
          <a:p>
            <a:fld id="{BDF588C3-71D6-5D45-B118-1C664482E1C2}" type="slidenum">
              <a:rPr lang="en-US" smtClean="0"/>
              <a:t>27</a:t>
            </a:fld>
            <a:endParaRPr lang="en-US"/>
          </a:p>
        </p:txBody>
      </p:sp>
    </p:spTree>
    <p:extLst>
      <p:ext uri="{BB962C8B-B14F-4D97-AF65-F5344CB8AC3E}">
        <p14:creationId xmlns:p14="http://schemas.microsoft.com/office/powerpoint/2010/main" val="19376866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90DD-82DB-4993-AF96-90480F165D92}"/>
              </a:ext>
            </a:extLst>
          </p:cNvPr>
          <p:cNvSpPr>
            <a:spLocks noGrp="1"/>
          </p:cNvSpPr>
          <p:nvPr>
            <p:ph type="title"/>
          </p:nvPr>
        </p:nvSpPr>
        <p:spPr/>
        <p:txBody>
          <a:bodyPr/>
          <a:lstStyle/>
          <a:p>
            <a:r>
              <a:rPr lang="en-US" dirty="0"/>
              <a:t>Nice to Meet You</a:t>
            </a:r>
          </a:p>
        </p:txBody>
      </p:sp>
      <p:pic>
        <p:nvPicPr>
          <p:cNvPr id="6" name="Content Placeholder 5">
            <a:extLst>
              <a:ext uri="{FF2B5EF4-FFF2-40B4-BE49-F238E27FC236}">
                <a16:creationId xmlns:a16="http://schemas.microsoft.com/office/drawing/2014/main" id="{0E6A019D-89D7-4492-B0F8-B7B4C63D92DE}"/>
              </a:ext>
            </a:extLst>
          </p:cNvPr>
          <p:cNvPicPr>
            <a:picLocks noGrp="1" noChangeAspect="1"/>
          </p:cNvPicPr>
          <p:nvPr>
            <p:ph idx="1"/>
          </p:nvPr>
        </p:nvPicPr>
        <p:blipFill>
          <a:blip r:embed="rId3"/>
          <a:stretch>
            <a:fillRect/>
          </a:stretch>
        </p:blipFill>
        <p:spPr>
          <a:xfrm>
            <a:off x="3740373" y="1252538"/>
            <a:ext cx="4711253" cy="4484687"/>
          </a:xfrm>
        </p:spPr>
      </p:pic>
      <p:sp>
        <p:nvSpPr>
          <p:cNvPr id="4" name="Slide Number Placeholder 3">
            <a:extLst>
              <a:ext uri="{FF2B5EF4-FFF2-40B4-BE49-F238E27FC236}">
                <a16:creationId xmlns:a16="http://schemas.microsoft.com/office/drawing/2014/main" id="{7E6D707B-D809-40D6-A51A-33A522D90CEC}"/>
              </a:ext>
            </a:extLst>
          </p:cNvPr>
          <p:cNvSpPr>
            <a:spLocks noGrp="1"/>
          </p:cNvSpPr>
          <p:nvPr>
            <p:ph type="sldNum" sz="quarter" idx="11"/>
          </p:nvPr>
        </p:nvSpPr>
        <p:spPr/>
        <p:txBody>
          <a:bodyPr/>
          <a:lstStyle/>
          <a:p>
            <a:fld id="{BDF588C3-71D6-5D45-B118-1C664482E1C2}" type="slidenum">
              <a:rPr lang="en-US" smtClean="0"/>
              <a:t>3</a:t>
            </a:fld>
            <a:endParaRPr lang="en-US"/>
          </a:p>
        </p:txBody>
      </p:sp>
      <p:sp>
        <p:nvSpPr>
          <p:cNvPr id="5" name="TextBox 4">
            <a:extLst>
              <a:ext uri="{FF2B5EF4-FFF2-40B4-BE49-F238E27FC236}">
                <a16:creationId xmlns:a16="http://schemas.microsoft.com/office/drawing/2014/main" id="{B6AE15E1-D967-4B3C-9391-D6DF993429E5}"/>
              </a:ext>
            </a:extLst>
          </p:cNvPr>
          <p:cNvSpPr txBox="1"/>
          <p:nvPr/>
        </p:nvSpPr>
        <p:spPr>
          <a:xfrm>
            <a:off x="8408891" y="910109"/>
            <a:ext cx="3657600" cy="2862322"/>
          </a:xfrm>
          <a:prstGeom prst="rect">
            <a:avLst/>
          </a:prstGeom>
          <a:solidFill>
            <a:schemeClr val="bg1">
              <a:lumMod val="95000"/>
            </a:schemeClr>
          </a:solidFill>
          <a:ln w="19050">
            <a:solidFill>
              <a:schemeClr val="accent1"/>
            </a:solidFill>
          </a:ln>
        </p:spPr>
        <p:txBody>
          <a:bodyPr wrap="square" rtlCol="0">
            <a:spAutoFit/>
          </a:bodyPr>
          <a:lstStyle/>
          <a:p>
            <a:pPr marL="285750" indent="-285750">
              <a:buFont typeface="Wingdings" panose="05000000000000000000" pitchFamily="2" charset="2"/>
              <a:buChar char="§"/>
            </a:pPr>
            <a:r>
              <a:rPr lang="en-US" dirty="0">
                <a:solidFill>
                  <a:srgbClr val="000080"/>
                </a:solidFill>
                <a:latin typeface="+mn-lt"/>
              </a:rPr>
              <a:t>Identify units</a:t>
            </a:r>
          </a:p>
          <a:p>
            <a:pPr marL="285750" indent="-285750">
              <a:buFont typeface="Wingdings" panose="05000000000000000000" pitchFamily="2" charset="2"/>
              <a:buChar char="§"/>
            </a:pPr>
            <a:r>
              <a:rPr lang="en-US" dirty="0">
                <a:solidFill>
                  <a:srgbClr val="000080"/>
                </a:solidFill>
                <a:latin typeface="+mn-lt"/>
              </a:rPr>
              <a:t>Consider multiple </a:t>
            </a:r>
          </a:p>
          <a:p>
            <a:r>
              <a:rPr lang="en-US" dirty="0">
                <a:solidFill>
                  <a:srgbClr val="000080"/>
                </a:solidFill>
                <a:latin typeface="+mn-lt"/>
              </a:rPr>
              <a:t>     representations &amp; interpretations </a:t>
            </a:r>
          </a:p>
          <a:p>
            <a:pPr marL="742950" lvl="1" indent="-285750">
              <a:buFont typeface="Wingdings" panose="05000000000000000000" pitchFamily="2" charset="2"/>
              <a:buChar char="§"/>
            </a:pPr>
            <a:r>
              <a:rPr lang="en-US" dirty="0">
                <a:solidFill>
                  <a:srgbClr val="000080"/>
                </a:solidFill>
                <a:latin typeface="+mn-lt"/>
              </a:rPr>
              <a:t>Pictures, text, layout, spelling, phonetics</a:t>
            </a:r>
          </a:p>
          <a:p>
            <a:pPr marL="285750" indent="-285750">
              <a:buFont typeface="Wingdings" panose="05000000000000000000" pitchFamily="2" charset="2"/>
              <a:buChar char="§"/>
            </a:pPr>
            <a:r>
              <a:rPr lang="en-US" dirty="0">
                <a:solidFill>
                  <a:srgbClr val="000080"/>
                </a:solidFill>
                <a:latin typeface="+mn-lt"/>
              </a:rPr>
              <a:t>Put it all together: </a:t>
            </a:r>
          </a:p>
          <a:p>
            <a:pPr marL="742950" lvl="1" indent="-285750">
              <a:buFont typeface="Wingdings" panose="05000000000000000000" pitchFamily="2" charset="2"/>
              <a:buChar char="§"/>
            </a:pPr>
            <a:r>
              <a:rPr lang="en-US" dirty="0">
                <a:solidFill>
                  <a:srgbClr val="000080"/>
                </a:solidFill>
                <a:latin typeface="+mn-lt"/>
              </a:rPr>
              <a:t>Determine “best” global interpretation</a:t>
            </a:r>
          </a:p>
          <a:p>
            <a:pPr marL="285750" indent="-285750">
              <a:buFont typeface="Wingdings" panose="05000000000000000000" pitchFamily="2" charset="2"/>
              <a:buChar char="§"/>
            </a:pPr>
            <a:r>
              <a:rPr lang="en-US" dirty="0">
                <a:solidFill>
                  <a:srgbClr val="000080"/>
                </a:solidFill>
                <a:latin typeface="+mn-lt"/>
              </a:rPr>
              <a:t>Satisfy expectations</a:t>
            </a:r>
          </a:p>
          <a:p>
            <a:pPr marL="742950" lvl="1" indent="-285750">
              <a:buFont typeface="Wingdings" panose="05000000000000000000" pitchFamily="2" charset="2"/>
              <a:buChar char="§"/>
            </a:pPr>
            <a:r>
              <a:rPr lang="en-US" dirty="0">
                <a:solidFill>
                  <a:srgbClr val="000080"/>
                </a:solidFill>
                <a:latin typeface="+mn-lt"/>
              </a:rPr>
              <a:t>Slide; puzzle</a:t>
            </a:r>
          </a:p>
        </p:txBody>
      </p:sp>
      <p:sp>
        <p:nvSpPr>
          <p:cNvPr id="7" name="TextBox 6">
            <a:extLst>
              <a:ext uri="{FF2B5EF4-FFF2-40B4-BE49-F238E27FC236}">
                <a16:creationId xmlns:a16="http://schemas.microsoft.com/office/drawing/2014/main" id="{1FFFE622-ABAE-419B-9214-820342E4FCC9}"/>
              </a:ext>
            </a:extLst>
          </p:cNvPr>
          <p:cNvSpPr txBox="1"/>
          <p:nvPr/>
        </p:nvSpPr>
        <p:spPr>
          <a:xfrm>
            <a:off x="643578" y="5820174"/>
            <a:ext cx="10904844" cy="830997"/>
          </a:xfrm>
          <a:prstGeom prst="rect">
            <a:avLst/>
          </a:prstGeom>
          <a:solidFill>
            <a:schemeClr val="bg1">
              <a:lumMod val="95000"/>
            </a:schemeClr>
          </a:solidFill>
          <a:ln w="28575">
            <a:solidFill>
              <a:schemeClr val="accent1"/>
            </a:solidFill>
          </a:ln>
        </p:spPr>
        <p:txBody>
          <a:bodyPr wrap="none" rtlCol="0">
            <a:spAutoFit/>
          </a:bodyPr>
          <a:lstStyle/>
          <a:p>
            <a:pPr algn="ctr"/>
            <a:r>
              <a:rPr lang="en-US" sz="2400" dirty="0">
                <a:latin typeface="+mn-lt"/>
              </a:rPr>
              <a:t>Computational Problem: </a:t>
            </a:r>
          </a:p>
          <a:p>
            <a:pPr algn="ctr"/>
            <a:r>
              <a:rPr lang="en-US" sz="2400" dirty="0">
                <a:latin typeface="+mn-lt"/>
              </a:rPr>
              <a:t>Assigning values to multiple variables, accounting for interdependencies among them </a:t>
            </a:r>
          </a:p>
        </p:txBody>
      </p:sp>
    </p:spTree>
    <p:extLst>
      <p:ext uri="{BB962C8B-B14F-4D97-AF65-F5344CB8AC3E}">
        <p14:creationId xmlns:p14="http://schemas.microsoft.com/office/powerpoint/2010/main" val="14741234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91"/>
          <p:cNvSpPr>
            <a:spLocks noChangeArrowheads="1"/>
          </p:cNvSpPr>
          <p:nvPr/>
        </p:nvSpPr>
        <p:spPr bwMode="auto">
          <a:xfrm>
            <a:off x="8980881" y="2054084"/>
            <a:ext cx="3048000" cy="685800"/>
          </a:xfrm>
          <a:prstGeom prst="wedgeRectCallout">
            <a:avLst>
              <a:gd name="adj1" fmla="val -75302"/>
              <a:gd name="adj2" fmla="val 56416"/>
            </a:avLst>
          </a:prstGeom>
          <a:solidFill>
            <a:schemeClr val="bg1">
              <a:lumMod val="95000"/>
            </a:schemeClr>
          </a:solidFill>
          <a:ln w="19050">
            <a:solidFill>
              <a:schemeClr val="accent1"/>
            </a:solidFill>
            <a:miter lim="800000"/>
            <a:headEnd/>
            <a:tailEnd/>
          </a:ln>
        </p:spPr>
        <p:txBody>
          <a:bodyPr/>
          <a:lstStyle/>
          <a:p>
            <a:pPr algn="ctr"/>
            <a:r>
              <a:rPr lang="en-US" dirty="0">
                <a:solidFill>
                  <a:srgbClr val="000080"/>
                </a:solidFill>
                <a:latin typeface="Calibri"/>
                <a:cs typeface="Arial" charset="0"/>
              </a:rPr>
              <a:t>Expectation is a knowledge intensive component</a:t>
            </a:r>
          </a:p>
        </p:txBody>
      </p:sp>
      <p:sp>
        <p:nvSpPr>
          <p:cNvPr id="18436" name="Rectangle 2"/>
          <p:cNvSpPr>
            <a:spLocks noGrp="1" noChangeArrowheads="1"/>
          </p:cNvSpPr>
          <p:nvPr>
            <p:ph type="title"/>
          </p:nvPr>
        </p:nvSpPr>
        <p:spPr>
          <a:xfrm>
            <a:off x="457200" y="206829"/>
            <a:ext cx="9880600" cy="533400"/>
          </a:xfrm>
        </p:spPr>
        <p:txBody>
          <a:bodyPr/>
          <a:lstStyle/>
          <a:p>
            <a:r>
              <a:rPr lang="en-US" dirty="0"/>
              <a:t>Natural Language Understanding</a:t>
            </a:r>
          </a:p>
        </p:txBody>
      </p:sp>
      <p:sp>
        <p:nvSpPr>
          <p:cNvPr id="830467" name="Rectangle 3"/>
          <p:cNvSpPr>
            <a:spLocks noGrp="1" noChangeArrowheads="1"/>
          </p:cNvSpPr>
          <p:nvPr>
            <p:ph idx="1"/>
          </p:nvPr>
        </p:nvSpPr>
        <p:spPr>
          <a:xfrm>
            <a:off x="609600" y="1252538"/>
            <a:ext cx="10972800" cy="5272087"/>
          </a:xfrm>
        </p:spPr>
        <p:txBody>
          <a:bodyPr/>
          <a:lstStyle/>
          <a:p>
            <a:r>
              <a:rPr lang="en-US" altLang="zh-TW" dirty="0"/>
              <a:t>Natural language understanding decisions are global decisions that require </a:t>
            </a:r>
          </a:p>
          <a:p>
            <a:pPr lvl="1"/>
            <a:r>
              <a:rPr lang="en-US" altLang="zh-TW" dirty="0"/>
              <a:t>Making (local) predictions driven by different models trained in different ways, at different times/conditions/scenarios</a:t>
            </a:r>
          </a:p>
          <a:p>
            <a:pPr lvl="1"/>
            <a:r>
              <a:rPr lang="en-US" altLang="zh-TW" dirty="0"/>
              <a:t>The ability to put these predictions together coherently</a:t>
            </a:r>
          </a:p>
          <a:p>
            <a:pPr lvl="1"/>
            <a:r>
              <a:rPr lang="en-US" altLang="zh-TW" dirty="0"/>
              <a:t>Knowledge, that guides the decisions, so they satisfy our expectations</a:t>
            </a:r>
          </a:p>
          <a:p>
            <a:endParaRPr lang="en-US" altLang="zh-TW" dirty="0"/>
          </a:p>
          <a:p>
            <a:r>
              <a:rPr lang="en-US" altLang="zh-TW" dirty="0"/>
              <a:t>Of course, our programs need a lot more in order to understand and communicate in natural language</a:t>
            </a:r>
          </a:p>
          <a:p>
            <a:pPr lvl="1"/>
            <a:r>
              <a:rPr lang="en-US" altLang="zh-TW" dirty="0"/>
              <a:t>but it exemplifies some important aspects – “discrete reasoning”; </a:t>
            </a:r>
          </a:p>
          <a:p>
            <a:pPr marL="457200" lvl="1" indent="0">
              <a:buNone/>
            </a:pPr>
            <a:r>
              <a:rPr lang="en-US" altLang="zh-TW" dirty="0"/>
              <a:t>                                                                                  –   “understanding ~~ best interpretation” </a:t>
            </a:r>
          </a:p>
          <a:p>
            <a:endParaRPr lang="en-US" altLang="zh-TW" dirty="0"/>
          </a:p>
          <a:p>
            <a:r>
              <a:rPr lang="en-US" altLang="zh-TW" dirty="0"/>
              <a:t>And this example brings up another important question:</a:t>
            </a:r>
          </a:p>
          <a:p>
            <a:pPr lvl="1"/>
            <a:r>
              <a:rPr lang="en-US" altLang="zh-TW" dirty="0"/>
              <a:t>How do we train for these kinds of tasks? </a:t>
            </a:r>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a:p>
            <a:pPr lvl="1"/>
            <a:endParaRPr lang="en-US" altLang="zh-TW" dirty="0"/>
          </a:p>
        </p:txBody>
      </p:sp>
      <p:sp>
        <p:nvSpPr>
          <p:cNvPr id="8" name="Slide Number Placeholder 7">
            <a:extLst>
              <a:ext uri="{FF2B5EF4-FFF2-40B4-BE49-F238E27FC236}">
                <a16:creationId xmlns:a16="http://schemas.microsoft.com/office/drawing/2014/main" id="{DA100030-9B3B-4511-9217-6DC3E5D062C9}"/>
              </a:ext>
            </a:extLst>
          </p:cNvPr>
          <p:cNvSpPr>
            <a:spLocks noGrp="1"/>
          </p:cNvSpPr>
          <p:nvPr>
            <p:ph type="sldNum" sz="quarter" idx="11"/>
          </p:nvPr>
        </p:nvSpPr>
        <p:spPr>
          <a:xfrm>
            <a:off x="11292116" y="6523921"/>
            <a:ext cx="508000" cy="228600"/>
          </a:xfrm>
        </p:spPr>
        <p:txBody>
          <a:bodyPr/>
          <a:lstStyle/>
          <a:p>
            <a:fld id="{BDF588C3-71D6-5D45-B118-1C664482E1C2}" type="slidenum">
              <a:rPr lang="en-US" smtClean="0"/>
              <a:pPr/>
              <a:t>4</a:t>
            </a:fld>
            <a:endParaRPr lang="en-US"/>
          </a:p>
        </p:txBody>
      </p:sp>
      <p:cxnSp>
        <p:nvCxnSpPr>
          <p:cNvPr id="6" name="Straight Connector 5"/>
          <p:cNvCxnSpPr/>
          <p:nvPr/>
        </p:nvCxnSpPr>
        <p:spPr>
          <a:xfrm>
            <a:off x="6096000" y="2725408"/>
            <a:ext cx="10668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06124" y="3096211"/>
            <a:ext cx="2438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6219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046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046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046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0467">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04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9F6A5-498B-924A-BC1E-041D17F0AC47}"/>
              </a:ext>
            </a:extLst>
          </p:cNvPr>
          <p:cNvSpPr>
            <a:spLocks noGrp="1"/>
          </p:cNvSpPr>
          <p:nvPr>
            <p:ph type="title"/>
          </p:nvPr>
        </p:nvSpPr>
        <p:spPr>
          <a:xfrm>
            <a:off x="457200" y="206829"/>
            <a:ext cx="9880600" cy="533400"/>
          </a:xfrm>
        </p:spPr>
        <p:txBody>
          <a:bodyPr/>
          <a:lstStyle/>
          <a:p>
            <a:r>
              <a:rPr lang="en-US" dirty="0"/>
              <a:t>Learning to Reason over Natural Language </a:t>
            </a:r>
          </a:p>
        </p:txBody>
      </p:sp>
      <p:sp>
        <p:nvSpPr>
          <p:cNvPr id="3" name="Content Placeholder 2">
            <a:extLst>
              <a:ext uri="{FF2B5EF4-FFF2-40B4-BE49-F238E27FC236}">
                <a16:creationId xmlns:a16="http://schemas.microsoft.com/office/drawing/2014/main" id="{34DD2B98-D729-A24F-B15C-CB9A6EDD89B9}"/>
              </a:ext>
            </a:extLst>
          </p:cNvPr>
          <p:cNvSpPr>
            <a:spLocks noGrp="1"/>
          </p:cNvSpPr>
          <p:nvPr>
            <p:ph idx="1"/>
          </p:nvPr>
        </p:nvSpPr>
        <p:spPr>
          <a:xfrm>
            <a:off x="257263" y="1160259"/>
            <a:ext cx="6912968" cy="5257800"/>
          </a:xfrm>
        </p:spPr>
        <p:txBody>
          <a:bodyPr/>
          <a:lstStyle/>
          <a:p>
            <a:r>
              <a:rPr lang="en-US" dirty="0"/>
              <a:t>Making decisions that depend on natural language understanding requires reasoning abilities </a:t>
            </a:r>
          </a:p>
          <a:p>
            <a:pPr lvl="1"/>
            <a:r>
              <a:rPr lang="en-US" dirty="0">
                <a:solidFill>
                  <a:srgbClr val="3366CC"/>
                </a:solidFill>
              </a:rPr>
              <a:t>We need to </a:t>
            </a:r>
            <a:r>
              <a:rPr lang="en-US" b="1" dirty="0">
                <a:solidFill>
                  <a:srgbClr val="3366CC"/>
                </a:solidFill>
              </a:rPr>
              <a:t>decompose</a:t>
            </a:r>
            <a:r>
              <a:rPr lang="en-US" dirty="0">
                <a:solidFill>
                  <a:srgbClr val="3366CC"/>
                </a:solidFill>
              </a:rPr>
              <a:t> and </a:t>
            </a:r>
            <a:r>
              <a:rPr lang="en-US" b="1" dirty="0">
                <a:solidFill>
                  <a:srgbClr val="3366CC"/>
                </a:solidFill>
              </a:rPr>
              <a:t>compose</a:t>
            </a:r>
            <a:r>
              <a:rPr lang="en-US" dirty="0">
                <a:solidFill>
                  <a:srgbClr val="3366CC"/>
                </a:solidFill>
              </a:rPr>
              <a:t>  </a:t>
            </a:r>
          </a:p>
          <a:p>
            <a:endParaRPr lang="en-US" altLang="en-US" dirty="0"/>
          </a:p>
          <a:p>
            <a:pPr lvl="1"/>
            <a:r>
              <a:rPr lang="en-US" altLang="en-US" dirty="0"/>
              <a:t>Symbolic reasoning over learned models</a:t>
            </a:r>
          </a:p>
          <a:p>
            <a:pPr lvl="2"/>
            <a:r>
              <a:rPr lang="en-US" altLang="en-US" dirty="0"/>
              <a:t>Reasoning with Declarative knowledge (Constraints)</a:t>
            </a:r>
          </a:p>
          <a:p>
            <a:pPr lvl="1"/>
            <a:r>
              <a:rPr lang="en-US" altLang="en-US" dirty="0"/>
              <a:t>Learning with declarative knowledge</a:t>
            </a:r>
          </a:p>
          <a:p>
            <a:pPr lvl="2"/>
            <a:endParaRPr lang="en-US" altLang="en-US" dirty="0"/>
          </a:p>
          <a:p>
            <a:pPr lvl="2"/>
            <a:endParaRPr lang="en-US" altLang="en-US" dirty="0"/>
          </a:p>
          <a:p>
            <a:r>
              <a:rPr lang="en-US" altLang="en-US" dirty="0"/>
              <a:t>Examples:</a:t>
            </a:r>
          </a:p>
          <a:p>
            <a:pPr lvl="1"/>
            <a:r>
              <a:rPr lang="en-US" altLang="en-US" dirty="0"/>
              <a:t>Compositionality  </a:t>
            </a:r>
          </a:p>
          <a:p>
            <a:pPr lvl="1"/>
            <a:r>
              <a:rPr lang="en-US" altLang="en-US" dirty="0"/>
              <a:t>Knowledge  </a:t>
            </a:r>
          </a:p>
          <a:p>
            <a:pPr lvl="1"/>
            <a:r>
              <a:rPr lang="en-US" altLang="en-US" dirty="0"/>
              <a:t>Putting things together </a:t>
            </a:r>
          </a:p>
          <a:p>
            <a:pPr lvl="1"/>
            <a:r>
              <a:rPr lang="en-US" altLang="en-US" dirty="0"/>
              <a:t>Supervision </a:t>
            </a:r>
          </a:p>
          <a:p>
            <a:endParaRPr lang="en-US" dirty="0"/>
          </a:p>
        </p:txBody>
      </p:sp>
      <p:sp>
        <p:nvSpPr>
          <p:cNvPr id="10" name="Slide Number Placeholder 9">
            <a:extLst>
              <a:ext uri="{FF2B5EF4-FFF2-40B4-BE49-F238E27FC236}">
                <a16:creationId xmlns:a16="http://schemas.microsoft.com/office/drawing/2014/main" id="{99BFD1D7-5DAE-49EC-85BB-D76B83FBCC98}"/>
              </a:ext>
            </a:extLst>
          </p:cNvPr>
          <p:cNvSpPr>
            <a:spLocks noGrp="1"/>
          </p:cNvSpPr>
          <p:nvPr>
            <p:ph type="sldNum" sz="quarter" idx="11"/>
          </p:nvPr>
        </p:nvSpPr>
        <p:spPr>
          <a:xfrm>
            <a:off x="123372" y="6509657"/>
            <a:ext cx="508000" cy="228600"/>
          </a:xfrm>
        </p:spPr>
        <p:txBody>
          <a:bodyPr/>
          <a:lstStyle/>
          <a:p>
            <a:fld id="{BDF588C3-71D6-5D45-B118-1C664482E1C2}" type="slidenum">
              <a:rPr lang="en-US" smtClean="0"/>
              <a:pPr/>
              <a:t>5</a:t>
            </a:fld>
            <a:endParaRPr lang="en-US"/>
          </a:p>
        </p:txBody>
      </p:sp>
      <p:pic>
        <p:nvPicPr>
          <p:cNvPr id="8" name="Picture 7">
            <a:extLst>
              <a:ext uri="{FF2B5EF4-FFF2-40B4-BE49-F238E27FC236}">
                <a16:creationId xmlns:a16="http://schemas.microsoft.com/office/drawing/2014/main" id="{6C398F09-7A6F-4609-8EC0-1E3AFC44222A}"/>
              </a:ext>
            </a:extLst>
          </p:cNvPr>
          <p:cNvPicPr preferRelativeResize="0">
            <a:picLocks/>
          </p:cNvPicPr>
          <p:nvPr/>
        </p:nvPicPr>
        <p:blipFill>
          <a:blip r:embed="rId3"/>
          <a:stretch>
            <a:fillRect/>
          </a:stretch>
        </p:blipFill>
        <p:spPr>
          <a:xfrm>
            <a:off x="8304504" y="896681"/>
            <a:ext cx="3840480" cy="2011680"/>
          </a:xfrm>
          <a:prstGeom prst="rect">
            <a:avLst/>
          </a:prstGeom>
          <a:ln>
            <a:solidFill>
              <a:schemeClr val="accent1"/>
            </a:solidFill>
          </a:ln>
        </p:spPr>
      </p:pic>
      <p:pic>
        <p:nvPicPr>
          <p:cNvPr id="9" name="Picture 8">
            <a:extLst>
              <a:ext uri="{FF2B5EF4-FFF2-40B4-BE49-F238E27FC236}">
                <a16:creationId xmlns:a16="http://schemas.microsoft.com/office/drawing/2014/main" id="{2C8BF57C-0FE7-4965-8BF0-9BF6DE53EEE9}"/>
              </a:ext>
            </a:extLst>
          </p:cNvPr>
          <p:cNvPicPr preferRelativeResize="0">
            <a:picLocks/>
          </p:cNvPicPr>
          <p:nvPr/>
        </p:nvPicPr>
        <p:blipFill>
          <a:blip r:embed="rId4"/>
          <a:stretch>
            <a:fillRect/>
          </a:stretch>
        </p:blipFill>
        <p:spPr>
          <a:xfrm>
            <a:off x="8304504" y="4779665"/>
            <a:ext cx="3840480" cy="2011458"/>
          </a:xfrm>
          <a:prstGeom prst="rect">
            <a:avLst/>
          </a:prstGeom>
          <a:ln>
            <a:solidFill>
              <a:schemeClr val="accent1"/>
            </a:solidFill>
          </a:ln>
        </p:spPr>
      </p:pic>
      <p:sp>
        <p:nvSpPr>
          <p:cNvPr id="11" name="TextBox 10">
            <a:extLst>
              <a:ext uri="{FF2B5EF4-FFF2-40B4-BE49-F238E27FC236}">
                <a16:creationId xmlns:a16="http://schemas.microsoft.com/office/drawing/2014/main" id="{7326099B-1677-462C-8C01-00F460AB7223}"/>
              </a:ext>
            </a:extLst>
          </p:cNvPr>
          <p:cNvSpPr txBox="1"/>
          <p:nvPr/>
        </p:nvSpPr>
        <p:spPr>
          <a:xfrm>
            <a:off x="8295360" y="4457894"/>
            <a:ext cx="3849624" cy="323165"/>
          </a:xfrm>
          <a:prstGeom prst="rect">
            <a:avLst/>
          </a:prstGeom>
          <a:solidFill>
            <a:schemeClr val="bg1">
              <a:lumMod val="95000"/>
            </a:schemeClr>
          </a:solidFill>
          <a:ln>
            <a:solidFill>
              <a:schemeClr val="accent1"/>
            </a:solidFill>
          </a:ln>
        </p:spPr>
        <p:txBody>
          <a:bodyPr wrap="square">
            <a:spAutoFit/>
          </a:bodyPr>
          <a:lstStyle/>
          <a:p>
            <a:pPr algn="ctr"/>
            <a:r>
              <a:rPr lang="en-US" altLang="en-US" sz="1500" dirty="0">
                <a:latin typeface="Helvetica Light" panose="020B0403020202020204"/>
              </a:rPr>
              <a:t>Training with Logical Constraints</a:t>
            </a:r>
            <a:endParaRPr lang="en-US" sz="1500" dirty="0">
              <a:latin typeface="Helvetica Light" panose="020B0403020202020204"/>
            </a:endParaRPr>
          </a:p>
        </p:txBody>
      </p:sp>
      <p:pic>
        <p:nvPicPr>
          <p:cNvPr id="14" name="Picture 13">
            <a:extLst>
              <a:ext uri="{FF2B5EF4-FFF2-40B4-BE49-F238E27FC236}">
                <a16:creationId xmlns:a16="http://schemas.microsoft.com/office/drawing/2014/main" id="{B95305ED-AD38-4A14-A656-F809000F4467}"/>
              </a:ext>
            </a:extLst>
          </p:cNvPr>
          <p:cNvPicPr>
            <a:picLocks noChangeAspect="1"/>
          </p:cNvPicPr>
          <p:nvPr/>
        </p:nvPicPr>
        <p:blipFill>
          <a:blip r:embed="rId5"/>
          <a:stretch>
            <a:fillRect/>
          </a:stretch>
        </p:blipFill>
        <p:spPr>
          <a:xfrm>
            <a:off x="5252262" y="4567542"/>
            <a:ext cx="2967659" cy="2223581"/>
          </a:xfrm>
          <a:prstGeom prst="rect">
            <a:avLst/>
          </a:prstGeom>
          <a:ln>
            <a:solidFill>
              <a:schemeClr val="accent1"/>
            </a:solidFill>
          </a:ln>
        </p:spPr>
      </p:pic>
      <p:sp>
        <p:nvSpPr>
          <p:cNvPr id="15" name="TextBox 14">
            <a:extLst>
              <a:ext uri="{FF2B5EF4-FFF2-40B4-BE49-F238E27FC236}">
                <a16:creationId xmlns:a16="http://schemas.microsoft.com/office/drawing/2014/main" id="{0A98C597-95A5-4434-88E2-72813F470687}"/>
              </a:ext>
            </a:extLst>
          </p:cNvPr>
          <p:cNvSpPr txBox="1"/>
          <p:nvPr/>
        </p:nvSpPr>
        <p:spPr>
          <a:xfrm>
            <a:off x="5248121" y="4222685"/>
            <a:ext cx="2971800" cy="323165"/>
          </a:xfrm>
          <a:prstGeom prst="rect">
            <a:avLst/>
          </a:prstGeom>
          <a:solidFill>
            <a:schemeClr val="bg1">
              <a:lumMod val="95000"/>
            </a:schemeClr>
          </a:solidFill>
          <a:ln>
            <a:solidFill>
              <a:schemeClr val="accent1"/>
            </a:solidFill>
          </a:ln>
        </p:spPr>
        <p:txBody>
          <a:bodyPr wrap="square">
            <a:spAutoFit/>
          </a:bodyPr>
          <a:lstStyle/>
          <a:p>
            <a:pPr algn="ctr"/>
            <a:r>
              <a:rPr lang="en-US" altLang="en-US" sz="1500" dirty="0">
                <a:latin typeface="Helvetica Light" panose="020B0403020202020204"/>
              </a:rPr>
              <a:t>Commonsense Reasoning</a:t>
            </a:r>
            <a:endParaRPr lang="en-US" sz="1500" dirty="0">
              <a:latin typeface="Helvetica Light" panose="020B0403020202020204"/>
            </a:endParaRPr>
          </a:p>
        </p:txBody>
      </p:sp>
      <p:pic>
        <p:nvPicPr>
          <p:cNvPr id="17" name="Picture 16">
            <a:extLst>
              <a:ext uri="{FF2B5EF4-FFF2-40B4-BE49-F238E27FC236}">
                <a16:creationId xmlns:a16="http://schemas.microsoft.com/office/drawing/2014/main" id="{FD0C586A-676F-45C2-8B37-447F18E021FD}"/>
              </a:ext>
            </a:extLst>
          </p:cNvPr>
          <p:cNvPicPr>
            <a:picLocks noChangeAspect="1"/>
          </p:cNvPicPr>
          <p:nvPr/>
        </p:nvPicPr>
        <p:blipFill>
          <a:blip r:embed="rId6"/>
          <a:stretch>
            <a:fillRect/>
          </a:stretch>
        </p:blipFill>
        <p:spPr>
          <a:xfrm>
            <a:off x="8757132" y="2945946"/>
            <a:ext cx="2926080" cy="1494696"/>
          </a:xfrm>
          <a:prstGeom prst="rect">
            <a:avLst/>
          </a:prstGeom>
          <a:ln>
            <a:solidFill>
              <a:schemeClr val="accent1"/>
            </a:solidFill>
          </a:ln>
        </p:spPr>
      </p:pic>
      <p:sp>
        <p:nvSpPr>
          <p:cNvPr id="18" name="TextBox 17">
            <a:extLst>
              <a:ext uri="{FF2B5EF4-FFF2-40B4-BE49-F238E27FC236}">
                <a16:creationId xmlns:a16="http://schemas.microsoft.com/office/drawing/2014/main" id="{83571995-5D27-4711-950D-2648079D518D}"/>
              </a:ext>
            </a:extLst>
          </p:cNvPr>
          <p:cNvSpPr txBox="1"/>
          <p:nvPr/>
        </p:nvSpPr>
        <p:spPr>
          <a:xfrm>
            <a:off x="7254814" y="2953133"/>
            <a:ext cx="1431985" cy="784830"/>
          </a:xfrm>
          <a:prstGeom prst="rect">
            <a:avLst/>
          </a:prstGeom>
          <a:solidFill>
            <a:schemeClr val="bg1">
              <a:lumMod val="95000"/>
            </a:schemeClr>
          </a:solidFill>
          <a:ln>
            <a:solidFill>
              <a:schemeClr val="accent1"/>
            </a:solidFill>
          </a:ln>
        </p:spPr>
        <p:txBody>
          <a:bodyPr wrap="square">
            <a:spAutoFit/>
          </a:bodyPr>
          <a:lstStyle/>
          <a:p>
            <a:pPr algn="ctr"/>
            <a:r>
              <a:rPr lang="en-US" altLang="en-US" sz="1500" dirty="0">
                <a:latin typeface="Helvetica Light" panose="020B0403020202020204"/>
              </a:rPr>
              <a:t>Understanding Compositional Instructions</a:t>
            </a:r>
            <a:endParaRPr lang="en-US" sz="1500" dirty="0">
              <a:latin typeface="Helvetica Light" panose="020B0403020202020204"/>
            </a:endParaRPr>
          </a:p>
        </p:txBody>
      </p:sp>
    </p:spTree>
    <p:extLst>
      <p:ext uri="{BB962C8B-B14F-4D97-AF65-F5344CB8AC3E}">
        <p14:creationId xmlns:p14="http://schemas.microsoft.com/office/powerpoint/2010/main" val="2267120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lide Number"/>
          <p:cNvSpPr txBox="1">
            <a:spLocks noGrp="1"/>
          </p:cNvSpPr>
          <p:nvPr>
            <p:ph type="sldNum" sz="quarter" idx="2"/>
          </p:nvPr>
        </p:nvSpPr>
        <p:spPr>
          <a:xfrm>
            <a:off x="123372" y="6509657"/>
            <a:ext cx="508000" cy="228600"/>
          </a:xfr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lang="en-US"/>
              <a:pPr/>
              <a:t>6</a:t>
            </a:fld>
            <a:endParaRPr lang="en-US"/>
          </a:p>
        </p:txBody>
      </p:sp>
      <p:sp>
        <p:nvSpPr>
          <p:cNvPr id="4" name="Text Placeholder 3">
            <a:extLst>
              <a:ext uri="{FF2B5EF4-FFF2-40B4-BE49-F238E27FC236}">
                <a16:creationId xmlns:a16="http://schemas.microsoft.com/office/drawing/2014/main" id="{8E515386-C327-406B-9226-3D68F7D02FD9}"/>
              </a:ext>
            </a:extLst>
          </p:cNvPr>
          <p:cNvSpPr>
            <a:spLocks noGrp="1"/>
          </p:cNvSpPr>
          <p:nvPr>
            <p:ph type="body" sz="half" idx="21"/>
          </p:nvPr>
        </p:nvSpPr>
        <p:spPr>
          <a:xfrm>
            <a:off x="844550" y="1625474"/>
            <a:ext cx="10502900" cy="941558"/>
          </a:xfrm>
          <a:solidFill>
            <a:schemeClr val="bg1">
              <a:lumMod val="95000"/>
            </a:schemeClr>
          </a:solidFill>
          <a:ln>
            <a:solidFill>
              <a:schemeClr val="accent1"/>
            </a:solidFill>
          </a:ln>
        </p:spPr>
        <p:txBody>
          <a:bodyPr/>
          <a:lstStyle/>
          <a:p>
            <a:pPr marL="0" indent="0" algn="ctr">
              <a:buNone/>
            </a:pPr>
            <a:r>
              <a:rPr lang="en-US" dirty="0"/>
              <a:t>The meaning of a complex expression is determined by the meaning of its constituents and the rules used to combine them</a:t>
            </a:r>
          </a:p>
        </p:txBody>
      </p:sp>
      <p:sp>
        <p:nvSpPr>
          <p:cNvPr id="5" name="Text Placeholder 4">
            <a:extLst>
              <a:ext uri="{FF2B5EF4-FFF2-40B4-BE49-F238E27FC236}">
                <a16:creationId xmlns:a16="http://schemas.microsoft.com/office/drawing/2014/main" id="{DFD34978-6231-4F84-BA2A-B05814E737FD}"/>
              </a:ext>
            </a:extLst>
          </p:cNvPr>
          <p:cNvSpPr>
            <a:spLocks noGrp="1"/>
          </p:cNvSpPr>
          <p:nvPr>
            <p:ph type="body" sz="quarter" idx="22"/>
          </p:nvPr>
        </p:nvSpPr>
        <p:spPr/>
        <p:txBody>
          <a:bodyPr/>
          <a:lstStyle/>
          <a:p>
            <a:endParaRPr lang="en-US"/>
          </a:p>
        </p:txBody>
      </p:sp>
      <p:sp>
        <p:nvSpPr>
          <p:cNvPr id="149" name="Principle of Compositionality"/>
          <p:cNvSpPr txBox="1">
            <a:spLocks noGrp="1"/>
          </p:cNvSpPr>
          <p:nvPr>
            <p:ph type="title"/>
          </p:nvPr>
        </p:nvSpPr>
        <p:spPr>
          <a:xfrm>
            <a:off x="457200" y="206829"/>
            <a:ext cx="9880600" cy="533400"/>
          </a:xfrm>
        </p:spPr>
        <p:txBody>
          <a:bodyPr/>
          <a:lstStyle/>
          <a:p>
            <a:r>
              <a:rPr lang="en-US"/>
              <a:t>Principle of Compositionality</a:t>
            </a:r>
          </a:p>
        </p:txBody>
      </p:sp>
      <p:sp>
        <p:nvSpPr>
          <p:cNvPr id="150" name="*Principle is often credited to Gottlob Frege"/>
          <p:cNvSpPr txBox="1"/>
          <p:nvPr/>
        </p:nvSpPr>
        <p:spPr>
          <a:xfrm>
            <a:off x="7801912" y="6387129"/>
            <a:ext cx="3801425" cy="348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normAutofit/>
          </a:bodyPr>
          <a:lstStyle>
            <a:lvl1pPr defTabSz="817244">
              <a:defRPr sz="3168" b="0">
                <a:solidFill>
                  <a:srgbClr val="5E5E5E"/>
                </a:solidFill>
                <a:latin typeface="+mj-lt"/>
                <a:ea typeface="+mj-ea"/>
                <a:cs typeface="+mj-cs"/>
                <a:sym typeface="Helvetica Neue Light"/>
              </a:defRPr>
            </a:lvl1pPr>
          </a:lstStyle>
          <a:p>
            <a:r>
              <a:rPr sz="1584"/>
              <a:t>*Principle is often credited to Gottlob Frege</a:t>
            </a:r>
          </a:p>
        </p:txBody>
      </p:sp>
      <p:grpSp>
        <p:nvGrpSpPr>
          <p:cNvPr id="172" name="Group"/>
          <p:cNvGrpSpPr/>
          <p:nvPr/>
        </p:nvGrpSpPr>
        <p:grpSpPr>
          <a:xfrm>
            <a:off x="6339407" y="3733979"/>
            <a:ext cx="4732114" cy="1142141"/>
            <a:chOff x="0" y="0"/>
            <a:chExt cx="9464227" cy="2284280"/>
          </a:xfrm>
        </p:grpSpPr>
        <p:sp>
          <p:nvSpPr>
            <p:cNvPr id="168" name="Circle"/>
            <p:cNvSpPr/>
            <p:nvPr/>
          </p:nvSpPr>
          <p:spPr>
            <a:xfrm>
              <a:off x="0" y="0"/>
              <a:ext cx="2287405" cy="2284280"/>
            </a:xfrm>
            <a:prstGeom prst="ellipse">
              <a:avLst/>
            </a:prstGeom>
            <a:noFill/>
            <a:ln w="177800" cap="flat">
              <a:solidFill>
                <a:schemeClr val="accent5">
                  <a:hueOff val="-82419"/>
                  <a:satOff val="-9513"/>
                  <a:lumOff val="-16343"/>
                </a:schemeClr>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69" name="Shape"/>
            <p:cNvSpPr/>
            <p:nvPr/>
          </p:nvSpPr>
          <p:spPr>
            <a:xfrm>
              <a:off x="316653" y="376329"/>
              <a:ext cx="1476299" cy="1430021"/>
            </a:xfrm>
            <a:custGeom>
              <a:avLst/>
              <a:gdLst/>
              <a:ahLst/>
              <a:cxnLst>
                <a:cxn ang="0">
                  <a:pos x="wd2" y="hd2"/>
                </a:cxn>
                <a:cxn ang="5400000">
                  <a:pos x="wd2" y="hd2"/>
                </a:cxn>
                <a:cxn ang="10800000">
                  <a:pos x="wd2" y="hd2"/>
                </a:cxn>
                <a:cxn ang="16200000">
                  <a:pos x="wd2" y="hd2"/>
                </a:cxn>
              </a:cxnLst>
              <a:rect l="0" t="0" r="r" b="b"/>
              <a:pathLst>
                <a:path w="21600" h="21600" extrusionOk="0">
                  <a:moveTo>
                    <a:pt x="12228" y="0"/>
                  </a:moveTo>
                  <a:cubicBezTo>
                    <a:pt x="7061" y="0"/>
                    <a:pt x="2855" y="4119"/>
                    <a:pt x="2855" y="9181"/>
                  </a:cubicBezTo>
                  <a:cubicBezTo>
                    <a:pt x="2855" y="9198"/>
                    <a:pt x="2856" y="9214"/>
                    <a:pt x="2857" y="9231"/>
                  </a:cubicBezTo>
                  <a:lnTo>
                    <a:pt x="2855" y="14548"/>
                  </a:lnTo>
                  <a:lnTo>
                    <a:pt x="0" y="14548"/>
                  </a:lnTo>
                  <a:lnTo>
                    <a:pt x="5299" y="21597"/>
                  </a:lnTo>
                  <a:lnTo>
                    <a:pt x="10598" y="14548"/>
                  </a:lnTo>
                  <a:lnTo>
                    <a:pt x="7729" y="14548"/>
                  </a:lnTo>
                  <a:lnTo>
                    <a:pt x="7729" y="9231"/>
                  </a:lnTo>
                  <a:lnTo>
                    <a:pt x="7729" y="9210"/>
                  </a:lnTo>
                  <a:cubicBezTo>
                    <a:pt x="7729" y="9201"/>
                    <a:pt x="7729" y="9191"/>
                    <a:pt x="7729" y="9181"/>
                  </a:cubicBezTo>
                  <a:cubicBezTo>
                    <a:pt x="7729" y="6751"/>
                    <a:pt x="9747" y="4773"/>
                    <a:pt x="12228" y="4773"/>
                  </a:cubicBezTo>
                  <a:lnTo>
                    <a:pt x="12230" y="4773"/>
                  </a:lnTo>
                  <a:cubicBezTo>
                    <a:pt x="14711" y="4774"/>
                    <a:pt x="16728" y="6751"/>
                    <a:pt x="16728" y="9181"/>
                  </a:cubicBezTo>
                  <a:cubicBezTo>
                    <a:pt x="16728" y="9191"/>
                    <a:pt x="16714" y="21600"/>
                    <a:pt x="16714" y="21600"/>
                  </a:cubicBezTo>
                  <a:lnTo>
                    <a:pt x="21591" y="21600"/>
                  </a:lnTo>
                  <a:cubicBezTo>
                    <a:pt x="21591" y="21600"/>
                    <a:pt x="21600" y="9202"/>
                    <a:pt x="21600" y="9181"/>
                  </a:cubicBezTo>
                  <a:cubicBezTo>
                    <a:pt x="21600" y="4144"/>
                    <a:pt x="17438" y="41"/>
                    <a:pt x="12306" y="0"/>
                  </a:cubicBezTo>
                  <a:lnTo>
                    <a:pt x="12230" y="0"/>
                  </a:lnTo>
                  <a:cubicBezTo>
                    <a:pt x="12230" y="0"/>
                    <a:pt x="12229" y="0"/>
                    <a:pt x="12228" y="0"/>
                  </a:cubicBezTo>
                  <a:close/>
                </a:path>
              </a:pathLst>
            </a:custGeom>
            <a:solidFill>
              <a:srgbClr val="21212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170" name="Line"/>
            <p:cNvSpPr/>
            <p:nvPr/>
          </p:nvSpPr>
          <p:spPr>
            <a:xfrm>
              <a:off x="183859" y="481634"/>
              <a:ext cx="1919685" cy="1321011"/>
            </a:xfrm>
            <a:prstGeom prst="line">
              <a:avLst/>
            </a:prstGeom>
            <a:noFill/>
            <a:ln w="177800" cap="flat">
              <a:solidFill>
                <a:srgbClr val="FF2600"/>
              </a:solidFill>
              <a:prstDash val="solid"/>
              <a:miter lim="400000"/>
            </a:ln>
            <a:effectLst/>
          </p:spPr>
          <p:txBody>
            <a:bodyPr wrap="square" lIns="25400" tIns="25400" rIns="25400" bIns="25400" numCol="1" anchor="ctr">
              <a:noAutofit/>
            </a:bodyPr>
            <a:lstStyle/>
            <a:p>
              <a:endParaRPr sz="900"/>
            </a:p>
          </p:txBody>
        </p:sp>
        <p:sp>
          <p:nvSpPr>
            <p:cNvPr id="171" name="“U-Turn is not allowed”"/>
            <p:cNvSpPr txBox="1"/>
            <p:nvPr/>
          </p:nvSpPr>
          <p:spPr>
            <a:xfrm>
              <a:off x="3125200" y="767679"/>
              <a:ext cx="6339027" cy="7489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p>
              <a:pPr>
                <a:defRPr sz="4200" b="0" i="1"/>
              </a:pPr>
              <a:r>
                <a:rPr sz="2100"/>
                <a:t>“U-Turn is </a:t>
              </a:r>
              <a:r>
                <a:rPr sz="2100">
                  <a:solidFill>
                    <a:srgbClr val="FF2600"/>
                  </a:solidFill>
                </a:rPr>
                <a:t>not</a:t>
              </a:r>
              <a:r>
                <a:rPr sz="2100"/>
                <a:t> allowed”</a:t>
              </a:r>
            </a:p>
          </p:txBody>
        </p:sp>
      </p:grpSp>
      <p:grpSp>
        <p:nvGrpSpPr>
          <p:cNvPr id="28" name="Group">
            <a:extLst>
              <a:ext uri="{FF2B5EF4-FFF2-40B4-BE49-F238E27FC236}">
                <a16:creationId xmlns:a16="http://schemas.microsoft.com/office/drawing/2014/main" id="{8D422AE0-FFB8-5042-A3D8-3E156358BBD4}"/>
              </a:ext>
            </a:extLst>
          </p:cNvPr>
          <p:cNvGrpSpPr/>
          <p:nvPr/>
        </p:nvGrpSpPr>
        <p:grpSpPr>
          <a:xfrm>
            <a:off x="1120480" y="3733979"/>
            <a:ext cx="4036311" cy="1142141"/>
            <a:chOff x="0" y="0"/>
            <a:chExt cx="8072621" cy="2284280"/>
          </a:xfrm>
        </p:grpSpPr>
        <p:grpSp>
          <p:nvGrpSpPr>
            <p:cNvPr id="29" name="Group">
              <a:extLst>
                <a:ext uri="{FF2B5EF4-FFF2-40B4-BE49-F238E27FC236}">
                  <a16:creationId xmlns:a16="http://schemas.microsoft.com/office/drawing/2014/main" id="{82D59698-A68E-8B4B-9A15-CDF73876743A}"/>
                </a:ext>
              </a:extLst>
            </p:cNvPr>
            <p:cNvGrpSpPr/>
            <p:nvPr/>
          </p:nvGrpSpPr>
          <p:grpSpPr>
            <a:xfrm>
              <a:off x="0" y="0"/>
              <a:ext cx="2287405" cy="2284280"/>
              <a:chOff x="0" y="0"/>
              <a:chExt cx="2287404" cy="2284279"/>
            </a:xfrm>
          </p:grpSpPr>
          <p:sp>
            <p:nvSpPr>
              <p:cNvPr id="31" name="Circle">
                <a:extLst>
                  <a:ext uri="{FF2B5EF4-FFF2-40B4-BE49-F238E27FC236}">
                    <a16:creationId xmlns:a16="http://schemas.microsoft.com/office/drawing/2014/main" id="{42D7728F-CB52-EE4B-9D1C-4553A49C39EC}"/>
                  </a:ext>
                </a:extLst>
              </p:cNvPr>
              <p:cNvSpPr/>
              <p:nvPr/>
            </p:nvSpPr>
            <p:spPr>
              <a:xfrm>
                <a:off x="0" y="0"/>
                <a:ext cx="2287405" cy="2284280"/>
              </a:xfrm>
              <a:prstGeom prst="ellipse">
                <a:avLst/>
              </a:prstGeom>
              <a:noFill/>
              <a:ln w="1016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32" name="Shape">
                <a:extLst>
                  <a:ext uri="{FF2B5EF4-FFF2-40B4-BE49-F238E27FC236}">
                    <a16:creationId xmlns:a16="http://schemas.microsoft.com/office/drawing/2014/main" id="{86F9AF1C-EE17-2B45-9B4A-9728FFBAC513}"/>
                  </a:ext>
                </a:extLst>
              </p:cNvPr>
              <p:cNvSpPr/>
              <p:nvPr/>
            </p:nvSpPr>
            <p:spPr>
              <a:xfrm>
                <a:off x="316653" y="376329"/>
                <a:ext cx="1476299" cy="1430021"/>
              </a:xfrm>
              <a:custGeom>
                <a:avLst/>
                <a:gdLst/>
                <a:ahLst/>
                <a:cxnLst>
                  <a:cxn ang="0">
                    <a:pos x="wd2" y="hd2"/>
                  </a:cxn>
                  <a:cxn ang="5400000">
                    <a:pos x="wd2" y="hd2"/>
                  </a:cxn>
                  <a:cxn ang="10800000">
                    <a:pos x="wd2" y="hd2"/>
                  </a:cxn>
                  <a:cxn ang="16200000">
                    <a:pos x="wd2" y="hd2"/>
                  </a:cxn>
                </a:cxnLst>
                <a:rect l="0" t="0" r="r" b="b"/>
                <a:pathLst>
                  <a:path w="21600" h="21600" extrusionOk="0">
                    <a:moveTo>
                      <a:pt x="12228" y="0"/>
                    </a:moveTo>
                    <a:cubicBezTo>
                      <a:pt x="7061" y="0"/>
                      <a:pt x="2855" y="4119"/>
                      <a:pt x="2855" y="9181"/>
                    </a:cubicBezTo>
                    <a:cubicBezTo>
                      <a:pt x="2855" y="9198"/>
                      <a:pt x="2856" y="9214"/>
                      <a:pt x="2857" y="9231"/>
                    </a:cubicBezTo>
                    <a:lnTo>
                      <a:pt x="2855" y="14548"/>
                    </a:lnTo>
                    <a:lnTo>
                      <a:pt x="0" y="14548"/>
                    </a:lnTo>
                    <a:lnTo>
                      <a:pt x="5299" y="21597"/>
                    </a:lnTo>
                    <a:lnTo>
                      <a:pt x="10598" y="14548"/>
                    </a:lnTo>
                    <a:lnTo>
                      <a:pt x="7729" y="14548"/>
                    </a:lnTo>
                    <a:lnTo>
                      <a:pt x="7729" y="9231"/>
                    </a:lnTo>
                    <a:lnTo>
                      <a:pt x="7729" y="9210"/>
                    </a:lnTo>
                    <a:cubicBezTo>
                      <a:pt x="7729" y="9201"/>
                      <a:pt x="7729" y="9191"/>
                      <a:pt x="7729" y="9181"/>
                    </a:cubicBezTo>
                    <a:cubicBezTo>
                      <a:pt x="7729" y="6751"/>
                      <a:pt x="9747" y="4773"/>
                      <a:pt x="12228" y="4773"/>
                    </a:cubicBezTo>
                    <a:lnTo>
                      <a:pt x="12230" y="4773"/>
                    </a:lnTo>
                    <a:cubicBezTo>
                      <a:pt x="14711" y="4774"/>
                      <a:pt x="16728" y="6751"/>
                      <a:pt x="16728" y="9181"/>
                    </a:cubicBezTo>
                    <a:cubicBezTo>
                      <a:pt x="16728" y="9191"/>
                      <a:pt x="16714" y="21600"/>
                      <a:pt x="16714" y="21600"/>
                    </a:cubicBezTo>
                    <a:lnTo>
                      <a:pt x="21591" y="21600"/>
                    </a:lnTo>
                    <a:cubicBezTo>
                      <a:pt x="21591" y="21600"/>
                      <a:pt x="21600" y="9202"/>
                      <a:pt x="21600" y="9181"/>
                    </a:cubicBezTo>
                    <a:cubicBezTo>
                      <a:pt x="21600" y="4144"/>
                      <a:pt x="17438" y="41"/>
                      <a:pt x="12306" y="0"/>
                    </a:cubicBezTo>
                    <a:lnTo>
                      <a:pt x="12230" y="0"/>
                    </a:lnTo>
                    <a:cubicBezTo>
                      <a:pt x="12230" y="0"/>
                      <a:pt x="12229" y="0"/>
                      <a:pt x="12228" y="0"/>
                    </a:cubicBezTo>
                    <a:close/>
                  </a:path>
                </a:pathLst>
              </a:custGeom>
              <a:solidFill>
                <a:srgbClr val="21212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grpSp>
        <p:sp>
          <p:nvSpPr>
            <p:cNvPr id="30" name="“U-Turn is allowed”">
              <a:extLst>
                <a:ext uri="{FF2B5EF4-FFF2-40B4-BE49-F238E27FC236}">
                  <a16:creationId xmlns:a16="http://schemas.microsoft.com/office/drawing/2014/main" id="{0B1DDD54-6218-B046-A8A6-31BCE5CC71BC}"/>
                </a:ext>
              </a:extLst>
            </p:cNvPr>
            <p:cNvSpPr txBox="1"/>
            <p:nvPr/>
          </p:nvSpPr>
          <p:spPr>
            <a:xfrm>
              <a:off x="3125200" y="736293"/>
              <a:ext cx="4947421" cy="7489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defRPr sz="4200" b="0" i="1"/>
              </a:lvl1pPr>
            </a:lstStyle>
            <a:p>
              <a:r>
                <a:rPr sz="2100" dirty="0"/>
                <a:t>“U-Turn is allowed”</a:t>
              </a:r>
            </a:p>
          </p:txBody>
        </p:sp>
      </p:grpSp>
      <p:grpSp>
        <p:nvGrpSpPr>
          <p:cNvPr id="33" name="Group">
            <a:extLst>
              <a:ext uri="{FF2B5EF4-FFF2-40B4-BE49-F238E27FC236}">
                <a16:creationId xmlns:a16="http://schemas.microsoft.com/office/drawing/2014/main" id="{A6D5F1DB-5697-464A-AFCF-0B4DDEEDEE10}"/>
              </a:ext>
            </a:extLst>
          </p:cNvPr>
          <p:cNvGrpSpPr/>
          <p:nvPr/>
        </p:nvGrpSpPr>
        <p:grpSpPr>
          <a:xfrm>
            <a:off x="1120480" y="5169473"/>
            <a:ext cx="4365921" cy="1142141"/>
            <a:chOff x="0" y="0"/>
            <a:chExt cx="8731840" cy="2284280"/>
          </a:xfrm>
        </p:grpSpPr>
        <p:grpSp>
          <p:nvGrpSpPr>
            <p:cNvPr id="34" name="Group">
              <a:extLst>
                <a:ext uri="{FF2B5EF4-FFF2-40B4-BE49-F238E27FC236}">
                  <a16:creationId xmlns:a16="http://schemas.microsoft.com/office/drawing/2014/main" id="{09288740-D9A5-6341-B616-15322F43BEF5}"/>
                </a:ext>
              </a:extLst>
            </p:cNvPr>
            <p:cNvGrpSpPr/>
            <p:nvPr/>
          </p:nvGrpSpPr>
          <p:grpSpPr>
            <a:xfrm>
              <a:off x="0" y="0"/>
              <a:ext cx="2287405" cy="2284280"/>
              <a:chOff x="0" y="0"/>
              <a:chExt cx="2287404" cy="2284279"/>
            </a:xfrm>
          </p:grpSpPr>
          <p:sp>
            <p:nvSpPr>
              <p:cNvPr id="36" name="Circle">
                <a:extLst>
                  <a:ext uri="{FF2B5EF4-FFF2-40B4-BE49-F238E27FC236}">
                    <a16:creationId xmlns:a16="http://schemas.microsoft.com/office/drawing/2014/main" id="{119705F2-2273-CA46-9780-A7735A164073}"/>
                  </a:ext>
                </a:extLst>
              </p:cNvPr>
              <p:cNvSpPr/>
              <p:nvPr/>
            </p:nvSpPr>
            <p:spPr>
              <a:xfrm>
                <a:off x="0" y="0"/>
                <a:ext cx="2287405" cy="2284280"/>
              </a:xfrm>
              <a:prstGeom prst="ellipse">
                <a:avLst/>
              </a:prstGeom>
              <a:noFill/>
              <a:ln w="101600" cap="flat">
                <a:solidFill>
                  <a:srgbClr val="0000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37" name="Swimming">
                <a:extLst>
                  <a:ext uri="{FF2B5EF4-FFF2-40B4-BE49-F238E27FC236}">
                    <a16:creationId xmlns:a16="http://schemas.microsoft.com/office/drawing/2014/main" id="{EBFBAA86-B0B4-0947-A38A-1659F7D9D0B7}"/>
                  </a:ext>
                </a:extLst>
              </p:cNvPr>
              <p:cNvSpPr/>
              <p:nvPr/>
            </p:nvSpPr>
            <p:spPr>
              <a:xfrm>
                <a:off x="351138" y="470805"/>
                <a:ext cx="1585128" cy="1342670"/>
              </a:xfrm>
              <a:custGeom>
                <a:avLst/>
                <a:gdLst/>
                <a:ahLst/>
                <a:cxnLst>
                  <a:cxn ang="0">
                    <a:pos x="wd2" y="hd2"/>
                  </a:cxn>
                  <a:cxn ang="5400000">
                    <a:pos x="wd2" y="hd2"/>
                  </a:cxn>
                  <a:cxn ang="10800000">
                    <a:pos x="wd2" y="hd2"/>
                  </a:cxn>
                  <a:cxn ang="16200000">
                    <a:pos x="wd2" y="hd2"/>
                  </a:cxn>
                </a:cxnLst>
                <a:rect l="0" t="0" r="r" b="b"/>
                <a:pathLst>
                  <a:path w="21339" h="21588" extrusionOk="0">
                    <a:moveTo>
                      <a:pt x="17616" y="0"/>
                    </a:moveTo>
                    <a:cubicBezTo>
                      <a:pt x="17514" y="2"/>
                      <a:pt x="17410" y="15"/>
                      <a:pt x="17306" y="42"/>
                    </a:cubicBezTo>
                    <a:lnTo>
                      <a:pt x="9964" y="1967"/>
                    </a:lnTo>
                    <a:cubicBezTo>
                      <a:pt x="9504" y="2088"/>
                      <a:pt x="9114" y="2453"/>
                      <a:pt x="8907" y="2959"/>
                    </a:cubicBezTo>
                    <a:cubicBezTo>
                      <a:pt x="8701" y="3465"/>
                      <a:pt x="8699" y="4056"/>
                      <a:pt x="8902" y="4564"/>
                    </a:cubicBezTo>
                    <a:lnTo>
                      <a:pt x="10739" y="9139"/>
                    </a:lnTo>
                    <a:lnTo>
                      <a:pt x="3936" y="13586"/>
                    </a:lnTo>
                    <a:cubicBezTo>
                      <a:pt x="4095" y="13683"/>
                      <a:pt x="4231" y="13793"/>
                      <a:pt x="4354" y="13892"/>
                    </a:cubicBezTo>
                    <a:cubicBezTo>
                      <a:pt x="4628" y="14112"/>
                      <a:pt x="4808" y="14257"/>
                      <a:pt x="5230" y="14257"/>
                    </a:cubicBezTo>
                    <a:cubicBezTo>
                      <a:pt x="5652" y="14257"/>
                      <a:pt x="5833" y="14112"/>
                      <a:pt x="6107" y="13892"/>
                    </a:cubicBezTo>
                    <a:cubicBezTo>
                      <a:pt x="6448" y="13617"/>
                      <a:pt x="6873" y="13275"/>
                      <a:pt x="7672" y="13275"/>
                    </a:cubicBezTo>
                    <a:cubicBezTo>
                      <a:pt x="8471" y="13275"/>
                      <a:pt x="8897" y="13617"/>
                      <a:pt x="9239" y="13892"/>
                    </a:cubicBezTo>
                    <a:cubicBezTo>
                      <a:pt x="9513" y="14112"/>
                      <a:pt x="9692" y="14257"/>
                      <a:pt x="10114" y="14257"/>
                    </a:cubicBezTo>
                    <a:cubicBezTo>
                      <a:pt x="10537" y="14257"/>
                      <a:pt x="10718" y="14112"/>
                      <a:pt x="10991" y="13892"/>
                    </a:cubicBezTo>
                    <a:cubicBezTo>
                      <a:pt x="11333" y="13617"/>
                      <a:pt x="11759" y="13275"/>
                      <a:pt x="12558" y="13275"/>
                    </a:cubicBezTo>
                    <a:cubicBezTo>
                      <a:pt x="13358" y="13275"/>
                      <a:pt x="13784" y="13617"/>
                      <a:pt x="14125" y="13892"/>
                    </a:cubicBezTo>
                    <a:cubicBezTo>
                      <a:pt x="14399" y="14112"/>
                      <a:pt x="14579" y="14257"/>
                      <a:pt x="15001" y="14257"/>
                    </a:cubicBezTo>
                    <a:cubicBezTo>
                      <a:pt x="15423" y="14257"/>
                      <a:pt x="15605" y="14112"/>
                      <a:pt x="15879" y="13892"/>
                    </a:cubicBezTo>
                    <a:cubicBezTo>
                      <a:pt x="15965" y="13823"/>
                      <a:pt x="16056" y="13748"/>
                      <a:pt x="16158" y="13677"/>
                    </a:cubicBezTo>
                    <a:lnTo>
                      <a:pt x="15149" y="11624"/>
                    </a:lnTo>
                    <a:cubicBezTo>
                      <a:pt x="15130" y="11561"/>
                      <a:pt x="15109" y="11497"/>
                      <a:pt x="15084" y="11435"/>
                    </a:cubicBezTo>
                    <a:lnTo>
                      <a:pt x="12528" y="5070"/>
                    </a:lnTo>
                    <a:lnTo>
                      <a:pt x="17968" y="3644"/>
                    </a:lnTo>
                    <a:cubicBezTo>
                      <a:pt x="18801" y="3426"/>
                      <a:pt x="19328" y="2442"/>
                      <a:pt x="19145" y="1448"/>
                    </a:cubicBezTo>
                    <a:cubicBezTo>
                      <a:pt x="18985" y="578"/>
                      <a:pt x="18334" y="-12"/>
                      <a:pt x="17616" y="0"/>
                    </a:cubicBezTo>
                    <a:close/>
                    <a:moveTo>
                      <a:pt x="18665" y="5842"/>
                    </a:moveTo>
                    <a:cubicBezTo>
                      <a:pt x="17980" y="5842"/>
                      <a:pt x="17295" y="6154"/>
                      <a:pt x="16773" y="6778"/>
                    </a:cubicBezTo>
                    <a:cubicBezTo>
                      <a:pt x="15728" y="8026"/>
                      <a:pt x="15728" y="10048"/>
                      <a:pt x="16773" y="11296"/>
                    </a:cubicBezTo>
                    <a:cubicBezTo>
                      <a:pt x="17817" y="12543"/>
                      <a:pt x="19511" y="12543"/>
                      <a:pt x="20555" y="11296"/>
                    </a:cubicBezTo>
                    <a:cubicBezTo>
                      <a:pt x="21600" y="10048"/>
                      <a:pt x="21600" y="8026"/>
                      <a:pt x="20555" y="6778"/>
                    </a:cubicBezTo>
                    <a:cubicBezTo>
                      <a:pt x="20033" y="6154"/>
                      <a:pt x="19349" y="5842"/>
                      <a:pt x="18665" y="5842"/>
                    </a:cubicBezTo>
                    <a:close/>
                    <a:moveTo>
                      <a:pt x="3061" y="15417"/>
                    </a:moveTo>
                    <a:cubicBezTo>
                      <a:pt x="2262" y="15417"/>
                      <a:pt x="1836" y="15762"/>
                      <a:pt x="1494" y="16037"/>
                    </a:cubicBezTo>
                    <a:cubicBezTo>
                      <a:pt x="1220" y="16257"/>
                      <a:pt x="1039" y="16401"/>
                      <a:pt x="617" y="16401"/>
                    </a:cubicBezTo>
                    <a:cubicBezTo>
                      <a:pt x="276" y="16401"/>
                      <a:pt x="0" y="16731"/>
                      <a:pt x="0" y="17138"/>
                    </a:cubicBezTo>
                    <a:cubicBezTo>
                      <a:pt x="0" y="17545"/>
                      <a:pt x="276" y="17877"/>
                      <a:pt x="617" y="17877"/>
                    </a:cubicBezTo>
                    <a:cubicBezTo>
                      <a:pt x="1416" y="17877"/>
                      <a:pt x="1842" y="17534"/>
                      <a:pt x="2184" y="17259"/>
                    </a:cubicBezTo>
                    <a:cubicBezTo>
                      <a:pt x="2457" y="17039"/>
                      <a:pt x="2639" y="16893"/>
                      <a:pt x="3061" y="16893"/>
                    </a:cubicBezTo>
                    <a:cubicBezTo>
                      <a:pt x="3483" y="16893"/>
                      <a:pt x="3663" y="17039"/>
                      <a:pt x="3936" y="17259"/>
                    </a:cubicBezTo>
                    <a:cubicBezTo>
                      <a:pt x="4278" y="17534"/>
                      <a:pt x="4704" y="17877"/>
                      <a:pt x="5503" y="17877"/>
                    </a:cubicBezTo>
                    <a:cubicBezTo>
                      <a:pt x="6302" y="17877"/>
                      <a:pt x="6727" y="17534"/>
                      <a:pt x="7069" y="17259"/>
                    </a:cubicBezTo>
                    <a:cubicBezTo>
                      <a:pt x="7342" y="17039"/>
                      <a:pt x="7523" y="16893"/>
                      <a:pt x="7945" y="16893"/>
                    </a:cubicBezTo>
                    <a:cubicBezTo>
                      <a:pt x="8367" y="16893"/>
                      <a:pt x="8547" y="17039"/>
                      <a:pt x="8821" y="17259"/>
                    </a:cubicBezTo>
                    <a:cubicBezTo>
                      <a:pt x="9162" y="17534"/>
                      <a:pt x="9588" y="17877"/>
                      <a:pt x="10388" y="17877"/>
                    </a:cubicBezTo>
                    <a:cubicBezTo>
                      <a:pt x="11187" y="17877"/>
                      <a:pt x="11613" y="17534"/>
                      <a:pt x="11955" y="17259"/>
                    </a:cubicBezTo>
                    <a:cubicBezTo>
                      <a:pt x="12229" y="17039"/>
                      <a:pt x="12409" y="16893"/>
                      <a:pt x="12832" y="16893"/>
                    </a:cubicBezTo>
                    <a:cubicBezTo>
                      <a:pt x="13254" y="16893"/>
                      <a:pt x="13435" y="17039"/>
                      <a:pt x="13709" y="17259"/>
                    </a:cubicBezTo>
                    <a:cubicBezTo>
                      <a:pt x="14050" y="17534"/>
                      <a:pt x="14475" y="17877"/>
                      <a:pt x="15274" y="17877"/>
                    </a:cubicBezTo>
                    <a:cubicBezTo>
                      <a:pt x="16074" y="17877"/>
                      <a:pt x="16499" y="17534"/>
                      <a:pt x="16841" y="17259"/>
                    </a:cubicBezTo>
                    <a:cubicBezTo>
                      <a:pt x="17115" y="17039"/>
                      <a:pt x="17295" y="16893"/>
                      <a:pt x="17718" y="16893"/>
                    </a:cubicBezTo>
                    <a:cubicBezTo>
                      <a:pt x="18141" y="16893"/>
                      <a:pt x="18323" y="17039"/>
                      <a:pt x="18597" y="17259"/>
                    </a:cubicBezTo>
                    <a:cubicBezTo>
                      <a:pt x="18939" y="17534"/>
                      <a:pt x="19364" y="17877"/>
                      <a:pt x="20164" y="17877"/>
                    </a:cubicBezTo>
                    <a:cubicBezTo>
                      <a:pt x="20505" y="17877"/>
                      <a:pt x="20780" y="17545"/>
                      <a:pt x="20780" y="17138"/>
                    </a:cubicBezTo>
                    <a:cubicBezTo>
                      <a:pt x="20780" y="16731"/>
                      <a:pt x="20505" y="16401"/>
                      <a:pt x="20164" y="16401"/>
                    </a:cubicBezTo>
                    <a:cubicBezTo>
                      <a:pt x="19741" y="16401"/>
                      <a:pt x="19559" y="16255"/>
                      <a:pt x="19285" y="16035"/>
                    </a:cubicBezTo>
                    <a:cubicBezTo>
                      <a:pt x="18943" y="15760"/>
                      <a:pt x="18518" y="15417"/>
                      <a:pt x="17718" y="15417"/>
                    </a:cubicBezTo>
                    <a:cubicBezTo>
                      <a:pt x="16918" y="15417"/>
                      <a:pt x="16493" y="15760"/>
                      <a:pt x="16151" y="16035"/>
                    </a:cubicBezTo>
                    <a:cubicBezTo>
                      <a:pt x="15877" y="16255"/>
                      <a:pt x="15697" y="16401"/>
                      <a:pt x="15274" y="16401"/>
                    </a:cubicBezTo>
                    <a:cubicBezTo>
                      <a:pt x="14852" y="16401"/>
                      <a:pt x="14672" y="16257"/>
                      <a:pt x="14399" y="16037"/>
                    </a:cubicBezTo>
                    <a:cubicBezTo>
                      <a:pt x="14057" y="15762"/>
                      <a:pt x="13631" y="15417"/>
                      <a:pt x="12832" y="15417"/>
                    </a:cubicBezTo>
                    <a:cubicBezTo>
                      <a:pt x="12032" y="15417"/>
                      <a:pt x="11606" y="15762"/>
                      <a:pt x="11265" y="16037"/>
                    </a:cubicBezTo>
                    <a:cubicBezTo>
                      <a:pt x="10991" y="16257"/>
                      <a:pt x="10810" y="16401"/>
                      <a:pt x="10388" y="16401"/>
                    </a:cubicBezTo>
                    <a:cubicBezTo>
                      <a:pt x="9966" y="16401"/>
                      <a:pt x="9784" y="16257"/>
                      <a:pt x="9511" y="16037"/>
                    </a:cubicBezTo>
                    <a:cubicBezTo>
                      <a:pt x="9169" y="15762"/>
                      <a:pt x="8745" y="15417"/>
                      <a:pt x="7945" y="15417"/>
                    </a:cubicBezTo>
                    <a:cubicBezTo>
                      <a:pt x="7146" y="15417"/>
                      <a:pt x="6720" y="15762"/>
                      <a:pt x="6378" y="16037"/>
                    </a:cubicBezTo>
                    <a:cubicBezTo>
                      <a:pt x="6105" y="16257"/>
                      <a:pt x="5925" y="16401"/>
                      <a:pt x="5503" y="16401"/>
                    </a:cubicBezTo>
                    <a:cubicBezTo>
                      <a:pt x="5081" y="16401"/>
                      <a:pt x="4900" y="16257"/>
                      <a:pt x="4626" y="16037"/>
                    </a:cubicBezTo>
                    <a:cubicBezTo>
                      <a:pt x="4284" y="15762"/>
                      <a:pt x="3860" y="15417"/>
                      <a:pt x="3061" y="15417"/>
                    </a:cubicBezTo>
                    <a:close/>
                    <a:moveTo>
                      <a:pt x="3266" y="19131"/>
                    </a:moveTo>
                    <a:cubicBezTo>
                      <a:pt x="2467" y="19131"/>
                      <a:pt x="2041" y="19473"/>
                      <a:pt x="1699" y="19748"/>
                    </a:cubicBezTo>
                    <a:cubicBezTo>
                      <a:pt x="1425" y="19968"/>
                      <a:pt x="1246" y="20115"/>
                      <a:pt x="824" y="20115"/>
                    </a:cubicBezTo>
                    <a:cubicBezTo>
                      <a:pt x="483" y="20115"/>
                      <a:pt x="205" y="20444"/>
                      <a:pt x="205" y="20851"/>
                    </a:cubicBezTo>
                    <a:cubicBezTo>
                      <a:pt x="205" y="21258"/>
                      <a:pt x="483" y="21588"/>
                      <a:pt x="824" y="21588"/>
                    </a:cubicBezTo>
                    <a:cubicBezTo>
                      <a:pt x="1623" y="21588"/>
                      <a:pt x="2047" y="21246"/>
                      <a:pt x="2389" y="20971"/>
                    </a:cubicBezTo>
                    <a:cubicBezTo>
                      <a:pt x="2662" y="20751"/>
                      <a:pt x="2844" y="20606"/>
                      <a:pt x="3266" y="20606"/>
                    </a:cubicBezTo>
                    <a:cubicBezTo>
                      <a:pt x="3688" y="20606"/>
                      <a:pt x="3869" y="20751"/>
                      <a:pt x="4143" y="20971"/>
                    </a:cubicBezTo>
                    <a:cubicBezTo>
                      <a:pt x="4485" y="21246"/>
                      <a:pt x="4909" y="21588"/>
                      <a:pt x="5708" y="21588"/>
                    </a:cubicBezTo>
                    <a:cubicBezTo>
                      <a:pt x="6507" y="21588"/>
                      <a:pt x="6933" y="21246"/>
                      <a:pt x="7275" y="20971"/>
                    </a:cubicBezTo>
                    <a:cubicBezTo>
                      <a:pt x="7549" y="20751"/>
                      <a:pt x="7728" y="20606"/>
                      <a:pt x="8150" y="20606"/>
                    </a:cubicBezTo>
                    <a:cubicBezTo>
                      <a:pt x="8572" y="20606"/>
                      <a:pt x="8754" y="20751"/>
                      <a:pt x="9027" y="20971"/>
                    </a:cubicBezTo>
                    <a:cubicBezTo>
                      <a:pt x="9369" y="21246"/>
                      <a:pt x="9795" y="21588"/>
                      <a:pt x="10594" y="21588"/>
                    </a:cubicBezTo>
                    <a:cubicBezTo>
                      <a:pt x="11394" y="21588"/>
                      <a:pt x="11818" y="21246"/>
                      <a:pt x="12160" y="20971"/>
                    </a:cubicBezTo>
                    <a:cubicBezTo>
                      <a:pt x="12434" y="20751"/>
                      <a:pt x="12614" y="20606"/>
                      <a:pt x="13037" y="20606"/>
                    </a:cubicBezTo>
                    <a:cubicBezTo>
                      <a:pt x="13459" y="20606"/>
                      <a:pt x="13640" y="20751"/>
                      <a:pt x="13914" y="20971"/>
                    </a:cubicBezTo>
                    <a:cubicBezTo>
                      <a:pt x="14255" y="21246"/>
                      <a:pt x="14682" y="21588"/>
                      <a:pt x="15481" y="21588"/>
                    </a:cubicBezTo>
                    <a:cubicBezTo>
                      <a:pt x="16280" y="21588"/>
                      <a:pt x="16706" y="21246"/>
                      <a:pt x="17048" y="20971"/>
                    </a:cubicBezTo>
                    <a:cubicBezTo>
                      <a:pt x="17322" y="20751"/>
                      <a:pt x="17502" y="20606"/>
                      <a:pt x="17925" y="20606"/>
                    </a:cubicBezTo>
                    <a:cubicBezTo>
                      <a:pt x="18347" y="20606"/>
                      <a:pt x="18528" y="20751"/>
                      <a:pt x="18802" y="20971"/>
                    </a:cubicBezTo>
                    <a:cubicBezTo>
                      <a:pt x="19144" y="21246"/>
                      <a:pt x="19569" y="21588"/>
                      <a:pt x="20369" y="21588"/>
                    </a:cubicBezTo>
                    <a:cubicBezTo>
                      <a:pt x="20710" y="21588"/>
                      <a:pt x="20987" y="21258"/>
                      <a:pt x="20987" y="20851"/>
                    </a:cubicBezTo>
                    <a:cubicBezTo>
                      <a:pt x="20987" y="20444"/>
                      <a:pt x="20710" y="20115"/>
                      <a:pt x="20369" y="20115"/>
                    </a:cubicBezTo>
                    <a:cubicBezTo>
                      <a:pt x="19946" y="20115"/>
                      <a:pt x="19766" y="19968"/>
                      <a:pt x="19492" y="19748"/>
                    </a:cubicBezTo>
                    <a:cubicBezTo>
                      <a:pt x="19150" y="19473"/>
                      <a:pt x="18724" y="19131"/>
                      <a:pt x="17925" y="19131"/>
                    </a:cubicBezTo>
                    <a:cubicBezTo>
                      <a:pt x="17125" y="19131"/>
                      <a:pt x="16700" y="19473"/>
                      <a:pt x="16358" y="19748"/>
                    </a:cubicBezTo>
                    <a:cubicBezTo>
                      <a:pt x="16084" y="19968"/>
                      <a:pt x="15904" y="20115"/>
                      <a:pt x="15481" y="20115"/>
                    </a:cubicBezTo>
                    <a:cubicBezTo>
                      <a:pt x="15059" y="20115"/>
                      <a:pt x="14877" y="19968"/>
                      <a:pt x="14604" y="19748"/>
                    </a:cubicBezTo>
                    <a:cubicBezTo>
                      <a:pt x="14262" y="19473"/>
                      <a:pt x="13836" y="19131"/>
                      <a:pt x="13037" y="19131"/>
                    </a:cubicBezTo>
                    <a:cubicBezTo>
                      <a:pt x="12237" y="19131"/>
                      <a:pt x="11813" y="19473"/>
                      <a:pt x="11471" y="19748"/>
                    </a:cubicBezTo>
                    <a:cubicBezTo>
                      <a:pt x="11198" y="19968"/>
                      <a:pt x="11017" y="20115"/>
                      <a:pt x="10594" y="20115"/>
                    </a:cubicBezTo>
                    <a:cubicBezTo>
                      <a:pt x="10172" y="20115"/>
                      <a:pt x="9991" y="19968"/>
                      <a:pt x="9718" y="19748"/>
                    </a:cubicBezTo>
                    <a:cubicBezTo>
                      <a:pt x="9376" y="19473"/>
                      <a:pt x="8950" y="19131"/>
                      <a:pt x="8150" y="19131"/>
                    </a:cubicBezTo>
                    <a:cubicBezTo>
                      <a:pt x="7351" y="19131"/>
                      <a:pt x="6927" y="19473"/>
                      <a:pt x="6585" y="19748"/>
                    </a:cubicBezTo>
                    <a:cubicBezTo>
                      <a:pt x="6312" y="19968"/>
                      <a:pt x="6130" y="20115"/>
                      <a:pt x="5708" y="20115"/>
                    </a:cubicBezTo>
                    <a:cubicBezTo>
                      <a:pt x="5286" y="20115"/>
                      <a:pt x="5106" y="19968"/>
                      <a:pt x="4833" y="19748"/>
                    </a:cubicBezTo>
                    <a:cubicBezTo>
                      <a:pt x="4491" y="19473"/>
                      <a:pt x="4065" y="19131"/>
                      <a:pt x="3266" y="19131"/>
                    </a:cubicBezTo>
                    <a:close/>
                  </a:path>
                </a:pathLst>
              </a:cu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grpSp>
        <p:sp>
          <p:nvSpPr>
            <p:cNvPr id="35" name="“Swimming is allowed”">
              <a:extLst>
                <a:ext uri="{FF2B5EF4-FFF2-40B4-BE49-F238E27FC236}">
                  <a16:creationId xmlns:a16="http://schemas.microsoft.com/office/drawing/2014/main" id="{CFEDFF50-F8B9-A341-A542-BEB960B2B4C2}"/>
                </a:ext>
              </a:extLst>
            </p:cNvPr>
            <p:cNvSpPr txBox="1"/>
            <p:nvPr/>
          </p:nvSpPr>
          <p:spPr>
            <a:xfrm>
              <a:off x="3125199" y="767677"/>
              <a:ext cx="5606641" cy="7489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defRPr sz="4200" b="0" i="1"/>
              </a:lvl1pPr>
            </a:lstStyle>
            <a:p>
              <a:r>
                <a:rPr sz="2100" dirty="0"/>
                <a:t>“Swimming is allowed”</a:t>
              </a:r>
            </a:p>
          </p:txBody>
        </p:sp>
      </p:grpSp>
      <p:grpSp>
        <p:nvGrpSpPr>
          <p:cNvPr id="39" name="Group">
            <a:extLst>
              <a:ext uri="{FF2B5EF4-FFF2-40B4-BE49-F238E27FC236}">
                <a16:creationId xmlns:a16="http://schemas.microsoft.com/office/drawing/2014/main" id="{C4235CBC-C4B9-3048-B901-D06E3C0D4562}"/>
              </a:ext>
            </a:extLst>
          </p:cNvPr>
          <p:cNvGrpSpPr/>
          <p:nvPr/>
        </p:nvGrpSpPr>
        <p:grpSpPr>
          <a:xfrm>
            <a:off x="6339407" y="5169473"/>
            <a:ext cx="4732114" cy="1142141"/>
            <a:chOff x="0" y="0"/>
            <a:chExt cx="9464227" cy="2284280"/>
          </a:xfrm>
        </p:grpSpPr>
        <p:sp>
          <p:nvSpPr>
            <p:cNvPr id="40" name="Circle">
              <a:extLst>
                <a:ext uri="{FF2B5EF4-FFF2-40B4-BE49-F238E27FC236}">
                  <a16:creationId xmlns:a16="http://schemas.microsoft.com/office/drawing/2014/main" id="{705422D4-FFED-B54A-8576-B40C808ABD3E}"/>
                </a:ext>
              </a:extLst>
            </p:cNvPr>
            <p:cNvSpPr/>
            <p:nvPr/>
          </p:nvSpPr>
          <p:spPr>
            <a:xfrm>
              <a:off x="0" y="0"/>
              <a:ext cx="2287405" cy="2284280"/>
            </a:xfrm>
            <a:prstGeom prst="ellipse">
              <a:avLst/>
            </a:prstGeom>
            <a:noFill/>
            <a:ln w="177800" cap="flat">
              <a:solidFill>
                <a:srgbClr val="FF2600"/>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41" name="Swimming">
              <a:extLst>
                <a:ext uri="{FF2B5EF4-FFF2-40B4-BE49-F238E27FC236}">
                  <a16:creationId xmlns:a16="http://schemas.microsoft.com/office/drawing/2014/main" id="{4DD979C2-6B05-A242-8719-4E0485A9B274}"/>
                </a:ext>
              </a:extLst>
            </p:cNvPr>
            <p:cNvSpPr/>
            <p:nvPr/>
          </p:nvSpPr>
          <p:spPr>
            <a:xfrm>
              <a:off x="351138" y="470805"/>
              <a:ext cx="1585128" cy="1342670"/>
            </a:xfrm>
            <a:custGeom>
              <a:avLst/>
              <a:gdLst/>
              <a:ahLst/>
              <a:cxnLst>
                <a:cxn ang="0">
                  <a:pos x="wd2" y="hd2"/>
                </a:cxn>
                <a:cxn ang="5400000">
                  <a:pos x="wd2" y="hd2"/>
                </a:cxn>
                <a:cxn ang="10800000">
                  <a:pos x="wd2" y="hd2"/>
                </a:cxn>
                <a:cxn ang="16200000">
                  <a:pos x="wd2" y="hd2"/>
                </a:cxn>
              </a:cxnLst>
              <a:rect l="0" t="0" r="r" b="b"/>
              <a:pathLst>
                <a:path w="21339" h="21588" extrusionOk="0">
                  <a:moveTo>
                    <a:pt x="17616" y="0"/>
                  </a:moveTo>
                  <a:cubicBezTo>
                    <a:pt x="17514" y="2"/>
                    <a:pt x="17410" y="15"/>
                    <a:pt x="17306" y="42"/>
                  </a:cubicBezTo>
                  <a:lnTo>
                    <a:pt x="9964" y="1967"/>
                  </a:lnTo>
                  <a:cubicBezTo>
                    <a:pt x="9504" y="2088"/>
                    <a:pt x="9114" y="2453"/>
                    <a:pt x="8907" y="2959"/>
                  </a:cubicBezTo>
                  <a:cubicBezTo>
                    <a:pt x="8701" y="3465"/>
                    <a:pt x="8699" y="4056"/>
                    <a:pt x="8902" y="4564"/>
                  </a:cubicBezTo>
                  <a:lnTo>
                    <a:pt x="10739" y="9139"/>
                  </a:lnTo>
                  <a:lnTo>
                    <a:pt x="3936" y="13586"/>
                  </a:lnTo>
                  <a:cubicBezTo>
                    <a:pt x="4095" y="13683"/>
                    <a:pt x="4231" y="13793"/>
                    <a:pt x="4354" y="13892"/>
                  </a:cubicBezTo>
                  <a:cubicBezTo>
                    <a:pt x="4628" y="14112"/>
                    <a:pt x="4808" y="14257"/>
                    <a:pt x="5230" y="14257"/>
                  </a:cubicBezTo>
                  <a:cubicBezTo>
                    <a:pt x="5652" y="14257"/>
                    <a:pt x="5833" y="14112"/>
                    <a:pt x="6107" y="13892"/>
                  </a:cubicBezTo>
                  <a:cubicBezTo>
                    <a:pt x="6448" y="13617"/>
                    <a:pt x="6873" y="13275"/>
                    <a:pt x="7672" y="13275"/>
                  </a:cubicBezTo>
                  <a:cubicBezTo>
                    <a:pt x="8471" y="13275"/>
                    <a:pt x="8897" y="13617"/>
                    <a:pt x="9239" y="13892"/>
                  </a:cubicBezTo>
                  <a:cubicBezTo>
                    <a:pt x="9513" y="14112"/>
                    <a:pt x="9692" y="14257"/>
                    <a:pt x="10114" y="14257"/>
                  </a:cubicBezTo>
                  <a:cubicBezTo>
                    <a:pt x="10537" y="14257"/>
                    <a:pt x="10718" y="14112"/>
                    <a:pt x="10991" y="13892"/>
                  </a:cubicBezTo>
                  <a:cubicBezTo>
                    <a:pt x="11333" y="13617"/>
                    <a:pt x="11759" y="13275"/>
                    <a:pt x="12558" y="13275"/>
                  </a:cubicBezTo>
                  <a:cubicBezTo>
                    <a:pt x="13358" y="13275"/>
                    <a:pt x="13784" y="13617"/>
                    <a:pt x="14125" y="13892"/>
                  </a:cubicBezTo>
                  <a:cubicBezTo>
                    <a:pt x="14399" y="14112"/>
                    <a:pt x="14579" y="14257"/>
                    <a:pt x="15001" y="14257"/>
                  </a:cubicBezTo>
                  <a:cubicBezTo>
                    <a:pt x="15423" y="14257"/>
                    <a:pt x="15605" y="14112"/>
                    <a:pt x="15879" y="13892"/>
                  </a:cubicBezTo>
                  <a:cubicBezTo>
                    <a:pt x="15965" y="13823"/>
                    <a:pt x="16056" y="13748"/>
                    <a:pt x="16158" y="13677"/>
                  </a:cubicBezTo>
                  <a:lnTo>
                    <a:pt x="15149" y="11624"/>
                  </a:lnTo>
                  <a:cubicBezTo>
                    <a:pt x="15130" y="11561"/>
                    <a:pt x="15109" y="11497"/>
                    <a:pt x="15084" y="11435"/>
                  </a:cubicBezTo>
                  <a:lnTo>
                    <a:pt x="12528" y="5070"/>
                  </a:lnTo>
                  <a:lnTo>
                    <a:pt x="17968" y="3644"/>
                  </a:lnTo>
                  <a:cubicBezTo>
                    <a:pt x="18801" y="3426"/>
                    <a:pt x="19328" y="2442"/>
                    <a:pt x="19145" y="1448"/>
                  </a:cubicBezTo>
                  <a:cubicBezTo>
                    <a:pt x="18985" y="578"/>
                    <a:pt x="18334" y="-12"/>
                    <a:pt x="17616" y="0"/>
                  </a:cubicBezTo>
                  <a:close/>
                  <a:moveTo>
                    <a:pt x="18665" y="5842"/>
                  </a:moveTo>
                  <a:cubicBezTo>
                    <a:pt x="17980" y="5842"/>
                    <a:pt x="17295" y="6154"/>
                    <a:pt x="16773" y="6778"/>
                  </a:cubicBezTo>
                  <a:cubicBezTo>
                    <a:pt x="15728" y="8026"/>
                    <a:pt x="15728" y="10048"/>
                    <a:pt x="16773" y="11296"/>
                  </a:cubicBezTo>
                  <a:cubicBezTo>
                    <a:pt x="17817" y="12543"/>
                    <a:pt x="19511" y="12543"/>
                    <a:pt x="20555" y="11296"/>
                  </a:cubicBezTo>
                  <a:cubicBezTo>
                    <a:pt x="21600" y="10048"/>
                    <a:pt x="21600" y="8026"/>
                    <a:pt x="20555" y="6778"/>
                  </a:cubicBezTo>
                  <a:cubicBezTo>
                    <a:pt x="20033" y="6154"/>
                    <a:pt x="19349" y="5842"/>
                    <a:pt x="18665" y="5842"/>
                  </a:cubicBezTo>
                  <a:close/>
                  <a:moveTo>
                    <a:pt x="3061" y="15417"/>
                  </a:moveTo>
                  <a:cubicBezTo>
                    <a:pt x="2262" y="15417"/>
                    <a:pt x="1836" y="15762"/>
                    <a:pt x="1494" y="16037"/>
                  </a:cubicBezTo>
                  <a:cubicBezTo>
                    <a:pt x="1220" y="16257"/>
                    <a:pt x="1039" y="16401"/>
                    <a:pt x="617" y="16401"/>
                  </a:cubicBezTo>
                  <a:cubicBezTo>
                    <a:pt x="276" y="16401"/>
                    <a:pt x="0" y="16731"/>
                    <a:pt x="0" y="17138"/>
                  </a:cubicBezTo>
                  <a:cubicBezTo>
                    <a:pt x="0" y="17545"/>
                    <a:pt x="276" y="17877"/>
                    <a:pt x="617" y="17877"/>
                  </a:cubicBezTo>
                  <a:cubicBezTo>
                    <a:pt x="1416" y="17877"/>
                    <a:pt x="1842" y="17534"/>
                    <a:pt x="2184" y="17259"/>
                  </a:cubicBezTo>
                  <a:cubicBezTo>
                    <a:pt x="2457" y="17039"/>
                    <a:pt x="2639" y="16893"/>
                    <a:pt x="3061" y="16893"/>
                  </a:cubicBezTo>
                  <a:cubicBezTo>
                    <a:pt x="3483" y="16893"/>
                    <a:pt x="3663" y="17039"/>
                    <a:pt x="3936" y="17259"/>
                  </a:cubicBezTo>
                  <a:cubicBezTo>
                    <a:pt x="4278" y="17534"/>
                    <a:pt x="4704" y="17877"/>
                    <a:pt x="5503" y="17877"/>
                  </a:cubicBezTo>
                  <a:cubicBezTo>
                    <a:pt x="6302" y="17877"/>
                    <a:pt x="6727" y="17534"/>
                    <a:pt x="7069" y="17259"/>
                  </a:cubicBezTo>
                  <a:cubicBezTo>
                    <a:pt x="7342" y="17039"/>
                    <a:pt x="7523" y="16893"/>
                    <a:pt x="7945" y="16893"/>
                  </a:cubicBezTo>
                  <a:cubicBezTo>
                    <a:pt x="8367" y="16893"/>
                    <a:pt x="8547" y="17039"/>
                    <a:pt x="8821" y="17259"/>
                  </a:cubicBezTo>
                  <a:cubicBezTo>
                    <a:pt x="9162" y="17534"/>
                    <a:pt x="9588" y="17877"/>
                    <a:pt x="10388" y="17877"/>
                  </a:cubicBezTo>
                  <a:cubicBezTo>
                    <a:pt x="11187" y="17877"/>
                    <a:pt x="11613" y="17534"/>
                    <a:pt x="11955" y="17259"/>
                  </a:cubicBezTo>
                  <a:cubicBezTo>
                    <a:pt x="12229" y="17039"/>
                    <a:pt x="12409" y="16893"/>
                    <a:pt x="12832" y="16893"/>
                  </a:cubicBezTo>
                  <a:cubicBezTo>
                    <a:pt x="13254" y="16893"/>
                    <a:pt x="13435" y="17039"/>
                    <a:pt x="13709" y="17259"/>
                  </a:cubicBezTo>
                  <a:cubicBezTo>
                    <a:pt x="14050" y="17534"/>
                    <a:pt x="14475" y="17877"/>
                    <a:pt x="15274" y="17877"/>
                  </a:cubicBezTo>
                  <a:cubicBezTo>
                    <a:pt x="16074" y="17877"/>
                    <a:pt x="16499" y="17534"/>
                    <a:pt x="16841" y="17259"/>
                  </a:cubicBezTo>
                  <a:cubicBezTo>
                    <a:pt x="17115" y="17039"/>
                    <a:pt x="17295" y="16893"/>
                    <a:pt x="17718" y="16893"/>
                  </a:cubicBezTo>
                  <a:cubicBezTo>
                    <a:pt x="18141" y="16893"/>
                    <a:pt x="18323" y="17039"/>
                    <a:pt x="18597" y="17259"/>
                  </a:cubicBezTo>
                  <a:cubicBezTo>
                    <a:pt x="18939" y="17534"/>
                    <a:pt x="19364" y="17877"/>
                    <a:pt x="20164" y="17877"/>
                  </a:cubicBezTo>
                  <a:cubicBezTo>
                    <a:pt x="20505" y="17877"/>
                    <a:pt x="20780" y="17545"/>
                    <a:pt x="20780" y="17138"/>
                  </a:cubicBezTo>
                  <a:cubicBezTo>
                    <a:pt x="20780" y="16731"/>
                    <a:pt x="20505" y="16401"/>
                    <a:pt x="20164" y="16401"/>
                  </a:cubicBezTo>
                  <a:cubicBezTo>
                    <a:pt x="19741" y="16401"/>
                    <a:pt x="19559" y="16255"/>
                    <a:pt x="19285" y="16035"/>
                  </a:cubicBezTo>
                  <a:cubicBezTo>
                    <a:pt x="18943" y="15760"/>
                    <a:pt x="18518" y="15417"/>
                    <a:pt x="17718" y="15417"/>
                  </a:cubicBezTo>
                  <a:cubicBezTo>
                    <a:pt x="16918" y="15417"/>
                    <a:pt x="16493" y="15760"/>
                    <a:pt x="16151" y="16035"/>
                  </a:cubicBezTo>
                  <a:cubicBezTo>
                    <a:pt x="15877" y="16255"/>
                    <a:pt x="15697" y="16401"/>
                    <a:pt x="15274" y="16401"/>
                  </a:cubicBezTo>
                  <a:cubicBezTo>
                    <a:pt x="14852" y="16401"/>
                    <a:pt x="14672" y="16257"/>
                    <a:pt x="14399" y="16037"/>
                  </a:cubicBezTo>
                  <a:cubicBezTo>
                    <a:pt x="14057" y="15762"/>
                    <a:pt x="13631" y="15417"/>
                    <a:pt x="12832" y="15417"/>
                  </a:cubicBezTo>
                  <a:cubicBezTo>
                    <a:pt x="12032" y="15417"/>
                    <a:pt x="11606" y="15762"/>
                    <a:pt x="11265" y="16037"/>
                  </a:cubicBezTo>
                  <a:cubicBezTo>
                    <a:pt x="10991" y="16257"/>
                    <a:pt x="10810" y="16401"/>
                    <a:pt x="10388" y="16401"/>
                  </a:cubicBezTo>
                  <a:cubicBezTo>
                    <a:pt x="9966" y="16401"/>
                    <a:pt x="9784" y="16257"/>
                    <a:pt x="9511" y="16037"/>
                  </a:cubicBezTo>
                  <a:cubicBezTo>
                    <a:pt x="9169" y="15762"/>
                    <a:pt x="8745" y="15417"/>
                    <a:pt x="7945" y="15417"/>
                  </a:cubicBezTo>
                  <a:cubicBezTo>
                    <a:pt x="7146" y="15417"/>
                    <a:pt x="6720" y="15762"/>
                    <a:pt x="6378" y="16037"/>
                  </a:cubicBezTo>
                  <a:cubicBezTo>
                    <a:pt x="6105" y="16257"/>
                    <a:pt x="5925" y="16401"/>
                    <a:pt x="5503" y="16401"/>
                  </a:cubicBezTo>
                  <a:cubicBezTo>
                    <a:pt x="5081" y="16401"/>
                    <a:pt x="4900" y="16257"/>
                    <a:pt x="4626" y="16037"/>
                  </a:cubicBezTo>
                  <a:cubicBezTo>
                    <a:pt x="4284" y="15762"/>
                    <a:pt x="3860" y="15417"/>
                    <a:pt x="3061" y="15417"/>
                  </a:cubicBezTo>
                  <a:close/>
                  <a:moveTo>
                    <a:pt x="3266" y="19131"/>
                  </a:moveTo>
                  <a:cubicBezTo>
                    <a:pt x="2467" y="19131"/>
                    <a:pt x="2041" y="19473"/>
                    <a:pt x="1699" y="19748"/>
                  </a:cubicBezTo>
                  <a:cubicBezTo>
                    <a:pt x="1425" y="19968"/>
                    <a:pt x="1246" y="20115"/>
                    <a:pt x="824" y="20115"/>
                  </a:cubicBezTo>
                  <a:cubicBezTo>
                    <a:pt x="483" y="20115"/>
                    <a:pt x="205" y="20444"/>
                    <a:pt x="205" y="20851"/>
                  </a:cubicBezTo>
                  <a:cubicBezTo>
                    <a:pt x="205" y="21258"/>
                    <a:pt x="483" y="21588"/>
                    <a:pt x="824" y="21588"/>
                  </a:cubicBezTo>
                  <a:cubicBezTo>
                    <a:pt x="1623" y="21588"/>
                    <a:pt x="2047" y="21246"/>
                    <a:pt x="2389" y="20971"/>
                  </a:cubicBezTo>
                  <a:cubicBezTo>
                    <a:pt x="2662" y="20751"/>
                    <a:pt x="2844" y="20606"/>
                    <a:pt x="3266" y="20606"/>
                  </a:cubicBezTo>
                  <a:cubicBezTo>
                    <a:pt x="3688" y="20606"/>
                    <a:pt x="3869" y="20751"/>
                    <a:pt x="4143" y="20971"/>
                  </a:cubicBezTo>
                  <a:cubicBezTo>
                    <a:pt x="4485" y="21246"/>
                    <a:pt x="4909" y="21588"/>
                    <a:pt x="5708" y="21588"/>
                  </a:cubicBezTo>
                  <a:cubicBezTo>
                    <a:pt x="6507" y="21588"/>
                    <a:pt x="6933" y="21246"/>
                    <a:pt x="7275" y="20971"/>
                  </a:cubicBezTo>
                  <a:cubicBezTo>
                    <a:pt x="7549" y="20751"/>
                    <a:pt x="7728" y="20606"/>
                    <a:pt x="8150" y="20606"/>
                  </a:cubicBezTo>
                  <a:cubicBezTo>
                    <a:pt x="8572" y="20606"/>
                    <a:pt x="8754" y="20751"/>
                    <a:pt x="9027" y="20971"/>
                  </a:cubicBezTo>
                  <a:cubicBezTo>
                    <a:pt x="9369" y="21246"/>
                    <a:pt x="9795" y="21588"/>
                    <a:pt x="10594" y="21588"/>
                  </a:cubicBezTo>
                  <a:cubicBezTo>
                    <a:pt x="11394" y="21588"/>
                    <a:pt x="11818" y="21246"/>
                    <a:pt x="12160" y="20971"/>
                  </a:cubicBezTo>
                  <a:cubicBezTo>
                    <a:pt x="12434" y="20751"/>
                    <a:pt x="12614" y="20606"/>
                    <a:pt x="13037" y="20606"/>
                  </a:cubicBezTo>
                  <a:cubicBezTo>
                    <a:pt x="13459" y="20606"/>
                    <a:pt x="13640" y="20751"/>
                    <a:pt x="13914" y="20971"/>
                  </a:cubicBezTo>
                  <a:cubicBezTo>
                    <a:pt x="14255" y="21246"/>
                    <a:pt x="14682" y="21588"/>
                    <a:pt x="15481" y="21588"/>
                  </a:cubicBezTo>
                  <a:cubicBezTo>
                    <a:pt x="16280" y="21588"/>
                    <a:pt x="16706" y="21246"/>
                    <a:pt x="17048" y="20971"/>
                  </a:cubicBezTo>
                  <a:cubicBezTo>
                    <a:pt x="17322" y="20751"/>
                    <a:pt x="17502" y="20606"/>
                    <a:pt x="17925" y="20606"/>
                  </a:cubicBezTo>
                  <a:cubicBezTo>
                    <a:pt x="18347" y="20606"/>
                    <a:pt x="18528" y="20751"/>
                    <a:pt x="18802" y="20971"/>
                  </a:cubicBezTo>
                  <a:cubicBezTo>
                    <a:pt x="19144" y="21246"/>
                    <a:pt x="19569" y="21588"/>
                    <a:pt x="20369" y="21588"/>
                  </a:cubicBezTo>
                  <a:cubicBezTo>
                    <a:pt x="20710" y="21588"/>
                    <a:pt x="20987" y="21258"/>
                    <a:pt x="20987" y="20851"/>
                  </a:cubicBezTo>
                  <a:cubicBezTo>
                    <a:pt x="20987" y="20444"/>
                    <a:pt x="20710" y="20115"/>
                    <a:pt x="20369" y="20115"/>
                  </a:cubicBezTo>
                  <a:cubicBezTo>
                    <a:pt x="19946" y="20115"/>
                    <a:pt x="19766" y="19968"/>
                    <a:pt x="19492" y="19748"/>
                  </a:cubicBezTo>
                  <a:cubicBezTo>
                    <a:pt x="19150" y="19473"/>
                    <a:pt x="18724" y="19131"/>
                    <a:pt x="17925" y="19131"/>
                  </a:cubicBezTo>
                  <a:cubicBezTo>
                    <a:pt x="17125" y="19131"/>
                    <a:pt x="16700" y="19473"/>
                    <a:pt x="16358" y="19748"/>
                  </a:cubicBezTo>
                  <a:cubicBezTo>
                    <a:pt x="16084" y="19968"/>
                    <a:pt x="15904" y="20115"/>
                    <a:pt x="15481" y="20115"/>
                  </a:cubicBezTo>
                  <a:cubicBezTo>
                    <a:pt x="15059" y="20115"/>
                    <a:pt x="14877" y="19968"/>
                    <a:pt x="14604" y="19748"/>
                  </a:cubicBezTo>
                  <a:cubicBezTo>
                    <a:pt x="14262" y="19473"/>
                    <a:pt x="13836" y="19131"/>
                    <a:pt x="13037" y="19131"/>
                  </a:cubicBezTo>
                  <a:cubicBezTo>
                    <a:pt x="12237" y="19131"/>
                    <a:pt x="11813" y="19473"/>
                    <a:pt x="11471" y="19748"/>
                  </a:cubicBezTo>
                  <a:cubicBezTo>
                    <a:pt x="11198" y="19968"/>
                    <a:pt x="11017" y="20115"/>
                    <a:pt x="10594" y="20115"/>
                  </a:cubicBezTo>
                  <a:cubicBezTo>
                    <a:pt x="10172" y="20115"/>
                    <a:pt x="9991" y="19968"/>
                    <a:pt x="9718" y="19748"/>
                  </a:cubicBezTo>
                  <a:cubicBezTo>
                    <a:pt x="9376" y="19473"/>
                    <a:pt x="8950" y="19131"/>
                    <a:pt x="8150" y="19131"/>
                  </a:cubicBezTo>
                  <a:cubicBezTo>
                    <a:pt x="7351" y="19131"/>
                    <a:pt x="6927" y="19473"/>
                    <a:pt x="6585" y="19748"/>
                  </a:cubicBezTo>
                  <a:cubicBezTo>
                    <a:pt x="6312" y="19968"/>
                    <a:pt x="6130" y="20115"/>
                    <a:pt x="5708" y="20115"/>
                  </a:cubicBezTo>
                  <a:cubicBezTo>
                    <a:pt x="5286" y="20115"/>
                    <a:pt x="5106" y="19968"/>
                    <a:pt x="4833" y="19748"/>
                  </a:cubicBezTo>
                  <a:cubicBezTo>
                    <a:pt x="4491" y="19473"/>
                    <a:pt x="4065" y="19131"/>
                    <a:pt x="3266" y="19131"/>
                  </a:cubicBezTo>
                  <a:close/>
                </a:path>
              </a:pathLst>
            </a:custGeom>
            <a:solidFill>
              <a:schemeClr val="accent1"/>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600"/>
            </a:p>
          </p:txBody>
        </p:sp>
        <p:sp>
          <p:nvSpPr>
            <p:cNvPr id="42" name="Line">
              <a:extLst>
                <a:ext uri="{FF2B5EF4-FFF2-40B4-BE49-F238E27FC236}">
                  <a16:creationId xmlns:a16="http://schemas.microsoft.com/office/drawing/2014/main" id="{64DD9CA1-5D19-054A-84FE-9DE2258E3D4D}"/>
                </a:ext>
              </a:extLst>
            </p:cNvPr>
            <p:cNvSpPr/>
            <p:nvPr/>
          </p:nvSpPr>
          <p:spPr>
            <a:xfrm>
              <a:off x="183859" y="481634"/>
              <a:ext cx="1919685" cy="1321011"/>
            </a:xfrm>
            <a:prstGeom prst="line">
              <a:avLst/>
            </a:prstGeom>
            <a:noFill/>
            <a:ln w="177800" cap="flat">
              <a:solidFill>
                <a:srgbClr val="FF2600"/>
              </a:solidFill>
              <a:prstDash val="solid"/>
              <a:miter lim="400000"/>
            </a:ln>
            <a:effectLst/>
          </p:spPr>
          <p:txBody>
            <a:bodyPr wrap="square" lIns="25400" tIns="25400" rIns="25400" bIns="25400" numCol="1" anchor="ctr">
              <a:noAutofit/>
            </a:bodyPr>
            <a:lstStyle/>
            <a:p>
              <a:endParaRPr sz="900"/>
            </a:p>
          </p:txBody>
        </p:sp>
        <p:sp>
          <p:nvSpPr>
            <p:cNvPr id="43" name="“Swimming is not allowed”">
              <a:extLst>
                <a:ext uri="{FF2B5EF4-FFF2-40B4-BE49-F238E27FC236}">
                  <a16:creationId xmlns:a16="http://schemas.microsoft.com/office/drawing/2014/main" id="{ACD1F8B1-AA8E-F84B-B079-1EF9D72014F4}"/>
                </a:ext>
              </a:extLst>
            </p:cNvPr>
            <p:cNvSpPr txBox="1"/>
            <p:nvPr/>
          </p:nvSpPr>
          <p:spPr>
            <a:xfrm>
              <a:off x="3125200" y="767679"/>
              <a:ext cx="6339027" cy="7489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p>
              <a:pPr>
                <a:defRPr sz="4200" b="0" i="1"/>
              </a:pPr>
              <a:r>
                <a:rPr sz="2100"/>
                <a:t>“Swimming is </a:t>
              </a:r>
              <a:r>
                <a:rPr sz="2100">
                  <a:solidFill>
                    <a:srgbClr val="FF2600"/>
                  </a:solidFill>
                </a:rPr>
                <a:t>not</a:t>
              </a:r>
              <a:r>
                <a:rPr sz="2100"/>
                <a:t> allowed”</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1F5F8C-29C1-4249-BAA4-FA0E8FC4C186}"/>
              </a:ext>
            </a:extLst>
          </p:cNvPr>
          <p:cNvSpPr/>
          <p:nvPr/>
        </p:nvSpPr>
        <p:spPr>
          <a:xfrm>
            <a:off x="631372" y="6217920"/>
            <a:ext cx="11177451" cy="433251"/>
          </a:xfrm>
          <a:prstGeom prst="rect">
            <a:avLst/>
          </a:prstGeom>
          <a:solidFill>
            <a:schemeClr val="bg1">
              <a:lumMod val="95000"/>
            </a:schemeClr>
          </a:solidFill>
          <a:ln w="127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Helvetica Neue" charset="0"/>
              <a:ea typeface="Helvetica Neue" charset="0"/>
              <a:cs typeface="Helvetica Neue" charset="0"/>
            </a:endParaRPr>
          </a:p>
        </p:txBody>
      </p:sp>
      <p:sp>
        <p:nvSpPr>
          <p:cNvPr id="2" name="Title 1">
            <a:extLst>
              <a:ext uri="{FF2B5EF4-FFF2-40B4-BE49-F238E27FC236}">
                <a16:creationId xmlns:a16="http://schemas.microsoft.com/office/drawing/2014/main" id="{183ADFB4-6AEA-489D-9E82-5C2952CD0A29}"/>
              </a:ext>
            </a:extLst>
          </p:cNvPr>
          <p:cNvSpPr>
            <a:spLocks noGrp="1"/>
          </p:cNvSpPr>
          <p:nvPr>
            <p:ph type="title"/>
          </p:nvPr>
        </p:nvSpPr>
        <p:spPr/>
        <p:txBody>
          <a:bodyPr/>
          <a:lstStyle/>
          <a:p>
            <a:r>
              <a:rPr lang="en-US" dirty="0"/>
              <a:t>Reasoning in Natural Language</a:t>
            </a:r>
          </a:p>
        </p:txBody>
      </p:sp>
      <p:sp>
        <p:nvSpPr>
          <p:cNvPr id="3" name="Content Placeholder 2">
            <a:extLst>
              <a:ext uri="{FF2B5EF4-FFF2-40B4-BE49-F238E27FC236}">
                <a16:creationId xmlns:a16="http://schemas.microsoft.com/office/drawing/2014/main" id="{5248A668-2951-4E68-AAA5-E1C2FDD8F14A}"/>
              </a:ext>
            </a:extLst>
          </p:cNvPr>
          <p:cNvSpPr>
            <a:spLocks noGrp="1"/>
          </p:cNvSpPr>
          <p:nvPr>
            <p:ph idx="1"/>
          </p:nvPr>
        </p:nvSpPr>
        <p:spPr>
          <a:xfrm>
            <a:off x="609600" y="1251856"/>
            <a:ext cx="11459028" cy="5606144"/>
          </a:xfrm>
        </p:spPr>
        <p:txBody>
          <a:bodyPr/>
          <a:lstStyle/>
          <a:p>
            <a:r>
              <a:rPr lang="en-US" dirty="0"/>
              <a:t>Will we make it to                        the movie? </a:t>
            </a:r>
          </a:p>
          <a:p>
            <a:pPr lvl="1"/>
            <a:r>
              <a:rPr lang="en-US" dirty="0"/>
              <a:t>Time now + </a:t>
            </a:r>
            <a:r>
              <a:rPr lang="en-US" dirty="0">
                <a:solidFill>
                  <a:schemeClr val="tx1"/>
                </a:solidFill>
              </a:rPr>
              <a:t>[time to get to the movie] &lt; </a:t>
            </a:r>
            <a:r>
              <a:rPr lang="en-US" dirty="0"/>
              <a:t>start of movie</a:t>
            </a:r>
          </a:p>
          <a:p>
            <a:endParaRPr lang="en-US" dirty="0"/>
          </a:p>
          <a:p>
            <a:r>
              <a:rPr lang="en-US" dirty="0"/>
              <a:t>Will we make it to </a:t>
            </a:r>
            <a:r>
              <a:rPr lang="en-US" dirty="0">
                <a:solidFill>
                  <a:srgbClr val="3366CC"/>
                </a:solidFill>
              </a:rPr>
              <a:t>dinner</a:t>
            </a:r>
            <a:r>
              <a:rPr lang="en-US" dirty="0"/>
              <a:t> </a:t>
            </a:r>
            <a:r>
              <a:rPr lang="en-US" dirty="0">
                <a:solidFill>
                  <a:srgbClr val="FF0000"/>
                </a:solidFill>
              </a:rPr>
              <a:t>before</a:t>
            </a:r>
            <a:r>
              <a:rPr lang="en-US" dirty="0"/>
              <a:t> the movie? </a:t>
            </a:r>
          </a:p>
          <a:p>
            <a:pPr lvl="1"/>
            <a:r>
              <a:rPr lang="en-US" dirty="0"/>
              <a:t>Time now + </a:t>
            </a:r>
            <a:r>
              <a:rPr lang="en-US" dirty="0">
                <a:solidFill>
                  <a:schemeClr val="tx1"/>
                </a:solidFill>
              </a:rPr>
              <a:t>[time to get to dinner] + [duration of dinner] &lt; </a:t>
            </a:r>
            <a:r>
              <a:rPr lang="en-US" dirty="0"/>
              <a:t>start of the movie</a:t>
            </a:r>
          </a:p>
          <a:p>
            <a:endParaRPr lang="en-US" dirty="0"/>
          </a:p>
          <a:p>
            <a:r>
              <a:rPr lang="en-US" dirty="0"/>
              <a:t>Will we make it to                        the movie </a:t>
            </a:r>
            <a:r>
              <a:rPr lang="en-US" dirty="0">
                <a:solidFill>
                  <a:srgbClr val="FF0000"/>
                </a:solidFill>
              </a:rPr>
              <a:t>after</a:t>
            </a:r>
            <a:r>
              <a:rPr lang="en-US" dirty="0"/>
              <a:t> </a:t>
            </a:r>
            <a:r>
              <a:rPr lang="en-US" dirty="0">
                <a:solidFill>
                  <a:srgbClr val="006666"/>
                </a:solidFill>
              </a:rPr>
              <a:t>the game</a:t>
            </a:r>
            <a:r>
              <a:rPr lang="en-US" dirty="0"/>
              <a:t>?</a:t>
            </a:r>
          </a:p>
          <a:p>
            <a:pPr lvl="1"/>
            <a:r>
              <a:rPr lang="en-US" dirty="0"/>
              <a:t>Start time of </a:t>
            </a:r>
            <a:r>
              <a:rPr lang="en-US" dirty="0">
                <a:solidFill>
                  <a:srgbClr val="006666"/>
                </a:solidFill>
              </a:rPr>
              <a:t>the game + </a:t>
            </a:r>
            <a:r>
              <a:rPr lang="en-US" dirty="0">
                <a:solidFill>
                  <a:schemeClr val="tx1"/>
                </a:solidFill>
              </a:rPr>
              <a:t>[duration of the game] &lt; </a:t>
            </a:r>
            <a:r>
              <a:rPr lang="en-US" dirty="0"/>
              <a:t>start of the movie</a:t>
            </a:r>
          </a:p>
          <a:p>
            <a:endParaRPr lang="en-US" dirty="0"/>
          </a:p>
          <a:p>
            <a:r>
              <a:rPr lang="en-US" dirty="0"/>
              <a:t>Will we make it to                           </a:t>
            </a:r>
            <a:r>
              <a:rPr lang="en-US" dirty="0">
                <a:solidFill>
                  <a:srgbClr val="0000FF"/>
                </a:solidFill>
              </a:rPr>
              <a:t>a</a:t>
            </a:r>
            <a:r>
              <a:rPr lang="en-US" dirty="0"/>
              <a:t> movie </a:t>
            </a:r>
            <a:r>
              <a:rPr lang="en-US" dirty="0">
                <a:solidFill>
                  <a:srgbClr val="FF0000"/>
                </a:solidFill>
              </a:rPr>
              <a:t>after</a:t>
            </a:r>
            <a:r>
              <a:rPr lang="en-US" dirty="0"/>
              <a:t> </a:t>
            </a:r>
            <a:r>
              <a:rPr lang="en-US" dirty="0">
                <a:solidFill>
                  <a:srgbClr val="006666"/>
                </a:solidFill>
              </a:rPr>
              <a:t>the game</a:t>
            </a:r>
            <a:r>
              <a:rPr lang="en-US" dirty="0"/>
              <a:t>?</a:t>
            </a:r>
          </a:p>
          <a:p>
            <a:pPr lvl="1"/>
            <a:r>
              <a:rPr lang="en-US" dirty="0"/>
              <a:t>Start time of </a:t>
            </a:r>
            <a:r>
              <a:rPr lang="en-US" dirty="0">
                <a:solidFill>
                  <a:srgbClr val="006666"/>
                </a:solidFill>
              </a:rPr>
              <a:t>the game + </a:t>
            </a:r>
            <a:r>
              <a:rPr lang="en-US" dirty="0">
                <a:solidFill>
                  <a:schemeClr val="tx1"/>
                </a:solidFill>
              </a:rPr>
              <a:t>[duration of the game] &lt; </a:t>
            </a:r>
            <a:r>
              <a:rPr lang="en-US" dirty="0"/>
              <a:t>start of </a:t>
            </a:r>
            <a:r>
              <a:rPr lang="en-US" dirty="0">
                <a:solidFill>
                  <a:srgbClr val="0000FF"/>
                </a:solidFill>
              </a:rPr>
              <a:t>any</a:t>
            </a:r>
            <a:r>
              <a:rPr lang="en-US" dirty="0"/>
              <a:t> movie</a:t>
            </a:r>
          </a:p>
          <a:p>
            <a:endParaRPr lang="en-US" dirty="0"/>
          </a:p>
          <a:p>
            <a:pPr marL="0" indent="0">
              <a:buNone/>
            </a:pPr>
            <a:r>
              <a:rPr lang="en-US" dirty="0"/>
              <a:t>Reasoning: Is the </a:t>
            </a:r>
            <a:r>
              <a:rPr lang="en-US" b="1" dirty="0"/>
              <a:t>end time </a:t>
            </a:r>
            <a:r>
              <a:rPr lang="en-US" dirty="0"/>
              <a:t>of the game/dinner </a:t>
            </a:r>
            <a:r>
              <a:rPr lang="en-US" dirty="0">
                <a:solidFill>
                  <a:srgbClr val="FF0000"/>
                </a:solidFill>
              </a:rPr>
              <a:t>before</a:t>
            </a:r>
            <a:r>
              <a:rPr lang="en-US" dirty="0"/>
              <a:t> the </a:t>
            </a:r>
            <a:r>
              <a:rPr lang="en-US" b="1" dirty="0"/>
              <a:t>start time </a:t>
            </a:r>
            <a:r>
              <a:rPr lang="en-US" dirty="0"/>
              <a:t>of the/any movie?</a:t>
            </a:r>
          </a:p>
        </p:txBody>
      </p:sp>
      <p:sp>
        <p:nvSpPr>
          <p:cNvPr id="4" name="Slide Number Placeholder 3">
            <a:extLst>
              <a:ext uri="{FF2B5EF4-FFF2-40B4-BE49-F238E27FC236}">
                <a16:creationId xmlns:a16="http://schemas.microsoft.com/office/drawing/2014/main" id="{04C18B12-07A3-4144-ABD2-DD8A96A531DB}"/>
              </a:ext>
            </a:extLst>
          </p:cNvPr>
          <p:cNvSpPr>
            <a:spLocks noGrp="1"/>
          </p:cNvSpPr>
          <p:nvPr>
            <p:ph type="sldNum" sz="quarter" idx="11"/>
          </p:nvPr>
        </p:nvSpPr>
        <p:spPr/>
        <p:txBody>
          <a:bodyPr/>
          <a:lstStyle/>
          <a:p>
            <a:fld id="{BDF588C3-71D6-5D45-B118-1C664482E1C2}" type="slidenum">
              <a:rPr lang="en-US" smtClean="0"/>
              <a:t>7</a:t>
            </a:fld>
            <a:endParaRPr lang="en-US"/>
          </a:p>
        </p:txBody>
      </p:sp>
      <p:pic>
        <p:nvPicPr>
          <p:cNvPr id="6" name="Picture 4" descr="Blue Movie Logo On A Black Background Royalty Free Cliparts ...">
            <a:extLst>
              <a:ext uri="{FF2B5EF4-FFF2-40B4-BE49-F238E27FC236}">
                <a16:creationId xmlns:a16="http://schemas.microsoft.com/office/drawing/2014/main" id="{E41BDB1E-A6D6-4B60-9F9F-E404077EE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7997" y="949826"/>
            <a:ext cx="1306129" cy="13061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innerSushi - Picture of Dinner Sushi, Frederiksberg - Tripadvisor">
            <a:extLst>
              <a:ext uri="{FF2B5EF4-FFF2-40B4-BE49-F238E27FC236}">
                <a16:creationId xmlns:a16="http://schemas.microsoft.com/office/drawing/2014/main" id="{C0ACEE82-1801-4792-8E78-A89472491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6161" y="1816105"/>
            <a:ext cx="1452147" cy="9953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oger Federer's Best Matches at the US Open - peRFect Tennis">
            <a:extLst>
              <a:ext uri="{FF2B5EF4-FFF2-40B4-BE49-F238E27FC236}">
                <a16:creationId xmlns:a16="http://schemas.microsoft.com/office/drawing/2014/main" id="{24533DDE-0859-4241-8ED7-61898B54C9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3166" y="2767582"/>
            <a:ext cx="1835790" cy="13768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A6A3242-D6C9-47E4-B21D-CFBD6260B6E9}"/>
              </a:ext>
            </a:extLst>
          </p:cNvPr>
          <p:cNvSpPr txBox="1"/>
          <p:nvPr/>
        </p:nvSpPr>
        <p:spPr>
          <a:xfrm>
            <a:off x="9056914" y="4656051"/>
            <a:ext cx="2915919" cy="923330"/>
          </a:xfrm>
          <a:prstGeom prst="rect">
            <a:avLst/>
          </a:prstGeom>
          <a:solidFill>
            <a:schemeClr val="bg1">
              <a:lumMod val="95000"/>
            </a:schemeClr>
          </a:solidFill>
          <a:ln>
            <a:solidFill>
              <a:schemeClr val="accent1"/>
            </a:solidFill>
          </a:ln>
        </p:spPr>
        <p:txBody>
          <a:bodyPr wrap="square">
            <a:spAutoFit/>
          </a:bodyPr>
          <a:lstStyle/>
          <a:p>
            <a:r>
              <a:rPr lang="en-US" dirty="0">
                <a:latin typeface="Helvetica Light" panose="020B0403020202020204"/>
              </a:rPr>
              <a:t>Identifying compositionality is essential to facilitate training of models</a:t>
            </a:r>
          </a:p>
        </p:txBody>
      </p:sp>
    </p:spTree>
    <p:extLst>
      <p:ext uri="{BB962C8B-B14F-4D97-AF65-F5344CB8AC3E}">
        <p14:creationId xmlns:p14="http://schemas.microsoft.com/office/powerpoint/2010/main" val="22348628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9577-E57F-4DE9-B34F-8113095262ED}"/>
              </a:ext>
            </a:extLst>
          </p:cNvPr>
          <p:cNvSpPr>
            <a:spLocks noGrp="1"/>
          </p:cNvSpPr>
          <p:nvPr>
            <p:ph type="title"/>
          </p:nvPr>
        </p:nvSpPr>
        <p:spPr/>
        <p:txBody>
          <a:bodyPr/>
          <a:lstStyle/>
          <a:p>
            <a:r>
              <a:rPr lang="en-US" dirty="0">
                <a:solidFill>
                  <a:schemeClr val="tx1"/>
                </a:solidFill>
              </a:rPr>
              <a:t>Let’s Talk about Dinner</a:t>
            </a:r>
          </a:p>
        </p:txBody>
      </p:sp>
      <p:sp>
        <p:nvSpPr>
          <p:cNvPr id="3" name="Content Placeholder 2">
            <a:extLst>
              <a:ext uri="{FF2B5EF4-FFF2-40B4-BE49-F238E27FC236}">
                <a16:creationId xmlns:a16="http://schemas.microsoft.com/office/drawing/2014/main" id="{EDB222B4-B6FB-4208-AA21-E3422014F21C}"/>
              </a:ext>
            </a:extLst>
          </p:cNvPr>
          <p:cNvSpPr>
            <a:spLocks noGrp="1"/>
          </p:cNvSpPr>
          <p:nvPr>
            <p:ph idx="1"/>
          </p:nvPr>
        </p:nvSpPr>
        <p:spPr>
          <a:xfrm>
            <a:off x="609600" y="1251856"/>
            <a:ext cx="5185556" cy="4484915"/>
          </a:xfrm>
        </p:spPr>
        <p:txBody>
          <a:bodyPr/>
          <a:lstStyle/>
          <a:p>
            <a:r>
              <a:rPr lang="en-US" dirty="0">
                <a:solidFill>
                  <a:srgbClr val="0000FF"/>
                </a:solidFill>
                <a:sym typeface="Wingdings" panose="05000000000000000000" pitchFamily="2" charset="2"/>
              </a:rPr>
              <a:t> </a:t>
            </a:r>
            <a:r>
              <a:rPr lang="en-US" dirty="0">
                <a:solidFill>
                  <a:srgbClr val="0000FF"/>
                </a:solidFill>
              </a:rPr>
              <a:t>Let’s talk about dinner. </a:t>
            </a:r>
          </a:p>
          <a:p>
            <a:pPr lvl="1"/>
            <a:r>
              <a:rPr lang="en-US" b="1" dirty="0"/>
              <a:t>A:</a:t>
            </a:r>
            <a:r>
              <a:rPr lang="en-US" dirty="0"/>
              <a:t> Where do you want to go? </a:t>
            </a:r>
          </a:p>
          <a:p>
            <a:endParaRPr lang="en-US" dirty="0">
              <a:solidFill>
                <a:srgbClr val="0000FF"/>
              </a:solidFill>
              <a:sym typeface="Wingdings" panose="05000000000000000000" pitchFamily="2" charset="2"/>
            </a:endParaRPr>
          </a:p>
          <a:p>
            <a:r>
              <a:rPr lang="en-US" dirty="0">
                <a:solidFill>
                  <a:srgbClr val="0000FF"/>
                </a:solidFill>
                <a:sym typeface="Wingdings" panose="05000000000000000000" pitchFamily="2" charset="2"/>
              </a:rPr>
              <a:t> </a:t>
            </a:r>
            <a:r>
              <a:rPr lang="en-US" dirty="0">
                <a:solidFill>
                  <a:srgbClr val="0000FF"/>
                </a:solidFill>
                <a:latin typeface="Google Sans"/>
                <a:ea typeface="Google Sans"/>
                <a:cs typeface="Google Sans"/>
                <a:sym typeface="Google Sans"/>
              </a:rPr>
              <a:t>I really enjoy Mexican food, but not when it is spicy. </a:t>
            </a:r>
          </a:p>
          <a:p>
            <a:pPr lvl="1"/>
            <a:r>
              <a:rPr lang="en-US" b="1" dirty="0">
                <a:solidFill>
                  <a:srgbClr val="000000"/>
                </a:solidFill>
                <a:ea typeface="Google Sans"/>
                <a:cs typeface="Google Sans"/>
                <a:sym typeface="Google Sans"/>
              </a:rPr>
              <a:t>A:</a:t>
            </a:r>
            <a:r>
              <a:rPr lang="en-US" dirty="0">
                <a:solidFill>
                  <a:srgbClr val="000000"/>
                </a:solidFill>
                <a:ea typeface="Google Sans"/>
                <a:cs typeface="Google Sans"/>
                <a:sym typeface="Google Sans"/>
              </a:rPr>
              <a:t> How about a Mexican restaurant with </a:t>
            </a:r>
            <a:r>
              <a:rPr lang="en-US" b="1" dirty="0">
                <a:solidFill>
                  <a:srgbClr val="000000"/>
                </a:solidFill>
                <a:ea typeface="Google Sans"/>
                <a:cs typeface="Google Sans"/>
                <a:sym typeface="Google Sans"/>
              </a:rPr>
              <a:t>plenty</a:t>
            </a:r>
            <a:r>
              <a:rPr lang="en-US" dirty="0">
                <a:solidFill>
                  <a:srgbClr val="000000"/>
                </a:solidFill>
                <a:ea typeface="Google Sans"/>
                <a:cs typeface="Google Sans"/>
                <a:sym typeface="Google Sans"/>
              </a:rPr>
              <a:t> of </a:t>
            </a:r>
            <a:r>
              <a:rPr lang="en-US" b="1" dirty="0">
                <a:solidFill>
                  <a:srgbClr val="000000"/>
                </a:solidFill>
                <a:ea typeface="Google Sans"/>
                <a:cs typeface="Google Sans"/>
                <a:sym typeface="Google Sans"/>
              </a:rPr>
              <a:t>non-spicy options</a:t>
            </a:r>
            <a:r>
              <a:rPr lang="en-US" dirty="0">
                <a:solidFill>
                  <a:srgbClr val="000000"/>
                </a:solidFill>
                <a:ea typeface="Google Sans"/>
                <a:cs typeface="Google Sans"/>
                <a:sym typeface="Google Sans"/>
              </a:rPr>
              <a:t>?</a:t>
            </a:r>
          </a:p>
          <a:p>
            <a:pPr lvl="1"/>
            <a:endParaRPr lang="en-US" dirty="0">
              <a:solidFill>
                <a:srgbClr val="000000"/>
              </a:solidFill>
              <a:ea typeface="Google Sans"/>
              <a:cs typeface="Google Sans"/>
              <a:sym typeface="Google Sans"/>
            </a:endParaRPr>
          </a:p>
          <a:p>
            <a:r>
              <a:rPr lang="en-US" dirty="0">
                <a:solidFill>
                  <a:srgbClr val="0000FF"/>
                </a:solidFill>
                <a:ea typeface="Google Sans"/>
                <a:cs typeface="Google Sans"/>
                <a:sym typeface="Wingdings" panose="05000000000000000000" pitchFamily="2" charset="2"/>
              </a:rPr>
              <a:t> </a:t>
            </a:r>
            <a:r>
              <a:rPr lang="en-US" dirty="0">
                <a:solidFill>
                  <a:srgbClr val="0000FF"/>
                </a:solidFill>
                <a:ea typeface="Google Sans"/>
                <a:cs typeface="Google Sans"/>
                <a:sym typeface="Google Sans"/>
              </a:rPr>
              <a:t>Yep, is there one in Philadelphia?</a:t>
            </a:r>
          </a:p>
          <a:p>
            <a:pPr lvl="1"/>
            <a:r>
              <a:rPr lang="en-US" b="1" dirty="0">
                <a:sym typeface="Wingdings" panose="05000000000000000000" pitchFamily="2" charset="2"/>
              </a:rPr>
              <a:t>A:</a:t>
            </a:r>
            <a:r>
              <a:rPr lang="en-US" dirty="0">
                <a:sym typeface="Wingdings" panose="05000000000000000000" pitchFamily="2" charset="2"/>
              </a:rPr>
              <a:t> Here are a couple of good options</a:t>
            </a:r>
          </a:p>
          <a:p>
            <a:pPr lvl="1"/>
            <a:r>
              <a:rPr lang="en-US" dirty="0">
                <a:sym typeface="Wingdings" panose="05000000000000000000" pitchFamily="2" charset="2"/>
              </a:rPr>
              <a:t>…….</a:t>
            </a:r>
          </a:p>
          <a:p>
            <a:pPr marL="0" indent="0">
              <a:buNone/>
            </a:pPr>
            <a:endParaRPr lang="en-US" dirty="0"/>
          </a:p>
        </p:txBody>
      </p:sp>
      <p:sp>
        <p:nvSpPr>
          <p:cNvPr id="4" name="Slide Number Placeholder 3">
            <a:extLst>
              <a:ext uri="{FF2B5EF4-FFF2-40B4-BE49-F238E27FC236}">
                <a16:creationId xmlns:a16="http://schemas.microsoft.com/office/drawing/2014/main" id="{0276FED4-9B2A-42C6-9F5A-82A202DB9F03}"/>
              </a:ext>
            </a:extLst>
          </p:cNvPr>
          <p:cNvSpPr>
            <a:spLocks noGrp="1"/>
          </p:cNvSpPr>
          <p:nvPr>
            <p:ph type="sldNum" sz="quarter" idx="11"/>
          </p:nvPr>
        </p:nvSpPr>
        <p:spPr/>
        <p:txBody>
          <a:bodyPr/>
          <a:lstStyle/>
          <a:p>
            <a:fld id="{BDF588C3-71D6-5D45-B118-1C664482E1C2}" type="slidenum">
              <a:rPr lang="en-US" smtClean="0"/>
              <a:t>8</a:t>
            </a:fld>
            <a:endParaRPr lang="en-US"/>
          </a:p>
        </p:txBody>
      </p:sp>
      <p:sp>
        <p:nvSpPr>
          <p:cNvPr id="5" name="Rectangular Callout 6">
            <a:extLst>
              <a:ext uri="{FF2B5EF4-FFF2-40B4-BE49-F238E27FC236}">
                <a16:creationId xmlns:a16="http://schemas.microsoft.com/office/drawing/2014/main" id="{1765EA8D-CAA7-418D-96D0-368E0E2D983D}"/>
              </a:ext>
            </a:extLst>
          </p:cNvPr>
          <p:cNvSpPr/>
          <p:nvPr/>
        </p:nvSpPr>
        <p:spPr>
          <a:xfrm>
            <a:off x="6063311" y="957773"/>
            <a:ext cx="5888183" cy="1836717"/>
          </a:xfrm>
          <a:prstGeom prst="wedgeRectCallout">
            <a:avLst>
              <a:gd name="adj1" fmla="val -18330"/>
              <a:gd name="adj2" fmla="val 49379"/>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50000"/>
            </a:pPr>
            <a:r>
              <a:rPr lang="pt-BR" sz="2000" kern="0" dirty="0">
                <a:solidFill>
                  <a:srgbClr val="000000"/>
                </a:solidFill>
                <a:latin typeface="Ubuntu Mono"/>
                <a:ea typeface="Ubuntu Mono"/>
                <a:cs typeface="Ubuntu Mono"/>
                <a:sym typeface="Ubuntu Mono"/>
              </a:rPr>
              <a:t>∃ r ∈ Restaurants | Cuisine(r, Mexican)∧ InCity(PH)</a:t>
            </a:r>
          </a:p>
          <a:p>
            <a:pPr>
              <a:buSzPct val="150000"/>
            </a:pPr>
            <a:r>
              <a:rPr lang="en-US" sz="2000" dirty="0">
                <a:solidFill>
                  <a:srgbClr val="3366CC"/>
                </a:solidFill>
              </a:rPr>
              <a:t>Constraints: </a:t>
            </a:r>
          </a:p>
          <a:p>
            <a:pPr>
              <a:buSzPct val="150000"/>
            </a:pPr>
            <a:r>
              <a:rPr lang="en-US" sz="2000" kern="0" dirty="0">
                <a:solidFill>
                  <a:srgbClr val="3366CC"/>
                </a:solidFill>
                <a:latin typeface="Ubuntu Mono"/>
                <a:ea typeface="Ubuntu Mono"/>
                <a:cs typeface="Ubuntu Mono"/>
                <a:sym typeface="Ubuntu Mono"/>
              </a:rPr>
              <a:t>    </a:t>
            </a:r>
            <a:r>
              <a:rPr lang="en-US" sz="2000" kern="0" dirty="0">
                <a:solidFill>
                  <a:srgbClr val="000000"/>
                </a:solidFill>
                <a:latin typeface="Ubuntu Mono"/>
                <a:ea typeface="Ubuntu Mono"/>
                <a:cs typeface="Ubuntu Mono"/>
                <a:sym typeface="Ubuntu Mono"/>
              </a:rPr>
              <a:t>∀ r ∈ Restaurants </a:t>
            </a:r>
            <a:r>
              <a:rPr lang="en" sz="2000" kern="0" dirty="0">
                <a:solidFill>
                  <a:srgbClr val="000000"/>
                </a:solidFill>
                <a:latin typeface="Ubuntu Mono"/>
                <a:ea typeface="Ubuntu Mono"/>
                <a:cs typeface="Ubuntu Mono"/>
                <a:sym typeface="Wingdings" panose="05000000000000000000" pitchFamily="2" charset="2"/>
              </a:rPr>
              <a:t></a:t>
            </a:r>
            <a:r>
              <a:rPr lang="en" sz="2000" kern="0" dirty="0">
                <a:solidFill>
                  <a:srgbClr val="000000"/>
                </a:solidFill>
                <a:latin typeface="Ubuntu Mono"/>
                <a:ea typeface="Ubuntu Mono"/>
                <a:cs typeface="Ubuntu Mono"/>
                <a:sym typeface="Ubuntu Mono"/>
              </a:rPr>
              <a:t> </a:t>
            </a:r>
            <a:r>
              <a:rPr lang="en-US" sz="2000" kern="0" dirty="0">
                <a:solidFill>
                  <a:srgbClr val="000000"/>
                </a:solidFill>
                <a:latin typeface="Ubuntu Mono"/>
                <a:ea typeface="Ubuntu Mono"/>
                <a:cs typeface="Ubuntu Mono"/>
                <a:sym typeface="Ubuntu Mono"/>
              </a:rPr>
              <a:t>Contains(r, m) ∧ Menus(m)</a:t>
            </a:r>
          </a:p>
          <a:p>
            <a:pPr>
              <a:buSzPct val="150000"/>
            </a:pPr>
            <a:r>
              <a:rPr lang="en-US" sz="2000" kern="0" dirty="0">
                <a:solidFill>
                  <a:srgbClr val="000000"/>
                </a:solidFill>
                <a:latin typeface="Ubuntu Mono"/>
                <a:ea typeface="Ubuntu Mono"/>
                <a:cs typeface="Ubuntu Mono"/>
                <a:sym typeface="Ubuntu Mono"/>
              </a:rPr>
              <a:t>    ∀ m ∈ Menus </a:t>
            </a:r>
            <a:r>
              <a:rPr lang="en" sz="2000" kern="0" dirty="0">
                <a:solidFill>
                  <a:srgbClr val="000000"/>
                </a:solidFill>
                <a:latin typeface="Ubuntu Mono"/>
                <a:ea typeface="Ubuntu Mono"/>
                <a:cs typeface="Ubuntu Mono"/>
                <a:sym typeface="Wingdings" panose="05000000000000000000" pitchFamily="2" charset="2"/>
              </a:rPr>
              <a:t></a:t>
            </a:r>
            <a:r>
              <a:rPr lang="en" sz="2000" kern="0" dirty="0">
                <a:solidFill>
                  <a:srgbClr val="000000"/>
                </a:solidFill>
                <a:latin typeface="Ubuntu Mono"/>
                <a:ea typeface="Ubuntu Mono"/>
                <a:cs typeface="Ubuntu Mono"/>
                <a:sym typeface="Ubuntu Mono"/>
              </a:rPr>
              <a:t> </a:t>
            </a:r>
            <a:r>
              <a:rPr lang="en-US" sz="2000" kern="0" dirty="0">
                <a:solidFill>
                  <a:srgbClr val="000000"/>
                </a:solidFill>
                <a:latin typeface="Ubuntu Mono"/>
                <a:ea typeface="Ubuntu Mono"/>
                <a:cs typeface="Ubuntu Mono"/>
                <a:sym typeface="Ubuntu Mono"/>
              </a:rPr>
              <a:t>Contains(</a:t>
            </a:r>
            <a:r>
              <a:rPr lang="en-US" sz="2000" kern="0" dirty="0" err="1">
                <a:solidFill>
                  <a:srgbClr val="000000"/>
                </a:solidFill>
                <a:latin typeface="Ubuntu Mono"/>
                <a:ea typeface="Ubuntu Mono"/>
                <a:cs typeface="Ubuntu Mono"/>
                <a:sym typeface="Ubuntu Mono"/>
              </a:rPr>
              <a:t>d,m</a:t>
            </a:r>
            <a:r>
              <a:rPr lang="en-US" sz="2000" kern="0" dirty="0">
                <a:solidFill>
                  <a:srgbClr val="000000"/>
                </a:solidFill>
                <a:latin typeface="Ubuntu Mono"/>
                <a:ea typeface="Ubuntu Mono"/>
                <a:cs typeface="Ubuntu Mono"/>
                <a:sym typeface="Ubuntu Mono"/>
              </a:rPr>
              <a:t>) ∧ Dishes(d)</a:t>
            </a:r>
          </a:p>
          <a:p>
            <a:pPr>
              <a:buSzPct val="150000"/>
            </a:pPr>
            <a:r>
              <a:rPr lang="en-US" sz="2000" kern="0" dirty="0">
                <a:solidFill>
                  <a:srgbClr val="000000"/>
                </a:solidFill>
                <a:latin typeface="Ubuntu Mono"/>
                <a:ea typeface="Ubuntu Mono"/>
                <a:cs typeface="Ubuntu Mono"/>
                <a:sym typeface="Ubuntu Mono"/>
              </a:rPr>
              <a:t>    </a:t>
            </a:r>
            <a:r>
              <a:rPr lang="pt-BR" sz="2000" kern="0" dirty="0">
                <a:solidFill>
                  <a:srgbClr val="00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 o ∈ Dishes </a:t>
            </a:r>
            <a:r>
              <a:rPr lang="en" sz="2000" kern="0" dirty="0">
                <a:solidFill>
                  <a:srgbClr val="000000"/>
                </a:solidFill>
                <a:latin typeface="Ubuntu Mono"/>
                <a:ea typeface="Ubuntu Mono"/>
                <a:cs typeface="Ubuntu Mono"/>
                <a:sym typeface="Wingdings" panose="05000000000000000000" pitchFamily="2" charset="2"/>
              </a:rPr>
              <a:t></a:t>
            </a:r>
            <a:r>
              <a:rPr lang="en" sz="2000" kern="0" dirty="0">
                <a:solidFill>
                  <a:srgbClr val="000000"/>
                </a:solidFill>
                <a:latin typeface="Ubuntu Mono"/>
                <a:ea typeface="Ubuntu Mono"/>
                <a:cs typeface="Ubuntu Mono"/>
                <a:sym typeface="Ubuntu Mono"/>
              </a:rPr>
              <a:t> </a:t>
            </a:r>
            <a:r>
              <a:rPr lang="en-US" sz="2000" kern="0" dirty="0">
                <a:solidFill>
                  <a:srgbClr val="000000"/>
                </a:solidFill>
                <a:latin typeface="Ubuntu Mono"/>
                <a:ea typeface="Ubuntu Mono"/>
                <a:cs typeface="Ubuntu Mono"/>
                <a:sym typeface="Ubuntu Mono"/>
              </a:rPr>
              <a:t>Tastes(o, ￢spicy)</a:t>
            </a:r>
          </a:p>
        </p:txBody>
      </p:sp>
      <p:sp>
        <p:nvSpPr>
          <p:cNvPr id="6" name="Rectangle 5">
            <a:extLst>
              <a:ext uri="{FF2B5EF4-FFF2-40B4-BE49-F238E27FC236}">
                <a16:creationId xmlns:a16="http://schemas.microsoft.com/office/drawing/2014/main" id="{1B61B5C1-416F-47CC-8F04-F853EB3961B1}"/>
              </a:ext>
            </a:extLst>
          </p:cNvPr>
          <p:cNvSpPr/>
          <p:nvPr/>
        </p:nvSpPr>
        <p:spPr>
          <a:xfrm>
            <a:off x="116737" y="6413967"/>
            <a:ext cx="3247684" cy="338554"/>
          </a:xfrm>
          <a:prstGeom prst="rect">
            <a:avLst/>
          </a:prstGeom>
        </p:spPr>
        <p:txBody>
          <a:bodyPr wrap="none">
            <a:spAutoFit/>
          </a:bodyPr>
          <a:lstStyle/>
          <a:p>
            <a:pPr algn="ctr"/>
            <a:r>
              <a:rPr lang="en-US" sz="1600" dirty="0"/>
              <a:t>[Example due to Tania </a:t>
            </a:r>
            <a:r>
              <a:rPr lang="en-US" sz="1600" dirty="0" err="1"/>
              <a:t>Berdax</a:t>
            </a:r>
            <a:r>
              <a:rPr lang="en-US" sz="1600" dirty="0"/>
              <a:t>-Weiss]</a:t>
            </a:r>
          </a:p>
        </p:txBody>
      </p:sp>
      <p:sp>
        <p:nvSpPr>
          <p:cNvPr id="7" name="Content Placeholder 2">
            <a:extLst>
              <a:ext uri="{FF2B5EF4-FFF2-40B4-BE49-F238E27FC236}">
                <a16:creationId xmlns:a16="http://schemas.microsoft.com/office/drawing/2014/main" id="{887A8E54-E582-4D3A-8170-6A536B6ECF79}"/>
              </a:ext>
            </a:extLst>
          </p:cNvPr>
          <p:cNvSpPr txBox="1">
            <a:spLocks/>
          </p:cNvSpPr>
          <p:nvPr/>
        </p:nvSpPr>
        <p:spPr bwMode="auto">
          <a:xfrm>
            <a:off x="6172200" y="2951018"/>
            <a:ext cx="5779294" cy="35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2">
                  <a:lumMod val="25000"/>
                </a:schemeClr>
              </a:buClr>
              <a:buSzPct val="75000"/>
              <a:buFont typeface="Wingdings" charset="2"/>
              <a:buChar char="n"/>
              <a:defRPr sz="2400" b="0" i="0">
                <a:solidFill>
                  <a:schemeClr val="tx1"/>
                </a:solidFill>
                <a:latin typeface="+mn-lt"/>
                <a:ea typeface="Helvetica Light" charset="0"/>
                <a:cs typeface="Helvetica Light" charset="0"/>
              </a:defRPr>
            </a:lvl1pPr>
            <a:lvl2pPr marL="742950" indent="-285750" algn="l" rtl="0" eaLnBrk="1" fontAlgn="base" hangingPunct="1">
              <a:spcBef>
                <a:spcPct val="20000"/>
              </a:spcBef>
              <a:spcAft>
                <a:spcPct val="0"/>
              </a:spcAft>
              <a:buClr>
                <a:schemeClr val="bg2">
                  <a:lumMod val="25000"/>
                </a:schemeClr>
              </a:buClr>
              <a:buSzPct val="80000"/>
              <a:buFont typeface="Wingdings" charset="2"/>
              <a:buChar char="¨"/>
              <a:defRPr sz="2000" b="0" i="0">
                <a:solidFill>
                  <a:schemeClr val="tx1"/>
                </a:solidFill>
                <a:latin typeface="+mn-lt"/>
                <a:ea typeface="Helvetica Light" charset="0"/>
                <a:cs typeface="Helvetica Light" charset="0"/>
              </a:defRPr>
            </a:lvl2pPr>
            <a:lvl3pPr marL="1143000" indent="-228600" algn="l" rtl="0" eaLnBrk="1" fontAlgn="base" hangingPunct="1">
              <a:spcBef>
                <a:spcPct val="20000"/>
              </a:spcBef>
              <a:spcAft>
                <a:spcPct val="0"/>
              </a:spcAft>
              <a:buClr>
                <a:schemeClr val="bg2">
                  <a:lumMod val="25000"/>
                </a:schemeClr>
              </a:buClr>
              <a:buSzPct val="65000"/>
              <a:buFont typeface="Wingdings" charset="2"/>
              <a:buChar char="n"/>
              <a:defRPr b="0" i="0">
                <a:solidFill>
                  <a:schemeClr val="tx1"/>
                </a:solidFill>
                <a:latin typeface="+mn-lt"/>
                <a:ea typeface="Helvetica Light" charset="0"/>
                <a:cs typeface="Helvetica Light" charset="0"/>
              </a:defRPr>
            </a:lvl3pPr>
            <a:lvl4pPr marL="1600200" indent="-228600" algn="l" rtl="0" eaLnBrk="1" fontAlgn="base" hangingPunct="1">
              <a:spcBef>
                <a:spcPct val="20000"/>
              </a:spcBef>
              <a:spcAft>
                <a:spcPct val="0"/>
              </a:spcAft>
              <a:buClr>
                <a:schemeClr val="bg2">
                  <a:lumMod val="25000"/>
                </a:schemeClr>
              </a:buClr>
              <a:buSzPct val="70000"/>
              <a:buFont typeface="Wingdings" charset="2"/>
              <a:buChar char="¨"/>
              <a:defRPr sz="1600" b="0" i="0">
                <a:solidFill>
                  <a:schemeClr val="tx1"/>
                </a:solidFill>
                <a:latin typeface="+mn-lt"/>
                <a:ea typeface="Helvetica Light" charset="0"/>
                <a:cs typeface="Helvetica Light" charset="0"/>
              </a:defRPr>
            </a:lvl4pPr>
            <a:lvl5pPr marL="2057400" indent="-228600" algn="l" rtl="0" eaLnBrk="1" fontAlgn="base" hangingPunct="1">
              <a:spcBef>
                <a:spcPct val="20000"/>
              </a:spcBef>
              <a:spcAft>
                <a:spcPct val="0"/>
              </a:spcAft>
              <a:buClr>
                <a:schemeClr val="bg2">
                  <a:lumMod val="25000"/>
                </a:schemeClr>
              </a:buClr>
              <a:buFont typeface="Wingdings" charset="2"/>
              <a:buChar char="§"/>
              <a:defRPr sz="1600" b="0" i="0">
                <a:solidFill>
                  <a:schemeClr val="tx1"/>
                </a:solidFill>
                <a:latin typeface="+mn-lt"/>
                <a:ea typeface="Helvetica Light" charset="0"/>
                <a:cs typeface="Helvetica Light" charset="0"/>
              </a:defRPr>
            </a:lvl5pPr>
            <a:lvl6pPr marL="25146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1600">
                <a:solidFill>
                  <a:schemeClr val="tx1"/>
                </a:solidFill>
                <a:latin typeface="+mn-lt"/>
                <a:cs typeface="+mn-cs"/>
              </a:defRPr>
            </a:lvl9pPr>
          </a:lstStyle>
          <a:p>
            <a:r>
              <a:rPr lang="en-US" sz="2000" kern="0" dirty="0">
                <a:sym typeface="Wingdings" panose="05000000000000000000" pitchFamily="2" charset="2"/>
              </a:rPr>
              <a:t>Don’t worry, you can still use neural embeddings for predicates and functions that </a:t>
            </a:r>
            <a:r>
              <a:rPr lang="en-US" sz="2000" kern="0" dirty="0">
                <a:solidFill>
                  <a:srgbClr val="3366CC"/>
                </a:solidFill>
                <a:sym typeface="Wingdings" panose="05000000000000000000" pitchFamily="2" charset="2"/>
              </a:rPr>
              <a:t>are learned concepts</a:t>
            </a:r>
          </a:p>
          <a:p>
            <a:endParaRPr lang="en-US" sz="2000" kern="0" dirty="0">
              <a:sym typeface="Wingdings" panose="05000000000000000000" pitchFamily="2" charset="2"/>
            </a:endParaRPr>
          </a:p>
          <a:p>
            <a:r>
              <a:rPr lang="en-US" sz="2000" kern="0" dirty="0">
                <a:sym typeface="Wingdings" panose="05000000000000000000" pitchFamily="2" charset="2"/>
              </a:rPr>
              <a:t>But this abstraction shows that we need to put some </a:t>
            </a:r>
            <a:r>
              <a:rPr lang="en-US" sz="2000" kern="0" dirty="0">
                <a:solidFill>
                  <a:srgbClr val="3366CC"/>
                </a:solidFill>
                <a:sym typeface="Wingdings" panose="05000000000000000000" pitchFamily="2" charset="2"/>
              </a:rPr>
              <a:t>learned</a:t>
            </a:r>
            <a:r>
              <a:rPr lang="en-US" sz="2000" kern="0" dirty="0">
                <a:sym typeface="Wingdings" panose="05000000000000000000" pitchFamily="2" charset="2"/>
              </a:rPr>
              <a:t> components together, along with incorporating declarative constraints…</a:t>
            </a:r>
          </a:p>
          <a:p>
            <a:pPr marL="457200" lvl="1" indent="0">
              <a:buFont typeface="Wingdings" charset="2"/>
              <a:buNone/>
            </a:pPr>
            <a:endParaRPr lang="en-US" kern="0" dirty="0"/>
          </a:p>
          <a:p>
            <a:pPr marL="0" indent="0">
              <a:buFont typeface="Wingdings" charset="2"/>
              <a:buNone/>
            </a:pPr>
            <a:endParaRPr lang="en-US" kern="0" dirty="0"/>
          </a:p>
        </p:txBody>
      </p:sp>
      <p:sp>
        <p:nvSpPr>
          <p:cNvPr id="8" name="Rectangular Callout 6">
            <a:extLst>
              <a:ext uri="{FF2B5EF4-FFF2-40B4-BE49-F238E27FC236}">
                <a16:creationId xmlns:a16="http://schemas.microsoft.com/office/drawing/2014/main" id="{1EFDAA5B-ACCB-49B8-BE29-58561FB10A2E}"/>
              </a:ext>
            </a:extLst>
          </p:cNvPr>
          <p:cNvSpPr/>
          <p:nvPr/>
        </p:nvSpPr>
        <p:spPr>
          <a:xfrm>
            <a:off x="5996181" y="957772"/>
            <a:ext cx="6022441" cy="1836717"/>
          </a:xfrm>
          <a:prstGeom prst="wedgeRectCallout">
            <a:avLst>
              <a:gd name="adj1" fmla="val -18330"/>
              <a:gd name="adj2" fmla="val 49379"/>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SzPct val="150000"/>
            </a:pPr>
            <a:r>
              <a:rPr lang="pt-BR" sz="2000" kern="0" dirty="0">
                <a:solidFill>
                  <a:srgbClr val="000000"/>
                </a:solidFill>
                <a:latin typeface="Ubuntu Mono"/>
                <a:ea typeface="Ubuntu Mono"/>
                <a:cs typeface="Ubuntu Mono"/>
                <a:sym typeface="Ubuntu Mono"/>
              </a:rPr>
              <a:t>∃ r ∈ </a:t>
            </a:r>
            <a:r>
              <a:rPr lang="pt-BR" sz="2000" kern="0" dirty="0">
                <a:solidFill>
                  <a:srgbClr val="FF0000"/>
                </a:solidFill>
                <a:latin typeface="Ubuntu Mono"/>
                <a:ea typeface="Ubuntu Mono"/>
                <a:cs typeface="Ubuntu Mono"/>
                <a:sym typeface="Ubuntu Mono"/>
              </a:rPr>
              <a:t>[</a:t>
            </a:r>
            <a:r>
              <a:rPr lang="pt-BR" sz="2000" kern="0" dirty="0">
                <a:solidFill>
                  <a:srgbClr val="000000"/>
                </a:solidFill>
                <a:latin typeface="Ubuntu Mono"/>
                <a:ea typeface="Ubuntu Mono"/>
                <a:cs typeface="Ubuntu Mono"/>
                <a:sym typeface="Ubuntu Mono"/>
              </a:rPr>
              <a:t>Restaurants</a:t>
            </a:r>
            <a:r>
              <a:rPr lang="pt-BR" sz="2000" kern="0" dirty="0">
                <a:solidFill>
                  <a:srgbClr val="FF0000"/>
                </a:solidFill>
                <a:latin typeface="Ubuntu Mono"/>
                <a:ea typeface="Ubuntu Mono"/>
                <a:cs typeface="Ubuntu Mono"/>
                <a:sym typeface="Ubuntu Mono"/>
              </a:rPr>
              <a:t>]</a:t>
            </a:r>
            <a:r>
              <a:rPr lang="pt-BR" sz="2000" kern="0" dirty="0">
                <a:solidFill>
                  <a:srgbClr val="000000"/>
                </a:solidFill>
                <a:latin typeface="Ubuntu Mono"/>
                <a:ea typeface="Ubuntu Mono"/>
                <a:cs typeface="Ubuntu Mono"/>
                <a:sym typeface="Ubuntu Mono"/>
              </a:rPr>
              <a:t> | </a:t>
            </a:r>
            <a:r>
              <a:rPr lang="pt-BR" sz="2000" kern="0" dirty="0">
                <a:solidFill>
                  <a:srgbClr val="FF0000"/>
                </a:solidFill>
                <a:latin typeface="Ubuntu Mono"/>
                <a:ea typeface="Ubuntu Mono"/>
                <a:cs typeface="Ubuntu Mono"/>
                <a:sym typeface="Ubuntu Mono"/>
              </a:rPr>
              <a:t>[</a:t>
            </a:r>
            <a:r>
              <a:rPr lang="pt-BR" sz="2000" kern="0" dirty="0">
                <a:solidFill>
                  <a:srgbClr val="000000"/>
                </a:solidFill>
                <a:latin typeface="Ubuntu Mono"/>
                <a:ea typeface="Ubuntu Mono"/>
                <a:cs typeface="Ubuntu Mono"/>
                <a:sym typeface="Ubuntu Mono"/>
              </a:rPr>
              <a:t>Cuisine</a:t>
            </a:r>
            <a:r>
              <a:rPr lang="pt-BR" sz="2000" kern="0" dirty="0">
                <a:solidFill>
                  <a:srgbClr val="FF0000"/>
                </a:solidFill>
                <a:latin typeface="Ubuntu Mono"/>
                <a:ea typeface="Ubuntu Mono"/>
                <a:cs typeface="Ubuntu Mono"/>
                <a:sym typeface="Ubuntu Mono"/>
              </a:rPr>
              <a:t>]</a:t>
            </a:r>
            <a:r>
              <a:rPr lang="pt-BR" sz="2000" kern="0" dirty="0">
                <a:solidFill>
                  <a:srgbClr val="000000"/>
                </a:solidFill>
                <a:latin typeface="Ubuntu Mono"/>
                <a:ea typeface="Ubuntu Mono"/>
                <a:cs typeface="Ubuntu Mono"/>
                <a:sym typeface="Ubuntu Mono"/>
              </a:rPr>
              <a:t>(r, Mexican)∧ </a:t>
            </a:r>
            <a:r>
              <a:rPr lang="pt-BR" sz="2000" kern="0" dirty="0">
                <a:solidFill>
                  <a:srgbClr val="FF0000"/>
                </a:solidFill>
                <a:latin typeface="Ubuntu Mono"/>
                <a:ea typeface="Ubuntu Mono"/>
                <a:cs typeface="Ubuntu Mono"/>
                <a:sym typeface="Ubuntu Mono"/>
              </a:rPr>
              <a:t>[</a:t>
            </a:r>
            <a:r>
              <a:rPr lang="pt-BR" sz="2000" kern="0" dirty="0">
                <a:solidFill>
                  <a:srgbClr val="000000"/>
                </a:solidFill>
                <a:latin typeface="Ubuntu Mono"/>
                <a:ea typeface="Ubuntu Mono"/>
                <a:cs typeface="Ubuntu Mono"/>
                <a:sym typeface="Ubuntu Mono"/>
              </a:rPr>
              <a:t>InCity</a:t>
            </a:r>
            <a:r>
              <a:rPr lang="pt-BR" sz="2000" kern="0" dirty="0">
                <a:solidFill>
                  <a:srgbClr val="FF0000"/>
                </a:solidFill>
                <a:latin typeface="Ubuntu Mono"/>
                <a:ea typeface="Ubuntu Mono"/>
                <a:cs typeface="Ubuntu Mono"/>
                <a:sym typeface="Ubuntu Mono"/>
              </a:rPr>
              <a:t>]</a:t>
            </a:r>
            <a:r>
              <a:rPr lang="pt-BR" sz="2000" kern="0" dirty="0">
                <a:solidFill>
                  <a:srgbClr val="000000"/>
                </a:solidFill>
                <a:latin typeface="Ubuntu Mono"/>
                <a:ea typeface="Ubuntu Mono"/>
                <a:cs typeface="Ubuntu Mono"/>
                <a:sym typeface="Ubuntu Mono"/>
              </a:rPr>
              <a:t>(PH)</a:t>
            </a:r>
          </a:p>
          <a:p>
            <a:pPr>
              <a:buSzPct val="150000"/>
            </a:pPr>
            <a:r>
              <a:rPr lang="en-US" sz="2000" dirty="0">
                <a:solidFill>
                  <a:srgbClr val="3366CC"/>
                </a:solidFill>
              </a:rPr>
              <a:t>Constraints: </a:t>
            </a:r>
          </a:p>
          <a:p>
            <a:pPr>
              <a:buSzPct val="150000"/>
            </a:pPr>
            <a:r>
              <a:rPr lang="en-US" sz="2000" kern="0" dirty="0">
                <a:solidFill>
                  <a:srgbClr val="3366CC"/>
                </a:solidFill>
                <a:latin typeface="Ubuntu Mono"/>
                <a:ea typeface="Ubuntu Mono"/>
                <a:cs typeface="Ubuntu Mono"/>
                <a:sym typeface="Ubuntu Mono"/>
              </a:rPr>
              <a:t>    </a:t>
            </a:r>
            <a:r>
              <a:rPr lang="en-US" sz="2000" kern="0" dirty="0">
                <a:solidFill>
                  <a:srgbClr val="000000"/>
                </a:solidFill>
                <a:latin typeface="Ubuntu Mono"/>
                <a:ea typeface="Ubuntu Mono"/>
                <a:cs typeface="Ubuntu Mono"/>
                <a:sym typeface="Ubuntu Mono"/>
              </a:rPr>
              <a:t>∀ r ∈ </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Restaurants</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 </a:t>
            </a:r>
            <a:r>
              <a:rPr lang="en" sz="2000" kern="0" dirty="0">
                <a:solidFill>
                  <a:srgbClr val="000000"/>
                </a:solidFill>
                <a:latin typeface="Ubuntu Mono"/>
                <a:ea typeface="Ubuntu Mono"/>
                <a:cs typeface="Ubuntu Mono"/>
                <a:sym typeface="Wingdings" panose="05000000000000000000" pitchFamily="2" charset="2"/>
              </a:rPr>
              <a:t></a:t>
            </a:r>
            <a:r>
              <a:rPr lang="en" sz="2000" kern="0" dirty="0">
                <a:solidFill>
                  <a:srgbClr val="000000"/>
                </a:solidFill>
                <a:latin typeface="Ubuntu Mono"/>
                <a:ea typeface="Ubuntu Mono"/>
                <a:cs typeface="Ubuntu Mono"/>
                <a:sym typeface="Ubuntu Mono"/>
              </a:rPr>
              <a:t> </a:t>
            </a:r>
            <a:r>
              <a:rPr lang="en"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Contains</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(r, m) ∧ </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Menus</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(m)</a:t>
            </a:r>
          </a:p>
          <a:p>
            <a:pPr>
              <a:buSzPct val="150000"/>
            </a:pPr>
            <a:r>
              <a:rPr lang="en-US" sz="2000" kern="0" dirty="0">
                <a:solidFill>
                  <a:srgbClr val="000000"/>
                </a:solidFill>
                <a:latin typeface="Ubuntu Mono"/>
                <a:ea typeface="Ubuntu Mono"/>
                <a:cs typeface="Ubuntu Mono"/>
                <a:sym typeface="Ubuntu Mono"/>
              </a:rPr>
              <a:t>    ∀ m ∈ </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Menus</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 </a:t>
            </a:r>
            <a:r>
              <a:rPr lang="en" sz="2000" kern="0" dirty="0">
                <a:solidFill>
                  <a:srgbClr val="000000"/>
                </a:solidFill>
                <a:latin typeface="Ubuntu Mono"/>
                <a:ea typeface="Ubuntu Mono"/>
                <a:cs typeface="Ubuntu Mono"/>
                <a:sym typeface="Wingdings" panose="05000000000000000000" pitchFamily="2" charset="2"/>
              </a:rPr>
              <a:t></a:t>
            </a:r>
            <a:r>
              <a:rPr lang="en" sz="2000" kern="0" dirty="0">
                <a:solidFill>
                  <a:srgbClr val="000000"/>
                </a:solidFill>
                <a:latin typeface="Ubuntu Mono"/>
                <a:ea typeface="Ubuntu Mono"/>
                <a:cs typeface="Ubuntu Mono"/>
                <a:sym typeface="Ubuntu Mono"/>
              </a:rPr>
              <a:t> </a:t>
            </a:r>
            <a:r>
              <a:rPr lang="en"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Contains</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a:t>
            </a:r>
            <a:r>
              <a:rPr lang="en-US" sz="2000" kern="0" dirty="0" err="1">
                <a:solidFill>
                  <a:srgbClr val="000000"/>
                </a:solidFill>
                <a:latin typeface="Ubuntu Mono"/>
                <a:ea typeface="Ubuntu Mono"/>
                <a:cs typeface="Ubuntu Mono"/>
                <a:sym typeface="Ubuntu Mono"/>
              </a:rPr>
              <a:t>d,m</a:t>
            </a:r>
            <a:r>
              <a:rPr lang="en-US" sz="2000" kern="0" dirty="0">
                <a:solidFill>
                  <a:srgbClr val="000000"/>
                </a:solidFill>
                <a:latin typeface="Ubuntu Mono"/>
                <a:ea typeface="Ubuntu Mono"/>
                <a:cs typeface="Ubuntu Mono"/>
                <a:sym typeface="Ubuntu Mono"/>
              </a:rPr>
              <a:t>) ∧ </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Dishes</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(d)</a:t>
            </a:r>
          </a:p>
          <a:p>
            <a:pPr>
              <a:buSzPct val="150000"/>
            </a:pPr>
            <a:r>
              <a:rPr lang="en-US" sz="2000" kern="0" dirty="0">
                <a:solidFill>
                  <a:srgbClr val="000000"/>
                </a:solidFill>
                <a:latin typeface="Ubuntu Mono"/>
                <a:ea typeface="Ubuntu Mono"/>
                <a:cs typeface="Ubuntu Mono"/>
                <a:sym typeface="Ubuntu Mono"/>
              </a:rPr>
              <a:t>    </a:t>
            </a:r>
            <a:r>
              <a:rPr lang="pt-BR" sz="2000" kern="0" dirty="0">
                <a:solidFill>
                  <a:srgbClr val="00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 o ∈ </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Dishes</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 </a:t>
            </a:r>
            <a:r>
              <a:rPr lang="en" sz="2000" kern="0" dirty="0">
                <a:solidFill>
                  <a:srgbClr val="000000"/>
                </a:solidFill>
                <a:latin typeface="Ubuntu Mono"/>
                <a:ea typeface="Ubuntu Mono"/>
                <a:cs typeface="Ubuntu Mono"/>
                <a:sym typeface="Wingdings" panose="05000000000000000000" pitchFamily="2" charset="2"/>
              </a:rPr>
              <a:t></a:t>
            </a:r>
            <a:r>
              <a:rPr lang="en" sz="2000" kern="0" dirty="0">
                <a:solidFill>
                  <a:srgbClr val="000000"/>
                </a:solidFill>
                <a:latin typeface="Ubuntu Mono"/>
                <a:ea typeface="Ubuntu Mono"/>
                <a:cs typeface="Ubuntu Mono"/>
                <a:sym typeface="Ubuntu Mono"/>
              </a:rPr>
              <a:t> </a:t>
            </a:r>
            <a:r>
              <a:rPr lang="en"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Tastes</a:t>
            </a:r>
            <a:r>
              <a:rPr lang="en-US" sz="2000" kern="0" dirty="0">
                <a:solidFill>
                  <a:srgbClr val="FF0000"/>
                </a:solidFill>
                <a:latin typeface="Ubuntu Mono"/>
                <a:ea typeface="Ubuntu Mono"/>
                <a:cs typeface="Ubuntu Mono"/>
                <a:sym typeface="Ubuntu Mono"/>
              </a:rPr>
              <a:t>]</a:t>
            </a:r>
            <a:r>
              <a:rPr lang="en-US" sz="2000" kern="0" dirty="0">
                <a:solidFill>
                  <a:srgbClr val="000000"/>
                </a:solidFill>
                <a:latin typeface="Ubuntu Mono"/>
                <a:ea typeface="Ubuntu Mono"/>
                <a:cs typeface="Ubuntu Mono"/>
                <a:sym typeface="Ubuntu Mono"/>
              </a:rPr>
              <a:t>(o, ￢spicy)</a:t>
            </a:r>
          </a:p>
        </p:txBody>
      </p:sp>
    </p:spTree>
    <p:extLst>
      <p:ext uri="{BB962C8B-B14F-4D97-AF65-F5344CB8AC3E}">
        <p14:creationId xmlns:p14="http://schemas.microsoft.com/office/powerpoint/2010/main" val="38872291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6740-CE97-4A6F-8543-D6B6EC7AC8DC}"/>
              </a:ext>
            </a:extLst>
          </p:cNvPr>
          <p:cNvSpPr>
            <a:spLocks noGrp="1"/>
          </p:cNvSpPr>
          <p:nvPr>
            <p:ph type="title"/>
          </p:nvPr>
        </p:nvSpPr>
        <p:spPr/>
        <p:txBody>
          <a:bodyPr/>
          <a:lstStyle/>
          <a:p>
            <a:r>
              <a:rPr lang="en-US" dirty="0"/>
              <a:t>Symbolic Reasoning?</a:t>
            </a:r>
          </a:p>
        </p:txBody>
      </p:sp>
      <p:sp>
        <p:nvSpPr>
          <p:cNvPr id="3" name="Content Placeholder 2">
            <a:extLst>
              <a:ext uri="{FF2B5EF4-FFF2-40B4-BE49-F238E27FC236}">
                <a16:creationId xmlns:a16="http://schemas.microsoft.com/office/drawing/2014/main" id="{825C054B-6F73-47A0-83BB-E735A958C184}"/>
              </a:ext>
            </a:extLst>
          </p:cNvPr>
          <p:cNvSpPr>
            <a:spLocks noGrp="1"/>
          </p:cNvSpPr>
          <p:nvPr>
            <p:ph idx="1"/>
          </p:nvPr>
        </p:nvSpPr>
        <p:spPr>
          <a:xfrm>
            <a:off x="609600" y="1251856"/>
            <a:ext cx="7517313" cy="4484915"/>
          </a:xfrm>
        </p:spPr>
        <p:txBody>
          <a:bodyPr/>
          <a:lstStyle/>
          <a:p>
            <a:r>
              <a:rPr lang="en-US" sz="2000" dirty="0"/>
              <a:t>Some people think that </a:t>
            </a:r>
            <a:r>
              <a:rPr lang="en-US" sz="2000" b="1" dirty="0"/>
              <a:t>symbols</a:t>
            </a:r>
            <a:r>
              <a:rPr lang="en-US" sz="2000" dirty="0"/>
              <a:t> are an evil invention of old AI people. </a:t>
            </a:r>
          </a:p>
          <a:p>
            <a:r>
              <a:rPr lang="en-US" sz="2000" dirty="0"/>
              <a:t>It’s not.</a:t>
            </a:r>
          </a:p>
          <a:p>
            <a:r>
              <a:rPr lang="en-US" sz="2000" dirty="0"/>
              <a:t>Language is a symbolic system</a:t>
            </a:r>
          </a:p>
          <a:p>
            <a:endParaRPr lang="en-US" sz="2000" dirty="0"/>
          </a:p>
          <a:p>
            <a:endParaRPr lang="en-US" sz="2000" dirty="0"/>
          </a:p>
          <a:p>
            <a:r>
              <a:rPr lang="en-US" sz="2000" dirty="0"/>
              <a:t>Even though we communicate via speech, gestures, writing, which are continuous, symbols are the invariants of this communication.  </a:t>
            </a:r>
          </a:p>
          <a:p>
            <a:endParaRPr lang="en-US" sz="2000" dirty="0"/>
          </a:p>
          <a:p>
            <a:pPr lvl="1"/>
            <a:r>
              <a:rPr lang="en-US" sz="1800" dirty="0"/>
              <a:t>Harari: Language – the ability to assign symbols to “things” and “reason” about them is key to human cognitive revolution</a:t>
            </a:r>
          </a:p>
          <a:p>
            <a:pPr lvl="1"/>
            <a:r>
              <a:rPr lang="en-US" sz="1800" dirty="0" err="1"/>
              <a:t>Kripke</a:t>
            </a:r>
            <a:r>
              <a:rPr lang="en-US" sz="1800" dirty="0"/>
              <a:t>: “Naming” things is key to communication and to cognition</a:t>
            </a:r>
          </a:p>
          <a:p>
            <a:pPr lvl="1"/>
            <a:r>
              <a:rPr lang="en-US" sz="1800" dirty="0"/>
              <a:t>The Enigma of Reason: “Reasoning is about giving reasons” </a:t>
            </a:r>
          </a:p>
        </p:txBody>
      </p:sp>
      <p:sp>
        <p:nvSpPr>
          <p:cNvPr id="4" name="Slide Number Placeholder 3">
            <a:extLst>
              <a:ext uri="{FF2B5EF4-FFF2-40B4-BE49-F238E27FC236}">
                <a16:creationId xmlns:a16="http://schemas.microsoft.com/office/drawing/2014/main" id="{B183B9F1-95F6-45EA-8519-2D43E265A0C4}"/>
              </a:ext>
            </a:extLst>
          </p:cNvPr>
          <p:cNvSpPr>
            <a:spLocks noGrp="1"/>
          </p:cNvSpPr>
          <p:nvPr>
            <p:ph type="sldNum" sz="quarter" idx="11"/>
          </p:nvPr>
        </p:nvSpPr>
        <p:spPr/>
        <p:txBody>
          <a:bodyPr/>
          <a:lstStyle/>
          <a:p>
            <a:fld id="{BDF588C3-71D6-5D45-B118-1C664482E1C2}" type="slidenum">
              <a:rPr lang="en-US" smtClean="0"/>
              <a:t>9</a:t>
            </a:fld>
            <a:endParaRPr lang="en-US"/>
          </a:p>
        </p:txBody>
      </p:sp>
      <p:pic>
        <p:nvPicPr>
          <p:cNvPr id="1026" name="Picture 2" descr="Image result for kripke naming and necessity">
            <a:extLst>
              <a:ext uri="{FF2B5EF4-FFF2-40B4-BE49-F238E27FC236}">
                <a16:creationId xmlns:a16="http://schemas.microsoft.com/office/drawing/2014/main" id="{184F25BB-2532-4D26-A209-EC2F1EABE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9978" y="4215988"/>
            <a:ext cx="127797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62C62D1-8155-4D11-ABA2-60CD0582F211}"/>
              </a:ext>
            </a:extLst>
          </p:cNvPr>
          <p:cNvPicPr>
            <a:picLocks noChangeAspect="1"/>
          </p:cNvPicPr>
          <p:nvPr/>
        </p:nvPicPr>
        <p:blipFill>
          <a:blip r:embed="rId4"/>
          <a:stretch>
            <a:fillRect/>
          </a:stretch>
        </p:blipFill>
        <p:spPr>
          <a:xfrm rot="21600000">
            <a:off x="7839068" y="4923721"/>
            <a:ext cx="1309532" cy="1828800"/>
          </a:xfrm>
          <a:prstGeom prst="rect">
            <a:avLst/>
          </a:prstGeom>
          <a:ln>
            <a:solidFill>
              <a:schemeClr val="tx1"/>
            </a:solidFill>
          </a:ln>
        </p:spPr>
      </p:pic>
      <p:sp>
        <p:nvSpPr>
          <p:cNvPr id="8" name="Rectangle 2">
            <a:extLst>
              <a:ext uri="{FF2B5EF4-FFF2-40B4-BE49-F238E27FC236}">
                <a16:creationId xmlns:a16="http://schemas.microsoft.com/office/drawing/2014/main" id="{EE42B868-BD82-440D-A602-0FDCB1A22ABB}"/>
              </a:ext>
            </a:extLst>
          </p:cNvPr>
          <p:cNvSpPr>
            <a:spLocks noChangeArrowheads="1"/>
          </p:cNvSpPr>
          <p:nvPr/>
        </p:nvSpPr>
        <p:spPr bwMode="auto">
          <a:xfrm>
            <a:off x="5126477" y="1617150"/>
            <a:ext cx="6914140" cy="1200329"/>
          </a:xfrm>
          <a:prstGeom prst="rect">
            <a:avLst/>
          </a:prstGeom>
          <a:solidFill>
            <a:schemeClr val="bg1">
              <a:lumMod val="95000"/>
            </a:schemeClr>
          </a:solidFill>
          <a:ln w="28575">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200" b="1" i="0" u="none" strike="noStrike" cap="none" normalizeH="0" baseline="0" dirty="0">
                <a:ln>
                  <a:noFill/>
                </a:ln>
                <a:solidFill>
                  <a:srgbClr val="000000"/>
                </a:solidFill>
                <a:effectLst/>
              </a:rPr>
              <a:t>Rodgers finished 23-of-36 for 296 yards and </a:t>
            </a:r>
            <a:r>
              <a:rPr kumimoji="0" lang="en-US" altLang="en-US" sz="1200" i="0" u="none" strike="noStrike" cap="none" normalizeH="0" baseline="0" dirty="0">
                <a:ln>
                  <a:noFill/>
                </a:ln>
                <a:solidFill>
                  <a:srgbClr val="0000FF"/>
                </a:solidFill>
                <a:effectLst/>
              </a:rPr>
              <a:t>two touchdowns</a:t>
            </a:r>
            <a:r>
              <a:rPr kumimoji="0" lang="en-US" altLang="en-US" sz="1200" b="0" i="0" u="none" strike="noStrike" cap="none" normalizeH="0" baseline="0" dirty="0">
                <a:ln>
                  <a:noFill/>
                </a:ln>
                <a:solidFill>
                  <a:srgbClr val="000000"/>
                </a:solidFill>
                <a:effectLst/>
              </a:rPr>
              <a:t>. His numbers could've been even better had his receivers not dropped a couple of his passes. One </a:t>
            </a:r>
            <a:r>
              <a:rPr kumimoji="0" lang="en-US" altLang="en-US" sz="1200" b="0" i="0" u="none" strike="noStrike" cap="none" normalizeH="0" baseline="0" dirty="0">
                <a:ln>
                  <a:noFill/>
                </a:ln>
                <a:solidFill>
                  <a:srgbClr val="0000FF"/>
                </a:solidFill>
                <a:effectLst/>
              </a:rPr>
              <a:t>dropped ball </a:t>
            </a:r>
            <a:r>
              <a:rPr kumimoji="0" lang="en-US" altLang="en-US" sz="1200" b="0" i="0" u="none" strike="noStrike" cap="none" normalizeH="0" baseline="0" dirty="0">
                <a:ln>
                  <a:noFill/>
                </a:ln>
                <a:solidFill>
                  <a:srgbClr val="000000"/>
                </a:solidFill>
                <a:effectLst/>
              </a:rPr>
              <a:t>was a potential score to Allen Lazard.</a:t>
            </a:r>
            <a:r>
              <a:rPr lang="en-US" altLang="en-US" sz="1200" dirty="0">
                <a:solidFill>
                  <a:srgbClr val="000000"/>
                </a:solidFill>
              </a:rPr>
              <a:t> </a:t>
            </a:r>
            <a:r>
              <a:rPr kumimoji="0" lang="en-US" altLang="en-US" sz="1200" b="0" i="0" u="none" strike="noStrike" cap="none" normalizeH="0" baseline="0" dirty="0">
                <a:ln>
                  <a:noFill/>
                </a:ln>
                <a:solidFill>
                  <a:srgbClr val="000000"/>
                </a:solidFill>
                <a:effectLst/>
              </a:rPr>
              <a:t>Despite the drop, Lazard made up for it by </a:t>
            </a:r>
            <a:r>
              <a:rPr kumimoji="0" lang="en-US" altLang="en-US" sz="1200" b="0" i="0" u="none" strike="noStrike" cap="none" normalizeH="0" baseline="0" dirty="0">
                <a:ln>
                  <a:noFill/>
                </a:ln>
                <a:solidFill>
                  <a:srgbClr val="0000FF"/>
                </a:solidFill>
                <a:effectLst/>
              </a:rPr>
              <a:t>leading the Packers in receiving</a:t>
            </a:r>
            <a:r>
              <a:rPr kumimoji="0" lang="en-US" altLang="en-US" sz="1200" b="0" i="0" u="none" strike="noStrike" cap="none" normalizeH="0" baseline="0" dirty="0">
                <a:ln>
                  <a:noFill/>
                </a:ln>
                <a:solidFill>
                  <a:srgbClr val="000000"/>
                </a:solidFill>
                <a:effectLst/>
              </a:rPr>
              <a:t>. With Davante Adams tied up with Jalen Ramsey, Lazard was able to </a:t>
            </a:r>
            <a:r>
              <a:rPr kumimoji="0" lang="en-US" altLang="en-US" sz="1200" b="0" i="0" u="none" strike="noStrike" cap="none" normalizeH="0" baseline="0" dirty="0">
                <a:ln>
                  <a:noFill/>
                </a:ln>
                <a:solidFill>
                  <a:srgbClr val="0000FF"/>
                </a:solidFill>
                <a:effectLst/>
              </a:rPr>
              <a:t>snatch</a:t>
            </a:r>
            <a:r>
              <a:rPr kumimoji="0" lang="en-US" altLang="en-US" sz="1200" b="0" i="0" u="none" strike="noStrike" cap="none" normalizeH="0" baseline="0" dirty="0">
                <a:ln>
                  <a:noFill/>
                </a:ln>
                <a:solidFill>
                  <a:srgbClr val="000000"/>
                </a:solidFill>
                <a:effectLst/>
              </a:rPr>
              <a:t> four balls for </a:t>
            </a:r>
            <a:r>
              <a:rPr kumimoji="0" lang="en-US" altLang="en-US" sz="1200" b="0" i="0" u="none" strike="noStrike" cap="none" normalizeH="0" baseline="0" dirty="0">
                <a:ln>
                  <a:noFill/>
                </a:ln>
                <a:solidFill>
                  <a:srgbClr val="0000FF"/>
                </a:solidFill>
                <a:effectLst/>
              </a:rPr>
              <a:t>96 yards </a:t>
            </a:r>
            <a:r>
              <a:rPr kumimoji="0" lang="en-US" altLang="en-US" sz="1200" b="0" i="0" u="none" strike="noStrike" cap="none" normalizeH="0" baseline="0" dirty="0">
                <a:ln>
                  <a:noFill/>
                </a:ln>
                <a:solidFill>
                  <a:srgbClr val="000000"/>
                </a:solidFill>
                <a:effectLst/>
              </a:rPr>
              <a:t>and a touchdown. Adams still had a great game despite Ramsey's coverage, hauling in nine of his 10 targets for 66 yards and a touchdown. The score </a:t>
            </a:r>
            <a:r>
              <a:rPr kumimoji="0" lang="en-US" altLang="en-US" sz="1200" b="0" i="0" u="none" strike="noStrike" cap="none" normalizeH="0" baseline="0" dirty="0">
                <a:ln>
                  <a:noFill/>
                </a:ln>
                <a:solidFill>
                  <a:srgbClr val="0000FF"/>
                </a:solidFill>
                <a:effectLst/>
              </a:rPr>
              <a:t>frustrated</a:t>
            </a:r>
            <a:r>
              <a:rPr kumimoji="0" lang="en-US" altLang="en-US" sz="1200" b="0" i="0" u="none" strike="noStrike" cap="none" normalizeH="0" baseline="0" dirty="0">
                <a:ln>
                  <a:noFill/>
                </a:ln>
                <a:solidFill>
                  <a:srgbClr val="000000"/>
                </a:solidFill>
                <a:effectLst/>
              </a:rPr>
              <a:t> Ramsey because another defensive back was supposed to pick up Adams, who was in motion.</a:t>
            </a:r>
            <a:r>
              <a:rPr kumimoji="0" lang="en-US" altLang="en-US" sz="1200" b="0" i="0" u="none" strike="noStrike" cap="none" normalizeH="0" baseline="0" dirty="0">
                <a:ln>
                  <a:noFill/>
                </a:ln>
                <a:solidFill>
                  <a:schemeClr val="tx1"/>
                </a:solidFill>
                <a:effectLst/>
              </a:rPr>
              <a:t> </a:t>
            </a:r>
          </a:p>
        </p:txBody>
      </p:sp>
      <p:pic>
        <p:nvPicPr>
          <p:cNvPr id="9" name="Picture 8">
            <a:extLst>
              <a:ext uri="{FF2B5EF4-FFF2-40B4-BE49-F238E27FC236}">
                <a16:creationId xmlns:a16="http://schemas.microsoft.com/office/drawing/2014/main" id="{ABFB5C68-C4B1-44B9-8916-0FD107A377D3}"/>
              </a:ext>
            </a:extLst>
          </p:cNvPr>
          <p:cNvPicPr>
            <a:picLocks noChangeAspect="1"/>
          </p:cNvPicPr>
          <p:nvPr/>
        </p:nvPicPr>
        <p:blipFill>
          <a:blip r:embed="rId5"/>
          <a:stretch>
            <a:fillRect/>
          </a:stretch>
        </p:blipFill>
        <p:spPr>
          <a:xfrm>
            <a:off x="10829334" y="3508254"/>
            <a:ext cx="1211283" cy="1828800"/>
          </a:xfrm>
          <a:prstGeom prst="rect">
            <a:avLst/>
          </a:prstGeom>
        </p:spPr>
      </p:pic>
      <p:sp>
        <p:nvSpPr>
          <p:cNvPr id="13" name="Rectangle 12">
            <a:extLst>
              <a:ext uri="{FF2B5EF4-FFF2-40B4-BE49-F238E27FC236}">
                <a16:creationId xmlns:a16="http://schemas.microsoft.com/office/drawing/2014/main" id="{5AF14B58-D6D6-4A8D-9344-3E329027DFD3}"/>
              </a:ext>
            </a:extLst>
          </p:cNvPr>
          <p:cNvSpPr/>
          <p:nvPr/>
        </p:nvSpPr>
        <p:spPr>
          <a:xfrm>
            <a:off x="5126477" y="2851905"/>
            <a:ext cx="6914140" cy="461665"/>
          </a:xfrm>
          <a:prstGeom prst="rect">
            <a:avLst/>
          </a:prstGeom>
          <a:solidFill>
            <a:schemeClr val="bg1">
              <a:lumMod val="95000"/>
            </a:schemeClr>
          </a:solidFill>
          <a:ln>
            <a:noFill/>
          </a:ln>
        </p:spPr>
        <p:txBody>
          <a:bodyPr wrap="square">
            <a:spAutoFit/>
          </a:bodyPr>
          <a:lstStyle/>
          <a:p>
            <a:r>
              <a:rPr lang="en-US" sz="1200" dirty="0"/>
              <a:t>Mayor Rahm Emanuel now has raised more than </a:t>
            </a:r>
            <a:r>
              <a:rPr lang="en-US" sz="1200" dirty="0">
                <a:solidFill>
                  <a:srgbClr val="0000FF"/>
                </a:solidFill>
              </a:rPr>
              <a:t>$10 million </a:t>
            </a:r>
            <a:r>
              <a:rPr lang="en-US" sz="1200" dirty="0"/>
              <a:t>toward his bid for a third term – </a:t>
            </a:r>
            <a:r>
              <a:rPr lang="en-US" sz="1200" dirty="0">
                <a:solidFill>
                  <a:srgbClr val="0000FF"/>
                </a:solidFill>
              </a:rPr>
              <a:t>more than five times the total raised by his 10 challengers combined</a:t>
            </a:r>
            <a:r>
              <a:rPr lang="en-US" sz="1200" dirty="0"/>
              <a:t>, campaign finance records show. </a:t>
            </a:r>
          </a:p>
        </p:txBody>
      </p:sp>
    </p:spTree>
    <p:extLst>
      <p:ext uri="{BB962C8B-B14F-4D97-AF65-F5344CB8AC3E}">
        <p14:creationId xmlns:p14="http://schemas.microsoft.com/office/powerpoint/2010/main" val="1803151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500"/>
                            </p:stCondLst>
                            <p:childTnLst>
                              <p:par>
                                <p:cTn id="13" presetID="22" presetClass="entr" presetSubtype="8"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1000"/>
                                  </p:stCondLst>
                                  <p:childTnLst>
                                    <p:set>
                                      <p:cBhvr>
                                        <p:cTn id="32" dur="1" fill="hold">
                                          <p:stCondLst>
                                            <p:cond delay="9"/>
                                          </p:stCondLst>
                                        </p:cTn>
                                        <p:tgtEl>
                                          <p:spTgt spid="1026"/>
                                        </p:tgtEl>
                                        <p:attrNameLst>
                                          <p:attrName>style.visibility</p:attrName>
                                        </p:attrNameLst>
                                      </p:cBhvr>
                                      <p:to>
                                        <p:strVal val="visible"/>
                                      </p:to>
                                    </p:set>
                                  </p:childTnLst>
                                </p:cTn>
                              </p:par>
                            </p:childTnLst>
                          </p:cTn>
                        </p:par>
                        <p:par>
                          <p:cTn id="33" fill="hold">
                            <p:stCondLst>
                              <p:cond delay="1010"/>
                            </p:stCondLst>
                            <p:childTnLst>
                              <p:par>
                                <p:cTn id="34" presetID="1" presetClass="entr" presetSubtype="0" fill="hold" nodeType="afterEffect">
                                  <p:stCondLst>
                                    <p:cond delay="100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theme/theme1.xml><?xml version="1.0" encoding="utf-8"?>
<a:theme xmlns:a="http://schemas.openxmlformats.org/drawingml/2006/main" name="vasin_CCG">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outerShdw blurRad="50800" dist="38100" dir="2700000" algn="tl" rotWithShape="0">
            <a:prstClr val="black">
              <a:alpha val="40000"/>
            </a:prstClr>
          </a:outerShdw>
        </a:effectLst>
      </a:spPr>
      <a:bodyPr rtlCol="0" anchor="ctr"/>
      <a:lstStyle>
        <a:defPPr algn="ctr">
          <a:defRPr dirty="0" smtClean="0">
            <a:solidFill>
              <a:schemeClr val="tx1">
                <a:lumMod val="75000"/>
                <a:lumOff val="25000"/>
              </a:schemeClr>
            </a:solidFill>
            <a:latin typeface="Helvetica Neue" charset="0"/>
            <a:ea typeface="Helvetica Neue" charset="0"/>
            <a:cs typeface="Helvetica Neue"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ccg" id="{8414DCC5-42C5-EF4E-82E6-3DB3E6AEABD0}" vid="{8FCD17D1-743A-7141-922B-EB412980A6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penn-ccg</Template>
  <TotalTime>77363</TotalTime>
  <Words>3542</Words>
  <Application>Microsoft Office PowerPoint</Application>
  <PresentationFormat>Widescreen</PresentationFormat>
  <Paragraphs>391</Paragraphs>
  <Slides>27</Slides>
  <Notes>13</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Century Gothic</vt:lpstr>
      <vt:lpstr>Google Sans</vt:lpstr>
      <vt:lpstr>Helvetica Light</vt:lpstr>
      <vt:lpstr>Helvetica Neue</vt:lpstr>
      <vt:lpstr>Times New Roman</vt:lpstr>
      <vt:lpstr>Ubuntu Mono</vt:lpstr>
      <vt:lpstr>Wingdings</vt:lpstr>
      <vt:lpstr>vasin_CCG</vt:lpstr>
      <vt:lpstr>It’s Time to Reason </vt:lpstr>
      <vt:lpstr>PowerPoint Presentation</vt:lpstr>
      <vt:lpstr>Nice to Meet You</vt:lpstr>
      <vt:lpstr>Natural Language Understanding</vt:lpstr>
      <vt:lpstr>Learning to Reason over Natural Language </vt:lpstr>
      <vt:lpstr>Principle of Compositionality</vt:lpstr>
      <vt:lpstr>Reasoning in Natural Language</vt:lpstr>
      <vt:lpstr>Let’s Talk about Dinner</vt:lpstr>
      <vt:lpstr>Symbolic Reasoning?</vt:lpstr>
      <vt:lpstr>Key Challenges to NLU Researchers</vt:lpstr>
      <vt:lpstr>Reasoning </vt:lpstr>
      <vt:lpstr>PowerPoint Presentation</vt:lpstr>
      <vt:lpstr>Knowledge is Key</vt:lpstr>
      <vt:lpstr>Knowledge is Key</vt:lpstr>
      <vt:lpstr>Understanding Indirect Answers [with Annie Louis &amp; Filip Radlinski; EMNLP’20]</vt:lpstr>
      <vt:lpstr>Knowledge About Time </vt:lpstr>
      <vt:lpstr>PowerPoint Presentation</vt:lpstr>
      <vt:lpstr>Reasoning about Time and Events</vt:lpstr>
      <vt:lpstr>Integer Linear Programming Inference for NLP</vt:lpstr>
      <vt:lpstr>Reasoning about Event Relations [Wang et al. EMNLP’20]</vt:lpstr>
      <vt:lpstr>PowerPoint Presentation</vt:lpstr>
      <vt:lpstr>De-compositions for Reasoning about Text [Gupta et al. ‘18’, ’19, ’20, ’21]</vt:lpstr>
      <vt:lpstr>Supervising for Reasoning about Text</vt:lpstr>
      <vt:lpstr>PowerPoint Presentation</vt:lpstr>
      <vt:lpstr>When and Where?</vt:lpstr>
      <vt:lpstr>Conclusion</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Slides</dc:title>
  <dc:creator>danroth@seas.upenn.edu</dc:creator>
  <cp:lastModifiedBy>Roth, Dan</cp:lastModifiedBy>
  <cp:revision>930</cp:revision>
  <dcterms:created xsi:type="dcterms:W3CDTF">2017-10-04T15:10:59Z</dcterms:created>
  <dcterms:modified xsi:type="dcterms:W3CDTF">2021-11-10T18:23:15Z</dcterms:modified>
</cp:coreProperties>
</file>