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0"/>
  </p:notesMasterIdLst>
  <p:sldIdLst>
    <p:sldId id="385" r:id="rId2"/>
    <p:sldId id="650" r:id="rId3"/>
    <p:sldId id="427" r:id="rId4"/>
    <p:sldId id="716" r:id="rId5"/>
    <p:sldId id="1481" r:id="rId6"/>
    <p:sldId id="1397" r:id="rId7"/>
    <p:sldId id="1400" r:id="rId8"/>
    <p:sldId id="1395" r:id="rId9"/>
    <p:sldId id="1396" r:id="rId10"/>
    <p:sldId id="256" r:id="rId11"/>
    <p:sldId id="257" r:id="rId12"/>
    <p:sldId id="258" r:id="rId13"/>
    <p:sldId id="259" r:id="rId14"/>
    <p:sldId id="1482" r:id="rId15"/>
    <p:sldId id="261" r:id="rId16"/>
    <p:sldId id="262" r:id="rId17"/>
    <p:sldId id="1483" r:id="rId18"/>
    <p:sldId id="1398" r:id="rId19"/>
    <p:sldId id="260" r:id="rId20"/>
    <p:sldId id="264" r:id="rId21"/>
    <p:sldId id="1399" r:id="rId22"/>
    <p:sldId id="431" r:id="rId23"/>
    <p:sldId id="786" r:id="rId24"/>
    <p:sldId id="830" r:id="rId25"/>
    <p:sldId id="857" r:id="rId26"/>
    <p:sldId id="832" r:id="rId27"/>
    <p:sldId id="833" r:id="rId28"/>
    <p:sldId id="834" r:id="rId29"/>
    <p:sldId id="818" r:id="rId30"/>
    <p:sldId id="820" r:id="rId31"/>
    <p:sldId id="836" r:id="rId32"/>
    <p:sldId id="837" r:id="rId33"/>
    <p:sldId id="839" r:id="rId34"/>
    <p:sldId id="870" r:id="rId35"/>
    <p:sldId id="838" r:id="rId36"/>
    <p:sldId id="1485" r:id="rId37"/>
    <p:sldId id="1480" r:id="rId38"/>
    <p:sldId id="148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istory and Prior Work" id="{7FC492F7-F71A-3949-97E4-B216BC5F665C}">
          <p14:sldIdLst>
            <p14:sldId id="385"/>
            <p14:sldId id="650"/>
            <p14:sldId id="427"/>
            <p14:sldId id="716"/>
            <p14:sldId id="1481"/>
            <p14:sldId id="1397"/>
            <p14:sldId id="1400"/>
            <p14:sldId id="1395"/>
            <p14:sldId id="1396"/>
            <p14:sldId id="256"/>
            <p14:sldId id="257"/>
            <p14:sldId id="258"/>
            <p14:sldId id="259"/>
            <p14:sldId id="1482"/>
            <p14:sldId id="261"/>
            <p14:sldId id="262"/>
            <p14:sldId id="1483"/>
            <p14:sldId id="1398"/>
            <p14:sldId id="260"/>
            <p14:sldId id="264"/>
            <p14:sldId id="1399"/>
            <p14:sldId id="431"/>
            <p14:sldId id="786"/>
            <p14:sldId id="830"/>
            <p14:sldId id="857"/>
            <p14:sldId id="832"/>
            <p14:sldId id="833"/>
            <p14:sldId id="834"/>
            <p14:sldId id="818"/>
            <p14:sldId id="820"/>
            <p14:sldId id="836"/>
            <p14:sldId id="837"/>
            <p14:sldId id="839"/>
            <p14:sldId id="870"/>
            <p14:sldId id="838"/>
            <p14:sldId id="1485"/>
            <p14:sldId id="1480"/>
            <p14:sldId id="148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 Roth"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901C3B"/>
    <a:srgbClr val="FFFFCC"/>
    <a:srgbClr val="99CCFF"/>
    <a:srgbClr val="F883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55"/>
    <p:restoredTop sz="79144"/>
  </p:normalViewPr>
  <p:slideViewPr>
    <p:cSldViewPr snapToGrid="0" snapToObjects="1">
      <p:cViewPr varScale="1">
        <p:scale>
          <a:sx n="130" d="100"/>
          <a:sy n="130" d="100"/>
        </p:scale>
        <p:origin x="1176" y="76"/>
      </p:cViewPr>
      <p:guideLst/>
    </p:cSldViewPr>
  </p:slideViewPr>
  <p:notesTextViewPr>
    <p:cViewPr>
      <p:scale>
        <a:sx n="1" d="1"/>
        <a:sy n="1" d="1"/>
      </p:scale>
      <p:origin x="0" y="0"/>
    </p:cViewPr>
  </p:notesTextViewPr>
  <p:sorterViewPr>
    <p:cViewPr>
      <p:scale>
        <a:sx n="100" d="100"/>
        <a:sy n="100" d="100"/>
      </p:scale>
      <p:origin x="0" y="-56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th, Dan" userId="18da4c67-dd89-43a7-9856-8592f867a23c" providerId="ADAL" clId="{50E9AED5-3CC0-4887-A175-2DD424F61134}"/>
    <pc:docChg chg="delSld modSection">
      <pc:chgData name="Roth, Dan" userId="18da4c67-dd89-43a7-9856-8592f867a23c" providerId="ADAL" clId="{50E9AED5-3CC0-4887-A175-2DD424F61134}" dt="2020-09-07T01:59:41.187" v="0" actId="47"/>
      <pc:docMkLst>
        <pc:docMk/>
      </pc:docMkLst>
      <pc:sldChg chg="del">
        <pc:chgData name="Roth, Dan" userId="18da4c67-dd89-43a7-9856-8592f867a23c" providerId="ADAL" clId="{50E9AED5-3CC0-4887-A175-2DD424F61134}" dt="2020-09-07T01:59:41.187" v="0" actId="47"/>
        <pc:sldMkLst>
          <pc:docMk/>
          <pc:sldMk cId="2663696128" sldId="410"/>
        </pc:sldMkLst>
      </pc:sldChg>
      <pc:sldChg chg="del">
        <pc:chgData name="Roth, Dan" userId="18da4c67-dd89-43a7-9856-8592f867a23c" providerId="ADAL" clId="{50E9AED5-3CC0-4887-A175-2DD424F61134}" dt="2020-09-07T01:59:41.187" v="0" actId="47"/>
        <pc:sldMkLst>
          <pc:docMk/>
          <pc:sldMk cId="2907616876" sldId="411"/>
        </pc:sldMkLst>
      </pc:sldChg>
      <pc:sldChg chg="del">
        <pc:chgData name="Roth, Dan" userId="18da4c67-dd89-43a7-9856-8592f867a23c" providerId="ADAL" clId="{50E9AED5-3CC0-4887-A175-2DD424F61134}" dt="2020-09-07T01:59:41.187" v="0" actId="47"/>
        <pc:sldMkLst>
          <pc:docMk/>
          <pc:sldMk cId="1822237574" sldId="414"/>
        </pc:sldMkLst>
      </pc:sldChg>
    </pc:docChg>
  </pc:docChgLst>
  <pc:docChgLst>
    <pc:chgData name="Roth, Dan" userId="18da4c67-dd89-43a7-9856-8592f867a23c" providerId="ADAL" clId="{80112F98-C0F2-4C0F-A2BD-F77E9B016742}"/>
    <pc:docChg chg="undo redo custSel addSld delSld modSld sldOrd modSection">
      <pc:chgData name="Roth, Dan" userId="18da4c67-dd89-43a7-9856-8592f867a23c" providerId="ADAL" clId="{80112F98-C0F2-4C0F-A2BD-F77E9B016742}" dt="2020-09-10T14:56:45.761" v="5400" actId="14100"/>
      <pc:docMkLst>
        <pc:docMk/>
      </pc:docMkLst>
      <pc:sldChg chg="modSp add mod">
        <pc:chgData name="Roth, Dan" userId="18da4c67-dd89-43a7-9856-8592f867a23c" providerId="ADAL" clId="{80112F98-C0F2-4C0F-A2BD-F77E9B016742}" dt="2020-09-05T23:23:37.522" v="1158" actId="20577"/>
        <pc:sldMkLst>
          <pc:docMk/>
          <pc:sldMk cId="0" sldId="256"/>
        </pc:sldMkLst>
        <pc:spChg chg="mod">
          <ac:chgData name="Roth, Dan" userId="18da4c67-dd89-43a7-9856-8592f867a23c" providerId="ADAL" clId="{80112F98-C0F2-4C0F-A2BD-F77E9B016742}" dt="2020-09-05T23:23:37.522" v="1158" actId="20577"/>
          <ac:spMkLst>
            <pc:docMk/>
            <pc:sldMk cId="0" sldId="256"/>
            <ac:spMk id="54" creationId="{00000000-0000-0000-0000-000000000000}"/>
          </ac:spMkLst>
        </pc:spChg>
      </pc:sldChg>
      <pc:sldChg chg="add">
        <pc:chgData name="Roth, Dan" userId="18da4c67-dd89-43a7-9856-8592f867a23c" providerId="ADAL" clId="{80112F98-C0F2-4C0F-A2BD-F77E9B016742}" dt="2020-09-05T23:14:22.577" v="1090"/>
        <pc:sldMkLst>
          <pc:docMk/>
          <pc:sldMk cId="0" sldId="257"/>
        </pc:sldMkLst>
      </pc:sldChg>
      <pc:sldChg chg="modSp add mod delCm modNotes">
        <pc:chgData name="Roth, Dan" userId="18da4c67-dd89-43a7-9856-8592f867a23c" providerId="ADAL" clId="{80112F98-C0F2-4C0F-A2BD-F77E9B016742}" dt="2020-09-06T01:19:23.057" v="4743" actId="1036"/>
        <pc:sldMkLst>
          <pc:docMk/>
          <pc:sldMk cId="0" sldId="258"/>
        </pc:sldMkLst>
        <pc:spChg chg="mod">
          <ac:chgData name="Roth, Dan" userId="18da4c67-dd89-43a7-9856-8592f867a23c" providerId="ADAL" clId="{80112F98-C0F2-4C0F-A2BD-F77E9B016742}" dt="2020-09-06T01:19:23.057" v="4743" actId="1036"/>
          <ac:spMkLst>
            <pc:docMk/>
            <pc:sldMk cId="0" sldId="258"/>
            <ac:spMk id="69" creationId="{00000000-0000-0000-0000-000000000000}"/>
          </ac:spMkLst>
        </pc:spChg>
        <pc:spChg chg="mod">
          <ac:chgData name="Roth, Dan" userId="18da4c67-dd89-43a7-9856-8592f867a23c" providerId="ADAL" clId="{80112F98-C0F2-4C0F-A2BD-F77E9B016742}" dt="2020-09-05T23:15:59.293" v="1096" actId="404"/>
          <ac:spMkLst>
            <pc:docMk/>
            <pc:sldMk cId="0" sldId="258"/>
            <ac:spMk id="71" creationId="{00000000-0000-0000-0000-000000000000}"/>
          </ac:spMkLst>
        </pc:spChg>
        <pc:spChg chg="mod">
          <ac:chgData name="Roth, Dan" userId="18da4c67-dd89-43a7-9856-8592f867a23c" providerId="ADAL" clId="{80112F98-C0F2-4C0F-A2BD-F77E9B016742}" dt="2020-09-05T23:16:04.058" v="1097" actId="404"/>
          <ac:spMkLst>
            <pc:docMk/>
            <pc:sldMk cId="0" sldId="258"/>
            <ac:spMk id="72" creationId="{00000000-0000-0000-0000-000000000000}"/>
          </ac:spMkLst>
        </pc:spChg>
        <pc:spChg chg="mod">
          <ac:chgData name="Roth, Dan" userId="18da4c67-dd89-43a7-9856-8592f867a23c" providerId="ADAL" clId="{80112F98-C0F2-4C0F-A2BD-F77E9B016742}" dt="2020-09-05T23:15:54.878" v="1095" actId="404"/>
          <ac:spMkLst>
            <pc:docMk/>
            <pc:sldMk cId="0" sldId="258"/>
            <ac:spMk id="73" creationId="{00000000-0000-0000-0000-000000000000}"/>
          </ac:spMkLst>
        </pc:spChg>
        <pc:spChg chg="mod">
          <ac:chgData name="Roth, Dan" userId="18da4c67-dd89-43a7-9856-8592f867a23c" providerId="ADAL" clId="{80112F98-C0F2-4C0F-A2BD-F77E9B016742}" dt="2020-09-05T23:16:08.796" v="1098" actId="404"/>
          <ac:spMkLst>
            <pc:docMk/>
            <pc:sldMk cId="0" sldId="258"/>
            <ac:spMk id="74" creationId="{00000000-0000-0000-0000-000000000000}"/>
          </ac:spMkLst>
        </pc:spChg>
        <pc:spChg chg="mod">
          <ac:chgData name="Roth, Dan" userId="18da4c67-dd89-43a7-9856-8592f867a23c" providerId="ADAL" clId="{80112F98-C0F2-4C0F-A2BD-F77E9B016742}" dt="2020-09-06T01:19:13.552" v="4730" actId="1036"/>
          <ac:spMkLst>
            <pc:docMk/>
            <pc:sldMk cId="0" sldId="258"/>
            <ac:spMk id="76" creationId="{00000000-0000-0000-0000-000000000000}"/>
          </ac:spMkLst>
        </pc:spChg>
        <pc:spChg chg="mod">
          <ac:chgData name="Roth, Dan" userId="18da4c67-dd89-43a7-9856-8592f867a23c" providerId="ADAL" clId="{80112F98-C0F2-4C0F-A2BD-F77E9B016742}" dt="2020-09-06T01:19:13.552" v="4730" actId="1036"/>
          <ac:spMkLst>
            <pc:docMk/>
            <pc:sldMk cId="0" sldId="258"/>
            <ac:spMk id="77" creationId="{00000000-0000-0000-0000-000000000000}"/>
          </ac:spMkLst>
        </pc:spChg>
        <pc:grpChg chg="mod">
          <ac:chgData name="Roth, Dan" userId="18da4c67-dd89-43a7-9856-8592f867a23c" providerId="ADAL" clId="{80112F98-C0F2-4C0F-A2BD-F77E9B016742}" dt="2020-09-06T01:19:13.552" v="4730" actId="1036"/>
          <ac:grpSpMkLst>
            <pc:docMk/>
            <pc:sldMk cId="0" sldId="258"/>
            <ac:grpSpMk id="70" creationId="{00000000-0000-0000-0000-000000000000}"/>
          </ac:grpSpMkLst>
        </pc:grpChg>
      </pc:sldChg>
      <pc:sldChg chg="addSp delSp modSp add mod modClrScheme modAnim chgLayout">
        <pc:chgData name="Roth, Dan" userId="18da4c67-dd89-43a7-9856-8592f867a23c" providerId="ADAL" clId="{80112F98-C0F2-4C0F-A2BD-F77E9B016742}" dt="2020-09-05T23:27:37.498" v="1263" actId="1036"/>
        <pc:sldMkLst>
          <pc:docMk/>
          <pc:sldMk cId="0" sldId="259"/>
        </pc:sldMkLst>
        <pc:spChg chg="add del mod">
          <ac:chgData name="Roth, Dan" userId="18da4c67-dd89-43a7-9856-8592f867a23c" providerId="ADAL" clId="{80112F98-C0F2-4C0F-A2BD-F77E9B016742}" dt="2020-09-05T23:24:07.201" v="1160"/>
          <ac:spMkLst>
            <pc:docMk/>
            <pc:sldMk cId="0" sldId="259"/>
            <ac:spMk id="2" creationId="{3B59F8AE-5CF6-4104-8EBD-DFCE8E9107F5}"/>
          </ac:spMkLst>
        </pc:spChg>
        <pc:spChg chg="add mod ord">
          <ac:chgData name="Roth, Dan" userId="18da4c67-dd89-43a7-9856-8592f867a23c" providerId="ADAL" clId="{80112F98-C0F2-4C0F-A2BD-F77E9B016742}" dt="2020-09-05T23:24:41.289" v="1185" actId="700"/>
          <ac:spMkLst>
            <pc:docMk/>
            <pc:sldMk cId="0" sldId="259"/>
            <ac:spMk id="3" creationId="{0C825FCD-7EF6-4420-BD2F-1FD1FDF62B8D}"/>
          </ac:spMkLst>
        </pc:spChg>
        <pc:spChg chg="add mod">
          <ac:chgData name="Roth, Dan" userId="18da4c67-dd89-43a7-9856-8592f867a23c" providerId="ADAL" clId="{80112F98-C0F2-4C0F-A2BD-F77E9B016742}" dt="2020-09-05T23:27:08.522" v="1225" actId="20577"/>
          <ac:spMkLst>
            <pc:docMk/>
            <pc:sldMk cId="0" sldId="259"/>
            <ac:spMk id="4" creationId="{6B1DC38F-0CD2-4F43-BC47-B089011F6389}"/>
          </ac:spMkLst>
        </pc:spChg>
        <pc:spChg chg="add del mod">
          <ac:chgData name="Roth, Dan" userId="18da4c67-dd89-43a7-9856-8592f867a23c" providerId="ADAL" clId="{80112F98-C0F2-4C0F-A2BD-F77E9B016742}" dt="2020-09-05T23:26:29.162" v="1205" actId="478"/>
          <ac:spMkLst>
            <pc:docMk/>
            <pc:sldMk cId="0" sldId="259"/>
            <ac:spMk id="12" creationId="{5914F401-2DED-414F-9588-F937224FC509}"/>
          </ac:spMkLst>
        </pc:spChg>
        <pc:spChg chg="mod">
          <ac:chgData name="Roth, Dan" userId="18da4c67-dd89-43a7-9856-8592f867a23c" providerId="ADAL" clId="{80112F98-C0F2-4C0F-A2BD-F77E9B016742}" dt="2020-09-05T23:27:37.498" v="1263" actId="1036"/>
          <ac:spMkLst>
            <pc:docMk/>
            <pc:sldMk cId="0" sldId="259"/>
            <ac:spMk id="84" creationId="{00000000-0000-0000-0000-000000000000}"/>
          </ac:spMkLst>
        </pc:spChg>
        <pc:spChg chg="mod">
          <ac:chgData name="Roth, Dan" userId="18da4c67-dd89-43a7-9856-8592f867a23c" providerId="ADAL" clId="{80112F98-C0F2-4C0F-A2BD-F77E9B016742}" dt="2020-09-05T23:27:37.498" v="1263" actId="1036"/>
          <ac:spMkLst>
            <pc:docMk/>
            <pc:sldMk cId="0" sldId="259"/>
            <ac:spMk id="85" creationId="{00000000-0000-0000-0000-000000000000}"/>
          </ac:spMkLst>
        </pc:spChg>
        <pc:spChg chg="mod">
          <ac:chgData name="Roth, Dan" userId="18da4c67-dd89-43a7-9856-8592f867a23c" providerId="ADAL" clId="{80112F98-C0F2-4C0F-A2BD-F77E9B016742}" dt="2020-09-05T23:27:37.498" v="1263" actId="1036"/>
          <ac:spMkLst>
            <pc:docMk/>
            <pc:sldMk cId="0" sldId="259"/>
            <ac:spMk id="86" creationId="{00000000-0000-0000-0000-000000000000}"/>
          </ac:spMkLst>
        </pc:spChg>
        <pc:spChg chg="mod">
          <ac:chgData name="Roth, Dan" userId="18da4c67-dd89-43a7-9856-8592f867a23c" providerId="ADAL" clId="{80112F98-C0F2-4C0F-A2BD-F77E9B016742}" dt="2020-09-05T23:27:37.498" v="1263" actId="1036"/>
          <ac:spMkLst>
            <pc:docMk/>
            <pc:sldMk cId="0" sldId="259"/>
            <ac:spMk id="87" creationId="{00000000-0000-0000-0000-000000000000}"/>
          </ac:spMkLst>
        </pc:spChg>
        <pc:spChg chg="mod">
          <ac:chgData name="Roth, Dan" userId="18da4c67-dd89-43a7-9856-8592f867a23c" providerId="ADAL" clId="{80112F98-C0F2-4C0F-A2BD-F77E9B016742}" dt="2020-09-05T23:27:37.498" v="1263" actId="1036"/>
          <ac:spMkLst>
            <pc:docMk/>
            <pc:sldMk cId="0" sldId="259"/>
            <ac:spMk id="88" creationId="{00000000-0000-0000-0000-000000000000}"/>
          </ac:spMkLst>
        </pc:spChg>
        <pc:spChg chg="del mod ord">
          <ac:chgData name="Roth, Dan" userId="18da4c67-dd89-43a7-9856-8592f867a23c" providerId="ADAL" clId="{80112F98-C0F2-4C0F-A2BD-F77E9B016742}" dt="2020-09-05T23:25:35.363" v="1193" actId="478"/>
          <ac:spMkLst>
            <pc:docMk/>
            <pc:sldMk cId="0" sldId="259"/>
            <ac:spMk id="89" creationId="{00000000-0000-0000-0000-000000000000}"/>
          </ac:spMkLst>
        </pc:spChg>
        <pc:spChg chg="mod ord">
          <ac:chgData name="Roth, Dan" userId="18da4c67-dd89-43a7-9856-8592f867a23c" providerId="ADAL" clId="{80112F98-C0F2-4C0F-A2BD-F77E9B016742}" dt="2020-09-05T23:24:41.289" v="1185" actId="700"/>
          <ac:spMkLst>
            <pc:docMk/>
            <pc:sldMk cId="0" sldId="259"/>
            <ac:spMk id="90" creationId="{00000000-0000-0000-0000-000000000000}"/>
          </ac:spMkLst>
        </pc:spChg>
        <pc:picChg chg="mod">
          <ac:chgData name="Roth, Dan" userId="18da4c67-dd89-43a7-9856-8592f867a23c" providerId="ADAL" clId="{80112F98-C0F2-4C0F-A2BD-F77E9B016742}" dt="2020-09-05T23:27:37.498" v="1263" actId="1036"/>
          <ac:picMkLst>
            <pc:docMk/>
            <pc:sldMk cId="0" sldId="259"/>
            <ac:picMk id="83" creationId="{00000000-0000-0000-0000-000000000000}"/>
          </ac:picMkLst>
        </pc:picChg>
      </pc:sldChg>
      <pc:sldChg chg="addSp delSp modSp mod modAnim">
        <pc:chgData name="Roth, Dan" userId="18da4c67-dd89-43a7-9856-8592f867a23c" providerId="ADAL" clId="{80112F98-C0F2-4C0F-A2BD-F77E9B016742}" dt="2020-09-06T00:14:23.510" v="3179" actId="404"/>
        <pc:sldMkLst>
          <pc:docMk/>
          <pc:sldMk cId="0" sldId="260"/>
        </pc:sldMkLst>
        <pc:spChg chg="del mod">
          <ac:chgData name="Roth, Dan" userId="18da4c67-dd89-43a7-9856-8592f867a23c" providerId="ADAL" clId="{80112F98-C0F2-4C0F-A2BD-F77E9B016742}" dt="2020-09-05T23:55:24.469" v="2283" actId="478"/>
          <ac:spMkLst>
            <pc:docMk/>
            <pc:sldMk cId="0" sldId="260"/>
            <ac:spMk id="3" creationId="{00000000-0000-0000-0000-000000000000}"/>
          </ac:spMkLst>
        </pc:spChg>
        <pc:spChg chg="mod">
          <ac:chgData name="Roth, Dan" userId="18da4c67-dd89-43a7-9856-8592f867a23c" providerId="ADAL" clId="{80112F98-C0F2-4C0F-A2BD-F77E9B016742}" dt="2020-09-06T00:13:21.877" v="3155" actId="554"/>
          <ac:spMkLst>
            <pc:docMk/>
            <pc:sldMk cId="0" sldId="260"/>
            <ac:spMk id="11" creationId="{E4DA94EB-CC94-46E9-9292-B8E76F437FE3}"/>
          </ac:spMkLst>
        </pc:spChg>
        <pc:spChg chg="add mod">
          <ac:chgData name="Roth, Dan" userId="18da4c67-dd89-43a7-9856-8592f867a23c" providerId="ADAL" clId="{80112F98-C0F2-4C0F-A2BD-F77E9B016742}" dt="2020-09-06T00:13:21.877" v="3155" actId="554"/>
          <ac:spMkLst>
            <pc:docMk/>
            <pc:sldMk cId="0" sldId="260"/>
            <ac:spMk id="14" creationId="{13C53A1C-6579-4471-AB06-8D683049C9C2}"/>
          </ac:spMkLst>
        </pc:spChg>
        <pc:spChg chg="mod">
          <ac:chgData name="Roth, Dan" userId="18da4c67-dd89-43a7-9856-8592f867a23c" providerId="ADAL" clId="{80112F98-C0F2-4C0F-A2BD-F77E9B016742}" dt="2020-09-06T00:14:23.510" v="3179" actId="404"/>
          <ac:spMkLst>
            <pc:docMk/>
            <pc:sldMk cId="0" sldId="260"/>
            <ac:spMk id="101" creationId="{00000000-0000-0000-0000-000000000000}"/>
          </ac:spMkLst>
        </pc:spChg>
        <pc:picChg chg="add mod">
          <ac:chgData name="Roth, Dan" userId="18da4c67-dd89-43a7-9856-8592f867a23c" providerId="ADAL" clId="{80112F98-C0F2-4C0F-A2BD-F77E9B016742}" dt="2020-09-06T00:13:11.012" v="3154" actId="12788"/>
          <ac:picMkLst>
            <pc:docMk/>
            <pc:sldMk cId="0" sldId="260"/>
            <ac:picMk id="4" creationId="{2C186F24-26C2-458D-AA7C-69520C2144FE}"/>
          </ac:picMkLst>
        </pc:picChg>
      </pc:sldChg>
      <pc:sldChg chg="addSp delSp modSp add modTransition modNotes">
        <pc:chgData name="Roth, Dan" userId="18da4c67-dd89-43a7-9856-8592f867a23c" providerId="ADAL" clId="{80112F98-C0F2-4C0F-A2BD-F77E9B016742}" dt="2020-09-05T23:44:22.976" v="1701" actId="478"/>
        <pc:sldMkLst>
          <pc:docMk/>
          <pc:sldMk cId="0" sldId="261"/>
        </pc:sldMkLst>
        <pc:spChg chg="add del mod">
          <ac:chgData name="Roth, Dan" userId="18da4c67-dd89-43a7-9856-8592f867a23c" providerId="ADAL" clId="{80112F98-C0F2-4C0F-A2BD-F77E9B016742}" dt="2020-09-05T23:35:31.094" v="1563"/>
          <ac:spMkLst>
            <pc:docMk/>
            <pc:sldMk cId="0" sldId="261"/>
            <ac:spMk id="2" creationId="{7FFE8169-AB5D-4EE7-8C4F-BCBA4AEAAAF7}"/>
          </ac:spMkLst>
        </pc:spChg>
        <pc:spChg chg="add mod">
          <ac:chgData name="Roth, Dan" userId="18da4c67-dd89-43a7-9856-8592f867a23c" providerId="ADAL" clId="{80112F98-C0F2-4C0F-A2BD-F77E9B016742}" dt="2020-09-05T23:35:31.094" v="1563"/>
          <ac:spMkLst>
            <pc:docMk/>
            <pc:sldMk cId="0" sldId="261"/>
            <ac:spMk id="3" creationId="{58329FB4-BBD4-4999-9D60-7E8FF1D84D18}"/>
          </ac:spMkLst>
        </pc:spChg>
        <pc:spChg chg="mod">
          <ac:chgData name="Roth, Dan" userId="18da4c67-dd89-43a7-9856-8592f867a23c" providerId="ADAL" clId="{80112F98-C0F2-4C0F-A2BD-F77E9B016742}" dt="2020-09-05T23:35:31.094" v="1563"/>
          <ac:spMkLst>
            <pc:docMk/>
            <pc:sldMk cId="0" sldId="261"/>
            <ac:spMk id="137" creationId="{00000000-0000-0000-0000-000000000000}"/>
          </ac:spMkLst>
        </pc:spChg>
        <pc:spChg chg="del mod">
          <ac:chgData name="Roth, Dan" userId="18da4c67-dd89-43a7-9856-8592f867a23c" providerId="ADAL" clId="{80112F98-C0F2-4C0F-A2BD-F77E9B016742}" dt="2020-09-05T23:44:22.976" v="1701" actId="478"/>
          <ac:spMkLst>
            <pc:docMk/>
            <pc:sldMk cId="0" sldId="261"/>
            <ac:spMk id="138" creationId="{00000000-0000-0000-0000-000000000000}"/>
          </ac:spMkLst>
        </pc:spChg>
      </pc:sldChg>
      <pc:sldChg chg="addSp delSp modSp add mod modTransition modNotes">
        <pc:chgData name="Roth, Dan" userId="18da4c67-dd89-43a7-9856-8592f867a23c" providerId="ADAL" clId="{80112F98-C0F2-4C0F-A2BD-F77E9B016742}" dt="2020-09-10T14:51:56.068" v="5361" actId="14100"/>
        <pc:sldMkLst>
          <pc:docMk/>
          <pc:sldMk cId="0" sldId="262"/>
        </pc:sldMkLst>
        <pc:spChg chg="add del mod">
          <ac:chgData name="Roth, Dan" userId="18da4c67-dd89-43a7-9856-8592f867a23c" providerId="ADAL" clId="{80112F98-C0F2-4C0F-A2BD-F77E9B016742}" dt="2020-09-05T23:35:50.945" v="1564"/>
          <ac:spMkLst>
            <pc:docMk/>
            <pc:sldMk cId="0" sldId="262"/>
            <ac:spMk id="2" creationId="{1BD0A4BE-7BD5-4761-9052-B33F88862F06}"/>
          </ac:spMkLst>
        </pc:spChg>
        <pc:spChg chg="add del mod">
          <ac:chgData name="Roth, Dan" userId="18da4c67-dd89-43a7-9856-8592f867a23c" providerId="ADAL" clId="{80112F98-C0F2-4C0F-A2BD-F77E9B016742}" dt="2020-09-05T23:43:42.555" v="1698" actId="478"/>
          <ac:spMkLst>
            <pc:docMk/>
            <pc:sldMk cId="0" sldId="262"/>
            <ac:spMk id="3" creationId="{9592D342-291B-4332-A6BF-07DDD0956AFE}"/>
          </ac:spMkLst>
        </pc:spChg>
        <pc:spChg chg="mod">
          <ac:chgData name="Roth, Dan" userId="18da4c67-dd89-43a7-9856-8592f867a23c" providerId="ADAL" clId="{80112F98-C0F2-4C0F-A2BD-F77E9B016742}" dt="2020-09-05T23:35:50.945" v="1564"/>
          <ac:spMkLst>
            <pc:docMk/>
            <pc:sldMk cId="0" sldId="262"/>
            <ac:spMk id="158" creationId="{00000000-0000-0000-0000-000000000000}"/>
          </ac:spMkLst>
        </pc:spChg>
        <pc:spChg chg="del mod">
          <ac:chgData name="Roth, Dan" userId="18da4c67-dd89-43a7-9856-8592f867a23c" providerId="ADAL" clId="{80112F98-C0F2-4C0F-A2BD-F77E9B016742}" dt="2020-09-05T23:44:14.785" v="1700" actId="478"/>
          <ac:spMkLst>
            <pc:docMk/>
            <pc:sldMk cId="0" sldId="262"/>
            <ac:spMk id="159" creationId="{00000000-0000-0000-0000-000000000000}"/>
          </ac:spMkLst>
        </pc:spChg>
        <pc:spChg chg="del">
          <ac:chgData name="Roth, Dan" userId="18da4c67-dd89-43a7-9856-8592f867a23c" providerId="ADAL" clId="{80112F98-C0F2-4C0F-A2BD-F77E9B016742}" dt="2020-09-05T23:41:36.330" v="1624" actId="478"/>
          <ac:spMkLst>
            <pc:docMk/>
            <pc:sldMk cId="0" sldId="262"/>
            <ac:spMk id="165" creationId="{00000000-0000-0000-0000-000000000000}"/>
          </ac:spMkLst>
        </pc:spChg>
        <pc:spChg chg="mod">
          <ac:chgData name="Roth, Dan" userId="18da4c67-dd89-43a7-9856-8592f867a23c" providerId="ADAL" clId="{80112F98-C0F2-4C0F-A2BD-F77E9B016742}" dt="2020-09-05T23:37:11.661" v="1575" actId="14100"/>
          <ac:spMkLst>
            <pc:docMk/>
            <pc:sldMk cId="0" sldId="262"/>
            <ac:spMk id="166" creationId="{00000000-0000-0000-0000-000000000000}"/>
          </ac:spMkLst>
        </pc:spChg>
        <pc:spChg chg="mod">
          <ac:chgData name="Roth, Dan" userId="18da4c67-dd89-43a7-9856-8592f867a23c" providerId="ADAL" clId="{80112F98-C0F2-4C0F-A2BD-F77E9B016742}" dt="2020-09-05T23:37:55.791" v="1592" actId="14100"/>
          <ac:spMkLst>
            <pc:docMk/>
            <pc:sldMk cId="0" sldId="262"/>
            <ac:spMk id="167" creationId="{00000000-0000-0000-0000-000000000000}"/>
          </ac:spMkLst>
        </pc:spChg>
        <pc:picChg chg="add mod">
          <ac:chgData name="Roth, Dan" userId="18da4c67-dd89-43a7-9856-8592f867a23c" providerId="ADAL" clId="{80112F98-C0F2-4C0F-A2BD-F77E9B016742}" dt="2020-09-10T14:51:26.808" v="5354" actId="14100"/>
          <ac:picMkLst>
            <pc:docMk/>
            <pc:sldMk cId="0" sldId="262"/>
            <ac:picMk id="2" creationId="{235918CB-A5A7-42DF-96CC-83FB43BDDC5C}"/>
          </ac:picMkLst>
        </pc:picChg>
        <pc:picChg chg="add mod">
          <ac:chgData name="Roth, Dan" userId="18da4c67-dd89-43a7-9856-8592f867a23c" providerId="ADAL" clId="{80112F98-C0F2-4C0F-A2BD-F77E9B016742}" dt="2020-09-10T14:51:56.068" v="5361" actId="14100"/>
          <ac:picMkLst>
            <pc:docMk/>
            <pc:sldMk cId="0" sldId="262"/>
            <ac:picMk id="3" creationId="{4A10E129-C7CE-42D6-9C16-8A8E66B8B7F0}"/>
          </ac:picMkLst>
        </pc:picChg>
        <pc:picChg chg="add mod">
          <ac:chgData name="Roth, Dan" userId="18da4c67-dd89-43a7-9856-8592f867a23c" providerId="ADAL" clId="{80112F98-C0F2-4C0F-A2BD-F77E9B016742}" dt="2020-09-05T23:42:04.937" v="1697" actId="1035"/>
          <ac:picMkLst>
            <pc:docMk/>
            <pc:sldMk cId="0" sldId="262"/>
            <ac:picMk id="4" creationId="{DFA0BCA6-E948-4F77-9DE5-8BFC82B4D0E5}"/>
          </ac:picMkLst>
        </pc:picChg>
        <pc:picChg chg="add mod">
          <ac:chgData name="Roth, Dan" userId="18da4c67-dd89-43a7-9856-8592f867a23c" providerId="ADAL" clId="{80112F98-C0F2-4C0F-A2BD-F77E9B016742}" dt="2020-09-05T23:42:04.937" v="1697" actId="1035"/>
          <ac:picMkLst>
            <pc:docMk/>
            <pc:sldMk cId="0" sldId="262"/>
            <ac:picMk id="5" creationId="{4992D461-232C-47B2-8912-31EFCF37B0B4}"/>
          </ac:picMkLst>
        </pc:picChg>
        <pc:picChg chg="add mod">
          <ac:chgData name="Roth, Dan" userId="18da4c67-dd89-43a7-9856-8592f867a23c" providerId="ADAL" clId="{80112F98-C0F2-4C0F-A2BD-F77E9B016742}" dt="2020-09-05T23:42:04.937" v="1697" actId="1035"/>
          <ac:picMkLst>
            <pc:docMk/>
            <pc:sldMk cId="0" sldId="262"/>
            <ac:picMk id="6" creationId="{2EB20F06-1E51-4608-8122-FFFEB438F950}"/>
          </ac:picMkLst>
        </pc:picChg>
        <pc:picChg chg="add mod">
          <ac:chgData name="Roth, Dan" userId="18da4c67-dd89-43a7-9856-8592f867a23c" providerId="ADAL" clId="{80112F98-C0F2-4C0F-A2BD-F77E9B016742}" dt="2020-09-05T23:42:04.937" v="1697" actId="1035"/>
          <ac:picMkLst>
            <pc:docMk/>
            <pc:sldMk cId="0" sldId="262"/>
            <ac:picMk id="7" creationId="{73C6F2FA-08B8-4E82-9C5D-C007CC3ACE66}"/>
          </ac:picMkLst>
        </pc:picChg>
        <pc:picChg chg="add mod">
          <ac:chgData name="Roth, Dan" userId="18da4c67-dd89-43a7-9856-8592f867a23c" providerId="ADAL" clId="{80112F98-C0F2-4C0F-A2BD-F77E9B016742}" dt="2020-09-05T23:42:04.937" v="1697" actId="1035"/>
          <ac:picMkLst>
            <pc:docMk/>
            <pc:sldMk cId="0" sldId="262"/>
            <ac:picMk id="8" creationId="{424F48E2-FC48-4767-BB3A-FA00945D5B26}"/>
          </ac:picMkLst>
        </pc:picChg>
        <pc:picChg chg="add mod">
          <ac:chgData name="Roth, Dan" userId="18da4c67-dd89-43a7-9856-8592f867a23c" providerId="ADAL" clId="{80112F98-C0F2-4C0F-A2BD-F77E9B016742}" dt="2020-09-05T23:41:54.546" v="1686" actId="1038"/>
          <ac:picMkLst>
            <pc:docMk/>
            <pc:sldMk cId="0" sldId="262"/>
            <ac:picMk id="9" creationId="{C20F402C-D8A6-43ED-8F58-9AFD3D948F6D}"/>
          </ac:picMkLst>
        </pc:picChg>
        <pc:picChg chg="add mod">
          <ac:chgData name="Roth, Dan" userId="18da4c67-dd89-43a7-9856-8592f867a23c" providerId="ADAL" clId="{80112F98-C0F2-4C0F-A2BD-F77E9B016742}" dt="2020-09-05T23:41:54.546" v="1686" actId="1038"/>
          <ac:picMkLst>
            <pc:docMk/>
            <pc:sldMk cId="0" sldId="262"/>
            <ac:picMk id="10" creationId="{D0EABB8D-B737-4B26-A989-4A80EA5EA7CC}"/>
          </ac:picMkLst>
        </pc:picChg>
        <pc:picChg chg="add mod">
          <ac:chgData name="Roth, Dan" userId="18da4c67-dd89-43a7-9856-8592f867a23c" providerId="ADAL" clId="{80112F98-C0F2-4C0F-A2BD-F77E9B016742}" dt="2020-09-05T23:41:54.546" v="1686" actId="1038"/>
          <ac:picMkLst>
            <pc:docMk/>
            <pc:sldMk cId="0" sldId="262"/>
            <ac:picMk id="11" creationId="{4FB1A5F7-FD04-427D-A578-AC7376765F10}"/>
          </ac:picMkLst>
        </pc:picChg>
        <pc:picChg chg="add del mod">
          <ac:chgData name="Roth, Dan" userId="18da4c67-dd89-43a7-9856-8592f867a23c" providerId="ADAL" clId="{80112F98-C0F2-4C0F-A2BD-F77E9B016742}" dt="2020-09-05T23:44:05.608" v="1699" actId="478"/>
          <ac:picMkLst>
            <pc:docMk/>
            <pc:sldMk cId="0" sldId="262"/>
            <ac:picMk id="12" creationId="{1EED8DB9-EA14-4522-9183-F51B1196AD14}"/>
          </ac:picMkLst>
        </pc:picChg>
        <pc:picChg chg="add mod">
          <ac:chgData name="Roth, Dan" userId="18da4c67-dd89-43a7-9856-8592f867a23c" providerId="ADAL" clId="{80112F98-C0F2-4C0F-A2BD-F77E9B016742}" dt="2020-09-05T23:42:04.937" v="1697" actId="1035"/>
          <ac:picMkLst>
            <pc:docMk/>
            <pc:sldMk cId="0" sldId="262"/>
            <ac:picMk id="4098" creationId="{88956378-FD48-4E52-825A-C43B5050DC3F}"/>
          </ac:picMkLst>
        </pc:picChg>
        <pc:picChg chg="add mod">
          <ac:chgData name="Roth, Dan" userId="18da4c67-dd89-43a7-9856-8592f867a23c" providerId="ADAL" clId="{80112F98-C0F2-4C0F-A2BD-F77E9B016742}" dt="2020-09-05T23:41:54.546" v="1686" actId="1038"/>
          <ac:picMkLst>
            <pc:docMk/>
            <pc:sldMk cId="0" sldId="262"/>
            <ac:picMk id="4100" creationId="{C4629248-A0EC-418D-B9B9-E3831758667C}"/>
          </ac:picMkLst>
        </pc:picChg>
      </pc:sldChg>
      <pc:sldChg chg="modSp add del modTransition modNotes">
        <pc:chgData name="Roth, Dan" userId="18da4c67-dd89-43a7-9856-8592f867a23c" providerId="ADAL" clId="{80112F98-C0F2-4C0F-A2BD-F77E9B016742}" dt="2020-09-05T23:53:31.532" v="2281" actId="47"/>
        <pc:sldMkLst>
          <pc:docMk/>
          <pc:sldMk cId="0" sldId="263"/>
        </pc:sldMkLst>
        <pc:spChg chg="mod">
          <ac:chgData name="Roth, Dan" userId="18da4c67-dd89-43a7-9856-8592f867a23c" providerId="ADAL" clId="{80112F98-C0F2-4C0F-A2BD-F77E9B016742}" dt="2020-09-05T23:14:22.577" v="1090"/>
          <ac:spMkLst>
            <pc:docMk/>
            <pc:sldMk cId="0" sldId="263"/>
            <ac:spMk id="173" creationId="{00000000-0000-0000-0000-000000000000}"/>
          </ac:spMkLst>
        </pc:spChg>
      </pc:sldChg>
      <pc:sldChg chg="mod modShow">
        <pc:chgData name="Roth, Dan" userId="18da4c67-dd89-43a7-9856-8592f867a23c" providerId="ADAL" clId="{80112F98-C0F2-4C0F-A2BD-F77E9B016742}" dt="2020-09-06T01:30:26.479" v="5017" actId="729"/>
        <pc:sldMkLst>
          <pc:docMk/>
          <pc:sldMk cId="0" sldId="264"/>
        </pc:sldMkLst>
      </pc:sldChg>
      <pc:sldChg chg="addSp delSp modSp mod">
        <pc:chgData name="Roth, Dan" userId="18da4c67-dd89-43a7-9856-8592f867a23c" providerId="ADAL" clId="{80112F98-C0F2-4C0F-A2BD-F77E9B016742}" dt="2020-09-05T21:36:13.528" v="283" actId="12788"/>
        <pc:sldMkLst>
          <pc:docMk/>
          <pc:sldMk cId="144345531" sldId="385"/>
        </pc:sldMkLst>
        <pc:spChg chg="add mod">
          <ac:chgData name="Roth, Dan" userId="18da4c67-dd89-43a7-9856-8592f867a23c" providerId="ADAL" clId="{80112F98-C0F2-4C0F-A2BD-F77E9B016742}" dt="2020-09-05T21:35:46.779" v="280" actId="12788"/>
          <ac:spMkLst>
            <pc:docMk/>
            <pc:sldMk cId="144345531" sldId="385"/>
            <ac:spMk id="2" creationId="{8416EBCB-4107-4529-8E48-B8917B2AE312}"/>
          </ac:spMkLst>
        </pc:spChg>
        <pc:spChg chg="add mod">
          <ac:chgData name="Roth, Dan" userId="18da4c67-dd89-43a7-9856-8592f867a23c" providerId="ADAL" clId="{80112F98-C0F2-4C0F-A2BD-F77E9B016742}" dt="2020-09-05T21:35:33.010" v="278" actId="12788"/>
          <ac:spMkLst>
            <pc:docMk/>
            <pc:sldMk cId="144345531" sldId="385"/>
            <ac:spMk id="4" creationId="{EE8194DF-48BF-4473-98AC-552EC9B1E7A4}"/>
          </ac:spMkLst>
        </pc:spChg>
        <pc:spChg chg="add del mod">
          <ac:chgData name="Roth, Dan" userId="18da4c67-dd89-43a7-9856-8592f867a23c" providerId="ADAL" clId="{80112F98-C0F2-4C0F-A2BD-F77E9B016742}" dt="2020-09-05T21:22:24.494" v="222" actId="478"/>
          <ac:spMkLst>
            <pc:docMk/>
            <pc:sldMk cId="144345531" sldId="385"/>
            <ac:spMk id="5" creationId="{17C4E47E-2EE9-4DDF-A0F4-E42AFD9F276F}"/>
          </ac:spMkLst>
        </pc:spChg>
        <pc:spChg chg="mod">
          <ac:chgData name="Roth, Dan" userId="18da4c67-dd89-43a7-9856-8592f867a23c" providerId="ADAL" clId="{80112F98-C0F2-4C0F-A2BD-F77E9B016742}" dt="2020-09-05T21:36:13.528" v="283" actId="12788"/>
          <ac:spMkLst>
            <pc:docMk/>
            <pc:sldMk cId="144345531" sldId="385"/>
            <ac:spMk id="50180" creationId="{00000000-0000-0000-0000-000000000000}"/>
          </ac:spMkLst>
        </pc:spChg>
        <pc:spChg chg="del">
          <ac:chgData name="Roth, Dan" userId="18da4c67-dd89-43a7-9856-8592f867a23c" providerId="ADAL" clId="{80112F98-C0F2-4C0F-A2BD-F77E9B016742}" dt="2020-09-05T21:22:07.447" v="221" actId="478"/>
          <ac:spMkLst>
            <pc:docMk/>
            <pc:sldMk cId="144345531" sldId="385"/>
            <ac:spMk id="50181" creationId="{00000000-0000-0000-0000-000000000000}"/>
          </ac:spMkLst>
        </pc:spChg>
      </pc:sldChg>
      <pc:sldChg chg="del">
        <pc:chgData name="Roth, Dan" userId="18da4c67-dd89-43a7-9856-8592f867a23c" providerId="ADAL" clId="{80112F98-C0F2-4C0F-A2BD-F77E9B016742}" dt="2020-09-06T01:39:42.871" v="5168" actId="47"/>
        <pc:sldMkLst>
          <pc:docMk/>
          <pc:sldMk cId="1977825613" sldId="402"/>
        </pc:sldMkLst>
      </pc:sldChg>
      <pc:sldChg chg="del">
        <pc:chgData name="Roth, Dan" userId="18da4c67-dd89-43a7-9856-8592f867a23c" providerId="ADAL" clId="{80112F98-C0F2-4C0F-A2BD-F77E9B016742}" dt="2020-09-06T00:56:36.636" v="4362" actId="47"/>
        <pc:sldMkLst>
          <pc:docMk/>
          <pc:sldMk cId="118891938" sldId="408"/>
        </pc:sldMkLst>
      </pc:sldChg>
      <pc:sldChg chg="del">
        <pc:chgData name="Roth, Dan" userId="18da4c67-dd89-43a7-9856-8592f867a23c" providerId="ADAL" clId="{80112F98-C0F2-4C0F-A2BD-F77E9B016742}" dt="2020-09-06T01:05:26.072" v="4542" actId="47"/>
        <pc:sldMkLst>
          <pc:docMk/>
          <pc:sldMk cId="3958195832" sldId="425"/>
        </pc:sldMkLst>
      </pc:sldChg>
      <pc:sldChg chg="addSp modSp mod modAnim">
        <pc:chgData name="Roth, Dan" userId="18da4c67-dd89-43a7-9856-8592f867a23c" providerId="ADAL" clId="{80112F98-C0F2-4C0F-A2BD-F77E9B016742}" dt="2020-09-06T01:13:39.296" v="4667"/>
        <pc:sldMkLst>
          <pc:docMk/>
          <pc:sldMk cId="3513600899" sldId="427"/>
        </pc:sldMkLst>
        <pc:spChg chg="add mod">
          <ac:chgData name="Roth, Dan" userId="18da4c67-dd89-43a7-9856-8592f867a23c" providerId="ADAL" clId="{80112F98-C0F2-4C0F-A2BD-F77E9B016742}" dt="2020-09-06T01:11:49.507" v="4600" actId="20577"/>
          <ac:spMkLst>
            <pc:docMk/>
            <pc:sldMk cId="3513600899" sldId="427"/>
            <ac:spMk id="2" creationId="{DEE3F005-10B2-4997-AB59-A526A03B1DE6}"/>
          </ac:spMkLst>
        </pc:spChg>
        <pc:spChg chg="mod">
          <ac:chgData name="Roth, Dan" userId="18da4c67-dd89-43a7-9856-8592f867a23c" providerId="ADAL" clId="{80112F98-C0F2-4C0F-A2BD-F77E9B016742}" dt="2020-09-06T01:13:30.146" v="4666" actId="6549"/>
          <ac:spMkLst>
            <pc:docMk/>
            <pc:sldMk cId="3513600899" sldId="427"/>
            <ac:spMk id="1352707" creationId="{00000000-0000-0000-0000-000000000000}"/>
          </ac:spMkLst>
        </pc:spChg>
      </pc:sldChg>
      <pc:sldChg chg="modSp mod modAnim">
        <pc:chgData name="Roth, Dan" userId="18da4c67-dd89-43a7-9856-8592f867a23c" providerId="ADAL" clId="{80112F98-C0F2-4C0F-A2BD-F77E9B016742}" dt="2020-09-06T00:01:25.236" v="2503"/>
        <pc:sldMkLst>
          <pc:docMk/>
          <pc:sldMk cId="3953005962" sldId="431"/>
        </pc:sldMkLst>
        <pc:spChg chg="mod">
          <ac:chgData name="Roth, Dan" userId="18da4c67-dd89-43a7-9856-8592f867a23c" providerId="ADAL" clId="{80112F98-C0F2-4C0F-A2BD-F77E9B016742}" dt="2020-09-05T23:58:16.880" v="2467" actId="20577"/>
          <ac:spMkLst>
            <pc:docMk/>
            <pc:sldMk cId="3953005962" sldId="431"/>
            <ac:spMk id="3" creationId="{31FEB9E4-1736-46FD-9F4C-1FE4FC576EBA}"/>
          </ac:spMkLst>
        </pc:spChg>
        <pc:spChg chg="mod">
          <ac:chgData name="Roth, Dan" userId="18da4c67-dd89-43a7-9856-8592f867a23c" providerId="ADAL" clId="{80112F98-C0F2-4C0F-A2BD-F77E9B016742}" dt="2020-09-06T00:01:25.236" v="2503"/>
          <ac:spMkLst>
            <pc:docMk/>
            <pc:sldMk cId="3953005962" sldId="431"/>
            <ac:spMk id="129" creationId="{00000000-0000-0000-0000-000000000000}"/>
          </ac:spMkLst>
        </pc:spChg>
        <pc:spChg chg="mod">
          <ac:chgData name="Roth, Dan" userId="18da4c67-dd89-43a7-9856-8592f867a23c" providerId="ADAL" clId="{80112F98-C0F2-4C0F-A2BD-F77E9B016742}" dt="2020-09-06T00:00:43.756" v="2496" actId="404"/>
          <ac:spMkLst>
            <pc:docMk/>
            <pc:sldMk cId="3953005962" sldId="431"/>
            <ac:spMk id="136" creationId="{00000000-0000-0000-0000-000000000000}"/>
          </ac:spMkLst>
        </pc:spChg>
        <pc:cxnChg chg="mod">
          <ac:chgData name="Roth, Dan" userId="18da4c67-dd89-43a7-9856-8592f867a23c" providerId="ADAL" clId="{80112F98-C0F2-4C0F-A2BD-F77E9B016742}" dt="2020-09-06T00:01:06.964" v="2498" actId="14100"/>
          <ac:cxnSpMkLst>
            <pc:docMk/>
            <pc:sldMk cId="3953005962" sldId="431"/>
            <ac:cxnSpMk id="137" creationId="{00000000-0000-0000-0000-000000000000}"/>
          </ac:cxnSpMkLst>
        </pc:cxnChg>
        <pc:cxnChg chg="mod">
          <ac:chgData name="Roth, Dan" userId="18da4c67-dd89-43a7-9856-8592f867a23c" providerId="ADAL" clId="{80112F98-C0F2-4C0F-A2BD-F77E9B016742}" dt="2020-09-06T00:01:06.964" v="2498" actId="14100"/>
          <ac:cxnSpMkLst>
            <pc:docMk/>
            <pc:sldMk cId="3953005962" sldId="431"/>
            <ac:cxnSpMk id="138" creationId="{00000000-0000-0000-0000-000000000000}"/>
          </ac:cxnSpMkLst>
        </pc:cxnChg>
        <pc:cxnChg chg="mod">
          <ac:chgData name="Roth, Dan" userId="18da4c67-dd89-43a7-9856-8592f867a23c" providerId="ADAL" clId="{80112F98-C0F2-4C0F-A2BD-F77E9B016742}" dt="2020-09-06T00:01:06.964" v="2498" actId="14100"/>
          <ac:cxnSpMkLst>
            <pc:docMk/>
            <pc:sldMk cId="3953005962" sldId="431"/>
            <ac:cxnSpMk id="145" creationId="{00000000-0000-0000-0000-000000000000}"/>
          </ac:cxnSpMkLst>
        </pc:cxnChg>
      </pc:sldChg>
      <pc:sldChg chg="addSp delSp modSp add mod modAnim">
        <pc:chgData name="Roth, Dan" userId="18da4c67-dd89-43a7-9856-8592f867a23c" providerId="ADAL" clId="{80112F98-C0F2-4C0F-A2BD-F77E9B016742}" dt="2020-09-06T01:32:23.361" v="5037" actId="20577"/>
        <pc:sldMkLst>
          <pc:docMk/>
          <pc:sldMk cId="1445998894" sldId="786"/>
        </pc:sldMkLst>
        <pc:spChg chg="mod">
          <ac:chgData name="Roth, Dan" userId="18da4c67-dd89-43a7-9856-8592f867a23c" providerId="ADAL" clId="{80112F98-C0F2-4C0F-A2BD-F77E9B016742}" dt="2020-09-06T00:28:39.882" v="3585" actId="20577"/>
          <ac:spMkLst>
            <pc:docMk/>
            <pc:sldMk cId="1445998894" sldId="786"/>
            <ac:spMk id="2" creationId="{9AEB6739-9774-4889-8148-A093067CB408}"/>
          </ac:spMkLst>
        </pc:spChg>
        <pc:spChg chg="mod">
          <ac:chgData name="Roth, Dan" userId="18da4c67-dd89-43a7-9856-8592f867a23c" providerId="ADAL" clId="{80112F98-C0F2-4C0F-A2BD-F77E9B016742}" dt="2020-09-06T01:32:23.361" v="5037" actId="20577"/>
          <ac:spMkLst>
            <pc:docMk/>
            <pc:sldMk cId="1445998894" sldId="786"/>
            <ac:spMk id="3" creationId="{47E1B7B4-D818-4958-B8BA-96E74EF43F84}"/>
          </ac:spMkLst>
        </pc:spChg>
        <pc:spChg chg="add del mod">
          <ac:chgData name="Roth, Dan" userId="18da4c67-dd89-43a7-9856-8592f867a23c" providerId="ADAL" clId="{80112F98-C0F2-4C0F-A2BD-F77E9B016742}" dt="2020-09-06T00:22:14.895" v="3183"/>
          <ac:spMkLst>
            <pc:docMk/>
            <pc:sldMk cId="1445998894" sldId="786"/>
            <ac:spMk id="4" creationId="{AAE1B12A-70BB-4B06-B39A-79F9D0839E92}"/>
          </ac:spMkLst>
        </pc:spChg>
        <pc:spChg chg="add del mod">
          <ac:chgData name="Roth, Dan" userId="18da4c67-dd89-43a7-9856-8592f867a23c" providerId="ADAL" clId="{80112F98-C0F2-4C0F-A2BD-F77E9B016742}" dt="2020-09-06T00:22:14.895" v="3183"/>
          <ac:spMkLst>
            <pc:docMk/>
            <pc:sldMk cId="1445998894" sldId="786"/>
            <ac:spMk id="5" creationId="{ACA35647-16ED-4642-993D-613D97DAF3ED}"/>
          </ac:spMkLst>
        </pc:spChg>
        <pc:spChg chg="add del mod">
          <ac:chgData name="Roth, Dan" userId="18da4c67-dd89-43a7-9856-8592f867a23c" providerId="ADAL" clId="{80112F98-C0F2-4C0F-A2BD-F77E9B016742}" dt="2020-09-06T00:22:14.895" v="3183"/>
          <ac:spMkLst>
            <pc:docMk/>
            <pc:sldMk cId="1445998894" sldId="786"/>
            <ac:spMk id="6" creationId="{9BE44369-FA68-45B9-9462-690D76DE61F1}"/>
          </ac:spMkLst>
        </pc:spChg>
        <pc:spChg chg="mod">
          <ac:chgData name="Roth, Dan" userId="18da4c67-dd89-43a7-9856-8592f867a23c" providerId="ADAL" clId="{80112F98-C0F2-4C0F-A2BD-F77E9B016742}" dt="2020-09-06T00:22:14.895" v="3183"/>
          <ac:spMkLst>
            <pc:docMk/>
            <pc:sldMk cId="1445998894" sldId="786"/>
            <ac:spMk id="7" creationId="{6624B9EF-83E5-F44F-8E3A-C599558DC2F3}"/>
          </ac:spMkLst>
        </pc:spChg>
        <pc:picChg chg="mod">
          <ac:chgData name="Roth, Dan" userId="18da4c67-dd89-43a7-9856-8592f867a23c" providerId="ADAL" clId="{80112F98-C0F2-4C0F-A2BD-F77E9B016742}" dt="2020-09-06T00:24:38.752" v="3322" actId="1038"/>
          <ac:picMkLst>
            <pc:docMk/>
            <pc:sldMk cId="1445998894" sldId="786"/>
            <ac:picMk id="9" creationId="{BFDC8D67-8732-D042-8F15-D39819DA931D}"/>
          </ac:picMkLst>
        </pc:picChg>
        <pc:picChg chg="mod">
          <ac:chgData name="Roth, Dan" userId="18da4c67-dd89-43a7-9856-8592f867a23c" providerId="ADAL" clId="{80112F98-C0F2-4C0F-A2BD-F77E9B016742}" dt="2020-09-06T00:24:38.752" v="3322" actId="1038"/>
          <ac:picMkLst>
            <pc:docMk/>
            <pc:sldMk cId="1445998894" sldId="786"/>
            <ac:picMk id="10" creationId="{E3282E36-E82F-9349-8072-ED8758ECA180}"/>
          </ac:picMkLst>
        </pc:picChg>
        <pc:picChg chg="del">
          <ac:chgData name="Roth, Dan" userId="18da4c67-dd89-43a7-9856-8592f867a23c" providerId="ADAL" clId="{80112F98-C0F2-4C0F-A2BD-F77E9B016742}" dt="2020-09-06T00:22:31.435" v="3209" actId="478"/>
          <ac:picMkLst>
            <pc:docMk/>
            <pc:sldMk cId="1445998894" sldId="786"/>
            <ac:picMk id="11" creationId="{2D2DB339-B4AD-2948-AA6A-45E43A7EB168}"/>
          </ac:picMkLst>
        </pc:picChg>
      </pc:sldChg>
      <pc:sldChg chg="add del">
        <pc:chgData name="Roth, Dan" userId="18da4c67-dd89-43a7-9856-8592f867a23c" providerId="ADAL" clId="{80112F98-C0F2-4C0F-A2BD-F77E9B016742}" dt="2020-09-06T00:27:22.586" v="3515" actId="47"/>
        <pc:sldMkLst>
          <pc:docMk/>
          <pc:sldMk cId="3505342636" sldId="814"/>
        </pc:sldMkLst>
      </pc:sldChg>
      <pc:sldChg chg="addSp delSp modSp add mod chgLayout">
        <pc:chgData name="Roth, Dan" userId="18da4c67-dd89-43a7-9856-8592f867a23c" providerId="ADAL" clId="{80112F98-C0F2-4C0F-A2BD-F77E9B016742}" dt="2020-09-06T00:34:53.516" v="3641" actId="113"/>
        <pc:sldMkLst>
          <pc:docMk/>
          <pc:sldMk cId="29990322" sldId="818"/>
        </pc:sldMkLst>
        <pc:spChg chg="add del mod">
          <ac:chgData name="Roth, Dan" userId="18da4c67-dd89-43a7-9856-8592f867a23c" providerId="ADAL" clId="{80112F98-C0F2-4C0F-A2BD-F77E9B016742}" dt="2020-09-06T00:32:37.129" v="3639"/>
          <ac:spMkLst>
            <pc:docMk/>
            <pc:sldMk cId="29990322" sldId="818"/>
            <ac:spMk id="2" creationId="{7E291861-8B99-4EB7-B860-85930A433F74}"/>
          </ac:spMkLst>
        </pc:spChg>
        <pc:spChg chg="add del mod">
          <ac:chgData name="Roth, Dan" userId="18da4c67-dd89-43a7-9856-8592f867a23c" providerId="ADAL" clId="{80112F98-C0F2-4C0F-A2BD-F77E9B016742}" dt="2020-09-06T00:32:37.129" v="3639"/>
          <ac:spMkLst>
            <pc:docMk/>
            <pc:sldMk cId="29990322" sldId="818"/>
            <ac:spMk id="3" creationId="{BB59B8AA-A486-4E4F-BFD5-271577B22198}"/>
          </ac:spMkLst>
        </pc:spChg>
        <pc:spChg chg="add del mod">
          <ac:chgData name="Roth, Dan" userId="18da4c67-dd89-43a7-9856-8592f867a23c" providerId="ADAL" clId="{80112F98-C0F2-4C0F-A2BD-F77E9B016742}" dt="2020-09-06T00:32:37.129" v="3639"/>
          <ac:spMkLst>
            <pc:docMk/>
            <pc:sldMk cId="29990322" sldId="818"/>
            <ac:spMk id="4" creationId="{7819E17D-AD08-4386-9ED7-B5836B2BA97C}"/>
          </ac:spMkLst>
        </pc:spChg>
        <pc:spChg chg="mod ord">
          <ac:chgData name="Roth, Dan" userId="18da4c67-dd89-43a7-9856-8592f867a23c" providerId="ADAL" clId="{80112F98-C0F2-4C0F-A2BD-F77E9B016742}" dt="2020-09-06T00:32:37.129" v="3639"/>
          <ac:spMkLst>
            <pc:docMk/>
            <pc:sldMk cId="29990322" sldId="818"/>
            <ac:spMk id="15" creationId="{86401ECD-1FE9-3149-8D79-B0A801F715B7}"/>
          </ac:spMkLst>
        </pc:spChg>
        <pc:spChg chg="mod">
          <ac:chgData name="Roth, Dan" userId="18da4c67-dd89-43a7-9856-8592f867a23c" providerId="ADAL" clId="{80112F98-C0F2-4C0F-A2BD-F77E9B016742}" dt="2020-09-06T00:34:53.516" v="3641" actId="113"/>
          <ac:spMkLst>
            <pc:docMk/>
            <pc:sldMk cId="29990322" sldId="818"/>
            <ac:spMk id="64" creationId="{78125507-2443-C04D-9478-BACEDDBD6123}"/>
          </ac:spMkLst>
        </pc:spChg>
        <pc:spChg chg="mod ord">
          <ac:chgData name="Roth, Dan" userId="18da4c67-dd89-43a7-9856-8592f867a23c" providerId="ADAL" clId="{80112F98-C0F2-4C0F-A2BD-F77E9B016742}" dt="2020-09-06T00:32:37.129" v="3639"/>
          <ac:spMkLst>
            <pc:docMk/>
            <pc:sldMk cId="29990322" sldId="818"/>
            <ac:spMk id="78" creationId="{0FC617C7-8214-BB49-9C9C-AE3A1A3A490C}"/>
          </ac:spMkLst>
        </pc:spChg>
        <pc:spChg chg="mod ord">
          <ac:chgData name="Roth, Dan" userId="18da4c67-dd89-43a7-9856-8592f867a23c" providerId="ADAL" clId="{80112F98-C0F2-4C0F-A2BD-F77E9B016742}" dt="2020-09-06T00:32:37.129" v="3639"/>
          <ac:spMkLst>
            <pc:docMk/>
            <pc:sldMk cId="29990322" sldId="818"/>
            <ac:spMk id="1319941" creationId="{00000000-0000-0000-0000-000000000000}"/>
          </ac:spMkLst>
        </pc:spChg>
        <pc:picChg chg="del">
          <ac:chgData name="Roth, Dan" userId="18da4c67-dd89-43a7-9856-8592f867a23c" providerId="ADAL" clId="{80112F98-C0F2-4C0F-A2BD-F77E9B016742}" dt="2020-09-06T00:30:13.766" v="3592" actId="478"/>
          <ac:picMkLst>
            <pc:docMk/>
            <pc:sldMk cId="29990322" sldId="818"/>
            <ac:picMk id="41" creationId="{8432BC28-8FC4-EF40-99A0-1BBAA78E4A09}"/>
          </ac:picMkLst>
        </pc:picChg>
      </pc:sldChg>
      <pc:sldChg chg="addSp delSp modSp add mod chgLayout">
        <pc:chgData name="Roth, Dan" userId="18da4c67-dd89-43a7-9856-8592f867a23c" providerId="ADAL" clId="{80112F98-C0F2-4C0F-A2BD-F77E9B016742}" dt="2020-09-06T00:35:17.447" v="3643" actId="113"/>
        <pc:sldMkLst>
          <pc:docMk/>
          <pc:sldMk cId="4266419211" sldId="820"/>
        </pc:sldMkLst>
        <pc:spChg chg="add del mod">
          <ac:chgData name="Roth, Dan" userId="18da4c67-dd89-43a7-9856-8592f867a23c" providerId="ADAL" clId="{80112F98-C0F2-4C0F-A2BD-F77E9B016742}" dt="2020-09-06T00:32:37.129" v="3639"/>
          <ac:spMkLst>
            <pc:docMk/>
            <pc:sldMk cId="4266419211" sldId="820"/>
            <ac:spMk id="2" creationId="{738FB18B-2944-4A18-BD32-699150C7CB98}"/>
          </ac:spMkLst>
        </pc:spChg>
        <pc:spChg chg="add del mod">
          <ac:chgData name="Roth, Dan" userId="18da4c67-dd89-43a7-9856-8592f867a23c" providerId="ADAL" clId="{80112F98-C0F2-4C0F-A2BD-F77E9B016742}" dt="2020-09-06T00:32:37.129" v="3639"/>
          <ac:spMkLst>
            <pc:docMk/>
            <pc:sldMk cId="4266419211" sldId="820"/>
            <ac:spMk id="3" creationId="{D62172CD-E814-406D-823F-838DA58D0650}"/>
          </ac:spMkLst>
        </pc:spChg>
        <pc:spChg chg="add del mod">
          <ac:chgData name="Roth, Dan" userId="18da4c67-dd89-43a7-9856-8592f867a23c" providerId="ADAL" clId="{80112F98-C0F2-4C0F-A2BD-F77E9B016742}" dt="2020-09-06T00:32:37.129" v="3639"/>
          <ac:spMkLst>
            <pc:docMk/>
            <pc:sldMk cId="4266419211" sldId="820"/>
            <ac:spMk id="4" creationId="{59B705E3-85B8-45B2-8293-1BC72B170F9A}"/>
          </ac:spMkLst>
        </pc:spChg>
        <pc:spChg chg="mod ord">
          <ac:chgData name="Roth, Dan" userId="18da4c67-dd89-43a7-9856-8592f867a23c" providerId="ADAL" clId="{80112F98-C0F2-4C0F-A2BD-F77E9B016742}" dt="2020-09-06T00:32:37.129" v="3639"/>
          <ac:spMkLst>
            <pc:docMk/>
            <pc:sldMk cId="4266419211" sldId="820"/>
            <ac:spMk id="20" creationId="{D860A68E-816B-474F-8AF2-91CDBB1967C1}"/>
          </ac:spMkLst>
        </pc:spChg>
        <pc:spChg chg="mod">
          <ac:chgData name="Roth, Dan" userId="18da4c67-dd89-43a7-9856-8592f867a23c" providerId="ADAL" clId="{80112F98-C0F2-4C0F-A2BD-F77E9B016742}" dt="2020-09-06T00:35:05.238" v="3642" actId="113"/>
          <ac:spMkLst>
            <pc:docMk/>
            <pc:sldMk cId="4266419211" sldId="820"/>
            <ac:spMk id="42" creationId="{B6E397C6-CE56-8842-B54C-B2368CED417A}"/>
          </ac:spMkLst>
        </pc:spChg>
        <pc:spChg chg="mod">
          <ac:chgData name="Roth, Dan" userId="18da4c67-dd89-43a7-9856-8592f867a23c" providerId="ADAL" clId="{80112F98-C0F2-4C0F-A2BD-F77E9B016742}" dt="2020-09-06T00:35:17.447" v="3643" actId="113"/>
          <ac:spMkLst>
            <pc:docMk/>
            <pc:sldMk cId="4266419211" sldId="820"/>
            <ac:spMk id="45" creationId="{83358292-AF9C-5D4F-B46B-A9F8557C16EE}"/>
          </ac:spMkLst>
        </pc:spChg>
        <pc:spChg chg="mod ord">
          <ac:chgData name="Roth, Dan" userId="18da4c67-dd89-43a7-9856-8592f867a23c" providerId="ADAL" clId="{80112F98-C0F2-4C0F-A2BD-F77E9B016742}" dt="2020-09-06T00:32:37.129" v="3639"/>
          <ac:spMkLst>
            <pc:docMk/>
            <pc:sldMk cId="4266419211" sldId="820"/>
            <ac:spMk id="63" creationId="{BA1ECC5B-4A64-1F4F-814B-09484384FF80}"/>
          </ac:spMkLst>
        </pc:spChg>
        <pc:spChg chg="mod ord">
          <ac:chgData name="Roth, Dan" userId="18da4c67-dd89-43a7-9856-8592f867a23c" providerId="ADAL" clId="{80112F98-C0F2-4C0F-A2BD-F77E9B016742}" dt="2020-09-06T00:32:37.129" v="3639"/>
          <ac:spMkLst>
            <pc:docMk/>
            <pc:sldMk cId="4266419211" sldId="820"/>
            <ac:spMk id="1319941" creationId="{00000000-0000-0000-0000-000000000000}"/>
          </ac:spMkLst>
        </pc:spChg>
        <pc:picChg chg="del">
          <ac:chgData name="Roth, Dan" userId="18da4c67-dd89-43a7-9856-8592f867a23c" providerId="ADAL" clId="{80112F98-C0F2-4C0F-A2BD-F77E9B016742}" dt="2020-09-06T00:30:18.583" v="3593" actId="478"/>
          <ac:picMkLst>
            <pc:docMk/>
            <pc:sldMk cId="4266419211" sldId="820"/>
            <ac:picMk id="30" creationId="{E9587DB7-0B1C-184A-9F6D-62D6EB8F3C7C}"/>
          </ac:picMkLst>
        </pc:picChg>
      </pc:sldChg>
      <pc:sldChg chg="addSp delSp modSp add del">
        <pc:chgData name="Roth, Dan" userId="18da4c67-dd89-43a7-9856-8592f867a23c" providerId="ADAL" clId="{80112F98-C0F2-4C0F-A2BD-F77E9B016742}" dt="2020-09-06T00:47:05.050" v="4115" actId="47"/>
        <pc:sldMkLst>
          <pc:docMk/>
          <pc:sldMk cId="3848854491" sldId="824"/>
        </pc:sldMkLst>
        <pc:spChg chg="mod">
          <ac:chgData name="Roth, Dan" userId="18da4c67-dd89-43a7-9856-8592f867a23c" providerId="ADAL" clId="{80112F98-C0F2-4C0F-A2BD-F77E9B016742}" dt="2020-09-06T00:39:38.089" v="3748"/>
          <ac:spMkLst>
            <pc:docMk/>
            <pc:sldMk cId="3848854491" sldId="824"/>
            <ac:spMk id="2" creationId="{F3406A03-43F6-7C48-8EAB-F233A5ED7FA4}"/>
          </ac:spMkLst>
        </pc:spChg>
        <pc:spChg chg="mod">
          <ac:chgData name="Roth, Dan" userId="18da4c67-dd89-43a7-9856-8592f867a23c" providerId="ADAL" clId="{80112F98-C0F2-4C0F-A2BD-F77E9B016742}" dt="2020-09-06T00:39:38.089" v="3748"/>
          <ac:spMkLst>
            <pc:docMk/>
            <pc:sldMk cId="3848854491" sldId="824"/>
            <ac:spMk id="3" creationId="{577B245C-19DE-9F46-A716-37C436BE3C68}"/>
          </ac:spMkLst>
        </pc:spChg>
        <pc:spChg chg="add del mod">
          <ac:chgData name="Roth, Dan" userId="18da4c67-dd89-43a7-9856-8592f867a23c" providerId="ADAL" clId="{80112F98-C0F2-4C0F-A2BD-F77E9B016742}" dt="2020-09-06T00:39:38.089" v="3748"/>
          <ac:spMkLst>
            <pc:docMk/>
            <pc:sldMk cId="3848854491" sldId="824"/>
            <ac:spMk id="4" creationId="{6EB2978C-FC38-4622-90FA-F0C4EF559021}"/>
          </ac:spMkLst>
        </pc:spChg>
        <pc:spChg chg="add del mod">
          <ac:chgData name="Roth, Dan" userId="18da4c67-dd89-43a7-9856-8592f867a23c" providerId="ADAL" clId="{80112F98-C0F2-4C0F-A2BD-F77E9B016742}" dt="2020-09-06T00:39:38.089" v="3748"/>
          <ac:spMkLst>
            <pc:docMk/>
            <pc:sldMk cId="3848854491" sldId="824"/>
            <ac:spMk id="5" creationId="{EC91A5A1-6B37-46BE-B2CE-71D05FADE94B}"/>
          </ac:spMkLst>
        </pc:spChg>
        <pc:spChg chg="add del mod">
          <ac:chgData name="Roth, Dan" userId="18da4c67-dd89-43a7-9856-8592f867a23c" providerId="ADAL" clId="{80112F98-C0F2-4C0F-A2BD-F77E9B016742}" dt="2020-09-06T00:39:38.089" v="3748"/>
          <ac:spMkLst>
            <pc:docMk/>
            <pc:sldMk cId="3848854491" sldId="824"/>
            <ac:spMk id="6" creationId="{6CBC63C8-21D9-4FB2-AF25-4F8C29DBB5B5}"/>
          </ac:spMkLst>
        </pc:spChg>
        <pc:spChg chg="mod">
          <ac:chgData name="Roth, Dan" userId="18da4c67-dd89-43a7-9856-8592f867a23c" providerId="ADAL" clId="{80112F98-C0F2-4C0F-A2BD-F77E9B016742}" dt="2020-09-06T00:39:38.089" v="3748"/>
          <ac:spMkLst>
            <pc:docMk/>
            <pc:sldMk cId="3848854491" sldId="824"/>
            <ac:spMk id="22" creationId="{01D41E0B-3BCC-D644-990B-7944BE9E0932}"/>
          </ac:spMkLst>
        </pc:spChg>
      </pc:sldChg>
      <pc:sldChg chg="addSp delSp modSp add mod chgLayout">
        <pc:chgData name="Roth, Dan" userId="18da4c67-dd89-43a7-9856-8592f867a23c" providerId="ADAL" clId="{80112F98-C0F2-4C0F-A2BD-F77E9B016742}" dt="2020-09-06T00:32:37.129" v="3639"/>
        <pc:sldMkLst>
          <pc:docMk/>
          <pc:sldMk cId="2014388103" sldId="830"/>
        </pc:sldMkLst>
        <pc:spChg chg="add del mod ord">
          <ac:chgData name="Roth, Dan" userId="18da4c67-dd89-43a7-9856-8592f867a23c" providerId="ADAL" clId="{80112F98-C0F2-4C0F-A2BD-F77E9B016742}" dt="2020-09-06T00:32:37.129" v="3639"/>
          <ac:spMkLst>
            <pc:docMk/>
            <pc:sldMk cId="2014388103" sldId="830"/>
            <ac:spMk id="2" creationId="{3EE19EF5-B3CC-4A98-8835-7A6CFC8D341B}"/>
          </ac:spMkLst>
        </pc:spChg>
        <pc:spChg chg="add del mod">
          <ac:chgData name="Roth, Dan" userId="18da4c67-dd89-43a7-9856-8592f867a23c" providerId="ADAL" clId="{80112F98-C0F2-4C0F-A2BD-F77E9B016742}" dt="2020-09-06T00:32:37.129" v="3639"/>
          <ac:spMkLst>
            <pc:docMk/>
            <pc:sldMk cId="2014388103" sldId="830"/>
            <ac:spMk id="3" creationId="{BB74429D-8ED6-408A-A29C-93E50BD419C5}"/>
          </ac:spMkLst>
        </pc:spChg>
        <pc:spChg chg="add del mod">
          <ac:chgData name="Roth, Dan" userId="18da4c67-dd89-43a7-9856-8592f867a23c" providerId="ADAL" clId="{80112F98-C0F2-4C0F-A2BD-F77E9B016742}" dt="2020-09-06T00:32:37.129" v="3639"/>
          <ac:spMkLst>
            <pc:docMk/>
            <pc:sldMk cId="2014388103" sldId="830"/>
            <ac:spMk id="4" creationId="{C44C0DE9-2E90-44BA-BAA6-7C8AD14A292B}"/>
          </ac:spMkLst>
        </pc:spChg>
        <pc:spChg chg="add mod">
          <ac:chgData name="Roth, Dan" userId="18da4c67-dd89-43a7-9856-8592f867a23c" providerId="ADAL" clId="{80112F98-C0F2-4C0F-A2BD-F77E9B016742}" dt="2020-09-06T00:32:37.129" v="3639"/>
          <ac:spMkLst>
            <pc:docMk/>
            <pc:sldMk cId="2014388103" sldId="830"/>
            <ac:spMk id="5" creationId="{DA3045F7-C818-494E-8B3D-DF2F7085FC1A}"/>
          </ac:spMkLst>
        </pc:spChg>
        <pc:spChg chg="mod ord">
          <ac:chgData name="Roth, Dan" userId="18da4c67-dd89-43a7-9856-8592f867a23c" providerId="ADAL" clId="{80112F98-C0F2-4C0F-A2BD-F77E9B016742}" dt="2020-09-06T00:32:37.129" v="3639"/>
          <ac:spMkLst>
            <pc:docMk/>
            <pc:sldMk cId="2014388103" sldId="830"/>
            <ac:spMk id="8" creationId="{2D39CDF2-D63F-A542-B35B-58F2D74CE147}"/>
          </ac:spMkLst>
        </pc:spChg>
        <pc:spChg chg="mod ord">
          <ac:chgData name="Roth, Dan" userId="18da4c67-dd89-43a7-9856-8592f867a23c" providerId="ADAL" clId="{80112F98-C0F2-4C0F-A2BD-F77E9B016742}" dt="2020-09-06T00:32:37.129" v="3639"/>
          <ac:spMkLst>
            <pc:docMk/>
            <pc:sldMk cId="2014388103" sldId="830"/>
            <ac:spMk id="14341" creationId="{00000000-0000-0000-0000-000000000000}"/>
          </ac:spMkLst>
        </pc:spChg>
        <pc:picChg chg="del">
          <ac:chgData name="Roth, Dan" userId="18da4c67-dd89-43a7-9856-8592f867a23c" providerId="ADAL" clId="{80112F98-C0F2-4C0F-A2BD-F77E9B016742}" dt="2020-09-06T00:28:57.547" v="3587" actId="478"/>
          <ac:picMkLst>
            <pc:docMk/>
            <pc:sldMk cId="2014388103" sldId="830"/>
            <ac:picMk id="24" creationId="{638A30D1-B23F-FA45-B266-FC0A1E883B51}"/>
          </ac:picMkLst>
        </pc:picChg>
      </pc:sldChg>
      <pc:sldChg chg="addSp delSp modSp add mod chgLayout">
        <pc:chgData name="Roth, Dan" userId="18da4c67-dd89-43a7-9856-8592f867a23c" providerId="ADAL" clId="{80112F98-C0F2-4C0F-A2BD-F77E9B016742}" dt="2020-09-06T00:32:37.129" v="3639"/>
        <pc:sldMkLst>
          <pc:docMk/>
          <pc:sldMk cId="4036127672" sldId="832"/>
        </pc:sldMkLst>
        <pc:spChg chg="add del mod">
          <ac:chgData name="Roth, Dan" userId="18da4c67-dd89-43a7-9856-8592f867a23c" providerId="ADAL" clId="{80112F98-C0F2-4C0F-A2BD-F77E9B016742}" dt="2020-09-06T00:32:37.129" v="3639"/>
          <ac:spMkLst>
            <pc:docMk/>
            <pc:sldMk cId="4036127672" sldId="832"/>
            <ac:spMk id="2" creationId="{CC6B1365-A0E1-4B1F-B80C-7B2302E5B1C7}"/>
          </ac:spMkLst>
        </pc:spChg>
        <pc:spChg chg="add del mod">
          <ac:chgData name="Roth, Dan" userId="18da4c67-dd89-43a7-9856-8592f867a23c" providerId="ADAL" clId="{80112F98-C0F2-4C0F-A2BD-F77E9B016742}" dt="2020-09-06T00:32:37.129" v="3639"/>
          <ac:spMkLst>
            <pc:docMk/>
            <pc:sldMk cId="4036127672" sldId="832"/>
            <ac:spMk id="3" creationId="{B6AEA804-FA23-43F6-8547-5E40AB069203}"/>
          </ac:spMkLst>
        </pc:spChg>
        <pc:spChg chg="add del mod">
          <ac:chgData name="Roth, Dan" userId="18da4c67-dd89-43a7-9856-8592f867a23c" providerId="ADAL" clId="{80112F98-C0F2-4C0F-A2BD-F77E9B016742}" dt="2020-09-06T00:32:37.129" v="3639"/>
          <ac:spMkLst>
            <pc:docMk/>
            <pc:sldMk cId="4036127672" sldId="832"/>
            <ac:spMk id="4" creationId="{41BBDD07-95C4-49F3-9309-FE586EA804D3}"/>
          </ac:spMkLst>
        </pc:spChg>
        <pc:spChg chg="mod ord">
          <ac:chgData name="Roth, Dan" userId="18da4c67-dd89-43a7-9856-8592f867a23c" providerId="ADAL" clId="{80112F98-C0F2-4C0F-A2BD-F77E9B016742}" dt="2020-09-06T00:32:37.129" v="3639"/>
          <ac:spMkLst>
            <pc:docMk/>
            <pc:sldMk cId="4036127672" sldId="832"/>
            <ac:spMk id="16" creationId="{E5BFF7CD-E749-2741-BB64-C1586FF5CC77}"/>
          </ac:spMkLst>
        </pc:spChg>
        <pc:spChg chg="mod ord">
          <ac:chgData name="Roth, Dan" userId="18da4c67-dd89-43a7-9856-8592f867a23c" providerId="ADAL" clId="{80112F98-C0F2-4C0F-A2BD-F77E9B016742}" dt="2020-09-06T00:32:37.129" v="3639"/>
          <ac:spMkLst>
            <pc:docMk/>
            <pc:sldMk cId="4036127672" sldId="832"/>
            <ac:spMk id="29" creationId="{7A9AAA4D-5ED0-624C-9C7E-559444D8D90B}"/>
          </ac:spMkLst>
        </pc:spChg>
        <pc:spChg chg="mod ord">
          <ac:chgData name="Roth, Dan" userId="18da4c67-dd89-43a7-9856-8592f867a23c" providerId="ADAL" clId="{80112F98-C0F2-4C0F-A2BD-F77E9B016742}" dt="2020-09-06T00:32:37.129" v="3639"/>
          <ac:spMkLst>
            <pc:docMk/>
            <pc:sldMk cId="4036127672" sldId="832"/>
            <ac:spMk id="1319941" creationId="{00000000-0000-0000-0000-000000000000}"/>
          </ac:spMkLst>
        </pc:spChg>
        <pc:picChg chg="del">
          <ac:chgData name="Roth, Dan" userId="18da4c67-dd89-43a7-9856-8592f867a23c" providerId="ADAL" clId="{80112F98-C0F2-4C0F-A2BD-F77E9B016742}" dt="2020-09-06T00:29:58.278" v="3589" actId="478"/>
          <ac:picMkLst>
            <pc:docMk/>
            <pc:sldMk cId="4036127672" sldId="832"/>
            <ac:picMk id="17" creationId="{FE1BFFA0-FB4E-A143-9C7A-5DB873F0F50C}"/>
          </ac:picMkLst>
        </pc:picChg>
      </pc:sldChg>
      <pc:sldChg chg="addSp delSp modSp add mod chgLayout">
        <pc:chgData name="Roth, Dan" userId="18da4c67-dd89-43a7-9856-8592f867a23c" providerId="ADAL" clId="{80112F98-C0F2-4C0F-A2BD-F77E9B016742}" dt="2020-09-06T00:32:37.129" v="3639"/>
        <pc:sldMkLst>
          <pc:docMk/>
          <pc:sldMk cId="263062523" sldId="833"/>
        </pc:sldMkLst>
        <pc:spChg chg="add del mod">
          <ac:chgData name="Roth, Dan" userId="18da4c67-dd89-43a7-9856-8592f867a23c" providerId="ADAL" clId="{80112F98-C0F2-4C0F-A2BD-F77E9B016742}" dt="2020-09-06T00:32:37.129" v="3639"/>
          <ac:spMkLst>
            <pc:docMk/>
            <pc:sldMk cId="263062523" sldId="833"/>
            <ac:spMk id="2" creationId="{676E3FAC-F343-4205-B5BF-BCA676CE251B}"/>
          </ac:spMkLst>
        </pc:spChg>
        <pc:spChg chg="add del mod">
          <ac:chgData name="Roth, Dan" userId="18da4c67-dd89-43a7-9856-8592f867a23c" providerId="ADAL" clId="{80112F98-C0F2-4C0F-A2BD-F77E9B016742}" dt="2020-09-06T00:32:37.129" v="3639"/>
          <ac:spMkLst>
            <pc:docMk/>
            <pc:sldMk cId="263062523" sldId="833"/>
            <ac:spMk id="3" creationId="{20DC5BE7-334B-4C92-82CD-E22A2655AD64}"/>
          </ac:spMkLst>
        </pc:spChg>
        <pc:spChg chg="add del mod">
          <ac:chgData name="Roth, Dan" userId="18da4c67-dd89-43a7-9856-8592f867a23c" providerId="ADAL" clId="{80112F98-C0F2-4C0F-A2BD-F77E9B016742}" dt="2020-09-06T00:32:37.129" v="3639"/>
          <ac:spMkLst>
            <pc:docMk/>
            <pc:sldMk cId="263062523" sldId="833"/>
            <ac:spMk id="4" creationId="{F9A9F590-7F62-4864-81C4-D6C0B05F0499}"/>
          </ac:spMkLst>
        </pc:spChg>
        <pc:spChg chg="mod ord">
          <ac:chgData name="Roth, Dan" userId="18da4c67-dd89-43a7-9856-8592f867a23c" providerId="ADAL" clId="{80112F98-C0F2-4C0F-A2BD-F77E9B016742}" dt="2020-09-06T00:32:37.129" v="3639"/>
          <ac:spMkLst>
            <pc:docMk/>
            <pc:sldMk cId="263062523" sldId="833"/>
            <ac:spMk id="16" creationId="{843C17FE-F6A3-8341-A51C-3F34C56B0506}"/>
          </ac:spMkLst>
        </pc:spChg>
        <pc:spChg chg="mod ord">
          <ac:chgData name="Roth, Dan" userId="18da4c67-dd89-43a7-9856-8592f867a23c" providerId="ADAL" clId="{80112F98-C0F2-4C0F-A2BD-F77E9B016742}" dt="2020-09-06T00:32:37.129" v="3639"/>
          <ac:spMkLst>
            <pc:docMk/>
            <pc:sldMk cId="263062523" sldId="833"/>
            <ac:spMk id="25" creationId="{098B5A6F-59A5-BE48-9697-8746E415B392}"/>
          </ac:spMkLst>
        </pc:spChg>
        <pc:spChg chg="mod ord">
          <ac:chgData name="Roth, Dan" userId="18da4c67-dd89-43a7-9856-8592f867a23c" providerId="ADAL" clId="{80112F98-C0F2-4C0F-A2BD-F77E9B016742}" dt="2020-09-06T00:32:37.129" v="3639"/>
          <ac:spMkLst>
            <pc:docMk/>
            <pc:sldMk cId="263062523" sldId="833"/>
            <ac:spMk id="1319941" creationId="{00000000-0000-0000-0000-000000000000}"/>
          </ac:spMkLst>
        </pc:spChg>
        <pc:picChg chg="del">
          <ac:chgData name="Roth, Dan" userId="18da4c67-dd89-43a7-9856-8592f867a23c" providerId="ADAL" clId="{80112F98-C0F2-4C0F-A2BD-F77E9B016742}" dt="2020-09-06T00:30:02.943" v="3590" actId="478"/>
          <ac:picMkLst>
            <pc:docMk/>
            <pc:sldMk cId="263062523" sldId="833"/>
            <ac:picMk id="33" creationId="{E8417ABF-35C2-4A48-8220-3E12A0A99EA2}"/>
          </ac:picMkLst>
        </pc:picChg>
      </pc:sldChg>
      <pc:sldChg chg="addSp delSp modSp add mod chgLayout">
        <pc:chgData name="Roth, Dan" userId="18da4c67-dd89-43a7-9856-8592f867a23c" providerId="ADAL" clId="{80112F98-C0F2-4C0F-A2BD-F77E9B016742}" dt="2020-09-06T00:32:37.129" v="3639"/>
        <pc:sldMkLst>
          <pc:docMk/>
          <pc:sldMk cId="949398759" sldId="834"/>
        </pc:sldMkLst>
        <pc:spChg chg="add del mod">
          <ac:chgData name="Roth, Dan" userId="18da4c67-dd89-43a7-9856-8592f867a23c" providerId="ADAL" clId="{80112F98-C0F2-4C0F-A2BD-F77E9B016742}" dt="2020-09-06T00:32:37.129" v="3639"/>
          <ac:spMkLst>
            <pc:docMk/>
            <pc:sldMk cId="949398759" sldId="834"/>
            <ac:spMk id="3" creationId="{FF445879-32E6-4DE9-931A-F71632E36A3D}"/>
          </ac:spMkLst>
        </pc:spChg>
        <pc:spChg chg="add del mod">
          <ac:chgData name="Roth, Dan" userId="18da4c67-dd89-43a7-9856-8592f867a23c" providerId="ADAL" clId="{80112F98-C0F2-4C0F-A2BD-F77E9B016742}" dt="2020-09-06T00:32:37.129" v="3639"/>
          <ac:spMkLst>
            <pc:docMk/>
            <pc:sldMk cId="949398759" sldId="834"/>
            <ac:spMk id="4" creationId="{191262D2-5A0A-4491-AB3F-91B85BC68629}"/>
          </ac:spMkLst>
        </pc:spChg>
        <pc:spChg chg="add del mod">
          <ac:chgData name="Roth, Dan" userId="18da4c67-dd89-43a7-9856-8592f867a23c" providerId="ADAL" clId="{80112F98-C0F2-4C0F-A2BD-F77E9B016742}" dt="2020-09-06T00:32:37.129" v="3639"/>
          <ac:spMkLst>
            <pc:docMk/>
            <pc:sldMk cId="949398759" sldId="834"/>
            <ac:spMk id="5" creationId="{F73F7EE1-4EC3-408F-AB7C-A179967EBA3B}"/>
          </ac:spMkLst>
        </pc:spChg>
        <pc:spChg chg="mod ord">
          <ac:chgData name="Roth, Dan" userId="18da4c67-dd89-43a7-9856-8592f867a23c" providerId="ADAL" clId="{80112F98-C0F2-4C0F-A2BD-F77E9B016742}" dt="2020-09-06T00:32:37.129" v="3639"/>
          <ac:spMkLst>
            <pc:docMk/>
            <pc:sldMk cId="949398759" sldId="834"/>
            <ac:spMk id="17" creationId="{55EF2A92-1C51-1D41-A5F9-1F10DABA62D7}"/>
          </ac:spMkLst>
        </pc:spChg>
        <pc:spChg chg="mod ord">
          <ac:chgData name="Roth, Dan" userId="18da4c67-dd89-43a7-9856-8592f867a23c" providerId="ADAL" clId="{80112F98-C0F2-4C0F-A2BD-F77E9B016742}" dt="2020-09-06T00:32:37.129" v="3639"/>
          <ac:spMkLst>
            <pc:docMk/>
            <pc:sldMk cId="949398759" sldId="834"/>
            <ac:spMk id="25" creationId="{2DF1508E-661C-C346-99D5-6DB1C47958AD}"/>
          </ac:spMkLst>
        </pc:spChg>
        <pc:spChg chg="mod ord">
          <ac:chgData name="Roth, Dan" userId="18da4c67-dd89-43a7-9856-8592f867a23c" providerId="ADAL" clId="{80112F98-C0F2-4C0F-A2BD-F77E9B016742}" dt="2020-09-06T00:32:37.129" v="3639"/>
          <ac:spMkLst>
            <pc:docMk/>
            <pc:sldMk cId="949398759" sldId="834"/>
            <ac:spMk id="1319941" creationId="{00000000-0000-0000-0000-000000000000}"/>
          </ac:spMkLst>
        </pc:spChg>
        <pc:picChg chg="del">
          <ac:chgData name="Roth, Dan" userId="18da4c67-dd89-43a7-9856-8592f867a23c" providerId="ADAL" clId="{80112F98-C0F2-4C0F-A2BD-F77E9B016742}" dt="2020-09-06T00:30:09.308" v="3591" actId="478"/>
          <ac:picMkLst>
            <pc:docMk/>
            <pc:sldMk cId="949398759" sldId="834"/>
            <ac:picMk id="33" creationId="{35F244FD-048A-8B49-BB67-606545A139D8}"/>
          </ac:picMkLst>
        </pc:picChg>
      </pc:sldChg>
      <pc:sldChg chg="addSp delSp modSp add mod chgLayout">
        <pc:chgData name="Roth, Dan" userId="18da4c67-dd89-43a7-9856-8592f867a23c" providerId="ADAL" clId="{80112F98-C0F2-4C0F-A2BD-F77E9B016742}" dt="2020-09-06T01:33:36.347" v="5039" actId="113"/>
        <pc:sldMkLst>
          <pc:docMk/>
          <pc:sldMk cId="588007234" sldId="836"/>
        </pc:sldMkLst>
        <pc:spChg chg="add del mod">
          <ac:chgData name="Roth, Dan" userId="18da4c67-dd89-43a7-9856-8592f867a23c" providerId="ADAL" clId="{80112F98-C0F2-4C0F-A2BD-F77E9B016742}" dt="2020-09-06T00:32:37.129" v="3639"/>
          <ac:spMkLst>
            <pc:docMk/>
            <pc:sldMk cId="588007234" sldId="836"/>
            <ac:spMk id="2" creationId="{68B47F07-AF25-4CB3-9D8B-77D52C9ED9BA}"/>
          </ac:spMkLst>
        </pc:spChg>
        <pc:spChg chg="add del mod">
          <ac:chgData name="Roth, Dan" userId="18da4c67-dd89-43a7-9856-8592f867a23c" providerId="ADAL" clId="{80112F98-C0F2-4C0F-A2BD-F77E9B016742}" dt="2020-09-06T00:32:37.129" v="3639"/>
          <ac:spMkLst>
            <pc:docMk/>
            <pc:sldMk cId="588007234" sldId="836"/>
            <ac:spMk id="3" creationId="{F857B4C5-F63D-41D2-8B1E-4725FFC5BD4E}"/>
          </ac:spMkLst>
        </pc:spChg>
        <pc:spChg chg="add del mod">
          <ac:chgData name="Roth, Dan" userId="18da4c67-dd89-43a7-9856-8592f867a23c" providerId="ADAL" clId="{80112F98-C0F2-4C0F-A2BD-F77E9B016742}" dt="2020-09-06T00:32:37.129" v="3639"/>
          <ac:spMkLst>
            <pc:docMk/>
            <pc:sldMk cId="588007234" sldId="836"/>
            <ac:spMk id="4" creationId="{2B9412F6-1DC2-4A02-BE00-E7221EBC0CBC}"/>
          </ac:spMkLst>
        </pc:spChg>
        <pc:spChg chg="mod ord">
          <ac:chgData name="Roth, Dan" userId="18da4c67-dd89-43a7-9856-8592f867a23c" providerId="ADAL" clId="{80112F98-C0F2-4C0F-A2BD-F77E9B016742}" dt="2020-09-06T00:32:37.129" v="3639"/>
          <ac:spMkLst>
            <pc:docMk/>
            <pc:sldMk cId="588007234" sldId="836"/>
            <ac:spMk id="23" creationId="{189C90EF-B00C-9444-8A06-BC7E443B780A}"/>
          </ac:spMkLst>
        </pc:spChg>
        <pc:spChg chg="mod">
          <ac:chgData name="Roth, Dan" userId="18da4c67-dd89-43a7-9856-8592f867a23c" providerId="ADAL" clId="{80112F98-C0F2-4C0F-A2BD-F77E9B016742}" dt="2020-09-06T01:33:25.618" v="5038" actId="113"/>
          <ac:spMkLst>
            <pc:docMk/>
            <pc:sldMk cId="588007234" sldId="836"/>
            <ac:spMk id="29" creationId="{DB2B3F69-7530-2843-BF49-82D4C6862841}"/>
          </ac:spMkLst>
        </pc:spChg>
        <pc:spChg chg="mod ord">
          <ac:chgData name="Roth, Dan" userId="18da4c67-dd89-43a7-9856-8592f867a23c" providerId="ADAL" clId="{80112F98-C0F2-4C0F-A2BD-F77E9B016742}" dt="2020-09-06T00:32:37.129" v="3639"/>
          <ac:spMkLst>
            <pc:docMk/>
            <pc:sldMk cId="588007234" sldId="836"/>
            <ac:spMk id="38" creationId="{0F9CAF6F-A381-3C4A-ABF3-12B30A9C79A5}"/>
          </ac:spMkLst>
        </pc:spChg>
        <pc:spChg chg="mod">
          <ac:chgData name="Roth, Dan" userId="18da4c67-dd89-43a7-9856-8592f867a23c" providerId="ADAL" clId="{80112F98-C0F2-4C0F-A2BD-F77E9B016742}" dt="2020-09-06T01:33:36.347" v="5039" actId="113"/>
          <ac:spMkLst>
            <pc:docMk/>
            <pc:sldMk cId="588007234" sldId="836"/>
            <ac:spMk id="46" creationId="{0C266A8A-F86A-B741-AEDD-E0674381CB71}"/>
          </ac:spMkLst>
        </pc:spChg>
        <pc:spChg chg="mod ord">
          <ac:chgData name="Roth, Dan" userId="18da4c67-dd89-43a7-9856-8592f867a23c" providerId="ADAL" clId="{80112F98-C0F2-4C0F-A2BD-F77E9B016742}" dt="2020-09-06T00:32:37.129" v="3639"/>
          <ac:spMkLst>
            <pc:docMk/>
            <pc:sldMk cId="588007234" sldId="836"/>
            <ac:spMk id="1319941" creationId="{00000000-0000-0000-0000-000000000000}"/>
          </ac:spMkLst>
        </pc:spChg>
        <pc:picChg chg="del">
          <ac:chgData name="Roth, Dan" userId="18da4c67-dd89-43a7-9856-8592f867a23c" providerId="ADAL" clId="{80112F98-C0F2-4C0F-A2BD-F77E9B016742}" dt="2020-09-06T00:33:38.499" v="3640" actId="478"/>
          <ac:picMkLst>
            <pc:docMk/>
            <pc:sldMk cId="588007234" sldId="836"/>
            <ac:picMk id="55" creationId="{B92B89FE-555A-934A-9FC8-151806AE97AB}"/>
          </ac:picMkLst>
        </pc:picChg>
      </pc:sldChg>
      <pc:sldChg chg="addSp delSp modSp add mod modAnim">
        <pc:chgData name="Roth, Dan" userId="18da4c67-dd89-43a7-9856-8592f867a23c" providerId="ADAL" clId="{80112F98-C0F2-4C0F-A2BD-F77E9B016742}" dt="2020-09-06T01:34:21.876" v="5042" actId="113"/>
        <pc:sldMkLst>
          <pc:docMk/>
          <pc:sldMk cId="3509147549" sldId="837"/>
        </pc:sldMkLst>
        <pc:spChg chg="mod">
          <ac:chgData name="Roth, Dan" userId="18da4c67-dd89-43a7-9856-8592f867a23c" providerId="ADAL" clId="{80112F98-C0F2-4C0F-A2BD-F77E9B016742}" dt="2020-09-06T00:35:43.608" v="3644"/>
          <ac:spMkLst>
            <pc:docMk/>
            <pc:sldMk cId="3509147549" sldId="837"/>
            <ac:spMk id="2" creationId="{D35465A3-1721-7244-BE17-B2DFB4AB0B12}"/>
          </ac:spMkLst>
        </pc:spChg>
        <pc:spChg chg="mod">
          <ac:chgData name="Roth, Dan" userId="18da4c67-dd89-43a7-9856-8592f867a23c" providerId="ADAL" clId="{80112F98-C0F2-4C0F-A2BD-F77E9B016742}" dt="2020-09-06T01:34:21.876" v="5042" actId="113"/>
          <ac:spMkLst>
            <pc:docMk/>
            <pc:sldMk cId="3509147549" sldId="837"/>
            <ac:spMk id="3" creationId="{295FC42A-E861-3340-B164-CA929E10E643}"/>
          </ac:spMkLst>
        </pc:spChg>
        <pc:spChg chg="add del mod">
          <ac:chgData name="Roth, Dan" userId="18da4c67-dd89-43a7-9856-8592f867a23c" providerId="ADAL" clId="{80112F98-C0F2-4C0F-A2BD-F77E9B016742}" dt="2020-09-06T00:35:43.608" v="3644"/>
          <ac:spMkLst>
            <pc:docMk/>
            <pc:sldMk cId="3509147549" sldId="837"/>
            <ac:spMk id="4" creationId="{31269C81-CED0-48F6-9F09-1F42F7AA0471}"/>
          </ac:spMkLst>
        </pc:spChg>
        <pc:spChg chg="add del mod">
          <ac:chgData name="Roth, Dan" userId="18da4c67-dd89-43a7-9856-8592f867a23c" providerId="ADAL" clId="{80112F98-C0F2-4C0F-A2BD-F77E9B016742}" dt="2020-09-06T00:35:43.608" v="3644"/>
          <ac:spMkLst>
            <pc:docMk/>
            <pc:sldMk cId="3509147549" sldId="837"/>
            <ac:spMk id="5" creationId="{61013F84-8775-4B01-8ECA-90F9D24F3618}"/>
          </ac:spMkLst>
        </pc:spChg>
        <pc:spChg chg="mod">
          <ac:chgData name="Roth, Dan" userId="18da4c67-dd89-43a7-9856-8592f867a23c" providerId="ADAL" clId="{80112F98-C0F2-4C0F-A2BD-F77E9B016742}" dt="2020-09-06T00:35:43.608" v="3644"/>
          <ac:spMkLst>
            <pc:docMk/>
            <pc:sldMk cId="3509147549" sldId="837"/>
            <ac:spMk id="8" creationId="{E72302D5-5D38-C14D-B6B4-EC83329F1628}"/>
          </ac:spMkLst>
        </pc:spChg>
        <pc:spChg chg="add del mod">
          <ac:chgData name="Roth, Dan" userId="18da4c67-dd89-43a7-9856-8592f867a23c" providerId="ADAL" clId="{80112F98-C0F2-4C0F-A2BD-F77E9B016742}" dt="2020-09-06T00:35:43.608" v="3644"/>
          <ac:spMkLst>
            <pc:docMk/>
            <pc:sldMk cId="3509147549" sldId="837"/>
            <ac:spMk id="9" creationId="{2461F5E4-A093-4445-AE6B-D6E69ADB58BA}"/>
          </ac:spMkLst>
        </pc:spChg>
        <pc:picChg chg="mod">
          <ac:chgData name="Roth, Dan" userId="18da4c67-dd89-43a7-9856-8592f867a23c" providerId="ADAL" clId="{80112F98-C0F2-4C0F-A2BD-F77E9B016742}" dt="2020-09-06T00:35:58.072" v="3646" actId="14100"/>
          <ac:picMkLst>
            <pc:docMk/>
            <pc:sldMk cId="3509147549" sldId="837"/>
            <ac:picMk id="6" creationId="{EA457581-EEDD-0F42-8454-69FB9E030372}"/>
          </ac:picMkLst>
        </pc:picChg>
        <pc:picChg chg="del">
          <ac:chgData name="Roth, Dan" userId="18da4c67-dd89-43a7-9856-8592f867a23c" providerId="ADAL" clId="{80112F98-C0F2-4C0F-A2BD-F77E9B016742}" dt="2020-09-06T00:35:46.962" v="3645" actId="478"/>
          <ac:picMkLst>
            <pc:docMk/>
            <pc:sldMk cId="3509147549" sldId="837"/>
            <ac:picMk id="7" creationId="{6A524857-4913-AD4B-B568-5200FEC97B66}"/>
          </ac:picMkLst>
        </pc:picChg>
      </pc:sldChg>
      <pc:sldChg chg="addSp delSp modSp add mod">
        <pc:chgData name="Roth, Dan" userId="18da4c67-dd89-43a7-9856-8592f867a23c" providerId="ADAL" clId="{80112F98-C0F2-4C0F-A2BD-F77E9B016742}" dt="2020-09-06T01:37:05.939" v="5083" actId="20577"/>
        <pc:sldMkLst>
          <pc:docMk/>
          <pc:sldMk cId="3479099994" sldId="838"/>
        </pc:sldMkLst>
        <pc:spChg chg="add del mod">
          <ac:chgData name="Roth, Dan" userId="18da4c67-dd89-43a7-9856-8592f867a23c" providerId="ADAL" clId="{80112F98-C0F2-4C0F-A2BD-F77E9B016742}" dt="2020-09-06T00:39:38.089" v="3748"/>
          <ac:spMkLst>
            <pc:docMk/>
            <pc:sldMk cId="3479099994" sldId="838"/>
            <ac:spMk id="2" creationId="{25940ACC-76A0-44CC-8D2E-777E031D2D82}"/>
          </ac:spMkLst>
        </pc:spChg>
        <pc:spChg chg="mod">
          <ac:chgData name="Roth, Dan" userId="18da4c67-dd89-43a7-9856-8592f867a23c" providerId="ADAL" clId="{80112F98-C0F2-4C0F-A2BD-F77E9B016742}" dt="2020-09-06T01:37:05.939" v="5083" actId="20577"/>
          <ac:spMkLst>
            <pc:docMk/>
            <pc:sldMk cId="3479099994" sldId="838"/>
            <ac:spMk id="3" creationId="{295FC42A-E861-3340-B164-CA929E10E643}"/>
          </ac:spMkLst>
        </pc:spChg>
        <pc:spChg chg="add del mod">
          <ac:chgData name="Roth, Dan" userId="18da4c67-dd89-43a7-9856-8592f867a23c" providerId="ADAL" clId="{80112F98-C0F2-4C0F-A2BD-F77E9B016742}" dt="2020-09-06T00:39:38.089" v="3748"/>
          <ac:spMkLst>
            <pc:docMk/>
            <pc:sldMk cId="3479099994" sldId="838"/>
            <ac:spMk id="4" creationId="{9B5C3E7F-037C-4C49-BF4D-236EC29ABF73}"/>
          </ac:spMkLst>
        </pc:spChg>
        <pc:spChg chg="add del mod">
          <ac:chgData name="Roth, Dan" userId="18da4c67-dd89-43a7-9856-8592f867a23c" providerId="ADAL" clId="{80112F98-C0F2-4C0F-A2BD-F77E9B016742}" dt="2020-09-06T00:39:38.089" v="3748"/>
          <ac:spMkLst>
            <pc:docMk/>
            <pc:sldMk cId="3479099994" sldId="838"/>
            <ac:spMk id="5" creationId="{FB249DB9-EFCE-443A-9D6A-F8C4B599B704}"/>
          </ac:spMkLst>
        </pc:spChg>
        <pc:spChg chg="mod">
          <ac:chgData name="Roth, Dan" userId="18da4c67-dd89-43a7-9856-8592f867a23c" providerId="ADAL" clId="{80112F98-C0F2-4C0F-A2BD-F77E9B016742}" dt="2020-09-06T00:39:38.089" v="3748"/>
          <ac:spMkLst>
            <pc:docMk/>
            <pc:sldMk cId="3479099994" sldId="838"/>
            <ac:spMk id="8" creationId="{C3D94F65-4E98-A64B-913A-D78BF0BBBB91}"/>
          </ac:spMkLst>
        </pc:spChg>
        <pc:spChg chg="mod">
          <ac:chgData name="Roth, Dan" userId="18da4c67-dd89-43a7-9856-8592f867a23c" providerId="ADAL" clId="{80112F98-C0F2-4C0F-A2BD-F77E9B016742}" dt="2020-09-06T00:39:38.089" v="3748"/>
          <ac:spMkLst>
            <pc:docMk/>
            <pc:sldMk cId="3479099994" sldId="838"/>
            <ac:spMk id="9" creationId="{C25F0A89-5A02-8741-A5A3-3749216DF8D4}"/>
          </ac:spMkLst>
        </pc:spChg>
        <pc:picChg chg="del">
          <ac:chgData name="Roth, Dan" userId="18da4c67-dd89-43a7-9856-8592f867a23c" providerId="ADAL" clId="{80112F98-C0F2-4C0F-A2BD-F77E9B016742}" dt="2020-09-06T01:34:36.441" v="5043" actId="478"/>
          <ac:picMkLst>
            <pc:docMk/>
            <pc:sldMk cId="3479099994" sldId="838"/>
            <ac:picMk id="6" creationId="{0D06359C-94BD-AD45-A744-F95864E4244C}"/>
          </ac:picMkLst>
        </pc:picChg>
      </pc:sldChg>
      <pc:sldChg chg="addSp delSp modSp add mod modAnim">
        <pc:chgData name="Roth, Dan" userId="18da4c67-dd89-43a7-9856-8592f867a23c" providerId="ADAL" clId="{80112F98-C0F2-4C0F-A2BD-F77E9B016742}" dt="2020-09-06T00:40:15.493" v="3749"/>
        <pc:sldMkLst>
          <pc:docMk/>
          <pc:sldMk cId="423589791" sldId="839"/>
        </pc:sldMkLst>
        <pc:spChg chg="mod">
          <ac:chgData name="Roth, Dan" userId="18da4c67-dd89-43a7-9856-8592f867a23c" providerId="ADAL" clId="{80112F98-C0F2-4C0F-A2BD-F77E9B016742}" dt="2020-09-06T00:39:38.089" v="3748"/>
          <ac:spMkLst>
            <pc:docMk/>
            <pc:sldMk cId="423589791" sldId="839"/>
            <ac:spMk id="2" creationId="{D35465A3-1721-7244-BE17-B2DFB4AB0B12}"/>
          </ac:spMkLst>
        </pc:spChg>
        <pc:spChg chg="mod">
          <ac:chgData name="Roth, Dan" userId="18da4c67-dd89-43a7-9856-8592f867a23c" providerId="ADAL" clId="{80112F98-C0F2-4C0F-A2BD-F77E9B016742}" dt="2020-09-06T00:39:38.089" v="3748"/>
          <ac:spMkLst>
            <pc:docMk/>
            <pc:sldMk cId="423589791" sldId="839"/>
            <ac:spMk id="3" creationId="{295FC42A-E861-3340-B164-CA929E10E643}"/>
          </ac:spMkLst>
        </pc:spChg>
        <pc:spChg chg="add del mod">
          <ac:chgData name="Roth, Dan" userId="18da4c67-dd89-43a7-9856-8592f867a23c" providerId="ADAL" clId="{80112F98-C0F2-4C0F-A2BD-F77E9B016742}" dt="2020-09-06T00:39:38.089" v="3748"/>
          <ac:spMkLst>
            <pc:docMk/>
            <pc:sldMk cId="423589791" sldId="839"/>
            <ac:spMk id="4" creationId="{F2B74E2A-B9D3-41DD-8BD6-87BCEFAD3C0B}"/>
          </ac:spMkLst>
        </pc:spChg>
        <pc:spChg chg="add del mod">
          <ac:chgData name="Roth, Dan" userId="18da4c67-dd89-43a7-9856-8592f867a23c" providerId="ADAL" clId="{80112F98-C0F2-4C0F-A2BD-F77E9B016742}" dt="2020-09-06T00:39:38.089" v="3748"/>
          <ac:spMkLst>
            <pc:docMk/>
            <pc:sldMk cId="423589791" sldId="839"/>
            <ac:spMk id="5" creationId="{9D0CAA00-F90C-4AA5-A522-FD58F6762BCA}"/>
          </ac:spMkLst>
        </pc:spChg>
        <pc:spChg chg="mod">
          <ac:chgData name="Roth, Dan" userId="18da4c67-dd89-43a7-9856-8592f867a23c" providerId="ADAL" clId="{80112F98-C0F2-4C0F-A2BD-F77E9B016742}" dt="2020-09-06T00:39:38.089" v="3748"/>
          <ac:spMkLst>
            <pc:docMk/>
            <pc:sldMk cId="423589791" sldId="839"/>
            <ac:spMk id="8" creationId="{E0CE1B71-8D49-144A-B8F9-1A41066DB1DD}"/>
          </ac:spMkLst>
        </pc:spChg>
        <pc:spChg chg="add del mod">
          <ac:chgData name="Roth, Dan" userId="18da4c67-dd89-43a7-9856-8592f867a23c" providerId="ADAL" clId="{80112F98-C0F2-4C0F-A2BD-F77E9B016742}" dt="2020-09-06T00:39:38.089" v="3748"/>
          <ac:spMkLst>
            <pc:docMk/>
            <pc:sldMk cId="423589791" sldId="839"/>
            <ac:spMk id="9" creationId="{B7C34061-8A52-44CB-8B15-F85FDF1CAD37}"/>
          </ac:spMkLst>
        </pc:spChg>
        <pc:picChg chg="del">
          <ac:chgData name="Roth, Dan" userId="18da4c67-dd89-43a7-9856-8592f867a23c" providerId="ADAL" clId="{80112F98-C0F2-4C0F-A2BD-F77E9B016742}" dt="2020-09-06T00:38:13.985" v="3747" actId="478"/>
          <ac:picMkLst>
            <pc:docMk/>
            <pc:sldMk cId="423589791" sldId="839"/>
            <ac:picMk id="6" creationId="{9BA0B63F-1032-6844-B8BC-81D90A5CCBF0}"/>
          </ac:picMkLst>
        </pc:picChg>
      </pc:sldChg>
      <pc:sldChg chg="addSp delSp modSp add del mod">
        <pc:chgData name="Roth, Dan" userId="18da4c67-dd89-43a7-9856-8592f867a23c" providerId="ADAL" clId="{80112F98-C0F2-4C0F-A2BD-F77E9B016742}" dt="2020-09-06T00:46:32.520" v="4111" actId="47"/>
        <pc:sldMkLst>
          <pc:docMk/>
          <pc:sldMk cId="2122491513" sldId="841"/>
        </pc:sldMkLst>
        <pc:spChg chg="add del mod">
          <ac:chgData name="Roth, Dan" userId="18da4c67-dd89-43a7-9856-8592f867a23c" providerId="ADAL" clId="{80112F98-C0F2-4C0F-A2BD-F77E9B016742}" dt="2020-09-06T00:39:38.089" v="3748"/>
          <ac:spMkLst>
            <pc:docMk/>
            <pc:sldMk cId="2122491513" sldId="841"/>
            <ac:spMk id="2" creationId="{35CEBF1B-9D01-4326-9D66-844325AB878D}"/>
          </ac:spMkLst>
        </pc:spChg>
        <pc:spChg chg="add del mod">
          <ac:chgData name="Roth, Dan" userId="18da4c67-dd89-43a7-9856-8592f867a23c" providerId="ADAL" clId="{80112F98-C0F2-4C0F-A2BD-F77E9B016742}" dt="2020-09-06T00:39:38.089" v="3748"/>
          <ac:spMkLst>
            <pc:docMk/>
            <pc:sldMk cId="2122491513" sldId="841"/>
            <ac:spMk id="3" creationId="{1EE05972-17AB-49AF-96DA-42378A8233EB}"/>
          </ac:spMkLst>
        </pc:spChg>
        <pc:spChg chg="add mod">
          <ac:chgData name="Roth, Dan" userId="18da4c67-dd89-43a7-9856-8592f867a23c" providerId="ADAL" clId="{80112F98-C0F2-4C0F-A2BD-F77E9B016742}" dt="2020-09-06T00:42:52.096" v="3840" actId="20577"/>
          <ac:spMkLst>
            <pc:docMk/>
            <pc:sldMk cId="2122491513" sldId="841"/>
            <ac:spMk id="4" creationId="{883CB9C7-5A41-4421-8C73-388E77465355}"/>
          </ac:spMkLst>
        </pc:spChg>
        <pc:spChg chg="mod">
          <ac:chgData name="Roth, Dan" userId="18da4c67-dd89-43a7-9856-8592f867a23c" providerId="ADAL" clId="{80112F98-C0F2-4C0F-A2BD-F77E9B016742}" dt="2020-09-06T00:39:38.089" v="3748"/>
          <ac:spMkLst>
            <pc:docMk/>
            <pc:sldMk cId="2122491513" sldId="841"/>
            <ac:spMk id="84" creationId="{EA77202D-76CC-0A41-900F-7DD817828986}"/>
          </ac:spMkLst>
        </pc:spChg>
        <pc:spChg chg="mod">
          <ac:chgData name="Roth, Dan" userId="18da4c67-dd89-43a7-9856-8592f867a23c" providerId="ADAL" clId="{80112F98-C0F2-4C0F-A2BD-F77E9B016742}" dt="2020-09-06T00:39:38.089" v="3748"/>
          <ac:spMkLst>
            <pc:docMk/>
            <pc:sldMk cId="2122491513" sldId="841"/>
            <ac:spMk id="87" creationId="{C62AFB50-D7DF-294F-99AE-70AA04FF392D}"/>
          </ac:spMkLst>
        </pc:spChg>
        <pc:picChg chg="del">
          <ac:chgData name="Roth, Dan" userId="18da4c67-dd89-43a7-9856-8592f867a23c" providerId="ADAL" clId="{80112F98-C0F2-4C0F-A2BD-F77E9B016742}" dt="2020-09-06T00:42:57.849" v="3841" actId="478"/>
          <ac:picMkLst>
            <pc:docMk/>
            <pc:sldMk cId="2122491513" sldId="841"/>
            <ac:picMk id="86" creationId="{1449828F-0323-8C47-8DF2-A2E97AB4B683}"/>
          </ac:picMkLst>
        </pc:picChg>
      </pc:sldChg>
      <pc:sldChg chg="addSp delSp modSp add del">
        <pc:chgData name="Roth, Dan" userId="18da4c67-dd89-43a7-9856-8592f867a23c" providerId="ADAL" clId="{80112F98-C0F2-4C0F-A2BD-F77E9B016742}" dt="2020-09-06T00:46:52.473" v="4113" actId="47"/>
        <pc:sldMkLst>
          <pc:docMk/>
          <pc:sldMk cId="2680637110" sldId="845"/>
        </pc:sldMkLst>
        <pc:spChg chg="mod">
          <ac:chgData name="Roth, Dan" userId="18da4c67-dd89-43a7-9856-8592f867a23c" providerId="ADAL" clId="{80112F98-C0F2-4C0F-A2BD-F77E9B016742}" dt="2020-09-06T00:39:38.089" v="3748"/>
          <ac:spMkLst>
            <pc:docMk/>
            <pc:sldMk cId="2680637110" sldId="845"/>
            <ac:spMk id="2" creationId="{F3406A03-43F6-7C48-8EAB-F233A5ED7FA4}"/>
          </ac:spMkLst>
        </pc:spChg>
        <pc:spChg chg="add del mod">
          <ac:chgData name="Roth, Dan" userId="18da4c67-dd89-43a7-9856-8592f867a23c" providerId="ADAL" clId="{80112F98-C0F2-4C0F-A2BD-F77E9B016742}" dt="2020-09-06T00:39:38.089" v="3748"/>
          <ac:spMkLst>
            <pc:docMk/>
            <pc:sldMk cId="2680637110" sldId="845"/>
            <ac:spMk id="3" creationId="{CDC13167-5D9E-49F7-8BEC-381E629B41DC}"/>
          </ac:spMkLst>
        </pc:spChg>
        <pc:spChg chg="add del mod">
          <ac:chgData name="Roth, Dan" userId="18da4c67-dd89-43a7-9856-8592f867a23c" providerId="ADAL" clId="{80112F98-C0F2-4C0F-A2BD-F77E9B016742}" dt="2020-09-06T00:39:38.089" v="3748"/>
          <ac:spMkLst>
            <pc:docMk/>
            <pc:sldMk cId="2680637110" sldId="845"/>
            <ac:spMk id="4" creationId="{E57655E7-0E87-412B-8457-7091BCCB7883}"/>
          </ac:spMkLst>
        </pc:spChg>
        <pc:spChg chg="add mod">
          <ac:chgData name="Roth, Dan" userId="18da4c67-dd89-43a7-9856-8592f867a23c" providerId="ADAL" clId="{80112F98-C0F2-4C0F-A2BD-F77E9B016742}" dt="2020-09-06T00:39:38.089" v="3748"/>
          <ac:spMkLst>
            <pc:docMk/>
            <pc:sldMk cId="2680637110" sldId="845"/>
            <ac:spMk id="5" creationId="{00D0739F-3732-44D9-8AC3-9F8212410F1D}"/>
          </ac:spMkLst>
        </pc:spChg>
        <pc:spChg chg="mod">
          <ac:chgData name="Roth, Dan" userId="18da4c67-dd89-43a7-9856-8592f867a23c" providerId="ADAL" clId="{80112F98-C0F2-4C0F-A2BD-F77E9B016742}" dt="2020-09-06T00:39:38.089" v="3748"/>
          <ac:spMkLst>
            <pc:docMk/>
            <pc:sldMk cId="2680637110" sldId="845"/>
            <ac:spMk id="15" creationId="{86C033DB-F298-7145-85D1-A7543A76EE07}"/>
          </ac:spMkLst>
        </pc:spChg>
      </pc:sldChg>
      <pc:sldChg chg="addSp delSp modSp add del">
        <pc:chgData name="Roth, Dan" userId="18da4c67-dd89-43a7-9856-8592f867a23c" providerId="ADAL" clId="{80112F98-C0F2-4C0F-A2BD-F77E9B016742}" dt="2020-09-06T00:47:00.227" v="4114" actId="47"/>
        <pc:sldMkLst>
          <pc:docMk/>
          <pc:sldMk cId="3349993041" sldId="846"/>
        </pc:sldMkLst>
        <pc:spChg chg="mod">
          <ac:chgData name="Roth, Dan" userId="18da4c67-dd89-43a7-9856-8592f867a23c" providerId="ADAL" clId="{80112F98-C0F2-4C0F-A2BD-F77E9B016742}" dt="2020-09-06T00:39:38.089" v="3748"/>
          <ac:spMkLst>
            <pc:docMk/>
            <pc:sldMk cId="3349993041" sldId="846"/>
            <ac:spMk id="2" creationId="{F3406A03-43F6-7C48-8EAB-F233A5ED7FA4}"/>
          </ac:spMkLst>
        </pc:spChg>
        <pc:spChg chg="add del mod">
          <ac:chgData name="Roth, Dan" userId="18da4c67-dd89-43a7-9856-8592f867a23c" providerId="ADAL" clId="{80112F98-C0F2-4C0F-A2BD-F77E9B016742}" dt="2020-09-06T00:39:38.089" v="3748"/>
          <ac:spMkLst>
            <pc:docMk/>
            <pc:sldMk cId="3349993041" sldId="846"/>
            <ac:spMk id="3" creationId="{8C626423-7E31-4404-98F8-A3CCE331E412}"/>
          </ac:spMkLst>
        </pc:spChg>
        <pc:spChg chg="add del mod">
          <ac:chgData name="Roth, Dan" userId="18da4c67-dd89-43a7-9856-8592f867a23c" providerId="ADAL" clId="{80112F98-C0F2-4C0F-A2BD-F77E9B016742}" dt="2020-09-06T00:39:38.089" v="3748"/>
          <ac:spMkLst>
            <pc:docMk/>
            <pc:sldMk cId="3349993041" sldId="846"/>
            <ac:spMk id="4" creationId="{9E15C901-616B-4104-9460-F3870665D649}"/>
          </ac:spMkLst>
        </pc:spChg>
        <pc:spChg chg="add del mod">
          <ac:chgData name="Roth, Dan" userId="18da4c67-dd89-43a7-9856-8592f867a23c" providerId="ADAL" clId="{80112F98-C0F2-4C0F-A2BD-F77E9B016742}" dt="2020-09-06T00:39:38.089" v="3748"/>
          <ac:spMkLst>
            <pc:docMk/>
            <pc:sldMk cId="3349993041" sldId="846"/>
            <ac:spMk id="5" creationId="{8F67915E-C1CB-4D17-B67E-41F23EE60233}"/>
          </ac:spMkLst>
        </pc:spChg>
        <pc:spChg chg="mod">
          <ac:chgData name="Roth, Dan" userId="18da4c67-dd89-43a7-9856-8592f867a23c" providerId="ADAL" clId="{80112F98-C0F2-4C0F-A2BD-F77E9B016742}" dt="2020-09-06T00:39:38.089" v="3748"/>
          <ac:spMkLst>
            <pc:docMk/>
            <pc:sldMk cId="3349993041" sldId="846"/>
            <ac:spMk id="16" creationId="{1F9DB276-1663-0547-BE15-7BB4D64CD84B}"/>
          </ac:spMkLst>
        </pc:spChg>
        <pc:spChg chg="mod">
          <ac:chgData name="Roth, Dan" userId="18da4c67-dd89-43a7-9856-8592f867a23c" providerId="ADAL" clId="{80112F98-C0F2-4C0F-A2BD-F77E9B016742}" dt="2020-09-06T00:39:38.089" v="3748"/>
          <ac:spMkLst>
            <pc:docMk/>
            <pc:sldMk cId="3349993041" sldId="846"/>
            <ac:spMk id="25" creationId="{F5113A3A-8964-7A41-B473-97A9AD61FADB}"/>
          </ac:spMkLst>
        </pc:spChg>
      </pc:sldChg>
      <pc:sldChg chg="addSp delSp modSp add mod chgLayout">
        <pc:chgData name="Roth, Dan" userId="18da4c67-dd89-43a7-9856-8592f867a23c" providerId="ADAL" clId="{80112F98-C0F2-4C0F-A2BD-F77E9B016742}" dt="2020-09-06T00:32:37.129" v="3639"/>
        <pc:sldMkLst>
          <pc:docMk/>
          <pc:sldMk cId="4042986803" sldId="857"/>
        </pc:sldMkLst>
        <pc:spChg chg="add del mod ord">
          <ac:chgData name="Roth, Dan" userId="18da4c67-dd89-43a7-9856-8592f867a23c" providerId="ADAL" clId="{80112F98-C0F2-4C0F-A2BD-F77E9B016742}" dt="2020-09-06T00:32:37.129" v="3639"/>
          <ac:spMkLst>
            <pc:docMk/>
            <pc:sldMk cId="4042986803" sldId="857"/>
            <ac:spMk id="2" creationId="{40E95AF3-2042-4696-8AA9-933958ECD7DE}"/>
          </ac:spMkLst>
        </pc:spChg>
        <pc:spChg chg="add del mod">
          <ac:chgData name="Roth, Dan" userId="18da4c67-dd89-43a7-9856-8592f867a23c" providerId="ADAL" clId="{80112F98-C0F2-4C0F-A2BD-F77E9B016742}" dt="2020-09-06T00:32:37.129" v="3639"/>
          <ac:spMkLst>
            <pc:docMk/>
            <pc:sldMk cId="4042986803" sldId="857"/>
            <ac:spMk id="3" creationId="{D67D96EC-8F2D-4EEA-8085-E29E521E7441}"/>
          </ac:spMkLst>
        </pc:spChg>
        <pc:spChg chg="add del mod">
          <ac:chgData name="Roth, Dan" userId="18da4c67-dd89-43a7-9856-8592f867a23c" providerId="ADAL" clId="{80112F98-C0F2-4C0F-A2BD-F77E9B016742}" dt="2020-09-06T00:32:37.129" v="3639"/>
          <ac:spMkLst>
            <pc:docMk/>
            <pc:sldMk cId="4042986803" sldId="857"/>
            <ac:spMk id="4" creationId="{DC82E7F4-9D62-4A7C-B797-C84931E7E986}"/>
          </ac:spMkLst>
        </pc:spChg>
        <pc:spChg chg="add mod">
          <ac:chgData name="Roth, Dan" userId="18da4c67-dd89-43a7-9856-8592f867a23c" providerId="ADAL" clId="{80112F98-C0F2-4C0F-A2BD-F77E9B016742}" dt="2020-09-06T00:32:37.129" v="3639"/>
          <ac:spMkLst>
            <pc:docMk/>
            <pc:sldMk cId="4042986803" sldId="857"/>
            <ac:spMk id="5" creationId="{E7106794-FAA2-49AB-A0F8-FE0CE82EC4B2}"/>
          </ac:spMkLst>
        </pc:spChg>
        <pc:spChg chg="mod ord">
          <ac:chgData name="Roth, Dan" userId="18da4c67-dd89-43a7-9856-8592f867a23c" providerId="ADAL" clId="{80112F98-C0F2-4C0F-A2BD-F77E9B016742}" dt="2020-09-06T00:32:37.129" v="3639"/>
          <ac:spMkLst>
            <pc:docMk/>
            <pc:sldMk cId="4042986803" sldId="857"/>
            <ac:spMk id="9" creationId="{3BB7B3D0-613F-4443-9A86-43D02CE135F5}"/>
          </ac:spMkLst>
        </pc:spChg>
        <pc:spChg chg="mod">
          <ac:chgData name="Roth, Dan" userId="18da4c67-dd89-43a7-9856-8592f867a23c" providerId="ADAL" clId="{80112F98-C0F2-4C0F-A2BD-F77E9B016742}" dt="2020-09-06T00:31:13.299" v="3637" actId="6549"/>
          <ac:spMkLst>
            <pc:docMk/>
            <pc:sldMk cId="4042986803" sldId="857"/>
            <ac:spMk id="11" creationId="{B031C5AE-0CAB-3E4E-8DB4-554764D8739B}"/>
          </ac:spMkLst>
        </pc:spChg>
        <pc:spChg chg="mod ord">
          <ac:chgData name="Roth, Dan" userId="18da4c67-dd89-43a7-9856-8592f867a23c" providerId="ADAL" clId="{80112F98-C0F2-4C0F-A2BD-F77E9B016742}" dt="2020-09-06T00:32:37.129" v="3639"/>
          <ac:spMkLst>
            <pc:docMk/>
            <pc:sldMk cId="4042986803" sldId="857"/>
            <ac:spMk id="14341" creationId="{00000000-0000-0000-0000-000000000000}"/>
          </ac:spMkLst>
        </pc:spChg>
        <pc:picChg chg="del">
          <ac:chgData name="Roth, Dan" userId="18da4c67-dd89-43a7-9856-8592f867a23c" providerId="ADAL" clId="{80112F98-C0F2-4C0F-A2BD-F77E9B016742}" dt="2020-09-06T00:29:53.795" v="3588" actId="478"/>
          <ac:picMkLst>
            <pc:docMk/>
            <pc:sldMk cId="4042986803" sldId="857"/>
            <ac:picMk id="10" creationId="{527C7788-5C54-C340-BADA-7BF0EDDE339E}"/>
          </ac:picMkLst>
        </pc:picChg>
      </pc:sldChg>
      <pc:sldChg chg="add del">
        <pc:chgData name="Roth, Dan" userId="18da4c67-dd89-43a7-9856-8592f867a23c" providerId="ADAL" clId="{80112F98-C0F2-4C0F-A2BD-F77E9B016742}" dt="2020-09-06T00:28:45.982" v="3586" actId="47"/>
        <pc:sldMkLst>
          <pc:docMk/>
          <pc:sldMk cId="1209211311" sldId="863"/>
        </pc:sldMkLst>
      </pc:sldChg>
      <pc:sldChg chg="addSp delSp modSp add del">
        <pc:chgData name="Roth, Dan" userId="18da4c67-dd89-43a7-9856-8592f867a23c" providerId="ADAL" clId="{80112F98-C0F2-4C0F-A2BD-F77E9B016742}" dt="2020-09-06T00:46:29.589" v="4110" actId="47"/>
        <pc:sldMkLst>
          <pc:docMk/>
          <pc:sldMk cId="4254226216" sldId="865"/>
        </pc:sldMkLst>
        <pc:spChg chg="add del mod">
          <ac:chgData name="Roth, Dan" userId="18da4c67-dd89-43a7-9856-8592f867a23c" providerId="ADAL" clId="{80112F98-C0F2-4C0F-A2BD-F77E9B016742}" dt="2020-09-06T00:39:38.089" v="3748"/>
          <ac:spMkLst>
            <pc:docMk/>
            <pc:sldMk cId="4254226216" sldId="865"/>
            <ac:spMk id="2" creationId="{74E2B4D9-B263-4982-807F-2A02DAB5F900}"/>
          </ac:spMkLst>
        </pc:spChg>
        <pc:spChg chg="add del mod">
          <ac:chgData name="Roth, Dan" userId="18da4c67-dd89-43a7-9856-8592f867a23c" providerId="ADAL" clId="{80112F98-C0F2-4C0F-A2BD-F77E9B016742}" dt="2020-09-06T00:39:38.089" v="3748"/>
          <ac:spMkLst>
            <pc:docMk/>
            <pc:sldMk cId="4254226216" sldId="865"/>
            <ac:spMk id="3" creationId="{8592B7CF-6EAD-4904-B374-D2FFECC4B22B}"/>
          </ac:spMkLst>
        </pc:spChg>
        <pc:spChg chg="add mod">
          <ac:chgData name="Roth, Dan" userId="18da4c67-dd89-43a7-9856-8592f867a23c" providerId="ADAL" clId="{80112F98-C0F2-4C0F-A2BD-F77E9B016742}" dt="2020-09-06T00:39:38.089" v="3748"/>
          <ac:spMkLst>
            <pc:docMk/>
            <pc:sldMk cId="4254226216" sldId="865"/>
            <ac:spMk id="4" creationId="{F8FB0A6A-8C4A-4CA8-946E-FDE228CEE37B}"/>
          </ac:spMkLst>
        </pc:spChg>
        <pc:spChg chg="mod">
          <ac:chgData name="Roth, Dan" userId="18da4c67-dd89-43a7-9856-8592f867a23c" providerId="ADAL" clId="{80112F98-C0F2-4C0F-A2BD-F77E9B016742}" dt="2020-09-06T00:39:38.089" v="3748"/>
          <ac:spMkLst>
            <pc:docMk/>
            <pc:sldMk cId="4254226216" sldId="865"/>
            <ac:spMk id="54" creationId="{D523F956-0B51-0749-AB99-91516BD51921}"/>
          </ac:spMkLst>
        </pc:spChg>
        <pc:spChg chg="mod">
          <ac:chgData name="Roth, Dan" userId="18da4c67-dd89-43a7-9856-8592f867a23c" providerId="ADAL" clId="{80112F98-C0F2-4C0F-A2BD-F77E9B016742}" dt="2020-09-06T00:39:38.089" v="3748"/>
          <ac:spMkLst>
            <pc:docMk/>
            <pc:sldMk cId="4254226216" sldId="865"/>
            <ac:spMk id="87" creationId="{C62AFB50-D7DF-294F-99AE-70AA04FF392D}"/>
          </ac:spMkLst>
        </pc:spChg>
      </pc:sldChg>
      <pc:sldChg chg="addSp delSp modSp add del">
        <pc:chgData name="Roth, Dan" userId="18da4c67-dd89-43a7-9856-8592f867a23c" providerId="ADAL" clId="{80112F98-C0F2-4C0F-A2BD-F77E9B016742}" dt="2020-09-06T00:46:27.197" v="4109" actId="47"/>
        <pc:sldMkLst>
          <pc:docMk/>
          <pc:sldMk cId="1621853222" sldId="866"/>
        </pc:sldMkLst>
        <pc:spChg chg="add del mod">
          <ac:chgData name="Roth, Dan" userId="18da4c67-dd89-43a7-9856-8592f867a23c" providerId="ADAL" clId="{80112F98-C0F2-4C0F-A2BD-F77E9B016742}" dt="2020-09-06T00:39:38.089" v="3748"/>
          <ac:spMkLst>
            <pc:docMk/>
            <pc:sldMk cId="1621853222" sldId="866"/>
            <ac:spMk id="2" creationId="{0EAD8FBE-D346-4747-94DB-BFBB753FF52E}"/>
          </ac:spMkLst>
        </pc:spChg>
        <pc:spChg chg="add del mod">
          <ac:chgData name="Roth, Dan" userId="18da4c67-dd89-43a7-9856-8592f867a23c" providerId="ADAL" clId="{80112F98-C0F2-4C0F-A2BD-F77E9B016742}" dt="2020-09-06T00:39:38.089" v="3748"/>
          <ac:spMkLst>
            <pc:docMk/>
            <pc:sldMk cId="1621853222" sldId="866"/>
            <ac:spMk id="3" creationId="{41398DBD-2635-469D-8DB9-B5330EEF7CB0}"/>
          </ac:spMkLst>
        </pc:spChg>
        <pc:spChg chg="add mod">
          <ac:chgData name="Roth, Dan" userId="18da4c67-dd89-43a7-9856-8592f867a23c" providerId="ADAL" clId="{80112F98-C0F2-4C0F-A2BD-F77E9B016742}" dt="2020-09-06T00:39:38.089" v="3748"/>
          <ac:spMkLst>
            <pc:docMk/>
            <pc:sldMk cId="1621853222" sldId="866"/>
            <ac:spMk id="4" creationId="{4FB8211A-AEC0-47D2-80A9-F529D9D5A0E9}"/>
          </ac:spMkLst>
        </pc:spChg>
        <pc:spChg chg="mod">
          <ac:chgData name="Roth, Dan" userId="18da4c67-dd89-43a7-9856-8592f867a23c" providerId="ADAL" clId="{80112F98-C0F2-4C0F-A2BD-F77E9B016742}" dt="2020-09-06T00:39:38.089" v="3748"/>
          <ac:spMkLst>
            <pc:docMk/>
            <pc:sldMk cId="1621853222" sldId="866"/>
            <ac:spMk id="38" creationId="{19448E51-6D69-F841-A829-FC55051ABFEE}"/>
          </ac:spMkLst>
        </pc:spChg>
        <pc:spChg chg="mod">
          <ac:chgData name="Roth, Dan" userId="18da4c67-dd89-43a7-9856-8592f867a23c" providerId="ADAL" clId="{80112F98-C0F2-4C0F-A2BD-F77E9B016742}" dt="2020-09-06T00:39:38.089" v="3748"/>
          <ac:spMkLst>
            <pc:docMk/>
            <pc:sldMk cId="1621853222" sldId="866"/>
            <ac:spMk id="87" creationId="{C62AFB50-D7DF-294F-99AE-70AA04FF392D}"/>
          </ac:spMkLst>
        </pc:spChg>
      </pc:sldChg>
      <pc:sldChg chg="addSp delSp modSp add del">
        <pc:chgData name="Roth, Dan" userId="18da4c67-dd89-43a7-9856-8592f867a23c" providerId="ADAL" clId="{80112F98-C0F2-4C0F-A2BD-F77E9B016742}" dt="2020-09-06T00:46:25.752" v="4108" actId="47"/>
        <pc:sldMkLst>
          <pc:docMk/>
          <pc:sldMk cId="1538483618" sldId="867"/>
        </pc:sldMkLst>
        <pc:spChg chg="add del mod">
          <ac:chgData name="Roth, Dan" userId="18da4c67-dd89-43a7-9856-8592f867a23c" providerId="ADAL" clId="{80112F98-C0F2-4C0F-A2BD-F77E9B016742}" dt="2020-09-06T00:39:38.089" v="3748"/>
          <ac:spMkLst>
            <pc:docMk/>
            <pc:sldMk cId="1538483618" sldId="867"/>
            <ac:spMk id="2" creationId="{97742480-993C-48D6-A025-91C5222BC28B}"/>
          </ac:spMkLst>
        </pc:spChg>
        <pc:spChg chg="add del mod">
          <ac:chgData name="Roth, Dan" userId="18da4c67-dd89-43a7-9856-8592f867a23c" providerId="ADAL" clId="{80112F98-C0F2-4C0F-A2BD-F77E9B016742}" dt="2020-09-06T00:39:38.089" v="3748"/>
          <ac:spMkLst>
            <pc:docMk/>
            <pc:sldMk cId="1538483618" sldId="867"/>
            <ac:spMk id="3" creationId="{354F5FBC-1ADF-4623-82DA-364025D89417}"/>
          </ac:spMkLst>
        </pc:spChg>
        <pc:spChg chg="add mod">
          <ac:chgData name="Roth, Dan" userId="18da4c67-dd89-43a7-9856-8592f867a23c" providerId="ADAL" clId="{80112F98-C0F2-4C0F-A2BD-F77E9B016742}" dt="2020-09-06T00:39:38.089" v="3748"/>
          <ac:spMkLst>
            <pc:docMk/>
            <pc:sldMk cId="1538483618" sldId="867"/>
            <ac:spMk id="4" creationId="{E92764FE-05CD-42FA-89C1-9DB55C36C3D0}"/>
          </ac:spMkLst>
        </pc:spChg>
        <pc:spChg chg="mod">
          <ac:chgData name="Roth, Dan" userId="18da4c67-dd89-43a7-9856-8592f867a23c" providerId="ADAL" clId="{80112F98-C0F2-4C0F-A2BD-F77E9B016742}" dt="2020-09-06T00:39:38.089" v="3748"/>
          <ac:spMkLst>
            <pc:docMk/>
            <pc:sldMk cId="1538483618" sldId="867"/>
            <ac:spMk id="22" creationId="{525DD2C4-B65A-2F45-9BB7-63D5A4F81117}"/>
          </ac:spMkLst>
        </pc:spChg>
        <pc:spChg chg="mod">
          <ac:chgData name="Roth, Dan" userId="18da4c67-dd89-43a7-9856-8592f867a23c" providerId="ADAL" clId="{80112F98-C0F2-4C0F-A2BD-F77E9B016742}" dt="2020-09-06T00:39:38.089" v="3748"/>
          <ac:spMkLst>
            <pc:docMk/>
            <pc:sldMk cId="1538483618" sldId="867"/>
            <ac:spMk id="87" creationId="{C62AFB50-D7DF-294F-99AE-70AA04FF392D}"/>
          </ac:spMkLst>
        </pc:spChg>
      </pc:sldChg>
      <pc:sldChg chg="addSp delSp modSp add del">
        <pc:chgData name="Roth, Dan" userId="18da4c67-dd89-43a7-9856-8592f867a23c" providerId="ADAL" clId="{80112F98-C0F2-4C0F-A2BD-F77E9B016742}" dt="2020-09-06T00:46:22.778" v="4107" actId="47"/>
        <pc:sldMkLst>
          <pc:docMk/>
          <pc:sldMk cId="2255057084" sldId="868"/>
        </pc:sldMkLst>
        <pc:spChg chg="add del mod">
          <ac:chgData name="Roth, Dan" userId="18da4c67-dd89-43a7-9856-8592f867a23c" providerId="ADAL" clId="{80112F98-C0F2-4C0F-A2BD-F77E9B016742}" dt="2020-09-06T00:39:38.089" v="3748"/>
          <ac:spMkLst>
            <pc:docMk/>
            <pc:sldMk cId="2255057084" sldId="868"/>
            <ac:spMk id="2" creationId="{E8BD1A01-8A81-4770-82A3-149AED2AD62C}"/>
          </ac:spMkLst>
        </pc:spChg>
        <pc:spChg chg="add del mod">
          <ac:chgData name="Roth, Dan" userId="18da4c67-dd89-43a7-9856-8592f867a23c" providerId="ADAL" clId="{80112F98-C0F2-4C0F-A2BD-F77E9B016742}" dt="2020-09-06T00:39:38.089" v="3748"/>
          <ac:spMkLst>
            <pc:docMk/>
            <pc:sldMk cId="2255057084" sldId="868"/>
            <ac:spMk id="3" creationId="{32F86B06-569F-4CAB-869E-BB154EFA1212}"/>
          </ac:spMkLst>
        </pc:spChg>
        <pc:spChg chg="add mod">
          <ac:chgData name="Roth, Dan" userId="18da4c67-dd89-43a7-9856-8592f867a23c" providerId="ADAL" clId="{80112F98-C0F2-4C0F-A2BD-F77E9B016742}" dt="2020-09-06T00:39:38.089" v="3748"/>
          <ac:spMkLst>
            <pc:docMk/>
            <pc:sldMk cId="2255057084" sldId="868"/>
            <ac:spMk id="4" creationId="{B44AA240-7D61-4CDA-AF72-385DFF02B96E}"/>
          </ac:spMkLst>
        </pc:spChg>
        <pc:spChg chg="mod">
          <ac:chgData name="Roth, Dan" userId="18da4c67-dd89-43a7-9856-8592f867a23c" providerId="ADAL" clId="{80112F98-C0F2-4C0F-A2BD-F77E9B016742}" dt="2020-09-06T00:39:38.089" v="3748"/>
          <ac:spMkLst>
            <pc:docMk/>
            <pc:sldMk cId="2255057084" sldId="868"/>
            <ac:spMk id="6" creationId="{3E4F7AAD-6C79-914B-80EC-ADC34CECF5B8}"/>
          </ac:spMkLst>
        </pc:spChg>
        <pc:spChg chg="mod">
          <ac:chgData name="Roth, Dan" userId="18da4c67-dd89-43a7-9856-8592f867a23c" providerId="ADAL" clId="{80112F98-C0F2-4C0F-A2BD-F77E9B016742}" dt="2020-09-06T00:39:38.089" v="3748"/>
          <ac:spMkLst>
            <pc:docMk/>
            <pc:sldMk cId="2255057084" sldId="868"/>
            <ac:spMk id="87" creationId="{C62AFB50-D7DF-294F-99AE-70AA04FF392D}"/>
          </ac:spMkLst>
        </pc:spChg>
      </pc:sldChg>
      <pc:sldChg chg="addSp delSp modSp add del">
        <pc:chgData name="Roth, Dan" userId="18da4c67-dd89-43a7-9856-8592f867a23c" providerId="ADAL" clId="{80112F98-C0F2-4C0F-A2BD-F77E9B016742}" dt="2020-09-06T00:47:07.634" v="4116" actId="47"/>
        <pc:sldMkLst>
          <pc:docMk/>
          <pc:sldMk cId="3924105375" sldId="869"/>
        </pc:sldMkLst>
        <pc:spChg chg="mod">
          <ac:chgData name="Roth, Dan" userId="18da4c67-dd89-43a7-9856-8592f867a23c" providerId="ADAL" clId="{80112F98-C0F2-4C0F-A2BD-F77E9B016742}" dt="2020-09-06T00:39:38.089" v="3748"/>
          <ac:spMkLst>
            <pc:docMk/>
            <pc:sldMk cId="3924105375" sldId="869"/>
            <ac:spMk id="2" creationId="{F3406A03-43F6-7C48-8EAB-F233A5ED7FA4}"/>
          </ac:spMkLst>
        </pc:spChg>
        <pc:spChg chg="mod">
          <ac:chgData name="Roth, Dan" userId="18da4c67-dd89-43a7-9856-8592f867a23c" providerId="ADAL" clId="{80112F98-C0F2-4C0F-A2BD-F77E9B016742}" dt="2020-09-06T00:39:38.089" v="3748"/>
          <ac:spMkLst>
            <pc:docMk/>
            <pc:sldMk cId="3924105375" sldId="869"/>
            <ac:spMk id="3" creationId="{577B245C-19DE-9F46-A716-37C436BE3C68}"/>
          </ac:spMkLst>
        </pc:spChg>
        <pc:spChg chg="add del mod">
          <ac:chgData name="Roth, Dan" userId="18da4c67-dd89-43a7-9856-8592f867a23c" providerId="ADAL" clId="{80112F98-C0F2-4C0F-A2BD-F77E9B016742}" dt="2020-09-06T00:39:38.089" v="3748"/>
          <ac:spMkLst>
            <pc:docMk/>
            <pc:sldMk cId="3924105375" sldId="869"/>
            <ac:spMk id="4" creationId="{EB0DE311-752B-47EF-8035-0006F91D800F}"/>
          </ac:spMkLst>
        </pc:spChg>
        <pc:spChg chg="add del mod">
          <ac:chgData name="Roth, Dan" userId="18da4c67-dd89-43a7-9856-8592f867a23c" providerId="ADAL" clId="{80112F98-C0F2-4C0F-A2BD-F77E9B016742}" dt="2020-09-06T00:39:38.089" v="3748"/>
          <ac:spMkLst>
            <pc:docMk/>
            <pc:sldMk cId="3924105375" sldId="869"/>
            <ac:spMk id="5" creationId="{41B5E83C-CFF6-4E5D-B42C-CB61936CF82B}"/>
          </ac:spMkLst>
        </pc:spChg>
        <pc:spChg chg="add del mod">
          <ac:chgData name="Roth, Dan" userId="18da4c67-dd89-43a7-9856-8592f867a23c" providerId="ADAL" clId="{80112F98-C0F2-4C0F-A2BD-F77E9B016742}" dt="2020-09-06T00:39:38.089" v="3748"/>
          <ac:spMkLst>
            <pc:docMk/>
            <pc:sldMk cId="3924105375" sldId="869"/>
            <ac:spMk id="6" creationId="{549F3085-CC30-4776-92E7-C2AE70135377}"/>
          </ac:spMkLst>
        </pc:spChg>
        <pc:spChg chg="mod">
          <ac:chgData name="Roth, Dan" userId="18da4c67-dd89-43a7-9856-8592f867a23c" providerId="ADAL" clId="{80112F98-C0F2-4C0F-A2BD-F77E9B016742}" dt="2020-09-06T00:39:38.089" v="3748"/>
          <ac:spMkLst>
            <pc:docMk/>
            <pc:sldMk cId="3924105375" sldId="869"/>
            <ac:spMk id="39" creationId="{854D2BA9-2610-0B4F-BE6F-FBE662685064}"/>
          </ac:spMkLst>
        </pc:spChg>
      </pc:sldChg>
      <pc:sldChg chg="addSp delSp modSp add mod">
        <pc:chgData name="Roth, Dan" userId="18da4c67-dd89-43a7-9856-8592f867a23c" providerId="ADAL" clId="{80112F98-C0F2-4C0F-A2BD-F77E9B016742}" dt="2020-09-06T01:36:05.800" v="5063" actId="20577"/>
        <pc:sldMkLst>
          <pc:docMk/>
          <pc:sldMk cId="3525597240" sldId="870"/>
        </pc:sldMkLst>
        <pc:spChg chg="add del mod">
          <ac:chgData name="Roth, Dan" userId="18da4c67-dd89-43a7-9856-8592f867a23c" providerId="ADAL" clId="{80112F98-C0F2-4C0F-A2BD-F77E9B016742}" dt="2020-09-06T00:39:38.089" v="3748"/>
          <ac:spMkLst>
            <pc:docMk/>
            <pc:sldMk cId="3525597240" sldId="870"/>
            <ac:spMk id="2" creationId="{DD3240B9-07A9-40B9-B062-84B34A9052FD}"/>
          </ac:spMkLst>
        </pc:spChg>
        <pc:spChg chg="mod">
          <ac:chgData name="Roth, Dan" userId="18da4c67-dd89-43a7-9856-8592f867a23c" providerId="ADAL" clId="{80112F98-C0F2-4C0F-A2BD-F77E9B016742}" dt="2020-09-06T01:36:05.800" v="5063" actId="20577"/>
          <ac:spMkLst>
            <pc:docMk/>
            <pc:sldMk cId="3525597240" sldId="870"/>
            <ac:spMk id="3" creationId="{295FC42A-E861-3340-B164-CA929E10E643}"/>
          </ac:spMkLst>
        </pc:spChg>
        <pc:spChg chg="add del mod">
          <ac:chgData name="Roth, Dan" userId="18da4c67-dd89-43a7-9856-8592f867a23c" providerId="ADAL" clId="{80112F98-C0F2-4C0F-A2BD-F77E9B016742}" dt="2020-09-06T00:39:38.089" v="3748"/>
          <ac:spMkLst>
            <pc:docMk/>
            <pc:sldMk cId="3525597240" sldId="870"/>
            <ac:spMk id="4" creationId="{86D66C6D-B2E9-44D1-8DBB-0A1112AFF027}"/>
          </ac:spMkLst>
        </pc:spChg>
        <pc:spChg chg="add del mod">
          <ac:chgData name="Roth, Dan" userId="18da4c67-dd89-43a7-9856-8592f867a23c" providerId="ADAL" clId="{80112F98-C0F2-4C0F-A2BD-F77E9B016742}" dt="2020-09-06T00:39:38.089" v="3748"/>
          <ac:spMkLst>
            <pc:docMk/>
            <pc:sldMk cId="3525597240" sldId="870"/>
            <ac:spMk id="5" creationId="{E5E0D0C9-8FDC-4E3A-A69E-C9EB5272254B}"/>
          </ac:spMkLst>
        </pc:spChg>
        <pc:spChg chg="mod">
          <ac:chgData name="Roth, Dan" userId="18da4c67-dd89-43a7-9856-8592f867a23c" providerId="ADAL" clId="{80112F98-C0F2-4C0F-A2BD-F77E9B016742}" dt="2020-09-06T00:39:38.089" v="3748"/>
          <ac:spMkLst>
            <pc:docMk/>
            <pc:sldMk cId="3525597240" sldId="870"/>
            <ac:spMk id="7" creationId="{899D5E00-EDC5-7342-BD6A-EC0A4A97F029}"/>
          </ac:spMkLst>
        </pc:spChg>
        <pc:spChg chg="mod">
          <ac:chgData name="Roth, Dan" userId="18da4c67-dd89-43a7-9856-8592f867a23c" providerId="ADAL" clId="{80112F98-C0F2-4C0F-A2BD-F77E9B016742}" dt="2020-09-06T00:39:38.089" v="3748"/>
          <ac:spMkLst>
            <pc:docMk/>
            <pc:sldMk cId="3525597240" sldId="870"/>
            <ac:spMk id="9" creationId="{C25F0A89-5A02-8741-A5A3-3749216DF8D4}"/>
          </ac:spMkLst>
        </pc:spChg>
        <pc:picChg chg="del">
          <ac:chgData name="Roth, Dan" userId="18da4c67-dd89-43a7-9856-8592f867a23c" providerId="ADAL" clId="{80112F98-C0F2-4C0F-A2BD-F77E9B016742}" dt="2020-09-06T01:34:54.072" v="5044" actId="478"/>
          <ac:picMkLst>
            <pc:docMk/>
            <pc:sldMk cId="3525597240" sldId="870"/>
            <ac:picMk id="6" creationId="{0D06359C-94BD-AD45-A744-F95864E4244C}"/>
          </ac:picMkLst>
        </pc:picChg>
      </pc:sldChg>
      <pc:sldChg chg="addSp delSp modSp mod delAnim modAnim">
        <pc:chgData name="Roth, Dan" userId="18da4c67-dd89-43a7-9856-8592f867a23c" providerId="ADAL" clId="{80112F98-C0F2-4C0F-A2BD-F77E9B016742}" dt="2020-09-06T01:17:57.039" v="4683" actId="20577"/>
        <pc:sldMkLst>
          <pc:docMk/>
          <pc:sldMk cId="2818696265" sldId="1395"/>
        </pc:sldMkLst>
        <pc:spChg chg="del">
          <ac:chgData name="Roth, Dan" userId="18da4c67-dd89-43a7-9856-8592f867a23c" providerId="ADAL" clId="{80112F98-C0F2-4C0F-A2BD-F77E9B016742}" dt="2020-09-05T22:25:19.903" v="865" actId="478"/>
          <ac:spMkLst>
            <pc:docMk/>
            <pc:sldMk cId="2818696265" sldId="1395"/>
            <ac:spMk id="2" creationId="{855D36A6-8C23-4C61-90DB-539898F41887}"/>
          </ac:spMkLst>
        </pc:spChg>
        <pc:spChg chg="mod">
          <ac:chgData name="Roth, Dan" userId="18da4c67-dd89-43a7-9856-8592f867a23c" providerId="ADAL" clId="{80112F98-C0F2-4C0F-A2BD-F77E9B016742}" dt="2020-09-05T22:34:55.067" v="1068" actId="20577"/>
          <ac:spMkLst>
            <pc:docMk/>
            <pc:sldMk cId="2818696265" sldId="1395"/>
            <ac:spMk id="5" creationId="{974C2B80-D17F-DB44-B873-3EFAEFE418E5}"/>
          </ac:spMkLst>
        </pc:spChg>
        <pc:spChg chg="mod">
          <ac:chgData name="Roth, Dan" userId="18da4c67-dd89-43a7-9856-8592f867a23c" providerId="ADAL" clId="{80112F98-C0F2-4C0F-A2BD-F77E9B016742}" dt="2020-09-05T22:34:39.860" v="1063" actId="5793"/>
          <ac:spMkLst>
            <pc:docMk/>
            <pc:sldMk cId="2818696265" sldId="1395"/>
            <ac:spMk id="6" creationId="{31AE9E0D-5292-7E4D-91A0-107EE35FAA76}"/>
          </ac:spMkLst>
        </pc:spChg>
        <pc:spChg chg="mod">
          <ac:chgData name="Roth, Dan" userId="18da4c67-dd89-43a7-9856-8592f867a23c" providerId="ADAL" clId="{80112F98-C0F2-4C0F-A2BD-F77E9B016742}" dt="2020-09-06T01:16:20.701" v="4675" actId="207"/>
          <ac:spMkLst>
            <pc:docMk/>
            <pc:sldMk cId="2818696265" sldId="1395"/>
            <ac:spMk id="8" creationId="{AD5FC1F8-F660-4485-9149-E057AD96858A}"/>
          </ac:spMkLst>
        </pc:spChg>
        <pc:spChg chg="mod">
          <ac:chgData name="Roth, Dan" userId="18da4c67-dd89-43a7-9856-8592f867a23c" providerId="ADAL" clId="{80112F98-C0F2-4C0F-A2BD-F77E9B016742}" dt="2020-09-05T22:25:52.483" v="880" actId="20577"/>
          <ac:spMkLst>
            <pc:docMk/>
            <pc:sldMk cId="2818696265" sldId="1395"/>
            <ac:spMk id="9" creationId="{FF503D56-D40B-4DD6-8661-F9D44B1A3E96}"/>
          </ac:spMkLst>
        </pc:spChg>
        <pc:spChg chg="add mod">
          <ac:chgData name="Roth, Dan" userId="18da4c67-dd89-43a7-9856-8592f867a23c" providerId="ADAL" clId="{80112F98-C0F2-4C0F-A2BD-F77E9B016742}" dt="2020-09-06T01:17:57.039" v="4683" actId="20577"/>
          <ac:spMkLst>
            <pc:docMk/>
            <pc:sldMk cId="2818696265" sldId="1395"/>
            <ac:spMk id="11" creationId="{D9E3E6CE-2EED-45F0-A7D8-92C791734B75}"/>
          </ac:spMkLst>
        </pc:spChg>
        <pc:picChg chg="add del">
          <ac:chgData name="Roth, Dan" userId="18da4c67-dd89-43a7-9856-8592f867a23c" providerId="ADAL" clId="{80112F98-C0F2-4C0F-A2BD-F77E9B016742}" dt="2020-09-05T22:28:41.609" v="882"/>
          <ac:picMkLst>
            <pc:docMk/>
            <pc:sldMk cId="2818696265" sldId="1395"/>
            <ac:picMk id="3074" creationId="{F1F1BC96-F0DE-4EE3-9577-14D50FDBBE63}"/>
          </ac:picMkLst>
        </pc:picChg>
      </pc:sldChg>
      <pc:sldChg chg="modSp">
        <pc:chgData name="Roth, Dan" userId="18da4c67-dd89-43a7-9856-8592f867a23c" providerId="ADAL" clId="{80112F98-C0F2-4C0F-A2BD-F77E9B016742}" dt="2020-09-06T01:18:23.002" v="4695" actId="20577"/>
        <pc:sldMkLst>
          <pc:docMk/>
          <pc:sldMk cId="1003870591" sldId="1396"/>
        </pc:sldMkLst>
        <pc:spChg chg="mod">
          <ac:chgData name="Roth, Dan" userId="18da4c67-dd89-43a7-9856-8592f867a23c" providerId="ADAL" clId="{80112F98-C0F2-4C0F-A2BD-F77E9B016742}" dt="2020-09-06T01:18:23.002" v="4695" actId="20577"/>
          <ac:spMkLst>
            <pc:docMk/>
            <pc:sldMk cId="1003870591" sldId="1396"/>
            <ac:spMk id="2" creationId="{9407C429-7074-E840-8209-A4FE1182A3CE}"/>
          </ac:spMkLst>
        </pc:spChg>
        <pc:spChg chg="mod">
          <ac:chgData name="Roth, Dan" userId="18da4c67-dd89-43a7-9856-8592f867a23c" providerId="ADAL" clId="{80112F98-C0F2-4C0F-A2BD-F77E9B016742}" dt="2020-09-05T23:13:59.251" v="1089" actId="20577"/>
          <ac:spMkLst>
            <pc:docMk/>
            <pc:sldMk cId="1003870591" sldId="1396"/>
            <ac:spMk id="5" creationId="{18B2A37A-C24D-4A42-AB4C-B28C2ACDB417}"/>
          </ac:spMkLst>
        </pc:spChg>
      </pc:sldChg>
      <pc:sldChg chg="modSp modAnim">
        <pc:chgData name="Roth, Dan" userId="18da4c67-dd89-43a7-9856-8592f867a23c" providerId="ADAL" clId="{80112F98-C0F2-4C0F-A2BD-F77E9B016742}" dt="2020-09-06T01:15:23.819" v="4673"/>
        <pc:sldMkLst>
          <pc:docMk/>
          <pc:sldMk cId="2058776668" sldId="1397"/>
        </pc:sldMkLst>
        <pc:spChg chg="mod">
          <ac:chgData name="Roth, Dan" userId="18da4c67-dd89-43a7-9856-8592f867a23c" providerId="ADAL" clId="{80112F98-C0F2-4C0F-A2BD-F77E9B016742}" dt="2020-09-05T22:21:47.708" v="713" actId="20577"/>
          <ac:spMkLst>
            <pc:docMk/>
            <pc:sldMk cId="2058776668" sldId="1397"/>
            <ac:spMk id="2" creationId="{81CEC9F5-5894-E345-8D9D-A274E88886AB}"/>
          </ac:spMkLst>
        </pc:spChg>
      </pc:sldChg>
      <pc:sldChg chg="addSp delSp modSp mod addAnim delAnim modAnim">
        <pc:chgData name="Roth, Dan" userId="18da4c67-dd89-43a7-9856-8592f867a23c" providerId="ADAL" clId="{80112F98-C0F2-4C0F-A2BD-F77E9B016742}" dt="2020-09-06T00:10:57.063" v="3004" actId="14100"/>
        <pc:sldMkLst>
          <pc:docMk/>
          <pc:sldMk cId="0" sldId="1398"/>
        </pc:sldMkLst>
        <pc:spChg chg="add del mod">
          <ac:chgData name="Roth, Dan" userId="18da4c67-dd89-43a7-9856-8592f867a23c" providerId="ADAL" clId="{80112F98-C0F2-4C0F-A2BD-F77E9B016742}" dt="2020-09-06T00:05:38.740" v="2960" actId="478"/>
          <ac:spMkLst>
            <pc:docMk/>
            <pc:sldMk cId="0" sldId="1398"/>
            <ac:spMk id="4" creationId="{16D2BC24-5195-4627-AD0F-0982B182C673}"/>
          </ac:spMkLst>
        </pc:spChg>
        <pc:spChg chg="add del">
          <ac:chgData name="Roth, Dan" userId="18da4c67-dd89-43a7-9856-8592f867a23c" providerId="ADAL" clId="{80112F98-C0F2-4C0F-A2BD-F77E9B016742}" dt="2020-09-06T00:05:39.955" v="2961" actId="478"/>
          <ac:spMkLst>
            <pc:docMk/>
            <pc:sldMk cId="0" sldId="1398"/>
            <ac:spMk id="5" creationId="{BF704C55-116E-4BE1-BC87-54419C8619C5}"/>
          </ac:spMkLst>
        </pc:spChg>
        <pc:spChg chg="add del">
          <ac:chgData name="Roth, Dan" userId="18da4c67-dd89-43a7-9856-8592f867a23c" providerId="ADAL" clId="{80112F98-C0F2-4C0F-A2BD-F77E9B016742}" dt="2020-09-06T00:05:41.476" v="2962" actId="478"/>
          <ac:spMkLst>
            <pc:docMk/>
            <pc:sldMk cId="0" sldId="1398"/>
            <ac:spMk id="6" creationId="{6E039684-31C7-4C73-9320-AE184861D3B1}"/>
          </ac:spMkLst>
        </pc:spChg>
        <pc:spChg chg="add mod">
          <ac:chgData name="Roth, Dan" userId="18da4c67-dd89-43a7-9856-8592f867a23c" providerId="ADAL" clId="{80112F98-C0F2-4C0F-A2BD-F77E9B016742}" dt="2020-09-06T00:06:09.055" v="2964" actId="14100"/>
          <ac:spMkLst>
            <pc:docMk/>
            <pc:sldMk cId="0" sldId="1398"/>
            <ac:spMk id="7" creationId="{D5B4A288-0A0E-4A16-A6A5-D4AC82491049}"/>
          </ac:spMkLst>
        </pc:spChg>
        <pc:spChg chg="add mod">
          <ac:chgData name="Roth, Dan" userId="18da4c67-dd89-43a7-9856-8592f867a23c" providerId="ADAL" clId="{80112F98-C0F2-4C0F-A2BD-F77E9B016742}" dt="2020-09-06T00:06:20.085" v="2966" actId="14100"/>
          <ac:spMkLst>
            <pc:docMk/>
            <pc:sldMk cId="0" sldId="1398"/>
            <ac:spMk id="8" creationId="{A9FFE4B8-1E05-427D-9F78-B14F06848EB4}"/>
          </ac:spMkLst>
        </pc:spChg>
        <pc:spChg chg="add mod">
          <ac:chgData name="Roth, Dan" userId="18da4c67-dd89-43a7-9856-8592f867a23c" providerId="ADAL" clId="{80112F98-C0F2-4C0F-A2BD-F77E9B016742}" dt="2020-09-06T00:04:34.965" v="2835" actId="1036"/>
          <ac:spMkLst>
            <pc:docMk/>
            <pc:sldMk cId="0" sldId="1398"/>
            <ac:spMk id="9" creationId="{05E77DB3-55B9-4324-8CF7-A2652A0880C6}"/>
          </ac:spMkLst>
        </pc:spChg>
        <pc:spChg chg="add mod">
          <ac:chgData name="Roth, Dan" userId="18da4c67-dd89-43a7-9856-8592f867a23c" providerId="ADAL" clId="{80112F98-C0F2-4C0F-A2BD-F77E9B016742}" dt="2020-09-06T00:05:03.737" v="2928" actId="14100"/>
          <ac:spMkLst>
            <pc:docMk/>
            <pc:sldMk cId="0" sldId="1398"/>
            <ac:spMk id="10" creationId="{D4CF0FF3-0322-4478-91DA-3395B493FF65}"/>
          </ac:spMkLst>
        </pc:spChg>
        <pc:spChg chg="add del mod">
          <ac:chgData name="Roth, Dan" userId="18da4c67-dd89-43a7-9856-8592f867a23c" providerId="ADAL" clId="{80112F98-C0F2-4C0F-A2BD-F77E9B016742}" dt="2020-09-06T00:05:34.484" v="2959" actId="478"/>
          <ac:spMkLst>
            <pc:docMk/>
            <pc:sldMk cId="0" sldId="1398"/>
            <ac:spMk id="11" creationId="{CDEA2AAE-4692-4F31-87FB-F64EC094AB92}"/>
          </ac:spMkLst>
        </pc:spChg>
        <pc:spChg chg="add del">
          <ac:chgData name="Roth, Dan" userId="18da4c67-dd89-43a7-9856-8592f867a23c" providerId="ADAL" clId="{80112F98-C0F2-4C0F-A2BD-F77E9B016742}" dt="2020-09-06T00:05:29.154" v="2958" actId="478"/>
          <ac:spMkLst>
            <pc:docMk/>
            <pc:sldMk cId="0" sldId="1398"/>
            <ac:spMk id="17" creationId="{00000000-0000-0000-0000-000000000000}"/>
          </ac:spMkLst>
        </pc:spChg>
        <pc:spChg chg="mod">
          <ac:chgData name="Roth, Dan" userId="18da4c67-dd89-43a7-9856-8592f867a23c" providerId="ADAL" clId="{80112F98-C0F2-4C0F-A2BD-F77E9B016742}" dt="2020-09-06T00:10:41.069" v="3002" actId="553"/>
          <ac:spMkLst>
            <pc:docMk/>
            <pc:sldMk cId="0" sldId="1398"/>
            <ac:spMk id="19" creationId="{00000000-0000-0000-0000-000000000000}"/>
          </ac:spMkLst>
        </pc:spChg>
        <pc:spChg chg="mod">
          <ac:chgData name="Roth, Dan" userId="18da4c67-dd89-43a7-9856-8592f867a23c" providerId="ADAL" clId="{80112F98-C0F2-4C0F-A2BD-F77E9B016742}" dt="2020-09-06T00:10:41.069" v="3002" actId="553"/>
          <ac:spMkLst>
            <pc:docMk/>
            <pc:sldMk cId="0" sldId="1398"/>
            <ac:spMk id="93" creationId="{00000000-0000-0000-0000-000000000000}"/>
          </ac:spMkLst>
        </pc:spChg>
        <pc:spChg chg="mod">
          <ac:chgData name="Roth, Dan" userId="18da4c67-dd89-43a7-9856-8592f867a23c" providerId="ADAL" clId="{80112F98-C0F2-4C0F-A2BD-F77E9B016742}" dt="2020-09-06T00:10:57.063" v="3004" actId="14100"/>
          <ac:spMkLst>
            <pc:docMk/>
            <pc:sldMk cId="0" sldId="1398"/>
            <ac:spMk id="95" creationId="{00000000-0000-0000-0000-000000000000}"/>
          </ac:spMkLst>
        </pc:spChg>
        <pc:spChg chg="mod">
          <ac:chgData name="Roth, Dan" userId="18da4c67-dd89-43a7-9856-8592f867a23c" providerId="ADAL" clId="{80112F98-C0F2-4C0F-A2BD-F77E9B016742}" dt="2020-09-06T00:10:41.069" v="3002" actId="553"/>
          <ac:spMkLst>
            <pc:docMk/>
            <pc:sldMk cId="0" sldId="1398"/>
            <ac:spMk id="96" creationId="{00000000-0000-0000-0000-000000000000}"/>
          </ac:spMkLst>
        </pc:spChg>
        <pc:picChg chg="del">
          <ac:chgData name="Roth, Dan" userId="18da4c67-dd89-43a7-9856-8592f867a23c" providerId="ADAL" clId="{80112F98-C0F2-4C0F-A2BD-F77E9B016742}" dt="2020-09-06T00:05:19.705" v="2956" actId="478"/>
          <ac:picMkLst>
            <pc:docMk/>
            <pc:sldMk cId="0" sldId="1398"/>
            <ac:picMk id="18" creationId="{00000000-0000-0000-0000-000000000000}"/>
          </ac:picMkLst>
        </pc:picChg>
        <pc:picChg chg="del">
          <ac:chgData name="Roth, Dan" userId="18da4c67-dd89-43a7-9856-8592f867a23c" providerId="ADAL" clId="{80112F98-C0F2-4C0F-A2BD-F77E9B016742}" dt="2020-09-06T00:03:44.075" v="2638" actId="478"/>
          <ac:picMkLst>
            <pc:docMk/>
            <pc:sldMk cId="0" sldId="1398"/>
            <ac:picMk id="85" creationId="{00000000-0000-0000-0000-000000000000}"/>
          </ac:picMkLst>
        </pc:picChg>
        <pc:picChg chg="del">
          <ac:chgData name="Roth, Dan" userId="18da4c67-dd89-43a7-9856-8592f867a23c" providerId="ADAL" clId="{80112F98-C0F2-4C0F-A2BD-F77E9B016742}" dt="2020-09-06T00:04:28.905" v="2830" actId="478"/>
          <ac:picMkLst>
            <pc:docMk/>
            <pc:sldMk cId="0" sldId="1398"/>
            <ac:picMk id="87" creationId="{00000000-0000-0000-0000-000000000000}"/>
          </ac:picMkLst>
        </pc:picChg>
        <pc:picChg chg="del">
          <ac:chgData name="Roth, Dan" userId="18da4c67-dd89-43a7-9856-8592f867a23c" providerId="ADAL" clId="{80112F98-C0F2-4C0F-A2BD-F77E9B016742}" dt="2020-09-06T00:04:48.107" v="2879" actId="478"/>
          <ac:picMkLst>
            <pc:docMk/>
            <pc:sldMk cId="0" sldId="1398"/>
            <ac:picMk id="89" creationId="{00000000-0000-0000-0000-000000000000}"/>
          </ac:picMkLst>
        </pc:picChg>
        <pc:picChg chg="add del">
          <ac:chgData name="Roth, Dan" userId="18da4c67-dd89-43a7-9856-8592f867a23c" providerId="ADAL" clId="{80112F98-C0F2-4C0F-A2BD-F77E9B016742}" dt="2020-09-06T00:03:07.653" v="2557" actId="478"/>
          <ac:picMkLst>
            <pc:docMk/>
            <pc:sldMk cId="0" sldId="1398"/>
            <ac:picMk id="91" creationId="{00000000-0000-0000-0000-000000000000}"/>
          </ac:picMkLst>
        </pc:picChg>
      </pc:sldChg>
      <pc:sldChg chg="mod modShow">
        <pc:chgData name="Roth, Dan" userId="18da4c67-dd89-43a7-9856-8592f867a23c" providerId="ADAL" clId="{80112F98-C0F2-4C0F-A2BD-F77E9B016742}" dt="2020-09-06T01:30:26.479" v="5017" actId="729"/>
        <pc:sldMkLst>
          <pc:docMk/>
          <pc:sldMk cId="3009988848" sldId="1399"/>
        </pc:sldMkLst>
      </pc:sldChg>
      <pc:sldChg chg="modSp mod modAnim">
        <pc:chgData name="Roth, Dan" userId="18da4c67-dd89-43a7-9856-8592f867a23c" providerId="ADAL" clId="{80112F98-C0F2-4C0F-A2BD-F77E9B016742}" dt="2020-09-06T01:15:54.534" v="4674"/>
        <pc:sldMkLst>
          <pc:docMk/>
          <pc:sldMk cId="3134339172" sldId="1400"/>
        </pc:sldMkLst>
        <pc:spChg chg="mod">
          <ac:chgData name="Roth, Dan" userId="18da4c67-dd89-43a7-9856-8592f867a23c" providerId="ADAL" clId="{80112F98-C0F2-4C0F-A2BD-F77E9B016742}" dt="2020-09-05T22:23:28.190" v="864" actId="20577"/>
          <ac:spMkLst>
            <pc:docMk/>
            <pc:sldMk cId="3134339172" sldId="1400"/>
            <ac:spMk id="3" creationId="{00000000-0000-0000-0000-000000000000}"/>
          </ac:spMkLst>
        </pc:spChg>
      </pc:sldChg>
      <pc:sldChg chg="addSp delSp modSp add mod ord delAnim modAnim">
        <pc:chgData name="Roth, Dan" userId="18da4c67-dd89-43a7-9856-8592f867a23c" providerId="ADAL" clId="{80112F98-C0F2-4C0F-A2BD-F77E9B016742}" dt="2020-09-06T01:44:47.968" v="5249"/>
        <pc:sldMkLst>
          <pc:docMk/>
          <pc:sldMk cId="1810906243" sldId="1480"/>
        </pc:sldMkLst>
        <pc:spChg chg="mod">
          <ac:chgData name="Roth, Dan" userId="18da4c67-dd89-43a7-9856-8592f867a23c" providerId="ADAL" clId="{80112F98-C0F2-4C0F-A2BD-F77E9B016742}" dt="2020-09-06T01:39:33.157" v="5167" actId="20577"/>
          <ac:spMkLst>
            <pc:docMk/>
            <pc:sldMk cId="1810906243" sldId="1480"/>
            <ac:spMk id="3" creationId="{00000000-0000-0000-0000-000000000000}"/>
          </ac:spMkLst>
        </pc:spChg>
        <pc:spChg chg="add mod">
          <ac:chgData name="Roth, Dan" userId="18da4c67-dd89-43a7-9856-8592f867a23c" providerId="ADAL" clId="{80112F98-C0F2-4C0F-A2BD-F77E9B016742}" dt="2020-09-06T00:58:13.570" v="4424" actId="1036"/>
          <ac:spMkLst>
            <pc:docMk/>
            <pc:sldMk cId="1810906243" sldId="1480"/>
            <ac:spMk id="20" creationId="{73F1A142-AEF8-40C9-9201-4398C64BF6A0}"/>
          </ac:spMkLst>
        </pc:spChg>
        <pc:spChg chg="add mod">
          <ac:chgData name="Roth, Dan" userId="18da4c67-dd89-43a7-9856-8592f867a23c" providerId="ADAL" clId="{80112F98-C0F2-4C0F-A2BD-F77E9B016742}" dt="2020-09-06T00:58:13.570" v="4424" actId="1036"/>
          <ac:spMkLst>
            <pc:docMk/>
            <pc:sldMk cId="1810906243" sldId="1480"/>
            <ac:spMk id="21" creationId="{9FBA4465-73A7-459D-9890-DEBC16873931}"/>
          </ac:spMkLst>
        </pc:spChg>
        <pc:spChg chg="add del">
          <ac:chgData name="Roth, Dan" userId="18da4c67-dd89-43a7-9856-8592f867a23c" providerId="ADAL" clId="{80112F98-C0F2-4C0F-A2BD-F77E9B016742}" dt="2020-09-05T21:13:55.165" v="20" actId="22"/>
          <ac:spMkLst>
            <pc:docMk/>
            <pc:sldMk cId="1810906243" sldId="1480"/>
            <ac:spMk id="22" creationId="{9735BF9F-3F9A-45C4-A59A-AAA930FB380A}"/>
          </ac:spMkLst>
        </pc:spChg>
        <pc:spChg chg="add mod">
          <ac:chgData name="Roth, Dan" userId="18da4c67-dd89-43a7-9856-8592f867a23c" providerId="ADAL" clId="{80112F98-C0F2-4C0F-A2BD-F77E9B016742}" dt="2020-09-06T00:58:13.570" v="4424" actId="1036"/>
          <ac:spMkLst>
            <pc:docMk/>
            <pc:sldMk cId="1810906243" sldId="1480"/>
            <ac:spMk id="23" creationId="{7A014FEE-A644-4648-9517-22D45C89A25D}"/>
          </ac:spMkLst>
        </pc:spChg>
        <pc:spChg chg="add mod">
          <ac:chgData name="Roth, Dan" userId="18da4c67-dd89-43a7-9856-8592f867a23c" providerId="ADAL" clId="{80112F98-C0F2-4C0F-A2BD-F77E9B016742}" dt="2020-09-06T00:58:13.570" v="4424" actId="1036"/>
          <ac:spMkLst>
            <pc:docMk/>
            <pc:sldMk cId="1810906243" sldId="1480"/>
            <ac:spMk id="24" creationId="{5CE54C46-1582-4CBA-BF2B-7DA5F0F797C8}"/>
          </ac:spMkLst>
        </pc:spChg>
        <pc:spChg chg="add mod">
          <ac:chgData name="Roth, Dan" userId="18da4c67-dd89-43a7-9856-8592f867a23c" providerId="ADAL" clId="{80112F98-C0F2-4C0F-A2BD-F77E9B016742}" dt="2020-09-06T01:43:46.986" v="5248" actId="20577"/>
          <ac:spMkLst>
            <pc:docMk/>
            <pc:sldMk cId="1810906243" sldId="1480"/>
            <ac:spMk id="31" creationId="{D854C639-E9ED-4AC3-A008-26DFDF269628}"/>
          </ac:spMkLst>
        </pc:spChg>
        <pc:picChg chg="del">
          <ac:chgData name="Roth, Dan" userId="18da4c67-dd89-43a7-9856-8592f867a23c" providerId="ADAL" clId="{80112F98-C0F2-4C0F-A2BD-F77E9B016742}" dt="2020-09-06T00:57:27.859" v="4365" actId="478"/>
          <ac:picMkLst>
            <pc:docMk/>
            <pc:sldMk cId="1810906243" sldId="1480"/>
            <ac:picMk id="6" creationId="{2311C665-656F-4B4B-9982-DDA8925D61DC}"/>
          </ac:picMkLst>
        </pc:picChg>
        <pc:picChg chg="del">
          <ac:chgData name="Roth, Dan" userId="18da4c67-dd89-43a7-9856-8592f867a23c" providerId="ADAL" clId="{80112F98-C0F2-4C0F-A2BD-F77E9B016742}" dt="2020-09-06T00:57:27.859" v="4365" actId="478"/>
          <ac:picMkLst>
            <pc:docMk/>
            <pc:sldMk cId="1810906243" sldId="1480"/>
            <ac:picMk id="7" creationId="{B550C7AF-4307-4878-B9E9-6F5B0BE083EC}"/>
          </ac:picMkLst>
        </pc:picChg>
        <pc:picChg chg="del">
          <ac:chgData name="Roth, Dan" userId="18da4c67-dd89-43a7-9856-8592f867a23c" providerId="ADAL" clId="{80112F98-C0F2-4C0F-A2BD-F77E9B016742}" dt="2020-09-05T21:11:42.704" v="9" actId="478"/>
          <ac:picMkLst>
            <pc:docMk/>
            <pc:sldMk cId="1810906243" sldId="1480"/>
            <ac:picMk id="8" creationId="{9C984C9C-ACEA-4A66-99FF-DF70BFDF8D79}"/>
          </ac:picMkLst>
        </pc:picChg>
        <pc:picChg chg="del">
          <ac:chgData name="Roth, Dan" userId="18da4c67-dd89-43a7-9856-8592f867a23c" providerId="ADAL" clId="{80112F98-C0F2-4C0F-A2BD-F77E9B016742}" dt="2020-09-05T21:11:39.269" v="8" actId="478"/>
          <ac:picMkLst>
            <pc:docMk/>
            <pc:sldMk cId="1810906243" sldId="1480"/>
            <ac:picMk id="9" creationId="{4A9CC375-C086-42EE-A537-0E93126EA81C}"/>
          </ac:picMkLst>
        </pc:picChg>
        <pc:picChg chg="del">
          <ac:chgData name="Roth, Dan" userId="18da4c67-dd89-43a7-9856-8592f867a23c" providerId="ADAL" clId="{80112F98-C0F2-4C0F-A2BD-F77E9B016742}" dt="2020-09-06T00:57:27.859" v="4365" actId="478"/>
          <ac:picMkLst>
            <pc:docMk/>
            <pc:sldMk cId="1810906243" sldId="1480"/>
            <ac:picMk id="10" creationId="{7E543AD5-B694-4D71-BDD2-FA3674CDE53E}"/>
          </ac:picMkLst>
        </pc:picChg>
        <pc:picChg chg="del">
          <ac:chgData name="Roth, Dan" userId="18da4c67-dd89-43a7-9856-8592f867a23c" providerId="ADAL" clId="{80112F98-C0F2-4C0F-A2BD-F77E9B016742}" dt="2020-09-05T21:09:45.804" v="2" actId="478"/>
          <ac:picMkLst>
            <pc:docMk/>
            <pc:sldMk cId="1810906243" sldId="1480"/>
            <ac:picMk id="11" creationId="{D6B9403D-EED4-403F-BADA-F8704397CD1C}"/>
          </ac:picMkLst>
        </pc:picChg>
        <pc:picChg chg="del">
          <ac:chgData name="Roth, Dan" userId="18da4c67-dd89-43a7-9856-8592f867a23c" providerId="ADAL" clId="{80112F98-C0F2-4C0F-A2BD-F77E9B016742}" dt="2020-09-05T21:09:41.946" v="1" actId="478"/>
          <ac:picMkLst>
            <pc:docMk/>
            <pc:sldMk cId="1810906243" sldId="1480"/>
            <ac:picMk id="12" creationId="{9274F4B2-140D-4563-A46E-B43CBCA00E3C}"/>
          </ac:picMkLst>
        </pc:picChg>
        <pc:picChg chg="mod">
          <ac:chgData name="Roth, Dan" userId="18da4c67-dd89-43a7-9856-8592f867a23c" providerId="ADAL" clId="{80112F98-C0F2-4C0F-A2BD-F77E9B016742}" dt="2020-09-06T00:58:13.570" v="4424" actId="1036"/>
          <ac:picMkLst>
            <pc:docMk/>
            <pc:sldMk cId="1810906243" sldId="1480"/>
            <ac:picMk id="13" creationId="{7980A159-4F6A-4F5F-A473-A212A6DF65D1}"/>
          </ac:picMkLst>
        </pc:picChg>
        <pc:picChg chg="del">
          <ac:chgData name="Roth, Dan" userId="18da4c67-dd89-43a7-9856-8592f867a23c" providerId="ADAL" clId="{80112F98-C0F2-4C0F-A2BD-F77E9B016742}" dt="2020-09-05T21:11:39.269" v="8" actId="478"/>
          <ac:picMkLst>
            <pc:docMk/>
            <pc:sldMk cId="1810906243" sldId="1480"/>
            <ac:picMk id="14" creationId="{B8CC48FF-80E7-4DF3-9696-B2E4F28F5B03}"/>
          </ac:picMkLst>
        </pc:picChg>
        <pc:picChg chg="add mod">
          <ac:chgData name="Roth, Dan" userId="18da4c67-dd89-43a7-9856-8592f867a23c" providerId="ADAL" clId="{80112F98-C0F2-4C0F-A2BD-F77E9B016742}" dt="2020-09-06T00:58:13.570" v="4424" actId="1036"/>
          <ac:picMkLst>
            <pc:docMk/>
            <pc:sldMk cId="1810906243" sldId="1480"/>
            <ac:picMk id="15" creationId="{31D27638-8895-4BFD-AC12-E08A395FF6B5}"/>
          </ac:picMkLst>
        </pc:picChg>
        <pc:picChg chg="add mod">
          <ac:chgData name="Roth, Dan" userId="18da4c67-dd89-43a7-9856-8592f867a23c" providerId="ADAL" clId="{80112F98-C0F2-4C0F-A2BD-F77E9B016742}" dt="2020-09-06T00:58:13.570" v="4424" actId="1036"/>
          <ac:picMkLst>
            <pc:docMk/>
            <pc:sldMk cId="1810906243" sldId="1480"/>
            <ac:picMk id="16" creationId="{1E4EEE14-B5AB-434B-B03E-9E3978B64257}"/>
          </ac:picMkLst>
        </pc:picChg>
        <pc:picChg chg="add mod">
          <ac:chgData name="Roth, Dan" userId="18da4c67-dd89-43a7-9856-8592f867a23c" providerId="ADAL" clId="{80112F98-C0F2-4C0F-A2BD-F77E9B016742}" dt="2020-09-06T00:58:13.570" v="4424" actId="1036"/>
          <ac:picMkLst>
            <pc:docMk/>
            <pc:sldMk cId="1810906243" sldId="1480"/>
            <ac:picMk id="17" creationId="{6F11C761-ED24-410E-ADAF-65F1C93E8F44}"/>
          </ac:picMkLst>
        </pc:picChg>
        <pc:picChg chg="del">
          <ac:chgData name="Roth, Dan" userId="18da4c67-dd89-43a7-9856-8592f867a23c" providerId="ADAL" clId="{80112F98-C0F2-4C0F-A2BD-F77E9B016742}" dt="2020-09-06T00:57:33.643" v="4366" actId="478"/>
          <ac:picMkLst>
            <pc:docMk/>
            <pc:sldMk cId="1810906243" sldId="1480"/>
            <ac:picMk id="1026" creationId="{5BEE5730-7653-41DA-87D1-28B1D92C9DA5}"/>
          </ac:picMkLst>
        </pc:picChg>
        <pc:picChg chg="del">
          <ac:chgData name="Roth, Dan" userId="18da4c67-dd89-43a7-9856-8592f867a23c" providerId="ADAL" clId="{80112F98-C0F2-4C0F-A2BD-F77E9B016742}" dt="2020-09-06T00:57:27.859" v="4365" actId="478"/>
          <ac:picMkLst>
            <pc:docMk/>
            <pc:sldMk cId="1810906243" sldId="1480"/>
            <ac:picMk id="1028" creationId="{EDCF6BA3-FB66-443A-A26D-C3EF0AEEB7DC}"/>
          </ac:picMkLst>
        </pc:picChg>
        <pc:picChg chg="del">
          <ac:chgData name="Roth, Dan" userId="18da4c67-dd89-43a7-9856-8592f867a23c" providerId="ADAL" clId="{80112F98-C0F2-4C0F-A2BD-F77E9B016742}" dt="2020-09-05T21:09:41.946" v="1" actId="478"/>
          <ac:picMkLst>
            <pc:docMk/>
            <pc:sldMk cId="1810906243" sldId="1480"/>
            <ac:picMk id="1030" creationId="{3E828043-3ED9-4DA9-8CF4-448FEAC7EE25}"/>
          </ac:picMkLst>
        </pc:picChg>
      </pc:sldChg>
      <pc:sldChg chg="addSp delSp modSp add mod delAnim modAnim">
        <pc:chgData name="Roth, Dan" userId="18da4c67-dd89-43a7-9856-8592f867a23c" providerId="ADAL" clId="{80112F98-C0F2-4C0F-A2BD-F77E9B016742}" dt="2020-09-06T01:14:48.288" v="4672" actId="20577"/>
        <pc:sldMkLst>
          <pc:docMk/>
          <pc:sldMk cId="474922062" sldId="1481"/>
        </pc:sldMkLst>
        <pc:spChg chg="mod">
          <ac:chgData name="Roth, Dan" userId="18da4c67-dd89-43a7-9856-8592f867a23c" providerId="ADAL" clId="{80112F98-C0F2-4C0F-A2BD-F77E9B016742}" dt="2020-09-06T01:14:48.288" v="4672" actId="20577"/>
          <ac:spMkLst>
            <pc:docMk/>
            <pc:sldMk cId="474922062" sldId="1481"/>
            <ac:spMk id="2" creationId="{81CEC9F5-5894-E345-8D9D-A274E88886AB}"/>
          </ac:spMkLst>
        </pc:spChg>
        <pc:spChg chg="mod">
          <ac:chgData name="Roth, Dan" userId="18da4c67-dd89-43a7-9856-8592f867a23c" providerId="ADAL" clId="{80112F98-C0F2-4C0F-A2BD-F77E9B016742}" dt="2020-09-05T22:08:51.933" v="420" actId="404"/>
          <ac:spMkLst>
            <pc:docMk/>
            <pc:sldMk cId="474922062" sldId="1481"/>
            <ac:spMk id="4" creationId="{7D249F73-4CAC-E94A-A3D9-DD102E437281}"/>
          </ac:spMkLst>
        </pc:spChg>
        <pc:spChg chg="del">
          <ac:chgData name="Roth, Dan" userId="18da4c67-dd89-43a7-9856-8592f867a23c" providerId="ADAL" clId="{80112F98-C0F2-4C0F-A2BD-F77E9B016742}" dt="2020-09-05T22:06:06.557" v="370" actId="478"/>
          <ac:spMkLst>
            <pc:docMk/>
            <pc:sldMk cId="474922062" sldId="1481"/>
            <ac:spMk id="7" creationId="{4F5F794B-1F6D-9642-A1B9-901A3643D122}"/>
          </ac:spMkLst>
        </pc:spChg>
        <pc:spChg chg="add del mod">
          <ac:chgData name="Roth, Dan" userId="18da4c67-dd89-43a7-9856-8592f867a23c" providerId="ADAL" clId="{80112F98-C0F2-4C0F-A2BD-F77E9B016742}" dt="2020-09-05T22:08:45.336" v="419"/>
          <ac:spMkLst>
            <pc:docMk/>
            <pc:sldMk cId="474922062" sldId="1481"/>
            <ac:spMk id="11" creationId="{E7880634-5E4C-4741-8302-C0E6386324BF}"/>
          </ac:spMkLst>
        </pc:spChg>
        <pc:spChg chg="add mod">
          <ac:chgData name="Roth, Dan" userId="18da4c67-dd89-43a7-9856-8592f867a23c" providerId="ADAL" clId="{80112F98-C0F2-4C0F-A2BD-F77E9B016742}" dt="2020-09-05T22:20:08.079" v="653" actId="554"/>
          <ac:spMkLst>
            <pc:docMk/>
            <pc:sldMk cId="474922062" sldId="1481"/>
            <ac:spMk id="12" creationId="{D5F9DD23-F4F7-4A89-B021-F85B9940BD8F}"/>
          </ac:spMkLst>
        </pc:spChg>
        <pc:spChg chg="add mod">
          <ac:chgData name="Roth, Dan" userId="18da4c67-dd89-43a7-9856-8592f867a23c" providerId="ADAL" clId="{80112F98-C0F2-4C0F-A2BD-F77E9B016742}" dt="2020-09-05T22:19:17.527" v="648" actId="207"/>
          <ac:spMkLst>
            <pc:docMk/>
            <pc:sldMk cId="474922062" sldId="1481"/>
            <ac:spMk id="15" creationId="{33CB1DAB-8523-4D8E-A590-A0F3F2EC80CD}"/>
          </ac:spMkLst>
        </pc:spChg>
        <pc:spChg chg="add del mod">
          <ac:chgData name="Roth, Dan" userId="18da4c67-dd89-43a7-9856-8592f867a23c" providerId="ADAL" clId="{80112F98-C0F2-4C0F-A2BD-F77E9B016742}" dt="2020-09-05T22:08:45.336" v="419"/>
          <ac:spMkLst>
            <pc:docMk/>
            <pc:sldMk cId="474922062" sldId="1481"/>
            <ac:spMk id="16" creationId="{4C7AFFD0-2438-4C73-9A0C-C79C58815BF5}"/>
          </ac:spMkLst>
        </pc:spChg>
        <pc:spChg chg="add mod">
          <ac:chgData name="Roth, Dan" userId="18da4c67-dd89-43a7-9856-8592f867a23c" providerId="ADAL" clId="{80112F98-C0F2-4C0F-A2BD-F77E9B016742}" dt="2020-09-05T22:20:08.079" v="653" actId="554"/>
          <ac:spMkLst>
            <pc:docMk/>
            <pc:sldMk cId="474922062" sldId="1481"/>
            <ac:spMk id="17" creationId="{8FB31F42-038E-4C24-82E0-1792F414FDB9}"/>
          </ac:spMkLst>
        </pc:spChg>
        <pc:picChg chg="del">
          <ac:chgData name="Roth, Dan" userId="18da4c67-dd89-43a7-9856-8592f867a23c" providerId="ADAL" clId="{80112F98-C0F2-4C0F-A2BD-F77E9B016742}" dt="2020-09-05T22:02:54.265" v="358" actId="478"/>
          <ac:picMkLst>
            <pc:docMk/>
            <pc:sldMk cId="474922062" sldId="1481"/>
            <ac:picMk id="9" creationId="{579DE763-A087-2C46-8DF6-681ED03C2C86}"/>
          </ac:picMkLst>
        </pc:picChg>
        <pc:picChg chg="del">
          <ac:chgData name="Roth, Dan" userId="18da4c67-dd89-43a7-9856-8592f867a23c" providerId="ADAL" clId="{80112F98-C0F2-4C0F-A2BD-F77E9B016742}" dt="2020-09-05T22:02:56.870" v="360" actId="478"/>
          <ac:picMkLst>
            <pc:docMk/>
            <pc:sldMk cId="474922062" sldId="1481"/>
            <ac:picMk id="10" creationId="{A5887F9F-9E53-F24D-9C5A-7AEEB51703E2}"/>
          </ac:picMkLst>
        </pc:picChg>
        <pc:picChg chg="del mod">
          <ac:chgData name="Roth, Dan" userId="18da4c67-dd89-43a7-9856-8592f867a23c" providerId="ADAL" clId="{80112F98-C0F2-4C0F-A2BD-F77E9B016742}" dt="2020-09-05T22:02:58.388" v="362" actId="478"/>
          <ac:picMkLst>
            <pc:docMk/>
            <pc:sldMk cId="474922062" sldId="1481"/>
            <ac:picMk id="13" creationId="{622676F3-B97A-A440-920C-7CEFD122DFF9}"/>
          </ac:picMkLst>
        </pc:picChg>
        <pc:picChg chg="del">
          <ac:chgData name="Roth, Dan" userId="18da4c67-dd89-43a7-9856-8592f867a23c" providerId="ADAL" clId="{80112F98-C0F2-4C0F-A2BD-F77E9B016742}" dt="2020-09-05T22:02:55.963" v="359" actId="478"/>
          <ac:picMkLst>
            <pc:docMk/>
            <pc:sldMk cId="474922062" sldId="1481"/>
            <ac:picMk id="14" creationId="{BFC1BCFD-6F4E-5749-B107-39DCC0C2026F}"/>
          </ac:picMkLst>
        </pc:picChg>
        <pc:picChg chg="add mod">
          <ac:chgData name="Roth, Dan" userId="18da4c67-dd89-43a7-9856-8592f867a23c" providerId="ADAL" clId="{80112F98-C0F2-4C0F-A2BD-F77E9B016742}" dt="2020-09-05T22:17:12.207" v="638" actId="14100"/>
          <ac:picMkLst>
            <pc:docMk/>
            <pc:sldMk cId="474922062" sldId="1481"/>
            <ac:picMk id="2050" creationId="{6BEDF5D0-2649-4A5C-AB4C-67944EE22EF2}"/>
          </ac:picMkLst>
        </pc:picChg>
        <pc:picChg chg="add mod">
          <ac:chgData name="Roth, Dan" userId="18da4c67-dd89-43a7-9856-8592f867a23c" providerId="ADAL" clId="{80112F98-C0F2-4C0F-A2BD-F77E9B016742}" dt="2020-09-05T22:18:33.755" v="645" actId="12788"/>
          <ac:picMkLst>
            <pc:docMk/>
            <pc:sldMk cId="474922062" sldId="1481"/>
            <ac:picMk id="2052" creationId="{BBFE472B-1E46-40D3-A085-A014BCB231EA}"/>
          </ac:picMkLst>
        </pc:picChg>
        <pc:picChg chg="add mod">
          <ac:chgData name="Roth, Dan" userId="18da4c67-dd89-43a7-9856-8592f867a23c" providerId="ADAL" clId="{80112F98-C0F2-4C0F-A2BD-F77E9B016742}" dt="2020-09-05T22:17:04.884" v="637" actId="14100"/>
          <ac:picMkLst>
            <pc:docMk/>
            <pc:sldMk cId="474922062" sldId="1481"/>
            <ac:picMk id="2054" creationId="{E74A3F67-C4E2-4288-B7FF-4B9441EAEE6B}"/>
          </ac:picMkLst>
        </pc:picChg>
      </pc:sldChg>
      <pc:sldChg chg="addSp delSp modSp add mod delAnim modAnim modNotes">
        <pc:chgData name="Roth, Dan" userId="18da4c67-dd89-43a7-9856-8592f867a23c" providerId="ADAL" clId="{80112F98-C0F2-4C0F-A2BD-F77E9B016742}" dt="2020-09-06T01:23:33.416" v="4824" actId="12788"/>
        <pc:sldMkLst>
          <pc:docMk/>
          <pc:sldMk cId="0" sldId="1482"/>
        </pc:sldMkLst>
        <pc:spChg chg="add mod">
          <ac:chgData name="Roth, Dan" userId="18da4c67-dd89-43a7-9856-8592f867a23c" providerId="ADAL" clId="{80112F98-C0F2-4C0F-A2BD-F77E9B016742}" dt="2020-09-05T23:32:51.313" v="1517" actId="555"/>
          <ac:spMkLst>
            <pc:docMk/>
            <pc:sldMk cId="0" sldId="1482"/>
            <ac:spMk id="2" creationId="{6CB24875-5376-429E-968F-D48700B6DD27}"/>
          </ac:spMkLst>
        </pc:spChg>
        <pc:spChg chg="add del">
          <ac:chgData name="Roth, Dan" userId="18da4c67-dd89-43a7-9856-8592f867a23c" providerId="ADAL" clId="{80112F98-C0F2-4C0F-A2BD-F77E9B016742}" dt="2020-09-05T23:31:55.947" v="1362" actId="22"/>
          <ac:spMkLst>
            <pc:docMk/>
            <pc:sldMk cId="0" sldId="1482"/>
            <ac:spMk id="3" creationId="{B9CCC8CC-C168-4A47-BB0E-871BD760216D}"/>
          </ac:spMkLst>
        </pc:spChg>
        <pc:spChg chg="add mod">
          <ac:chgData name="Roth, Dan" userId="18da4c67-dd89-43a7-9856-8592f867a23c" providerId="ADAL" clId="{80112F98-C0F2-4C0F-A2BD-F77E9B016742}" dt="2020-09-05T23:33:02.023" v="1518" actId="555"/>
          <ac:spMkLst>
            <pc:docMk/>
            <pc:sldMk cId="0" sldId="1482"/>
            <ac:spMk id="4" creationId="{DF87687D-EBD1-4523-AA93-9340E927AB20}"/>
          </ac:spMkLst>
        </pc:spChg>
        <pc:spChg chg="add mod">
          <ac:chgData name="Roth, Dan" userId="18da4c67-dd89-43a7-9856-8592f867a23c" providerId="ADAL" clId="{80112F98-C0F2-4C0F-A2BD-F77E9B016742}" dt="2020-09-05T23:33:24.364" v="1521" actId="555"/>
          <ac:spMkLst>
            <pc:docMk/>
            <pc:sldMk cId="0" sldId="1482"/>
            <ac:spMk id="5" creationId="{0BD4F553-3F5E-4B4C-B88E-B8F1ABB247AE}"/>
          </ac:spMkLst>
        </pc:spChg>
        <pc:spChg chg="add mod">
          <ac:chgData name="Roth, Dan" userId="18da4c67-dd89-43a7-9856-8592f867a23c" providerId="ADAL" clId="{80112F98-C0F2-4C0F-A2BD-F77E9B016742}" dt="2020-09-05T23:32:51.313" v="1517" actId="555"/>
          <ac:spMkLst>
            <pc:docMk/>
            <pc:sldMk cId="0" sldId="1482"/>
            <ac:spMk id="6" creationId="{67763A66-24B3-490B-99BA-55D50E5E5F56}"/>
          </ac:spMkLst>
        </pc:spChg>
        <pc:spChg chg="add mod">
          <ac:chgData name="Roth, Dan" userId="18da4c67-dd89-43a7-9856-8592f867a23c" providerId="ADAL" clId="{80112F98-C0F2-4C0F-A2BD-F77E9B016742}" dt="2020-09-05T23:33:02.023" v="1518" actId="555"/>
          <ac:spMkLst>
            <pc:docMk/>
            <pc:sldMk cId="0" sldId="1482"/>
            <ac:spMk id="7" creationId="{DBC18F40-CE47-44FB-B500-D0DDF75784BB}"/>
          </ac:spMkLst>
        </pc:spChg>
        <pc:spChg chg="add mod">
          <ac:chgData name="Roth, Dan" userId="18da4c67-dd89-43a7-9856-8592f867a23c" providerId="ADAL" clId="{80112F98-C0F2-4C0F-A2BD-F77E9B016742}" dt="2020-09-05T23:33:24.364" v="1521" actId="555"/>
          <ac:spMkLst>
            <pc:docMk/>
            <pc:sldMk cId="0" sldId="1482"/>
            <ac:spMk id="8" creationId="{AD72841F-7919-4E71-A5D3-D3A531F55BF9}"/>
          </ac:spMkLst>
        </pc:spChg>
        <pc:spChg chg="add mod">
          <ac:chgData name="Roth, Dan" userId="18da4c67-dd89-43a7-9856-8592f867a23c" providerId="ADAL" clId="{80112F98-C0F2-4C0F-A2BD-F77E9B016742}" dt="2020-09-05T23:35:07.863" v="1562" actId="1076"/>
          <ac:spMkLst>
            <pc:docMk/>
            <pc:sldMk cId="0" sldId="1482"/>
            <ac:spMk id="9" creationId="{70BB4D90-EB15-4178-AD81-029760AC4947}"/>
          </ac:spMkLst>
        </pc:spChg>
        <pc:spChg chg="add del mod">
          <ac:chgData name="Roth, Dan" userId="18da4c67-dd89-43a7-9856-8592f867a23c" providerId="ADAL" clId="{80112F98-C0F2-4C0F-A2BD-F77E9B016742}" dt="2020-09-05T23:34:48.705" v="1551" actId="478"/>
          <ac:spMkLst>
            <pc:docMk/>
            <pc:sldMk cId="0" sldId="1482"/>
            <ac:spMk id="54" creationId="{6004D14D-C9A7-4AF7-B1B4-9E4F8576A103}"/>
          </ac:spMkLst>
        </pc:spChg>
        <pc:spChg chg="add mod">
          <ac:chgData name="Roth, Dan" userId="18da4c67-dd89-43a7-9856-8592f867a23c" providerId="ADAL" clId="{80112F98-C0F2-4C0F-A2BD-F77E9B016742}" dt="2020-09-06T01:23:33.416" v="4824" actId="12788"/>
          <ac:spMkLst>
            <pc:docMk/>
            <pc:sldMk cId="0" sldId="1482"/>
            <ac:spMk id="57" creationId="{91BDB5DE-EF71-475A-862A-50838A3B3064}"/>
          </ac:spMkLst>
        </pc:spChg>
        <pc:spChg chg="mod">
          <ac:chgData name="Roth, Dan" userId="18da4c67-dd89-43a7-9856-8592f867a23c" providerId="ADAL" clId="{80112F98-C0F2-4C0F-A2BD-F77E9B016742}" dt="2020-09-05T23:28:12.051" v="1266" actId="403"/>
          <ac:spMkLst>
            <pc:docMk/>
            <pc:sldMk cId="0" sldId="1482"/>
            <ac:spMk id="97" creationId="{00000000-0000-0000-0000-000000000000}"/>
          </ac:spMkLst>
        </pc:spChg>
        <pc:spChg chg="mod">
          <ac:chgData name="Roth, Dan" userId="18da4c67-dd89-43a7-9856-8592f867a23c" providerId="ADAL" clId="{80112F98-C0F2-4C0F-A2BD-F77E9B016742}" dt="2020-09-05T23:28:21.958" v="1269" actId="403"/>
          <ac:spMkLst>
            <pc:docMk/>
            <pc:sldMk cId="0" sldId="1482"/>
            <ac:spMk id="98" creationId="{00000000-0000-0000-0000-000000000000}"/>
          </ac:spMkLst>
        </pc:spChg>
      </pc:sldChg>
      <pc:sldChg chg="add del">
        <pc:chgData name="Roth, Dan" userId="18da4c67-dd89-43a7-9856-8592f867a23c" providerId="ADAL" clId="{80112F98-C0F2-4C0F-A2BD-F77E9B016742}" dt="2020-09-05T21:58:16.685" v="348"/>
        <pc:sldMkLst>
          <pc:docMk/>
          <pc:sldMk cId="75157871" sldId="1482"/>
        </pc:sldMkLst>
      </pc:sldChg>
      <pc:sldChg chg="add del">
        <pc:chgData name="Roth, Dan" userId="18da4c67-dd89-43a7-9856-8592f867a23c" providerId="ADAL" clId="{80112F98-C0F2-4C0F-A2BD-F77E9B016742}" dt="2020-09-05T21:58:24.297" v="350"/>
        <pc:sldMkLst>
          <pc:docMk/>
          <pc:sldMk cId="1821098464" sldId="1482"/>
        </pc:sldMkLst>
      </pc:sldChg>
      <pc:sldChg chg="addSp delSp modSp new mod modClrScheme delAnim modAnim chgLayout">
        <pc:chgData name="Roth, Dan" userId="18da4c67-dd89-43a7-9856-8592f867a23c" providerId="ADAL" clId="{80112F98-C0F2-4C0F-A2BD-F77E9B016742}" dt="2020-09-10T14:50:38.623" v="5346" actId="14100"/>
        <pc:sldMkLst>
          <pc:docMk/>
          <pc:sldMk cId="1866315584" sldId="1483"/>
        </pc:sldMkLst>
        <pc:spChg chg="mod ord">
          <ac:chgData name="Roth, Dan" userId="18da4c67-dd89-43a7-9856-8592f867a23c" providerId="ADAL" clId="{80112F98-C0F2-4C0F-A2BD-F77E9B016742}" dt="2020-09-05T23:46:27.253" v="1729" actId="700"/>
          <ac:spMkLst>
            <pc:docMk/>
            <pc:sldMk cId="1866315584" sldId="1483"/>
            <ac:spMk id="2" creationId="{1E2956BE-9437-4755-9DB0-95C22A1AD660}"/>
          </ac:spMkLst>
        </pc:spChg>
        <pc:spChg chg="mod ord">
          <ac:chgData name="Roth, Dan" userId="18da4c67-dd89-43a7-9856-8592f867a23c" providerId="ADAL" clId="{80112F98-C0F2-4C0F-A2BD-F77E9B016742}" dt="2020-09-05T23:53:05.289" v="2280" actId="20577"/>
          <ac:spMkLst>
            <pc:docMk/>
            <pc:sldMk cId="1866315584" sldId="1483"/>
            <ac:spMk id="3" creationId="{32AF81A2-54E4-4D8C-9D7E-2BF5CFF09A95}"/>
          </ac:spMkLst>
        </pc:spChg>
        <pc:spChg chg="mod ord">
          <ac:chgData name="Roth, Dan" userId="18da4c67-dd89-43a7-9856-8592f867a23c" providerId="ADAL" clId="{80112F98-C0F2-4C0F-A2BD-F77E9B016742}" dt="2020-09-05T23:46:27.253" v="1729" actId="700"/>
          <ac:spMkLst>
            <pc:docMk/>
            <pc:sldMk cId="1866315584" sldId="1483"/>
            <ac:spMk id="4" creationId="{870AC984-46C2-41B2-9A84-59C8E90F1FFE}"/>
          </ac:spMkLst>
        </pc:spChg>
        <pc:spChg chg="add mod">
          <ac:chgData name="Roth, Dan" userId="18da4c67-dd89-43a7-9856-8592f867a23c" providerId="ADAL" clId="{80112F98-C0F2-4C0F-A2BD-F77E9B016742}" dt="2020-09-06T01:27:41.515" v="4864" actId="553"/>
          <ac:spMkLst>
            <pc:docMk/>
            <pc:sldMk cId="1866315584" sldId="1483"/>
            <ac:spMk id="7" creationId="{1FDDC852-5F4F-4CC8-B7B0-627BEB7D4515}"/>
          </ac:spMkLst>
        </pc:spChg>
        <pc:spChg chg="add del mod">
          <ac:chgData name="Roth, Dan" userId="18da4c67-dd89-43a7-9856-8592f867a23c" providerId="ADAL" clId="{80112F98-C0F2-4C0F-A2BD-F77E9B016742}" dt="2020-09-06T01:27:00.255" v="4855" actId="478"/>
          <ac:spMkLst>
            <pc:docMk/>
            <pc:sldMk cId="1866315584" sldId="1483"/>
            <ac:spMk id="9" creationId="{C0F879D0-E820-4122-9CAF-07711EFE46AA}"/>
          </ac:spMkLst>
        </pc:spChg>
        <pc:spChg chg="add del mod">
          <ac:chgData name="Roth, Dan" userId="18da4c67-dd89-43a7-9856-8592f867a23c" providerId="ADAL" clId="{80112F98-C0F2-4C0F-A2BD-F77E9B016742}" dt="2020-09-06T01:27:00.255" v="4855" actId="478"/>
          <ac:spMkLst>
            <pc:docMk/>
            <pc:sldMk cId="1866315584" sldId="1483"/>
            <ac:spMk id="11" creationId="{9B140AD0-2AFC-4B1C-86E7-19CEC79AE094}"/>
          </ac:spMkLst>
        </pc:spChg>
        <pc:spChg chg="add del mod">
          <ac:chgData name="Roth, Dan" userId="18da4c67-dd89-43a7-9856-8592f867a23c" providerId="ADAL" clId="{80112F98-C0F2-4C0F-A2BD-F77E9B016742}" dt="2020-09-06T01:27:00.255" v="4855" actId="478"/>
          <ac:spMkLst>
            <pc:docMk/>
            <pc:sldMk cId="1866315584" sldId="1483"/>
            <ac:spMk id="13" creationId="{C03DFC6F-0FA6-4403-A26F-6269BAAB2DE0}"/>
          </ac:spMkLst>
        </pc:spChg>
        <pc:spChg chg="add del mod">
          <ac:chgData name="Roth, Dan" userId="18da4c67-dd89-43a7-9856-8592f867a23c" providerId="ADAL" clId="{80112F98-C0F2-4C0F-A2BD-F77E9B016742}" dt="2020-09-06T01:27:00.255" v="4855" actId="478"/>
          <ac:spMkLst>
            <pc:docMk/>
            <pc:sldMk cId="1866315584" sldId="1483"/>
            <ac:spMk id="15" creationId="{1104E189-9F72-4160-BDE9-D420794B2CED}"/>
          </ac:spMkLst>
        </pc:spChg>
        <pc:spChg chg="add mod">
          <ac:chgData name="Roth, Dan" userId="18da4c67-dd89-43a7-9856-8592f867a23c" providerId="ADAL" clId="{80112F98-C0F2-4C0F-A2BD-F77E9B016742}" dt="2020-09-06T01:27:41.515" v="4864" actId="553"/>
          <ac:spMkLst>
            <pc:docMk/>
            <pc:sldMk cId="1866315584" sldId="1483"/>
            <ac:spMk id="16" creationId="{B6B6AA83-CE62-41CF-9251-938B066B43C4}"/>
          </ac:spMkLst>
        </pc:spChg>
        <pc:spChg chg="add mod">
          <ac:chgData name="Roth, Dan" userId="18da4c67-dd89-43a7-9856-8592f867a23c" providerId="ADAL" clId="{80112F98-C0F2-4C0F-A2BD-F77E9B016742}" dt="2020-09-06T01:27:41.515" v="4864" actId="553"/>
          <ac:spMkLst>
            <pc:docMk/>
            <pc:sldMk cId="1866315584" sldId="1483"/>
            <ac:spMk id="17" creationId="{72D767B0-3D13-4317-95EA-A19AD957EED2}"/>
          </ac:spMkLst>
        </pc:spChg>
        <pc:spChg chg="add mod">
          <ac:chgData name="Roth, Dan" userId="18da4c67-dd89-43a7-9856-8592f867a23c" providerId="ADAL" clId="{80112F98-C0F2-4C0F-A2BD-F77E9B016742}" dt="2020-09-06T01:27:41.515" v="4864" actId="553"/>
          <ac:spMkLst>
            <pc:docMk/>
            <pc:sldMk cId="1866315584" sldId="1483"/>
            <ac:spMk id="18" creationId="{94016DFE-B8AC-4F2D-9CBF-5599E7C04CE5}"/>
          </ac:spMkLst>
        </pc:spChg>
        <pc:spChg chg="add mod">
          <ac:chgData name="Roth, Dan" userId="18da4c67-dd89-43a7-9856-8592f867a23c" providerId="ADAL" clId="{80112F98-C0F2-4C0F-A2BD-F77E9B016742}" dt="2020-09-06T01:27:41.515" v="4864" actId="553"/>
          <ac:spMkLst>
            <pc:docMk/>
            <pc:sldMk cId="1866315584" sldId="1483"/>
            <ac:spMk id="19" creationId="{E3D7E20A-2768-4E18-870F-C1A10976190D}"/>
          </ac:spMkLst>
        </pc:spChg>
        <pc:spChg chg="add mod">
          <ac:chgData name="Roth, Dan" userId="18da4c67-dd89-43a7-9856-8592f867a23c" providerId="ADAL" clId="{80112F98-C0F2-4C0F-A2BD-F77E9B016742}" dt="2020-09-06T01:29:20.319" v="5016" actId="14100"/>
          <ac:spMkLst>
            <pc:docMk/>
            <pc:sldMk cId="1866315584" sldId="1483"/>
            <ac:spMk id="20" creationId="{B70CA621-B5DC-4F3E-B2B2-E3E9BB6BB90E}"/>
          </ac:spMkLst>
        </pc:spChg>
        <pc:picChg chg="add mod">
          <ac:chgData name="Roth, Dan" userId="18da4c67-dd89-43a7-9856-8592f867a23c" providerId="ADAL" clId="{80112F98-C0F2-4C0F-A2BD-F77E9B016742}" dt="2020-09-05T23:51:10.742" v="2187" actId="1076"/>
          <ac:picMkLst>
            <pc:docMk/>
            <pc:sldMk cId="1866315584" sldId="1483"/>
            <ac:picMk id="6" creationId="{83825ED9-C580-4525-8D9D-120FD43B8F83}"/>
          </ac:picMkLst>
        </pc:picChg>
        <pc:picChg chg="add mod">
          <ac:chgData name="Roth, Dan" userId="18da4c67-dd89-43a7-9856-8592f867a23c" providerId="ADAL" clId="{80112F98-C0F2-4C0F-A2BD-F77E9B016742}" dt="2020-09-10T14:50:38.623" v="5346" actId="14100"/>
          <ac:picMkLst>
            <pc:docMk/>
            <pc:sldMk cId="1866315584" sldId="1483"/>
            <ac:picMk id="8" creationId="{77E689C5-6210-48BD-9518-C9AB68000C6D}"/>
          </ac:picMkLst>
        </pc:picChg>
        <pc:picChg chg="add del mod">
          <ac:chgData name="Roth, Dan" userId="18da4c67-dd89-43a7-9856-8592f867a23c" providerId="ADAL" clId="{80112F98-C0F2-4C0F-A2BD-F77E9B016742}" dt="2020-09-10T14:48:27.482" v="5266" actId="478"/>
          <ac:picMkLst>
            <pc:docMk/>
            <pc:sldMk cId="1866315584" sldId="1483"/>
            <ac:picMk id="10" creationId="{F16B40CE-B63B-4351-8BEA-F9F5024C9006}"/>
          </ac:picMkLst>
        </pc:picChg>
        <pc:picChg chg="add mod">
          <ac:chgData name="Roth, Dan" userId="18da4c67-dd89-43a7-9856-8592f867a23c" providerId="ADAL" clId="{80112F98-C0F2-4C0F-A2BD-F77E9B016742}" dt="2020-09-10T14:50:34.657" v="5345" actId="14100"/>
          <ac:picMkLst>
            <pc:docMk/>
            <pc:sldMk cId="1866315584" sldId="1483"/>
            <ac:picMk id="12" creationId="{19FCECA7-73A3-4F1C-97A6-67D9B18F2392}"/>
          </ac:picMkLst>
        </pc:picChg>
      </pc:sldChg>
      <pc:sldChg chg="add del">
        <pc:chgData name="Roth, Dan" userId="18da4c67-dd89-43a7-9856-8592f867a23c" providerId="ADAL" clId="{80112F98-C0F2-4C0F-A2BD-F77E9B016742}" dt="2020-09-05T23:24:57.976" v="1187"/>
        <pc:sldMkLst>
          <pc:docMk/>
          <pc:sldMk cId="0" sldId="1484"/>
        </pc:sldMkLst>
      </pc:sldChg>
      <pc:sldChg chg="delSp add del">
        <pc:chgData name="Roth, Dan" userId="18da4c67-dd89-43a7-9856-8592f867a23c" providerId="ADAL" clId="{80112F98-C0F2-4C0F-A2BD-F77E9B016742}" dt="2020-09-06T00:46:45.370" v="4112" actId="47"/>
        <pc:sldMkLst>
          <pc:docMk/>
          <pc:sldMk cId="2746295045" sldId="1484"/>
        </pc:sldMkLst>
        <pc:spChg chg="del">
          <ac:chgData name="Roth, Dan" userId="18da4c67-dd89-43a7-9856-8592f867a23c" providerId="ADAL" clId="{80112F98-C0F2-4C0F-A2BD-F77E9B016742}" dt="2020-09-06T00:43:10.306" v="3843" actId="478"/>
          <ac:spMkLst>
            <pc:docMk/>
            <pc:sldMk cId="2746295045" sldId="1484"/>
            <ac:spMk id="4" creationId="{883CB9C7-5A41-4421-8C73-388E77465355}"/>
          </ac:spMkLst>
        </pc:spChg>
        <pc:spChg chg="del">
          <ac:chgData name="Roth, Dan" userId="18da4c67-dd89-43a7-9856-8592f867a23c" providerId="ADAL" clId="{80112F98-C0F2-4C0F-A2BD-F77E9B016742}" dt="2020-09-06T00:43:17.161" v="3844" actId="478"/>
          <ac:spMkLst>
            <pc:docMk/>
            <pc:sldMk cId="2746295045" sldId="1484"/>
            <ac:spMk id="84" creationId="{EA77202D-76CC-0A41-900F-7DD817828986}"/>
          </ac:spMkLst>
        </pc:spChg>
      </pc:sldChg>
      <pc:sldChg chg="addSp modSp new mod">
        <pc:chgData name="Roth, Dan" userId="18da4c67-dd89-43a7-9856-8592f867a23c" providerId="ADAL" clId="{80112F98-C0F2-4C0F-A2BD-F77E9B016742}" dt="2020-09-06T01:38:18" v="5128" actId="20577"/>
        <pc:sldMkLst>
          <pc:docMk/>
          <pc:sldMk cId="2625373651" sldId="1485"/>
        </pc:sldMkLst>
        <pc:spChg chg="mod">
          <ac:chgData name="Roth, Dan" userId="18da4c67-dd89-43a7-9856-8592f867a23c" providerId="ADAL" clId="{80112F98-C0F2-4C0F-A2BD-F77E9B016742}" dt="2020-09-06T01:38:18" v="5128" actId="20577"/>
          <ac:spMkLst>
            <pc:docMk/>
            <pc:sldMk cId="2625373651" sldId="1485"/>
            <ac:spMk id="2" creationId="{39ECB04A-8A31-4F0D-8D6B-0C77D7A290B1}"/>
          </ac:spMkLst>
        </pc:spChg>
        <pc:spChg chg="mod">
          <ac:chgData name="Roth, Dan" userId="18da4c67-dd89-43a7-9856-8592f867a23c" providerId="ADAL" clId="{80112F98-C0F2-4C0F-A2BD-F77E9B016742}" dt="2020-09-06T00:49:50.961" v="4358" actId="404"/>
          <ac:spMkLst>
            <pc:docMk/>
            <pc:sldMk cId="2625373651" sldId="1485"/>
            <ac:spMk id="3" creationId="{ACDB1D5D-7BE1-4E94-AB3C-AAA1F4DBAE79}"/>
          </ac:spMkLst>
        </pc:spChg>
        <pc:spChg chg="add mod">
          <ac:chgData name="Roth, Dan" userId="18da4c67-dd89-43a7-9856-8592f867a23c" providerId="ADAL" clId="{80112F98-C0F2-4C0F-A2BD-F77E9B016742}" dt="2020-09-06T00:49:54.037" v="4359" actId="404"/>
          <ac:spMkLst>
            <pc:docMk/>
            <pc:sldMk cId="2625373651" sldId="1485"/>
            <ac:spMk id="7" creationId="{93FC5D94-314E-47D1-BED4-3D8C2C94A87D}"/>
          </ac:spMkLst>
        </pc:spChg>
        <pc:picChg chg="add mod">
          <ac:chgData name="Roth, Dan" userId="18da4c67-dd89-43a7-9856-8592f867a23c" providerId="ADAL" clId="{80112F98-C0F2-4C0F-A2BD-F77E9B016742}" dt="2020-09-06T00:45:58.257" v="4069" actId="1036"/>
          <ac:picMkLst>
            <pc:docMk/>
            <pc:sldMk cId="2625373651" sldId="1485"/>
            <ac:picMk id="6" creationId="{94D99663-1488-4551-9C58-0417655C7750}"/>
          </ac:picMkLst>
        </pc:picChg>
      </pc:sldChg>
      <pc:sldChg chg="add del">
        <pc:chgData name="Roth, Dan" userId="18da4c67-dd89-43a7-9856-8592f867a23c" providerId="ADAL" clId="{80112F98-C0F2-4C0F-A2BD-F77E9B016742}" dt="2020-09-05T23:24:57.976" v="1187"/>
        <pc:sldMkLst>
          <pc:docMk/>
          <pc:sldMk cId="3284046655" sldId="1486"/>
        </pc:sldMkLst>
      </pc:sldChg>
      <pc:sldChg chg="addSp modSp new mod modAnim">
        <pc:chgData name="Roth, Dan" userId="18da4c67-dd89-43a7-9856-8592f867a23c" providerId="ADAL" clId="{80112F98-C0F2-4C0F-A2BD-F77E9B016742}" dt="2020-09-10T14:56:45.761" v="5400" actId="14100"/>
        <pc:sldMkLst>
          <pc:docMk/>
          <pc:sldMk cId="3284046655" sldId="1486"/>
        </pc:sldMkLst>
        <pc:spChg chg="mod">
          <ac:chgData name="Roth, Dan" userId="18da4c67-dd89-43a7-9856-8592f867a23c" providerId="ADAL" clId="{80112F98-C0F2-4C0F-A2BD-F77E9B016742}" dt="2020-09-10T14:53:27.881" v="5372" actId="20577"/>
          <ac:spMkLst>
            <pc:docMk/>
            <pc:sldMk cId="3284046655" sldId="1486"/>
            <ac:spMk id="2" creationId="{2983C931-AC0B-49AF-8175-E5A22B3FD21D}"/>
          </ac:spMkLst>
        </pc:spChg>
        <pc:spChg chg="mod">
          <ac:chgData name="Roth, Dan" userId="18da4c67-dd89-43a7-9856-8592f867a23c" providerId="ADAL" clId="{80112F98-C0F2-4C0F-A2BD-F77E9B016742}" dt="2020-09-10T14:55:12.570" v="5392" actId="20577"/>
          <ac:spMkLst>
            <pc:docMk/>
            <pc:sldMk cId="3284046655" sldId="1486"/>
            <ac:spMk id="3" creationId="{73DFC7F9-87A0-4703-B56C-950EDE10CF06}"/>
          </ac:spMkLst>
        </pc:spChg>
        <pc:spChg chg="add mod">
          <ac:chgData name="Roth, Dan" userId="18da4c67-dd89-43a7-9856-8592f867a23c" providerId="ADAL" clId="{80112F98-C0F2-4C0F-A2BD-F77E9B016742}" dt="2020-09-10T14:56:45.761" v="5400" actId="14100"/>
          <ac:spMkLst>
            <pc:docMk/>
            <pc:sldMk cId="3284046655" sldId="1486"/>
            <ac:spMk id="5" creationId="{BFA05FF5-C329-4665-8E11-A65F315B07C9}"/>
          </ac:spMkLst>
        </pc:spChg>
      </pc:sldChg>
      <pc:sldChg chg="add del">
        <pc:chgData name="Roth, Dan" userId="18da4c67-dd89-43a7-9856-8592f867a23c" providerId="ADAL" clId="{80112F98-C0F2-4C0F-A2BD-F77E9B016742}" dt="2020-09-05T23:24:57.976" v="1187"/>
        <pc:sldMkLst>
          <pc:docMk/>
          <pc:sldMk cId="0" sldId="1487"/>
        </pc:sldMkLst>
      </pc:sldChg>
      <pc:sldChg chg="modSp add del modTransition modNotes">
        <pc:chgData name="Roth, Dan" userId="18da4c67-dd89-43a7-9856-8592f867a23c" providerId="ADAL" clId="{80112F98-C0F2-4C0F-A2BD-F77E9B016742}" dt="2020-09-05T23:24:57.976" v="1187"/>
        <pc:sldMkLst>
          <pc:docMk/>
          <pc:sldMk cId="0" sldId="1488"/>
        </pc:sldMkLst>
        <pc:spChg chg="mod">
          <ac:chgData name="Roth, Dan" userId="18da4c67-dd89-43a7-9856-8592f867a23c" providerId="ADAL" clId="{80112F98-C0F2-4C0F-A2BD-F77E9B016742}" dt="2020-09-05T23:24:55.791" v="1186"/>
          <ac:spMkLst>
            <pc:docMk/>
            <pc:sldMk cId="0" sldId="1488"/>
            <ac:spMk id="138" creationId="{00000000-0000-0000-0000-000000000000}"/>
          </ac:spMkLst>
        </pc:spChg>
      </pc:sldChg>
      <pc:sldChg chg="modSp add del modTransition modNotes">
        <pc:chgData name="Roth, Dan" userId="18da4c67-dd89-43a7-9856-8592f867a23c" providerId="ADAL" clId="{80112F98-C0F2-4C0F-A2BD-F77E9B016742}" dt="2020-09-05T23:24:57.976" v="1187"/>
        <pc:sldMkLst>
          <pc:docMk/>
          <pc:sldMk cId="0" sldId="1489"/>
        </pc:sldMkLst>
        <pc:spChg chg="mod">
          <ac:chgData name="Roth, Dan" userId="18da4c67-dd89-43a7-9856-8592f867a23c" providerId="ADAL" clId="{80112F98-C0F2-4C0F-A2BD-F77E9B016742}" dt="2020-09-05T23:24:55.791" v="1186"/>
          <ac:spMkLst>
            <pc:docMk/>
            <pc:sldMk cId="0" sldId="1489"/>
            <ac:spMk id="159" creationId="{00000000-0000-0000-0000-000000000000}"/>
          </ac:spMkLst>
        </pc:spChg>
      </pc:sldChg>
      <pc:sldChg chg="modSp add del modTransition modNotes">
        <pc:chgData name="Roth, Dan" userId="18da4c67-dd89-43a7-9856-8592f867a23c" providerId="ADAL" clId="{80112F98-C0F2-4C0F-A2BD-F77E9B016742}" dt="2020-09-05T23:24:57.976" v="1187"/>
        <pc:sldMkLst>
          <pc:docMk/>
          <pc:sldMk cId="0" sldId="1490"/>
        </pc:sldMkLst>
        <pc:spChg chg="mod">
          <ac:chgData name="Roth, Dan" userId="18da4c67-dd89-43a7-9856-8592f867a23c" providerId="ADAL" clId="{80112F98-C0F2-4C0F-A2BD-F77E9B016742}" dt="2020-09-05T23:24:55.791" v="1186"/>
          <ac:spMkLst>
            <pc:docMk/>
            <pc:sldMk cId="0" sldId="1490"/>
            <ac:spMk id="173" creationId="{00000000-0000-0000-0000-000000000000}"/>
          </ac:spMkLst>
        </pc:spChg>
      </pc:sldChg>
    </pc:docChg>
  </pc:docChgLst>
  <pc:docChgLst>
    <pc:chgData name="Dan Roth" userId="18da4c67-dd89-43a7-9856-8592f867a23c" providerId="ADAL" clId="{486CB436-DF21-48B4-95BF-7280449F341F}"/>
    <pc:docChg chg="undo custSel addSld delSld modSld sldOrd modSection">
      <pc:chgData name="Dan Roth" userId="18da4c67-dd89-43a7-9856-8592f867a23c" providerId="ADAL" clId="{486CB436-DF21-48B4-95BF-7280449F341F}" dt="2019-04-29T08:35:54.436" v="6612" actId="5793"/>
      <pc:docMkLst>
        <pc:docMk/>
      </pc:docMkLst>
      <pc:sldChg chg="modSp">
        <pc:chgData name="Dan Roth" userId="18da4c67-dd89-43a7-9856-8592f867a23c" providerId="ADAL" clId="{486CB436-DF21-48B4-95BF-7280449F341F}" dt="2019-04-28T19:00:57.638" v="2634" actId="6549"/>
        <pc:sldMkLst>
          <pc:docMk/>
          <pc:sldMk cId="144345531" sldId="385"/>
        </pc:sldMkLst>
        <pc:spChg chg="mod">
          <ac:chgData name="Dan Roth" userId="18da4c67-dd89-43a7-9856-8592f867a23c" providerId="ADAL" clId="{486CB436-DF21-48B4-95BF-7280449F341F}" dt="2019-04-28T19:00:57.638" v="2634" actId="6549"/>
          <ac:spMkLst>
            <pc:docMk/>
            <pc:sldMk cId="144345531" sldId="385"/>
            <ac:spMk id="50180" creationId="{00000000-0000-0000-0000-000000000000}"/>
          </ac:spMkLst>
        </pc:spChg>
        <pc:spChg chg="mod">
          <ac:chgData name="Dan Roth" userId="18da4c67-dd89-43a7-9856-8592f867a23c" providerId="ADAL" clId="{486CB436-DF21-48B4-95BF-7280449F341F}" dt="2019-04-28T00:53:19.735" v="68" actId="20577"/>
          <ac:spMkLst>
            <pc:docMk/>
            <pc:sldMk cId="144345531" sldId="385"/>
            <ac:spMk id="50181" creationId="{00000000-0000-0000-0000-000000000000}"/>
          </ac:spMkLst>
        </pc:spChg>
      </pc:sldChg>
      <pc:sldChg chg="addSp delSp modSp add delAnim modAnim">
        <pc:chgData name="Dan Roth" userId="18da4c67-dd89-43a7-9856-8592f867a23c" providerId="ADAL" clId="{486CB436-DF21-48B4-95BF-7280449F341F}" dt="2019-04-29T06:09:29.322" v="6501" actId="1037"/>
        <pc:sldMkLst>
          <pc:docMk/>
          <pc:sldMk cId="479225521" sldId="457"/>
        </pc:sldMkLst>
        <pc:spChg chg="del">
          <ac:chgData name="Dan Roth" userId="18da4c67-dd89-43a7-9856-8592f867a23c" providerId="ADAL" clId="{486CB436-DF21-48B4-95BF-7280449F341F}" dt="2019-04-29T05:55:09.274" v="5918" actId="478"/>
          <ac:spMkLst>
            <pc:docMk/>
            <pc:sldMk cId="479225521" sldId="457"/>
            <ac:spMk id="2" creationId="{00000000-0000-0000-0000-000000000000}"/>
          </ac:spMkLst>
        </pc:spChg>
        <pc:spChg chg="del">
          <ac:chgData name="Dan Roth" userId="18da4c67-dd89-43a7-9856-8592f867a23c" providerId="ADAL" clId="{486CB436-DF21-48B4-95BF-7280449F341F}" dt="2019-04-29T05:54:49.054" v="5916" actId="478"/>
          <ac:spMkLst>
            <pc:docMk/>
            <pc:sldMk cId="479225521" sldId="457"/>
            <ac:spMk id="6" creationId="{00000000-0000-0000-0000-000000000000}"/>
          </ac:spMkLst>
        </pc:spChg>
        <pc:spChg chg="mod">
          <ac:chgData name="Dan Roth" userId="18da4c67-dd89-43a7-9856-8592f867a23c" providerId="ADAL" clId="{486CB436-DF21-48B4-95BF-7280449F341F}" dt="2019-04-29T06:08:55.680" v="6405" actId="208"/>
          <ac:spMkLst>
            <pc:docMk/>
            <pc:sldMk cId="479225521" sldId="457"/>
            <ac:spMk id="10" creationId="{00000000-0000-0000-0000-000000000000}"/>
          </ac:spMkLst>
        </pc:spChg>
        <pc:spChg chg="del">
          <ac:chgData name="Dan Roth" userId="18da4c67-dd89-43a7-9856-8592f867a23c" providerId="ADAL" clId="{486CB436-DF21-48B4-95BF-7280449F341F}" dt="2019-04-29T05:56:20.556" v="5920" actId="478"/>
          <ac:spMkLst>
            <pc:docMk/>
            <pc:sldMk cId="479225521" sldId="457"/>
            <ac:spMk id="24" creationId="{00000000-0000-0000-0000-000000000000}"/>
          </ac:spMkLst>
        </pc:spChg>
        <pc:spChg chg="mod">
          <ac:chgData name="Dan Roth" userId="18da4c67-dd89-43a7-9856-8592f867a23c" providerId="ADAL" clId="{486CB436-DF21-48B4-95BF-7280449F341F}" dt="2019-04-29T06:09:08.350" v="6443" actId="1037"/>
          <ac:spMkLst>
            <pc:docMk/>
            <pc:sldMk cId="479225521" sldId="457"/>
            <ac:spMk id="26" creationId="{00000000-0000-0000-0000-000000000000}"/>
          </ac:spMkLst>
        </pc:spChg>
        <pc:spChg chg="del">
          <ac:chgData name="Dan Roth" userId="18da4c67-dd89-43a7-9856-8592f867a23c" providerId="ADAL" clId="{486CB436-DF21-48B4-95BF-7280449F341F}" dt="2019-04-29T04:16:15.874" v="4045" actId="478"/>
          <ac:spMkLst>
            <pc:docMk/>
            <pc:sldMk cId="479225521" sldId="457"/>
            <ac:spMk id="27" creationId="{00000000-0000-0000-0000-000000000000}"/>
          </ac:spMkLst>
        </pc:spChg>
        <pc:spChg chg="add mod">
          <ac:chgData name="Dan Roth" userId="18da4c67-dd89-43a7-9856-8592f867a23c" providerId="ADAL" clId="{486CB436-DF21-48B4-95BF-7280449F341F}" dt="2019-04-29T06:08:51.566" v="6404" actId="208"/>
          <ac:spMkLst>
            <pc:docMk/>
            <pc:sldMk cId="479225521" sldId="457"/>
            <ac:spMk id="28" creationId="{77EB7A18-EDF6-436F-A574-265A001E0DD5}"/>
          </ac:spMkLst>
        </pc:spChg>
        <pc:spChg chg="mod">
          <ac:chgData name="Dan Roth" userId="18da4c67-dd89-43a7-9856-8592f867a23c" providerId="ADAL" clId="{486CB436-DF21-48B4-95BF-7280449F341F}" dt="2019-04-29T05:51:20.057" v="5725" actId="1076"/>
          <ac:spMkLst>
            <pc:docMk/>
            <pc:sldMk cId="479225521" sldId="457"/>
            <ac:spMk id="31" creationId="{00000000-0000-0000-0000-000000000000}"/>
          </ac:spMkLst>
        </pc:spChg>
        <pc:spChg chg="del">
          <ac:chgData name="Dan Roth" userId="18da4c67-dd89-43a7-9856-8592f867a23c" providerId="ADAL" clId="{486CB436-DF21-48B4-95BF-7280449F341F}" dt="2019-04-29T06:08:13.881" v="6403" actId="478"/>
          <ac:spMkLst>
            <pc:docMk/>
            <pc:sldMk cId="479225521" sldId="457"/>
            <ac:spMk id="32" creationId="{00000000-0000-0000-0000-000000000000}"/>
          </ac:spMkLst>
        </pc:spChg>
        <pc:spChg chg="mod">
          <ac:chgData name="Dan Roth" userId="18da4c67-dd89-43a7-9856-8592f867a23c" providerId="ADAL" clId="{486CB436-DF21-48B4-95BF-7280449F341F}" dt="2019-04-29T04:16:54.576" v="4062" actId="20577"/>
          <ac:spMkLst>
            <pc:docMk/>
            <pc:sldMk cId="479225521" sldId="457"/>
            <ac:spMk id="61454" creationId="{00000000-0000-0000-0000-000000000000}"/>
          </ac:spMkLst>
        </pc:spChg>
        <pc:spChg chg="mod">
          <ac:chgData name="Dan Roth" userId="18da4c67-dd89-43a7-9856-8592f867a23c" providerId="ADAL" clId="{486CB436-DF21-48B4-95BF-7280449F341F}" dt="2019-04-29T06:09:23.322" v="6478" actId="1037"/>
          <ac:spMkLst>
            <pc:docMk/>
            <pc:sldMk cId="479225521" sldId="457"/>
            <ac:spMk id="61456" creationId="{00000000-0000-0000-0000-000000000000}"/>
          </ac:spMkLst>
        </pc:spChg>
        <pc:spChg chg="mod">
          <ac:chgData name="Dan Roth" userId="18da4c67-dd89-43a7-9856-8592f867a23c" providerId="ADAL" clId="{486CB436-DF21-48B4-95BF-7280449F341F}" dt="2019-04-29T06:09:29.322" v="6501" actId="1037"/>
          <ac:spMkLst>
            <pc:docMk/>
            <pc:sldMk cId="479225521" sldId="457"/>
            <ac:spMk id="61457" creationId="{00000000-0000-0000-0000-000000000000}"/>
          </ac:spMkLst>
        </pc:spChg>
        <pc:spChg chg="mod">
          <ac:chgData name="Dan Roth" userId="18da4c67-dd89-43a7-9856-8592f867a23c" providerId="ADAL" clId="{486CB436-DF21-48B4-95BF-7280449F341F}" dt="2019-04-29T05:58:43.470" v="5936" actId="1038"/>
          <ac:spMkLst>
            <pc:docMk/>
            <pc:sldMk cId="479225521" sldId="457"/>
            <ac:spMk id="61460" creationId="{00000000-0000-0000-0000-000000000000}"/>
          </ac:spMkLst>
        </pc:spChg>
        <pc:spChg chg="mod">
          <ac:chgData name="Dan Roth" userId="18da4c67-dd89-43a7-9856-8592f867a23c" providerId="ADAL" clId="{486CB436-DF21-48B4-95BF-7280449F341F}" dt="2019-04-29T05:52:36.702" v="5807" actId="14100"/>
          <ac:spMkLst>
            <pc:docMk/>
            <pc:sldMk cId="479225521" sldId="457"/>
            <ac:spMk id="61461" creationId="{00000000-0000-0000-0000-000000000000}"/>
          </ac:spMkLst>
        </pc:spChg>
        <pc:grpChg chg="mod">
          <ac:chgData name="Dan Roth" userId="18da4c67-dd89-43a7-9856-8592f867a23c" providerId="ADAL" clId="{486CB436-DF21-48B4-95BF-7280449F341F}" dt="2019-04-29T05:56:15.794" v="5919" actId="1076"/>
          <ac:grpSpMkLst>
            <pc:docMk/>
            <pc:sldMk cId="479225521" sldId="457"/>
            <ac:grpSpMk id="754717" creationId="{00000000-0000-0000-0000-000000000000}"/>
          </ac:grpSpMkLst>
        </pc:grpChg>
      </pc:sldChg>
      <pc:sldChg chg="del">
        <pc:chgData name="Dan Roth" userId="18da4c67-dd89-43a7-9856-8592f867a23c" providerId="ADAL" clId="{486CB436-DF21-48B4-95BF-7280449F341F}" dt="2019-04-29T04:12:47.481" v="4032" actId="2696"/>
        <pc:sldMkLst>
          <pc:docMk/>
          <pc:sldMk cId="1270008939" sldId="744"/>
        </pc:sldMkLst>
      </pc:sldChg>
      <pc:sldChg chg="modSp">
        <pc:chgData name="Dan Roth" userId="18da4c67-dd89-43a7-9856-8592f867a23c" providerId="ADAL" clId="{486CB436-DF21-48B4-95BF-7280449F341F}" dt="2019-04-29T04:01:50.922" v="3901" actId="20577"/>
        <pc:sldMkLst>
          <pc:docMk/>
          <pc:sldMk cId="1839672589" sldId="745"/>
        </pc:sldMkLst>
        <pc:spChg chg="mod">
          <ac:chgData name="Dan Roth" userId="18da4c67-dd89-43a7-9856-8592f867a23c" providerId="ADAL" clId="{486CB436-DF21-48B4-95BF-7280449F341F}" dt="2019-04-29T04:01:50.922" v="3901" actId="20577"/>
          <ac:spMkLst>
            <pc:docMk/>
            <pc:sldMk cId="1839672589" sldId="745"/>
            <ac:spMk id="2" creationId="{A30C8CE9-F03F-4413-B657-D4360DF6B0C3}"/>
          </ac:spMkLst>
        </pc:spChg>
      </pc:sldChg>
      <pc:sldChg chg="del">
        <pc:chgData name="Dan Roth" userId="18da4c67-dd89-43a7-9856-8592f867a23c" providerId="ADAL" clId="{486CB436-DF21-48B4-95BF-7280449F341F}" dt="2019-04-29T04:12:47.567" v="4037" actId="2696"/>
        <pc:sldMkLst>
          <pc:docMk/>
          <pc:sldMk cId="4225337750" sldId="748"/>
        </pc:sldMkLst>
      </pc:sldChg>
      <pc:sldChg chg="del">
        <pc:chgData name="Dan Roth" userId="18da4c67-dd89-43a7-9856-8592f867a23c" providerId="ADAL" clId="{486CB436-DF21-48B4-95BF-7280449F341F}" dt="2019-04-29T04:12:47.497" v="4033" actId="2696"/>
        <pc:sldMkLst>
          <pc:docMk/>
          <pc:sldMk cId="194105111" sldId="749"/>
        </pc:sldMkLst>
      </pc:sldChg>
      <pc:sldChg chg="del">
        <pc:chgData name="Dan Roth" userId="18da4c67-dd89-43a7-9856-8592f867a23c" providerId="ADAL" clId="{486CB436-DF21-48B4-95BF-7280449F341F}" dt="2019-04-29T04:12:47.660" v="4042" actId="2696"/>
        <pc:sldMkLst>
          <pc:docMk/>
          <pc:sldMk cId="3117407051" sldId="750"/>
        </pc:sldMkLst>
      </pc:sldChg>
      <pc:sldChg chg="del">
        <pc:chgData name="Dan Roth" userId="18da4c67-dd89-43a7-9856-8592f867a23c" providerId="ADAL" clId="{486CB436-DF21-48B4-95BF-7280449F341F}" dt="2019-04-29T04:12:47.598" v="4039" actId="2696"/>
        <pc:sldMkLst>
          <pc:docMk/>
          <pc:sldMk cId="1458114510" sldId="751"/>
        </pc:sldMkLst>
      </pc:sldChg>
      <pc:sldChg chg="del">
        <pc:chgData name="Dan Roth" userId="18da4c67-dd89-43a7-9856-8592f867a23c" providerId="ADAL" clId="{486CB436-DF21-48B4-95BF-7280449F341F}" dt="2019-04-29T04:12:47.629" v="4041" actId="2696"/>
        <pc:sldMkLst>
          <pc:docMk/>
          <pc:sldMk cId="775867804" sldId="752"/>
        </pc:sldMkLst>
      </pc:sldChg>
      <pc:sldChg chg="del">
        <pc:chgData name="Dan Roth" userId="18da4c67-dd89-43a7-9856-8592f867a23c" providerId="ADAL" clId="{486CB436-DF21-48B4-95BF-7280449F341F}" dt="2019-04-29T04:12:47.613" v="4040" actId="2696"/>
        <pc:sldMkLst>
          <pc:docMk/>
          <pc:sldMk cId="2485246818" sldId="753"/>
        </pc:sldMkLst>
      </pc:sldChg>
      <pc:sldChg chg="del">
        <pc:chgData name="Dan Roth" userId="18da4c67-dd89-43a7-9856-8592f867a23c" providerId="ADAL" clId="{486CB436-DF21-48B4-95BF-7280449F341F}" dt="2019-04-29T04:12:47.535" v="4035" actId="2696"/>
        <pc:sldMkLst>
          <pc:docMk/>
          <pc:sldMk cId="1873647375" sldId="754"/>
        </pc:sldMkLst>
      </pc:sldChg>
      <pc:sldChg chg="del">
        <pc:chgData name="Dan Roth" userId="18da4c67-dd89-43a7-9856-8592f867a23c" providerId="ADAL" clId="{486CB436-DF21-48B4-95BF-7280449F341F}" dt="2019-04-29T04:12:47.582" v="4038" actId="2696"/>
        <pc:sldMkLst>
          <pc:docMk/>
          <pc:sldMk cId="1530354772" sldId="755"/>
        </pc:sldMkLst>
      </pc:sldChg>
      <pc:sldChg chg="del">
        <pc:chgData name="Dan Roth" userId="18da4c67-dd89-43a7-9856-8592f867a23c" providerId="ADAL" clId="{486CB436-DF21-48B4-95BF-7280449F341F}" dt="2019-04-29T04:12:47.660" v="4043" actId="2696"/>
        <pc:sldMkLst>
          <pc:docMk/>
          <pc:sldMk cId="3122693625" sldId="756"/>
        </pc:sldMkLst>
      </pc:sldChg>
      <pc:sldChg chg="del">
        <pc:chgData name="Dan Roth" userId="18da4c67-dd89-43a7-9856-8592f867a23c" providerId="ADAL" clId="{486CB436-DF21-48B4-95BF-7280449F341F}" dt="2019-04-29T04:12:47.551" v="4036" actId="2696"/>
        <pc:sldMkLst>
          <pc:docMk/>
          <pc:sldMk cId="1088532918" sldId="757"/>
        </pc:sldMkLst>
      </pc:sldChg>
      <pc:sldChg chg="del">
        <pc:chgData name="Dan Roth" userId="18da4c67-dd89-43a7-9856-8592f867a23c" providerId="ADAL" clId="{486CB436-DF21-48B4-95BF-7280449F341F}" dt="2019-04-29T04:12:47.520" v="4034" actId="2696"/>
        <pc:sldMkLst>
          <pc:docMk/>
          <pc:sldMk cId="4031961648" sldId="760"/>
        </pc:sldMkLst>
      </pc:sldChg>
      <pc:sldChg chg="modSp add modAnim">
        <pc:chgData name="Dan Roth" userId="18da4c67-dd89-43a7-9856-8592f867a23c" providerId="ADAL" clId="{486CB436-DF21-48B4-95BF-7280449F341F}" dt="2019-04-29T04:32:44.618" v="4315"/>
        <pc:sldMkLst>
          <pc:docMk/>
          <pc:sldMk cId="1350339928" sldId="761"/>
        </pc:sldMkLst>
        <pc:spChg chg="mod">
          <ac:chgData name="Dan Roth" userId="18da4c67-dd89-43a7-9856-8592f867a23c" providerId="ADAL" clId="{486CB436-DF21-48B4-95BF-7280449F341F}" dt="2019-04-28T01:00:55.899" v="79" actId="20577"/>
          <ac:spMkLst>
            <pc:docMk/>
            <pc:sldMk cId="1350339928" sldId="761"/>
            <ac:spMk id="2" creationId="{36DEA778-2C13-4C9E-AC0A-514E6EF17360}"/>
          </ac:spMkLst>
        </pc:spChg>
        <pc:spChg chg="mod">
          <ac:chgData name="Dan Roth" userId="18da4c67-dd89-43a7-9856-8592f867a23c" providerId="ADAL" clId="{486CB436-DF21-48B4-95BF-7280449F341F}" dt="2019-04-29T04:11:49.429" v="4030" actId="6549"/>
          <ac:spMkLst>
            <pc:docMk/>
            <pc:sldMk cId="1350339928" sldId="761"/>
            <ac:spMk id="3" creationId="{777FBAB5-4136-45ED-B2E1-7CAF2B5330AE}"/>
          </ac:spMkLst>
        </pc:spChg>
      </pc:sldChg>
      <pc:sldChg chg="modSp add del ord">
        <pc:chgData name="Dan Roth" userId="18da4c67-dd89-43a7-9856-8592f867a23c" providerId="ADAL" clId="{486CB436-DF21-48B4-95BF-7280449F341F}" dt="2019-04-29T04:32:50.980" v="4316" actId="2696"/>
        <pc:sldMkLst>
          <pc:docMk/>
          <pc:sldMk cId="1808739856" sldId="762"/>
        </pc:sldMkLst>
        <pc:spChg chg="mod">
          <ac:chgData name="Dan Roth" userId="18da4c67-dd89-43a7-9856-8592f867a23c" providerId="ADAL" clId="{486CB436-DF21-48B4-95BF-7280449F341F}" dt="2019-04-29T04:08:26.686" v="3954" actId="20577"/>
          <ac:spMkLst>
            <pc:docMk/>
            <pc:sldMk cId="1808739856" sldId="762"/>
            <ac:spMk id="3" creationId="{777FBAB5-4136-45ED-B2E1-7CAF2B5330AE}"/>
          </ac:spMkLst>
        </pc:spChg>
      </pc:sldChg>
      <pc:sldChg chg="modSp add del ord modAnim">
        <pc:chgData name="Dan Roth" userId="18da4c67-dd89-43a7-9856-8592f867a23c" providerId="ADAL" clId="{486CB436-DF21-48B4-95BF-7280449F341F}" dt="2019-04-29T07:46:18.435" v="6581" actId="2696"/>
        <pc:sldMkLst>
          <pc:docMk/>
          <pc:sldMk cId="2303730119" sldId="763"/>
        </pc:sldMkLst>
        <pc:spChg chg="mod">
          <ac:chgData name="Dan Roth" userId="18da4c67-dd89-43a7-9856-8592f867a23c" providerId="ADAL" clId="{486CB436-DF21-48B4-95BF-7280449F341F}" dt="2019-04-29T04:20:35.984" v="4070" actId="20577"/>
          <ac:spMkLst>
            <pc:docMk/>
            <pc:sldMk cId="2303730119" sldId="763"/>
            <ac:spMk id="2" creationId="{428C9577-E57F-4DE9-B34F-8113095262ED}"/>
          </ac:spMkLst>
        </pc:spChg>
        <pc:spChg chg="mod">
          <ac:chgData name="Dan Roth" userId="18da4c67-dd89-43a7-9856-8592f867a23c" providerId="ADAL" clId="{486CB436-DF21-48B4-95BF-7280449F341F}" dt="2019-04-29T07:22:03.152" v="6577" actId="20577"/>
          <ac:spMkLst>
            <pc:docMk/>
            <pc:sldMk cId="2303730119" sldId="763"/>
            <ac:spMk id="3" creationId="{EDB222B4-B6FB-4208-AA21-E3422014F21C}"/>
          </ac:spMkLst>
        </pc:spChg>
      </pc:sldChg>
      <pc:sldChg chg="addSp modSp add modAnim">
        <pc:chgData name="Dan Roth" userId="18da4c67-dd89-43a7-9856-8592f867a23c" providerId="ADAL" clId="{486CB436-DF21-48B4-95BF-7280449F341F}" dt="2019-04-29T04:37:06.303" v="4441"/>
        <pc:sldMkLst>
          <pc:docMk/>
          <pc:sldMk cId="4176264548" sldId="764"/>
        </pc:sldMkLst>
        <pc:spChg chg="mod">
          <ac:chgData name="Dan Roth" userId="18da4c67-dd89-43a7-9856-8592f867a23c" providerId="ADAL" clId="{486CB436-DF21-48B4-95BF-7280449F341F}" dt="2019-04-29T03:47:27.313" v="3613" actId="207"/>
          <ac:spMkLst>
            <pc:docMk/>
            <pc:sldMk cId="4176264548" sldId="764"/>
            <ac:spMk id="2" creationId="{428C9577-E57F-4DE9-B34F-8113095262ED}"/>
          </ac:spMkLst>
        </pc:spChg>
        <pc:spChg chg="mod">
          <ac:chgData name="Dan Roth" userId="18da4c67-dd89-43a7-9856-8592f867a23c" providerId="ADAL" clId="{486CB436-DF21-48B4-95BF-7280449F341F}" dt="2019-04-29T03:56:46.665" v="3875" actId="6549"/>
          <ac:spMkLst>
            <pc:docMk/>
            <pc:sldMk cId="4176264548" sldId="764"/>
            <ac:spMk id="3" creationId="{EDB222B4-B6FB-4208-AA21-E3422014F21C}"/>
          </ac:spMkLst>
        </pc:spChg>
        <pc:picChg chg="add mod">
          <ac:chgData name="Dan Roth" userId="18da4c67-dd89-43a7-9856-8592f867a23c" providerId="ADAL" clId="{486CB436-DF21-48B4-95BF-7280449F341F}" dt="2019-04-29T03:48:46.748" v="3622" actId="1076"/>
          <ac:picMkLst>
            <pc:docMk/>
            <pc:sldMk cId="4176264548" sldId="764"/>
            <ac:picMk id="1026" creationId="{88D3E79A-1748-4A54-98E1-D33741789234}"/>
          </ac:picMkLst>
        </pc:picChg>
      </pc:sldChg>
      <pc:sldChg chg="addSp delSp modSp add modAnim">
        <pc:chgData name="Dan Roth" userId="18da4c67-dd89-43a7-9856-8592f867a23c" providerId="ADAL" clId="{486CB436-DF21-48B4-95BF-7280449F341F}" dt="2019-04-29T05:24:56.977" v="4955"/>
        <pc:sldMkLst>
          <pc:docMk/>
          <pc:sldMk cId="1940674571" sldId="765"/>
        </pc:sldMkLst>
        <pc:spChg chg="mod">
          <ac:chgData name="Dan Roth" userId="18da4c67-dd89-43a7-9856-8592f867a23c" providerId="ADAL" clId="{486CB436-DF21-48B4-95BF-7280449F341F}" dt="2019-04-29T03:46:41.817" v="3581" actId="207"/>
          <ac:spMkLst>
            <pc:docMk/>
            <pc:sldMk cId="1940674571" sldId="765"/>
            <ac:spMk id="2" creationId="{428C9577-E57F-4DE9-B34F-8113095262ED}"/>
          </ac:spMkLst>
        </pc:spChg>
        <pc:spChg chg="mod">
          <ac:chgData name="Dan Roth" userId="18da4c67-dd89-43a7-9856-8592f867a23c" providerId="ADAL" clId="{486CB436-DF21-48B4-95BF-7280449F341F}" dt="2019-04-29T04:52:59.114" v="4763"/>
          <ac:spMkLst>
            <pc:docMk/>
            <pc:sldMk cId="1940674571" sldId="765"/>
            <ac:spMk id="3" creationId="{EDB222B4-B6FB-4208-AA21-E3422014F21C}"/>
          </ac:spMkLst>
        </pc:spChg>
        <pc:spChg chg="add mod">
          <ac:chgData name="Dan Roth" userId="18da4c67-dd89-43a7-9856-8592f867a23c" providerId="ADAL" clId="{486CB436-DF21-48B4-95BF-7280449F341F}" dt="2019-04-29T04:43:19.116" v="4704" actId="207"/>
          <ac:spMkLst>
            <pc:docMk/>
            <pc:sldMk cId="1940674571" sldId="765"/>
            <ac:spMk id="5" creationId="{26B84731-FF5D-4E9A-89C1-A2E13948F90D}"/>
          </ac:spMkLst>
        </pc:spChg>
        <pc:spChg chg="add mod">
          <ac:chgData name="Dan Roth" userId="18da4c67-dd89-43a7-9856-8592f867a23c" providerId="ADAL" clId="{486CB436-DF21-48B4-95BF-7280449F341F}" dt="2019-04-29T04:48:56.761" v="4733" actId="14100"/>
          <ac:spMkLst>
            <pc:docMk/>
            <pc:sldMk cId="1940674571" sldId="765"/>
            <ac:spMk id="17" creationId="{A490CD42-D13F-4F07-B457-48547BF5CACD}"/>
          </ac:spMkLst>
        </pc:spChg>
        <pc:spChg chg="add del">
          <ac:chgData name="Dan Roth" userId="18da4c67-dd89-43a7-9856-8592f867a23c" providerId="ADAL" clId="{486CB436-DF21-48B4-95BF-7280449F341F}" dt="2019-04-29T05:22:40.171" v="4891"/>
          <ac:spMkLst>
            <pc:docMk/>
            <pc:sldMk cId="1940674571" sldId="765"/>
            <ac:spMk id="18" creationId="{7B3EC2E7-A9C4-497E-B1D5-3D9ECC98EA33}"/>
          </ac:spMkLst>
        </pc:spChg>
        <pc:spChg chg="add mod">
          <ac:chgData name="Dan Roth" userId="18da4c67-dd89-43a7-9856-8592f867a23c" providerId="ADAL" clId="{486CB436-DF21-48B4-95BF-7280449F341F}" dt="2019-04-29T05:24:17.333" v="4954" actId="1076"/>
          <ac:spMkLst>
            <pc:docMk/>
            <pc:sldMk cId="1940674571" sldId="765"/>
            <ac:spMk id="19" creationId="{47A1EAAE-BF13-47F1-815E-1E31FBF71CB8}"/>
          </ac:spMkLst>
        </pc:spChg>
        <pc:cxnChg chg="add mod">
          <ac:chgData name="Dan Roth" userId="18da4c67-dd89-43a7-9856-8592f867a23c" providerId="ADAL" clId="{486CB436-DF21-48B4-95BF-7280449F341F}" dt="2019-04-29T04:40:11.436" v="4578"/>
          <ac:cxnSpMkLst>
            <pc:docMk/>
            <pc:sldMk cId="1940674571" sldId="765"/>
            <ac:cxnSpMk id="7" creationId="{D7A55DCC-32B0-4282-A19A-2AFA9CC1B80E}"/>
          </ac:cxnSpMkLst>
        </pc:cxnChg>
        <pc:cxnChg chg="add mod">
          <ac:chgData name="Dan Roth" userId="18da4c67-dd89-43a7-9856-8592f867a23c" providerId="ADAL" clId="{486CB436-DF21-48B4-95BF-7280449F341F}" dt="2019-04-29T04:40:21.345" v="4579"/>
          <ac:cxnSpMkLst>
            <pc:docMk/>
            <pc:sldMk cId="1940674571" sldId="765"/>
            <ac:cxnSpMk id="8" creationId="{667218C5-B5D7-40D0-9066-8E82ABED3831}"/>
          </ac:cxnSpMkLst>
        </pc:cxnChg>
        <pc:cxnChg chg="add del mod">
          <ac:chgData name="Dan Roth" userId="18da4c67-dd89-43a7-9856-8592f867a23c" providerId="ADAL" clId="{486CB436-DF21-48B4-95BF-7280449F341F}" dt="2019-04-29T04:39:52.786" v="4577" actId="11529"/>
          <ac:cxnSpMkLst>
            <pc:docMk/>
            <pc:sldMk cId="1940674571" sldId="765"/>
            <ac:cxnSpMk id="11" creationId="{F8587511-06AD-400F-A83F-9AF336D95D14}"/>
          </ac:cxnSpMkLst>
        </pc:cxnChg>
        <pc:cxnChg chg="add mod">
          <ac:chgData name="Dan Roth" userId="18da4c67-dd89-43a7-9856-8592f867a23c" providerId="ADAL" clId="{486CB436-DF21-48B4-95BF-7280449F341F}" dt="2019-04-29T04:41:40.462" v="4601" actId="14100"/>
          <ac:cxnSpMkLst>
            <pc:docMk/>
            <pc:sldMk cId="1940674571" sldId="765"/>
            <ac:cxnSpMk id="12" creationId="{D6CD85F9-1818-4796-82FF-2D490A796014}"/>
          </ac:cxnSpMkLst>
        </pc:cxnChg>
        <pc:cxnChg chg="add mod">
          <ac:chgData name="Dan Roth" userId="18da4c67-dd89-43a7-9856-8592f867a23c" providerId="ADAL" clId="{486CB436-DF21-48B4-95BF-7280449F341F}" dt="2019-04-29T04:42:30.232" v="4692" actId="14100"/>
          <ac:cxnSpMkLst>
            <pc:docMk/>
            <pc:sldMk cId="1940674571" sldId="765"/>
            <ac:cxnSpMk id="15" creationId="{1D18E751-09BB-44CC-8C23-107E7EF9E2F8}"/>
          </ac:cxnSpMkLst>
        </pc:cxnChg>
      </pc:sldChg>
      <pc:sldChg chg="modSp add modAnim">
        <pc:chgData name="Dan Roth" userId="18da4c67-dd89-43a7-9856-8592f867a23c" providerId="ADAL" clId="{486CB436-DF21-48B4-95BF-7280449F341F}" dt="2019-04-29T04:52:28.016" v="4749"/>
        <pc:sldMkLst>
          <pc:docMk/>
          <pc:sldMk cId="3887229194" sldId="766"/>
        </pc:sldMkLst>
        <pc:spChg chg="mod">
          <ac:chgData name="Dan Roth" userId="18da4c67-dd89-43a7-9856-8592f867a23c" providerId="ADAL" clId="{486CB436-DF21-48B4-95BF-7280449F341F}" dt="2019-04-29T03:46:31.272" v="3579" actId="207"/>
          <ac:spMkLst>
            <pc:docMk/>
            <pc:sldMk cId="3887229194" sldId="766"/>
            <ac:spMk id="2" creationId="{428C9577-E57F-4DE9-B34F-8113095262ED}"/>
          </ac:spMkLst>
        </pc:spChg>
        <pc:spChg chg="mod">
          <ac:chgData name="Dan Roth" userId="18da4c67-dd89-43a7-9856-8592f867a23c" providerId="ADAL" clId="{486CB436-DF21-48B4-95BF-7280449F341F}" dt="2019-04-29T04:52:17.816" v="4745" actId="20577"/>
          <ac:spMkLst>
            <pc:docMk/>
            <pc:sldMk cId="3887229194" sldId="766"/>
            <ac:spMk id="3" creationId="{EDB222B4-B6FB-4208-AA21-E3422014F21C}"/>
          </ac:spMkLst>
        </pc:spChg>
      </pc:sldChg>
      <pc:sldChg chg="addSp modSp add modAnim">
        <pc:chgData name="Dan Roth" userId="18da4c67-dd89-43a7-9856-8592f867a23c" providerId="ADAL" clId="{486CB436-DF21-48B4-95BF-7280449F341F}" dt="2019-04-29T05:44:54.695" v="5458"/>
        <pc:sldMkLst>
          <pc:docMk/>
          <pc:sldMk cId="2175080479" sldId="767"/>
        </pc:sldMkLst>
        <pc:spChg chg="mod">
          <ac:chgData name="Dan Roth" userId="18da4c67-dd89-43a7-9856-8592f867a23c" providerId="ADAL" clId="{486CB436-DF21-48B4-95BF-7280449F341F}" dt="2019-04-29T05:26:01.107" v="4967" actId="20577"/>
          <ac:spMkLst>
            <pc:docMk/>
            <pc:sldMk cId="2175080479" sldId="767"/>
            <ac:spMk id="2" creationId="{8242F161-19C8-4675-9B2F-2FE6B764BA2E}"/>
          </ac:spMkLst>
        </pc:spChg>
        <pc:spChg chg="mod">
          <ac:chgData name="Dan Roth" userId="18da4c67-dd89-43a7-9856-8592f867a23c" providerId="ADAL" clId="{486CB436-DF21-48B4-95BF-7280449F341F}" dt="2019-04-29T05:44:18.205" v="5455" actId="20577"/>
          <ac:spMkLst>
            <pc:docMk/>
            <pc:sldMk cId="2175080479" sldId="767"/>
            <ac:spMk id="3" creationId="{77A72FCE-525F-4150-80D3-EFA8F449A2A6}"/>
          </ac:spMkLst>
        </pc:spChg>
        <pc:picChg chg="add mod">
          <ac:chgData name="Dan Roth" userId="18da4c67-dd89-43a7-9856-8592f867a23c" providerId="ADAL" clId="{486CB436-DF21-48B4-95BF-7280449F341F}" dt="2019-04-29T05:43:00.702" v="5412" actId="553"/>
          <ac:picMkLst>
            <pc:docMk/>
            <pc:sldMk cId="2175080479" sldId="767"/>
            <ac:picMk id="5" creationId="{6F963927-BC2F-49CD-9BA4-418A079A29B3}"/>
          </ac:picMkLst>
        </pc:picChg>
        <pc:picChg chg="add mod">
          <ac:chgData name="Dan Roth" userId="18da4c67-dd89-43a7-9856-8592f867a23c" providerId="ADAL" clId="{486CB436-DF21-48B4-95BF-7280449F341F}" dt="2019-04-29T05:43:00.702" v="5412" actId="553"/>
          <ac:picMkLst>
            <pc:docMk/>
            <pc:sldMk cId="2175080479" sldId="767"/>
            <ac:picMk id="6" creationId="{F4F452B9-D369-45F8-AF77-729CAB80C44B}"/>
          </ac:picMkLst>
        </pc:picChg>
        <pc:picChg chg="add mod">
          <ac:chgData name="Dan Roth" userId="18da4c67-dd89-43a7-9856-8592f867a23c" providerId="ADAL" clId="{486CB436-DF21-48B4-95BF-7280449F341F}" dt="2019-04-29T05:43:00.702" v="5412" actId="553"/>
          <ac:picMkLst>
            <pc:docMk/>
            <pc:sldMk cId="2175080479" sldId="767"/>
            <ac:picMk id="7" creationId="{E2DCF961-155F-4F46-A3F6-0ABA7F2410E8}"/>
          </ac:picMkLst>
        </pc:picChg>
        <pc:picChg chg="add mod">
          <ac:chgData name="Dan Roth" userId="18da4c67-dd89-43a7-9856-8592f867a23c" providerId="ADAL" clId="{486CB436-DF21-48B4-95BF-7280449F341F}" dt="2019-04-29T05:43:00.702" v="5412" actId="553"/>
          <ac:picMkLst>
            <pc:docMk/>
            <pc:sldMk cId="2175080479" sldId="767"/>
            <ac:picMk id="8" creationId="{B4AD544B-A4C4-4C9E-9BD1-FFE7231C685A}"/>
          </ac:picMkLst>
        </pc:picChg>
      </pc:sldChg>
      <pc:sldChg chg="addSp delSp modSp add delAnim modAnim">
        <pc:chgData name="Dan Roth" userId="18da4c67-dd89-43a7-9856-8592f867a23c" providerId="ADAL" clId="{486CB436-DF21-48B4-95BF-7280449F341F}" dt="2019-04-29T06:11:01.250" v="6502"/>
        <pc:sldMkLst>
          <pc:docMk/>
          <pc:sldMk cId="4279012971" sldId="1252"/>
        </pc:sldMkLst>
        <pc:spChg chg="mod">
          <ac:chgData name="Dan Roth" userId="18da4c67-dd89-43a7-9856-8592f867a23c" providerId="ADAL" clId="{486CB436-DF21-48B4-95BF-7280449F341F}" dt="2019-04-28T19:16:57.398" v="2748" actId="1076"/>
          <ac:spMkLst>
            <pc:docMk/>
            <pc:sldMk cId="4279012971" sldId="1252"/>
            <ac:spMk id="10" creationId="{00000000-0000-0000-0000-000000000000}"/>
          </ac:spMkLst>
        </pc:spChg>
        <pc:spChg chg="del">
          <ac:chgData name="Dan Roth" userId="18da4c67-dd89-43a7-9856-8592f867a23c" providerId="ADAL" clId="{486CB436-DF21-48B4-95BF-7280449F341F}" dt="2019-04-28T19:15:16.195" v="2636" actId="478"/>
          <ac:spMkLst>
            <pc:docMk/>
            <pc:sldMk cId="4279012971" sldId="1252"/>
            <ac:spMk id="11" creationId="{00000000-0000-0000-0000-000000000000}"/>
          </ac:spMkLst>
        </pc:spChg>
        <pc:spChg chg="del">
          <ac:chgData name="Dan Roth" userId="18da4c67-dd89-43a7-9856-8592f867a23c" providerId="ADAL" clId="{486CB436-DF21-48B4-95BF-7280449F341F}" dt="2019-04-28T19:16:30.447" v="2742" actId="478"/>
          <ac:spMkLst>
            <pc:docMk/>
            <pc:sldMk cId="4279012971" sldId="1252"/>
            <ac:spMk id="12" creationId="{00000000-0000-0000-0000-000000000000}"/>
          </ac:spMkLst>
        </pc:spChg>
        <pc:spChg chg="add del">
          <ac:chgData name="Dan Roth" userId="18da4c67-dd89-43a7-9856-8592f867a23c" providerId="ADAL" clId="{486CB436-DF21-48B4-95BF-7280449F341F}" dt="2019-04-29T03:34:10.156" v="3197"/>
          <ac:spMkLst>
            <pc:docMk/>
            <pc:sldMk cId="4279012971" sldId="1252"/>
            <ac:spMk id="13" creationId="{231DDEDE-BB6B-4831-A0B6-1645968F7191}"/>
          </ac:spMkLst>
        </pc:spChg>
        <pc:spChg chg="del">
          <ac:chgData name="Dan Roth" userId="18da4c67-dd89-43a7-9856-8592f867a23c" providerId="ADAL" clId="{486CB436-DF21-48B4-95BF-7280449F341F}" dt="2019-04-28T19:16:34.750" v="2743" actId="478"/>
          <ac:spMkLst>
            <pc:docMk/>
            <pc:sldMk cId="4279012971" sldId="1252"/>
            <ac:spMk id="14" creationId="{00000000-0000-0000-0000-000000000000}"/>
          </ac:spMkLst>
        </pc:spChg>
        <pc:spChg chg="del">
          <ac:chgData name="Dan Roth" userId="18da4c67-dd89-43a7-9856-8592f867a23c" providerId="ADAL" clId="{486CB436-DF21-48B4-95BF-7280449F341F}" dt="2019-04-28T19:16:22.433" v="2740" actId="478"/>
          <ac:spMkLst>
            <pc:docMk/>
            <pc:sldMk cId="4279012971" sldId="1252"/>
            <ac:spMk id="19" creationId="{00000000-0000-0000-0000-000000000000}"/>
          </ac:spMkLst>
        </pc:spChg>
        <pc:spChg chg="del">
          <ac:chgData name="Dan Roth" userId="18da4c67-dd89-43a7-9856-8592f867a23c" providerId="ADAL" clId="{486CB436-DF21-48B4-95BF-7280449F341F}" dt="2019-04-28T19:16:26.349" v="2741" actId="478"/>
          <ac:spMkLst>
            <pc:docMk/>
            <pc:sldMk cId="4279012971" sldId="1252"/>
            <ac:spMk id="20" creationId="{00000000-0000-0000-0000-000000000000}"/>
          </ac:spMkLst>
        </pc:spChg>
      </pc:sldChg>
      <pc:sldChg chg="modSp add">
        <pc:chgData name="Dan Roth" userId="18da4c67-dd89-43a7-9856-8592f867a23c" providerId="ADAL" clId="{486CB436-DF21-48B4-95BF-7280449F341F}" dt="2019-04-29T03:59:02.009" v="3881" actId="6549"/>
        <pc:sldMkLst>
          <pc:docMk/>
          <pc:sldMk cId="3970082671" sldId="1253"/>
        </pc:sldMkLst>
        <pc:spChg chg="mod">
          <ac:chgData name="Dan Roth" userId="18da4c67-dd89-43a7-9856-8592f867a23c" providerId="ADAL" clId="{486CB436-DF21-48B4-95BF-7280449F341F}" dt="2019-04-28T19:17:42.032" v="2779" actId="20577"/>
          <ac:spMkLst>
            <pc:docMk/>
            <pc:sldMk cId="3970082671" sldId="1253"/>
            <ac:spMk id="2" creationId="{36DEA778-2C13-4C9E-AC0A-514E6EF17360}"/>
          </ac:spMkLst>
        </pc:spChg>
        <pc:spChg chg="mod">
          <ac:chgData name="Dan Roth" userId="18da4c67-dd89-43a7-9856-8592f867a23c" providerId="ADAL" clId="{486CB436-DF21-48B4-95BF-7280449F341F}" dt="2019-04-29T03:59:02.009" v="3881" actId="6549"/>
          <ac:spMkLst>
            <pc:docMk/>
            <pc:sldMk cId="3970082671" sldId="1253"/>
            <ac:spMk id="3" creationId="{777FBAB5-4136-45ED-B2E1-7CAF2B5330AE}"/>
          </ac:spMkLst>
        </pc:spChg>
      </pc:sldChg>
      <pc:sldChg chg="addSp modSp add modAnim">
        <pc:chgData name="Dan Roth" userId="18da4c67-dd89-43a7-9856-8592f867a23c" providerId="ADAL" clId="{486CB436-DF21-48B4-95BF-7280449F341F}" dt="2019-04-29T03:38:49.630" v="3459"/>
        <pc:sldMkLst>
          <pc:docMk/>
          <pc:sldMk cId="3802431888" sldId="1254"/>
        </pc:sldMkLst>
        <pc:spChg chg="mod">
          <ac:chgData name="Dan Roth" userId="18da4c67-dd89-43a7-9856-8592f867a23c" providerId="ADAL" clId="{486CB436-DF21-48B4-95BF-7280449F341F}" dt="2019-04-28T19:23:42.017" v="3147" actId="20577"/>
          <ac:spMkLst>
            <pc:docMk/>
            <pc:sldMk cId="3802431888" sldId="1254"/>
            <ac:spMk id="2" creationId="{764CCE96-6EA9-4134-A286-5B03CA3B4E0B}"/>
          </ac:spMkLst>
        </pc:spChg>
        <pc:spChg chg="add mod">
          <ac:chgData name="Dan Roth" userId="18da4c67-dd89-43a7-9856-8592f867a23c" providerId="ADAL" clId="{486CB436-DF21-48B4-95BF-7280449F341F}" dt="2019-04-29T03:37:20.614" v="3446" actId="12788"/>
          <ac:spMkLst>
            <pc:docMk/>
            <pc:sldMk cId="3802431888" sldId="1254"/>
            <ac:spMk id="11" creationId="{3C2C2AC2-8A59-49B1-A940-D57098075705}"/>
          </ac:spMkLst>
        </pc:spChg>
        <pc:picChg chg="add mod">
          <ac:chgData name="Dan Roth" userId="18da4c67-dd89-43a7-9856-8592f867a23c" providerId="ADAL" clId="{486CB436-DF21-48B4-95BF-7280449F341F}" dt="2019-04-29T03:32:07.593" v="3183" actId="1076"/>
          <ac:picMkLst>
            <pc:docMk/>
            <pc:sldMk cId="3802431888" sldId="1254"/>
            <ac:picMk id="5" creationId="{845A971D-A027-45FD-8549-4AECEC153758}"/>
          </ac:picMkLst>
        </pc:picChg>
        <pc:picChg chg="add mod">
          <ac:chgData name="Dan Roth" userId="18da4c67-dd89-43a7-9856-8592f867a23c" providerId="ADAL" clId="{486CB436-DF21-48B4-95BF-7280449F341F}" dt="2019-04-28T19:32:49.662" v="3155" actId="208"/>
          <ac:picMkLst>
            <pc:docMk/>
            <pc:sldMk cId="3802431888" sldId="1254"/>
            <ac:picMk id="6" creationId="{8AF98780-90D3-4D24-B1B4-39EF2ECC826C}"/>
          </ac:picMkLst>
        </pc:picChg>
        <pc:picChg chg="add mod">
          <ac:chgData name="Dan Roth" userId="18da4c67-dd89-43a7-9856-8592f867a23c" providerId="ADAL" clId="{486CB436-DF21-48B4-95BF-7280449F341F}" dt="2019-04-28T19:33:59.228" v="3159" actId="208"/>
          <ac:picMkLst>
            <pc:docMk/>
            <pc:sldMk cId="3802431888" sldId="1254"/>
            <ac:picMk id="7" creationId="{1B3D4532-E8A1-4420-A368-12482E419E90}"/>
          </ac:picMkLst>
        </pc:picChg>
        <pc:picChg chg="add mod">
          <ac:chgData name="Dan Roth" userId="18da4c67-dd89-43a7-9856-8592f867a23c" providerId="ADAL" clId="{486CB436-DF21-48B4-95BF-7280449F341F}" dt="2019-04-29T03:31:31.821" v="3180" actId="208"/>
          <ac:picMkLst>
            <pc:docMk/>
            <pc:sldMk cId="3802431888" sldId="1254"/>
            <ac:picMk id="8" creationId="{A3E2D314-019D-4A3C-8A16-457AAD1E6C8A}"/>
          </ac:picMkLst>
        </pc:picChg>
        <pc:picChg chg="add mod">
          <ac:chgData name="Dan Roth" userId="18da4c67-dd89-43a7-9856-8592f867a23c" providerId="ADAL" clId="{486CB436-DF21-48B4-95BF-7280449F341F}" dt="2019-04-29T03:31:45.619" v="3182" actId="1076"/>
          <ac:picMkLst>
            <pc:docMk/>
            <pc:sldMk cId="3802431888" sldId="1254"/>
            <ac:picMk id="9" creationId="{C7347D56-545C-4AFF-ADB8-B33385224112}"/>
          </ac:picMkLst>
        </pc:picChg>
        <pc:picChg chg="add mod">
          <ac:chgData name="Dan Roth" userId="18da4c67-dd89-43a7-9856-8592f867a23c" providerId="ADAL" clId="{486CB436-DF21-48B4-95BF-7280449F341F}" dt="2019-04-29T03:31:28.740" v="3179" actId="208"/>
          <ac:picMkLst>
            <pc:docMk/>
            <pc:sldMk cId="3802431888" sldId="1254"/>
            <ac:picMk id="10" creationId="{5A188079-7EC8-4ABF-B341-2FAFD98A01ED}"/>
          </ac:picMkLst>
        </pc:picChg>
      </pc:sldChg>
      <pc:sldChg chg="addSp modSp add modAnim">
        <pc:chgData name="Dan Roth" userId="18da4c67-dd89-43a7-9856-8592f867a23c" providerId="ADAL" clId="{486CB436-DF21-48B4-95BF-7280449F341F}" dt="2019-04-29T07:08:51.062" v="6519" actId="404"/>
        <pc:sldMkLst>
          <pc:docMk/>
          <pc:sldMk cId="606011502" sldId="1255"/>
        </pc:sldMkLst>
        <pc:spChg chg="mod">
          <ac:chgData name="Dan Roth" userId="18da4c67-dd89-43a7-9856-8592f867a23c" providerId="ADAL" clId="{486CB436-DF21-48B4-95BF-7280449F341F}" dt="2019-04-29T07:08:51.062" v="6519" actId="404"/>
          <ac:spMkLst>
            <pc:docMk/>
            <pc:sldMk cId="606011502" sldId="1255"/>
            <ac:spMk id="3" creationId="{1E6276C3-E48C-494F-9637-7B2D9A383D30}"/>
          </ac:spMkLst>
        </pc:spChg>
        <pc:picChg chg="add mod">
          <ac:chgData name="Dan Roth" userId="18da4c67-dd89-43a7-9856-8592f867a23c" providerId="ADAL" clId="{486CB436-DF21-48B4-95BF-7280449F341F}" dt="2019-04-29T06:11:43.908" v="6504" actId="1076"/>
          <ac:picMkLst>
            <pc:docMk/>
            <pc:sldMk cId="606011502" sldId="1255"/>
            <ac:picMk id="6" creationId="{2510A69F-E414-42F2-8011-9D47F71F6799}"/>
          </ac:picMkLst>
        </pc:picChg>
      </pc:sldChg>
      <pc:sldChg chg="addSp delSp modSp add ord modAnim">
        <pc:chgData name="Dan Roth" userId="18da4c67-dd89-43a7-9856-8592f867a23c" providerId="ADAL" clId="{486CB436-DF21-48B4-95BF-7280449F341F}" dt="2019-04-29T07:46:39.187" v="6583"/>
        <pc:sldMkLst>
          <pc:docMk/>
          <pc:sldMk cId="1474123489" sldId="1256"/>
        </pc:sldMkLst>
        <pc:spChg chg="add del">
          <ac:chgData name="Dan Roth" userId="18da4c67-dd89-43a7-9856-8592f867a23c" providerId="ADAL" clId="{486CB436-DF21-48B4-95BF-7280449F341F}" dt="2019-04-29T04:33:41.771" v="4318"/>
          <ac:spMkLst>
            <pc:docMk/>
            <pc:sldMk cId="1474123489" sldId="1256"/>
            <ac:spMk id="3" creationId="{F4537BE0-1DA4-4CD7-81F5-C7BE92A5919F}"/>
          </ac:spMkLst>
        </pc:spChg>
        <pc:spChg chg="add mod">
          <ac:chgData name="Dan Roth" userId="18da4c67-dd89-43a7-9856-8592f867a23c" providerId="ADAL" clId="{486CB436-DF21-48B4-95BF-7280449F341F}" dt="2019-04-29T04:19:45.039" v="4066" actId="1076"/>
          <ac:spMkLst>
            <pc:docMk/>
            <pc:sldMk cId="1474123489" sldId="1256"/>
            <ac:spMk id="5" creationId="{B6AE15E1-D967-4B3C-9391-D6DF993429E5}"/>
          </ac:spMkLst>
        </pc:spChg>
        <pc:spChg chg="add mod">
          <ac:chgData name="Dan Roth" userId="18da4c67-dd89-43a7-9856-8592f867a23c" providerId="ADAL" clId="{486CB436-DF21-48B4-95BF-7280449F341F}" dt="2019-04-29T04:35:04.078" v="4432" actId="12788"/>
          <ac:spMkLst>
            <pc:docMk/>
            <pc:sldMk cId="1474123489" sldId="1256"/>
            <ac:spMk id="7" creationId="{1FFFE622-ABAE-419B-9214-820342E4FCC9}"/>
          </ac:spMkLst>
        </pc:spChg>
      </pc:sldChg>
      <pc:sldChg chg="modSp add modAnim">
        <pc:chgData name="Dan Roth" userId="18da4c67-dd89-43a7-9856-8592f867a23c" providerId="ADAL" clId="{486CB436-DF21-48B4-95BF-7280449F341F}" dt="2019-04-29T05:50:41.636" v="5724"/>
        <pc:sldMkLst>
          <pc:docMk/>
          <pc:sldMk cId="2161356348" sldId="1257"/>
        </pc:sldMkLst>
        <pc:spChg chg="mod">
          <ac:chgData name="Dan Roth" userId="18da4c67-dd89-43a7-9856-8592f867a23c" providerId="ADAL" clId="{486CB436-DF21-48B4-95BF-7280449F341F}" dt="2019-04-29T05:49:21.298" v="5723" actId="20577"/>
          <ac:spMkLst>
            <pc:docMk/>
            <pc:sldMk cId="2161356348" sldId="1257"/>
            <ac:spMk id="3" creationId="{77A72FCE-525F-4150-80D3-EFA8F449A2A6}"/>
          </ac:spMkLst>
        </pc:spChg>
      </pc:sldChg>
      <pc:sldChg chg="add del">
        <pc:chgData name="Dan Roth" userId="18da4c67-dd89-43a7-9856-8592f867a23c" providerId="ADAL" clId="{486CB436-DF21-48B4-95BF-7280449F341F}" dt="2019-04-29T04:19:25.511" v="4064"/>
        <pc:sldMkLst>
          <pc:docMk/>
          <pc:sldMk cId="3933648420" sldId="1257"/>
        </pc:sldMkLst>
      </pc:sldChg>
      <pc:sldChg chg="modSp add modAnim">
        <pc:chgData name="Dan Roth" userId="18da4c67-dd89-43a7-9856-8592f867a23c" providerId="ADAL" clId="{486CB436-DF21-48B4-95BF-7280449F341F}" dt="2019-04-29T08:35:54.436" v="6612" actId="5793"/>
        <pc:sldMkLst>
          <pc:docMk/>
          <pc:sldMk cId="1555997884" sldId="1258"/>
        </pc:sldMkLst>
        <pc:spChg chg="mod">
          <ac:chgData name="Dan Roth" userId="18da4c67-dd89-43a7-9856-8592f867a23c" providerId="ADAL" clId="{486CB436-DF21-48B4-95BF-7280449F341F}" dt="2019-04-29T06:01:49.043" v="5999" actId="20577"/>
          <ac:spMkLst>
            <pc:docMk/>
            <pc:sldMk cId="1555997884" sldId="1258"/>
            <ac:spMk id="2" creationId="{8242F161-19C8-4675-9B2F-2FE6B764BA2E}"/>
          </ac:spMkLst>
        </pc:spChg>
        <pc:spChg chg="mod">
          <ac:chgData name="Dan Roth" userId="18da4c67-dd89-43a7-9856-8592f867a23c" providerId="ADAL" clId="{486CB436-DF21-48B4-95BF-7280449F341F}" dt="2019-04-29T08:35:54.436" v="6612" actId="5793"/>
          <ac:spMkLst>
            <pc:docMk/>
            <pc:sldMk cId="1555997884" sldId="1258"/>
            <ac:spMk id="3" creationId="{77A72FCE-525F-4150-80D3-EFA8F449A2A6}"/>
          </ac:spMkLst>
        </pc:spChg>
      </pc:sldChg>
      <pc:sldChg chg="modSp add">
        <pc:chgData name="Dan Roth" userId="18da4c67-dd89-43a7-9856-8592f867a23c" providerId="ADAL" clId="{486CB436-DF21-48B4-95BF-7280449F341F}" dt="2019-04-29T06:05:30.839" v="6354" actId="20577"/>
        <pc:sldMkLst>
          <pc:docMk/>
          <pc:sldMk cId="2558288193" sldId="1259"/>
        </pc:sldMkLst>
        <pc:spChg chg="mod">
          <ac:chgData name="Dan Roth" userId="18da4c67-dd89-43a7-9856-8592f867a23c" providerId="ADAL" clId="{486CB436-DF21-48B4-95BF-7280449F341F}" dt="2019-04-29T06:05:26.300" v="6353" actId="20577"/>
          <ac:spMkLst>
            <pc:docMk/>
            <pc:sldMk cId="2558288193" sldId="1259"/>
            <ac:spMk id="2" creationId="{8242F161-19C8-4675-9B2F-2FE6B764BA2E}"/>
          </ac:spMkLst>
        </pc:spChg>
        <pc:spChg chg="mod">
          <ac:chgData name="Dan Roth" userId="18da4c67-dd89-43a7-9856-8592f867a23c" providerId="ADAL" clId="{486CB436-DF21-48B4-95BF-7280449F341F}" dt="2019-04-29T06:05:30.839" v="6354" actId="20577"/>
          <ac:spMkLst>
            <pc:docMk/>
            <pc:sldMk cId="2558288193" sldId="1259"/>
            <ac:spMk id="3" creationId="{77A72FCE-525F-4150-80D3-EFA8F449A2A6}"/>
          </ac:spMkLst>
        </pc:spChg>
      </pc:sldChg>
      <pc:sldChg chg="add">
        <pc:chgData name="Dan Roth" userId="18da4c67-dd89-43a7-9856-8592f867a23c" providerId="ADAL" clId="{486CB436-DF21-48B4-95BF-7280449F341F}" dt="2019-04-29T07:30:53.517" v="6579"/>
        <pc:sldMkLst>
          <pc:docMk/>
          <pc:sldMk cId="1785874124" sldId="1260"/>
        </pc:sldMkLst>
      </pc:sldChg>
      <pc:sldChg chg="add del">
        <pc:chgData name="Dan Roth" userId="18da4c67-dd89-43a7-9856-8592f867a23c" providerId="ADAL" clId="{486CB436-DF21-48B4-95BF-7280449F341F}" dt="2019-04-29T07:46:28.540" v="6582" actId="2696"/>
        <pc:sldMkLst>
          <pc:docMk/>
          <pc:sldMk cId="1753829769" sldId="1261"/>
        </pc:sldMkLst>
      </pc:sldChg>
    </pc:docChg>
  </pc:docChgLst>
  <pc:docChgLst>
    <pc:chgData name="Roth, Dan" userId="18da4c67-dd89-43a7-9856-8592f867a23c" providerId="ADAL" clId="{6DBAB7FF-313B-412C-8CCF-F93A5F756658}"/>
    <pc:docChg chg="custSel addSld delSld modSld modSection">
      <pc:chgData name="Roth, Dan" userId="18da4c67-dd89-43a7-9856-8592f867a23c" providerId="ADAL" clId="{6DBAB7FF-313B-412C-8CCF-F93A5F756658}" dt="2019-03-28T14:19:18.776" v="1243" actId="113"/>
      <pc:docMkLst>
        <pc:docMk/>
      </pc:docMkLst>
      <pc:sldChg chg="modSp">
        <pc:chgData name="Roth, Dan" userId="18da4c67-dd89-43a7-9856-8592f867a23c" providerId="ADAL" clId="{6DBAB7FF-313B-412C-8CCF-F93A5F756658}" dt="2019-03-28T14:09:41.899" v="1215" actId="20577"/>
        <pc:sldMkLst>
          <pc:docMk/>
          <pc:sldMk cId="144345531" sldId="385"/>
        </pc:sldMkLst>
        <pc:spChg chg="mod">
          <ac:chgData name="Roth, Dan" userId="18da4c67-dd89-43a7-9856-8592f867a23c" providerId="ADAL" clId="{6DBAB7FF-313B-412C-8CCF-F93A5F756658}" dt="2019-03-28T14:09:41.899" v="1215" actId="20577"/>
          <ac:spMkLst>
            <pc:docMk/>
            <pc:sldMk cId="144345531" sldId="385"/>
            <ac:spMk id="50180" creationId="{00000000-0000-0000-0000-000000000000}"/>
          </ac:spMkLst>
        </pc:spChg>
      </pc:sldChg>
    </pc:docChg>
  </pc:docChgLst>
  <pc:docChgLst>
    <pc:chgData name="Dan Roth" userId="18da4c67-dd89-43a7-9856-8592f867a23c" providerId="ADAL" clId="{C784EE14-71C9-4796-985A-082F2FFA5AD3}"/>
    <pc:docChg chg="undo custSel addSld delSld modSld sldOrd modSection">
      <pc:chgData name="Dan Roth" userId="18da4c67-dd89-43a7-9856-8592f867a23c" providerId="ADAL" clId="{C784EE14-71C9-4796-985A-082F2FFA5AD3}" dt="2019-04-30T08:10:21.399" v="791" actId="20577"/>
      <pc:docMkLst>
        <pc:docMk/>
      </pc:docMkLst>
      <pc:sldChg chg="modSp add del modTransition">
        <pc:chgData name="Dan Roth" userId="18da4c67-dd89-43a7-9856-8592f867a23c" providerId="ADAL" clId="{C784EE14-71C9-4796-985A-082F2FFA5AD3}" dt="2019-04-30T06:08:51.370" v="544" actId="2696"/>
        <pc:sldMkLst>
          <pc:docMk/>
          <pc:sldMk cId="0" sldId="258"/>
        </pc:sldMkLst>
        <pc:spChg chg="mod">
          <ac:chgData name="Dan Roth" userId="18da4c67-dd89-43a7-9856-8592f867a23c" providerId="ADAL" clId="{C784EE14-71C9-4796-985A-082F2FFA5AD3}" dt="2019-04-30T05:11:36.801" v="178" actId="313"/>
          <ac:spMkLst>
            <pc:docMk/>
            <pc:sldMk cId="0" sldId="258"/>
            <ac:spMk id="80" creationId="{00000000-0000-0000-0000-000000000000}"/>
          </ac:spMkLst>
        </pc:spChg>
      </pc:sldChg>
      <pc:sldChg chg="add">
        <pc:chgData name="Dan Roth" userId="18da4c67-dd89-43a7-9856-8592f867a23c" providerId="ADAL" clId="{C784EE14-71C9-4796-985A-082F2FFA5AD3}" dt="2019-04-30T05:43:37.399" v="298"/>
        <pc:sldMkLst>
          <pc:docMk/>
          <pc:sldMk cId="0" sldId="260"/>
        </pc:sldMkLst>
      </pc:sldChg>
      <pc:sldChg chg="add del">
        <pc:chgData name="Dan Roth" userId="18da4c67-dd89-43a7-9856-8592f867a23c" providerId="ADAL" clId="{C784EE14-71C9-4796-985A-082F2FFA5AD3}" dt="2019-04-30T05:48:31.785" v="446" actId="2696"/>
        <pc:sldMkLst>
          <pc:docMk/>
          <pc:sldMk cId="0" sldId="262"/>
        </pc:sldMkLst>
      </pc:sldChg>
      <pc:sldChg chg="add del">
        <pc:chgData name="Dan Roth" userId="18da4c67-dd89-43a7-9856-8592f867a23c" providerId="ADAL" clId="{C784EE14-71C9-4796-985A-082F2FFA5AD3}" dt="2019-04-30T05:08:31.798" v="128" actId="2696"/>
        <pc:sldMkLst>
          <pc:docMk/>
          <pc:sldMk cId="692321294" sldId="262"/>
        </pc:sldMkLst>
      </pc:sldChg>
      <pc:sldChg chg="add">
        <pc:chgData name="Dan Roth" userId="18da4c67-dd89-43a7-9856-8592f867a23c" providerId="ADAL" clId="{C784EE14-71C9-4796-985A-082F2FFA5AD3}" dt="2019-04-30T05:43:37.399" v="298"/>
        <pc:sldMkLst>
          <pc:docMk/>
          <pc:sldMk cId="0" sldId="264"/>
        </pc:sldMkLst>
      </pc:sldChg>
      <pc:sldChg chg="add del">
        <pc:chgData name="Dan Roth" userId="18da4c67-dd89-43a7-9856-8592f867a23c" providerId="ADAL" clId="{C784EE14-71C9-4796-985A-082F2FFA5AD3}" dt="2019-04-30T05:08:33.637" v="129" actId="2696"/>
        <pc:sldMkLst>
          <pc:docMk/>
          <pc:sldMk cId="4071870541" sldId="265"/>
        </pc:sldMkLst>
      </pc:sldChg>
      <pc:sldChg chg="add del modTransition">
        <pc:chgData name="Dan Roth" userId="18da4c67-dd89-43a7-9856-8592f867a23c" providerId="ADAL" clId="{C784EE14-71C9-4796-985A-082F2FFA5AD3}" dt="2019-04-30T05:08:34.669" v="130" actId="2696"/>
        <pc:sldMkLst>
          <pc:docMk/>
          <pc:sldMk cId="2263018057" sldId="266"/>
        </pc:sldMkLst>
      </pc:sldChg>
      <pc:sldChg chg="add del">
        <pc:chgData name="Dan Roth" userId="18da4c67-dd89-43a7-9856-8592f867a23c" providerId="ADAL" clId="{C784EE14-71C9-4796-985A-082F2FFA5AD3}" dt="2019-04-30T05:08:37.369" v="131" actId="2696"/>
        <pc:sldMkLst>
          <pc:docMk/>
          <pc:sldMk cId="2477382767" sldId="267"/>
        </pc:sldMkLst>
      </pc:sldChg>
      <pc:sldChg chg="add del">
        <pc:chgData name="Dan Roth" userId="18da4c67-dd89-43a7-9856-8592f867a23c" providerId="ADAL" clId="{C784EE14-71C9-4796-985A-082F2FFA5AD3}" dt="2019-04-30T06:08:52.685" v="545" actId="2696"/>
        <pc:sldMkLst>
          <pc:docMk/>
          <pc:sldMk cId="2115497347" sldId="294"/>
        </pc:sldMkLst>
      </pc:sldChg>
      <pc:sldChg chg="modSp">
        <pc:chgData name="Dan Roth" userId="18da4c67-dd89-43a7-9856-8592f867a23c" providerId="ADAL" clId="{C784EE14-71C9-4796-985A-082F2FFA5AD3}" dt="2019-04-30T07:04:52.291" v="579" actId="113"/>
        <pc:sldMkLst>
          <pc:docMk/>
          <pc:sldMk cId="144345531" sldId="385"/>
        </pc:sldMkLst>
        <pc:spChg chg="mod">
          <ac:chgData name="Dan Roth" userId="18da4c67-dd89-43a7-9856-8592f867a23c" providerId="ADAL" clId="{C784EE14-71C9-4796-985A-082F2FFA5AD3}" dt="2019-04-30T07:04:52.291" v="579" actId="113"/>
          <ac:spMkLst>
            <pc:docMk/>
            <pc:sldMk cId="144345531" sldId="385"/>
            <ac:spMk id="50180" creationId="{00000000-0000-0000-0000-000000000000}"/>
          </ac:spMkLst>
        </pc:spChg>
      </pc:sldChg>
      <pc:sldChg chg="delSp modSp add ord modTransition">
        <pc:chgData name="Dan Roth" userId="18da4c67-dd89-43a7-9856-8592f867a23c" providerId="ADAL" clId="{C784EE14-71C9-4796-985A-082F2FFA5AD3}" dt="2019-04-30T07:55:10.905" v="646" actId="207"/>
        <pc:sldMkLst>
          <pc:docMk/>
          <pc:sldMk cId="1977825613" sldId="402"/>
        </pc:sldMkLst>
        <pc:spChg chg="del">
          <ac:chgData name="Dan Roth" userId="18da4c67-dd89-43a7-9856-8592f867a23c" providerId="ADAL" clId="{C784EE14-71C9-4796-985A-082F2FFA5AD3}" dt="2019-04-30T06:11:07.317" v="548" actId="478"/>
          <ac:spMkLst>
            <pc:docMk/>
            <pc:sldMk cId="1977825613" sldId="402"/>
            <ac:spMk id="2" creationId="{00000000-0000-0000-0000-000000000000}"/>
          </ac:spMkLst>
        </pc:spChg>
        <pc:spChg chg="mod">
          <ac:chgData name="Dan Roth" userId="18da4c67-dd89-43a7-9856-8592f867a23c" providerId="ADAL" clId="{C784EE14-71C9-4796-985A-082F2FFA5AD3}" dt="2019-04-30T07:04:16.169" v="578" actId="207"/>
          <ac:spMkLst>
            <pc:docMk/>
            <pc:sldMk cId="1977825613" sldId="402"/>
            <ac:spMk id="15" creationId="{18D77BA6-300B-4363-AEA6-D46F2D6886F7}"/>
          </ac:spMkLst>
        </pc:spChg>
        <pc:spChg chg="mod">
          <ac:chgData name="Dan Roth" userId="18da4c67-dd89-43a7-9856-8592f867a23c" providerId="ADAL" clId="{C784EE14-71C9-4796-985A-082F2FFA5AD3}" dt="2019-04-30T07:55:10.905" v="646" actId="207"/>
          <ac:spMkLst>
            <pc:docMk/>
            <pc:sldMk cId="1977825613" sldId="402"/>
            <ac:spMk id="1352707" creationId="{00000000-0000-0000-0000-000000000000}"/>
          </ac:spMkLst>
        </pc:spChg>
      </pc:sldChg>
      <pc:sldChg chg="add del modTransition">
        <pc:chgData name="Dan Roth" userId="18da4c67-dd89-43a7-9856-8592f867a23c" providerId="ADAL" clId="{C784EE14-71C9-4796-985A-082F2FFA5AD3}" dt="2019-04-30T06:12:10.716" v="552" actId="2696"/>
        <pc:sldMkLst>
          <pc:docMk/>
          <pc:sldMk cId="19707415" sldId="408"/>
        </pc:sldMkLst>
      </pc:sldChg>
      <pc:sldChg chg="add">
        <pc:chgData name="Dan Roth" userId="18da4c67-dd89-43a7-9856-8592f867a23c" providerId="ADAL" clId="{C784EE14-71C9-4796-985A-082F2FFA5AD3}" dt="2019-04-30T06:12:23.551" v="554"/>
        <pc:sldMkLst>
          <pc:docMk/>
          <pc:sldMk cId="118891938" sldId="408"/>
        </pc:sldMkLst>
      </pc:sldChg>
      <pc:sldChg chg="addSp delSp modSp add del modTransition">
        <pc:chgData name="Dan Roth" userId="18da4c67-dd89-43a7-9856-8592f867a23c" providerId="ADAL" clId="{C784EE14-71C9-4796-985A-082F2FFA5AD3}" dt="2019-04-30T06:08:42.044" v="542" actId="2696"/>
        <pc:sldMkLst>
          <pc:docMk/>
          <pc:sldMk cId="3103087148" sldId="409"/>
        </pc:sldMkLst>
        <pc:spChg chg="mod">
          <ac:chgData name="Dan Roth" userId="18da4c67-dd89-43a7-9856-8592f867a23c" providerId="ADAL" clId="{C784EE14-71C9-4796-985A-082F2FFA5AD3}" dt="2019-04-30T05:09:46.895" v="171" actId="6549"/>
          <ac:spMkLst>
            <pc:docMk/>
            <pc:sldMk cId="3103087148" sldId="409"/>
            <ac:spMk id="3" creationId="{00000000-0000-0000-0000-000000000000}"/>
          </ac:spMkLst>
        </pc:spChg>
        <pc:spChg chg="add del mod">
          <ac:chgData name="Dan Roth" userId="18da4c67-dd89-43a7-9856-8592f867a23c" providerId="ADAL" clId="{C784EE14-71C9-4796-985A-082F2FFA5AD3}" dt="2019-04-30T05:09:39.497" v="170"/>
          <ac:spMkLst>
            <pc:docMk/>
            <pc:sldMk cId="3103087148" sldId="409"/>
            <ac:spMk id="4" creationId="{0603F0B4-A2FC-4859-9F25-C1CF95C47A52}"/>
          </ac:spMkLst>
        </pc:spChg>
        <pc:spChg chg="add del mod">
          <ac:chgData name="Dan Roth" userId="18da4c67-dd89-43a7-9856-8592f867a23c" providerId="ADAL" clId="{C784EE14-71C9-4796-985A-082F2FFA5AD3}" dt="2019-04-30T05:09:39.497" v="170"/>
          <ac:spMkLst>
            <pc:docMk/>
            <pc:sldMk cId="3103087148" sldId="409"/>
            <ac:spMk id="5" creationId="{8D69C7F2-57B9-40C4-8A19-5A24554BE550}"/>
          </ac:spMkLst>
        </pc:spChg>
      </pc:sldChg>
      <pc:sldChg chg="add modTransition">
        <pc:chgData name="Dan Roth" userId="18da4c67-dd89-43a7-9856-8592f867a23c" providerId="ADAL" clId="{C784EE14-71C9-4796-985A-082F2FFA5AD3}" dt="2019-04-30T05:03:33.850" v="85"/>
        <pc:sldMkLst>
          <pc:docMk/>
          <pc:sldMk cId="2663696128" sldId="410"/>
        </pc:sldMkLst>
      </pc:sldChg>
      <pc:sldChg chg="modSp add modTransition">
        <pc:chgData name="Dan Roth" userId="18da4c67-dd89-43a7-9856-8592f867a23c" providerId="ADAL" clId="{C784EE14-71C9-4796-985A-082F2FFA5AD3}" dt="2019-04-30T05:13:40.949" v="180" actId="404"/>
        <pc:sldMkLst>
          <pc:docMk/>
          <pc:sldMk cId="2907616876" sldId="411"/>
        </pc:sldMkLst>
        <pc:spChg chg="mod">
          <ac:chgData name="Dan Roth" userId="18da4c67-dd89-43a7-9856-8592f867a23c" providerId="ADAL" clId="{C784EE14-71C9-4796-985A-082F2FFA5AD3}" dt="2019-04-30T05:13:40.949" v="180" actId="404"/>
          <ac:spMkLst>
            <pc:docMk/>
            <pc:sldMk cId="2907616876" sldId="411"/>
            <ac:spMk id="2" creationId="{00000000-0000-0000-0000-000000000000}"/>
          </ac:spMkLst>
        </pc:spChg>
      </pc:sldChg>
      <pc:sldChg chg="add modTransition">
        <pc:chgData name="Dan Roth" userId="18da4c67-dd89-43a7-9856-8592f867a23c" providerId="ADAL" clId="{C784EE14-71C9-4796-985A-082F2FFA5AD3}" dt="2019-04-30T05:03:33.850" v="85"/>
        <pc:sldMkLst>
          <pc:docMk/>
          <pc:sldMk cId="1822237574" sldId="414"/>
        </pc:sldMkLst>
      </pc:sldChg>
      <pc:sldChg chg="modSp add del">
        <pc:chgData name="Dan Roth" userId="18da4c67-dd89-43a7-9856-8592f867a23c" providerId="ADAL" clId="{C784EE14-71C9-4796-985A-082F2FFA5AD3}" dt="2019-04-30T05:49:05.871" v="447" actId="2696"/>
        <pc:sldMkLst>
          <pc:docMk/>
          <pc:sldMk cId="3007638644" sldId="419"/>
        </pc:sldMkLst>
        <pc:spChg chg="mod">
          <ac:chgData name="Dan Roth" userId="18da4c67-dd89-43a7-9856-8592f867a23c" providerId="ADAL" clId="{C784EE14-71C9-4796-985A-082F2FFA5AD3}" dt="2019-04-30T05:06:19.251" v="124" actId="404"/>
          <ac:spMkLst>
            <pc:docMk/>
            <pc:sldMk cId="3007638644" sldId="419"/>
            <ac:spMk id="39939" creationId="{00000000-0000-0000-0000-000000000000}"/>
          </ac:spMkLst>
        </pc:spChg>
        <pc:picChg chg="mod">
          <ac:chgData name="Dan Roth" userId="18da4c67-dd89-43a7-9856-8592f867a23c" providerId="ADAL" clId="{C784EE14-71C9-4796-985A-082F2FFA5AD3}" dt="2019-04-30T05:07:19.280" v="126" actId="207"/>
          <ac:picMkLst>
            <pc:docMk/>
            <pc:sldMk cId="3007638644" sldId="419"/>
            <ac:picMk id="2" creationId="{D16296C0-497B-4A7E-A593-B63CE7B09DC5}"/>
          </ac:picMkLst>
        </pc:picChg>
      </pc:sldChg>
      <pc:sldChg chg="modSp add del modTransition">
        <pc:chgData name="Dan Roth" userId="18da4c67-dd89-43a7-9856-8592f867a23c" providerId="ADAL" clId="{C784EE14-71C9-4796-985A-082F2FFA5AD3}" dt="2019-04-30T05:49:08.119" v="448" actId="2696"/>
        <pc:sldMkLst>
          <pc:docMk/>
          <pc:sldMk cId="332985716" sldId="420"/>
        </pc:sldMkLst>
        <pc:spChg chg="mod">
          <ac:chgData name="Dan Roth" userId="18da4c67-dd89-43a7-9856-8592f867a23c" providerId="ADAL" clId="{C784EE14-71C9-4796-985A-082F2FFA5AD3}" dt="2019-04-30T05:07:57.346" v="127" actId="404"/>
          <ac:spMkLst>
            <pc:docMk/>
            <pc:sldMk cId="332985716" sldId="420"/>
            <ac:spMk id="2" creationId="{00000000-0000-0000-0000-000000000000}"/>
          </ac:spMkLst>
        </pc:spChg>
      </pc:sldChg>
      <pc:sldChg chg="add del modTransition">
        <pc:chgData name="Dan Roth" userId="18da4c67-dd89-43a7-9856-8592f867a23c" providerId="ADAL" clId="{C784EE14-71C9-4796-985A-082F2FFA5AD3}" dt="2019-04-30T06:12:10.723" v="553" actId="2696"/>
        <pc:sldMkLst>
          <pc:docMk/>
          <pc:sldMk cId="1101872127" sldId="425"/>
        </pc:sldMkLst>
      </pc:sldChg>
      <pc:sldChg chg="add">
        <pc:chgData name="Dan Roth" userId="18da4c67-dd89-43a7-9856-8592f867a23c" providerId="ADAL" clId="{C784EE14-71C9-4796-985A-082F2FFA5AD3}" dt="2019-04-30T06:12:23.551" v="554"/>
        <pc:sldMkLst>
          <pc:docMk/>
          <pc:sldMk cId="3958195832" sldId="425"/>
        </pc:sldMkLst>
      </pc:sldChg>
      <pc:sldChg chg="delSp modSp add ord modTransition modAnim">
        <pc:chgData name="Dan Roth" userId="18da4c67-dd89-43a7-9856-8592f867a23c" providerId="ADAL" clId="{C784EE14-71C9-4796-985A-082F2FFA5AD3}" dt="2019-04-30T05:30:22.798" v="219" actId="5793"/>
        <pc:sldMkLst>
          <pc:docMk/>
          <pc:sldMk cId="3513600899" sldId="427"/>
        </pc:sldMkLst>
        <pc:spChg chg="del">
          <ac:chgData name="Dan Roth" userId="18da4c67-dd89-43a7-9856-8592f867a23c" providerId="ADAL" clId="{C784EE14-71C9-4796-985A-082F2FFA5AD3}" dt="2019-04-30T05:04:40.621" v="86" actId="478"/>
          <ac:spMkLst>
            <pc:docMk/>
            <pc:sldMk cId="3513600899" sldId="427"/>
            <ac:spMk id="2" creationId="{00000000-0000-0000-0000-000000000000}"/>
          </ac:spMkLst>
        </pc:spChg>
        <pc:spChg chg="mod">
          <ac:chgData name="Dan Roth" userId="18da4c67-dd89-43a7-9856-8592f867a23c" providerId="ADAL" clId="{C784EE14-71C9-4796-985A-082F2FFA5AD3}" dt="2019-04-30T05:05:04.838" v="89" actId="14100"/>
          <ac:spMkLst>
            <pc:docMk/>
            <pc:sldMk cId="3513600899" sldId="427"/>
            <ac:spMk id="9" creationId="{00000000-0000-0000-0000-000000000000}"/>
          </ac:spMkLst>
        </pc:spChg>
        <pc:spChg chg="mod">
          <ac:chgData name="Dan Roth" userId="18da4c67-dd89-43a7-9856-8592f867a23c" providerId="ADAL" clId="{C784EE14-71C9-4796-985A-082F2FFA5AD3}" dt="2019-04-30T05:30:22.798" v="219" actId="5793"/>
          <ac:spMkLst>
            <pc:docMk/>
            <pc:sldMk cId="3513600899" sldId="427"/>
            <ac:spMk id="1352707" creationId="{00000000-0000-0000-0000-000000000000}"/>
          </ac:spMkLst>
        </pc:spChg>
        <pc:picChg chg="mod">
          <ac:chgData name="Dan Roth" userId="18da4c67-dd89-43a7-9856-8592f867a23c" providerId="ADAL" clId="{C784EE14-71C9-4796-985A-082F2FFA5AD3}" dt="2019-04-30T05:29:38.262" v="217" actId="1035"/>
          <ac:picMkLst>
            <pc:docMk/>
            <pc:sldMk cId="3513600899" sldId="427"/>
            <ac:picMk id="10" creationId="{F9EF708D-FD59-434A-B3F2-473BEEE76269}"/>
          </ac:picMkLst>
        </pc:picChg>
      </pc:sldChg>
      <pc:sldChg chg="delSp modSp add del">
        <pc:chgData name="Dan Roth" userId="18da4c67-dd89-43a7-9856-8592f867a23c" providerId="ADAL" clId="{C784EE14-71C9-4796-985A-082F2FFA5AD3}" dt="2019-04-30T06:08:43.489" v="543" actId="2696"/>
        <pc:sldMkLst>
          <pc:docMk/>
          <pc:sldMk cId="2622405408" sldId="430"/>
        </pc:sldMkLst>
        <pc:spChg chg="del">
          <ac:chgData name="Dan Roth" userId="18da4c67-dd89-43a7-9856-8592f867a23c" providerId="ADAL" clId="{C784EE14-71C9-4796-985A-082F2FFA5AD3}" dt="2019-04-30T05:09:14.390" v="169" actId="478"/>
          <ac:spMkLst>
            <pc:docMk/>
            <pc:sldMk cId="2622405408" sldId="430"/>
            <ac:spMk id="4" creationId="{00000000-0000-0000-0000-000000000000}"/>
          </ac:spMkLst>
        </pc:spChg>
        <pc:cxnChg chg="mod">
          <ac:chgData name="Dan Roth" userId="18da4c67-dd89-43a7-9856-8592f867a23c" providerId="ADAL" clId="{C784EE14-71C9-4796-985A-082F2FFA5AD3}" dt="2019-04-30T05:09:05.080" v="168" actId="1037"/>
          <ac:cxnSpMkLst>
            <pc:docMk/>
            <pc:sldMk cId="2622405408" sldId="430"/>
            <ac:cxnSpMk id="10" creationId="{00439997-475B-4435-A85E-1918B2D8EFC2}"/>
          </ac:cxnSpMkLst>
        </pc:cxnChg>
      </pc:sldChg>
      <pc:sldChg chg="modSp add ord modTransition">
        <pc:chgData name="Dan Roth" userId="18da4c67-dd89-43a7-9856-8592f867a23c" providerId="ADAL" clId="{C784EE14-71C9-4796-985A-082F2FFA5AD3}" dt="2019-04-30T07:56:05.109" v="659" actId="20577"/>
        <pc:sldMkLst>
          <pc:docMk/>
          <pc:sldMk cId="3953005962" sldId="431"/>
        </pc:sldMkLst>
        <pc:spChg chg="mod">
          <ac:chgData name="Dan Roth" userId="18da4c67-dd89-43a7-9856-8592f867a23c" providerId="ADAL" clId="{C784EE14-71C9-4796-985A-082F2FFA5AD3}" dt="2019-04-30T07:56:05.109" v="659" actId="20577"/>
          <ac:spMkLst>
            <pc:docMk/>
            <pc:sldMk cId="3953005962" sldId="431"/>
            <ac:spMk id="3" creationId="{31FEB9E4-1736-46FD-9F4C-1FE4FC576EBA}"/>
          </ac:spMkLst>
        </pc:spChg>
      </pc:sldChg>
      <pc:sldChg chg="del">
        <pc:chgData name="Dan Roth" userId="18da4c67-dd89-43a7-9856-8592f867a23c" providerId="ADAL" clId="{C784EE14-71C9-4796-985A-082F2FFA5AD3}" dt="2019-04-30T06:12:32.185" v="568" actId="2696"/>
        <pc:sldMkLst>
          <pc:docMk/>
          <pc:sldMk cId="479225521" sldId="457"/>
        </pc:sldMkLst>
      </pc:sldChg>
      <pc:sldChg chg="modSp add modTransition modAnim">
        <pc:chgData name="Dan Roth" userId="18da4c67-dd89-43a7-9856-8592f867a23c" providerId="ADAL" clId="{C784EE14-71C9-4796-985A-082F2FFA5AD3}" dt="2019-04-30T07:09:01.772" v="584" actId="20577"/>
        <pc:sldMkLst>
          <pc:docMk/>
          <pc:sldMk cId="473047621" sldId="650"/>
        </pc:sldMkLst>
        <pc:spChg chg="mod">
          <ac:chgData name="Dan Roth" userId="18da4c67-dd89-43a7-9856-8592f867a23c" providerId="ADAL" clId="{C784EE14-71C9-4796-985A-082F2FFA5AD3}" dt="2019-04-30T07:09:01.772" v="584" actId="20577"/>
          <ac:spMkLst>
            <pc:docMk/>
            <pc:sldMk cId="473047621" sldId="650"/>
            <ac:spMk id="2" creationId="{81CEC9F5-5894-E345-8D9D-A274E88886AB}"/>
          </ac:spMkLst>
        </pc:spChg>
        <pc:spChg chg="mod">
          <ac:chgData name="Dan Roth" userId="18da4c67-dd89-43a7-9856-8592f867a23c" providerId="ADAL" clId="{C784EE14-71C9-4796-985A-082F2FFA5AD3}" dt="2019-04-30T05:15:18.334" v="183" actId="27636"/>
          <ac:spMkLst>
            <pc:docMk/>
            <pc:sldMk cId="473047621" sldId="650"/>
            <ac:spMk id="4" creationId="{7D249F73-4CAC-E94A-A3D9-DD102E437281}"/>
          </ac:spMkLst>
        </pc:spChg>
      </pc:sldChg>
      <pc:sldChg chg="modSp add del modTransition">
        <pc:chgData name="Dan Roth" userId="18da4c67-dd89-43a7-9856-8592f867a23c" providerId="ADAL" clId="{C784EE14-71C9-4796-985A-082F2FFA5AD3}" dt="2019-04-30T06:08:40.221" v="541" actId="2696"/>
        <pc:sldMkLst>
          <pc:docMk/>
          <pc:sldMk cId="527377199" sldId="661"/>
        </pc:sldMkLst>
        <pc:spChg chg="mod">
          <ac:chgData name="Dan Roth" userId="18da4c67-dd89-43a7-9856-8592f867a23c" providerId="ADAL" clId="{C784EE14-71C9-4796-985A-082F2FFA5AD3}" dt="2019-04-30T05:15:18.477" v="186" actId="27636"/>
          <ac:spMkLst>
            <pc:docMk/>
            <pc:sldMk cId="527377199" sldId="661"/>
            <ac:spMk id="2" creationId="{9407C429-7074-E840-8209-A4FE1182A3CE}"/>
          </ac:spMkLst>
        </pc:spChg>
        <pc:spChg chg="mod">
          <ac:chgData name="Dan Roth" userId="18da4c67-dd89-43a7-9856-8592f867a23c" providerId="ADAL" clId="{C784EE14-71C9-4796-985A-082F2FFA5AD3}" dt="2019-04-30T05:15:18.478" v="187" actId="27636"/>
          <ac:spMkLst>
            <pc:docMk/>
            <pc:sldMk cId="527377199" sldId="661"/>
            <ac:spMk id="4" creationId="{E62C53E8-510E-8149-99E0-F030D503E203}"/>
          </ac:spMkLst>
        </pc:spChg>
      </pc:sldChg>
      <pc:sldChg chg="modSp add modTransition">
        <pc:chgData name="Dan Roth" userId="18da4c67-dd89-43a7-9856-8592f867a23c" providerId="ADAL" clId="{C784EE14-71C9-4796-985A-082F2FFA5AD3}" dt="2019-04-30T05:15:18.415" v="184" actId="27636"/>
        <pc:sldMkLst>
          <pc:docMk/>
          <pc:sldMk cId="4261724060" sldId="716"/>
        </pc:sldMkLst>
        <pc:spChg chg="mod">
          <ac:chgData name="Dan Roth" userId="18da4c67-dd89-43a7-9856-8592f867a23c" providerId="ADAL" clId="{C784EE14-71C9-4796-985A-082F2FFA5AD3}" dt="2019-04-30T05:15:18.415" v="184" actId="27636"/>
          <ac:spMkLst>
            <pc:docMk/>
            <pc:sldMk cId="4261724060" sldId="716"/>
            <ac:spMk id="4" creationId="{7D249F73-4CAC-E94A-A3D9-DD102E437281}"/>
          </ac:spMkLst>
        </pc:spChg>
      </pc:sldChg>
      <pc:sldChg chg="del">
        <pc:chgData name="Dan Roth" userId="18da4c67-dd89-43a7-9856-8592f867a23c" providerId="ADAL" clId="{C784EE14-71C9-4796-985A-082F2FFA5AD3}" dt="2019-04-30T06:12:32.204" v="569" actId="2696"/>
        <pc:sldMkLst>
          <pc:docMk/>
          <pc:sldMk cId="1696475305" sldId="742"/>
        </pc:sldMkLst>
      </pc:sldChg>
      <pc:sldChg chg="del">
        <pc:chgData name="Dan Roth" userId="18da4c67-dd89-43a7-9856-8592f867a23c" providerId="ADAL" clId="{C784EE14-71C9-4796-985A-082F2FFA5AD3}" dt="2019-04-30T06:12:32.288" v="573" actId="2696"/>
        <pc:sldMkLst>
          <pc:docMk/>
          <pc:sldMk cId="3868615486" sldId="743"/>
        </pc:sldMkLst>
      </pc:sldChg>
      <pc:sldChg chg="del">
        <pc:chgData name="Dan Roth" userId="18da4c67-dd89-43a7-9856-8592f867a23c" providerId="ADAL" clId="{C784EE14-71C9-4796-985A-082F2FFA5AD3}" dt="2019-04-30T06:12:32.302" v="574" actId="2696"/>
        <pc:sldMkLst>
          <pc:docMk/>
          <pc:sldMk cId="1839672589" sldId="745"/>
        </pc:sldMkLst>
      </pc:sldChg>
      <pc:sldChg chg="del">
        <pc:chgData name="Dan Roth" userId="18da4c67-dd89-43a7-9856-8592f867a23c" providerId="ADAL" clId="{C784EE14-71C9-4796-985A-082F2FFA5AD3}" dt="2019-04-30T06:12:32.242" v="571" actId="2696"/>
        <pc:sldMkLst>
          <pc:docMk/>
          <pc:sldMk cId="4261717113" sldId="746"/>
        </pc:sldMkLst>
      </pc:sldChg>
      <pc:sldChg chg="del">
        <pc:chgData name="Dan Roth" userId="18da4c67-dd89-43a7-9856-8592f867a23c" providerId="ADAL" clId="{C784EE14-71C9-4796-985A-082F2FFA5AD3}" dt="2019-04-30T06:12:32.224" v="570" actId="2696"/>
        <pc:sldMkLst>
          <pc:docMk/>
          <pc:sldMk cId="593120468" sldId="747"/>
        </pc:sldMkLst>
      </pc:sldChg>
      <pc:sldChg chg="del">
        <pc:chgData name="Dan Roth" userId="18da4c67-dd89-43a7-9856-8592f867a23c" providerId="ADAL" clId="{C784EE14-71C9-4796-985A-082F2FFA5AD3}" dt="2019-04-30T06:12:32.267" v="572" actId="2696"/>
        <pc:sldMkLst>
          <pc:docMk/>
          <pc:sldMk cId="2739916824" sldId="758"/>
        </pc:sldMkLst>
      </pc:sldChg>
      <pc:sldChg chg="del">
        <pc:chgData name="Dan Roth" userId="18da4c67-dd89-43a7-9856-8592f867a23c" providerId="ADAL" clId="{C784EE14-71C9-4796-985A-082F2FFA5AD3}" dt="2019-04-30T06:12:32.323" v="575" actId="2696"/>
        <pc:sldMkLst>
          <pc:docMk/>
          <pc:sldMk cId="2128274655" sldId="759"/>
        </pc:sldMkLst>
      </pc:sldChg>
      <pc:sldChg chg="del">
        <pc:chgData name="Dan Roth" userId="18da4c67-dd89-43a7-9856-8592f867a23c" providerId="ADAL" clId="{C784EE14-71C9-4796-985A-082F2FFA5AD3}" dt="2019-04-30T06:12:31.866" v="558" actId="2696"/>
        <pc:sldMkLst>
          <pc:docMk/>
          <pc:sldMk cId="1350339928" sldId="761"/>
        </pc:sldMkLst>
      </pc:sldChg>
      <pc:sldChg chg="del">
        <pc:chgData name="Dan Roth" userId="18da4c67-dd89-43a7-9856-8592f867a23c" providerId="ADAL" clId="{C784EE14-71C9-4796-985A-082F2FFA5AD3}" dt="2019-04-30T06:12:31.963" v="561" actId="2696"/>
        <pc:sldMkLst>
          <pc:docMk/>
          <pc:sldMk cId="4176264548" sldId="764"/>
        </pc:sldMkLst>
      </pc:sldChg>
      <pc:sldChg chg="del">
        <pc:chgData name="Dan Roth" userId="18da4c67-dd89-43a7-9856-8592f867a23c" providerId="ADAL" clId="{C784EE14-71C9-4796-985A-082F2FFA5AD3}" dt="2019-04-30T06:12:32" v="562" actId="2696"/>
        <pc:sldMkLst>
          <pc:docMk/>
          <pc:sldMk cId="1940674571" sldId="765"/>
        </pc:sldMkLst>
      </pc:sldChg>
      <pc:sldChg chg="del">
        <pc:chgData name="Dan Roth" userId="18da4c67-dd89-43a7-9856-8592f867a23c" providerId="ADAL" clId="{C784EE14-71C9-4796-985A-082F2FFA5AD3}" dt="2019-04-30T06:12:32.027" v="563" actId="2696"/>
        <pc:sldMkLst>
          <pc:docMk/>
          <pc:sldMk cId="3887229194" sldId="766"/>
        </pc:sldMkLst>
      </pc:sldChg>
      <pc:sldChg chg="del">
        <pc:chgData name="Dan Roth" userId="18da4c67-dd89-43a7-9856-8592f867a23c" providerId="ADAL" clId="{C784EE14-71C9-4796-985A-082F2FFA5AD3}" dt="2019-04-30T06:12:32.057" v="564" actId="2696"/>
        <pc:sldMkLst>
          <pc:docMk/>
          <pc:sldMk cId="2175080479" sldId="767"/>
        </pc:sldMkLst>
      </pc:sldChg>
      <pc:sldChg chg="del">
        <pc:chgData name="Dan Roth" userId="18da4c67-dd89-43a7-9856-8592f867a23c" providerId="ADAL" clId="{C784EE14-71C9-4796-985A-082F2FFA5AD3}" dt="2019-04-30T06:12:31.785" v="555" actId="2696"/>
        <pc:sldMkLst>
          <pc:docMk/>
          <pc:sldMk cId="4279012971" sldId="1252"/>
        </pc:sldMkLst>
      </pc:sldChg>
      <pc:sldChg chg="del">
        <pc:chgData name="Dan Roth" userId="18da4c67-dd89-43a7-9856-8592f867a23c" providerId="ADAL" clId="{C784EE14-71C9-4796-985A-082F2FFA5AD3}" dt="2019-04-30T05:18:53.762" v="188" actId="2696"/>
        <pc:sldMkLst>
          <pc:docMk/>
          <pc:sldMk cId="3970082671" sldId="1253"/>
        </pc:sldMkLst>
      </pc:sldChg>
      <pc:sldChg chg="del">
        <pc:chgData name="Dan Roth" userId="18da4c67-dd89-43a7-9856-8592f867a23c" providerId="ADAL" clId="{C784EE14-71C9-4796-985A-082F2FFA5AD3}" dt="2019-04-30T06:12:31.838" v="557" actId="2696"/>
        <pc:sldMkLst>
          <pc:docMk/>
          <pc:sldMk cId="3802431888" sldId="1254"/>
        </pc:sldMkLst>
      </pc:sldChg>
      <pc:sldChg chg="del">
        <pc:chgData name="Dan Roth" userId="18da4c67-dd89-43a7-9856-8592f867a23c" providerId="ADAL" clId="{C784EE14-71C9-4796-985A-082F2FFA5AD3}" dt="2019-04-30T06:12:31.811" v="556" actId="2696"/>
        <pc:sldMkLst>
          <pc:docMk/>
          <pc:sldMk cId="606011502" sldId="1255"/>
        </pc:sldMkLst>
      </pc:sldChg>
      <pc:sldChg chg="del">
        <pc:chgData name="Dan Roth" userId="18da4c67-dd89-43a7-9856-8592f867a23c" providerId="ADAL" clId="{C784EE14-71C9-4796-985A-082F2FFA5AD3}" dt="2019-04-30T06:12:31.895" v="559" actId="2696"/>
        <pc:sldMkLst>
          <pc:docMk/>
          <pc:sldMk cId="1474123489" sldId="1256"/>
        </pc:sldMkLst>
      </pc:sldChg>
      <pc:sldChg chg="del">
        <pc:chgData name="Dan Roth" userId="18da4c67-dd89-43a7-9856-8592f867a23c" providerId="ADAL" clId="{C784EE14-71C9-4796-985A-082F2FFA5AD3}" dt="2019-04-30T06:12:32.081" v="565" actId="2696"/>
        <pc:sldMkLst>
          <pc:docMk/>
          <pc:sldMk cId="2161356348" sldId="1257"/>
        </pc:sldMkLst>
      </pc:sldChg>
      <pc:sldChg chg="del">
        <pc:chgData name="Dan Roth" userId="18da4c67-dd89-43a7-9856-8592f867a23c" providerId="ADAL" clId="{C784EE14-71C9-4796-985A-082F2FFA5AD3}" dt="2019-04-30T06:12:32.097" v="566" actId="2696"/>
        <pc:sldMkLst>
          <pc:docMk/>
          <pc:sldMk cId="1555997884" sldId="1258"/>
        </pc:sldMkLst>
      </pc:sldChg>
      <pc:sldChg chg="del">
        <pc:chgData name="Dan Roth" userId="18da4c67-dd89-43a7-9856-8592f867a23c" providerId="ADAL" clId="{C784EE14-71C9-4796-985A-082F2FFA5AD3}" dt="2019-04-30T06:12:32.139" v="567" actId="2696"/>
        <pc:sldMkLst>
          <pc:docMk/>
          <pc:sldMk cId="2558288193" sldId="1259"/>
        </pc:sldMkLst>
      </pc:sldChg>
      <pc:sldChg chg="del">
        <pc:chgData name="Dan Roth" userId="18da4c67-dd89-43a7-9856-8592f867a23c" providerId="ADAL" clId="{C784EE14-71C9-4796-985A-082F2FFA5AD3}" dt="2019-04-30T06:12:31.923" v="560" actId="2696"/>
        <pc:sldMkLst>
          <pc:docMk/>
          <pc:sldMk cId="1785874124" sldId="1260"/>
        </pc:sldMkLst>
      </pc:sldChg>
      <pc:sldChg chg="addSp delSp modSp add modTransition modAnim">
        <pc:chgData name="Dan Roth" userId="18da4c67-dd89-43a7-9856-8592f867a23c" providerId="ADAL" clId="{C784EE14-71C9-4796-985A-082F2FFA5AD3}" dt="2019-04-30T08:03:15.708" v="789"/>
        <pc:sldMkLst>
          <pc:docMk/>
          <pc:sldMk cId="2818696265" sldId="1395"/>
        </pc:sldMkLst>
        <pc:spChg chg="add mod">
          <ac:chgData name="Dan Roth" userId="18da4c67-dd89-43a7-9856-8592f867a23c" providerId="ADAL" clId="{C784EE14-71C9-4796-985A-082F2FFA5AD3}" dt="2019-04-30T07:16:46.404" v="622" actId="1036"/>
          <ac:spMkLst>
            <pc:docMk/>
            <pc:sldMk cId="2818696265" sldId="1395"/>
            <ac:spMk id="2" creationId="{855D36A6-8C23-4C61-90DB-539898F41887}"/>
          </ac:spMkLst>
        </pc:spChg>
        <pc:spChg chg="mod">
          <ac:chgData name="Dan Roth" userId="18da4c67-dd89-43a7-9856-8592f867a23c" providerId="ADAL" clId="{C784EE14-71C9-4796-985A-082F2FFA5AD3}" dt="2019-04-30T05:56:27.639" v="504" actId="20577"/>
          <ac:spMkLst>
            <pc:docMk/>
            <pc:sldMk cId="2818696265" sldId="1395"/>
            <ac:spMk id="4" creationId="{3DE9A8D6-5BFF-494A-91E0-70FB109EE5B3}"/>
          </ac:spMkLst>
        </pc:spChg>
        <pc:spChg chg="mod">
          <ac:chgData name="Dan Roth" userId="18da4c67-dd89-43a7-9856-8592f867a23c" providerId="ADAL" clId="{C784EE14-71C9-4796-985A-082F2FFA5AD3}" dt="2019-04-30T05:56:39.659" v="527" actId="1036"/>
          <ac:spMkLst>
            <pc:docMk/>
            <pc:sldMk cId="2818696265" sldId="1395"/>
            <ac:spMk id="5" creationId="{974C2B80-D17F-DB44-B873-3EFAEFE418E5}"/>
          </ac:spMkLst>
        </pc:spChg>
        <pc:spChg chg="mod">
          <ac:chgData name="Dan Roth" userId="18da4c67-dd89-43a7-9856-8592f867a23c" providerId="ADAL" clId="{C784EE14-71C9-4796-985A-082F2FFA5AD3}" dt="2019-04-30T05:56:39.659" v="527" actId="1036"/>
          <ac:spMkLst>
            <pc:docMk/>
            <pc:sldMk cId="2818696265" sldId="1395"/>
            <ac:spMk id="6" creationId="{31AE9E0D-5292-7E4D-91A0-107EE35FAA76}"/>
          </ac:spMkLst>
        </pc:spChg>
        <pc:spChg chg="del mod">
          <ac:chgData name="Dan Roth" userId="18da4c67-dd89-43a7-9856-8592f867a23c" providerId="ADAL" clId="{C784EE14-71C9-4796-985A-082F2FFA5AD3}" dt="2019-04-30T05:55:30.830" v="484" actId="478"/>
          <ac:spMkLst>
            <pc:docMk/>
            <pc:sldMk cId="2818696265" sldId="1395"/>
            <ac:spMk id="7" creationId="{9C010665-BE79-CB44-9BBE-5D7FB7A19C55}"/>
          </ac:spMkLst>
        </pc:spChg>
        <pc:spChg chg="add mod">
          <ac:chgData name="Dan Roth" userId="18da4c67-dd89-43a7-9856-8592f867a23c" providerId="ADAL" clId="{C784EE14-71C9-4796-985A-082F2FFA5AD3}" dt="2019-04-30T05:57:20.434" v="533" actId="1076"/>
          <ac:spMkLst>
            <pc:docMk/>
            <pc:sldMk cId="2818696265" sldId="1395"/>
            <ac:spMk id="8" creationId="{AD5FC1F8-F660-4485-9149-E057AD96858A}"/>
          </ac:spMkLst>
        </pc:spChg>
        <pc:spChg chg="add mod">
          <ac:chgData name="Dan Roth" userId="18da4c67-dd89-43a7-9856-8592f867a23c" providerId="ADAL" clId="{C784EE14-71C9-4796-985A-082F2FFA5AD3}" dt="2019-04-30T07:19:38.770" v="630" actId="20577"/>
          <ac:spMkLst>
            <pc:docMk/>
            <pc:sldMk cId="2818696265" sldId="1395"/>
            <ac:spMk id="9" creationId="{FF503D56-D40B-4DD6-8661-F9D44B1A3E96}"/>
          </ac:spMkLst>
        </pc:spChg>
        <pc:spChg chg="add del mod">
          <ac:chgData name="Dan Roth" userId="18da4c67-dd89-43a7-9856-8592f867a23c" providerId="ADAL" clId="{C784EE14-71C9-4796-985A-082F2FFA5AD3}" dt="2019-04-30T08:03:15.708" v="789"/>
          <ac:spMkLst>
            <pc:docMk/>
            <pc:sldMk cId="2818696265" sldId="1395"/>
            <ac:spMk id="11" creationId="{33B9E98A-D6A4-4CE4-AD10-1CD9FAC4A04E}"/>
          </ac:spMkLst>
        </pc:spChg>
        <pc:picChg chg="add mod">
          <ac:chgData name="Dan Roth" userId="18da4c67-dd89-43a7-9856-8592f867a23c" providerId="ADAL" clId="{C784EE14-71C9-4796-985A-082F2FFA5AD3}" dt="2019-04-30T05:57:04.002" v="531" actId="1076"/>
          <ac:picMkLst>
            <pc:docMk/>
            <pc:sldMk cId="2818696265" sldId="1395"/>
            <ac:picMk id="10" creationId="{E7BDCBD9-102F-4A76-B838-2CDB6A0C0DEE}"/>
          </ac:picMkLst>
        </pc:picChg>
      </pc:sldChg>
      <pc:sldChg chg="addSp delSp modSp add modTransition modAnim">
        <pc:chgData name="Dan Roth" userId="18da4c67-dd89-43a7-9856-8592f867a23c" providerId="ADAL" clId="{C784EE14-71C9-4796-985A-082F2FFA5AD3}" dt="2019-04-30T08:10:21.399" v="791" actId="20577"/>
        <pc:sldMkLst>
          <pc:docMk/>
          <pc:sldMk cId="1003870591" sldId="1396"/>
        </pc:sldMkLst>
        <pc:spChg chg="mod">
          <ac:chgData name="Dan Roth" userId="18da4c67-dd89-43a7-9856-8592f867a23c" providerId="ADAL" clId="{C784EE14-71C9-4796-985A-082F2FFA5AD3}" dt="2019-04-30T08:10:21.399" v="791" actId="20577"/>
          <ac:spMkLst>
            <pc:docMk/>
            <pc:sldMk cId="1003870591" sldId="1396"/>
            <ac:spMk id="2" creationId="{9407C429-7074-E840-8209-A4FE1182A3CE}"/>
          </ac:spMkLst>
        </pc:spChg>
        <pc:spChg chg="add del mod">
          <ac:chgData name="Dan Roth" userId="18da4c67-dd89-43a7-9856-8592f867a23c" providerId="ADAL" clId="{C784EE14-71C9-4796-985A-082F2FFA5AD3}" dt="2019-04-30T08:03:16.454" v="790"/>
          <ac:spMkLst>
            <pc:docMk/>
            <pc:sldMk cId="1003870591" sldId="1396"/>
            <ac:spMk id="3" creationId="{6AF2A84B-DC7C-604B-AAB9-22136263DABC}"/>
          </ac:spMkLst>
        </pc:spChg>
        <pc:spChg chg="mod">
          <ac:chgData name="Dan Roth" userId="18da4c67-dd89-43a7-9856-8592f867a23c" providerId="ADAL" clId="{C784EE14-71C9-4796-985A-082F2FFA5AD3}" dt="2019-04-30T05:15:18.454" v="185" actId="27636"/>
          <ac:spMkLst>
            <pc:docMk/>
            <pc:sldMk cId="1003870591" sldId="1396"/>
            <ac:spMk id="4" creationId="{E62C53E8-510E-8149-99E0-F030D503E203}"/>
          </ac:spMkLst>
        </pc:spChg>
        <pc:spChg chg="mod">
          <ac:chgData name="Dan Roth" userId="18da4c67-dd89-43a7-9856-8592f867a23c" providerId="ADAL" clId="{C784EE14-71C9-4796-985A-082F2FFA5AD3}" dt="2019-04-30T05:36:08.854" v="294" actId="1035"/>
          <ac:spMkLst>
            <pc:docMk/>
            <pc:sldMk cId="1003870591" sldId="1396"/>
            <ac:spMk id="5" creationId="{18B2A37A-C24D-4A42-AB4C-B28C2ACDB417}"/>
          </ac:spMkLst>
        </pc:spChg>
        <pc:spChg chg="add mod">
          <ac:chgData name="Dan Roth" userId="18da4c67-dd89-43a7-9856-8592f867a23c" providerId="ADAL" clId="{C784EE14-71C9-4796-985A-082F2FFA5AD3}" dt="2019-04-30T05:36:15.442" v="295" actId="1076"/>
          <ac:spMkLst>
            <pc:docMk/>
            <pc:sldMk cId="1003870591" sldId="1396"/>
            <ac:spMk id="7" creationId="{A278BB05-B4E2-400B-AE29-79242C782EE5}"/>
          </ac:spMkLst>
        </pc:spChg>
        <pc:picChg chg="mod">
          <ac:chgData name="Dan Roth" userId="18da4c67-dd89-43a7-9856-8592f867a23c" providerId="ADAL" clId="{C784EE14-71C9-4796-985A-082F2FFA5AD3}" dt="2019-04-30T05:36:08.854" v="294" actId="1035"/>
          <ac:picMkLst>
            <pc:docMk/>
            <pc:sldMk cId="1003870591" sldId="1396"/>
            <ac:picMk id="9" creationId="{7B827668-A0C6-C445-A5EF-B78327D9D2F3}"/>
          </ac:picMkLst>
        </pc:picChg>
      </pc:sldChg>
      <pc:sldChg chg="modSp add modTransition modAnim">
        <pc:chgData name="Dan Roth" userId="18da4c67-dd89-43a7-9856-8592f867a23c" providerId="ADAL" clId="{C784EE14-71C9-4796-985A-082F2FFA5AD3}" dt="2019-04-30T07:12:27.995" v="585"/>
        <pc:sldMkLst>
          <pc:docMk/>
          <pc:sldMk cId="2058776668" sldId="1397"/>
        </pc:sldMkLst>
        <pc:spChg chg="mod">
          <ac:chgData name="Dan Roth" userId="18da4c67-dd89-43a7-9856-8592f867a23c" providerId="ADAL" clId="{C784EE14-71C9-4796-985A-082F2FFA5AD3}" dt="2019-04-30T05:31:36.067" v="226" actId="20577"/>
          <ac:spMkLst>
            <pc:docMk/>
            <pc:sldMk cId="2058776668" sldId="1397"/>
            <ac:spMk id="2" creationId="{81CEC9F5-5894-E345-8D9D-A274E88886AB}"/>
          </ac:spMkLst>
        </pc:spChg>
      </pc:sldChg>
      <pc:sldChg chg="modSp add">
        <pc:chgData name="Dan Roth" userId="18da4c67-dd89-43a7-9856-8592f867a23c" providerId="ADAL" clId="{C784EE14-71C9-4796-985A-082F2FFA5AD3}" dt="2019-04-30T07:26:52.108" v="643" actId="20577"/>
        <pc:sldMkLst>
          <pc:docMk/>
          <pc:sldMk cId="0" sldId="1398"/>
        </pc:sldMkLst>
        <pc:spChg chg="mod">
          <ac:chgData name="Dan Roth" userId="18da4c67-dd89-43a7-9856-8592f867a23c" providerId="ADAL" clId="{C784EE14-71C9-4796-985A-082F2FFA5AD3}" dt="2019-04-30T07:26:52.108" v="643" actId="20577"/>
          <ac:spMkLst>
            <pc:docMk/>
            <pc:sldMk cId="0" sldId="1398"/>
            <ac:spMk id="80" creationId="{00000000-0000-0000-0000-000000000000}"/>
          </ac:spMkLst>
        </pc:spChg>
      </pc:sldChg>
      <pc:sldChg chg="addSp delSp modSp add delAnim modAnim">
        <pc:chgData name="Dan Roth" userId="18da4c67-dd89-43a7-9856-8592f867a23c" providerId="ADAL" clId="{C784EE14-71C9-4796-985A-082F2FFA5AD3}" dt="2019-04-30T05:45:29.803" v="411" actId="14100"/>
        <pc:sldMkLst>
          <pc:docMk/>
          <pc:sldMk cId="3009988848" sldId="1399"/>
        </pc:sldMkLst>
        <pc:spChg chg="add del">
          <ac:chgData name="Dan Roth" userId="18da4c67-dd89-43a7-9856-8592f867a23c" providerId="ADAL" clId="{C784EE14-71C9-4796-985A-082F2FFA5AD3}" dt="2019-04-30T05:44:37.682" v="304"/>
          <ac:spMkLst>
            <pc:docMk/>
            <pc:sldMk cId="3009988848" sldId="1399"/>
            <ac:spMk id="13" creationId="{758654C7-2D19-461E-8E94-1AF49429CFB9}"/>
          </ac:spMkLst>
        </pc:spChg>
        <pc:spChg chg="add mod">
          <ac:chgData name="Dan Roth" userId="18da4c67-dd89-43a7-9856-8592f867a23c" providerId="ADAL" clId="{C784EE14-71C9-4796-985A-082F2FFA5AD3}" dt="2019-04-30T05:45:11.459" v="363" actId="14100"/>
          <ac:spMkLst>
            <pc:docMk/>
            <pc:sldMk cId="3009988848" sldId="1399"/>
            <ac:spMk id="14" creationId="{8598DB95-DB1C-4D58-A76E-F65BBE894B60}"/>
          </ac:spMkLst>
        </pc:spChg>
        <pc:spChg chg="del">
          <ac:chgData name="Dan Roth" userId="18da4c67-dd89-43a7-9856-8592f867a23c" providerId="ADAL" clId="{C784EE14-71C9-4796-985A-082F2FFA5AD3}" dt="2019-04-30T05:44:44.081" v="306" actId="478"/>
          <ac:spMkLst>
            <pc:docMk/>
            <pc:sldMk cId="3009988848" sldId="1399"/>
            <ac:spMk id="19" creationId="{264A9321-D60D-4E5E-9C29-5C1BE96BF3FF}"/>
          </ac:spMkLst>
        </pc:spChg>
        <pc:picChg chg="mod">
          <ac:chgData name="Dan Roth" userId="18da4c67-dd89-43a7-9856-8592f867a23c" providerId="ADAL" clId="{C784EE14-71C9-4796-985A-082F2FFA5AD3}" dt="2019-04-30T05:45:29.803" v="411" actId="14100"/>
          <ac:picMkLst>
            <pc:docMk/>
            <pc:sldMk cId="3009988848" sldId="1399"/>
            <ac:picMk id="5" creationId="{704C1083-B0D1-CF4D-94EC-6E0151C1503C}"/>
          </ac:picMkLst>
        </pc:picChg>
      </pc:sldChg>
      <pc:sldChg chg="modSp add modAnim">
        <pc:chgData name="Dan Roth" userId="18da4c67-dd89-43a7-9856-8592f867a23c" providerId="ADAL" clId="{C784EE14-71C9-4796-985A-082F2FFA5AD3}" dt="2019-04-30T07:14:26.186" v="587"/>
        <pc:sldMkLst>
          <pc:docMk/>
          <pc:sldMk cId="3134339172" sldId="1400"/>
        </pc:sldMkLst>
        <pc:spChg chg="mod">
          <ac:chgData name="Dan Roth" userId="18da4c67-dd89-43a7-9856-8592f867a23c" providerId="ADAL" clId="{C784EE14-71C9-4796-985A-082F2FFA5AD3}" dt="2019-04-30T07:13:29.954" v="586" actId="20577"/>
          <ac:spMkLst>
            <pc:docMk/>
            <pc:sldMk cId="3134339172" sldId="1400"/>
            <ac:spMk id="3" creationId="{00000000-0000-0000-0000-000000000000}"/>
          </ac:spMkLst>
        </pc:spChg>
      </pc:sldChg>
      <pc:sldChg chg="add del">
        <pc:chgData name="Dan Roth" userId="18da4c67-dd89-43a7-9856-8592f867a23c" providerId="ADAL" clId="{C784EE14-71C9-4796-985A-082F2FFA5AD3}" dt="2019-04-30T05:57:29.949" v="534" actId="2696"/>
        <pc:sldMkLst>
          <pc:docMk/>
          <pc:sldMk cId="3673415804" sldId="1401"/>
        </pc:sldMkLst>
      </pc:sldChg>
      <pc:sldMasterChg chg="delSldLayout">
        <pc:chgData name="Dan Roth" userId="18da4c67-dd89-43a7-9856-8592f867a23c" providerId="ADAL" clId="{C784EE14-71C9-4796-985A-082F2FFA5AD3}" dt="2019-04-30T06:08:52.687" v="546" actId="2696"/>
        <pc:sldMasterMkLst>
          <pc:docMk/>
          <pc:sldMasterMk cId="139450675" sldId="2147483660"/>
        </pc:sldMasterMkLst>
        <pc:sldLayoutChg chg="del">
          <pc:chgData name="Dan Roth" userId="18da4c67-dd89-43a7-9856-8592f867a23c" providerId="ADAL" clId="{C784EE14-71C9-4796-985A-082F2FFA5AD3}" dt="2019-04-30T06:08:52.687" v="546" actId="2696"/>
          <pc:sldLayoutMkLst>
            <pc:docMk/>
            <pc:sldMasterMk cId="139450675" sldId="2147483660"/>
            <pc:sldLayoutMk cId="2876483386" sldId="2147483667"/>
          </pc:sldLayoutMkLst>
        </pc:sldLayoutChg>
      </pc:sldMasterChg>
    </pc:docChg>
  </pc:docChgLst>
  <pc:docChgLst>
    <pc:chgData name="Roth, Dan" userId="18da4c67-dd89-43a7-9856-8592f867a23c" providerId="ADAL" clId="{CDEA7610-EFAE-434B-88A3-790C198C82EF}"/>
    <pc:docChg chg="undo custSel addSld delSld modSld sldOrd addSection delSection modSection">
      <pc:chgData name="Roth, Dan" userId="18da4c67-dd89-43a7-9856-8592f867a23c" providerId="ADAL" clId="{CDEA7610-EFAE-434B-88A3-790C198C82EF}" dt="2019-04-09T11:51:02.030" v="2115"/>
      <pc:docMkLst>
        <pc:docMk/>
      </pc:docMkLst>
      <pc:sldChg chg="delSp modSp">
        <pc:chgData name="Roth, Dan" userId="18da4c67-dd89-43a7-9856-8592f867a23c" providerId="ADAL" clId="{CDEA7610-EFAE-434B-88A3-790C198C82EF}" dt="2019-04-09T02:31:26.406" v="49" actId="478"/>
        <pc:sldMkLst>
          <pc:docMk/>
          <pc:sldMk cId="144345531" sldId="385"/>
        </pc:sldMkLst>
        <pc:spChg chg="del">
          <ac:chgData name="Roth, Dan" userId="18da4c67-dd89-43a7-9856-8592f867a23c" providerId="ADAL" clId="{CDEA7610-EFAE-434B-88A3-790C198C82EF}" dt="2019-04-09T02:31:26.406" v="49" actId="478"/>
          <ac:spMkLst>
            <pc:docMk/>
            <pc:sldMk cId="144345531" sldId="385"/>
            <ac:spMk id="50178" creationId="{00000000-0000-0000-0000-000000000000}"/>
          </ac:spMkLst>
        </pc:spChg>
        <pc:spChg chg="mod">
          <ac:chgData name="Roth, Dan" userId="18da4c67-dd89-43a7-9856-8592f867a23c" providerId="ADAL" clId="{CDEA7610-EFAE-434B-88A3-790C198C82EF}" dt="2019-04-09T02:31:04.782" v="29" actId="20577"/>
          <ac:spMkLst>
            <pc:docMk/>
            <pc:sldMk cId="144345531" sldId="385"/>
            <ac:spMk id="50180" creationId="{00000000-0000-0000-0000-000000000000}"/>
          </ac:spMkLst>
        </pc:spChg>
        <pc:spChg chg="mod">
          <ac:chgData name="Roth, Dan" userId="18da4c67-dd89-43a7-9856-8592f867a23c" providerId="ADAL" clId="{CDEA7610-EFAE-434B-88A3-790C198C82EF}" dt="2019-04-09T02:31:21.461" v="48" actId="20577"/>
          <ac:spMkLst>
            <pc:docMk/>
            <pc:sldMk cId="144345531" sldId="385"/>
            <ac:spMk id="50181" creationId="{00000000-0000-0000-0000-000000000000}"/>
          </ac:spMkLst>
        </pc:spChg>
        <pc:picChg chg="del">
          <ac:chgData name="Roth, Dan" userId="18da4c67-dd89-43a7-9856-8592f867a23c" providerId="ADAL" clId="{CDEA7610-EFAE-434B-88A3-790C198C82EF}" dt="2019-04-09T02:30:20.212" v="1" actId="478"/>
          <ac:picMkLst>
            <pc:docMk/>
            <pc:sldMk cId="144345531" sldId="385"/>
            <ac:picMk id="2" creationId="{00000000-0000-0000-0000-000000000000}"/>
          </ac:picMkLst>
        </pc:picChg>
        <pc:picChg chg="del">
          <ac:chgData name="Roth, Dan" userId="18da4c67-dd89-43a7-9856-8592f867a23c" providerId="ADAL" clId="{CDEA7610-EFAE-434B-88A3-790C198C82EF}" dt="2019-04-09T02:30:17.610" v="0" actId="478"/>
          <ac:picMkLst>
            <pc:docMk/>
            <pc:sldMk cId="144345531" sldId="385"/>
            <ac:picMk id="6" creationId="{00000000-0000-0000-0000-000000000000}"/>
          </ac:picMkLst>
        </pc:picChg>
      </pc:sldChg>
      <pc:sldMasterChg chg="delSldLayout">
        <pc:chgData name="Roth, Dan" userId="18da4c67-dd89-43a7-9856-8592f867a23c" providerId="ADAL" clId="{CDEA7610-EFAE-434B-88A3-790C198C82EF}" dt="2019-04-09T02:39:46.037" v="368" actId="2696"/>
        <pc:sldMasterMkLst>
          <pc:docMk/>
          <pc:sldMasterMk cId="139450675" sldId="2147483660"/>
        </pc:sldMasterMkLst>
      </pc:sldMasterChg>
    </pc:docChg>
  </pc:docChgLst>
  <pc:docChgLst>
    <pc:chgData name="Roth, Dan" userId="18da4c67-dd89-43a7-9856-8592f867a23c" providerId="ADAL" clId="{366B7195-9BFF-498C-BA93-485C93A00020}"/>
    <pc:docChg chg="undo custSel addSld delSld modSld sldOrd delSection modSection">
      <pc:chgData name="Roth, Dan" userId="18da4c67-dd89-43a7-9856-8592f867a23c" providerId="ADAL" clId="{366B7195-9BFF-498C-BA93-485C93A00020}" dt="2019-03-28T04:49:30.708" v="2716"/>
      <pc:docMkLst>
        <pc:docMk/>
      </pc:docMkLst>
    </pc:docChg>
  </pc:docChgLst>
  <pc:docChgLst>
    <pc:chgData name="Roth, Dan" userId="18da4c67-dd89-43a7-9856-8592f867a23c" providerId="ADAL" clId="{D75FB80D-FAA5-4D38-B875-7A9637270CD3}"/>
    <pc:docChg chg="modSld">
      <pc:chgData name="Roth, Dan" userId="18da4c67-dd89-43a7-9856-8592f867a23c" providerId="ADAL" clId="{D75FB80D-FAA5-4D38-B875-7A9637270CD3}" dt="2020-10-18T17:57:39.445" v="0"/>
      <pc:docMkLst>
        <pc:docMk/>
      </pc:docMkLst>
      <pc:sldChg chg="modSp mod">
        <pc:chgData name="Roth, Dan" userId="18da4c67-dd89-43a7-9856-8592f867a23c" providerId="ADAL" clId="{D75FB80D-FAA5-4D38-B875-7A9637270CD3}" dt="2020-10-18T17:57:39.445" v="0"/>
        <pc:sldMkLst>
          <pc:docMk/>
          <pc:sldMk cId="144345531" sldId="385"/>
        </pc:sldMkLst>
        <pc:spChg chg="mod">
          <ac:chgData name="Roth, Dan" userId="18da4c67-dd89-43a7-9856-8592f867a23c" providerId="ADAL" clId="{D75FB80D-FAA5-4D38-B875-7A9637270CD3}" dt="2020-10-18T17:57:39.445" v="0"/>
          <ac:spMkLst>
            <pc:docMk/>
            <pc:sldMk cId="144345531" sldId="385"/>
            <ac:spMk id="4" creationId="{EE8194DF-48BF-4473-98AC-552EC9B1E7A4}"/>
          </ac:spMkLst>
        </pc:spChg>
      </pc:sldChg>
    </pc:docChg>
  </pc:docChgLst>
  <pc:docChgLst>
    <pc:chgData name="Roth, Dan" userId="18da4c67-dd89-43a7-9856-8592f867a23c" providerId="ADAL" clId="{74619C62-CA27-49A4-A516-C126B9FAAD02}"/>
    <pc:docChg chg="delSection">
      <pc:chgData name="Roth, Dan" userId="18da4c67-dd89-43a7-9856-8592f867a23c" providerId="ADAL" clId="{74619C62-CA27-49A4-A516-C126B9FAAD02}" dt="2019-04-09T14:35:00.198" v="0" actId="18676"/>
      <pc:docMkLst>
        <pc:docMk/>
      </pc:docMkLst>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8-09-24T01:05:48.174" idx="2">
    <p:pos x="6000" y="0"/>
    <p:text>Add here a reference to  "Overcoming bias to learn about controversial topics"   http://cogcomp.org/papers/VZRP14.pdf ; people need to know about it.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E61AF7-11D0-DF4A-ADFD-9C4B417023E5}" type="datetimeFigureOut">
              <a:rPr lang="en-US" smtClean="0"/>
              <a:t>10/18/2020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DFA38-32CD-004A-B2D7-6BDBF10281FC}" type="slidenum">
              <a:rPr lang="en-US" smtClean="0"/>
              <a:t>‹#›</a:t>
            </a:fld>
            <a:endParaRPr lang="en-US"/>
          </a:p>
        </p:txBody>
      </p:sp>
    </p:spTree>
    <p:extLst>
      <p:ext uri="{BB962C8B-B14F-4D97-AF65-F5344CB8AC3E}">
        <p14:creationId xmlns:p14="http://schemas.microsoft.com/office/powerpoint/2010/main" val="983937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8A0B70F-415A-4074-B7C2-C623724F8537}" type="slidenum">
              <a:rPr lang="en-US" smtClean="0">
                <a:latin typeface="Times New Roman" pitchFamily="18" charset="0"/>
              </a:rPr>
              <a:pPr eaLnBrk="1" hangingPunct="1"/>
              <a:t>1</a:t>
            </a:fld>
            <a:endParaRPr lang="en-US">
              <a:latin typeface="Times New Roman" pitchFamily="18"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444692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4231bc8702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4231bc8702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4231bc8702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4231bc8702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4231bc870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4231bc870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4231bc8702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4231bc8702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Ofen the answer to these question is not a simple yes or not.</a:t>
            </a:r>
            <a:endParaRPr/>
          </a:p>
          <a:p>
            <a:pPr marL="457200" lvl="0" indent="-298450" algn="l" rtl="0">
              <a:spcBef>
                <a:spcPts val="0"/>
              </a:spcBef>
              <a:spcAft>
                <a:spcPts val="0"/>
              </a:spcAft>
              <a:buSzPts val="1100"/>
              <a:buChar char="-"/>
            </a:pPr>
            <a:r>
              <a:rPr lang="en"/>
              <a:t>The question is multi-faceted and involves many tricky nuances. </a:t>
            </a:r>
            <a:endParaRPr/>
          </a:p>
          <a:p>
            <a:pPr marL="0" lvl="0" indent="0" algn="l" rtl="0">
              <a:spcBef>
                <a:spcPts val="0"/>
              </a:spcBef>
              <a:spcAft>
                <a:spcPts val="0"/>
              </a:spcAft>
              <a:buNone/>
            </a:pPr>
            <a:r>
              <a:rPr lang="en"/>
              <a:t>Read this!</a:t>
            </a:r>
            <a:endParaRPr/>
          </a:p>
          <a:p>
            <a:pPr marL="0" lvl="0" indent="0" algn="l" rtl="0">
              <a:spcBef>
                <a:spcPts val="0"/>
              </a:spcBef>
              <a:spcAft>
                <a:spcPts val="0"/>
              </a:spcAft>
              <a:buNone/>
            </a:pPr>
            <a:r>
              <a:rPr lang="en"/>
              <a:t>http://cogcomp.org/papers/VZRP14.pdf</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4387f00afc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4387f00afc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4387f00afc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4387f00afc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Evidence</a:t>
            </a:r>
            <a:r>
              <a:rPr lang="en-US" baseline="0" dirty="0"/>
              <a:t> identification should depend on the truth value of the claim entailment</a:t>
            </a:r>
          </a:p>
          <a:p>
            <a:r>
              <a:rPr lang="en-US" baseline="0" dirty="0"/>
              <a:t>Representing the evidence should depend on the claim</a:t>
            </a:r>
          </a:p>
          <a:p>
            <a:r>
              <a:rPr lang="en-US" baseline="0" dirty="0"/>
              <a:t>Representing the claim should depend on the evidence. </a:t>
            </a:r>
            <a:endParaRPr lang="en-US" dirty="0"/>
          </a:p>
        </p:txBody>
      </p:sp>
    </p:spTree>
    <p:extLst>
      <p:ext uri="{BB962C8B-B14F-4D97-AF65-F5344CB8AC3E}">
        <p14:creationId xmlns:p14="http://schemas.microsoft.com/office/powerpoint/2010/main" val="4119822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9587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F57ED01-C42A-47A2-9C29-76151E8F3DD9}" type="slidenum">
              <a:rPr lang="en-US" smtClean="0">
                <a:latin typeface="Times New Roman" pitchFamily="18" charset="0"/>
              </a:rPr>
              <a:pPr eaLnBrk="1" hangingPunct="1"/>
              <a:t>24</a:t>
            </a:fld>
            <a:endParaRPr lang="en-US">
              <a:latin typeface="Times New Roman" pitchFamily="18"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lIns="94851" tIns="47425" rIns="94851" bIns="47425"/>
          <a:lstStyle/>
          <a:p>
            <a:pPr eaLnBrk="1" hangingPunct="1"/>
            <a:endParaRPr lang="en-US" dirty="0"/>
          </a:p>
        </p:txBody>
      </p:sp>
    </p:spTree>
    <p:extLst>
      <p:ext uri="{BB962C8B-B14F-4D97-AF65-F5344CB8AC3E}">
        <p14:creationId xmlns:p14="http://schemas.microsoft.com/office/powerpoint/2010/main" val="911384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F57ED01-C42A-47A2-9C29-76151E8F3DD9}" type="slidenum">
              <a:rPr lang="en-US" smtClean="0">
                <a:latin typeface="Times New Roman" pitchFamily="18" charset="0"/>
              </a:rPr>
              <a:pPr eaLnBrk="1" hangingPunct="1"/>
              <a:t>25</a:t>
            </a:fld>
            <a:endParaRPr lang="en-US">
              <a:latin typeface="Times New Roman" pitchFamily="18"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lIns="94851" tIns="47425" rIns="94851" bIns="47425"/>
          <a:lstStyle/>
          <a:p>
            <a:pPr eaLnBrk="1" hangingPunct="1"/>
            <a:endParaRPr lang="en-US" dirty="0"/>
          </a:p>
        </p:txBody>
      </p:sp>
    </p:spTree>
    <p:extLst>
      <p:ext uri="{BB962C8B-B14F-4D97-AF65-F5344CB8AC3E}">
        <p14:creationId xmlns:p14="http://schemas.microsoft.com/office/powerpoint/2010/main" val="1843300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information technology was about to embark a few decades ago, it started with much "hope" and positivity. </a:t>
            </a:r>
          </a:p>
          <a:p>
            <a:r>
              <a:rPr lang="en-US" dirty="0"/>
              <a:t> - The hope of democratizing information. </a:t>
            </a:r>
          </a:p>
          <a:p>
            <a:r>
              <a:rPr lang="en-US" dirty="0"/>
              <a:t> - Giving access to information to people who wouldn't have had otherwise. </a:t>
            </a:r>
          </a:p>
          <a:p>
            <a:endParaRPr lang="en-US" dirty="0"/>
          </a:p>
          <a:p>
            <a:r>
              <a:rPr lang="en-US" dirty="0"/>
              <a:t>What happened in practice was very different from what was expected: we ended up with massive amounts of polluted information. </a:t>
            </a:r>
          </a:p>
          <a:p>
            <a:r>
              <a:rPr lang="en-US" dirty="0"/>
              <a:t>Which resulted in radicalizing our societies and endangering our most-basic societal institutions. </a:t>
            </a:r>
          </a:p>
          <a:p>
            <a:r>
              <a:rPr lang="en-US" dirty="0"/>
              <a:t> - You have seen it in US elections, Brexit and many other places as we speak. </a:t>
            </a:r>
          </a:p>
        </p:txBody>
      </p:sp>
      <p:sp>
        <p:nvSpPr>
          <p:cNvPr id="4" name="Slide Number Placeholder 3"/>
          <p:cNvSpPr>
            <a:spLocks noGrp="1"/>
          </p:cNvSpPr>
          <p:nvPr>
            <p:ph type="sldNum" sz="quarter" idx="5"/>
          </p:nvPr>
        </p:nvSpPr>
        <p:spPr/>
        <p:txBody>
          <a:bodyPr/>
          <a:lstStyle/>
          <a:p>
            <a:fld id="{15E438F2-796D-4542-A64A-55FC71FAA1A2}" type="slidenum">
              <a:rPr lang="en-US" smtClean="0"/>
              <a:t>2</a:t>
            </a:fld>
            <a:endParaRPr lang="en-US"/>
          </a:p>
        </p:txBody>
      </p:sp>
    </p:spTree>
    <p:extLst>
      <p:ext uri="{BB962C8B-B14F-4D97-AF65-F5344CB8AC3E}">
        <p14:creationId xmlns:p14="http://schemas.microsoft.com/office/powerpoint/2010/main" val="37409866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F57ED01-C42A-47A2-9C29-76151E8F3DD9}" type="slidenum">
              <a:rPr lang="en-US" smtClean="0">
                <a:latin typeface="Times New Roman" pitchFamily="18" charset="0"/>
              </a:rPr>
              <a:pPr eaLnBrk="1" hangingPunct="1"/>
              <a:t>26</a:t>
            </a:fld>
            <a:endParaRPr lang="en-US">
              <a:latin typeface="Times New Roman" pitchFamily="18"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lIns="94851" tIns="47425" rIns="94851" bIns="47425"/>
          <a:lstStyle/>
          <a:p>
            <a:pPr eaLnBrk="1" hangingPunct="1"/>
            <a:endParaRPr lang="en-US" dirty="0"/>
          </a:p>
        </p:txBody>
      </p:sp>
    </p:spTree>
    <p:extLst>
      <p:ext uri="{BB962C8B-B14F-4D97-AF65-F5344CB8AC3E}">
        <p14:creationId xmlns:p14="http://schemas.microsoft.com/office/powerpoint/2010/main" val="983849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F57ED01-C42A-47A2-9C29-76151E8F3DD9}" type="slidenum">
              <a:rPr lang="en-US" smtClean="0">
                <a:latin typeface="Times New Roman" pitchFamily="18" charset="0"/>
              </a:rPr>
              <a:pPr eaLnBrk="1" hangingPunct="1"/>
              <a:t>27</a:t>
            </a:fld>
            <a:endParaRPr lang="en-US">
              <a:latin typeface="Times New Roman" pitchFamily="18"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lIns="94851" tIns="47425" rIns="94851" bIns="47425"/>
          <a:lstStyle/>
          <a:p>
            <a:pPr eaLnBrk="1" hangingPunct="1"/>
            <a:endParaRPr lang="en-US" dirty="0"/>
          </a:p>
        </p:txBody>
      </p:sp>
    </p:spTree>
    <p:extLst>
      <p:ext uri="{BB962C8B-B14F-4D97-AF65-F5344CB8AC3E}">
        <p14:creationId xmlns:p14="http://schemas.microsoft.com/office/powerpoint/2010/main" val="296285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F57ED01-C42A-47A2-9C29-76151E8F3DD9}" type="slidenum">
              <a:rPr lang="en-US" smtClean="0">
                <a:latin typeface="Times New Roman" pitchFamily="18" charset="0"/>
              </a:rPr>
              <a:pPr eaLnBrk="1" hangingPunct="1"/>
              <a:t>28</a:t>
            </a:fld>
            <a:endParaRPr lang="en-US">
              <a:latin typeface="Times New Roman" pitchFamily="18"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lIns="94851" tIns="47425" rIns="94851" bIns="47425"/>
          <a:lstStyle/>
          <a:p>
            <a:pPr eaLnBrk="1" hangingPunct="1"/>
            <a:endParaRPr lang="en-US" dirty="0"/>
          </a:p>
        </p:txBody>
      </p:sp>
    </p:spTree>
    <p:extLst>
      <p:ext uri="{BB962C8B-B14F-4D97-AF65-F5344CB8AC3E}">
        <p14:creationId xmlns:p14="http://schemas.microsoft.com/office/powerpoint/2010/main" val="21062407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F57ED01-C42A-47A2-9C29-76151E8F3DD9}" type="slidenum">
              <a:rPr lang="en-US" smtClean="0">
                <a:latin typeface="Times New Roman" pitchFamily="18" charset="0"/>
              </a:rPr>
              <a:pPr eaLnBrk="1" hangingPunct="1"/>
              <a:t>29</a:t>
            </a:fld>
            <a:endParaRPr lang="en-US">
              <a:latin typeface="Times New Roman" pitchFamily="18"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lIns="94851" tIns="47425" rIns="94851" bIns="47425"/>
          <a:lstStyle/>
          <a:p>
            <a:pPr eaLnBrk="1" hangingPunct="1"/>
            <a:endParaRPr lang="en-US" dirty="0"/>
          </a:p>
        </p:txBody>
      </p:sp>
    </p:spTree>
    <p:extLst>
      <p:ext uri="{BB962C8B-B14F-4D97-AF65-F5344CB8AC3E}">
        <p14:creationId xmlns:p14="http://schemas.microsoft.com/office/powerpoint/2010/main" val="1132135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F57ED01-C42A-47A2-9C29-76151E8F3DD9}" type="slidenum">
              <a:rPr lang="en-US" smtClean="0">
                <a:latin typeface="Times New Roman" pitchFamily="18" charset="0"/>
              </a:rPr>
              <a:pPr eaLnBrk="1" hangingPunct="1"/>
              <a:t>30</a:t>
            </a:fld>
            <a:endParaRPr lang="en-US">
              <a:latin typeface="Times New Roman" pitchFamily="18"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lIns="94851" tIns="47425" rIns="94851" bIns="47425"/>
          <a:lstStyle/>
          <a:p>
            <a:pPr eaLnBrk="1" hangingPunct="1"/>
            <a:endParaRPr lang="en-US" dirty="0"/>
          </a:p>
        </p:txBody>
      </p:sp>
    </p:spTree>
    <p:extLst>
      <p:ext uri="{BB962C8B-B14F-4D97-AF65-F5344CB8AC3E}">
        <p14:creationId xmlns:p14="http://schemas.microsoft.com/office/powerpoint/2010/main" val="288372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F57ED01-C42A-47A2-9C29-76151E8F3DD9}" type="slidenum">
              <a:rPr lang="en-US" smtClean="0">
                <a:latin typeface="Times New Roman" pitchFamily="18" charset="0"/>
              </a:rPr>
              <a:pPr eaLnBrk="1" hangingPunct="1"/>
              <a:t>31</a:t>
            </a:fld>
            <a:endParaRPr lang="en-US">
              <a:latin typeface="Times New Roman" pitchFamily="18"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lIns="94851" tIns="47425" rIns="94851" bIns="47425"/>
          <a:lstStyle/>
          <a:p>
            <a:pPr eaLnBrk="1" hangingPunct="1"/>
            <a:endParaRPr lang="en-US"/>
          </a:p>
        </p:txBody>
      </p:sp>
    </p:spTree>
    <p:extLst>
      <p:ext uri="{BB962C8B-B14F-4D97-AF65-F5344CB8AC3E}">
        <p14:creationId xmlns:p14="http://schemas.microsoft.com/office/powerpoint/2010/main" val="2298477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7" name="Rectangle 2"/>
          <p:cNvSpPr>
            <a:spLocks noGrp="1" noRot="1" noChangeAspect="1" noChangeArrowheads="1" noTextEdit="1"/>
          </p:cNvSpPr>
          <p:nvPr>
            <p:ph type="sldImg"/>
          </p:nvPr>
        </p:nvSpPr>
        <p:spPr>
          <a:xfrm>
            <a:off x="381000" y="685800"/>
            <a:ext cx="6096000" cy="3429000"/>
          </a:xfrm>
          <a:ln/>
        </p:spPr>
      </p:sp>
      <p:sp>
        <p:nvSpPr>
          <p:cNvPr id="62468" name="Rectangle 3"/>
          <p:cNvSpPr>
            <a:spLocks noGrp="1" noChangeArrowheads="1"/>
          </p:cNvSpPr>
          <p:nvPr>
            <p:ph type="body" idx="1"/>
          </p:nvPr>
        </p:nvSpPr>
        <p:spPr>
          <a:xfrm>
            <a:off x="914400" y="4343400"/>
            <a:ext cx="5029200" cy="4208463"/>
          </a:xfrm>
          <a:noFill/>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r>
              <a:rPr lang="en-US" dirty="0"/>
              <a:t>You have seen and suffered from information pollution. It typically involves….</a:t>
            </a:r>
          </a:p>
          <a:p>
            <a:pPr eaLnBrk="1" hangingPunct="1"/>
            <a:endParaRPr lang="en-US" dirty="0"/>
          </a:p>
          <a:p>
            <a:pPr eaLnBrk="1" hangingPunct="1"/>
            <a:r>
              <a:rPr lang="en-US" dirty="0"/>
              <a:t>Facts is not the only issue a solution should address</a:t>
            </a:r>
          </a:p>
        </p:txBody>
      </p:sp>
    </p:spTree>
    <p:extLst>
      <p:ext uri="{BB962C8B-B14F-4D97-AF65-F5344CB8AC3E}">
        <p14:creationId xmlns:p14="http://schemas.microsoft.com/office/powerpoint/2010/main" val="209856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reach  of this phenomena is way beyond politics. </a:t>
            </a:r>
          </a:p>
          <a:p>
            <a:r>
              <a:rPr lang="en-US" dirty="0"/>
              <a:t> - Every single days thousands of (of not 10s of thousands) of people, go to the we and search queries like ... </a:t>
            </a:r>
          </a:p>
          <a:p>
            <a:r>
              <a:rPr lang="en-US" dirty="0"/>
              <a:t> - But as micro-consumers of information, we have no ideas whether: ... </a:t>
            </a:r>
          </a:p>
        </p:txBody>
      </p:sp>
      <p:sp>
        <p:nvSpPr>
          <p:cNvPr id="4" name="Slide Number Placeholder 3"/>
          <p:cNvSpPr>
            <a:spLocks noGrp="1"/>
          </p:cNvSpPr>
          <p:nvPr>
            <p:ph type="sldNum" sz="quarter" idx="5"/>
          </p:nvPr>
        </p:nvSpPr>
        <p:spPr/>
        <p:txBody>
          <a:bodyPr/>
          <a:lstStyle/>
          <a:p>
            <a:fld id="{15E438F2-796D-4542-A64A-55FC71FAA1A2}" type="slidenum">
              <a:rPr lang="en-US" smtClean="0"/>
              <a:t>4</a:t>
            </a:fld>
            <a:endParaRPr lang="en-US"/>
          </a:p>
        </p:txBody>
      </p:sp>
    </p:spTree>
    <p:extLst>
      <p:ext uri="{BB962C8B-B14F-4D97-AF65-F5344CB8AC3E}">
        <p14:creationId xmlns:p14="http://schemas.microsoft.com/office/powerpoint/2010/main" val="2997347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reach  of this phenomena is way beyond politics. </a:t>
            </a:r>
          </a:p>
          <a:p>
            <a:r>
              <a:rPr lang="en-US" dirty="0"/>
              <a:t> - Every single days thousands of (of not 10s of thousands) of people, go to the we and search queries like ... </a:t>
            </a:r>
          </a:p>
          <a:p>
            <a:r>
              <a:rPr lang="en-US" dirty="0"/>
              <a:t> - But as micro-consumers of information, we have no ideas whether: ... </a:t>
            </a:r>
          </a:p>
        </p:txBody>
      </p:sp>
      <p:sp>
        <p:nvSpPr>
          <p:cNvPr id="4" name="Slide Number Placeholder 3"/>
          <p:cNvSpPr>
            <a:spLocks noGrp="1"/>
          </p:cNvSpPr>
          <p:nvPr>
            <p:ph type="sldNum" sz="quarter" idx="5"/>
          </p:nvPr>
        </p:nvSpPr>
        <p:spPr/>
        <p:txBody>
          <a:bodyPr/>
          <a:lstStyle/>
          <a:p>
            <a:fld id="{15E438F2-796D-4542-A64A-55FC71FAA1A2}" type="slidenum">
              <a:rPr lang="en-US" smtClean="0"/>
              <a:t>5</a:t>
            </a:fld>
            <a:endParaRPr lang="en-US"/>
          </a:p>
        </p:txBody>
      </p:sp>
    </p:spTree>
    <p:extLst>
      <p:ext uri="{BB962C8B-B14F-4D97-AF65-F5344CB8AC3E}">
        <p14:creationId xmlns:p14="http://schemas.microsoft.com/office/powerpoint/2010/main" val="1291343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factor that makes this challenging is that ... </a:t>
            </a:r>
          </a:p>
          <a:p>
            <a:endParaRPr lang="en-US" dirty="0"/>
          </a:p>
          <a:p>
            <a:r>
              <a:rPr lang="en-US" dirty="0"/>
              <a:t>And both of these view could be reasonable under certain world-view. </a:t>
            </a:r>
          </a:p>
          <a:p>
            <a:endParaRPr lang="en-US" dirty="0"/>
          </a:p>
          <a:p>
            <a:endParaRPr lang="en-US" dirty="0"/>
          </a:p>
          <a:p>
            <a:r>
              <a:rPr lang="en-US" dirty="0"/>
              <a:t>In other words, calling this problem  "fake news" challenge is a grave over-simplification. </a:t>
            </a:r>
          </a:p>
          <a:p>
            <a:endParaRPr lang="en-US" dirty="0"/>
          </a:p>
        </p:txBody>
      </p:sp>
      <p:sp>
        <p:nvSpPr>
          <p:cNvPr id="4" name="Slide Number Placeholder 3"/>
          <p:cNvSpPr>
            <a:spLocks noGrp="1"/>
          </p:cNvSpPr>
          <p:nvPr>
            <p:ph type="sldNum" sz="quarter" idx="5"/>
          </p:nvPr>
        </p:nvSpPr>
        <p:spPr/>
        <p:txBody>
          <a:bodyPr/>
          <a:lstStyle/>
          <a:p>
            <a:fld id="{15E438F2-796D-4542-A64A-55FC71FAA1A2}" type="slidenum">
              <a:rPr lang="en-US" smtClean="0"/>
              <a:t>6</a:t>
            </a:fld>
            <a:endParaRPr lang="en-US"/>
          </a:p>
        </p:txBody>
      </p:sp>
    </p:spTree>
    <p:extLst>
      <p:ext uri="{BB962C8B-B14F-4D97-AF65-F5344CB8AC3E}">
        <p14:creationId xmlns:p14="http://schemas.microsoft.com/office/powerpoint/2010/main" val="2908943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Connecting this to natural processing, there two axes along which I think we use NLP to address such problems: </a:t>
            </a:r>
          </a:p>
          <a:p>
            <a:endParaRPr lang="en-US" dirty="0"/>
          </a:p>
          <a:p>
            <a:r>
              <a:rPr lang="en-US" dirty="0"/>
              <a:t>1. Understanding of sources</a:t>
            </a:r>
          </a:p>
          <a:p>
            <a:r>
              <a:rPr lang="en-US" dirty="0"/>
              <a:t> 2. Understanding of evidences</a:t>
            </a:r>
          </a:p>
          <a:p>
            <a:endParaRPr lang="en-US" dirty="0"/>
          </a:p>
          <a:p>
            <a:r>
              <a:rPr lang="en-US" dirty="0"/>
              <a:t> </a:t>
            </a:r>
            <a:r>
              <a:rPr lang="en-US" dirty="0">
                <a:sym typeface="Wingdings" pitchFamily="2" charset="2"/>
              </a:rPr>
              <a:t> 1. </a:t>
            </a:r>
            <a:r>
              <a:rPr lang="en-US" dirty="0"/>
              <a:t>What should we believe; who should we trust; understanding of agendas and motivations. </a:t>
            </a:r>
          </a:p>
          <a:p>
            <a:r>
              <a:rPr lang="en-US" dirty="0"/>
              <a:t> </a:t>
            </a:r>
            <a:r>
              <a:rPr lang="en-US" dirty="0">
                <a:sym typeface="Wingdings" pitchFamily="2" charset="2"/>
              </a:rPr>
              <a:t> 2. Are the evidences to a claim make d</a:t>
            </a:r>
            <a:r>
              <a:rPr lang="en-US" dirty="0"/>
              <a:t>ifferent or contradictory claims? Or maybe there are multiple perspectives to an issue? </a:t>
            </a:r>
          </a:p>
          <a:p>
            <a:endParaRPr lang="en-US" dirty="0"/>
          </a:p>
          <a:p>
            <a:endParaRPr lang="en-US" dirty="0"/>
          </a:p>
          <a:p>
            <a:r>
              <a:rPr lang="en-US" dirty="0"/>
              <a:t>These are not only are applications to NLP, they also derive the research.</a:t>
            </a:r>
          </a:p>
          <a:p>
            <a:endParaRPr lang="en-US" dirty="0"/>
          </a:p>
          <a:p>
            <a:r>
              <a:rPr lang="en-US" dirty="0"/>
              <a:t>And tying it back to the story I started with, it's unlikely that you can learn this creating massive annotated data: </a:t>
            </a:r>
          </a:p>
          <a:p>
            <a:r>
              <a:rPr lang="en-US" dirty="0"/>
              <a:t>There are nuances to claims and perspectives that you can't exhaustively cover all of them. </a:t>
            </a:r>
          </a:p>
          <a:p>
            <a:endParaRPr lang="en-US" dirty="0"/>
          </a:p>
          <a:p>
            <a:endParaRPr lang="en-US" dirty="0"/>
          </a:p>
          <a:p>
            <a:r>
              <a:rPr lang="en-US" dirty="0"/>
              <a:t>================</a:t>
            </a:r>
          </a:p>
          <a:p>
            <a:r>
              <a:rPr lang="en-US" dirty="0"/>
              <a:t>Think about two two newspapers that describe hurricane; one can describe it as what happened, and the other one can describe it in relation to climate change. </a:t>
            </a:r>
          </a:p>
          <a:p>
            <a:r>
              <a:rPr lang="en-US" dirty="0"/>
              <a:t>These two actually describe two different views of the world, and by their world selection, they deliver different messages. </a:t>
            </a:r>
          </a:p>
          <a:p>
            <a:endParaRPr lang="en-US" dirty="0"/>
          </a:p>
        </p:txBody>
      </p:sp>
      <p:sp>
        <p:nvSpPr>
          <p:cNvPr id="4" name="Slide Number Placeholder 3"/>
          <p:cNvSpPr>
            <a:spLocks noGrp="1"/>
          </p:cNvSpPr>
          <p:nvPr>
            <p:ph type="sldNum" sz="quarter" idx="5"/>
          </p:nvPr>
        </p:nvSpPr>
        <p:spPr/>
        <p:txBody>
          <a:bodyPr/>
          <a:lstStyle/>
          <a:p>
            <a:fld id="{15E438F2-796D-4542-A64A-55FC71FAA1A2}" type="slidenum">
              <a:rPr lang="en-US" smtClean="0"/>
              <a:t>8</a:t>
            </a:fld>
            <a:endParaRPr lang="en-US"/>
          </a:p>
        </p:txBody>
      </p:sp>
    </p:spTree>
    <p:extLst>
      <p:ext uri="{BB962C8B-B14F-4D97-AF65-F5344CB8AC3E}">
        <p14:creationId xmlns:p14="http://schemas.microsoft.com/office/powerpoint/2010/main" val="3560993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457200" rtl="0" latinLnBrk="0">
              <a:lnSpc>
                <a:spcPct val="117999"/>
              </a:lnSpc>
            </a:pPr>
            <a:r>
              <a:rPr lang="en-US" dirty="0"/>
              <a:t>In our recent work in this direction, we view the world as “perspectives. </a:t>
            </a:r>
          </a:p>
          <a:p>
            <a:pPr algn="l" defTabSz="457200" rtl="0" latinLnBrk="0">
              <a:lnSpc>
                <a:spcPct val="117999"/>
              </a:lnSpc>
            </a:pPr>
            <a:r>
              <a:rPr lang="en-US" dirty="0"/>
              <a:t>The goal is to give the readers the understanding that each story, really has more than one perspective. It’s not black and white. </a:t>
            </a:r>
          </a:p>
          <a:p>
            <a:pPr algn="l" defTabSz="457200" rtl="0" latinLnBrk="0">
              <a:lnSpc>
                <a:spcPct val="117999"/>
              </a:lnSpc>
            </a:pPr>
            <a:endParaRPr lang="en-US" dirty="0"/>
          </a:p>
          <a:p>
            <a:pPr algn="l" defTabSz="457200" rtl="0" latinLnBrk="0">
              <a:lnSpc>
                <a:spcPct val="117999"/>
              </a:lnSpc>
            </a:pPr>
            <a:r>
              <a:rPr lang="en-US" dirty="0"/>
              <a:t>We want, as I show it here, given a claim, a system to go to pools of perspectives (in principle, all of the web) and give me all the perspectives addressing this claim, some supporting it and some against it. </a:t>
            </a:r>
          </a:p>
          <a:p>
            <a:pPr algn="l" defTabSz="457200" rtl="0" latinLnBrk="0">
              <a:lnSpc>
                <a:spcPct val="117999"/>
              </a:lnSpc>
            </a:pPr>
            <a:endParaRPr lang="en-US" dirty="0"/>
          </a:p>
        </p:txBody>
      </p:sp>
      <p:sp>
        <p:nvSpPr>
          <p:cNvPr id="4" name="Slide Number Placeholder 3"/>
          <p:cNvSpPr>
            <a:spLocks noGrp="1"/>
          </p:cNvSpPr>
          <p:nvPr>
            <p:ph type="sldNum" sz="quarter" idx="5"/>
          </p:nvPr>
        </p:nvSpPr>
        <p:spPr/>
        <p:txBody>
          <a:bodyPr/>
          <a:lstStyle/>
          <a:p>
            <a:fld id="{15E438F2-796D-4542-A64A-55FC71FAA1A2}" type="slidenum">
              <a:rPr lang="en-US" smtClean="0"/>
              <a:t>9</a:t>
            </a:fld>
            <a:endParaRPr lang="en-US"/>
          </a:p>
        </p:txBody>
      </p:sp>
    </p:spTree>
    <p:extLst>
      <p:ext uri="{BB962C8B-B14F-4D97-AF65-F5344CB8AC3E}">
        <p14:creationId xmlns:p14="http://schemas.microsoft.com/office/powerpoint/2010/main" val="778565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3" y="2282884"/>
            <a:ext cx="10363200" cy="1362075"/>
          </a:xfrm>
        </p:spPr>
        <p:txBody>
          <a:bodyPr anchor="t"/>
          <a:lstStyle>
            <a:lvl1pPr algn="l">
              <a:defRPr sz="4000" b="0" i="0" cap="none" baseline="0">
                <a:latin typeface="Helvetica Light" charset="0"/>
                <a:ea typeface="Helvetica Light" charset="0"/>
                <a:cs typeface="Helvetica Light" charset="0"/>
              </a:defRPr>
            </a:lvl1pPr>
          </a:lstStyle>
          <a:p>
            <a:r>
              <a:rPr lang="en-US" dirty="0"/>
              <a:t>Click to edit master style</a:t>
            </a:r>
          </a:p>
        </p:txBody>
      </p:sp>
      <p:sp>
        <p:nvSpPr>
          <p:cNvPr id="3" name="Text Placeholder 2"/>
          <p:cNvSpPr>
            <a:spLocks noGrp="1"/>
          </p:cNvSpPr>
          <p:nvPr>
            <p:ph type="body" idx="1"/>
          </p:nvPr>
        </p:nvSpPr>
        <p:spPr>
          <a:xfrm>
            <a:off x="941313" y="3875910"/>
            <a:ext cx="10363200" cy="580231"/>
          </a:xfrm>
        </p:spPr>
        <p:txBody>
          <a:bodyPr anchor="b"/>
          <a:lstStyle>
            <a:lvl1pPr marL="0" indent="0">
              <a:buNone/>
              <a:defRPr sz="2800" b="0" i="0">
                <a:solidFill>
                  <a:schemeClr val="tx1">
                    <a:lumMod val="65000"/>
                    <a:lumOff val="35000"/>
                  </a:schemeClr>
                </a:solidFill>
                <a:latin typeface="Helvetica Light" charset="0"/>
                <a:ea typeface="Helvetica Light" charset="0"/>
                <a:cs typeface="Helvetica Light"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cxnSp>
        <p:nvCxnSpPr>
          <p:cNvPr id="7" name="Straight Connector 6"/>
          <p:cNvCxnSpPr/>
          <p:nvPr/>
        </p:nvCxnSpPr>
        <p:spPr>
          <a:xfrm>
            <a:off x="326572" y="1840197"/>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0172" y="921799"/>
            <a:ext cx="2452914" cy="84168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0172" y="1045030"/>
            <a:ext cx="2223552" cy="616856"/>
          </a:xfrm>
          <a:prstGeom prst="rect">
            <a:avLst/>
          </a:prstGeom>
        </p:spPr>
      </p:pic>
    </p:spTree>
    <p:extLst>
      <p:ext uri="{BB962C8B-B14F-4D97-AF65-F5344CB8AC3E}">
        <p14:creationId xmlns:p14="http://schemas.microsoft.com/office/powerpoint/2010/main" val="84283584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bg2">
                  <a:lumMod val="25000"/>
                </a:schemeClr>
              </a:buClr>
              <a:defRPr>
                <a:latin typeface="+mn-lt"/>
              </a:defRPr>
            </a:lvl1pPr>
            <a:lvl2pPr>
              <a:buClr>
                <a:schemeClr val="bg2">
                  <a:lumMod val="25000"/>
                </a:schemeClr>
              </a:buClr>
              <a:defRPr>
                <a:latin typeface="+mn-lt"/>
              </a:defRPr>
            </a:lvl2pPr>
            <a:lvl3pPr>
              <a:buClr>
                <a:schemeClr val="bg2">
                  <a:lumMod val="25000"/>
                </a:schemeClr>
              </a:buClr>
              <a:defRPr>
                <a:latin typeface="+mn-lt"/>
              </a:defRPr>
            </a:lvl3pPr>
            <a:lvl4pPr>
              <a:buClr>
                <a:schemeClr val="bg2">
                  <a:lumMod val="25000"/>
                </a:schemeClr>
              </a:buClr>
              <a:defRPr>
                <a:latin typeface="+mn-lt"/>
              </a:defRPr>
            </a:lvl4pPr>
            <a:lvl5pPr>
              <a:buClr>
                <a:schemeClr val="bg2">
                  <a:lumMod val="25000"/>
                </a:schemeClr>
              </a:buCl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ftr" sz="quarter" idx="10"/>
          </p:nvPr>
        </p:nvSpPr>
        <p:spPr/>
        <p:txBody>
          <a:bodyPr/>
          <a:lstStyle>
            <a:lvl1pPr>
              <a:defRPr/>
            </a:lvl1pPr>
          </a:lstStyle>
          <a:p>
            <a:endParaRPr lang="en-US"/>
          </a:p>
        </p:txBody>
      </p:sp>
      <p:sp>
        <p:nvSpPr>
          <p:cNvPr id="5"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Tree>
    <p:extLst>
      <p:ext uri="{BB962C8B-B14F-4D97-AF65-F5344CB8AC3E}">
        <p14:creationId xmlns:p14="http://schemas.microsoft.com/office/powerpoint/2010/main" val="73996172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2743"/>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73624"/>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2"/>
          <p:cNvSpPr>
            <a:spLocks noGrp="1" noChangeArrowheads="1"/>
          </p:cNvSpPr>
          <p:nvPr>
            <p:ph type="ftr" sz="quarter" idx="10"/>
          </p:nvPr>
        </p:nvSpPr>
        <p:spPr/>
        <p:txBody>
          <a:bodyPr/>
          <a:lstStyle>
            <a:lvl1pPr>
              <a:defRPr/>
            </a:lvl1pPr>
          </a:lstStyle>
          <a:p>
            <a:endParaRPr lang="en-US"/>
          </a:p>
        </p:txBody>
      </p:sp>
      <p:sp>
        <p:nvSpPr>
          <p:cNvPr id="6"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
        <p:nvSpPr>
          <p:cNvPr id="7" name="Title 1"/>
          <p:cNvSpPr>
            <a:spLocks noGrp="1"/>
          </p:cNvSpPr>
          <p:nvPr>
            <p:ph type="title"/>
          </p:nvPr>
        </p:nvSpPr>
        <p:spPr>
          <a:xfrm>
            <a:off x="457200" y="206829"/>
            <a:ext cx="10617200" cy="533400"/>
          </a:xfrm>
        </p:spPr>
        <p:txBody>
          <a:bodyPr/>
          <a:lstStyle/>
          <a:p>
            <a:r>
              <a:rPr lang="en-US"/>
              <a:t>Click to edit Master title style</a:t>
            </a:r>
            <a:endParaRPr lang="en-US" dirty="0"/>
          </a:p>
        </p:txBody>
      </p:sp>
    </p:spTree>
    <p:extLst>
      <p:ext uri="{BB962C8B-B14F-4D97-AF65-F5344CB8AC3E}">
        <p14:creationId xmlns:p14="http://schemas.microsoft.com/office/powerpoint/2010/main" val="458895491"/>
      </p:ext>
    </p:extLst>
  </p:cSld>
  <p:clrMapOvr>
    <a:overrideClrMapping bg1="lt1" tx1="dk1" bg2="lt2" tx2="dk2" accent1="accent1" accent2="accent2" accent3="accent3" accent4="accent4" accent5="accent5" accent6="accent6" hlink="hlink" folHlink="folHlink"/>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89857" y="3091544"/>
            <a:ext cx="10617200" cy="533400"/>
          </a:xfrm>
        </p:spPr>
        <p:txBody>
          <a:bodyPr/>
          <a:lstStyle/>
          <a:p>
            <a:r>
              <a:rPr lang="en-US"/>
              <a:t>Click to edit Master title style</a:t>
            </a:r>
          </a:p>
        </p:txBody>
      </p:sp>
      <p:cxnSp>
        <p:nvCxnSpPr>
          <p:cNvPr id="5" name="Straight Connector 4"/>
          <p:cNvCxnSpPr/>
          <p:nvPr/>
        </p:nvCxnSpPr>
        <p:spPr>
          <a:xfrm>
            <a:off x="348345" y="3745203"/>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74086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p:txBody>
          <a:bodyPr/>
          <a:lstStyle>
            <a:lvl1pPr>
              <a:defRPr/>
            </a:lvl1pPr>
          </a:lstStyle>
          <a:p>
            <a:endParaRPr lang="en-US"/>
          </a:p>
        </p:txBody>
      </p:sp>
      <p:sp>
        <p:nvSpPr>
          <p:cNvPr id="3"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Tree>
    <p:extLst>
      <p:ext uri="{BB962C8B-B14F-4D97-AF65-F5344CB8AC3E}">
        <p14:creationId xmlns:p14="http://schemas.microsoft.com/office/powerpoint/2010/main" val="187907450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BDF588C3-71D6-5D45-B118-1C664482E1C2}" type="slidenum">
              <a:rPr lang="en-US" smtClean="0"/>
              <a:t>‹#›</a:t>
            </a:fld>
            <a:endParaRPr lang="en-US"/>
          </a:p>
        </p:txBody>
      </p:sp>
      <p:sp>
        <p:nvSpPr>
          <p:cNvPr id="5" name="Rectangle 4"/>
          <p:cNvSpPr/>
          <p:nvPr/>
        </p:nvSpPr>
        <p:spPr>
          <a:xfrm>
            <a:off x="1" y="0"/>
            <a:ext cx="12192000" cy="6858000"/>
          </a:xfrm>
          <a:prstGeom prst="rect">
            <a:avLst/>
          </a:prstGeom>
          <a:solidFill>
            <a:schemeClr val="bg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060871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sp>
        <p:nvSpPr>
          <p:cNvPr id="26" name="Title Text"/>
          <p:cNvSpPr>
            <a:spLocks noGrp="1"/>
          </p:cNvSpPr>
          <p:nvPr>
            <p:ph type="title"/>
          </p:nvPr>
        </p:nvSpPr>
        <p:spPr>
          <a:prstGeom prst="rect">
            <a:avLst/>
          </a:prstGeom>
        </p:spPr>
        <p:txBody>
          <a:bodyPr/>
          <a:lstStyle/>
          <a:p>
            <a:r>
              <a:t>Title Text</a:t>
            </a:r>
          </a:p>
        </p:txBody>
      </p:sp>
      <p:sp>
        <p:nvSpPr>
          <p:cNvPr id="27"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5598695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567380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515479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tif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ftr" sz="quarter" idx="3"/>
          </p:nvPr>
        </p:nvSpPr>
        <p:spPr bwMode="auto">
          <a:xfrm>
            <a:off x="5892800" y="6248400"/>
            <a:ext cx="5384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pitchFamily="34" charset="0"/>
                <a:ea typeface="Arial Unicode MS" pitchFamily="34" charset="-128"/>
                <a:cs typeface="Arial Unicode MS" pitchFamily="34" charset="-128"/>
              </a:defRPr>
            </a:lvl1pPr>
          </a:lstStyle>
          <a:p>
            <a:endParaRPr lang="en-US"/>
          </a:p>
        </p:txBody>
      </p:sp>
      <p:sp>
        <p:nvSpPr>
          <p:cNvPr id="36867" name="Rectangle 3"/>
          <p:cNvSpPr>
            <a:spLocks noGrp="1" noChangeArrowheads="1"/>
          </p:cNvSpPr>
          <p:nvPr>
            <p:ph type="sldNum" sz="quarter" idx="4"/>
          </p:nvPr>
        </p:nvSpPr>
        <p:spPr bwMode="auto">
          <a:xfrm>
            <a:off x="11292116" y="6523921"/>
            <a:ext cx="508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Arial" pitchFamily="34" charset="0"/>
                <a:ea typeface="Arial Unicode MS" pitchFamily="34" charset="-128"/>
                <a:cs typeface="Arial Unicode MS" pitchFamily="34" charset="-128"/>
              </a:defRPr>
            </a:lvl1pPr>
          </a:lstStyle>
          <a:p>
            <a:fld id="{BDF588C3-71D6-5D45-B118-1C664482E1C2}" type="slidenum">
              <a:rPr lang="en-US" smtClean="0"/>
              <a:t>‹#›</a:t>
            </a:fld>
            <a:endParaRPr lang="en-US" dirty="0"/>
          </a:p>
        </p:txBody>
      </p:sp>
      <p:sp>
        <p:nvSpPr>
          <p:cNvPr id="1028" name="Rectangle 4"/>
          <p:cNvSpPr>
            <a:spLocks noGrp="1" noChangeArrowheads="1"/>
          </p:cNvSpPr>
          <p:nvPr>
            <p:ph type="title"/>
          </p:nvPr>
        </p:nvSpPr>
        <p:spPr bwMode="auto">
          <a:xfrm>
            <a:off x="457200" y="206829"/>
            <a:ext cx="9880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endParaRPr lang="en-US" altLang="zh-TW" dirty="0"/>
          </a:p>
        </p:txBody>
      </p:sp>
      <p:sp>
        <p:nvSpPr>
          <p:cNvPr id="1029" name="Rectangle 5"/>
          <p:cNvSpPr>
            <a:spLocks noGrp="1" noChangeArrowheads="1"/>
          </p:cNvSpPr>
          <p:nvPr>
            <p:ph type="body" idx="1"/>
          </p:nvPr>
        </p:nvSpPr>
        <p:spPr bwMode="auto">
          <a:xfrm>
            <a:off x="609600" y="1251856"/>
            <a:ext cx="10972800" cy="448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ltLang="zh-TW" dirty="0"/>
          </a:p>
        </p:txBody>
      </p:sp>
      <p:cxnSp>
        <p:nvCxnSpPr>
          <p:cNvPr id="19" name="Straight Connector 18"/>
          <p:cNvCxnSpPr/>
          <p:nvPr/>
        </p:nvCxnSpPr>
        <p:spPr>
          <a:xfrm>
            <a:off x="348345" y="806055"/>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11"/>
          <a:stretch>
            <a:fillRect/>
          </a:stretch>
        </p:blipFill>
        <p:spPr>
          <a:xfrm>
            <a:off x="11172792" y="130628"/>
            <a:ext cx="669578" cy="669578"/>
          </a:xfrm>
          <a:prstGeom prst="rect">
            <a:avLst/>
          </a:prstGeom>
        </p:spPr>
      </p:pic>
      <p:pic>
        <p:nvPicPr>
          <p:cNvPr id="9" name="Picture 8"/>
          <p:cNvPicPr>
            <a:picLocks noChangeAspect="1"/>
          </p:cNvPicPr>
          <p:nvPr userDrawn="1"/>
        </p:nvPicPr>
        <p:blipFill rotWithShape="1">
          <a:blip r:embed="rId12">
            <a:extLst>
              <a:ext uri="{28A0092B-C50C-407E-A947-70E740481C1C}">
                <a14:useLocalDpi xmlns:a14="http://schemas.microsoft.com/office/drawing/2010/main" val="0"/>
              </a:ext>
            </a:extLst>
          </a:blip>
          <a:srcRect r="74706" b="-294"/>
          <a:stretch/>
        </p:blipFill>
        <p:spPr>
          <a:xfrm>
            <a:off x="10613572" y="181430"/>
            <a:ext cx="562428" cy="618670"/>
          </a:xfrm>
          <a:prstGeom prst="rect">
            <a:avLst/>
          </a:prstGeom>
        </p:spPr>
      </p:pic>
    </p:spTree>
    <p:extLst>
      <p:ext uri="{BB962C8B-B14F-4D97-AF65-F5344CB8AC3E}">
        <p14:creationId xmlns:p14="http://schemas.microsoft.com/office/powerpoint/2010/main" val="1394506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Lst>
  <p:transition spd="med"/>
  <p:hf hdr="0" ftr="0" dt="0"/>
  <p:txStyles>
    <p:titleStyle>
      <a:lvl1pPr algn="l" rtl="0" eaLnBrk="1" fontAlgn="base" hangingPunct="1">
        <a:spcBef>
          <a:spcPct val="0"/>
        </a:spcBef>
        <a:spcAft>
          <a:spcPct val="0"/>
        </a:spcAft>
        <a:defRPr sz="4000" b="0" i="0">
          <a:solidFill>
            <a:schemeClr val="tx1">
              <a:lumMod val="75000"/>
              <a:lumOff val="25000"/>
            </a:schemeClr>
          </a:solidFill>
          <a:latin typeface="Helvetica Light" charset="0"/>
          <a:ea typeface="Helvetica Light" charset="0"/>
          <a:cs typeface="Helvetica Light" charset="0"/>
        </a:defRPr>
      </a:lvl1pPr>
      <a:lvl2pPr algn="l" rtl="0" eaLnBrk="1" fontAlgn="base" hangingPunct="1">
        <a:spcBef>
          <a:spcPct val="0"/>
        </a:spcBef>
        <a:spcAft>
          <a:spcPct val="0"/>
        </a:spcAft>
        <a:defRPr sz="2800">
          <a:solidFill>
            <a:srgbClr val="FF0000"/>
          </a:solidFill>
          <a:latin typeface="Calibri" pitchFamily="34" charset="0"/>
          <a:cs typeface="Arial" pitchFamily="34" charset="0"/>
        </a:defRPr>
      </a:lvl2pPr>
      <a:lvl3pPr algn="l" rtl="0" eaLnBrk="1" fontAlgn="base" hangingPunct="1">
        <a:spcBef>
          <a:spcPct val="0"/>
        </a:spcBef>
        <a:spcAft>
          <a:spcPct val="0"/>
        </a:spcAft>
        <a:defRPr sz="2800">
          <a:solidFill>
            <a:srgbClr val="FF0000"/>
          </a:solidFill>
          <a:latin typeface="Calibri" pitchFamily="34" charset="0"/>
          <a:cs typeface="Arial" pitchFamily="34" charset="0"/>
        </a:defRPr>
      </a:lvl3pPr>
      <a:lvl4pPr algn="l" rtl="0" eaLnBrk="1" fontAlgn="base" hangingPunct="1">
        <a:spcBef>
          <a:spcPct val="0"/>
        </a:spcBef>
        <a:spcAft>
          <a:spcPct val="0"/>
        </a:spcAft>
        <a:defRPr sz="2800">
          <a:solidFill>
            <a:srgbClr val="FF0000"/>
          </a:solidFill>
          <a:latin typeface="Calibri" pitchFamily="34" charset="0"/>
          <a:cs typeface="Arial" pitchFamily="34" charset="0"/>
        </a:defRPr>
      </a:lvl4pPr>
      <a:lvl5pPr algn="l" rtl="0" eaLnBrk="1" fontAlgn="base" hangingPunct="1">
        <a:spcBef>
          <a:spcPct val="0"/>
        </a:spcBef>
        <a:spcAft>
          <a:spcPct val="0"/>
        </a:spcAft>
        <a:defRPr sz="2800">
          <a:solidFill>
            <a:srgbClr val="FF0000"/>
          </a:solidFill>
          <a:latin typeface="Calibri" pitchFamily="34" charset="0"/>
          <a:cs typeface="Arial" pitchFamily="34" charset="0"/>
        </a:defRPr>
      </a:lvl5pPr>
      <a:lvl6pPr marL="457200" algn="l" rtl="0" eaLnBrk="1" fontAlgn="base" hangingPunct="1">
        <a:spcBef>
          <a:spcPct val="0"/>
        </a:spcBef>
        <a:spcAft>
          <a:spcPct val="0"/>
        </a:spcAft>
        <a:defRPr sz="2800">
          <a:solidFill>
            <a:srgbClr val="FF0000"/>
          </a:solidFill>
          <a:latin typeface="Calibri" pitchFamily="34" charset="0"/>
          <a:cs typeface="Arial" pitchFamily="34" charset="0"/>
        </a:defRPr>
      </a:lvl6pPr>
      <a:lvl7pPr marL="914400" algn="l" rtl="0" eaLnBrk="1" fontAlgn="base" hangingPunct="1">
        <a:spcBef>
          <a:spcPct val="0"/>
        </a:spcBef>
        <a:spcAft>
          <a:spcPct val="0"/>
        </a:spcAft>
        <a:defRPr sz="2800">
          <a:solidFill>
            <a:srgbClr val="FF0000"/>
          </a:solidFill>
          <a:latin typeface="Calibri" pitchFamily="34" charset="0"/>
          <a:cs typeface="Arial" pitchFamily="34" charset="0"/>
        </a:defRPr>
      </a:lvl7pPr>
      <a:lvl8pPr marL="1371600" algn="l" rtl="0" eaLnBrk="1" fontAlgn="base" hangingPunct="1">
        <a:spcBef>
          <a:spcPct val="0"/>
        </a:spcBef>
        <a:spcAft>
          <a:spcPct val="0"/>
        </a:spcAft>
        <a:defRPr sz="2800">
          <a:solidFill>
            <a:srgbClr val="FF0000"/>
          </a:solidFill>
          <a:latin typeface="Calibri" pitchFamily="34" charset="0"/>
          <a:cs typeface="Arial" pitchFamily="34" charset="0"/>
        </a:defRPr>
      </a:lvl8pPr>
      <a:lvl9pPr marL="1828800" algn="l" rtl="0" eaLnBrk="1" fontAlgn="base" hangingPunct="1">
        <a:spcBef>
          <a:spcPct val="0"/>
        </a:spcBef>
        <a:spcAft>
          <a:spcPct val="0"/>
        </a:spcAft>
        <a:defRPr sz="2800">
          <a:solidFill>
            <a:srgbClr val="FF0000"/>
          </a:solidFill>
          <a:latin typeface="Calibri" pitchFamily="34" charset="0"/>
          <a:cs typeface="Arial" pitchFamily="34" charset="0"/>
        </a:defRPr>
      </a:lvl9pPr>
    </p:titleStyle>
    <p:bodyStyle>
      <a:lvl1pPr marL="342900" indent="-342900" algn="l" rtl="0" eaLnBrk="1" fontAlgn="base" hangingPunct="1">
        <a:spcBef>
          <a:spcPct val="20000"/>
        </a:spcBef>
        <a:spcAft>
          <a:spcPct val="0"/>
        </a:spcAft>
        <a:buClr>
          <a:schemeClr val="bg2"/>
        </a:buClr>
        <a:buSzPct val="75000"/>
        <a:buFont typeface="Wingdings" charset="2"/>
        <a:buChar char="n"/>
        <a:defRPr sz="2400" b="0" i="0">
          <a:solidFill>
            <a:schemeClr val="tx1"/>
          </a:solidFill>
          <a:latin typeface="Helvetica Light" charset="0"/>
          <a:ea typeface="Helvetica Light" charset="0"/>
          <a:cs typeface="Helvetica Light"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000" b="0" i="0">
          <a:solidFill>
            <a:schemeClr val="tx1"/>
          </a:solidFill>
          <a:latin typeface="Helvetica Light" charset="0"/>
          <a:ea typeface="Helvetica Light" charset="0"/>
          <a:cs typeface="Helvetica Light" charset="0"/>
        </a:defRPr>
      </a:lvl2pPr>
      <a:lvl3pPr marL="1143000" indent="-228600" algn="l" rtl="0" eaLnBrk="1" fontAlgn="base" hangingPunct="1">
        <a:spcBef>
          <a:spcPct val="20000"/>
        </a:spcBef>
        <a:spcAft>
          <a:spcPct val="0"/>
        </a:spcAft>
        <a:buClr>
          <a:schemeClr val="bg2"/>
        </a:buClr>
        <a:buSzPct val="65000"/>
        <a:buFont typeface="Wingdings" charset="2"/>
        <a:buChar char="n"/>
        <a:defRPr b="0" i="0">
          <a:solidFill>
            <a:schemeClr val="tx1"/>
          </a:solidFill>
          <a:latin typeface="Helvetica Light" charset="0"/>
          <a:ea typeface="Helvetica Light" charset="0"/>
          <a:cs typeface="Helvetica Light"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1600" b="0" i="0">
          <a:solidFill>
            <a:schemeClr val="tx1"/>
          </a:solidFill>
          <a:latin typeface="Helvetica Light" charset="0"/>
          <a:ea typeface="Helvetica Light" charset="0"/>
          <a:cs typeface="Helvetica Light" charset="0"/>
        </a:defRPr>
      </a:lvl4pPr>
      <a:lvl5pPr marL="2057400" indent="-228600" algn="l" rtl="0" eaLnBrk="1" fontAlgn="base" hangingPunct="1">
        <a:spcBef>
          <a:spcPct val="20000"/>
        </a:spcBef>
        <a:spcAft>
          <a:spcPct val="0"/>
        </a:spcAft>
        <a:buClr>
          <a:schemeClr val="bg2"/>
        </a:buClr>
        <a:buFont typeface="Wingdings" charset="2"/>
        <a:buChar char="§"/>
        <a:defRPr sz="1600" b="0" i="0">
          <a:solidFill>
            <a:schemeClr val="tx1"/>
          </a:solidFill>
          <a:latin typeface="Helvetica Light" charset="0"/>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comments" Target="../comments/comment1.xml"/><Relationship Id="rId2" Type="http://schemas.openxmlformats.org/officeDocument/2006/relationships/notesSlide" Target="../notesSlides/notesSlide13.xml"/><Relationship Id="rId16" Type="http://schemas.openxmlformats.org/officeDocument/2006/relationships/image" Target="../media/image34.png"/><Relationship Id="rId1" Type="http://schemas.openxmlformats.org/officeDocument/2006/relationships/slideLayout" Target="../slideLayouts/slideLayout9.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7.tif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hyperlink" Target="https://www.youtube.com/watch?v=VD1QubNiRR4" TargetMode="External"/><Relationship Id="rId2" Type="http://schemas.openxmlformats.org/officeDocument/2006/relationships/image" Target="../media/image56.tiff"/><Relationship Id="rId1" Type="http://schemas.openxmlformats.org/officeDocument/2006/relationships/slideLayout" Target="../slideLayouts/slideLayout2.xml"/><Relationship Id="rId6" Type="http://schemas.openxmlformats.org/officeDocument/2006/relationships/hyperlink" Target="http://dickens.seas.upenn.edu:4011/" TargetMode="External"/><Relationship Id="rId5" Type="http://schemas.openxmlformats.org/officeDocument/2006/relationships/image" Target="../media/image59.jpe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hyperlink" Target="https://cogcomp.seas.upenn.edu/page/publication_view/875" TargetMode="External"/><Relationship Id="rId2" Type="http://schemas.openxmlformats.org/officeDocument/2006/relationships/hyperlink" Target="https://cogcomp.seas.upenn.edu/page/publication_view/901" TargetMode="Externa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hyperlink" Target="https://cogcomp.seas.upenn.edu/page/publication_view/870" TargetMode="External"/><Relationship Id="rId4" Type="http://schemas.openxmlformats.org/officeDocument/2006/relationships/hyperlink" Target="https://cogcomp.seas.upenn.edu/page/publication_view/87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1tR0c5Xah_Y&amp;feature=youtu.b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2"/>
          <p:cNvSpPr>
            <a:spLocks noGrp="1" noChangeArrowheads="1"/>
          </p:cNvSpPr>
          <p:nvPr>
            <p:ph type="title"/>
          </p:nvPr>
        </p:nvSpPr>
        <p:spPr>
          <a:xfrm>
            <a:off x="914400" y="2011990"/>
            <a:ext cx="10363200" cy="1362075"/>
          </a:xfrm>
        </p:spPr>
        <p:txBody>
          <a:bodyPr/>
          <a:lstStyle/>
          <a:p>
            <a:pPr algn="ctr"/>
            <a:r>
              <a:rPr lang="en-US" sz="3600" b="1" dirty="0">
                <a:solidFill>
                  <a:srgbClr val="000080"/>
                </a:solidFill>
              </a:rPr>
              <a:t>Navigating Information Pollution</a:t>
            </a:r>
            <a:br>
              <a:rPr lang="en-US" dirty="0"/>
            </a:br>
            <a:endParaRPr lang="en-US" sz="3200" b="1" dirty="0">
              <a:solidFill>
                <a:srgbClr val="0033CC"/>
              </a:solidFill>
            </a:endParaRPr>
          </a:p>
        </p:txBody>
      </p:sp>
      <p:sp>
        <p:nvSpPr>
          <p:cNvPr id="4" name="Text Box 4">
            <a:extLst>
              <a:ext uri="{FF2B5EF4-FFF2-40B4-BE49-F238E27FC236}">
                <a16:creationId xmlns:a16="http://schemas.microsoft.com/office/drawing/2014/main" id="{EE8194DF-48BF-4473-98AC-552EC9B1E7A4}"/>
              </a:ext>
            </a:extLst>
          </p:cNvPr>
          <p:cNvSpPr txBox="1">
            <a:spLocks noChangeArrowheads="1"/>
          </p:cNvSpPr>
          <p:nvPr/>
        </p:nvSpPr>
        <p:spPr bwMode="auto">
          <a:xfrm>
            <a:off x="3009079" y="5463401"/>
            <a:ext cx="6173842" cy="892552"/>
          </a:xfrm>
          <a:prstGeom prst="rect">
            <a:avLst/>
          </a:prstGeom>
          <a:solidFill>
            <a:srgbClr val="FAE1AF"/>
          </a:solidFill>
          <a:ln w="19050">
            <a:solidFill>
              <a:srgbClr val="A7001B"/>
            </a:solidFill>
            <a:miter lim="800000"/>
            <a:headEnd/>
            <a:tailEnd/>
          </a:ln>
          <a:effec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r>
              <a:rPr lang="en-US" sz="1800" dirty="0">
                <a:effectLst/>
                <a:latin typeface="Calibri" panose="020F0502020204030204" pitchFamily="34" charset="0"/>
                <a:ea typeface="Calibri" panose="020F0502020204030204" pitchFamily="34" charset="0"/>
              </a:rPr>
              <a:t>Chinese National Conference of Social Media Processing (SMP) </a:t>
            </a:r>
            <a:r>
              <a:rPr lang="en-US" dirty="0">
                <a:latin typeface="+mj-lt"/>
              </a:rPr>
              <a:t>Forum on Argumentation Mining</a:t>
            </a:r>
          </a:p>
          <a:p>
            <a:pPr algn="ctr" eaLnBrk="1" hangingPunct="1"/>
            <a:r>
              <a:rPr lang="en-US" sz="1600" b="1" dirty="0">
                <a:latin typeface="+mj-lt"/>
              </a:rPr>
              <a:t>September 2020</a:t>
            </a:r>
          </a:p>
        </p:txBody>
      </p:sp>
      <p:sp>
        <p:nvSpPr>
          <p:cNvPr id="2" name="Text Placeholder 1">
            <a:extLst>
              <a:ext uri="{FF2B5EF4-FFF2-40B4-BE49-F238E27FC236}">
                <a16:creationId xmlns:a16="http://schemas.microsoft.com/office/drawing/2014/main" id="{8416EBCB-4107-4529-8E48-B8917B2AE312}"/>
              </a:ext>
            </a:extLst>
          </p:cNvPr>
          <p:cNvSpPr>
            <a:spLocks noGrp="1"/>
          </p:cNvSpPr>
          <p:nvPr>
            <p:ph type="body" idx="1"/>
          </p:nvPr>
        </p:nvSpPr>
        <p:spPr>
          <a:xfrm>
            <a:off x="4165746" y="3193066"/>
            <a:ext cx="3860509" cy="2044920"/>
          </a:xfrm>
        </p:spPr>
        <p:txBody>
          <a:bodyPr/>
          <a:lstStyle/>
          <a:p>
            <a:pPr algn="ctr"/>
            <a:r>
              <a:rPr lang="en-US" sz="2000" kern="0" dirty="0">
                <a:solidFill>
                  <a:srgbClr val="0000FF"/>
                </a:solidFill>
                <a:latin typeface="+mj-lt"/>
              </a:rPr>
              <a:t>Dan Roth </a:t>
            </a:r>
          </a:p>
          <a:p>
            <a:pPr algn="ctr"/>
            <a:r>
              <a:rPr lang="en-US" sz="2000" kern="0" dirty="0">
                <a:solidFill>
                  <a:srgbClr val="0000FF"/>
                </a:solidFill>
                <a:latin typeface="+mj-lt"/>
              </a:rPr>
              <a:t>Computer and Information Science</a:t>
            </a:r>
          </a:p>
          <a:p>
            <a:pPr algn="ctr"/>
            <a:r>
              <a:rPr lang="en-US" altLang="zh-TW" sz="2000" kern="0" dirty="0">
                <a:solidFill>
                  <a:srgbClr val="0000FF"/>
                </a:solidFill>
                <a:latin typeface="+mj-lt"/>
                <a:ea typeface="Arial Unicode MS" pitchFamily="34" charset="-128"/>
                <a:cs typeface="Arial Unicode MS" pitchFamily="34" charset="-128"/>
              </a:rPr>
              <a:t>University of Pennsylvania </a:t>
            </a:r>
          </a:p>
          <a:p>
            <a:endParaRPr lang="en-US" sz="2000" dirty="0"/>
          </a:p>
        </p:txBody>
      </p:sp>
    </p:spTree>
    <p:extLst>
      <p:ext uri="{BB962C8B-B14F-4D97-AF65-F5344CB8AC3E}">
        <p14:creationId xmlns:p14="http://schemas.microsoft.com/office/powerpoint/2010/main" val="14434553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numCol="1" anchor="b" anchorCtr="0" compatLnSpc="1">
            <a:prstTxWarp prst="textNoShape">
              <a:avLst/>
            </a:prstTxWarp>
            <a:noAutofit/>
          </a:bodyPr>
          <a:lstStyle/>
          <a:p>
            <a:r>
              <a:rPr lang="en" sz="6000" dirty="0"/>
              <a:t>Goals and Challenges</a:t>
            </a:r>
            <a:endParaRPr sz="6000" dirty="0"/>
          </a:p>
        </p:txBody>
      </p:sp>
      <p:sp>
        <p:nvSpPr>
          <p:cNvPr id="55" name="Google Shape;55;p13"/>
          <p:cNvSpPr txBox="1">
            <a:spLocks noGrp="1"/>
          </p:cNvSpPr>
          <p:nvPr>
            <p:ph type="subTitle" idx="1"/>
          </p:nvPr>
        </p:nvSpPr>
        <p:spPr>
          <a:xfrm>
            <a:off x="415600" y="3778833"/>
            <a:ext cx="11360800" cy="1056800"/>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r>
              <a:rPr lang="en"/>
              <a:t>Perspectrum </a:t>
            </a:r>
            <a:endParaRPr/>
          </a:p>
          <a:p>
            <a:pPr marL="0" indent="0"/>
            <a:endParaRPr/>
          </a:p>
          <a:p>
            <a:pPr marL="0" indent="0"/>
            <a:endParaRPr/>
          </a:p>
        </p:txBody>
      </p:sp>
      <p:sp>
        <p:nvSpPr>
          <p:cNvPr id="56" name="Google Shape;56;p13"/>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numCol="1" anchor="ctr" anchorCtr="0" compatLnSpc="1">
            <a:prstTxWarp prst="textNoShape">
              <a:avLst/>
            </a:prstTxWarp>
            <a:noAutofit/>
          </a:bodyPr>
          <a:lstStyle/>
          <a:p>
            <a:pPr algn="r"/>
            <a:fld id="{00000000-1234-1234-1234-123412341234}" type="slidenum">
              <a:rPr lang="en"/>
              <a:pPr algn="r"/>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1176767" y="1878000"/>
            <a:ext cx="4330032" cy="3247536"/>
          </a:xfrm>
          <a:prstGeom prst="rect">
            <a:avLst/>
          </a:prstGeom>
          <a:noFill/>
          <a:ln>
            <a:noFill/>
          </a:ln>
        </p:spPr>
      </p:pic>
      <p:sp>
        <p:nvSpPr>
          <p:cNvPr id="62" name="Google Shape;62;p14"/>
          <p:cNvSpPr/>
          <p:nvPr/>
        </p:nvSpPr>
        <p:spPr>
          <a:xfrm>
            <a:off x="6560767" y="2542200"/>
            <a:ext cx="4120800" cy="17736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2400" dirty="0"/>
              <a:t>Should abortion be legal???</a:t>
            </a:r>
            <a:endParaRPr sz="2400" dirty="0"/>
          </a:p>
        </p:txBody>
      </p:sp>
      <p:sp>
        <p:nvSpPr>
          <p:cNvPr id="63" name="Google Shape;63;p14"/>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numCol="1" anchor="ctr" anchorCtr="0" compatLnSpc="1">
            <a:prstTxWarp prst="textNoShape">
              <a:avLst/>
            </a:prstTxWarp>
            <a:noAutofit/>
          </a:bodyPr>
          <a:lstStyle/>
          <a:p>
            <a:pPr algn="r"/>
            <a:fld id="{00000000-1234-1234-1234-123412341234}" type="slidenum">
              <a:rPr lang="en"/>
              <a:pPr algn="r"/>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15"/>
          <p:cNvPicPr preferRelativeResize="0"/>
          <p:nvPr/>
        </p:nvPicPr>
        <p:blipFill>
          <a:blip r:embed="rId3">
            <a:alphaModFix/>
          </a:blip>
          <a:stretch>
            <a:fillRect/>
          </a:stretch>
        </p:blipFill>
        <p:spPr>
          <a:xfrm>
            <a:off x="1176767" y="1878000"/>
            <a:ext cx="4330032" cy="3247536"/>
          </a:xfrm>
          <a:prstGeom prst="rect">
            <a:avLst/>
          </a:prstGeom>
          <a:noFill/>
          <a:ln>
            <a:noFill/>
          </a:ln>
        </p:spPr>
      </p:pic>
      <p:sp>
        <p:nvSpPr>
          <p:cNvPr id="69" name="Google Shape;69;p15"/>
          <p:cNvSpPr/>
          <p:nvPr/>
        </p:nvSpPr>
        <p:spPr>
          <a:xfrm>
            <a:off x="6673533" y="870915"/>
            <a:ext cx="4202800" cy="11280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2400" b="1" dirty="0"/>
              <a:t>Q:</a:t>
            </a:r>
            <a:r>
              <a:rPr lang="en" sz="2400" dirty="0"/>
              <a:t> Should abortion be legal???</a:t>
            </a:r>
            <a:endParaRPr sz="2400" dirty="0"/>
          </a:p>
        </p:txBody>
      </p:sp>
      <p:grpSp>
        <p:nvGrpSpPr>
          <p:cNvPr id="70" name="Google Shape;70;p15"/>
          <p:cNvGrpSpPr/>
          <p:nvPr/>
        </p:nvGrpSpPr>
        <p:grpSpPr>
          <a:xfrm>
            <a:off x="5883663" y="2930286"/>
            <a:ext cx="6067349" cy="3611151"/>
            <a:chOff x="4405047" y="966788"/>
            <a:chExt cx="4550512" cy="2708363"/>
          </a:xfrm>
        </p:grpSpPr>
        <p:sp>
          <p:nvSpPr>
            <p:cNvPr id="71" name="Google Shape;71;p15"/>
            <p:cNvSpPr/>
            <p:nvPr/>
          </p:nvSpPr>
          <p:spPr>
            <a:xfrm>
              <a:off x="6723547" y="2571750"/>
              <a:ext cx="2232000" cy="1103400"/>
            </a:xfrm>
            <a:prstGeom prst="horizontalScroll">
              <a:avLst>
                <a:gd name="adj" fmla="val 12500"/>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100"/>
              </a:pPr>
              <a:r>
                <a:rPr lang="en" sz="2000" dirty="0"/>
                <a:t>Legalizing abortions leads to </a:t>
              </a:r>
              <a:r>
                <a:rPr lang="en" sz="2000" b="1" dirty="0"/>
                <a:t>irresponsible sexual behavior</a:t>
              </a:r>
              <a:endParaRPr sz="2000" b="1" dirty="0"/>
            </a:p>
          </p:txBody>
        </p:sp>
        <p:sp>
          <p:nvSpPr>
            <p:cNvPr id="72" name="Google Shape;72;p15"/>
            <p:cNvSpPr/>
            <p:nvPr/>
          </p:nvSpPr>
          <p:spPr>
            <a:xfrm>
              <a:off x="4405047" y="966788"/>
              <a:ext cx="2232000" cy="1103400"/>
            </a:xfrm>
            <a:prstGeom prst="horizontalScroll">
              <a:avLst>
                <a:gd name="adj" fmla="val 12500"/>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buClr>
                  <a:schemeClr val="dk1"/>
                </a:buClr>
                <a:buSzPts val="1100"/>
              </a:pPr>
              <a:r>
                <a:rPr lang="en" sz="2000" dirty="0">
                  <a:solidFill>
                    <a:schemeClr val="dk1"/>
                  </a:solidFill>
                </a:rPr>
                <a:t>Women have a </a:t>
              </a:r>
              <a:r>
                <a:rPr lang="en" sz="2000" b="1" dirty="0"/>
                <a:t>right to choose</a:t>
              </a:r>
              <a:endParaRPr sz="2000" b="1" dirty="0"/>
            </a:p>
          </p:txBody>
        </p:sp>
        <p:sp>
          <p:nvSpPr>
            <p:cNvPr id="73" name="Google Shape;73;p15"/>
            <p:cNvSpPr/>
            <p:nvPr/>
          </p:nvSpPr>
          <p:spPr>
            <a:xfrm>
              <a:off x="4405047" y="2571738"/>
              <a:ext cx="2232000" cy="1103400"/>
            </a:xfrm>
            <a:prstGeom prst="horizontalScroll">
              <a:avLst>
                <a:gd name="adj" fmla="val 12500"/>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2000" dirty="0"/>
                <a:t>There can be </a:t>
              </a:r>
              <a:r>
                <a:rPr lang="en" sz="2000" b="1" dirty="0"/>
                <a:t>medical reasons</a:t>
              </a:r>
              <a:r>
                <a:rPr lang="en" sz="2000" dirty="0"/>
                <a:t> for terminating pregnancy</a:t>
              </a:r>
              <a:endParaRPr sz="2000" dirty="0"/>
            </a:p>
          </p:txBody>
        </p:sp>
        <p:sp>
          <p:nvSpPr>
            <p:cNvPr id="74" name="Google Shape;74;p15"/>
            <p:cNvSpPr/>
            <p:nvPr/>
          </p:nvSpPr>
          <p:spPr>
            <a:xfrm>
              <a:off x="6723559" y="966788"/>
              <a:ext cx="2232000" cy="1103400"/>
            </a:xfrm>
            <a:prstGeom prst="horizontalScroll">
              <a:avLst>
                <a:gd name="adj" fmla="val 12500"/>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2000" dirty="0"/>
                <a:t>Abortion is </a:t>
              </a:r>
              <a:r>
                <a:rPr lang="en" sz="2000" b="1" dirty="0"/>
                <a:t>murder</a:t>
              </a:r>
              <a:endParaRPr sz="2000" b="1" dirty="0"/>
            </a:p>
          </p:txBody>
        </p:sp>
      </p:grpSp>
      <p:sp>
        <p:nvSpPr>
          <p:cNvPr id="75" name="Google Shape;75;p15"/>
          <p:cNvSpPr/>
          <p:nvPr/>
        </p:nvSpPr>
        <p:spPr>
          <a:xfrm>
            <a:off x="2655033" y="615067"/>
            <a:ext cx="3547200" cy="1599200"/>
          </a:xfrm>
          <a:prstGeom prst="wedgeEllipseCallout">
            <a:avLst>
              <a:gd name="adj1" fmla="val -20833"/>
              <a:gd name="adj2" fmla="val 62500"/>
            </a:avLst>
          </a:prstGeom>
          <a:solidFill>
            <a:srgbClr val="F3F3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2400" b="1"/>
              <a:t>I don’t know them until I see them !!!</a:t>
            </a:r>
            <a:endParaRPr sz="2400" b="1"/>
          </a:p>
        </p:txBody>
      </p:sp>
      <p:sp>
        <p:nvSpPr>
          <p:cNvPr id="76" name="Google Shape;76;p15"/>
          <p:cNvSpPr txBox="1"/>
          <p:nvPr/>
        </p:nvSpPr>
        <p:spPr>
          <a:xfrm>
            <a:off x="6393203" y="2427902"/>
            <a:ext cx="1848697" cy="502400"/>
          </a:xfrm>
          <a:prstGeom prst="rect">
            <a:avLst/>
          </a:prstGeom>
          <a:noFill/>
          <a:ln>
            <a:noFill/>
          </a:ln>
        </p:spPr>
        <p:txBody>
          <a:bodyPr spcFirstLastPara="1" wrap="square" lIns="121900" tIns="121900" rIns="121900" bIns="121900" anchor="ctr" anchorCtr="0">
            <a:noAutofit/>
          </a:bodyPr>
          <a:lstStyle/>
          <a:p>
            <a:pPr algn="ctr"/>
            <a:r>
              <a:rPr lang="en" sz="2400" b="1" dirty="0"/>
              <a:t>Arguments for</a:t>
            </a:r>
            <a:endParaRPr sz="2400" b="1" dirty="0"/>
          </a:p>
        </p:txBody>
      </p:sp>
      <p:sp>
        <p:nvSpPr>
          <p:cNvPr id="77" name="Google Shape;77;p15"/>
          <p:cNvSpPr txBox="1"/>
          <p:nvPr/>
        </p:nvSpPr>
        <p:spPr>
          <a:xfrm>
            <a:off x="9536967" y="2427902"/>
            <a:ext cx="1738300" cy="502400"/>
          </a:xfrm>
          <a:prstGeom prst="rect">
            <a:avLst/>
          </a:prstGeom>
          <a:noFill/>
          <a:ln>
            <a:noFill/>
          </a:ln>
        </p:spPr>
        <p:txBody>
          <a:bodyPr spcFirstLastPara="1" wrap="square" lIns="121900" tIns="121900" rIns="121900" bIns="121900" anchor="ctr" anchorCtr="0">
            <a:noAutofit/>
          </a:bodyPr>
          <a:lstStyle/>
          <a:p>
            <a:pPr algn="ctr"/>
            <a:r>
              <a:rPr lang="en" sz="2400" b="1" dirty="0"/>
              <a:t>Arguments against </a:t>
            </a:r>
            <a:endParaRPr sz="2400" b="1" dirty="0"/>
          </a:p>
        </p:txBody>
      </p:sp>
      <p:sp>
        <p:nvSpPr>
          <p:cNvPr id="78" name="Google Shape;78;p15"/>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numCol="1" anchor="ctr" anchorCtr="0" compatLnSpc="1">
            <a:prstTxWarp prst="textNoShape">
              <a:avLst/>
            </a:prstTxWarp>
            <a:noAutofit/>
          </a:bodyPr>
          <a:lstStyle/>
          <a:p>
            <a:pPr algn="r"/>
            <a:fld id="{00000000-1234-1234-1234-123412341234}" type="slidenum">
              <a:rPr lang="en"/>
              <a:pPr algn="r"/>
              <a:t>12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6"/>
          <p:cNvPicPr preferRelativeResize="0"/>
          <p:nvPr/>
        </p:nvPicPr>
        <p:blipFill>
          <a:blip r:embed="rId3">
            <a:alphaModFix/>
          </a:blip>
          <a:stretch>
            <a:fillRect/>
          </a:stretch>
        </p:blipFill>
        <p:spPr>
          <a:xfrm>
            <a:off x="6047567" y="873908"/>
            <a:ext cx="5476500" cy="5657865"/>
          </a:xfrm>
          <a:prstGeom prst="rect">
            <a:avLst/>
          </a:prstGeom>
          <a:noFill/>
          <a:ln>
            <a:noFill/>
          </a:ln>
        </p:spPr>
      </p:pic>
      <p:sp>
        <p:nvSpPr>
          <p:cNvPr id="84" name="Google Shape;84;p16"/>
          <p:cNvSpPr/>
          <p:nvPr/>
        </p:nvSpPr>
        <p:spPr>
          <a:xfrm rot="-947110">
            <a:off x="5061075" y="2582143"/>
            <a:ext cx="1846848" cy="239063"/>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5" name="Google Shape;85;p16"/>
          <p:cNvSpPr/>
          <p:nvPr/>
        </p:nvSpPr>
        <p:spPr>
          <a:xfrm rot="-245137">
            <a:off x="5118469" y="3366701"/>
            <a:ext cx="1807795" cy="23902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6" name="Google Shape;86;p16"/>
          <p:cNvSpPr/>
          <p:nvPr/>
        </p:nvSpPr>
        <p:spPr>
          <a:xfrm rot="167845">
            <a:off x="5118508" y="4011866"/>
            <a:ext cx="1778520" cy="239081"/>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7" name="Google Shape;87;p16"/>
          <p:cNvSpPr/>
          <p:nvPr/>
        </p:nvSpPr>
        <p:spPr>
          <a:xfrm rot="856262">
            <a:off x="5061205" y="4739475"/>
            <a:ext cx="1846585" cy="238948"/>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 name="Google Shape;88;p16"/>
          <p:cNvSpPr/>
          <p:nvPr/>
        </p:nvSpPr>
        <p:spPr>
          <a:xfrm rot="1554276">
            <a:off x="5013362" y="5412401"/>
            <a:ext cx="1846757" cy="238827"/>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 name="Title 2">
            <a:extLst>
              <a:ext uri="{FF2B5EF4-FFF2-40B4-BE49-F238E27FC236}">
                <a16:creationId xmlns:a16="http://schemas.microsoft.com/office/drawing/2014/main" id="{0C825FCD-7EF6-4420-BD2F-1FD1FDF62B8D}"/>
              </a:ext>
            </a:extLst>
          </p:cNvPr>
          <p:cNvSpPr>
            <a:spLocks noGrp="1"/>
          </p:cNvSpPr>
          <p:nvPr>
            <p:ph type="title"/>
          </p:nvPr>
        </p:nvSpPr>
        <p:spPr/>
        <p:txBody>
          <a:bodyPr/>
          <a:lstStyle/>
          <a:p>
            <a:r>
              <a:rPr lang="en-US" dirty="0"/>
              <a:t>Information Access today</a:t>
            </a:r>
          </a:p>
        </p:txBody>
      </p:sp>
      <p:sp>
        <p:nvSpPr>
          <p:cNvPr id="90" name="Google Shape;90;p16"/>
          <p:cNvSpPr txBox="1">
            <a:spLocks noGrp="1"/>
          </p:cNvSpPr>
          <p:nvPr>
            <p:ph type="sldNum" sz="quarter" idx="11"/>
          </p:nvPr>
        </p:nvSpPr>
        <p:spPr/>
        <p:txBody>
          <a:bodyPr/>
          <a:lstStyle/>
          <a:p>
            <a:fld id="{00000000-1234-1234-1234-123412341234}" type="slidenum">
              <a:rPr lang="en"/>
              <a:pPr/>
              <a:t>13</a:t>
            </a:fld>
            <a:endParaRPr lang="en"/>
          </a:p>
        </p:txBody>
      </p:sp>
      <p:sp>
        <p:nvSpPr>
          <p:cNvPr id="4" name="Content Placeholder 3">
            <a:extLst>
              <a:ext uri="{FF2B5EF4-FFF2-40B4-BE49-F238E27FC236}">
                <a16:creationId xmlns:a16="http://schemas.microsoft.com/office/drawing/2014/main" id="{6B1DC38F-0CD2-4F43-BC47-B089011F6389}"/>
              </a:ext>
            </a:extLst>
          </p:cNvPr>
          <p:cNvSpPr>
            <a:spLocks noGrp="1"/>
          </p:cNvSpPr>
          <p:nvPr>
            <p:ph idx="1"/>
          </p:nvPr>
        </p:nvSpPr>
        <p:spPr>
          <a:xfrm>
            <a:off x="786113" y="1256623"/>
            <a:ext cx="4178618" cy="4484915"/>
          </a:xfrm>
        </p:spPr>
        <p:txBody>
          <a:bodyPr/>
          <a:lstStyle/>
          <a:p>
            <a:r>
              <a:rPr lang="en-US" kern="0" dirty="0">
                <a:latin typeface="Merriweather Sans Light" panose="02000503060000020004" pitchFamily="2" charset="77"/>
              </a:rPr>
              <a:t>“Diversify” in terms of including different sources, not opinions</a:t>
            </a:r>
          </a:p>
          <a:p>
            <a:endParaRPr lang="en-US" kern="0" dirty="0">
              <a:latin typeface="Merriweather Sans Light" panose="02000503060000020004" pitchFamily="2" charset="77"/>
            </a:endParaRPr>
          </a:p>
          <a:p>
            <a:r>
              <a:rPr lang="en-US" kern="0" dirty="0">
                <a:latin typeface="Merriweather Sans Light" panose="02000503060000020004" pitchFamily="2" charset="77"/>
              </a:rPr>
              <a:t>Poor organization</a:t>
            </a:r>
          </a:p>
          <a:p>
            <a:endParaRPr lang="en-US" kern="0" dirty="0">
              <a:latin typeface="Merriweather Sans Light" panose="02000503060000020004" pitchFamily="2" charset="77"/>
            </a:endParaRPr>
          </a:p>
          <a:p>
            <a:r>
              <a:rPr lang="en-US" kern="0" dirty="0">
                <a:latin typeface="Merriweather Sans Light" panose="02000503060000020004" pitchFamily="2" charset="77"/>
              </a:rPr>
              <a:t>Rank based on “content relevance/similarity”, and </a:t>
            </a:r>
            <a:r>
              <a:rPr lang="en-US" kern="0" dirty="0" err="1">
                <a:latin typeface="Merriweather Sans Light" panose="02000503060000020004" pitchFamily="2" charset="77"/>
              </a:rPr>
              <a:t>polularity</a:t>
            </a:r>
            <a:endParaRPr lang="en-US" kern="0" dirty="0">
              <a:latin typeface="Merriweather Sans Light" panose="02000503060000020004" pitchFamily="2" charset="77"/>
            </a:endParaRPr>
          </a:p>
          <a:p>
            <a:endParaRPr lang="en-US" kern="0" dirty="0">
              <a:latin typeface="Merriweather Sans Light" panose="02000503060000020004" pitchFamily="2" charset="77"/>
            </a:endParaRPr>
          </a:p>
          <a:p>
            <a:endParaRPr lang="en-US" kern="0" dirty="0">
              <a:latin typeface="Merriweather Sans Light" panose="02000503060000020004" pitchFamily="2" charset="77"/>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p:nvPr/>
        </p:nvSpPr>
        <p:spPr>
          <a:xfrm>
            <a:off x="913233" y="173033"/>
            <a:ext cx="1798800" cy="397600"/>
          </a:xfrm>
          <a:prstGeom prst="rect">
            <a:avLst/>
          </a:prstGeom>
          <a:noFill/>
          <a:ln>
            <a:noFill/>
          </a:ln>
        </p:spPr>
        <p:txBody>
          <a:bodyPr spcFirstLastPara="1" wrap="square" lIns="121900" tIns="121900" rIns="121900" bIns="121900" anchor="t" anchorCtr="0">
            <a:noAutofit/>
          </a:bodyPr>
          <a:lstStyle/>
          <a:p>
            <a:r>
              <a:rPr lang="en" sz="2667" b="1">
                <a:solidFill>
                  <a:srgbClr val="1DB500"/>
                </a:solidFill>
              </a:rPr>
              <a:t>Future</a:t>
            </a:r>
            <a:endParaRPr sz="2667" b="1">
              <a:solidFill>
                <a:srgbClr val="1DB500"/>
              </a:solidFill>
            </a:endParaRPr>
          </a:p>
        </p:txBody>
      </p:sp>
      <p:pic>
        <p:nvPicPr>
          <p:cNvPr id="96" name="Google Shape;96;p17"/>
          <p:cNvPicPr preferRelativeResize="0"/>
          <p:nvPr/>
        </p:nvPicPr>
        <p:blipFill rotWithShape="1">
          <a:blip r:embed="rId3">
            <a:alphaModFix/>
          </a:blip>
          <a:srcRect l="27542" t="18486" r="29036" b="51273"/>
          <a:stretch/>
        </p:blipFill>
        <p:spPr>
          <a:xfrm>
            <a:off x="658700" y="707067"/>
            <a:ext cx="1826369" cy="715500"/>
          </a:xfrm>
          <a:prstGeom prst="rect">
            <a:avLst/>
          </a:prstGeom>
          <a:noFill/>
          <a:ln>
            <a:noFill/>
          </a:ln>
        </p:spPr>
      </p:pic>
      <p:sp>
        <p:nvSpPr>
          <p:cNvPr id="97" name="Google Shape;97;p17"/>
          <p:cNvSpPr txBox="1"/>
          <p:nvPr/>
        </p:nvSpPr>
        <p:spPr>
          <a:xfrm>
            <a:off x="1100600" y="1651167"/>
            <a:ext cx="5082800" cy="306400"/>
          </a:xfrm>
          <a:prstGeom prst="rect">
            <a:avLst/>
          </a:prstGeom>
          <a:solidFill>
            <a:srgbClr val="D9D9D9"/>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r>
              <a:rPr lang="en" sz="1400" dirty="0">
                <a:solidFill>
                  <a:srgbClr val="666666"/>
                </a:solidFill>
              </a:rPr>
              <a:t>Perspectives </a:t>
            </a:r>
            <a:r>
              <a:rPr lang="en" sz="1400" b="1" dirty="0">
                <a:solidFill>
                  <a:srgbClr val="666666"/>
                </a:solidFill>
              </a:rPr>
              <a:t>for</a:t>
            </a:r>
            <a:endParaRPr sz="1400" dirty="0">
              <a:solidFill>
                <a:srgbClr val="666666"/>
              </a:solidFill>
            </a:endParaRPr>
          </a:p>
        </p:txBody>
      </p:sp>
      <p:sp>
        <p:nvSpPr>
          <p:cNvPr id="98" name="Google Shape;98;p17"/>
          <p:cNvSpPr txBox="1"/>
          <p:nvPr/>
        </p:nvSpPr>
        <p:spPr>
          <a:xfrm>
            <a:off x="6236700" y="1651167"/>
            <a:ext cx="4791200" cy="306400"/>
          </a:xfrm>
          <a:prstGeom prst="rect">
            <a:avLst/>
          </a:prstGeom>
          <a:solidFill>
            <a:srgbClr val="D9D9D9"/>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r>
              <a:rPr lang="en" sz="1400" dirty="0">
                <a:solidFill>
                  <a:srgbClr val="666666"/>
                </a:solidFill>
              </a:rPr>
              <a:t>Perspectives </a:t>
            </a:r>
            <a:r>
              <a:rPr lang="en" sz="1400" b="1" dirty="0">
                <a:solidFill>
                  <a:srgbClr val="666666"/>
                </a:solidFill>
              </a:rPr>
              <a:t>against</a:t>
            </a:r>
            <a:r>
              <a:rPr lang="en" sz="1400" dirty="0">
                <a:solidFill>
                  <a:srgbClr val="666666"/>
                </a:solidFill>
              </a:rPr>
              <a:t> </a:t>
            </a:r>
            <a:endParaRPr sz="1400" dirty="0">
              <a:solidFill>
                <a:srgbClr val="666666"/>
              </a:solidFill>
            </a:endParaRPr>
          </a:p>
        </p:txBody>
      </p:sp>
      <p:grpSp>
        <p:nvGrpSpPr>
          <p:cNvPr id="99" name="Google Shape;99;p17"/>
          <p:cNvGrpSpPr/>
          <p:nvPr/>
        </p:nvGrpSpPr>
        <p:grpSpPr>
          <a:xfrm>
            <a:off x="1100600" y="2011200"/>
            <a:ext cx="5082800" cy="1321600"/>
            <a:chOff x="825450" y="1508400"/>
            <a:chExt cx="3812100" cy="991200"/>
          </a:xfrm>
        </p:grpSpPr>
        <p:sp>
          <p:nvSpPr>
            <p:cNvPr id="100" name="Google Shape;100;p17"/>
            <p:cNvSpPr txBox="1"/>
            <p:nvPr/>
          </p:nvSpPr>
          <p:spPr>
            <a:xfrm>
              <a:off x="825450" y="1508400"/>
              <a:ext cx="3812100" cy="991200"/>
            </a:xfrm>
            <a:prstGeom prst="rect">
              <a:avLst/>
            </a:prstGeom>
            <a:solidFill>
              <a:srgbClr val="FFFFFF"/>
            </a:solidFill>
            <a:ln w="9525" cap="flat" cmpd="sng">
              <a:solidFill>
                <a:srgbClr val="CCCCCC"/>
              </a:solidFill>
              <a:prstDash val="solid"/>
              <a:round/>
              <a:headEnd type="none" w="sm" len="sm"/>
              <a:tailEnd type="none" w="sm" len="sm"/>
            </a:ln>
          </p:spPr>
          <p:txBody>
            <a:bodyPr spcFirstLastPara="1" wrap="square" lIns="121900" tIns="121900" rIns="121900" bIns="121900" anchor="t" anchorCtr="0">
              <a:noAutofit/>
            </a:bodyPr>
            <a:lstStyle/>
            <a:p>
              <a:r>
                <a:rPr lang="en" sz="1333">
                  <a:solidFill>
                    <a:srgbClr val="666666"/>
                  </a:solidFill>
                </a:rPr>
                <a:t>Women have a right to choose</a:t>
              </a:r>
              <a:endParaRPr sz="1333">
                <a:solidFill>
                  <a:srgbClr val="666666"/>
                </a:solidFill>
              </a:endParaRPr>
            </a:p>
          </p:txBody>
        </p:sp>
        <p:pic>
          <p:nvPicPr>
            <p:cNvPr id="101" name="Google Shape;101;p17"/>
            <p:cNvPicPr preferRelativeResize="0"/>
            <p:nvPr/>
          </p:nvPicPr>
          <p:blipFill rotWithShape="1">
            <a:blip r:embed="rId4">
              <a:alphaModFix/>
            </a:blip>
            <a:srcRect l="1632" r="16353"/>
            <a:stretch/>
          </p:blipFill>
          <p:spPr>
            <a:xfrm>
              <a:off x="959338" y="2090500"/>
              <a:ext cx="2911900" cy="268400"/>
            </a:xfrm>
            <a:prstGeom prst="rect">
              <a:avLst/>
            </a:prstGeom>
            <a:noFill/>
            <a:ln>
              <a:noFill/>
            </a:ln>
          </p:spPr>
        </p:pic>
        <p:pic>
          <p:nvPicPr>
            <p:cNvPr id="102" name="Google Shape;102;p17"/>
            <p:cNvPicPr preferRelativeResize="0"/>
            <p:nvPr/>
          </p:nvPicPr>
          <p:blipFill rotWithShape="1">
            <a:blip r:embed="rId5">
              <a:alphaModFix/>
            </a:blip>
            <a:srcRect r="4196"/>
            <a:stretch/>
          </p:blipFill>
          <p:spPr>
            <a:xfrm>
              <a:off x="924248" y="1792298"/>
              <a:ext cx="3299450" cy="268413"/>
            </a:xfrm>
            <a:prstGeom prst="rect">
              <a:avLst/>
            </a:prstGeom>
            <a:noFill/>
            <a:ln>
              <a:noFill/>
            </a:ln>
          </p:spPr>
        </p:pic>
      </p:grpSp>
      <p:sp>
        <p:nvSpPr>
          <p:cNvPr id="103" name="Google Shape;103;p17"/>
          <p:cNvSpPr txBox="1"/>
          <p:nvPr/>
        </p:nvSpPr>
        <p:spPr>
          <a:xfrm>
            <a:off x="3365388" y="3074712"/>
            <a:ext cx="977200" cy="229600"/>
          </a:xfrm>
          <a:prstGeom prst="rect">
            <a:avLst/>
          </a:prstGeom>
          <a:noFill/>
          <a:ln>
            <a:noFill/>
          </a:ln>
        </p:spPr>
        <p:txBody>
          <a:bodyPr spcFirstLastPara="1" wrap="square" lIns="121900" tIns="121900" rIns="121900" bIns="121900" anchor="ctr" anchorCtr="0">
            <a:noAutofit/>
          </a:bodyPr>
          <a:lstStyle/>
          <a:p>
            <a:r>
              <a:rPr lang="en" sz="1333" b="1">
                <a:solidFill>
                  <a:srgbClr val="434343"/>
                </a:solidFill>
              </a:rPr>
              <a:t>… </a:t>
            </a:r>
            <a:endParaRPr sz="1333" b="1">
              <a:solidFill>
                <a:srgbClr val="434343"/>
              </a:solidFill>
            </a:endParaRPr>
          </a:p>
        </p:txBody>
      </p:sp>
      <p:grpSp>
        <p:nvGrpSpPr>
          <p:cNvPr id="104" name="Google Shape;104;p17"/>
          <p:cNvGrpSpPr/>
          <p:nvPr/>
        </p:nvGrpSpPr>
        <p:grpSpPr>
          <a:xfrm>
            <a:off x="1094667" y="4973200"/>
            <a:ext cx="5082800" cy="1517200"/>
            <a:chOff x="821000" y="3729900"/>
            <a:chExt cx="3812100" cy="1137900"/>
          </a:xfrm>
        </p:grpSpPr>
        <p:sp>
          <p:nvSpPr>
            <p:cNvPr id="105" name="Google Shape;105;p17"/>
            <p:cNvSpPr txBox="1"/>
            <p:nvPr/>
          </p:nvSpPr>
          <p:spPr>
            <a:xfrm>
              <a:off x="821000" y="3729900"/>
              <a:ext cx="3812100" cy="1137900"/>
            </a:xfrm>
            <a:prstGeom prst="rect">
              <a:avLst/>
            </a:prstGeom>
            <a:solidFill>
              <a:srgbClr val="FFFFFF"/>
            </a:solidFill>
            <a:ln w="9525" cap="flat" cmpd="sng">
              <a:solidFill>
                <a:srgbClr val="CCCCCC"/>
              </a:solidFill>
              <a:prstDash val="solid"/>
              <a:round/>
              <a:headEnd type="none" w="sm" len="sm"/>
              <a:tailEnd type="none" w="sm" len="sm"/>
            </a:ln>
          </p:spPr>
          <p:txBody>
            <a:bodyPr spcFirstLastPara="1" wrap="square" lIns="121900" tIns="121900" rIns="121900" bIns="121900" anchor="t" anchorCtr="0">
              <a:noAutofit/>
            </a:bodyPr>
            <a:lstStyle/>
            <a:p>
              <a:r>
                <a:rPr lang="en" sz="1333">
                  <a:solidFill>
                    <a:srgbClr val="666666"/>
                  </a:solidFill>
                </a:rPr>
                <a:t>There can be medical reasons for terminating a pregnancy</a:t>
              </a:r>
              <a:endParaRPr sz="1333">
                <a:solidFill>
                  <a:srgbClr val="666666"/>
                </a:solidFill>
              </a:endParaRPr>
            </a:p>
            <a:p>
              <a:endParaRPr sz="1333">
                <a:solidFill>
                  <a:srgbClr val="666666"/>
                </a:solidFill>
              </a:endParaRPr>
            </a:p>
          </p:txBody>
        </p:sp>
        <p:sp>
          <p:nvSpPr>
            <p:cNvPr id="106" name="Google Shape;106;p17"/>
            <p:cNvSpPr txBox="1"/>
            <p:nvPr/>
          </p:nvSpPr>
          <p:spPr>
            <a:xfrm>
              <a:off x="2524041" y="4668234"/>
              <a:ext cx="732900" cy="172200"/>
            </a:xfrm>
            <a:prstGeom prst="rect">
              <a:avLst/>
            </a:prstGeom>
            <a:noFill/>
            <a:ln>
              <a:noFill/>
            </a:ln>
          </p:spPr>
          <p:txBody>
            <a:bodyPr spcFirstLastPara="1" wrap="square" lIns="121900" tIns="121900" rIns="121900" bIns="121900" anchor="ctr" anchorCtr="0">
              <a:noAutofit/>
            </a:bodyPr>
            <a:lstStyle/>
            <a:p>
              <a:r>
                <a:rPr lang="en" sz="1333" b="1">
                  <a:solidFill>
                    <a:srgbClr val="434343"/>
                  </a:solidFill>
                </a:rPr>
                <a:t>… </a:t>
              </a:r>
              <a:endParaRPr sz="1333" b="1">
                <a:solidFill>
                  <a:srgbClr val="434343"/>
                </a:solidFill>
              </a:endParaRPr>
            </a:p>
          </p:txBody>
        </p:sp>
        <p:pic>
          <p:nvPicPr>
            <p:cNvPr id="107" name="Google Shape;107;p17"/>
            <p:cNvPicPr preferRelativeResize="0"/>
            <p:nvPr/>
          </p:nvPicPr>
          <p:blipFill rotWithShape="1">
            <a:blip r:embed="rId6">
              <a:alphaModFix/>
            </a:blip>
            <a:srcRect l="1642" t="14500"/>
            <a:stretch/>
          </p:blipFill>
          <p:spPr>
            <a:xfrm>
              <a:off x="1026550" y="4079790"/>
              <a:ext cx="3058651" cy="252035"/>
            </a:xfrm>
            <a:prstGeom prst="rect">
              <a:avLst/>
            </a:prstGeom>
            <a:noFill/>
            <a:ln>
              <a:noFill/>
            </a:ln>
          </p:spPr>
        </p:pic>
        <p:pic>
          <p:nvPicPr>
            <p:cNvPr id="108" name="Google Shape;108;p17"/>
            <p:cNvPicPr preferRelativeResize="0"/>
            <p:nvPr/>
          </p:nvPicPr>
          <p:blipFill>
            <a:blip r:embed="rId7">
              <a:alphaModFix/>
            </a:blip>
            <a:stretch>
              <a:fillRect/>
            </a:stretch>
          </p:blipFill>
          <p:spPr>
            <a:xfrm>
              <a:off x="989139" y="4415175"/>
              <a:ext cx="2911900" cy="268400"/>
            </a:xfrm>
            <a:prstGeom prst="rect">
              <a:avLst/>
            </a:prstGeom>
            <a:noFill/>
            <a:ln>
              <a:noFill/>
            </a:ln>
          </p:spPr>
        </p:pic>
      </p:grpSp>
      <p:grpSp>
        <p:nvGrpSpPr>
          <p:cNvPr id="109" name="Google Shape;109;p17"/>
          <p:cNvGrpSpPr/>
          <p:nvPr/>
        </p:nvGrpSpPr>
        <p:grpSpPr>
          <a:xfrm>
            <a:off x="6236700" y="2011251"/>
            <a:ext cx="4791200" cy="1321600"/>
            <a:chOff x="4677525" y="1508438"/>
            <a:chExt cx="3593400" cy="991200"/>
          </a:xfrm>
        </p:grpSpPr>
        <p:sp>
          <p:nvSpPr>
            <p:cNvPr id="110" name="Google Shape;110;p17"/>
            <p:cNvSpPr txBox="1"/>
            <p:nvPr/>
          </p:nvSpPr>
          <p:spPr>
            <a:xfrm>
              <a:off x="4677525" y="1508438"/>
              <a:ext cx="3593400" cy="991200"/>
            </a:xfrm>
            <a:prstGeom prst="rect">
              <a:avLst/>
            </a:prstGeom>
            <a:solidFill>
              <a:srgbClr val="FFFFFF"/>
            </a:solidFill>
            <a:ln w="9525" cap="flat" cmpd="sng">
              <a:solidFill>
                <a:srgbClr val="CCCCCC"/>
              </a:solidFill>
              <a:prstDash val="solid"/>
              <a:round/>
              <a:headEnd type="none" w="sm" len="sm"/>
              <a:tailEnd type="none" w="sm" len="sm"/>
            </a:ln>
          </p:spPr>
          <p:txBody>
            <a:bodyPr spcFirstLastPara="1" wrap="square" lIns="121900" tIns="121900" rIns="121900" bIns="121900" anchor="t" anchorCtr="0">
              <a:noAutofit/>
            </a:bodyPr>
            <a:lstStyle/>
            <a:p>
              <a:r>
                <a:rPr lang="en" sz="1333">
                  <a:solidFill>
                    <a:srgbClr val="666666"/>
                  </a:solidFill>
                </a:rPr>
                <a:t>A fetus is a life from conception, therefore abortion is murder</a:t>
              </a:r>
              <a:endParaRPr sz="1333">
                <a:solidFill>
                  <a:srgbClr val="666666"/>
                </a:solidFill>
              </a:endParaRPr>
            </a:p>
          </p:txBody>
        </p:sp>
        <p:sp>
          <p:nvSpPr>
            <p:cNvPr id="111" name="Google Shape;111;p17"/>
            <p:cNvSpPr txBox="1"/>
            <p:nvPr/>
          </p:nvSpPr>
          <p:spPr>
            <a:xfrm>
              <a:off x="6257841" y="2320103"/>
              <a:ext cx="732900" cy="172200"/>
            </a:xfrm>
            <a:prstGeom prst="rect">
              <a:avLst/>
            </a:prstGeom>
            <a:noFill/>
            <a:ln>
              <a:noFill/>
            </a:ln>
          </p:spPr>
          <p:txBody>
            <a:bodyPr spcFirstLastPara="1" wrap="square" lIns="121900" tIns="121900" rIns="121900" bIns="121900" anchor="ctr" anchorCtr="0">
              <a:noAutofit/>
            </a:bodyPr>
            <a:lstStyle/>
            <a:p>
              <a:r>
                <a:rPr lang="en" sz="1333" b="1">
                  <a:solidFill>
                    <a:srgbClr val="434343"/>
                  </a:solidFill>
                </a:rPr>
                <a:t>… </a:t>
              </a:r>
              <a:endParaRPr sz="1333" b="1">
                <a:solidFill>
                  <a:srgbClr val="434343"/>
                </a:solidFill>
              </a:endParaRPr>
            </a:p>
          </p:txBody>
        </p:sp>
        <p:pic>
          <p:nvPicPr>
            <p:cNvPr id="112" name="Google Shape;112;p17"/>
            <p:cNvPicPr preferRelativeResize="0"/>
            <p:nvPr/>
          </p:nvPicPr>
          <p:blipFill>
            <a:blip r:embed="rId8">
              <a:alphaModFix/>
            </a:blip>
            <a:stretch>
              <a:fillRect/>
            </a:stretch>
          </p:blipFill>
          <p:spPr>
            <a:xfrm>
              <a:off x="4824972" y="2086857"/>
              <a:ext cx="3058650" cy="281505"/>
            </a:xfrm>
            <a:prstGeom prst="rect">
              <a:avLst/>
            </a:prstGeom>
            <a:noFill/>
            <a:ln>
              <a:noFill/>
            </a:ln>
          </p:spPr>
        </p:pic>
        <p:pic>
          <p:nvPicPr>
            <p:cNvPr id="113" name="Google Shape;113;p17"/>
            <p:cNvPicPr preferRelativeResize="0"/>
            <p:nvPr/>
          </p:nvPicPr>
          <p:blipFill>
            <a:blip r:embed="rId9">
              <a:alphaModFix/>
            </a:blip>
            <a:stretch>
              <a:fillRect/>
            </a:stretch>
          </p:blipFill>
          <p:spPr>
            <a:xfrm>
              <a:off x="4859177" y="1804300"/>
              <a:ext cx="2673122" cy="268400"/>
            </a:xfrm>
            <a:prstGeom prst="rect">
              <a:avLst/>
            </a:prstGeom>
            <a:noFill/>
            <a:ln>
              <a:noFill/>
            </a:ln>
          </p:spPr>
        </p:pic>
      </p:grpSp>
      <p:grpSp>
        <p:nvGrpSpPr>
          <p:cNvPr id="114" name="Google Shape;114;p17"/>
          <p:cNvGrpSpPr/>
          <p:nvPr/>
        </p:nvGrpSpPr>
        <p:grpSpPr>
          <a:xfrm>
            <a:off x="6236700" y="3380933"/>
            <a:ext cx="4791200" cy="1544000"/>
            <a:chOff x="4677525" y="2535700"/>
            <a:chExt cx="3593400" cy="1158000"/>
          </a:xfrm>
        </p:grpSpPr>
        <p:sp>
          <p:nvSpPr>
            <p:cNvPr id="115" name="Google Shape;115;p17"/>
            <p:cNvSpPr txBox="1"/>
            <p:nvPr/>
          </p:nvSpPr>
          <p:spPr>
            <a:xfrm>
              <a:off x="4677525" y="2535700"/>
              <a:ext cx="3593400" cy="1158000"/>
            </a:xfrm>
            <a:prstGeom prst="rect">
              <a:avLst/>
            </a:prstGeom>
            <a:solidFill>
              <a:srgbClr val="FFFFFF"/>
            </a:solidFill>
            <a:ln w="9525" cap="flat" cmpd="sng">
              <a:solidFill>
                <a:srgbClr val="CCCCCC"/>
              </a:solidFill>
              <a:prstDash val="solid"/>
              <a:round/>
              <a:headEnd type="none" w="sm" len="sm"/>
              <a:tailEnd type="none" w="sm" len="sm"/>
            </a:ln>
          </p:spPr>
          <p:txBody>
            <a:bodyPr spcFirstLastPara="1" wrap="square" lIns="121900" tIns="121900" rIns="121900" bIns="121900" anchor="t" anchorCtr="0">
              <a:noAutofit/>
            </a:bodyPr>
            <a:lstStyle/>
            <a:p>
              <a:r>
                <a:rPr lang="en" sz="1333">
                  <a:solidFill>
                    <a:srgbClr val="666666"/>
                  </a:solidFill>
                </a:rPr>
                <a:t>Legalizing abortions leads to irresponsible sexual behavior</a:t>
              </a:r>
              <a:endParaRPr sz="1333">
                <a:solidFill>
                  <a:srgbClr val="666666"/>
                </a:solidFill>
              </a:endParaRPr>
            </a:p>
            <a:p>
              <a:endParaRPr sz="1333">
                <a:solidFill>
                  <a:srgbClr val="666666"/>
                </a:solidFill>
              </a:endParaRPr>
            </a:p>
          </p:txBody>
        </p:sp>
        <p:sp>
          <p:nvSpPr>
            <p:cNvPr id="116" name="Google Shape;116;p17"/>
            <p:cNvSpPr txBox="1"/>
            <p:nvPr/>
          </p:nvSpPr>
          <p:spPr>
            <a:xfrm>
              <a:off x="6257841" y="3507482"/>
              <a:ext cx="732900" cy="172200"/>
            </a:xfrm>
            <a:prstGeom prst="rect">
              <a:avLst/>
            </a:prstGeom>
            <a:noFill/>
            <a:ln>
              <a:noFill/>
            </a:ln>
          </p:spPr>
          <p:txBody>
            <a:bodyPr spcFirstLastPara="1" wrap="square" lIns="121900" tIns="121900" rIns="121900" bIns="121900" anchor="ctr" anchorCtr="0">
              <a:noAutofit/>
            </a:bodyPr>
            <a:lstStyle/>
            <a:p>
              <a:r>
                <a:rPr lang="en" sz="1333" b="1">
                  <a:solidFill>
                    <a:srgbClr val="434343"/>
                  </a:solidFill>
                </a:rPr>
                <a:t>… </a:t>
              </a:r>
              <a:endParaRPr sz="1333" b="1">
                <a:solidFill>
                  <a:srgbClr val="434343"/>
                </a:solidFill>
              </a:endParaRPr>
            </a:p>
          </p:txBody>
        </p:sp>
        <p:pic>
          <p:nvPicPr>
            <p:cNvPr id="117" name="Google Shape;117;p17"/>
            <p:cNvPicPr preferRelativeResize="0"/>
            <p:nvPr/>
          </p:nvPicPr>
          <p:blipFill>
            <a:blip r:embed="rId10">
              <a:alphaModFix/>
            </a:blip>
            <a:stretch>
              <a:fillRect/>
            </a:stretch>
          </p:blipFill>
          <p:spPr>
            <a:xfrm>
              <a:off x="4837900" y="3176575"/>
              <a:ext cx="3058651" cy="253175"/>
            </a:xfrm>
            <a:prstGeom prst="rect">
              <a:avLst/>
            </a:prstGeom>
            <a:noFill/>
            <a:ln>
              <a:noFill/>
            </a:ln>
          </p:spPr>
        </p:pic>
        <p:pic>
          <p:nvPicPr>
            <p:cNvPr id="118" name="Google Shape;118;p17"/>
            <p:cNvPicPr preferRelativeResize="0"/>
            <p:nvPr/>
          </p:nvPicPr>
          <p:blipFill>
            <a:blip r:embed="rId11">
              <a:alphaModFix/>
            </a:blip>
            <a:stretch>
              <a:fillRect/>
            </a:stretch>
          </p:blipFill>
          <p:spPr>
            <a:xfrm>
              <a:off x="4821075" y="2870825"/>
              <a:ext cx="3037520" cy="268400"/>
            </a:xfrm>
            <a:prstGeom prst="rect">
              <a:avLst/>
            </a:prstGeom>
            <a:noFill/>
            <a:ln>
              <a:noFill/>
            </a:ln>
          </p:spPr>
        </p:pic>
      </p:grpSp>
      <p:grpSp>
        <p:nvGrpSpPr>
          <p:cNvPr id="119" name="Google Shape;119;p17"/>
          <p:cNvGrpSpPr/>
          <p:nvPr/>
        </p:nvGrpSpPr>
        <p:grpSpPr>
          <a:xfrm>
            <a:off x="6236700" y="4973067"/>
            <a:ext cx="4791200" cy="1517200"/>
            <a:chOff x="4677525" y="3729800"/>
            <a:chExt cx="3593400" cy="1137900"/>
          </a:xfrm>
        </p:grpSpPr>
        <p:sp>
          <p:nvSpPr>
            <p:cNvPr id="120" name="Google Shape;120;p17"/>
            <p:cNvSpPr txBox="1"/>
            <p:nvPr/>
          </p:nvSpPr>
          <p:spPr>
            <a:xfrm>
              <a:off x="4677525" y="3729800"/>
              <a:ext cx="3593400" cy="1137900"/>
            </a:xfrm>
            <a:prstGeom prst="rect">
              <a:avLst/>
            </a:prstGeom>
            <a:solidFill>
              <a:srgbClr val="FFFFFF"/>
            </a:solidFill>
            <a:ln w="9525" cap="flat" cmpd="sng">
              <a:solidFill>
                <a:srgbClr val="CCCCCC"/>
              </a:solidFill>
              <a:prstDash val="solid"/>
              <a:round/>
              <a:headEnd type="none" w="sm" len="sm"/>
              <a:tailEnd type="none" w="sm" len="sm"/>
            </a:ln>
          </p:spPr>
          <p:txBody>
            <a:bodyPr spcFirstLastPara="1" wrap="square" lIns="121900" tIns="121900" rIns="121900" bIns="121900" anchor="t" anchorCtr="0">
              <a:noAutofit/>
            </a:bodyPr>
            <a:lstStyle/>
            <a:p>
              <a:r>
                <a:rPr lang="en" sz="1333">
                  <a:solidFill>
                    <a:srgbClr val="666666"/>
                  </a:solidFill>
                </a:rPr>
                <a:t>Most abortions are performed out of convenience</a:t>
              </a:r>
              <a:endParaRPr sz="1333">
                <a:solidFill>
                  <a:srgbClr val="666666"/>
                </a:solidFill>
              </a:endParaRPr>
            </a:p>
          </p:txBody>
        </p:sp>
        <p:sp>
          <p:nvSpPr>
            <p:cNvPr id="121" name="Google Shape;121;p17"/>
            <p:cNvSpPr txBox="1"/>
            <p:nvPr/>
          </p:nvSpPr>
          <p:spPr>
            <a:xfrm>
              <a:off x="6257841" y="4668234"/>
              <a:ext cx="732900" cy="172200"/>
            </a:xfrm>
            <a:prstGeom prst="rect">
              <a:avLst/>
            </a:prstGeom>
            <a:noFill/>
            <a:ln>
              <a:noFill/>
            </a:ln>
          </p:spPr>
          <p:txBody>
            <a:bodyPr spcFirstLastPara="1" wrap="square" lIns="121900" tIns="121900" rIns="121900" bIns="121900" anchor="ctr" anchorCtr="0">
              <a:noAutofit/>
            </a:bodyPr>
            <a:lstStyle/>
            <a:p>
              <a:r>
                <a:rPr lang="en" sz="1333" b="1">
                  <a:solidFill>
                    <a:srgbClr val="434343"/>
                  </a:solidFill>
                </a:rPr>
                <a:t>… </a:t>
              </a:r>
              <a:endParaRPr sz="1333" b="1">
                <a:solidFill>
                  <a:srgbClr val="434343"/>
                </a:solidFill>
              </a:endParaRPr>
            </a:p>
          </p:txBody>
        </p:sp>
        <p:pic>
          <p:nvPicPr>
            <p:cNvPr id="122" name="Google Shape;122;p17"/>
            <p:cNvPicPr preferRelativeResize="0"/>
            <p:nvPr/>
          </p:nvPicPr>
          <p:blipFill>
            <a:blip r:embed="rId12">
              <a:alphaModFix/>
            </a:blip>
            <a:stretch>
              <a:fillRect/>
            </a:stretch>
          </p:blipFill>
          <p:spPr>
            <a:xfrm>
              <a:off x="4830897" y="4375277"/>
              <a:ext cx="2963501" cy="270455"/>
            </a:xfrm>
            <a:prstGeom prst="rect">
              <a:avLst/>
            </a:prstGeom>
            <a:noFill/>
            <a:ln>
              <a:noFill/>
            </a:ln>
          </p:spPr>
        </p:pic>
        <p:pic>
          <p:nvPicPr>
            <p:cNvPr id="123" name="Google Shape;123;p17"/>
            <p:cNvPicPr preferRelativeResize="0"/>
            <p:nvPr/>
          </p:nvPicPr>
          <p:blipFill>
            <a:blip r:embed="rId13">
              <a:alphaModFix/>
            </a:blip>
            <a:stretch>
              <a:fillRect/>
            </a:stretch>
          </p:blipFill>
          <p:spPr>
            <a:xfrm>
              <a:off x="4816852" y="3996977"/>
              <a:ext cx="3309650" cy="302100"/>
            </a:xfrm>
            <a:prstGeom prst="rect">
              <a:avLst/>
            </a:prstGeom>
            <a:noFill/>
            <a:ln>
              <a:noFill/>
            </a:ln>
          </p:spPr>
        </p:pic>
      </p:grpSp>
      <p:pic>
        <p:nvPicPr>
          <p:cNvPr id="124" name="Google Shape;124;p17"/>
          <p:cNvPicPr preferRelativeResize="0"/>
          <p:nvPr/>
        </p:nvPicPr>
        <p:blipFill>
          <a:blip r:embed="rId14">
            <a:alphaModFix/>
          </a:blip>
          <a:stretch>
            <a:fillRect/>
          </a:stretch>
        </p:blipFill>
        <p:spPr>
          <a:xfrm>
            <a:off x="3326685" y="76333"/>
            <a:ext cx="6074884" cy="1544000"/>
          </a:xfrm>
          <a:prstGeom prst="rect">
            <a:avLst/>
          </a:prstGeom>
          <a:noFill/>
          <a:ln>
            <a:noFill/>
          </a:ln>
        </p:spPr>
      </p:pic>
      <p:grpSp>
        <p:nvGrpSpPr>
          <p:cNvPr id="125" name="Google Shape;125;p17"/>
          <p:cNvGrpSpPr/>
          <p:nvPr/>
        </p:nvGrpSpPr>
        <p:grpSpPr>
          <a:xfrm>
            <a:off x="1100600" y="3381101"/>
            <a:ext cx="5082800" cy="1548812"/>
            <a:chOff x="825450" y="2535825"/>
            <a:chExt cx="3812100" cy="1161609"/>
          </a:xfrm>
        </p:grpSpPr>
        <p:sp>
          <p:nvSpPr>
            <p:cNvPr id="126" name="Google Shape;126;p17"/>
            <p:cNvSpPr txBox="1"/>
            <p:nvPr/>
          </p:nvSpPr>
          <p:spPr>
            <a:xfrm>
              <a:off x="2524041" y="3525234"/>
              <a:ext cx="732900" cy="172200"/>
            </a:xfrm>
            <a:prstGeom prst="rect">
              <a:avLst/>
            </a:prstGeom>
            <a:noFill/>
            <a:ln>
              <a:noFill/>
            </a:ln>
          </p:spPr>
          <p:txBody>
            <a:bodyPr spcFirstLastPara="1" wrap="square" lIns="121900" tIns="121900" rIns="121900" bIns="121900" anchor="ctr" anchorCtr="0">
              <a:noAutofit/>
            </a:bodyPr>
            <a:lstStyle/>
            <a:p>
              <a:r>
                <a:rPr lang="en" sz="1333" b="1">
                  <a:solidFill>
                    <a:srgbClr val="434343"/>
                  </a:solidFill>
                </a:rPr>
                <a:t>… </a:t>
              </a:r>
              <a:endParaRPr sz="1333" b="1">
                <a:solidFill>
                  <a:srgbClr val="434343"/>
                </a:solidFill>
              </a:endParaRPr>
            </a:p>
          </p:txBody>
        </p:sp>
        <p:sp>
          <p:nvSpPr>
            <p:cNvPr id="127" name="Google Shape;127;p17"/>
            <p:cNvSpPr txBox="1"/>
            <p:nvPr/>
          </p:nvSpPr>
          <p:spPr>
            <a:xfrm>
              <a:off x="825450" y="2535825"/>
              <a:ext cx="3812100" cy="1158000"/>
            </a:xfrm>
            <a:prstGeom prst="rect">
              <a:avLst/>
            </a:prstGeom>
            <a:solidFill>
              <a:srgbClr val="FFFFFF"/>
            </a:solidFill>
            <a:ln w="9525" cap="flat" cmpd="sng">
              <a:solidFill>
                <a:srgbClr val="CCCCCC"/>
              </a:solidFill>
              <a:prstDash val="solid"/>
              <a:round/>
              <a:headEnd type="none" w="sm" len="sm"/>
              <a:tailEnd type="none" w="sm" len="sm"/>
            </a:ln>
          </p:spPr>
          <p:txBody>
            <a:bodyPr spcFirstLastPara="1" wrap="square" lIns="121900" tIns="121900" rIns="121900" bIns="121900" anchor="t" anchorCtr="0">
              <a:noAutofit/>
            </a:bodyPr>
            <a:lstStyle/>
            <a:p>
              <a:pPr>
                <a:buClr>
                  <a:schemeClr val="dk1"/>
                </a:buClr>
                <a:buSzPts val="1100"/>
              </a:pPr>
              <a:r>
                <a:rPr lang="en" sz="1333">
                  <a:solidFill>
                    <a:srgbClr val="666666"/>
                  </a:solidFill>
                </a:rPr>
                <a:t>Rape victims should have the right to terminate the pregnancy</a:t>
              </a:r>
              <a:endParaRPr sz="1333">
                <a:solidFill>
                  <a:srgbClr val="666666"/>
                </a:solidFill>
              </a:endParaRPr>
            </a:p>
            <a:p>
              <a:endParaRPr sz="1333">
                <a:solidFill>
                  <a:srgbClr val="666666"/>
                </a:solidFill>
              </a:endParaRPr>
            </a:p>
          </p:txBody>
        </p:sp>
        <p:pic>
          <p:nvPicPr>
            <p:cNvPr id="128" name="Google Shape;128;p17"/>
            <p:cNvPicPr preferRelativeResize="0"/>
            <p:nvPr/>
          </p:nvPicPr>
          <p:blipFill>
            <a:blip r:embed="rId15">
              <a:alphaModFix/>
            </a:blip>
            <a:stretch>
              <a:fillRect/>
            </a:stretch>
          </p:blipFill>
          <p:spPr>
            <a:xfrm>
              <a:off x="971950" y="2870815"/>
              <a:ext cx="3299449" cy="313960"/>
            </a:xfrm>
            <a:prstGeom prst="rect">
              <a:avLst/>
            </a:prstGeom>
            <a:noFill/>
            <a:ln>
              <a:noFill/>
            </a:ln>
          </p:spPr>
        </p:pic>
        <p:pic>
          <p:nvPicPr>
            <p:cNvPr id="129" name="Google Shape;129;p17"/>
            <p:cNvPicPr preferRelativeResize="0"/>
            <p:nvPr/>
          </p:nvPicPr>
          <p:blipFill>
            <a:blip r:embed="rId16">
              <a:alphaModFix/>
            </a:blip>
            <a:stretch>
              <a:fillRect/>
            </a:stretch>
          </p:blipFill>
          <p:spPr>
            <a:xfrm>
              <a:off x="973129" y="3234162"/>
              <a:ext cx="3058646" cy="268400"/>
            </a:xfrm>
            <a:prstGeom prst="rect">
              <a:avLst/>
            </a:prstGeom>
            <a:noFill/>
            <a:ln>
              <a:noFill/>
            </a:ln>
          </p:spPr>
        </p:pic>
        <p:sp>
          <p:nvSpPr>
            <p:cNvPr id="130" name="Google Shape;130;p17"/>
            <p:cNvSpPr txBox="1"/>
            <p:nvPr/>
          </p:nvSpPr>
          <p:spPr>
            <a:xfrm>
              <a:off x="2524041" y="3478373"/>
              <a:ext cx="732900" cy="172200"/>
            </a:xfrm>
            <a:prstGeom prst="rect">
              <a:avLst/>
            </a:prstGeom>
            <a:noFill/>
            <a:ln>
              <a:noFill/>
            </a:ln>
          </p:spPr>
          <p:txBody>
            <a:bodyPr spcFirstLastPara="1" wrap="square" lIns="121900" tIns="121900" rIns="121900" bIns="121900" anchor="ctr" anchorCtr="0">
              <a:noAutofit/>
            </a:bodyPr>
            <a:lstStyle/>
            <a:p>
              <a:r>
                <a:rPr lang="en" sz="1333" b="1">
                  <a:solidFill>
                    <a:srgbClr val="434343"/>
                  </a:solidFill>
                </a:rPr>
                <a:t>… </a:t>
              </a:r>
              <a:endParaRPr sz="1333" b="1">
                <a:solidFill>
                  <a:srgbClr val="434343"/>
                </a:solidFill>
              </a:endParaRPr>
            </a:p>
          </p:txBody>
        </p:sp>
      </p:grpSp>
      <p:sp>
        <p:nvSpPr>
          <p:cNvPr id="131" name="Google Shape;131;p17"/>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numCol="1" anchor="ctr" anchorCtr="0" compatLnSpc="1">
            <a:prstTxWarp prst="textNoShape">
              <a:avLst/>
            </a:prstTxWarp>
            <a:noAutofit/>
          </a:bodyPr>
          <a:lstStyle/>
          <a:p>
            <a:pPr algn="r"/>
            <a:fld id="{00000000-1234-1234-1234-123412341234}" type="slidenum">
              <a:rPr lang="en"/>
              <a:pPr algn="r"/>
              <a:t>14</a:t>
            </a:fld>
            <a:endParaRPr/>
          </a:p>
        </p:txBody>
      </p:sp>
      <p:sp>
        <p:nvSpPr>
          <p:cNvPr id="132" name="Google Shape;132;p17"/>
          <p:cNvSpPr txBox="1"/>
          <p:nvPr/>
        </p:nvSpPr>
        <p:spPr>
          <a:xfrm>
            <a:off x="9708600" y="289200"/>
            <a:ext cx="2230800" cy="1311600"/>
          </a:xfrm>
          <a:prstGeom prst="rect">
            <a:avLst/>
          </a:prstGeom>
          <a:noFill/>
          <a:ln>
            <a:noFill/>
          </a:ln>
        </p:spPr>
        <p:txBody>
          <a:bodyPr spcFirstLastPara="1" wrap="square" lIns="121900" tIns="121900" rIns="121900" bIns="121900" anchor="t" anchorCtr="0">
            <a:noAutofit/>
          </a:bodyPr>
          <a:lstStyle/>
          <a:p>
            <a:endParaRPr sz="2400"/>
          </a:p>
        </p:txBody>
      </p:sp>
      <p:sp>
        <p:nvSpPr>
          <p:cNvPr id="2" name="Text Box 4">
            <a:extLst>
              <a:ext uri="{FF2B5EF4-FFF2-40B4-BE49-F238E27FC236}">
                <a16:creationId xmlns:a16="http://schemas.microsoft.com/office/drawing/2014/main" id="{6CB24875-5376-429E-968F-D48700B6DD27}"/>
              </a:ext>
            </a:extLst>
          </p:cNvPr>
          <p:cNvSpPr txBox="1">
            <a:spLocks noChangeArrowheads="1"/>
          </p:cNvSpPr>
          <p:nvPr/>
        </p:nvSpPr>
        <p:spPr bwMode="auto">
          <a:xfrm>
            <a:off x="4920384" y="2674645"/>
            <a:ext cx="1206547" cy="600164"/>
          </a:xfrm>
          <a:prstGeom prst="rect">
            <a:avLst/>
          </a:prstGeom>
          <a:solidFill>
            <a:srgbClr val="FAE1AF"/>
          </a:solidFill>
          <a:ln w="19050">
            <a:solidFill>
              <a:srgbClr val="A7001B"/>
            </a:solidFill>
            <a:miter lim="800000"/>
            <a:headEnd/>
            <a:tailEnd/>
          </a:ln>
          <a:effec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r>
              <a:rPr lang="en-US" sz="1100" dirty="0">
                <a:effectLst/>
                <a:latin typeface="Calibri" panose="020F0502020204030204" pitchFamily="34" charset="0"/>
                <a:ea typeface="Calibri" panose="020F0502020204030204" pitchFamily="34" charset="0"/>
              </a:rPr>
              <a:t>- Evidence</a:t>
            </a:r>
          </a:p>
          <a:p>
            <a:pPr fontAlgn="base"/>
            <a:r>
              <a:rPr lang="en-US" sz="1100" dirty="0">
                <a:latin typeface="Calibri" panose="020F0502020204030204" pitchFamily="34" charset="0"/>
              </a:rPr>
              <a:t>- Trustworthiness</a:t>
            </a:r>
          </a:p>
          <a:p>
            <a:pPr fontAlgn="base"/>
            <a:r>
              <a:rPr lang="en-US" sz="1100" dirty="0">
                <a:latin typeface="Calibri" panose="020F0502020204030204" pitchFamily="34" charset="0"/>
              </a:rPr>
              <a:t>- Expertise </a:t>
            </a:r>
            <a:endParaRPr lang="en-US" sz="1050" dirty="0">
              <a:latin typeface="+mj-lt"/>
            </a:endParaRPr>
          </a:p>
        </p:txBody>
      </p:sp>
      <p:sp>
        <p:nvSpPr>
          <p:cNvPr id="4" name="Text Box 4">
            <a:extLst>
              <a:ext uri="{FF2B5EF4-FFF2-40B4-BE49-F238E27FC236}">
                <a16:creationId xmlns:a16="http://schemas.microsoft.com/office/drawing/2014/main" id="{DF87687D-EBD1-4523-AA93-9340E927AB20}"/>
              </a:ext>
            </a:extLst>
          </p:cNvPr>
          <p:cNvSpPr txBox="1">
            <a:spLocks noChangeArrowheads="1"/>
          </p:cNvSpPr>
          <p:nvPr/>
        </p:nvSpPr>
        <p:spPr bwMode="auto">
          <a:xfrm>
            <a:off x="4887743" y="4252894"/>
            <a:ext cx="1206547" cy="600164"/>
          </a:xfrm>
          <a:prstGeom prst="rect">
            <a:avLst/>
          </a:prstGeom>
          <a:solidFill>
            <a:srgbClr val="FAE1AF"/>
          </a:solidFill>
          <a:ln w="19050">
            <a:solidFill>
              <a:srgbClr val="A7001B"/>
            </a:solidFill>
            <a:miter lim="800000"/>
            <a:headEnd/>
            <a:tailEnd/>
          </a:ln>
          <a:effec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r>
              <a:rPr lang="en-US" sz="1100" dirty="0">
                <a:effectLst/>
                <a:latin typeface="Calibri" panose="020F0502020204030204" pitchFamily="34" charset="0"/>
                <a:ea typeface="Calibri" panose="020F0502020204030204" pitchFamily="34" charset="0"/>
              </a:rPr>
              <a:t>- Evidence</a:t>
            </a:r>
          </a:p>
          <a:p>
            <a:pPr fontAlgn="base"/>
            <a:r>
              <a:rPr lang="en-US" sz="1100" dirty="0">
                <a:latin typeface="Calibri" panose="020F0502020204030204" pitchFamily="34" charset="0"/>
              </a:rPr>
              <a:t>- Trustworthiness</a:t>
            </a:r>
          </a:p>
          <a:p>
            <a:pPr fontAlgn="base"/>
            <a:r>
              <a:rPr lang="en-US" sz="1100" dirty="0">
                <a:latin typeface="Calibri" panose="020F0502020204030204" pitchFamily="34" charset="0"/>
              </a:rPr>
              <a:t>- Expertise </a:t>
            </a:r>
            <a:endParaRPr lang="en-US" sz="1050" dirty="0">
              <a:latin typeface="+mj-lt"/>
            </a:endParaRPr>
          </a:p>
        </p:txBody>
      </p:sp>
      <p:sp>
        <p:nvSpPr>
          <p:cNvPr id="5" name="Text Box 4">
            <a:extLst>
              <a:ext uri="{FF2B5EF4-FFF2-40B4-BE49-F238E27FC236}">
                <a16:creationId xmlns:a16="http://schemas.microsoft.com/office/drawing/2014/main" id="{0BD4F553-3F5E-4B4C-B88E-B8F1ABB247AE}"/>
              </a:ext>
            </a:extLst>
          </p:cNvPr>
          <p:cNvSpPr txBox="1">
            <a:spLocks noChangeArrowheads="1"/>
          </p:cNvSpPr>
          <p:nvPr/>
        </p:nvSpPr>
        <p:spPr bwMode="auto">
          <a:xfrm>
            <a:off x="4889453" y="5819054"/>
            <a:ext cx="1206547" cy="600164"/>
          </a:xfrm>
          <a:prstGeom prst="rect">
            <a:avLst/>
          </a:prstGeom>
          <a:solidFill>
            <a:srgbClr val="FAE1AF"/>
          </a:solidFill>
          <a:ln w="19050">
            <a:solidFill>
              <a:srgbClr val="A7001B"/>
            </a:solidFill>
            <a:miter lim="800000"/>
            <a:headEnd/>
            <a:tailEnd/>
          </a:ln>
          <a:effec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r>
              <a:rPr lang="en-US" sz="1100" dirty="0">
                <a:effectLst/>
                <a:latin typeface="Calibri" panose="020F0502020204030204" pitchFamily="34" charset="0"/>
                <a:ea typeface="Calibri" panose="020F0502020204030204" pitchFamily="34" charset="0"/>
              </a:rPr>
              <a:t>- Evidence</a:t>
            </a:r>
          </a:p>
          <a:p>
            <a:pPr fontAlgn="base"/>
            <a:r>
              <a:rPr lang="en-US" sz="1100" dirty="0">
                <a:latin typeface="Calibri" panose="020F0502020204030204" pitchFamily="34" charset="0"/>
              </a:rPr>
              <a:t>- Trustworthiness</a:t>
            </a:r>
          </a:p>
          <a:p>
            <a:pPr fontAlgn="base"/>
            <a:r>
              <a:rPr lang="en-US" sz="1100" dirty="0">
                <a:latin typeface="Calibri" panose="020F0502020204030204" pitchFamily="34" charset="0"/>
              </a:rPr>
              <a:t>- Expertise </a:t>
            </a:r>
            <a:endParaRPr lang="en-US" sz="1050" dirty="0">
              <a:latin typeface="+mj-lt"/>
            </a:endParaRPr>
          </a:p>
        </p:txBody>
      </p:sp>
      <p:sp>
        <p:nvSpPr>
          <p:cNvPr id="6" name="Text Box 4">
            <a:extLst>
              <a:ext uri="{FF2B5EF4-FFF2-40B4-BE49-F238E27FC236}">
                <a16:creationId xmlns:a16="http://schemas.microsoft.com/office/drawing/2014/main" id="{67763A66-24B3-490B-99BA-55D50E5E5F56}"/>
              </a:ext>
            </a:extLst>
          </p:cNvPr>
          <p:cNvSpPr txBox="1">
            <a:spLocks noChangeArrowheads="1"/>
          </p:cNvSpPr>
          <p:nvPr/>
        </p:nvSpPr>
        <p:spPr bwMode="auto">
          <a:xfrm>
            <a:off x="9771896" y="2674645"/>
            <a:ext cx="1206547" cy="600164"/>
          </a:xfrm>
          <a:prstGeom prst="rect">
            <a:avLst/>
          </a:prstGeom>
          <a:solidFill>
            <a:srgbClr val="FAE1AF"/>
          </a:solidFill>
          <a:ln w="19050">
            <a:solidFill>
              <a:srgbClr val="A7001B"/>
            </a:solidFill>
            <a:miter lim="800000"/>
            <a:headEnd/>
            <a:tailEnd/>
          </a:ln>
          <a:effec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r>
              <a:rPr lang="en-US" sz="1100" dirty="0">
                <a:effectLst/>
                <a:latin typeface="Calibri" panose="020F0502020204030204" pitchFamily="34" charset="0"/>
                <a:ea typeface="Calibri" panose="020F0502020204030204" pitchFamily="34" charset="0"/>
              </a:rPr>
              <a:t>- Evidence</a:t>
            </a:r>
          </a:p>
          <a:p>
            <a:pPr fontAlgn="base"/>
            <a:r>
              <a:rPr lang="en-US" sz="1100" dirty="0">
                <a:latin typeface="Calibri" panose="020F0502020204030204" pitchFamily="34" charset="0"/>
              </a:rPr>
              <a:t>- Trustworthiness</a:t>
            </a:r>
          </a:p>
          <a:p>
            <a:pPr fontAlgn="base"/>
            <a:r>
              <a:rPr lang="en-US" sz="1100" dirty="0">
                <a:latin typeface="Calibri" panose="020F0502020204030204" pitchFamily="34" charset="0"/>
              </a:rPr>
              <a:t>- Expertise </a:t>
            </a:r>
            <a:endParaRPr lang="en-US" sz="1050" dirty="0">
              <a:latin typeface="+mj-lt"/>
            </a:endParaRPr>
          </a:p>
        </p:txBody>
      </p:sp>
      <p:sp>
        <p:nvSpPr>
          <p:cNvPr id="7" name="Text Box 4">
            <a:extLst>
              <a:ext uri="{FF2B5EF4-FFF2-40B4-BE49-F238E27FC236}">
                <a16:creationId xmlns:a16="http://schemas.microsoft.com/office/drawing/2014/main" id="{DBC18F40-CE47-44FB-B500-D0DDF75784BB}"/>
              </a:ext>
            </a:extLst>
          </p:cNvPr>
          <p:cNvSpPr txBox="1">
            <a:spLocks noChangeArrowheads="1"/>
          </p:cNvSpPr>
          <p:nvPr/>
        </p:nvSpPr>
        <p:spPr bwMode="auto">
          <a:xfrm>
            <a:off x="9739255" y="4252894"/>
            <a:ext cx="1206547" cy="600164"/>
          </a:xfrm>
          <a:prstGeom prst="rect">
            <a:avLst/>
          </a:prstGeom>
          <a:solidFill>
            <a:srgbClr val="FAE1AF"/>
          </a:solidFill>
          <a:ln w="19050">
            <a:solidFill>
              <a:srgbClr val="A7001B"/>
            </a:solidFill>
            <a:miter lim="800000"/>
            <a:headEnd/>
            <a:tailEnd/>
          </a:ln>
          <a:effec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r>
              <a:rPr lang="en-US" sz="1100" dirty="0">
                <a:effectLst/>
                <a:latin typeface="Calibri" panose="020F0502020204030204" pitchFamily="34" charset="0"/>
                <a:ea typeface="Calibri" panose="020F0502020204030204" pitchFamily="34" charset="0"/>
              </a:rPr>
              <a:t>- Evidence</a:t>
            </a:r>
          </a:p>
          <a:p>
            <a:pPr fontAlgn="base"/>
            <a:r>
              <a:rPr lang="en-US" sz="1100" dirty="0">
                <a:latin typeface="Calibri" panose="020F0502020204030204" pitchFamily="34" charset="0"/>
              </a:rPr>
              <a:t>- Trustworthiness</a:t>
            </a:r>
          </a:p>
          <a:p>
            <a:pPr fontAlgn="base"/>
            <a:r>
              <a:rPr lang="en-US" sz="1100" dirty="0">
                <a:latin typeface="Calibri" panose="020F0502020204030204" pitchFamily="34" charset="0"/>
              </a:rPr>
              <a:t>- Expertise </a:t>
            </a:r>
            <a:endParaRPr lang="en-US" sz="1050" dirty="0">
              <a:latin typeface="+mj-lt"/>
            </a:endParaRPr>
          </a:p>
        </p:txBody>
      </p:sp>
      <p:sp>
        <p:nvSpPr>
          <p:cNvPr id="8" name="Text Box 4">
            <a:extLst>
              <a:ext uri="{FF2B5EF4-FFF2-40B4-BE49-F238E27FC236}">
                <a16:creationId xmlns:a16="http://schemas.microsoft.com/office/drawing/2014/main" id="{AD72841F-7919-4E71-A5D3-D3A531F55BF9}"/>
              </a:ext>
            </a:extLst>
          </p:cNvPr>
          <p:cNvSpPr txBox="1">
            <a:spLocks noChangeArrowheads="1"/>
          </p:cNvSpPr>
          <p:nvPr/>
        </p:nvSpPr>
        <p:spPr bwMode="auto">
          <a:xfrm>
            <a:off x="9740965" y="5819054"/>
            <a:ext cx="1206547" cy="600164"/>
          </a:xfrm>
          <a:prstGeom prst="rect">
            <a:avLst/>
          </a:prstGeom>
          <a:solidFill>
            <a:srgbClr val="FAE1AF"/>
          </a:solidFill>
          <a:ln w="19050">
            <a:solidFill>
              <a:srgbClr val="A7001B"/>
            </a:solidFill>
            <a:miter lim="800000"/>
            <a:headEnd/>
            <a:tailEnd/>
          </a:ln>
          <a:effec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r>
              <a:rPr lang="en-US" sz="1100" dirty="0">
                <a:effectLst/>
                <a:latin typeface="Calibri" panose="020F0502020204030204" pitchFamily="34" charset="0"/>
                <a:ea typeface="Calibri" panose="020F0502020204030204" pitchFamily="34" charset="0"/>
              </a:rPr>
              <a:t>- Evidence</a:t>
            </a:r>
          </a:p>
          <a:p>
            <a:pPr fontAlgn="base"/>
            <a:r>
              <a:rPr lang="en-US" sz="1100" dirty="0">
                <a:latin typeface="Calibri" panose="020F0502020204030204" pitchFamily="34" charset="0"/>
              </a:rPr>
              <a:t>- Trustworthiness</a:t>
            </a:r>
          </a:p>
          <a:p>
            <a:pPr fontAlgn="base"/>
            <a:r>
              <a:rPr lang="en-US" sz="1100" dirty="0">
                <a:latin typeface="Calibri" panose="020F0502020204030204" pitchFamily="34" charset="0"/>
              </a:rPr>
              <a:t>- Expertise </a:t>
            </a:r>
            <a:endParaRPr lang="en-US" sz="1050" dirty="0">
              <a:latin typeface="+mj-lt"/>
            </a:endParaRPr>
          </a:p>
        </p:txBody>
      </p:sp>
      <p:sp>
        <p:nvSpPr>
          <p:cNvPr id="9" name="Google Shape;98;p17">
            <a:extLst>
              <a:ext uri="{FF2B5EF4-FFF2-40B4-BE49-F238E27FC236}">
                <a16:creationId xmlns:a16="http://schemas.microsoft.com/office/drawing/2014/main" id="{70BB4D90-EB15-4178-AD81-029760AC4947}"/>
              </a:ext>
            </a:extLst>
          </p:cNvPr>
          <p:cNvSpPr txBox="1"/>
          <p:nvPr/>
        </p:nvSpPr>
        <p:spPr>
          <a:xfrm>
            <a:off x="11209687" y="1651167"/>
            <a:ext cx="818524" cy="306400"/>
          </a:xfrm>
          <a:prstGeom prst="rect">
            <a:avLst/>
          </a:prstGeom>
          <a:solidFill>
            <a:srgbClr val="D9D9D9"/>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r>
              <a:rPr lang="en" sz="1400" dirty="0">
                <a:solidFill>
                  <a:srgbClr val="666666"/>
                </a:solidFill>
              </a:rPr>
              <a:t>…more </a:t>
            </a:r>
            <a:endParaRPr sz="1400" dirty="0">
              <a:solidFill>
                <a:srgbClr val="666666"/>
              </a:solidFill>
            </a:endParaRPr>
          </a:p>
        </p:txBody>
      </p:sp>
      <p:sp>
        <p:nvSpPr>
          <p:cNvPr id="57" name="Text Box 4">
            <a:extLst>
              <a:ext uri="{FF2B5EF4-FFF2-40B4-BE49-F238E27FC236}">
                <a16:creationId xmlns:a16="http://schemas.microsoft.com/office/drawing/2014/main" id="{91BDB5DE-EF71-475A-862A-50838A3B3064}"/>
              </a:ext>
            </a:extLst>
          </p:cNvPr>
          <p:cNvSpPr txBox="1">
            <a:spLocks noChangeArrowheads="1"/>
          </p:cNvSpPr>
          <p:nvPr/>
        </p:nvSpPr>
        <p:spPr bwMode="auto">
          <a:xfrm>
            <a:off x="3896368" y="2048576"/>
            <a:ext cx="4399265" cy="261610"/>
          </a:xfrm>
          <a:prstGeom prst="rect">
            <a:avLst/>
          </a:prstGeom>
          <a:solidFill>
            <a:srgbClr val="FAE1AF"/>
          </a:solidFill>
          <a:ln w="19050">
            <a:solidFill>
              <a:srgbClr val="A7001B"/>
            </a:solidFill>
            <a:miter lim="800000"/>
            <a:headEnd/>
            <a:tailEnd/>
          </a:ln>
          <a:effec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r>
              <a:rPr lang="en-US" sz="1100" dirty="0">
                <a:effectLst/>
                <a:latin typeface="Calibri" panose="020F0502020204030204" pitchFamily="34" charset="0"/>
                <a:ea typeface="Calibri" panose="020F0502020204030204" pitchFamily="34" charset="0"/>
              </a:rPr>
              <a:t>Avoid Redundancy by understanding relations between relevant articles</a:t>
            </a:r>
            <a:endParaRPr lang="en-US" sz="105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fade">
                                      <p:cBhvr>
                                        <p:cTn id="39" dur="1000"/>
                                        <p:tgtEl>
                                          <p:spTgt spid="57"/>
                                        </p:tgtEl>
                                      </p:cBhvr>
                                    </p:animEffect>
                                    <p:anim calcmode="lin" valueType="num">
                                      <p:cBhvr>
                                        <p:cTn id="40" dur="1000" fill="hold"/>
                                        <p:tgtEl>
                                          <p:spTgt spid="57"/>
                                        </p:tgtEl>
                                        <p:attrNameLst>
                                          <p:attrName>ppt_x</p:attrName>
                                        </p:attrNameLst>
                                      </p:cBhvr>
                                      <p:tavLst>
                                        <p:tav tm="0">
                                          <p:val>
                                            <p:strVal val="#ppt_x"/>
                                          </p:val>
                                        </p:tav>
                                        <p:tav tm="100000">
                                          <p:val>
                                            <p:strVal val="#ppt_x"/>
                                          </p:val>
                                        </p:tav>
                                      </p:tavLst>
                                    </p:anim>
                                    <p:anim calcmode="lin" valueType="num">
                                      <p:cBhvr>
                                        <p:cTn id="41"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5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8"/>
          <p:cNvSpPr txBox="1">
            <a:spLocks noGrp="1"/>
          </p:cNvSpPr>
          <p:nvPr>
            <p:ph type="title"/>
          </p:nvPr>
        </p:nvSpPr>
        <p:spPr/>
        <p:txBody>
          <a:bodyPr/>
          <a:lstStyle/>
          <a:p>
            <a:r>
              <a:rPr lang="en-US"/>
              <a:t>Schema </a:t>
            </a:r>
          </a:p>
        </p:txBody>
      </p:sp>
      <p:sp>
        <p:nvSpPr>
          <p:cNvPr id="3" name="Text Placeholder 2">
            <a:extLst>
              <a:ext uri="{FF2B5EF4-FFF2-40B4-BE49-F238E27FC236}">
                <a16:creationId xmlns:a16="http://schemas.microsoft.com/office/drawing/2014/main" id="{58329FB4-BBD4-4999-9D60-7E8FF1D84D18}"/>
              </a:ext>
            </a:extLst>
          </p:cNvPr>
          <p:cNvSpPr>
            <a:spLocks noGrp="1"/>
          </p:cNvSpPr>
          <p:nvPr>
            <p:ph type="body" idx="1"/>
          </p:nvPr>
        </p:nvSpPr>
        <p:spPr/>
        <p:txBody>
          <a:bodyPr/>
          <a:lstStyle/>
          <a:p>
            <a:endParaRPr lang="en-US"/>
          </a:p>
        </p:txBody>
      </p:sp>
      <p:grpSp>
        <p:nvGrpSpPr>
          <p:cNvPr id="139" name="Google Shape;139;p18"/>
          <p:cNvGrpSpPr/>
          <p:nvPr/>
        </p:nvGrpSpPr>
        <p:grpSpPr>
          <a:xfrm>
            <a:off x="2364093" y="1807034"/>
            <a:ext cx="8023580" cy="1746143"/>
            <a:chOff x="653875" y="2135473"/>
            <a:chExt cx="8178425" cy="1668502"/>
          </a:xfrm>
        </p:grpSpPr>
        <p:sp>
          <p:nvSpPr>
            <p:cNvPr id="140" name="Google Shape;140;p18"/>
            <p:cNvSpPr/>
            <p:nvPr/>
          </p:nvSpPr>
          <p:spPr>
            <a:xfrm>
              <a:off x="2345150" y="3134975"/>
              <a:ext cx="1437600" cy="669000"/>
            </a:xfrm>
            <a:prstGeom prst="horizontalScroll">
              <a:avLst>
                <a:gd name="adj" fmla="val 12500"/>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333"/>
                <a:t>Perspective 2</a:t>
              </a:r>
              <a:endParaRPr sz="1333"/>
            </a:p>
          </p:txBody>
        </p:sp>
        <p:sp>
          <p:nvSpPr>
            <p:cNvPr id="141" name="Google Shape;141;p18"/>
            <p:cNvSpPr/>
            <p:nvPr/>
          </p:nvSpPr>
          <p:spPr>
            <a:xfrm>
              <a:off x="653875" y="3134975"/>
              <a:ext cx="1437600" cy="669000"/>
            </a:xfrm>
            <a:prstGeom prst="horizontalScroll">
              <a:avLst>
                <a:gd name="adj" fmla="val 12500"/>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333"/>
                <a:t>Perspective 1</a:t>
              </a:r>
              <a:endParaRPr sz="1333"/>
            </a:p>
          </p:txBody>
        </p:sp>
        <p:sp>
          <p:nvSpPr>
            <p:cNvPr id="142" name="Google Shape;142;p18"/>
            <p:cNvSpPr/>
            <p:nvPr/>
          </p:nvSpPr>
          <p:spPr>
            <a:xfrm>
              <a:off x="4895850" y="3134975"/>
              <a:ext cx="1437600" cy="669000"/>
            </a:xfrm>
            <a:prstGeom prst="horizontalScroll">
              <a:avLst>
                <a:gd name="adj" fmla="val 12500"/>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333"/>
                <a:t>Perspective 3</a:t>
              </a:r>
              <a:endParaRPr sz="1333"/>
            </a:p>
          </p:txBody>
        </p:sp>
        <p:sp>
          <p:nvSpPr>
            <p:cNvPr id="143" name="Google Shape;143;p18"/>
            <p:cNvSpPr/>
            <p:nvPr/>
          </p:nvSpPr>
          <p:spPr>
            <a:xfrm>
              <a:off x="6479675" y="3110775"/>
              <a:ext cx="1437600" cy="669000"/>
            </a:xfrm>
            <a:prstGeom prst="horizontalScroll">
              <a:avLst>
                <a:gd name="adj" fmla="val 12500"/>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333"/>
                <a:t>Perspective 4</a:t>
              </a:r>
              <a:endParaRPr sz="1333"/>
            </a:p>
          </p:txBody>
        </p:sp>
        <p:cxnSp>
          <p:nvCxnSpPr>
            <p:cNvPr id="144" name="Google Shape;144;p18"/>
            <p:cNvCxnSpPr>
              <a:stCxn id="145" idx="1"/>
              <a:endCxn id="141" idx="0"/>
            </p:cNvCxnSpPr>
            <p:nvPr/>
          </p:nvCxnSpPr>
          <p:spPr>
            <a:xfrm flipH="1">
              <a:off x="1372980" y="2362273"/>
              <a:ext cx="1838700" cy="856200"/>
            </a:xfrm>
            <a:prstGeom prst="curvedConnector2">
              <a:avLst/>
            </a:prstGeom>
            <a:noFill/>
            <a:ln w="9525" cap="flat" cmpd="sng">
              <a:solidFill>
                <a:schemeClr val="dk2"/>
              </a:solidFill>
              <a:prstDash val="solid"/>
              <a:round/>
              <a:headEnd type="none" w="med" len="med"/>
              <a:tailEnd type="none" w="med" len="med"/>
            </a:ln>
          </p:spPr>
        </p:cxnSp>
        <p:cxnSp>
          <p:nvCxnSpPr>
            <p:cNvPr id="146" name="Google Shape;146;p18"/>
            <p:cNvCxnSpPr>
              <a:stCxn id="145" idx="3"/>
              <a:endCxn id="143" idx="0"/>
            </p:cNvCxnSpPr>
            <p:nvPr/>
          </p:nvCxnSpPr>
          <p:spPr>
            <a:xfrm>
              <a:off x="5639280" y="2362273"/>
              <a:ext cx="1559100" cy="832200"/>
            </a:xfrm>
            <a:prstGeom prst="curvedConnector2">
              <a:avLst/>
            </a:prstGeom>
            <a:noFill/>
            <a:ln w="9525" cap="flat" cmpd="sng">
              <a:solidFill>
                <a:schemeClr val="dk2"/>
              </a:solidFill>
              <a:prstDash val="solid"/>
              <a:round/>
              <a:headEnd type="none" w="med" len="med"/>
              <a:tailEnd type="none" w="med" len="med"/>
            </a:ln>
          </p:spPr>
        </p:cxnSp>
        <p:cxnSp>
          <p:nvCxnSpPr>
            <p:cNvPr id="147" name="Google Shape;147;p18"/>
            <p:cNvCxnSpPr/>
            <p:nvPr/>
          </p:nvCxnSpPr>
          <p:spPr>
            <a:xfrm rot="5400000">
              <a:off x="3077450" y="2652200"/>
              <a:ext cx="629400" cy="503400"/>
            </a:xfrm>
            <a:prstGeom prst="curvedConnector3">
              <a:avLst>
                <a:gd name="adj1" fmla="val 50000"/>
              </a:avLst>
            </a:prstGeom>
            <a:noFill/>
            <a:ln w="9525" cap="flat" cmpd="sng">
              <a:solidFill>
                <a:schemeClr val="dk2"/>
              </a:solidFill>
              <a:prstDash val="solid"/>
              <a:round/>
              <a:headEnd type="none" w="med" len="med"/>
              <a:tailEnd type="none" w="med" len="med"/>
            </a:ln>
          </p:spPr>
        </p:cxnSp>
        <p:cxnSp>
          <p:nvCxnSpPr>
            <p:cNvPr id="148" name="Google Shape;148;p18"/>
            <p:cNvCxnSpPr>
              <a:endCxn id="142" idx="0"/>
            </p:cNvCxnSpPr>
            <p:nvPr/>
          </p:nvCxnSpPr>
          <p:spPr>
            <a:xfrm rot="-5400000" flipH="1">
              <a:off x="5106600" y="2710550"/>
              <a:ext cx="621900" cy="394200"/>
            </a:xfrm>
            <a:prstGeom prst="curvedConnector3">
              <a:avLst>
                <a:gd name="adj1" fmla="val 43277"/>
              </a:avLst>
            </a:prstGeom>
            <a:noFill/>
            <a:ln w="9525" cap="flat" cmpd="sng">
              <a:solidFill>
                <a:schemeClr val="dk2"/>
              </a:solidFill>
              <a:prstDash val="solid"/>
              <a:round/>
              <a:headEnd type="none" w="med" len="med"/>
              <a:tailEnd type="none" w="med" len="med"/>
            </a:ln>
          </p:spPr>
        </p:cxnSp>
        <p:sp>
          <p:nvSpPr>
            <p:cNvPr id="149" name="Google Shape;149;p18"/>
            <p:cNvSpPr txBox="1"/>
            <p:nvPr/>
          </p:nvSpPr>
          <p:spPr>
            <a:xfrm>
              <a:off x="8109600" y="3242675"/>
              <a:ext cx="722700" cy="453600"/>
            </a:xfrm>
            <a:prstGeom prst="rect">
              <a:avLst/>
            </a:prstGeom>
            <a:noFill/>
            <a:ln>
              <a:noFill/>
            </a:ln>
          </p:spPr>
          <p:txBody>
            <a:bodyPr spcFirstLastPara="1" wrap="square" lIns="121900" tIns="121900" rIns="121900" bIns="121900" anchor="t" anchorCtr="0">
              <a:noAutofit/>
            </a:bodyPr>
            <a:lstStyle/>
            <a:p>
              <a:r>
                <a:rPr lang="en" sz="2133" b="1"/>
                <a:t>...</a:t>
              </a:r>
              <a:endParaRPr sz="2133" b="1"/>
            </a:p>
          </p:txBody>
        </p:sp>
        <p:sp>
          <p:nvSpPr>
            <p:cNvPr id="145" name="Google Shape;145;p18"/>
            <p:cNvSpPr/>
            <p:nvPr/>
          </p:nvSpPr>
          <p:spPr>
            <a:xfrm>
              <a:off x="3211680" y="2135473"/>
              <a:ext cx="2427600" cy="453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2133" b="1"/>
                <a:t>Query</a:t>
              </a:r>
              <a:endParaRPr sz="2133" b="1"/>
            </a:p>
          </p:txBody>
        </p:sp>
      </p:grpSp>
      <p:sp>
        <p:nvSpPr>
          <p:cNvPr id="150" name="Google Shape;150;p18"/>
          <p:cNvSpPr/>
          <p:nvPr/>
        </p:nvSpPr>
        <p:spPr>
          <a:xfrm>
            <a:off x="2401300" y="3498467"/>
            <a:ext cx="1297200" cy="763600"/>
          </a:xfrm>
          <a:prstGeom prst="upArrowCallout">
            <a:avLst>
              <a:gd name="adj1" fmla="val 25000"/>
              <a:gd name="adj2" fmla="val 25000"/>
              <a:gd name="adj3" fmla="val 25000"/>
              <a:gd name="adj4" fmla="val 64977"/>
            </a:avLst>
          </a:prstGeom>
          <a:solidFill>
            <a:srgbClr val="FFF2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1333" i="1"/>
              <a:t>Evidence ...</a:t>
            </a:r>
            <a:endParaRPr sz="1333" i="1"/>
          </a:p>
        </p:txBody>
      </p:sp>
      <p:sp>
        <p:nvSpPr>
          <p:cNvPr id="151" name="Google Shape;151;p18"/>
          <p:cNvSpPr/>
          <p:nvPr/>
        </p:nvSpPr>
        <p:spPr>
          <a:xfrm>
            <a:off x="4128500" y="3498467"/>
            <a:ext cx="1297200" cy="763600"/>
          </a:xfrm>
          <a:prstGeom prst="upArrowCallout">
            <a:avLst>
              <a:gd name="adj1" fmla="val 25000"/>
              <a:gd name="adj2" fmla="val 25000"/>
              <a:gd name="adj3" fmla="val 25000"/>
              <a:gd name="adj4" fmla="val 64977"/>
            </a:avLst>
          </a:prstGeom>
          <a:solidFill>
            <a:srgbClr val="FFF2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1333" i="1"/>
              <a:t>Evidence ...</a:t>
            </a:r>
            <a:endParaRPr sz="1333" i="1"/>
          </a:p>
        </p:txBody>
      </p:sp>
      <p:sp>
        <p:nvSpPr>
          <p:cNvPr id="152" name="Google Shape;152;p18"/>
          <p:cNvSpPr/>
          <p:nvPr/>
        </p:nvSpPr>
        <p:spPr>
          <a:xfrm>
            <a:off x="6628277" y="3498467"/>
            <a:ext cx="1297200" cy="763600"/>
          </a:xfrm>
          <a:prstGeom prst="upArrowCallout">
            <a:avLst>
              <a:gd name="adj1" fmla="val 25000"/>
              <a:gd name="adj2" fmla="val 25000"/>
              <a:gd name="adj3" fmla="val 25000"/>
              <a:gd name="adj4" fmla="val 64977"/>
            </a:avLst>
          </a:prstGeom>
          <a:solidFill>
            <a:srgbClr val="FFF2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1333" i="1"/>
              <a:t>Evidence ...</a:t>
            </a:r>
            <a:endParaRPr sz="1333" i="1"/>
          </a:p>
        </p:txBody>
      </p:sp>
      <p:sp>
        <p:nvSpPr>
          <p:cNvPr id="153" name="Google Shape;153;p18"/>
          <p:cNvSpPr/>
          <p:nvPr/>
        </p:nvSpPr>
        <p:spPr>
          <a:xfrm>
            <a:off x="8253877" y="3498467"/>
            <a:ext cx="1297200" cy="763600"/>
          </a:xfrm>
          <a:prstGeom prst="upArrowCallout">
            <a:avLst>
              <a:gd name="adj1" fmla="val 25000"/>
              <a:gd name="adj2" fmla="val 25000"/>
              <a:gd name="adj3" fmla="val 25000"/>
              <a:gd name="adj4" fmla="val 64977"/>
            </a:avLst>
          </a:prstGeom>
          <a:solidFill>
            <a:srgbClr val="FFF2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1333" i="1"/>
              <a:t>Evidence ...</a:t>
            </a:r>
            <a:endParaRPr sz="1333" i="1"/>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9"/>
          <p:cNvSpPr txBox="1">
            <a:spLocks noGrp="1"/>
          </p:cNvSpPr>
          <p:nvPr>
            <p:ph type="title"/>
          </p:nvPr>
        </p:nvSpPr>
        <p:spPr/>
        <p:txBody>
          <a:bodyPr/>
          <a:lstStyle/>
          <a:p>
            <a:r>
              <a:rPr lang="en-US"/>
              <a:t>Schema </a:t>
            </a:r>
          </a:p>
        </p:txBody>
      </p:sp>
      <p:sp>
        <p:nvSpPr>
          <p:cNvPr id="160" name="Google Shape;160;p19"/>
          <p:cNvSpPr/>
          <p:nvPr/>
        </p:nvSpPr>
        <p:spPr>
          <a:xfrm>
            <a:off x="2364108" y="2243433"/>
            <a:ext cx="2724000" cy="700000"/>
          </a:xfrm>
          <a:prstGeom prst="horizontalScroll">
            <a:avLst>
              <a:gd name="adj" fmla="val 12500"/>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333"/>
              <a:t>Persp 1: Animalsl are equal to human beings </a:t>
            </a:r>
            <a:endParaRPr sz="1333"/>
          </a:p>
        </p:txBody>
      </p:sp>
      <p:sp>
        <p:nvSpPr>
          <p:cNvPr id="161" name="Google Shape;161;p19"/>
          <p:cNvSpPr/>
          <p:nvPr/>
        </p:nvSpPr>
        <p:spPr>
          <a:xfrm>
            <a:off x="7266529" y="2167855"/>
            <a:ext cx="2863200" cy="700000"/>
          </a:xfrm>
          <a:prstGeom prst="horizontalScroll">
            <a:avLst>
              <a:gd name="adj" fmla="val 12500"/>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333"/>
              <a:t>Persp 2: Animals have no interest or rationality </a:t>
            </a:r>
            <a:endParaRPr sz="1333"/>
          </a:p>
        </p:txBody>
      </p:sp>
      <p:cxnSp>
        <p:nvCxnSpPr>
          <p:cNvPr id="162" name="Google Shape;162;p19"/>
          <p:cNvCxnSpPr>
            <a:stCxn id="163" idx="1"/>
            <a:endCxn id="160" idx="0"/>
          </p:cNvCxnSpPr>
          <p:nvPr/>
        </p:nvCxnSpPr>
        <p:spPr>
          <a:xfrm flipH="1">
            <a:off x="3726267" y="1434833"/>
            <a:ext cx="842400" cy="896000"/>
          </a:xfrm>
          <a:prstGeom prst="curvedConnector2">
            <a:avLst/>
          </a:prstGeom>
          <a:noFill/>
          <a:ln w="9525" cap="flat" cmpd="sng">
            <a:solidFill>
              <a:schemeClr val="dk2"/>
            </a:solidFill>
            <a:prstDash val="solid"/>
            <a:round/>
            <a:headEnd type="none" w="med" len="med"/>
            <a:tailEnd type="none" w="med" len="med"/>
          </a:ln>
        </p:spPr>
      </p:cxnSp>
      <p:cxnSp>
        <p:nvCxnSpPr>
          <p:cNvPr id="164" name="Google Shape;164;p19"/>
          <p:cNvCxnSpPr>
            <a:stCxn id="163" idx="3"/>
            <a:endCxn id="161" idx="0"/>
          </p:cNvCxnSpPr>
          <p:nvPr/>
        </p:nvCxnSpPr>
        <p:spPr>
          <a:xfrm>
            <a:off x="7538667" y="1434833"/>
            <a:ext cx="1159600" cy="820400"/>
          </a:xfrm>
          <a:prstGeom prst="curvedConnector2">
            <a:avLst/>
          </a:prstGeom>
          <a:noFill/>
          <a:ln w="9525" cap="flat" cmpd="sng">
            <a:solidFill>
              <a:schemeClr val="dk2"/>
            </a:solidFill>
            <a:prstDash val="solid"/>
            <a:round/>
            <a:headEnd type="none" w="med" len="med"/>
            <a:tailEnd type="none" w="med" len="med"/>
          </a:ln>
        </p:spPr>
      </p:cxnSp>
      <p:sp>
        <p:nvSpPr>
          <p:cNvPr id="163" name="Google Shape;163;p19"/>
          <p:cNvSpPr/>
          <p:nvPr/>
        </p:nvSpPr>
        <p:spPr>
          <a:xfrm>
            <a:off x="4568667" y="1197433"/>
            <a:ext cx="2970000" cy="474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600" b="1"/>
              <a:t>Claim: animals have rights</a:t>
            </a:r>
            <a:endParaRPr sz="1600" b="1"/>
          </a:p>
        </p:txBody>
      </p:sp>
      <p:sp>
        <p:nvSpPr>
          <p:cNvPr id="166" name="Google Shape;166;p19"/>
          <p:cNvSpPr/>
          <p:nvPr/>
        </p:nvSpPr>
        <p:spPr>
          <a:xfrm>
            <a:off x="960500" y="2888867"/>
            <a:ext cx="4921600" cy="964327"/>
          </a:xfrm>
          <a:prstGeom prst="upArrowCallout">
            <a:avLst>
              <a:gd name="adj1" fmla="val 14955"/>
              <a:gd name="adj2" fmla="val 12206"/>
              <a:gd name="adj3" fmla="val 13281"/>
              <a:gd name="adj4" fmla="val 83890"/>
            </a:avLst>
          </a:prstGeom>
          <a:solidFill>
            <a:srgbClr val="FFF2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1067" b="1" i="1" dirty="0"/>
          </a:p>
          <a:p>
            <a:endParaRPr sz="1067" b="1" i="1" dirty="0"/>
          </a:p>
          <a:p>
            <a:endParaRPr sz="1067" b="1" i="1" dirty="0"/>
          </a:p>
          <a:p>
            <a:r>
              <a:rPr lang="en" sz="1067" b="1" i="1" dirty="0"/>
              <a:t>Evidence: Abstract</a:t>
            </a:r>
            <a:endParaRPr sz="1067" b="1" i="1" dirty="0"/>
          </a:p>
          <a:p>
            <a:pPr>
              <a:spcAft>
                <a:spcPts val="3333"/>
              </a:spcAft>
            </a:pPr>
            <a:r>
              <a:rPr lang="en" sz="1067" dirty="0">
                <a:solidFill>
                  <a:srgbClr val="34495E"/>
                </a:solidFill>
              </a:rPr>
              <a:t>It is true that animals and human beings are different. It is also true that men are different from women and children from adults. Equality does not require beings to be identical</a:t>
            </a:r>
            <a:endParaRPr sz="1067" i="1" dirty="0"/>
          </a:p>
        </p:txBody>
      </p:sp>
      <p:sp>
        <p:nvSpPr>
          <p:cNvPr id="167" name="Google Shape;167;p19"/>
          <p:cNvSpPr/>
          <p:nvPr/>
        </p:nvSpPr>
        <p:spPr>
          <a:xfrm>
            <a:off x="6243700" y="2787267"/>
            <a:ext cx="4921600" cy="1065927"/>
          </a:xfrm>
          <a:prstGeom prst="upArrowCallout">
            <a:avLst>
              <a:gd name="adj1" fmla="val 14955"/>
              <a:gd name="adj2" fmla="val 12206"/>
              <a:gd name="adj3" fmla="val 13281"/>
              <a:gd name="adj4" fmla="val 81683"/>
            </a:avLst>
          </a:prstGeom>
          <a:solidFill>
            <a:srgbClr val="FFF2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1067" b="1" dirty="0"/>
          </a:p>
          <a:p>
            <a:endParaRPr sz="1067" b="1" dirty="0"/>
          </a:p>
          <a:p>
            <a:endParaRPr sz="1067" b="1" dirty="0"/>
          </a:p>
          <a:p>
            <a:r>
              <a:rPr lang="en" sz="1067" b="1" dirty="0"/>
              <a:t>Evidence: Abstract</a:t>
            </a:r>
            <a:endParaRPr sz="1067" b="1" dirty="0"/>
          </a:p>
          <a:p>
            <a:pPr>
              <a:spcAft>
                <a:spcPts val="3333"/>
              </a:spcAft>
            </a:pPr>
            <a:r>
              <a:rPr lang="en" sz="1067" dirty="0"/>
              <a:t>Some philosophers argue that only beings that are able to make rational choices can have moral rights because the function of rights is to protect choice. Animals are not able to make rational choices because they can only follow instinct, …..</a:t>
            </a:r>
            <a:endParaRPr sz="1067" dirty="0"/>
          </a:p>
        </p:txBody>
      </p:sp>
      <p:pic>
        <p:nvPicPr>
          <p:cNvPr id="4098" name="Picture 2" descr="Incalculable loss': New York Times covers front page with 1,000 Covid-19  death notices | World news | The Guardian">
            <a:extLst>
              <a:ext uri="{FF2B5EF4-FFF2-40B4-BE49-F238E27FC236}">
                <a16:creationId xmlns:a16="http://schemas.microsoft.com/office/drawing/2014/main" id="{88956378-FD48-4E52-825A-C43B5050DC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007" y="3919924"/>
            <a:ext cx="333375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ncalculable loss': New York Times covers front page with 1,000 Covid-19  death notices | World news | The Guardian">
            <a:extLst>
              <a:ext uri="{FF2B5EF4-FFF2-40B4-BE49-F238E27FC236}">
                <a16:creationId xmlns:a16="http://schemas.microsoft.com/office/drawing/2014/main" id="{DFA0BCA6-E948-4F77-9DE5-8BFC82B4D0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407" y="4072324"/>
            <a:ext cx="333375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ncalculable loss': New York Times covers front page with 1,000 Covid-19  death notices | World news | The Guardian">
            <a:extLst>
              <a:ext uri="{FF2B5EF4-FFF2-40B4-BE49-F238E27FC236}">
                <a16:creationId xmlns:a16="http://schemas.microsoft.com/office/drawing/2014/main" id="{4992D461-232C-47B2-8912-31EFCF37B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4807" y="4224724"/>
            <a:ext cx="333375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ncalculable loss': New York Times covers front page with 1,000 Covid-19  death notices | World news | The Guardian">
            <a:extLst>
              <a:ext uri="{FF2B5EF4-FFF2-40B4-BE49-F238E27FC236}">
                <a16:creationId xmlns:a16="http://schemas.microsoft.com/office/drawing/2014/main" id="{2EB20F06-1E51-4608-8122-FFFEB438F9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207" y="4377124"/>
            <a:ext cx="333375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ncalculable loss': New York Times covers front page with 1,000 Covid-19  death notices | World news | The Guardian">
            <a:extLst>
              <a:ext uri="{FF2B5EF4-FFF2-40B4-BE49-F238E27FC236}">
                <a16:creationId xmlns:a16="http://schemas.microsoft.com/office/drawing/2014/main" id="{73C6F2FA-08B8-4E82-9C5D-C007CC3AC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9607" y="4529524"/>
            <a:ext cx="333375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ncalculable loss': New York Times covers front page with 1,000 Covid-19  death notices | World news | The Guardian">
            <a:extLst>
              <a:ext uri="{FF2B5EF4-FFF2-40B4-BE49-F238E27FC236}">
                <a16:creationId xmlns:a16="http://schemas.microsoft.com/office/drawing/2014/main" id="{424F48E2-FC48-4767-BB3A-FA00945D5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2007" y="4681924"/>
            <a:ext cx="333375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ewspaper Article">
            <a:extLst>
              <a:ext uri="{FF2B5EF4-FFF2-40B4-BE49-F238E27FC236}">
                <a16:creationId xmlns:a16="http://schemas.microsoft.com/office/drawing/2014/main" id="{C4629248-A0EC-418D-B9B9-E383175866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6520" y="3888830"/>
            <a:ext cx="2891166" cy="23450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Newspaper Article">
            <a:extLst>
              <a:ext uri="{FF2B5EF4-FFF2-40B4-BE49-F238E27FC236}">
                <a16:creationId xmlns:a16="http://schemas.microsoft.com/office/drawing/2014/main" id="{C20F402C-D8A6-43ED-8F58-9AFD3D948F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8920" y="4041230"/>
            <a:ext cx="2891166" cy="23450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Newspaper Article">
            <a:extLst>
              <a:ext uri="{FF2B5EF4-FFF2-40B4-BE49-F238E27FC236}">
                <a16:creationId xmlns:a16="http://schemas.microsoft.com/office/drawing/2014/main" id="{D0EABB8D-B737-4B26-A989-4A80EA5EA7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1320" y="4193630"/>
            <a:ext cx="2891166" cy="2345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Newspaper Article">
            <a:extLst>
              <a:ext uri="{FF2B5EF4-FFF2-40B4-BE49-F238E27FC236}">
                <a16:creationId xmlns:a16="http://schemas.microsoft.com/office/drawing/2014/main" id="{4FB1A5F7-FD04-427D-A578-AC7376765F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3720" y="4346030"/>
            <a:ext cx="2891166" cy="23450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35918CB-A5A7-42DF-96CC-83FB43BDDC5C}"/>
              </a:ext>
            </a:extLst>
          </p:cNvPr>
          <p:cNvPicPr preferRelativeResize="0">
            <a:picLocks/>
          </p:cNvPicPr>
          <p:nvPr/>
        </p:nvPicPr>
        <p:blipFill>
          <a:blip r:embed="rId5"/>
          <a:stretch>
            <a:fillRect/>
          </a:stretch>
        </p:blipFill>
        <p:spPr>
          <a:xfrm>
            <a:off x="2382621" y="5081790"/>
            <a:ext cx="3182016" cy="1620817"/>
          </a:xfrm>
          <a:prstGeom prst="rect">
            <a:avLst/>
          </a:prstGeom>
        </p:spPr>
      </p:pic>
      <p:pic>
        <p:nvPicPr>
          <p:cNvPr id="3" name="Picture 2">
            <a:extLst>
              <a:ext uri="{FF2B5EF4-FFF2-40B4-BE49-F238E27FC236}">
                <a16:creationId xmlns:a16="http://schemas.microsoft.com/office/drawing/2014/main" id="{4A10E129-C7CE-42D6-9C16-8A8E66B8B7F0}"/>
              </a:ext>
            </a:extLst>
          </p:cNvPr>
          <p:cNvPicPr>
            <a:picLocks noChangeAspect="1"/>
          </p:cNvPicPr>
          <p:nvPr/>
        </p:nvPicPr>
        <p:blipFill>
          <a:blip r:embed="rId6"/>
          <a:stretch>
            <a:fillRect/>
          </a:stretch>
        </p:blipFill>
        <p:spPr>
          <a:xfrm>
            <a:off x="7571802" y="4529523"/>
            <a:ext cx="2891166" cy="2173083"/>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956BE-9437-4755-9DB0-95C22A1AD660}"/>
              </a:ext>
            </a:extLst>
          </p:cNvPr>
          <p:cNvSpPr>
            <a:spLocks noGrp="1"/>
          </p:cNvSpPr>
          <p:nvPr>
            <p:ph type="title"/>
          </p:nvPr>
        </p:nvSpPr>
        <p:spPr/>
        <p:txBody>
          <a:bodyPr/>
          <a:lstStyle/>
          <a:p>
            <a:r>
              <a:rPr lang="en-US" dirty="0"/>
              <a:t>Challenges</a:t>
            </a:r>
          </a:p>
        </p:txBody>
      </p:sp>
      <p:sp>
        <p:nvSpPr>
          <p:cNvPr id="3" name="Text Placeholder 2">
            <a:extLst>
              <a:ext uri="{FF2B5EF4-FFF2-40B4-BE49-F238E27FC236}">
                <a16:creationId xmlns:a16="http://schemas.microsoft.com/office/drawing/2014/main" id="{32AF81A2-54E4-4D8C-9D7E-2BF5CFF09A95}"/>
              </a:ext>
            </a:extLst>
          </p:cNvPr>
          <p:cNvSpPr>
            <a:spLocks noGrp="1"/>
          </p:cNvSpPr>
          <p:nvPr>
            <p:ph idx="1"/>
          </p:nvPr>
        </p:nvSpPr>
        <p:spPr>
          <a:xfrm>
            <a:off x="609600" y="1251856"/>
            <a:ext cx="4562982" cy="4484915"/>
          </a:xfrm>
        </p:spPr>
        <p:txBody>
          <a:bodyPr/>
          <a:lstStyle/>
          <a:p>
            <a:r>
              <a:rPr lang="en-US" dirty="0"/>
              <a:t>Identify relevant articles</a:t>
            </a:r>
          </a:p>
          <a:p>
            <a:pPr lvl="1"/>
            <a:r>
              <a:rPr lang="en-US" dirty="0"/>
              <a:t>“standard” search</a:t>
            </a:r>
          </a:p>
          <a:p>
            <a:r>
              <a:rPr lang="en-US" dirty="0"/>
              <a:t>Identify perspectives expressed in the articles </a:t>
            </a:r>
          </a:p>
          <a:p>
            <a:pPr lvl="1"/>
            <a:r>
              <a:rPr lang="en-US" dirty="0"/>
              <a:t>Relevant to the query</a:t>
            </a:r>
          </a:p>
          <a:p>
            <a:r>
              <a:rPr lang="en-US" dirty="0"/>
              <a:t>Generate concise perspectives </a:t>
            </a:r>
          </a:p>
          <a:p>
            <a:r>
              <a:rPr lang="en-US" dirty="0"/>
              <a:t>Summarize the evidence provided for each perspective</a:t>
            </a:r>
          </a:p>
          <a:p>
            <a:pPr lvl="1"/>
            <a:r>
              <a:rPr lang="en-US" dirty="0"/>
              <a:t>Identify supporting/opposing evidence for each perspective</a:t>
            </a:r>
          </a:p>
          <a:p>
            <a:r>
              <a:rPr lang="en-US" dirty="0"/>
              <a:t>Identify relations between articles </a:t>
            </a:r>
          </a:p>
          <a:p>
            <a:pPr lvl="1"/>
            <a:r>
              <a:rPr lang="en-US" dirty="0"/>
              <a:t>Add values? Redundant? Agrees? Disagrees?</a:t>
            </a:r>
          </a:p>
        </p:txBody>
      </p:sp>
      <p:sp>
        <p:nvSpPr>
          <p:cNvPr id="4" name="Slide Number Placeholder 3">
            <a:extLst>
              <a:ext uri="{FF2B5EF4-FFF2-40B4-BE49-F238E27FC236}">
                <a16:creationId xmlns:a16="http://schemas.microsoft.com/office/drawing/2014/main" id="{870AC984-46C2-41B2-9A84-59C8E90F1FFE}"/>
              </a:ext>
            </a:extLst>
          </p:cNvPr>
          <p:cNvSpPr>
            <a:spLocks noGrp="1"/>
          </p:cNvSpPr>
          <p:nvPr>
            <p:ph type="sldNum" sz="quarter" idx="11"/>
          </p:nvPr>
        </p:nvSpPr>
        <p:spPr/>
        <p:txBody>
          <a:bodyPr/>
          <a:lstStyle/>
          <a:p>
            <a:fld id="{86CB4B4D-7CA3-9044-876B-883B54F8677D}" type="slidenum">
              <a:rPr lang="en-US" smtClean="0"/>
              <a:t>17</a:t>
            </a:fld>
            <a:endParaRPr lang="en-US"/>
          </a:p>
        </p:txBody>
      </p:sp>
      <p:pic>
        <p:nvPicPr>
          <p:cNvPr id="6" name="Picture 5">
            <a:extLst>
              <a:ext uri="{FF2B5EF4-FFF2-40B4-BE49-F238E27FC236}">
                <a16:creationId xmlns:a16="http://schemas.microsoft.com/office/drawing/2014/main" id="{83825ED9-C580-4525-8D9D-120FD43B8F83}"/>
              </a:ext>
            </a:extLst>
          </p:cNvPr>
          <p:cNvPicPr>
            <a:picLocks noChangeAspect="1"/>
          </p:cNvPicPr>
          <p:nvPr/>
        </p:nvPicPr>
        <p:blipFill>
          <a:blip r:embed="rId2"/>
          <a:stretch>
            <a:fillRect/>
          </a:stretch>
        </p:blipFill>
        <p:spPr>
          <a:xfrm>
            <a:off x="5283425" y="1604872"/>
            <a:ext cx="6736869" cy="3648255"/>
          </a:xfrm>
          <a:prstGeom prst="rect">
            <a:avLst/>
          </a:prstGeom>
        </p:spPr>
      </p:pic>
      <p:sp>
        <p:nvSpPr>
          <p:cNvPr id="7" name="Arrow: Right 6">
            <a:extLst>
              <a:ext uri="{FF2B5EF4-FFF2-40B4-BE49-F238E27FC236}">
                <a16:creationId xmlns:a16="http://schemas.microsoft.com/office/drawing/2014/main" id="{1FDDC852-5F4F-4CC8-B7B0-627BEB7D4515}"/>
              </a:ext>
            </a:extLst>
          </p:cNvPr>
          <p:cNvSpPr/>
          <p:nvPr/>
        </p:nvSpPr>
        <p:spPr>
          <a:xfrm>
            <a:off x="291349" y="1452283"/>
            <a:ext cx="312950" cy="97797"/>
          </a:xfrm>
          <a:prstGeom prst="rightArrow">
            <a:avLst/>
          </a:prstGeom>
          <a:solidFill>
            <a:srgbClr val="FF0000"/>
          </a:solid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6" name="Arrow: Right 15">
            <a:extLst>
              <a:ext uri="{FF2B5EF4-FFF2-40B4-BE49-F238E27FC236}">
                <a16:creationId xmlns:a16="http://schemas.microsoft.com/office/drawing/2014/main" id="{B6B6AA83-CE62-41CF-9251-938B066B43C4}"/>
              </a:ext>
            </a:extLst>
          </p:cNvPr>
          <p:cNvSpPr/>
          <p:nvPr/>
        </p:nvSpPr>
        <p:spPr>
          <a:xfrm>
            <a:off x="291349" y="2258249"/>
            <a:ext cx="312950" cy="97797"/>
          </a:xfrm>
          <a:prstGeom prst="rightArrow">
            <a:avLst/>
          </a:prstGeom>
          <a:solidFill>
            <a:srgbClr val="FF0000"/>
          </a:solid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7" name="Arrow: Right 16">
            <a:extLst>
              <a:ext uri="{FF2B5EF4-FFF2-40B4-BE49-F238E27FC236}">
                <a16:creationId xmlns:a16="http://schemas.microsoft.com/office/drawing/2014/main" id="{72D767B0-3D13-4317-95EA-A19AD957EED2}"/>
              </a:ext>
            </a:extLst>
          </p:cNvPr>
          <p:cNvSpPr/>
          <p:nvPr/>
        </p:nvSpPr>
        <p:spPr>
          <a:xfrm>
            <a:off x="291349" y="3428999"/>
            <a:ext cx="312950" cy="97797"/>
          </a:xfrm>
          <a:prstGeom prst="rightArrow">
            <a:avLst/>
          </a:prstGeom>
          <a:solidFill>
            <a:srgbClr val="FF0000"/>
          </a:solid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8" name="Arrow: Right 17">
            <a:extLst>
              <a:ext uri="{FF2B5EF4-FFF2-40B4-BE49-F238E27FC236}">
                <a16:creationId xmlns:a16="http://schemas.microsoft.com/office/drawing/2014/main" id="{94016DFE-B8AC-4F2D-9CBF-5599E7C04CE5}"/>
              </a:ext>
            </a:extLst>
          </p:cNvPr>
          <p:cNvSpPr/>
          <p:nvPr/>
        </p:nvSpPr>
        <p:spPr>
          <a:xfrm>
            <a:off x="291349" y="3860529"/>
            <a:ext cx="312950" cy="97797"/>
          </a:xfrm>
          <a:prstGeom prst="rightArrow">
            <a:avLst/>
          </a:prstGeom>
          <a:solidFill>
            <a:srgbClr val="FF0000"/>
          </a:solid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9" name="Arrow: Right 18">
            <a:extLst>
              <a:ext uri="{FF2B5EF4-FFF2-40B4-BE49-F238E27FC236}">
                <a16:creationId xmlns:a16="http://schemas.microsoft.com/office/drawing/2014/main" id="{E3D7E20A-2768-4E18-870F-C1A10976190D}"/>
              </a:ext>
            </a:extLst>
          </p:cNvPr>
          <p:cNvSpPr/>
          <p:nvPr/>
        </p:nvSpPr>
        <p:spPr>
          <a:xfrm>
            <a:off x="291349" y="5307920"/>
            <a:ext cx="312950" cy="97797"/>
          </a:xfrm>
          <a:prstGeom prst="rightArrow">
            <a:avLst/>
          </a:prstGeom>
          <a:solidFill>
            <a:srgbClr val="FF0000"/>
          </a:solid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0" name="Text Box 4">
            <a:extLst>
              <a:ext uri="{FF2B5EF4-FFF2-40B4-BE49-F238E27FC236}">
                <a16:creationId xmlns:a16="http://schemas.microsoft.com/office/drawing/2014/main" id="{B70CA621-B5DC-4F3E-B2B2-E3E9BB6BB90E}"/>
              </a:ext>
            </a:extLst>
          </p:cNvPr>
          <p:cNvSpPr txBox="1">
            <a:spLocks noChangeArrowheads="1"/>
          </p:cNvSpPr>
          <p:nvPr/>
        </p:nvSpPr>
        <p:spPr bwMode="auto">
          <a:xfrm>
            <a:off x="6390185" y="5405717"/>
            <a:ext cx="4699971" cy="923330"/>
          </a:xfrm>
          <a:prstGeom prst="rect">
            <a:avLst/>
          </a:prstGeom>
          <a:solidFill>
            <a:srgbClr val="FAE1AF"/>
          </a:solidFill>
          <a:ln w="19050">
            <a:solidFill>
              <a:srgbClr val="A7001B"/>
            </a:solidFill>
            <a:miter lim="800000"/>
            <a:headEnd/>
            <a:tailEnd/>
          </a:ln>
          <a:effec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r>
              <a:rPr lang="en-US" dirty="0">
                <a:effectLst/>
                <a:latin typeface="Calibri" panose="020F0502020204030204" pitchFamily="34" charset="0"/>
                <a:ea typeface="Calibri" panose="020F0502020204030204" pitchFamily="34" charset="0"/>
              </a:rPr>
              <a:t>Challenges to classification, variations of textual entailment, generation and summarization. All depend on rather deep text understanding.  </a:t>
            </a:r>
            <a:endParaRPr lang="en-US" sz="1600" dirty="0">
              <a:latin typeface="+mj-lt"/>
            </a:endParaRPr>
          </a:p>
        </p:txBody>
      </p:sp>
      <p:pic>
        <p:nvPicPr>
          <p:cNvPr id="8" name="Picture 7">
            <a:extLst>
              <a:ext uri="{FF2B5EF4-FFF2-40B4-BE49-F238E27FC236}">
                <a16:creationId xmlns:a16="http://schemas.microsoft.com/office/drawing/2014/main" id="{77E689C5-6210-48BD-9518-C9AB68000C6D}"/>
              </a:ext>
            </a:extLst>
          </p:cNvPr>
          <p:cNvPicPr preferRelativeResize="0">
            <a:picLocks/>
          </p:cNvPicPr>
          <p:nvPr/>
        </p:nvPicPr>
        <p:blipFill>
          <a:blip r:embed="rId3"/>
          <a:stretch>
            <a:fillRect/>
          </a:stretch>
        </p:blipFill>
        <p:spPr>
          <a:xfrm>
            <a:off x="6288334" y="4247894"/>
            <a:ext cx="2073292" cy="1060026"/>
          </a:xfrm>
          <a:prstGeom prst="rect">
            <a:avLst/>
          </a:prstGeom>
        </p:spPr>
      </p:pic>
      <p:pic>
        <p:nvPicPr>
          <p:cNvPr id="12" name="Picture 11">
            <a:extLst>
              <a:ext uri="{FF2B5EF4-FFF2-40B4-BE49-F238E27FC236}">
                <a16:creationId xmlns:a16="http://schemas.microsoft.com/office/drawing/2014/main" id="{19FCECA7-73A3-4F1C-97A6-67D9B18F2392}"/>
              </a:ext>
            </a:extLst>
          </p:cNvPr>
          <p:cNvPicPr>
            <a:picLocks noChangeAspect="1"/>
          </p:cNvPicPr>
          <p:nvPr/>
        </p:nvPicPr>
        <p:blipFill>
          <a:blip r:embed="rId4"/>
          <a:stretch>
            <a:fillRect/>
          </a:stretch>
        </p:blipFill>
        <p:spPr>
          <a:xfrm>
            <a:off x="9579230" y="3860529"/>
            <a:ext cx="1818986" cy="1447391"/>
          </a:xfrm>
          <a:prstGeom prst="rect">
            <a:avLst/>
          </a:prstGeom>
        </p:spPr>
      </p:pic>
    </p:spTree>
    <p:extLst>
      <p:ext uri="{BB962C8B-B14F-4D97-AF65-F5344CB8AC3E}">
        <p14:creationId xmlns:p14="http://schemas.microsoft.com/office/powerpoint/2010/main" val="18663155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17" grpId="0" animBg="1"/>
      <p:bldP spid="18"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Example"/>
          <p:cNvSpPr txBox="1">
            <a:spLocks noGrp="1"/>
          </p:cNvSpPr>
          <p:nvPr>
            <p:ph type="title"/>
          </p:nvPr>
        </p:nvSpPr>
        <p:spPr>
          <a:prstGeom prst="rect">
            <a:avLst/>
          </a:prstGeom>
        </p:spPr>
        <p:txBody>
          <a:bodyPr>
            <a:noAutofit/>
          </a:bodyPr>
          <a:lstStyle>
            <a:lvl1pPr defTabSz="667512">
              <a:defRPr sz="2920"/>
            </a:lvl1pPr>
          </a:lstStyle>
          <a:p>
            <a:r>
              <a:rPr lang="en-US" sz="2800" dirty="0"/>
              <a:t>Example: Supporting/Refuting a Claim </a:t>
            </a:r>
            <a:r>
              <a:rPr lang="en-US" sz="2000" dirty="0"/>
              <a:t>[</a:t>
            </a:r>
            <a:r>
              <a:rPr lang="en-US" sz="2000" dirty="0" err="1"/>
              <a:t>Yin&amp;Roth</a:t>
            </a:r>
            <a:r>
              <a:rPr lang="en-US" sz="2000" dirty="0"/>
              <a:t> EMNLP’18]</a:t>
            </a:r>
            <a:endParaRPr sz="2800" dirty="0"/>
          </a:p>
        </p:txBody>
      </p:sp>
      <p:sp>
        <p:nvSpPr>
          <p:cNvPr id="2" name="Text Placeholder 1"/>
          <p:cNvSpPr>
            <a:spLocks noGrp="1"/>
          </p:cNvSpPr>
          <p:nvPr>
            <p:ph idx="1"/>
          </p:nvPr>
        </p:nvSpPr>
        <p:spPr/>
        <p:txBody>
          <a:bodyPr/>
          <a:lstStyle/>
          <a:p>
            <a:r>
              <a:rPr lang="en-US" b="1" dirty="0">
                <a:solidFill>
                  <a:srgbClr val="1628DE"/>
                </a:solidFill>
              </a:rPr>
              <a:t>Claim</a:t>
            </a:r>
            <a:r>
              <a:rPr lang="en-US" dirty="0"/>
              <a:t>:  Both hosts of Weekly Idol were born in 1983.</a:t>
            </a:r>
          </a:p>
          <a:p>
            <a:endParaRPr lang="en-US" dirty="0"/>
          </a:p>
        </p:txBody>
      </p:sp>
      <p:sp>
        <p:nvSpPr>
          <p:cNvPr id="3" name="Slide Number Placeholder 2"/>
          <p:cNvSpPr>
            <a:spLocks noGrp="1"/>
          </p:cNvSpPr>
          <p:nvPr>
            <p:ph type="sldNum" sz="quarter" idx="11"/>
          </p:nvPr>
        </p:nvSpPr>
        <p:spPr/>
        <p:txBody>
          <a:bodyPr/>
          <a:lstStyle/>
          <a:p>
            <a:fld id="{86CB4B4D-7CA3-9044-876B-883B54F8677D}" type="slidenum">
              <a:rPr lang="en-US" smtClean="0"/>
              <a:t>18</a:t>
            </a:fld>
            <a:endParaRPr lang="en-US"/>
          </a:p>
        </p:txBody>
      </p:sp>
      <p:pic>
        <p:nvPicPr>
          <p:cNvPr id="82" name="Image" descr="Image"/>
          <p:cNvPicPr>
            <a:picLocks noChangeAspect="1"/>
          </p:cNvPicPr>
          <p:nvPr/>
        </p:nvPicPr>
        <p:blipFill>
          <a:blip r:embed="rId2"/>
          <a:stretch>
            <a:fillRect/>
          </a:stretch>
        </p:blipFill>
        <p:spPr>
          <a:xfrm>
            <a:off x="1678348" y="1849413"/>
            <a:ext cx="8822333" cy="648979"/>
          </a:xfrm>
          <a:prstGeom prst="rect">
            <a:avLst/>
          </a:prstGeom>
          <a:ln w="12700">
            <a:miter lim="400000"/>
          </a:ln>
        </p:spPr>
      </p:pic>
      <p:pic>
        <p:nvPicPr>
          <p:cNvPr id="83" name="Image" descr="Image"/>
          <p:cNvPicPr>
            <a:picLocks noChangeAspect="1"/>
          </p:cNvPicPr>
          <p:nvPr/>
        </p:nvPicPr>
        <p:blipFill>
          <a:blip r:embed="rId3"/>
          <a:stretch>
            <a:fillRect/>
          </a:stretch>
        </p:blipFill>
        <p:spPr>
          <a:xfrm>
            <a:off x="1713271" y="2854755"/>
            <a:ext cx="9586584" cy="1554860"/>
          </a:xfrm>
          <a:prstGeom prst="rect">
            <a:avLst/>
          </a:prstGeom>
          <a:ln w="12700">
            <a:miter lim="400000"/>
          </a:ln>
        </p:spPr>
      </p:pic>
      <p:pic>
        <p:nvPicPr>
          <p:cNvPr id="84" name="Image" descr="Image"/>
          <p:cNvPicPr>
            <a:picLocks noChangeAspect="1"/>
          </p:cNvPicPr>
          <p:nvPr/>
        </p:nvPicPr>
        <p:blipFill>
          <a:blip r:embed="rId4"/>
          <a:stretch>
            <a:fillRect/>
          </a:stretch>
        </p:blipFill>
        <p:spPr>
          <a:xfrm>
            <a:off x="1699647" y="4478599"/>
            <a:ext cx="9198968" cy="1573800"/>
          </a:xfrm>
          <a:prstGeom prst="rect">
            <a:avLst/>
          </a:prstGeom>
          <a:ln w="12700">
            <a:miter lim="400000"/>
          </a:ln>
        </p:spPr>
      </p:pic>
      <p:sp>
        <p:nvSpPr>
          <p:cNvPr id="93" name="Might require aggregating info from multiple sentences or even multiple articles as evidence"/>
          <p:cNvSpPr txBox="1"/>
          <p:nvPr/>
        </p:nvSpPr>
        <p:spPr>
          <a:xfrm>
            <a:off x="6849037" y="2552858"/>
            <a:ext cx="5032188" cy="523218"/>
          </a:xfrm>
          <a:prstGeom prst="rect">
            <a:avLst/>
          </a:prstGeom>
          <a:solidFill>
            <a:srgbClr val="FFFFCC"/>
          </a:solidFill>
          <a:ln w="25400">
            <a:solidFill>
              <a:schemeClr val="accent2"/>
            </a:solidFill>
          </a:ln>
          <a:effectLst>
            <a:outerShdw blurRad="50800" dist="38100" dir="2700000" rotWithShape="0">
              <a:srgbClr val="000000">
                <a:alpha val="4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a:spAutoFit/>
          </a:bodyPr>
          <a:lstStyle/>
          <a:p>
            <a:r>
              <a:rPr lang="en-US" sz="1400" dirty="0">
                <a:latin typeface="+mj-lt"/>
              </a:rPr>
              <a:t>Sometimes</a:t>
            </a:r>
            <a:r>
              <a:rPr sz="1400" dirty="0">
                <a:latin typeface="+mj-lt"/>
              </a:rPr>
              <a:t> </a:t>
            </a:r>
            <a:r>
              <a:rPr lang="en-US" sz="1400" dirty="0">
                <a:latin typeface="+mj-lt"/>
              </a:rPr>
              <a:t>evidence has to be </a:t>
            </a:r>
            <a:r>
              <a:rPr sz="1400" dirty="0">
                <a:latin typeface="+mj-lt"/>
              </a:rPr>
              <a:t>aggregat</a:t>
            </a:r>
            <a:r>
              <a:rPr lang="en-US" sz="1400" dirty="0">
                <a:latin typeface="+mj-lt"/>
              </a:rPr>
              <a:t>ed </a:t>
            </a:r>
            <a:r>
              <a:rPr sz="1400" dirty="0">
                <a:latin typeface="+mj-lt"/>
              </a:rPr>
              <a:t>from multiple sentences or even multiple articles </a:t>
            </a:r>
          </a:p>
        </p:txBody>
      </p:sp>
      <p:sp>
        <p:nvSpPr>
          <p:cNvPr id="94" name="False"/>
          <p:cNvSpPr txBox="1"/>
          <p:nvPr/>
        </p:nvSpPr>
        <p:spPr>
          <a:xfrm>
            <a:off x="7579463" y="707617"/>
            <a:ext cx="623951" cy="400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a:spAutoFit/>
          </a:bodyPr>
          <a:lstStyle>
            <a:lvl1pPr>
              <a:defRPr b="1">
                <a:solidFill>
                  <a:srgbClr val="DF2C3B"/>
                </a:solidFill>
              </a:defRPr>
            </a:lvl1pPr>
          </a:lstStyle>
          <a:p>
            <a:r>
              <a:rPr sz="2000" dirty="0"/>
              <a:t>False</a:t>
            </a:r>
          </a:p>
        </p:txBody>
      </p:sp>
      <p:sp>
        <p:nvSpPr>
          <p:cNvPr id="95" name="Line"/>
          <p:cNvSpPr/>
          <p:nvPr/>
        </p:nvSpPr>
        <p:spPr>
          <a:xfrm flipH="1">
            <a:off x="6405690" y="987736"/>
            <a:ext cx="1090434" cy="359289"/>
          </a:xfrm>
          <a:prstGeom prst="line">
            <a:avLst/>
          </a:prstGeom>
          <a:ln w="25400">
            <a:solidFill>
              <a:srgbClr val="F7242E"/>
            </a:solidFill>
            <a:tailEnd type="triangle"/>
          </a:ln>
          <a:effectLst>
            <a:outerShdw blurRad="50800" dist="38100" dir="2700000" rotWithShape="0">
              <a:srgbClr val="000000">
                <a:alpha val="40000"/>
              </a:srgbClr>
            </a:outerShdw>
          </a:effectLst>
        </p:spPr>
        <p:txBody>
          <a:bodyPr lIns="45719" tIns="45719" rIns="45719" bIns="45719"/>
          <a:lstStyle/>
          <a:p>
            <a:endParaRPr sz="1400"/>
          </a:p>
        </p:txBody>
      </p:sp>
      <p:sp>
        <p:nvSpPr>
          <p:cNvPr id="96" name="We can expect different sizes of evidence snippets for different claims"/>
          <p:cNvSpPr txBox="1"/>
          <p:nvPr/>
        </p:nvSpPr>
        <p:spPr>
          <a:xfrm>
            <a:off x="7213602" y="4336454"/>
            <a:ext cx="4667623" cy="523218"/>
          </a:xfrm>
          <a:prstGeom prst="rect">
            <a:avLst/>
          </a:prstGeom>
          <a:solidFill>
            <a:srgbClr val="FFFFCC"/>
          </a:solidFill>
          <a:ln w="25400">
            <a:solidFill>
              <a:schemeClr val="accent2"/>
            </a:solidFill>
          </a:ln>
          <a:effectLst>
            <a:outerShdw blurRad="50800" dist="38100" dir="2700000" rotWithShape="0">
              <a:srgbClr val="000000">
                <a:alpha val="4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a:spAutoFit/>
          </a:bodyPr>
          <a:lstStyle/>
          <a:p>
            <a:r>
              <a:rPr lang="en-US" sz="1400" dirty="0">
                <a:latin typeface="+mj-lt"/>
              </a:rPr>
              <a:t>Different number of evidence pieces might be needed to support </a:t>
            </a:r>
            <a:r>
              <a:rPr sz="1400" dirty="0">
                <a:latin typeface="+mj-lt"/>
              </a:rPr>
              <a:t>different</a:t>
            </a:r>
            <a:r>
              <a:rPr lang="en-US" sz="1400" dirty="0">
                <a:latin typeface="+mj-lt"/>
              </a:rPr>
              <a:t> claims </a:t>
            </a:r>
            <a:endParaRPr sz="1400" dirty="0">
              <a:latin typeface="+mj-lt"/>
            </a:endParaRPr>
          </a:p>
        </p:txBody>
      </p:sp>
      <p:sp>
        <p:nvSpPr>
          <p:cNvPr id="17" name="We can expect different sizes of evidence snippets for different claims"/>
          <p:cNvSpPr txBox="1"/>
          <p:nvPr/>
        </p:nvSpPr>
        <p:spPr>
          <a:xfrm>
            <a:off x="1699648" y="6165057"/>
            <a:ext cx="4974049" cy="338552"/>
          </a:xfrm>
          <a:prstGeom prst="rect">
            <a:avLst/>
          </a:prstGeom>
          <a:noFill/>
          <a:ln w="25400">
            <a:solidFill>
              <a:schemeClr val="accent2"/>
            </a:solidFill>
          </a:ln>
          <a:effectLst>
            <a:outerShdw blurRad="50800" dist="38100" dir="2700000" rotWithShape="0">
              <a:srgbClr val="000000">
                <a:alpha val="4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a:spAutoFit/>
          </a:bodyPr>
          <a:lstStyle/>
          <a:p>
            <a:r>
              <a:rPr lang="en-US" sz="1600" b="1" dirty="0">
                <a:latin typeface="Helvetica Light" panose="020B0403020202020204"/>
              </a:rPr>
              <a:t>Both hosts of Weekly Idol killed in a car accident</a:t>
            </a:r>
            <a:endParaRPr sz="1600" b="1" dirty="0">
              <a:latin typeface="Helvetica Light" panose="020B0403020202020204"/>
            </a:endParaRPr>
          </a:p>
        </p:txBody>
      </p:sp>
      <p:sp>
        <p:nvSpPr>
          <p:cNvPr id="19" name="We can expect different sizes of evidence snippets for different claims"/>
          <p:cNvSpPr txBox="1"/>
          <p:nvPr/>
        </p:nvSpPr>
        <p:spPr>
          <a:xfrm>
            <a:off x="7837482" y="6000891"/>
            <a:ext cx="4043743" cy="523218"/>
          </a:xfrm>
          <a:prstGeom prst="rect">
            <a:avLst/>
          </a:prstGeom>
          <a:solidFill>
            <a:srgbClr val="FFFFCC"/>
          </a:solidFill>
          <a:ln w="25400">
            <a:solidFill>
              <a:schemeClr val="accent2"/>
            </a:solidFill>
          </a:ln>
          <a:effectLst>
            <a:outerShdw blurRad="50800" dist="38100" dir="2700000" rotWithShape="0">
              <a:srgbClr val="000000">
                <a:alpha val="4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a:spAutoFit/>
          </a:bodyPr>
          <a:lstStyle/>
          <a:p>
            <a:r>
              <a:rPr lang="en-US" sz="1400" dirty="0">
                <a:latin typeface="+mj-lt"/>
              </a:rPr>
              <a:t>“Similarity” to the claim does </a:t>
            </a:r>
            <a:r>
              <a:rPr lang="en-US" sz="1400" b="1" dirty="0">
                <a:latin typeface="+mj-lt"/>
              </a:rPr>
              <a:t>not</a:t>
            </a:r>
            <a:r>
              <a:rPr lang="en-US" sz="1400" dirty="0">
                <a:latin typeface="+mj-lt"/>
              </a:rPr>
              <a:t> make the text snippet good evidence</a:t>
            </a:r>
            <a:endParaRPr sz="1400" dirty="0">
              <a:latin typeface="+mj-lt"/>
            </a:endParaRPr>
          </a:p>
        </p:txBody>
      </p:sp>
      <p:sp>
        <p:nvSpPr>
          <p:cNvPr id="7" name="Rectangle 6">
            <a:extLst>
              <a:ext uri="{FF2B5EF4-FFF2-40B4-BE49-F238E27FC236}">
                <a16:creationId xmlns:a16="http://schemas.microsoft.com/office/drawing/2014/main" id="{D5B4A288-0A0E-4A16-A6A5-D4AC82491049}"/>
              </a:ext>
            </a:extLst>
          </p:cNvPr>
          <p:cNvSpPr/>
          <p:nvPr/>
        </p:nvSpPr>
        <p:spPr>
          <a:xfrm>
            <a:off x="1691263" y="1849413"/>
            <a:ext cx="4848894" cy="233659"/>
          </a:xfrm>
          <a:prstGeom prst="rect">
            <a:avLst/>
          </a:prstGeom>
          <a:no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8" name="Rectangle 7">
            <a:extLst>
              <a:ext uri="{FF2B5EF4-FFF2-40B4-BE49-F238E27FC236}">
                <a16:creationId xmlns:a16="http://schemas.microsoft.com/office/drawing/2014/main" id="{A9FFE4B8-1E05-427D-9F78-B14F06848EB4}"/>
              </a:ext>
            </a:extLst>
          </p:cNvPr>
          <p:cNvSpPr/>
          <p:nvPr/>
        </p:nvSpPr>
        <p:spPr>
          <a:xfrm>
            <a:off x="4720520" y="2083072"/>
            <a:ext cx="4364802" cy="208366"/>
          </a:xfrm>
          <a:prstGeom prst="rect">
            <a:avLst/>
          </a:prstGeom>
          <a:no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9" name="Rectangle 8">
            <a:extLst>
              <a:ext uri="{FF2B5EF4-FFF2-40B4-BE49-F238E27FC236}">
                <a16:creationId xmlns:a16="http://schemas.microsoft.com/office/drawing/2014/main" id="{05E77DB3-55B9-4324-8CF7-A2652A0880C6}"/>
              </a:ext>
            </a:extLst>
          </p:cNvPr>
          <p:cNvSpPr/>
          <p:nvPr/>
        </p:nvSpPr>
        <p:spPr>
          <a:xfrm>
            <a:off x="1714091" y="3872822"/>
            <a:ext cx="4364802" cy="329710"/>
          </a:xfrm>
          <a:prstGeom prst="rect">
            <a:avLst/>
          </a:prstGeom>
          <a:no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0" name="Rectangle 9">
            <a:extLst>
              <a:ext uri="{FF2B5EF4-FFF2-40B4-BE49-F238E27FC236}">
                <a16:creationId xmlns:a16="http://schemas.microsoft.com/office/drawing/2014/main" id="{D4CF0FF3-0322-4478-91DA-3395B493FF65}"/>
              </a:ext>
            </a:extLst>
          </p:cNvPr>
          <p:cNvSpPr/>
          <p:nvPr/>
        </p:nvSpPr>
        <p:spPr>
          <a:xfrm>
            <a:off x="1685566" y="5668212"/>
            <a:ext cx="4720124" cy="329710"/>
          </a:xfrm>
          <a:prstGeom prst="rect">
            <a:avLst/>
          </a:prstGeom>
          <a:no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82"/>
                                        </p:tgtEl>
                                        <p:attrNameLst>
                                          <p:attrName>style.visibility</p:attrName>
                                        </p:attrNameLst>
                                      </p:cBhvr>
                                      <p:to>
                                        <p:strVal val="visible"/>
                                      </p:to>
                                    </p:set>
                                    <p:animEffect transition="in" filter="wipe(left)">
                                      <p:cBhvr>
                                        <p:cTn id="7" dur="499"/>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p:tmAbs val="0"/>
                                  </p:iterate>
                                  <p:childTnLst>
                                    <p:set>
                                      <p:cBhvr>
                                        <p:cTn id="19" fill="hold"/>
                                        <p:tgtEl>
                                          <p:spTgt spid="83"/>
                                        </p:tgtEl>
                                        <p:attrNameLst>
                                          <p:attrName>style.visibility</p:attrName>
                                        </p:attrNameLst>
                                      </p:cBhvr>
                                      <p:to>
                                        <p:strVal val="visible"/>
                                      </p:to>
                                    </p:set>
                                    <p:animEffect transition="in" filter="wipe(left)">
                                      <p:cBhvr>
                                        <p:cTn id="20" dur="499"/>
                                        <p:tgtEl>
                                          <p:spTgt spid="8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p:tmAbs val="0"/>
                                  </p:iterate>
                                  <p:childTnLst>
                                    <p:set>
                                      <p:cBhvr>
                                        <p:cTn id="28" fill="hold"/>
                                        <p:tgtEl>
                                          <p:spTgt spid="94"/>
                                        </p:tgtEl>
                                        <p:attrNameLst>
                                          <p:attrName>style.visibility</p:attrName>
                                        </p:attrNameLst>
                                      </p:cBhvr>
                                      <p:to>
                                        <p:strVal val="visible"/>
                                      </p:to>
                                    </p:set>
                                    <p:animEffect transition="in" filter="wipe(left)">
                                      <p:cBhvr>
                                        <p:cTn id="29" dur="499"/>
                                        <p:tgtEl>
                                          <p:spTgt spid="94"/>
                                        </p:tgtEl>
                                      </p:cBhvr>
                                    </p:animEffect>
                                  </p:childTnLst>
                                </p:cTn>
                              </p:par>
                              <p:par>
                                <p:cTn id="30" presetID="22" presetClass="entr" presetSubtype="2" fill="hold" grpId="0" nodeType="withEffect">
                                  <p:stCondLst>
                                    <p:cond delay="0"/>
                                  </p:stCondLst>
                                  <p:iterate>
                                    <p:tmAbs val="0"/>
                                  </p:iterate>
                                  <p:childTnLst>
                                    <p:set>
                                      <p:cBhvr>
                                        <p:cTn id="31" dur="1" fill="hold">
                                          <p:stCondLst>
                                            <p:cond delay="0"/>
                                          </p:stCondLst>
                                        </p:cTn>
                                        <p:tgtEl>
                                          <p:spTgt spid="95"/>
                                        </p:tgtEl>
                                        <p:attrNameLst>
                                          <p:attrName>style.visibility</p:attrName>
                                        </p:attrNameLst>
                                      </p:cBhvr>
                                      <p:to>
                                        <p:strVal val="visible"/>
                                      </p:to>
                                    </p:set>
                                    <p:animEffect transition="in" filter="wipe(right)">
                                      <p:cBhvr>
                                        <p:cTn id="32" dur="499"/>
                                        <p:tgtEl>
                                          <p:spTgt spid="9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p:tmAbs val="0"/>
                                  </p:iterate>
                                  <p:childTnLst>
                                    <p:set>
                                      <p:cBhvr>
                                        <p:cTn id="36" fill="hold"/>
                                        <p:tgtEl>
                                          <p:spTgt spid="84"/>
                                        </p:tgtEl>
                                        <p:attrNameLst>
                                          <p:attrName>style.visibility</p:attrName>
                                        </p:attrNameLst>
                                      </p:cBhvr>
                                      <p:to>
                                        <p:strVal val="visible"/>
                                      </p:to>
                                    </p:set>
                                    <p:animEffect transition="in" filter="wipe(left)">
                                      <p:cBhvr>
                                        <p:cTn id="37" dur="499"/>
                                        <p:tgtEl>
                                          <p:spTgt spid="84"/>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iterate>
                                    <p:tmAbs val="0"/>
                                  </p:iterate>
                                  <p:childTnLst>
                                    <p:set>
                                      <p:cBhvr>
                                        <p:cTn id="45" fill="hold"/>
                                        <p:tgtEl>
                                          <p:spTgt spid="93"/>
                                        </p:tgtEl>
                                        <p:attrNameLst>
                                          <p:attrName>style.visibility</p:attrName>
                                        </p:attrNameLst>
                                      </p:cBhvr>
                                      <p:to>
                                        <p:strVal val="visible"/>
                                      </p:to>
                                    </p:set>
                                    <p:animEffect transition="in" filter="wipe(left)">
                                      <p:cBhvr>
                                        <p:cTn id="46" dur="500"/>
                                        <p:tgtEl>
                                          <p:spTgt spid="9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iterate>
                                    <p:tmAbs val="0"/>
                                  </p:iterate>
                                  <p:childTnLst>
                                    <p:set>
                                      <p:cBhvr>
                                        <p:cTn id="50" fill="hold"/>
                                        <p:tgtEl>
                                          <p:spTgt spid="96"/>
                                        </p:tgtEl>
                                        <p:attrNameLst>
                                          <p:attrName>style.visibility</p:attrName>
                                        </p:attrNameLst>
                                      </p:cBhvr>
                                      <p:to>
                                        <p:strVal val="visible"/>
                                      </p:to>
                                    </p:set>
                                    <p:animEffect transition="in" filter="wipe(left)">
                                      <p:cBhvr>
                                        <p:cTn id="51" dur="499"/>
                                        <p:tgtEl>
                                          <p:spTgt spid="9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iterate>
                                    <p:tmAbs val="0"/>
                                  </p:iterate>
                                  <p:childTnLst>
                                    <p:set>
                                      <p:cBhvr>
                                        <p:cTn id="55" fill="hold"/>
                                        <p:tgtEl>
                                          <p:spTgt spid="17"/>
                                        </p:tgtEl>
                                        <p:attrNameLst>
                                          <p:attrName>style.visibility</p:attrName>
                                        </p:attrNameLst>
                                      </p:cBhvr>
                                      <p:to>
                                        <p:strVal val="visible"/>
                                      </p:to>
                                    </p:set>
                                    <p:animEffect transition="in" filter="wipe(left)">
                                      <p:cBhvr>
                                        <p:cTn id="56" dur="499"/>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iterate>
                                    <p:tmAbs val="0"/>
                                  </p:iterate>
                                  <p:childTnLst>
                                    <p:set>
                                      <p:cBhvr>
                                        <p:cTn id="60" fill="hold"/>
                                        <p:tgtEl>
                                          <p:spTgt spid="19"/>
                                        </p:tgtEl>
                                        <p:attrNameLst>
                                          <p:attrName>style.visibility</p:attrName>
                                        </p:attrNameLst>
                                      </p:cBhvr>
                                      <p:to>
                                        <p:strVal val="visible"/>
                                      </p:to>
                                    </p:set>
                                    <p:animEffect transition="in" filter="wipe(left)">
                                      <p:cBhvr>
                                        <p:cTn id="61" dur="499"/>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advAuto="0"/>
      <p:bldP spid="83" grpId="0" animBg="1" advAuto="0"/>
      <p:bldP spid="84" grpId="0" animBg="1" advAuto="0"/>
      <p:bldP spid="93" grpId="0" animBg="1" advAuto="0"/>
      <p:bldP spid="94" grpId="0" animBg="1" advAuto="0"/>
      <p:bldP spid="95" grpId="0" animBg="1" advAuto="0"/>
      <p:bldP spid="96" grpId="0" animBg="1" advAuto="0"/>
      <p:bldP spid="17" grpId="0" animBg="1" advAuto="0"/>
      <p:bldP spid="19" grpId="0" animBg="1" advAuto="0"/>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Inspirations"/>
          <p:cNvSpPr txBox="1">
            <a:spLocks noGrp="1"/>
          </p:cNvSpPr>
          <p:nvPr>
            <p:ph type="title"/>
          </p:nvPr>
        </p:nvSpPr>
        <p:spPr>
          <a:prstGeom prst="rect">
            <a:avLst/>
          </a:prstGeom>
        </p:spPr>
        <p:txBody>
          <a:bodyPr>
            <a:noAutofit/>
          </a:bodyPr>
          <a:lstStyle>
            <a:lvl1pPr defTabSz="667512">
              <a:defRPr sz="2920"/>
            </a:lvl1pPr>
          </a:lstStyle>
          <a:p>
            <a:r>
              <a:rPr lang="en-US" sz="4000" dirty="0"/>
              <a:t>Computational Approach </a:t>
            </a:r>
            <a:r>
              <a:rPr lang="en-US" sz="1800" dirty="0"/>
              <a:t>[Yin &amp; Roth 19] </a:t>
            </a:r>
            <a:endParaRPr sz="4000" dirty="0"/>
          </a:p>
        </p:txBody>
      </p:sp>
      <p:sp>
        <p:nvSpPr>
          <p:cNvPr id="2" name="Text Placeholder 1"/>
          <p:cNvSpPr>
            <a:spLocks noGrp="1"/>
          </p:cNvSpPr>
          <p:nvPr>
            <p:ph type="body" idx="1"/>
          </p:nvPr>
        </p:nvSpPr>
        <p:spPr/>
        <p:txBody>
          <a:bodyPr/>
          <a:lstStyle/>
          <a:p>
            <a:r>
              <a:rPr lang="en-US" dirty="0"/>
              <a:t>Evidential claim verification = </a:t>
            </a:r>
            <a:r>
              <a:rPr lang="en-US" dirty="0" err="1"/>
              <a:t>EntailModel</a:t>
            </a:r>
            <a:r>
              <a:rPr lang="en-US" dirty="0"/>
              <a:t>(identified evidence, claim)</a:t>
            </a:r>
            <a:endParaRPr lang="en-US" sz="1600" dirty="0">
              <a:latin typeface="Times"/>
              <a:ea typeface="Times"/>
              <a:cs typeface="Times"/>
              <a:sym typeface="Times"/>
            </a:endParaRPr>
          </a:p>
          <a:p>
            <a:endParaRPr lang="en-US" dirty="0"/>
          </a:p>
        </p:txBody>
      </p:sp>
      <p:sp>
        <p:nvSpPr>
          <p:cNvPr id="103" name="Evidence identification"/>
          <p:cNvSpPr txBox="1"/>
          <p:nvPr/>
        </p:nvSpPr>
        <p:spPr>
          <a:xfrm>
            <a:off x="1585677" y="2575161"/>
            <a:ext cx="2459902" cy="400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a:spAutoFit/>
          </a:bodyPr>
          <a:lstStyle>
            <a:lvl1pPr defTabSz="457200">
              <a:lnSpc>
                <a:spcPts val="4400"/>
              </a:lnSpc>
              <a:defRPr sz="1866">
                <a:latin typeface="Arial"/>
                <a:ea typeface="Arial"/>
                <a:cs typeface="Arial"/>
                <a:sym typeface="Arial"/>
              </a:defRPr>
            </a:lvl1pPr>
          </a:lstStyle>
          <a:p>
            <a:pPr>
              <a:lnSpc>
                <a:spcPct val="100000"/>
              </a:lnSpc>
            </a:pPr>
            <a:r>
              <a:rPr sz="2000" dirty="0">
                <a:latin typeface="+mn-lt"/>
              </a:rPr>
              <a:t>Evidence identification</a:t>
            </a:r>
          </a:p>
        </p:txBody>
      </p:sp>
      <p:sp>
        <p:nvSpPr>
          <p:cNvPr id="104" name="Claim entailment"/>
          <p:cNvSpPr txBox="1"/>
          <p:nvPr/>
        </p:nvSpPr>
        <p:spPr>
          <a:xfrm>
            <a:off x="8097544" y="2575160"/>
            <a:ext cx="1871792" cy="400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a:spAutoFit/>
          </a:bodyPr>
          <a:lstStyle>
            <a:lvl1pPr defTabSz="457200">
              <a:lnSpc>
                <a:spcPts val="4400"/>
              </a:lnSpc>
              <a:defRPr sz="1866">
                <a:latin typeface="Arial"/>
                <a:ea typeface="Arial"/>
                <a:cs typeface="Arial"/>
                <a:sym typeface="Arial"/>
              </a:defRPr>
            </a:lvl1pPr>
          </a:lstStyle>
          <a:p>
            <a:pPr>
              <a:lnSpc>
                <a:spcPct val="100000"/>
              </a:lnSpc>
            </a:pPr>
            <a:r>
              <a:rPr sz="2000" dirty="0">
                <a:latin typeface="+mn-lt"/>
              </a:rPr>
              <a:t>Claim entailment</a:t>
            </a:r>
          </a:p>
        </p:txBody>
      </p:sp>
      <p:pic>
        <p:nvPicPr>
          <p:cNvPr id="108" name="Connection Line" descr="Connection Line"/>
          <p:cNvPicPr>
            <a:picLocks/>
          </p:cNvPicPr>
          <p:nvPr/>
        </p:nvPicPr>
        <p:blipFill>
          <a:blip r:embed="rId3"/>
          <a:stretch>
            <a:fillRect/>
          </a:stretch>
        </p:blipFill>
        <p:spPr>
          <a:xfrm>
            <a:off x="4292039" y="2613085"/>
            <a:ext cx="3607925" cy="359641"/>
          </a:xfrm>
          <a:prstGeom prst="rect">
            <a:avLst/>
          </a:prstGeom>
          <a:effectLst>
            <a:outerShdw blurRad="50800" dist="38100" dir="2700000" rotWithShape="0">
              <a:srgbClr val="000000">
                <a:alpha val="40000"/>
              </a:srgbClr>
            </a:outerShdw>
          </a:effectLst>
        </p:spPr>
      </p:pic>
      <p:sp>
        <p:nvSpPr>
          <p:cNvPr id="106" name="Depends on"/>
          <p:cNvSpPr txBox="1"/>
          <p:nvPr/>
        </p:nvSpPr>
        <p:spPr>
          <a:xfrm>
            <a:off x="5427871" y="2459367"/>
            <a:ext cx="965968" cy="307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a:spAutoFit/>
          </a:bodyPr>
          <a:lstStyle/>
          <a:p>
            <a:r>
              <a:rPr sz="1400" dirty="0"/>
              <a:t>Depends on</a:t>
            </a:r>
          </a:p>
        </p:txBody>
      </p:sp>
      <p:sp>
        <p:nvSpPr>
          <p:cNvPr id="107" name="Joint"/>
          <p:cNvSpPr txBox="1"/>
          <p:nvPr/>
        </p:nvSpPr>
        <p:spPr>
          <a:xfrm>
            <a:off x="5346117" y="3209417"/>
            <a:ext cx="1376593" cy="892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a:spAutoFit/>
          </a:bodyPr>
          <a:lstStyle>
            <a:lvl1pPr>
              <a:defRPr sz="5200"/>
            </a:lvl1pPr>
          </a:lstStyle>
          <a:p>
            <a:r>
              <a:rPr dirty="0"/>
              <a:t>Joint</a:t>
            </a:r>
          </a:p>
        </p:txBody>
      </p:sp>
      <p:sp>
        <p:nvSpPr>
          <p:cNvPr id="9" name="Rounded Rectangular Callout 8">
            <a:extLst>
              <a:ext uri="{FF2B5EF4-FFF2-40B4-BE49-F238E27FC236}">
                <a16:creationId xmlns:a16="http://schemas.microsoft.com/office/drawing/2014/main" id="{59A5E561-AE0D-9744-8ED6-7AE70BA6C14D}"/>
              </a:ext>
            </a:extLst>
          </p:cNvPr>
          <p:cNvSpPr/>
          <p:nvPr/>
        </p:nvSpPr>
        <p:spPr>
          <a:xfrm>
            <a:off x="4198179" y="4749351"/>
            <a:ext cx="3795643" cy="817243"/>
          </a:xfrm>
          <a:prstGeom prst="wedgeRoundRectCallout">
            <a:avLst>
              <a:gd name="adj1" fmla="val 656"/>
              <a:gd name="adj2" fmla="val -113598"/>
              <a:gd name="adj3" fmla="val 16667"/>
            </a:avLst>
          </a:prstGeom>
          <a:solidFill>
            <a:srgbClr val="FFFFFF"/>
          </a:solidFill>
          <a:ln w="25400" cap="flat">
            <a:solidFill>
              <a:srgbClr val="FF0000"/>
            </a:solidFill>
            <a:prstDash val="solid"/>
            <a:round/>
          </a:ln>
          <a:effectLst>
            <a:outerShdw blurRad="50800" dist="38100" dir="27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defTabSz="914377"/>
            <a:r>
              <a:rPr lang="en-US" sz="1400" b="1" dirty="0"/>
              <a:t>Coupled Representations</a:t>
            </a:r>
            <a:r>
              <a:rPr lang="en-US" sz="1400" dirty="0"/>
              <a:t>: Representations of the evidence and the claim need to be  aware of all coupled system components</a:t>
            </a:r>
            <a:endParaRPr lang="en-US" sz="1400" dirty="0">
              <a:sym typeface="Times New Roman"/>
            </a:endParaRPr>
          </a:p>
        </p:txBody>
      </p:sp>
      <p:sp>
        <p:nvSpPr>
          <p:cNvPr id="11" name="We can expect different sizes of evidence snippets for different claims">
            <a:extLst>
              <a:ext uri="{FF2B5EF4-FFF2-40B4-BE49-F238E27FC236}">
                <a16:creationId xmlns:a16="http://schemas.microsoft.com/office/drawing/2014/main" id="{E4DA94EB-CC94-46E9-9292-B8E76F437FE3}"/>
              </a:ext>
            </a:extLst>
          </p:cNvPr>
          <p:cNvSpPr txBox="1"/>
          <p:nvPr/>
        </p:nvSpPr>
        <p:spPr>
          <a:xfrm>
            <a:off x="379916" y="3162327"/>
            <a:ext cx="2382843" cy="1200327"/>
          </a:xfrm>
          <a:prstGeom prst="rect">
            <a:avLst/>
          </a:prstGeom>
          <a:solidFill>
            <a:srgbClr val="FFFFCC"/>
          </a:solidFill>
          <a:ln w="25400">
            <a:solidFill>
              <a:schemeClr val="accent2"/>
            </a:solidFill>
          </a:ln>
          <a:effectLst>
            <a:outerShdw blurRad="50800" dist="38100" dir="2700000" rotWithShape="0">
              <a:srgbClr val="000000">
                <a:alpha val="4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a:spAutoFit/>
          </a:bodyPr>
          <a:lstStyle/>
          <a:p>
            <a:pPr algn="ctr"/>
            <a:r>
              <a:rPr lang="en-US" dirty="0">
                <a:latin typeface="Calibri" panose="020F0502020204030204" pitchFamily="34" charset="0"/>
                <a:cs typeface="Calibri" panose="020F0502020204030204" pitchFamily="34" charset="0"/>
              </a:rPr>
              <a:t>Study done in the context of the FEVER data set</a:t>
            </a:r>
          </a:p>
          <a:p>
            <a:pPr algn="ctr"/>
            <a:r>
              <a:rPr lang="en-US" dirty="0">
                <a:latin typeface="Calibri" panose="020F0502020204030204" pitchFamily="34" charset="0"/>
                <a:cs typeface="Calibri" panose="020F0502020204030204" pitchFamily="34" charset="0"/>
              </a:rPr>
              <a:t>(Thorne et al. 2018)</a:t>
            </a:r>
            <a:endParaRPr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C186F24-26C2-458D-AA7C-69520C2144FE}"/>
              </a:ext>
            </a:extLst>
          </p:cNvPr>
          <p:cNvPicPr>
            <a:picLocks noChangeAspect="1"/>
          </p:cNvPicPr>
          <p:nvPr/>
        </p:nvPicPr>
        <p:blipFill>
          <a:blip r:embed="rId4"/>
          <a:stretch>
            <a:fillRect/>
          </a:stretch>
        </p:blipFill>
        <p:spPr>
          <a:xfrm>
            <a:off x="8965903" y="4173153"/>
            <a:ext cx="2525876" cy="1367852"/>
          </a:xfrm>
          <a:prstGeom prst="rect">
            <a:avLst/>
          </a:prstGeom>
        </p:spPr>
      </p:pic>
      <p:sp>
        <p:nvSpPr>
          <p:cNvPr id="14" name="We can expect different sizes of evidence snippets for different claims">
            <a:extLst>
              <a:ext uri="{FF2B5EF4-FFF2-40B4-BE49-F238E27FC236}">
                <a16:creationId xmlns:a16="http://schemas.microsoft.com/office/drawing/2014/main" id="{13C53A1C-6579-4471-AB06-8D683049C9C2}"/>
              </a:ext>
            </a:extLst>
          </p:cNvPr>
          <p:cNvSpPr txBox="1"/>
          <p:nvPr/>
        </p:nvSpPr>
        <p:spPr>
          <a:xfrm>
            <a:off x="9037420" y="3162327"/>
            <a:ext cx="2382843" cy="923328"/>
          </a:xfrm>
          <a:prstGeom prst="rect">
            <a:avLst/>
          </a:prstGeom>
          <a:solidFill>
            <a:srgbClr val="FFFFCC"/>
          </a:solidFill>
          <a:ln w="25400">
            <a:solidFill>
              <a:schemeClr val="accent2"/>
            </a:solidFill>
          </a:ln>
          <a:effectLst>
            <a:outerShdw blurRad="50800" dist="38100" dir="2700000" rotWithShape="0">
              <a:srgbClr val="000000">
                <a:alpha val="4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a:spAutoFit/>
          </a:bodyPr>
          <a:lstStyle/>
          <a:p>
            <a:pPr algn="ctr"/>
            <a:r>
              <a:rPr lang="en-US" dirty="0">
                <a:latin typeface="Calibri" panose="020F0502020204030204" pitchFamily="34" charset="0"/>
                <a:cs typeface="Calibri" panose="020F0502020204030204" pitchFamily="34" charset="0"/>
              </a:rPr>
              <a:t>Currently developing a new dataset that is along this view:</a:t>
            </a:r>
            <a:endParaRPr dirty="0">
              <a:latin typeface="Calibri" panose="020F0502020204030204" pitchFamily="34" charset="0"/>
              <a:cs typeface="Calibri" panose="020F050202020403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blinds(horizontal)">
                                      <p:cBhvr>
                                        <p:cTn id="7" dur="500"/>
                                        <p:tgtEl>
                                          <p:spTgt spid="10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4"/>
                                        </p:tgtEl>
                                        <p:attrNameLst>
                                          <p:attrName>style.visibility</p:attrName>
                                        </p:attrNameLst>
                                      </p:cBhvr>
                                      <p:to>
                                        <p:strVal val="visible"/>
                                      </p:to>
                                    </p:set>
                                    <p:animEffect transition="in" filter="blinds(horizontal)">
                                      <p:cBhvr>
                                        <p:cTn id="10" dur="500"/>
                                        <p:tgtEl>
                                          <p:spTgt spid="10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6"/>
                                        </p:tgtEl>
                                        <p:attrNameLst>
                                          <p:attrName>style.visibility</p:attrName>
                                        </p:attrNameLst>
                                      </p:cBhvr>
                                      <p:to>
                                        <p:strVal val="visible"/>
                                      </p:to>
                                    </p:set>
                                    <p:animEffect transition="in" filter="circle(in)">
                                      <p:cBhvr>
                                        <p:cTn id="15" dur="2000"/>
                                        <p:tgtEl>
                                          <p:spTgt spid="106"/>
                                        </p:tgtEl>
                                      </p:cBhvr>
                                    </p:animEffect>
                                  </p:childTnLst>
                                </p:cTn>
                              </p:par>
                              <p:par>
                                <p:cTn id="16" presetID="6" presetClass="entr" presetSubtype="16" fill="hold" nodeType="withEffect">
                                  <p:stCondLst>
                                    <p:cond delay="0"/>
                                  </p:stCondLst>
                                  <p:childTnLst>
                                    <p:set>
                                      <p:cBhvr>
                                        <p:cTn id="17" dur="1" fill="hold">
                                          <p:stCondLst>
                                            <p:cond delay="0"/>
                                          </p:stCondLst>
                                        </p:cTn>
                                        <p:tgtEl>
                                          <p:spTgt spid="108"/>
                                        </p:tgtEl>
                                        <p:attrNameLst>
                                          <p:attrName>style.visibility</p:attrName>
                                        </p:attrNameLst>
                                      </p:cBhvr>
                                      <p:to>
                                        <p:strVal val="visible"/>
                                      </p:to>
                                    </p:set>
                                    <p:animEffect transition="in" filter="circle(in)">
                                      <p:cBhvr>
                                        <p:cTn id="18" dur="2000"/>
                                        <p:tgtEl>
                                          <p:spTgt spid="108"/>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107"/>
                                        </p:tgtEl>
                                        <p:attrNameLst>
                                          <p:attrName>style.visibility</p:attrName>
                                        </p:attrNameLst>
                                      </p:cBhvr>
                                      <p:to>
                                        <p:strVal val="visible"/>
                                      </p:to>
                                    </p:set>
                                    <p:anim calcmode="lin" valueType="num">
                                      <p:cBhvr>
                                        <p:cTn id="23" dur="500" fill="hold"/>
                                        <p:tgtEl>
                                          <p:spTgt spid="107"/>
                                        </p:tgtEl>
                                        <p:attrNameLst>
                                          <p:attrName>ppt_w</p:attrName>
                                        </p:attrNameLst>
                                      </p:cBhvr>
                                      <p:tavLst>
                                        <p:tav tm="0">
                                          <p:val>
                                            <p:fltVal val="0"/>
                                          </p:val>
                                        </p:tav>
                                        <p:tav tm="100000">
                                          <p:val>
                                            <p:strVal val="#ppt_w"/>
                                          </p:val>
                                        </p:tav>
                                      </p:tavLst>
                                    </p:anim>
                                    <p:anim calcmode="lin" valueType="num">
                                      <p:cBhvr>
                                        <p:cTn id="24" dur="500" fill="hold"/>
                                        <p:tgtEl>
                                          <p:spTgt spid="107"/>
                                        </p:tgtEl>
                                        <p:attrNameLst>
                                          <p:attrName>ppt_h</p:attrName>
                                        </p:attrNameLst>
                                      </p:cBhvr>
                                      <p:tavLst>
                                        <p:tav tm="0">
                                          <p:val>
                                            <p:fltVal val="0"/>
                                          </p:val>
                                        </p:tav>
                                        <p:tav tm="100000">
                                          <p:val>
                                            <p:strVal val="#ppt_h"/>
                                          </p:val>
                                        </p:tav>
                                      </p:tavLst>
                                    </p:anim>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p:tmAbs val="0"/>
                                  </p:iterate>
                                  <p:childTnLst>
                                    <p:set>
                                      <p:cBhvr>
                                        <p:cTn id="32" fill="hold"/>
                                        <p:tgtEl>
                                          <p:spTgt spid="11"/>
                                        </p:tgtEl>
                                        <p:attrNameLst>
                                          <p:attrName>style.visibility</p:attrName>
                                        </p:attrNameLst>
                                      </p:cBhvr>
                                      <p:to>
                                        <p:strVal val="visible"/>
                                      </p:to>
                                    </p:set>
                                    <p:animEffect transition="in" filter="wipe(left)">
                                      <p:cBhvr>
                                        <p:cTn id="33" dur="499"/>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iterate>
                                    <p:tmAbs val="0"/>
                                  </p:iterate>
                                  <p:childTnLst>
                                    <p:set>
                                      <p:cBhvr>
                                        <p:cTn id="37" fill="hold"/>
                                        <p:tgtEl>
                                          <p:spTgt spid="14"/>
                                        </p:tgtEl>
                                        <p:attrNameLst>
                                          <p:attrName>style.visibility</p:attrName>
                                        </p:attrNameLst>
                                      </p:cBhvr>
                                      <p:to>
                                        <p:strVal val="visible"/>
                                      </p:to>
                                    </p:set>
                                    <p:animEffect transition="in" filter="wipe(left)">
                                      <p:cBhvr>
                                        <p:cTn id="38" dur="499"/>
                                        <p:tgtEl>
                                          <p:spTgt spid="14"/>
                                        </p:tgtEl>
                                      </p:cBhvr>
                                    </p:animEffec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6" grpId="0" animBg="1"/>
      <p:bldP spid="107" grpId="0" animBg="1"/>
      <p:bldP spid="9" grpId="0" animBg="1"/>
      <p:bldP spid="11" grpId="0" animBg="1" advAuto="0"/>
      <p:bldP spid="14"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CEC9F5-5894-E345-8D9D-A274E88886AB}"/>
              </a:ext>
            </a:extLst>
          </p:cNvPr>
          <p:cNvSpPr>
            <a:spLocks noGrp="1"/>
          </p:cNvSpPr>
          <p:nvPr>
            <p:ph idx="1"/>
          </p:nvPr>
        </p:nvSpPr>
        <p:spPr>
          <a:xfrm>
            <a:off x="323563" y="1584325"/>
            <a:ext cx="11731957" cy="4458732"/>
          </a:xfrm>
        </p:spPr>
        <p:txBody>
          <a:bodyPr>
            <a:normAutofit/>
          </a:bodyPr>
          <a:lstStyle/>
          <a:p>
            <a:r>
              <a:rPr lang="en-US" dirty="0">
                <a:latin typeface="Merriweather Sans Light" panose="02000503060000020004" pitchFamily="2" charset="77"/>
              </a:rPr>
              <a:t>Information Technology started with much optimism</a:t>
            </a:r>
          </a:p>
          <a:p>
            <a:pPr lvl="1"/>
            <a:r>
              <a:rPr lang="en-US" dirty="0">
                <a:latin typeface="Merriweather Sans Light" panose="02000503060000020004" pitchFamily="2" charset="77"/>
              </a:rPr>
              <a:t>Democratizing access to the world’s information would have significant impact on education, medical care, science, public policies,…</a:t>
            </a:r>
          </a:p>
          <a:p>
            <a:r>
              <a:rPr lang="en-US" dirty="0">
                <a:latin typeface="Merriweather Sans Light" panose="02000503060000020004" pitchFamily="2" charset="77"/>
              </a:rPr>
              <a:t>Few foresaw the huge radical impact of the information revolution</a:t>
            </a:r>
          </a:p>
          <a:p>
            <a:pPr lvl="1"/>
            <a:r>
              <a:rPr lang="en-US" dirty="0">
                <a:latin typeface="Merriweather Sans Light" panose="02000503060000020004" pitchFamily="2" charset="77"/>
              </a:rPr>
              <a:t>Information pollution</a:t>
            </a:r>
          </a:p>
          <a:p>
            <a:pPr marL="457200" lvl="1" indent="0">
              <a:buNone/>
            </a:pPr>
            <a:endParaRPr lang="en-US" dirty="0">
              <a:latin typeface="Merriweather Sans Light" panose="02000503060000020004" pitchFamily="2" charset="77"/>
            </a:endParaRPr>
          </a:p>
          <a:p>
            <a:pPr lvl="1"/>
            <a:endParaRPr lang="en-US" dirty="0">
              <a:latin typeface="Merriweather Sans Light" panose="02000503060000020004" pitchFamily="2" charset="77"/>
            </a:endParaRPr>
          </a:p>
        </p:txBody>
      </p:sp>
      <p:sp>
        <p:nvSpPr>
          <p:cNvPr id="3" name="Slide Number Placeholder 2">
            <a:extLst>
              <a:ext uri="{FF2B5EF4-FFF2-40B4-BE49-F238E27FC236}">
                <a16:creationId xmlns:a16="http://schemas.microsoft.com/office/drawing/2014/main" id="{248A3121-6AAF-7B45-A96E-06B7D7323792}"/>
              </a:ext>
            </a:extLst>
          </p:cNvPr>
          <p:cNvSpPr>
            <a:spLocks noGrp="1"/>
          </p:cNvSpPr>
          <p:nvPr>
            <p:ph type="sldNum" sz="quarter" idx="12"/>
          </p:nvPr>
        </p:nvSpPr>
        <p:spPr/>
        <p:txBody>
          <a:bodyPr/>
          <a:lstStyle/>
          <a:p>
            <a:fld id="{86B4B35C-345F-9846-8E6A-29269C850829}" type="slidenum">
              <a:rPr lang="en-US" smtClean="0"/>
              <a:pPr/>
              <a:t>2</a:t>
            </a:fld>
            <a:endParaRPr lang="en-US"/>
          </a:p>
        </p:txBody>
      </p:sp>
      <p:sp>
        <p:nvSpPr>
          <p:cNvPr id="4" name="Title 3">
            <a:extLst>
              <a:ext uri="{FF2B5EF4-FFF2-40B4-BE49-F238E27FC236}">
                <a16:creationId xmlns:a16="http://schemas.microsoft.com/office/drawing/2014/main" id="{7D249F73-4CAC-E94A-A3D9-DD102E437281}"/>
              </a:ext>
            </a:extLst>
          </p:cNvPr>
          <p:cNvSpPr>
            <a:spLocks noGrp="1"/>
          </p:cNvSpPr>
          <p:nvPr>
            <p:ph type="title"/>
          </p:nvPr>
        </p:nvSpPr>
        <p:spPr/>
        <p:txBody>
          <a:bodyPr>
            <a:normAutofit fontScale="90000"/>
          </a:bodyPr>
          <a:lstStyle/>
          <a:p>
            <a:r>
              <a:rPr lang="en-US" dirty="0"/>
              <a:t>Information Pollution</a:t>
            </a:r>
          </a:p>
        </p:txBody>
      </p:sp>
      <p:pic>
        <p:nvPicPr>
          <p:cNvPr id="5" name="Picture 4">
            <a:extLst>
              <a:ext uri="{FF2B5EF4-FFF2-40B4-BE49-F238E27FC236}">
                <a16:creationId xmlns:a16="http://schemas.microsoft.com/office/drawing/2014/main" id="{6C2FFCCF-EEE5-7848-A2E1-ECEB943BF92B}"/>
              </a:ext>
            </a:extLst>
          </p:cNvPr>
          <p:cNvPicPr>
            <a:picLocks noChangeAspect="1"/>
          </p:cNvPicPr>
          <p:nvPr/>
        </p:nvPicPr>
        <p:blipFill>
          <a:blip r:embed="rId3"/>
          <a:stretch>
            <a:fillRect/>
          </a:stretch>
        </p:blipFill>
        <p:spPr>
          <a:xfrm>
            <a:off x="516560" y="4343064"/>
            <a:ext cx="2011038" cy="2011038"/>
          </a:xfrm>
          <a:prstGeom prst="rect">
            <a:avLst/>
          </a:prstGeom>
        </p:spPr>
      </p:pic>
      <p:grpSp>
        <p:nvGrpSpPr>
          <p:cNvPr id="11" name="Group 10">
            <a:extLst>
              <a:ext uri="{FF2B5EF4-FFF2-40B4-BE49-F238E27FC236}">
                <a16:creationId xmlns:a16="http://schemas.microsoft.com/office/drawing/2014/main" id="{DC9DF061-ECCA-3D41-8B1A-26C2C586D906}"/>
              </a:ext>
            </a:extLst>
          </p:cNvPr>
          <p:cNvGrpSpPr/>
          <p:nvPr/>
        </p:nvGrpSpPr>
        <p:grpSpPr>
          <a:xfrm>
            <a:off x="4045081" y="4498097"/>
            <a:ext cx="6457488" cy="1707870"/>
            <a:chOff x="4045081" y="4498097"/>
            <a:chExt cx="6457488" cy="1707870"/>
          </a:xfrm>
        </p:grpSpPr>
        <p:sp>
          <p:nvSpPr>
            <p:cNvPr id="9" name="Rounded Rectangle 8">
              <a:extLst>
                <a:ext uri="{FF2B5EF4-FFF2-40B4-BE49-F238E27FC236}">
                  <a16:creationId xmlns:a16="http://schemas.microsoft.com/office/drawing/2014/main" id="{D2C5580B-C80B-424D-926E-0173A506969C}"/>
                </a:ext>
              </a:extLst>
            </p:cNvPr>
            <p:cNvSpPr/>
            <p:nvPr/>
          </p:nvSpPr>
          <p:spPr>
            <a:xfrm>
              <a:off x="4045081" y="4498097"/>
              <a:ext cx="6431973" cy="1299930"/>
            </a:xfrm>
            <a:prstGeom prst="roundRect">
              <a:avLst/>
            </a:prstGeom>
            <a:solidFill>
              <a:schemeClr val="bg1">
                <a:lumMod val="85000"/>
              </a:schemeClr>
            </a:solidFill>
          </p:spPr>
          <p:txBody>
            <a:bodyPr wrap="square">
              <a:spAutoFit/>
            </a:bodyPr>
            <a:lstStyle/>
            <a:p>
              <a:pPr algn="ctr">
                <a:lnSpc>
                  <a:spcPct val="120000"/>
                </a:lnSpc>
              </a:pPr>
              <a:r>
                <a:rPr lang="en-US" sz="2000" dirty="0">
                  <a:latin typeface="Merriweather Sans" panose="02000503060000020004" pitchFamily="2" charset="77"/>
                </a:rPr>
                <a:t>“The contamination of the information supply with irrelevant, redundant, unsolicited, incorrect, and otherwise low-value information.”</a:t>
              </a:r>
            </a:p>
          </p:txBody>
        </p:sp>
        <p:sp>
          <p:nvSpPr>
            <p:cNvPr id="10" name="Rectangle 9">
              <a:extLst>
                <a:ext uri="{FF2B5EF4-FFF2-40B4-BE49-F238E27FC236}">
                  <a16:creationId xmlns:a16="http://schemas.microsoft.com/office/drawing/2014/main" id="{29CB4130-F621-4049-9AF4-9CFDE96444DC}"/>
                </a:ext>
              </a:extLst>
            </p:cNvPr>
            <p:cNvSpPr/>
            <p:nvPr/>
          </p:nvSpPr>
          <p:spPr>
            <a:xfrm>
              <a:off x="8689252" y="5898190"/>
              <a:ext cx="1813317" cy="307777"/>
            </a:xfrm>
            <a:prstGeom prst="rect">
              <a:avLst/>
            </a:prstGeom>
          </p:spPr>
          <p:txBody>
            <a:bodyPr wrap="none">
              <a:spAutoFit/>
            </a:bodyPr>
            <a:lstStyle/>
            <a:p>
              <a:r>
                <a:rPr lang="en-US" sz="1400" dirty="0">
                  <a:solidFill>
                    <a:schemeClr val="bg1">
                      <a:lumMod val="50000"/>
                    </a:schemeClr>
                  </a:solidFill>
                  <a:latin typeface="Merriweather Sans" panose="02000503060000020004" pitchFamily="2" charset="77"/>
                </a:rPr>
                <a:t>[</a:t>
              </a:r>
              <a:r>
                <a:rPr lang="en-US" sz="1400" dirty="0" err="1">
                  <a:solidFill>
                    <a:schemeClr val="bg1">
                      <a:lumMod val="50000"/>
                    </a:schemeClr>
                  </a:solidFill>
                  <a:latin typeface="Merriweather Sans" panose="02000503060000020004" pitchFamily="2" charset="77"/>
                </a:rPr>
                <a:t>Levent</a:t>
              </a:r>
              <a:r>
                <a:rPr lang="en-US" sz="1400" dirty="0">
                  <a:solidFill>
                    <a:schemeClr val="bg1">
                      <a:lumMod val="50000"/>
                    </a:schemeClr>
                  </a:solidFill>
                  <a:latin typeface="Merriweather Sans" panose="02000503060000020004" pitchFamily="2" charset="77"/>
                </a:rPr>
                <a:t> Orman'15]</a:t>
              </a:r>
            </a:p>
          </p:txBody>
        </p:sp>
      </p:grpSp>
    </p:spTree>
    <p:extLst>
      <p:ext uri="{BB962C8B-B14F-4D97-AF65-F5344CB8AC3E}">
        <p14:creationId xmlns:p14="http://schemas.microsoft.com/office/powerpoint/2010/main" val="4730476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8" name="Our approach"/>
          <p:cNvSpPr txBox="1">
            <a:spLocks noGrp="1"/>
          </p:cNvSpPr>
          <p:nvPr>
            <p:ph type="title"/>
          </p:nvPr>
        </p:nvSpPr>
        <p:spPr>
          <a:prstGeom prst="rect">
            <a:avLst/>
          </a:prstGeom>
        </p:spPr>
        <p:txBody>
          <a:bodyPr>
            <a:noAutofit/>
          </a:bodyPr>
          <a:lstStyle>
            <a:lvl1pPr defTabSz="667512">
              <a:defRPr sz="2920"/>
            </a:lvl1pPr>
          </a:lstStyle>
          <a:p>
            <a:r>
              <a:rPr lang="en-US" sz="3200" dirty="0"/>
              <a:t>A Joint A</a:t>
            </a:r>
            <a:r>
              <a:rPr sz="3200" dirty="0"/>
              <a:t>pproach</a:t>
            </a:r>
            <a:r>
              <a:rPr lang="en-US" sz="3200" dirty="0"/>
              <a:t>: A </a:t>
            </a:r>
            <a:r>
              <a:rPr lang="en-US" sz="3200" dirty="0" err="1"/>
              <a:t>TwoWingOptimization</a:t>
            </a:r>
            <a:r>
              <a:rPr lang="en-US" sz="3200" dirty="0"/>
              <a:t> Strategy</a:t>
            </a:r>
            <a:endParaRPr sz="3200" dirty="0"/>
          </a:p>
        </p:txBody>
      </p:sp>
      <p:pic>
        <p:nvPicPr>
          <p:cNvPr id="129" name="3nln00xFp3O_GPtrMTrc6qQ3mn2Ti2S4fNtTcAH5FZE7Cl5neA1-nBD0owl6PAs4NOM_PP5aDCV_7nDkaeI75i_uL-34rP33rDdi6RxQ5ePM-vGiNega_ePJDRcQZNtJmLzfn787sZg.png" descr="3nln00xFp3O_GPtrMTrc6qQ3mn2Ti2S4fNtTcAH5FZE7Cl5neA1-nBD0owl6PAs4NOM_PP5aDCV_7nDkaeI75i_uL-34rP33rDdi6RxQ5ePM-vGiNega_ePJDRcQZNtJmLzfn787sZg.png"/>
          <p:cNvPicPr>
            <a:picLocks noChangeAspect="1"/>
          </p:cNvPicPr>
          <p:nvPr/>
        </p:nvPicPr>
        <p:blipFill>
          <a:blip r:embed="rId2"/>
          <a:stretch>
            <a:fillRect/>
          </a:stretch>
        </p:blipFill>
        <p:spPr>
          <a:xfrm>
            <a:off x="2149084" y="1184191"/>
            <a:ext cx="7893835" cy="4489620"/>
          </a:xfrm>
          <a:prstGeom prst="rect">
            <a:avLst/>
          </a:prstGeom>
          <a:ln w="12700">
            <a:miter lim="400000"/>
          </a:ln>
        </p:spPr>
      </p:pic>
      <p:sp>
        <p:nvSpPr>
          <p:cNvPr id="132" name="TwoWingOS --  a two-wing optimization strategy"/>
          <p:cNvSpPr txBox="1"/>
          <p:nvPr/>
        </p:nvSpPr>
        <p:spPr>
          <a:xfrm>
            <a:off x="2781314" y="6032278"/>
            <a:ext cx="5993818" cy="461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a:spAutoFit/>
          </a:bodyPr>
          <a:lstStyle>
            <a:lvl1pPr defTabSz="457200">
              <a:lnSpc>
                <a:spcPts val="5600"/>
              </a:lnSpc>
              <a:defRPr sz="2400">
                <a:latin typeface="Helvetica Neue Light"/>
                <a:ea typeface="Helvetica Neue Light"/>
                <a:cs typeface="Helvetica Neue Light"/>
                <a:sym typeface="Helvetica Neue Light"/>
              </a:defRPr>
            </a:lvl1pPr>
          </a:lstStyle>
          <a:p>
            <a:pPr>
              <a:lnSpc>
                <a:spcPct val="100000"/>
              </a:lnSpc>
            </a:pPr>
            <a:r>
              <a:rPr dirty="0" err="1">
                <a:latin typeface="+mn-lt"/>
              </a:rPr>
              <a:t>TwoWingOS</a:t>
            </a:r>
            <a:r>
              <a:rPr dirty="0">
                <a:latin typeface="+mn-lt"/>
              </a:rPr>
              <a:t> </a:t>
            </a:r>
            <a:r>
              <a:rPr lang="en-US" dirty="0">
                <a:latin typeface="+mn-lt"/>
              </a:rPr>
              <a:t>– a </a:t>
            </a:r>
            <a:r>
              <a:rPr dirty="0">
                <a:latin typeface="+mn-lt"/>
              </a:rPr>
              <a:t>two-wing optimization strategy</a:t>
            </a:r>
            <a:endParaRPr sz="1200" dirty="0">
              <a:latin typeface="+mn-lt"/>
              <a:ea typeface="Times"/>
              <a:cs typeface="Times"/>
              <a:sym typeface="Times"/>
            </a:endParaRPr>
          </a:p>
        </p:txBody>
      </p:sp>
      <p:sp>
        <p:nvSpPr>
          <p:cNvPr id="7" name="Rounded Rectangular Callout 6">
            <a:extLst>
              <a:ext uri="{FF2B5EF4-FFF2-40B4-BE49-F238E27FC236}">
                <a16:creationId xmlns:a16="http://schemas.microsoft.com/office/drawing/2014/main" id="{CA3905B5-8361-EE43-B102-FE4ED869C74B}"/>
              </a:ext>
            </a:extLst>
          </p:cNvPr>
          <p:cNvSpPr/>
          <p:nvPr/>
        </p:nvSpPr>
        <p:spPr>
          <a:xfrm>
            <a:off x="377234" y="1183792"/>
            <a:ext cx="1475391" cy="578880"/>
          </a:xfrm>
          <a:prstGeom prst="wedgeRoundRectCallout">
            <a:avLst>
              <a:gd name="adj1" fmla="val 80395"/>
              <a:gd name="adj2" fmla="val 81073"/>
              <a:gd name="adj3" fmla="val 16667"/>
            </a:avLst>
          </a:prstGeom>
          <a:solidFill>
            <a:srgbClr val="FFFFFF"/>
          </a:solidFill>
          <a:ln w="25400" cap="flat">
            <a:solidFill>
              <a:srgbClr val="FF0000"/>
            </a:solidFill>
            <a:prstDash val="solid"/>
            <a:round/>
          </a:ln>
          <a:effectLst>
            <a:outerShdw blurRad="50800" dist="38100" dir="27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defTabSz="914377"/>
            <a:r>
              <a:rPr lang="en-US" sz="1400" dirty="0"/>
              <a:t>Evidence</a:t>
            </a:r>
          </a:p>
          <a:p>
            <a:pPr algn="ctr" defTabSz="914377"/>
            <a:r>
              <a:rPr lang="en-US" sz="1400" dirty="0">
                <a:sym typeface="Times New Roman"/>
              </a:rPr>
              <a:t>identification</a:t>
            </a:r>
          </a:p>
        </p:txBody>
      </p:sp>
      <p:sp>
        <p:nvSpPr>
          <p:cNvPr id="8" name="Rounded Rectangular Callout 7">
            <a:extLst>
              <a:ext uri="{FF2B5EF4-FFF2-40B4-BE49-F238E27FC236}">
                <a16:creationId xmlns:a16="http://schemas.microsoft.com/office/drawing/2014/main" id="{0F5A0A64-776E-8149-BD5C-196EE4CBE739}"/>
              </a:ext>
            </a:extLst>
          </p:cNvPr>
          <p:cNvSpPr/>
          <p:nvPr/>
        </p:nvSpPr>
        <p:spPr>
          <a:xfrm>
            <a:off x="10339378" y="1302973"/>
            <a:ext cx="1475391" cy="340517"/>
          </a:xfrm>
          <a:prstGeom prst="wedgeRoundRectCallout">
            <a:avLst>
              <a:gd name="adj1" fmla="val -89226"/>
              <a:gd name="adj2" fmla="val 72660"/>
              <a:gd name="adj3" fmla="val 16667"/>
            </a:avLst>
          </a:prstGeom>
          <a:solidFill>
            <a:srgbClr val="FFFFFF"/>
          </a:solidFill>
          <a:ln w="25400" cap="flat">
            <a:solidFill>
              <a:srgbClr val="FF0000"/>
            </a:solidFill>
            <a:prstDash val="solid"/>
            <a:round/>
          </a:ln>
          <a:effectLst>
            <a:outerShdw blurRad="50800" dist="38100" dir="27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defTabSz="914377"/>
            <a:r>
              <a:rPr lang="en-US" sz="1400" dirty="0"/>
              <a:t>Claim entailment</a:t>
            </a:r>
            <a:endParaRPr lang="en-US" sz="1400" dirty="0">
              <a:sym typeface="Times New Roman"/>
            </a:endParaRPr>
          </a:p>
        </p:txBody>
      </p:sp>
      <p:sp>
        <p:nvSpPr>
          <p:cNvPr id="9" name="Google Shape;683;p68">
            <a:extLst>
              <a:ext uri="{FF2B5EF4-FFF2-40B4-BE49-F238E27FC236}">
                <a16:creationId xmlns:a16="http://schemas.microsoft.com/office/drawing/2014/main" id="{C241545B-029D-B244-BF5D-16A1CCE80033}"/>
              </a:ext>
            </a:extLst>
          </p:cNvPr>
          <p:cNvSpPr/>
          <p:nvPr/>
        </p:nvSpPr>
        <p:spPr>
          <a:xfrm>
            <a:off x="9288685" y="5064846"/>
            <a:ext cx="746795" cy="608965"/>
          </a:xfrm>
          <a:prstGeom prst="roundRect">
            <a:avLst>
              <a:gd name="adj" fmla="val 10407"/>
            </a:avLst>
          </a:prstGeom>
          <a:ln w="28575">
            <a:solidFill>
              <a:srgbClr val="FF0000"/>
            </a:solidFill>
          </a:ln>
        </p:spPr>
        <p:txBody>
          <a:bodyPr lIns="45719" rIns="45719" anchor="ctr"/>
          <a:lstStyle/>
          <a:p>
            <a:pPr>
              <a:defRPr sz="1400">
                <a:latin typeface="Arial"/>
                <a:ea typeface="Arial"/>
                <a:cs typeface="Arial"/>
                <a:sym typeface="Arial"/>
              </a:defRPr>
            </a:pPr>
            <a:endParaRPr sz="1400"/>
          </a:p>
        </p:txBody>
      </p:sp>
      <p:sp>
        <p:nvSpPr>
          <p:cNvPr id="10" name="Rounded Rectangular Callout 9">
            <a:extLst>
              <a:ext uri="{FF2B5EF4-FFF2-40B4-BE49-F238E27FC236}">
                <a16:creationId xmlns:a16="http://schemas.microsoft.com/office/drawing/2014/main" id="{C8987214-75CF-5648-8C14-A9873B45D159}"/>
              </a:ext>
            </a:extLst>
          </p:cNvPr>
          <p:cNvSpPr/>
          <p:nvPr/>
        </p:nvSpPr>
        <p:spPr>
          <a:xfrm>
            <a:off x="9962148" y="3187582"/>
            <a:ext cx="2229853" cy="1055606"/>
          </a:xfrm>
          <a:prstGeom prst="wedgeRoundRectCallout">
            <a:avLst>
              <a:gd name="adj1" fmla="val -19593"/>
              <a:gd name="adj2" fmla="val 49995"/>
              <a:gd name="adj3" fmla="val 16667"/>
            </a:avLst>
          </a:prstGeom>
          <a:solidFill>
            <a:srgbClr val="FFFFFF"/>
          </a:solidFill>
          <a:ln w="25400" cap="flat">
            <a:solidFill>
              <a:srgbClr val="FF0000"/>
            </a:solidFill>
            <a:prstDash val="solid"/>
            <a:round/>
          </a:ln>
          <a:effectLst>
            <a:outerShdw blurRad="50800" dist="38100" dir="27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defTabSz="914377"/>
            <a:r>
              <a:rPr lang="en-US" sz="1400" dirty="0"/>
              <a:t>A</a:t>
            </a:r>
            <a:r>
              <a:rPr lang="en-US" sz="1400" dirty="0">
                <a:solidFill>
                  <a:srgbClr val="1526F4"/>
                </a:solidFill>
              </a:rPr>
              <a:t> generic architecture</a:t>
            </a:r>
            <a:r>
              <a:rPr lang="en-US" sz="1400" dirty="0"/>
              <a:t>, assuming only one correct label among multiple options</a:t>
            </a:r>
            <a:endParaRPr lang="en-US" sz="1400" dirty="0">
              <a:sym typeface="Times New Roman"/>
            </a:endParaRPr>
          </a:p>
        </p:txBody>
      </p:sp>
      <p:sp>
        <p:nvSpPr>
          <p:cNvPr id="11" name="Google Shape;683;p68">
            <a:extLst>
              <a:ext uri="{FF2B5EF4-FFF2-40B4-BE49-F238E27FC236}">
                <a16:creationId xmlns:a16="http://schemas.microsoft.com/office/drawing/2014/main" id="{4C237C95-B694-AC49-B9A1-881E03844ED5}"/>
              </a:ext>
            </a:extLst>
          </p:cNvPr>
          <p:cNvSpPr/>
          <p:nvPr/>
        </p:nvSpPr>
        <p:spPr>
          <a:xfrm>
            <a:off x="2037589" y="5064846"/>
            <a:ext cx="746795" cy="608965"/>
          </a:xfrm>
          <a:prstGeom prst="roundRect">
            <a:avLst>
              <a:gd name="adj" fmla="val 10407"/>
            </a:avLst>
          </a:prstGeom>
          <a:ln w="28575">
            <a:solidFill>
              <a:srgbClr val="FF0000"/>
            </a:solidFill>
          </a:ln>
        </p:spPr>
        <p:txBody>
          <a:bodyPr lIns="45719" rIns="45719" anchor="ctr"/>
          <a:lstStyle/>
          <a:p>
            <a:pPr>
              <a:defRPr sz="1400">
                <a:latin typeface="Arial"/>
                <a:ea typeface="Arial"/>
                <a:cs typeface="Arial"/>
                <a:sym typeface="Arial"/>
              </a:defRPr>
            </a:pPr>
            <a:endParaRPr sz="1400"/>
          </a:p>
        </p:txBody>
      </p:sp>
      <p:sp>
        <p:nvSpPr>
          <p:cNvPr id="12" name="Rounded Rectangular Callout 11">
            <a:extLst>
              <a:ext uri="{FF2B5EF4-FFF2-40B4-BE49-F238E27FC236}">
                <a16:creationId xmlns:a16="http://schemas.microsoft.com/office/drawing/2014/main" id="{3E7C1051-AA4B-7C4C-BD82-BF1A4A871936}"/>
              </a:ext>
            </a:extLst>
          </p:cNvPr>
          <p:cNvSpPr/>
          <p:nvPr/>
        </p:nvSpPr>
        <p:spPr>
          <a:xfrm>
            <a:off x="139304" y="2906684"/>
            <a:ext cx="1800779" cy="1293969"/>
          </a:xfrm>
          <a:prstGeom prst="wedgeRoundRectCallout">
            <a:avLst>
              <a:gd name="adj1" fmla="val 26405"/>
              <a:gd name="adj2" fmla="val 48991"/>
              <a:gd name="adj3" fmla="val 16667"/>
            </a:avLst>
          </a:prstGeom>
          <a:solidFill>
            <a:srgbClr val="FFFFFF"/>
          </a:solidFill>
          <a:ln w="25400" cap="flat">
            <a:solidFill>
              <a:srgbClr val="FF0000"/>
            </a:solidFill>
            <a:prstDash val="solid"/>
            <a:round/>
          </a:ln>
          <a:effectLst>
            <a:outerShdw blurRad="50800" dist="38100" dir="27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defTabSz="914377"/>
            <a:r>
              <a:rPr lang="en-US" sz="1400" dirty="0">
                <a:sym typeface="Times New Roman"/>
              </a:rPr>
              <a:t>Binary vector enables </a:t>
            </a:r>
            <a:r>
              <a:rPr lang="en-US" sz="1400" dirty="0">
                <a:solidFill>
                  <a:srgbClr val="1526F4"/>
                </a:solidFill>
                <a:sym typeface="Times New Roman"/>
              </a:rPr>
              <a:t>multiple textual snippets </a:t>
            </a:r>
            <a:r>
              <a:rPr lang="en-US" sz="1400" dirty="0">
                <a:sym typeface="Times New Roman"/>
              </a:rPr>
              <a:t>to be identified as evidence</a:t>
            </a:r>
          </a:p>
        </p:txBody>
      </p:sp>
      <p:sp>
        <p:nvSpPr>
          <p:cNvPr id="2" name="Slide Number Placeholder 1"/>
          <p:cNvSpPr>
            <a:spLocks noGrp="1"/>
          </p:cNvSpPr>
          <p:nvPr>
            <p:ph type="sldNum" sz="quarter" idx="2"/>
          </p:nvPr>
        </p:nvSpPr>
        <p:spPr>
          <a:xfrm>
            <a:off x="336072" y="6461301"/>
            <a:ext cx="177787" cy="276959"/>
          </a:xfrm>
        </p:spPr>
        <p:txBody>
          <a:bodyPr/>
          <a:lstStyle/>
          <a:p>
            <a:fld id="{86CB4B4D-7CA3-9044-876B-883B54F8677D}" type="slidenum">
              <a:rPr lang="en-US" smtClean="0"/>
              <a:t>20</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downLeft)">
                                      <p:cBhvr>
                                        <p:cTn id="21" dur="500"/>
                                        <p:tgtEl>
                                          <p:spTgt spid="9"/>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strips(down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4C1083-B0D1-CF4D-94EC-6E0151C150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774" y="319383"/>
            <a:ext cx="10886689" cy="6809971"/>
          </a:xfrm>
          <a:prstGeom prst="rect">
            <a:avLst/>
          </a:prstGeom>
        </p:spPr>
      </p:pic>
      <p:sp>
        <p:nvSpPr>
          <p:cNvPr id="7" name="Freeform 6">
            <a:extLst>
              <a:ext uri="{FF2B5EF4-FFF2-40B4-BE49-F238E27FC236}">
                <a16:creationId xmlns:a16="http://schemas.microsoft.com/office/drawing/2014/main" id="{E0928CF1-6F4B-8D4F-A923-427C4D07259D}"/>
              </a:ext>
            </a:extLst>
          </p:cNvPr>
          <p:cNvSpPr/>
          <p:nvPr/>
        </p:nvSpPr>
        <p:spPr>
          <a:xfrm>
            <a:off x="200026" y="2471739"/>
            <a:ext cx="10587039" cy="4600575"/>
          </a:xfrm>
          <a:custGeom>
            <a:avLst/>
            <a:gdLst>
              <a:gd name="connsiteX0" fmla="*/ 171450 w 10587038"/>
              <a:gd name="connsiteY0" fmla="*/ 228600 h 4600575"/>
              <a:gd name="connsiteX1" fmla="*/ 271463 w 10587038"/>
              <a:gd name="connsiteY1" fmla="*/ 242887 h 4600575"/>
              <a:gd name="connsiteX2" fmla="*/ 414338 w 10587038"/>
              <a:gd name="connsiteY2" fmla="*/ 200025 h 4600575"/>
              <a:gd name="connsiteX3" fmla="*/ 614363 w 10587038"/>
              <a:gd name="connsiteY3" fmla="*/ 171450 h 4600575"/>
              <a:gd name="connsiteX4" fmla="*/ 685800 w 10587038"/>
              <a:gd name="connsiteY4" fmla="*/ 157162 h 4600575"/>
              <a:gd name="connsiteX5" fmla="*/ 1042988 w 10587038"/>
              <a:gd name="connsiteY5" fmla="*/ 128587 h 4600575"/>
              <a:gd name="connsiteX6" fmla="*/ 1243013 w 10587038"/>
              <a:gd name="connsiteY6" fmla="*/ 114300 h 4600575"/>
              <a:gd name="connsiteX7" fmla="*/ 2028825 w 10587038"/>
              <a:gd name="connsiteY7" fmla="*/ 85725 h 4600575"/>
              <a:gd name="connsiteX8" fmla="*/ 2314575 w 10587038"/>
              <a:gd name="connsiteY8" fmla="*/ 57150 h 4600575"/>
              <a:gd name="connsiteX9" fmla="*/ 2528888 w 10587038"/>
              <a:gd name="connsiteY9" fmla="*/ 42862 h 4600575"/>
              <a:gd name="connsiteX10" fmla="*/ 2700338 w 10587038"/>
              <a:gd name="connsiteY10" fmla="*/ 28575 h 4600575"/>
              <a:gd name="connsiteX11" fmla="*/ 3200400 w 10587038"/>
              <a:gd name="connsiteY11" fmla="*/ 0 h 4600575"/>
              <a:gd name="connsiteX12" fmla="*/ 4143375 w 10587038"/>
              <a:gd name="connsiteY12" fmla="*/ 14287 h 4600575"/>
              <a:gd name="connsiteX13" fmla="*/ 4300538 w 10587038"/>
              <a:gd name="connsiteY13" fmla="*/ 28575 h 4600575"/>
              <a:gd name="connsiteX14" fmla="*/ 4672013 w 10587038"/>
              <a:gd name="connsiteY14" fmla="*/ 57150 h 4600575"/>
              <a:gd name="connsiteX15" fmla="*/ 4943475 w 10587038"/>
              <a:gd name="connsiteY15" fmla="*/ 100012 h 4600575"/>
              <a:gd name="connsiteX16" fmla="*/ 5029200 w 10587038"/>
              <a:gd name="connsiteY16" fmla="*/ 128587 h 4600575"/>
              <a:gd name="connsiteX17" fmla="*/ 5157788 w 10587038"/>
              <a:gd name="connsiteY17" fmla="*/ 228600 h 4600575"/>
              <a:gd name="connsiteX18" fmla="*/ 5214938 w 10587038"/>
              <a:gd name="connsiteY18" fmla="*/ 314325 h 4600575"/>
              <a:gd name="connsiteX19" fmla="*/ 5243513 w 10587038"/>
              <a:gd name="connsiteY19" fmla="*/ 357187 h 4600575"/>
              <a:gd name="connsiteX20" fmla="*/ 5300663 w 10587038"/>
              <a:gd name="connsiteY20" fmla="*/ 457200 h 4600575"/>
              <a:gd name="connsiteX21" fmla="*/ 5357813 w 10587038"/>
              <a:gd name="connsiteY21" fmla="*/ 514350 h 4600575"/>
              <a:gd name="connsiteX22" fmla="*/ 5414963 w 10587038"/>
              <a:gd name="connsiteY22" fmla="*/ 600075 h 4600575"/>
              <a:gd name="connsiteX23" fmla="*/ 5486400 w 10587038"/>
              <a:gd name="connsiteY23" fmla="*/ 685800 h 4600575"/>
              <a:gd name="connsiteX24" fmla="*/ 5500688 w 10587038"/>
              <a:gd name="connsiteY24" fmla="*/ 728662 h 4600575"/>
              <a:gd name="connsiteX25" fmla="*/ 5600700 w 10587038"/>
              <a:gd name="connsiteY25" fmla="*/ 857250 h 4600575"/>
              <a:gd name="connsiteX26" fmla="*/ 5657850 w 10587038"/>
              <a:gd name="connsiteY26" fmla="*/ 957262 h 4600575"/>
              <a:gd name="connsiteX27" fmla="*/ 5743575 w 10587038"/>
              <a:gd name="connsiteY27" fmla="*/ 1085850 h 4600575"/>
              <a:gd name="connsiteX28" fmla="*/ 5815013 w 10587038"/>
              <a:gd name="connsiteY28" fmla="*/ 1185862 h 4600575"/>
              <a:gd name="connsiteX29" fmla="*/ 5857875 w 10587038"/>
              <a:gd name="connsiteY29" fmla="*/ 1214437 h 4600575"/>
              <a:gd name="connsiteX30" fmla="*/ 5886450 w 10587038"/>
              <a:gd name="connsiteY30" fmla="*/ 1257300 h 4600575"/>
              <a:gd name="connsiteX31" fmla="*/ 6015038 w 10587038"/>
              <a:gd name="connsiteY31" fmla="*/ 1428750 h 4600575"/>
              <a:gd name="connsiteX32" fmla="*/ 6057900 w 10587038"/>
              <a:gd name="connsiteY32" fmla="*/ 1485900 h 4600575"/>
              <a:gd name="connsiteX33" fmla="*/ 6115050 w 10587038"/>
              <a:gd name="connsiteY33" fmla="*/ 1571625 h 4600575"/>
              <a:gd name="connsiteX34" fmla="*/ 6157913 w 10587038"/>
              <a:gd name="connsiteY34" fmla="*/ 1614487 h 4600575"/>
              <a:gd name="connsiteX35" fmla="*/ 6229350 w 10587038"/>
              <a:gd name="connsiteY35" fmla="*/ 1714500 h 4600575"/>
              <a:gd name="connsiteX36" fmla="*/ 6286500 w 10587038"/>
              <a:gd name="connsiteY36" fmla="*/ 1771650 h 4600575"/>
              <a:gd name="connsiteX37" fmla="*/ 6372225 w 10587038"/>
              <a:gd name="connsiteY37" fmla="*/ 1843087 h 4600575"/>
              <a:gd name="connsiteX38" fmla="*/ 6400800 w 10587038"/>
              <a:gd name="connsiteY38" fmla="*/ 1885950 h 4600575"/>
              <a:gd name="connsiteX39" fmla="*/ 6486525 w 10587038"/>
              <a:gd name="connsiteY39" fmla="*/ 1957387 h 4600575"/>
              <a:gd name="connsiteX40" fmla="*/ 6529388 w 10587038"/>
              <a:gd name="connsiteY40" fmla="*/ 2000250 h 4600575"/>
              <a:gd name="connsiteX41" fmla="*/ 6657975 w 10587038"/>
              <a:gd name="connsiteY41" fmla="*/ 2071687 h 4600575"/>
              <a:gd name="connsiteX42" fmla="*/ 6743700 w 10587038"/>
              <a:gd name="connsiteY42" fmla="*/ 2114550 h 4600575"/>
              <a:gd name="connsiteX43" fmla="*/ 6858000 w 10587038"/>
              <a:gd name="connsiteY43" fmla="*/ 2143125 h 4600575"/>
              <a:gd name="connsiteX44" fmla="*/ 7986713 w 10587038"/>
              <a:gd name="connsiteY44" fmla="*/ 2114550 h 4600575"/>
              <a:gd name="connsiteX45" fmla="*/ 8101013 w 10587038"/>
              <a:gd name="connsiteY45" fmla="*/ 2085975 h 4600575"/>
              <a:gd name="connsiteX46" fmla="*/ 8172450 w 10587038"/>
              <a:gd name="connsiteY46" fmla="*/ 2071687 h 4600575"/>
              <a:gd name="connsiteX47" fmla="*/ 8272463 w 10587038"/>
              <a:gd name="connsiteY47" fmla="*/ 2028825 h 4600575"/>
              <a:gd name="connsiteX48" fmla="*/ 8315325 w 10587038"/>
              <a:gd name="connsiteY48" fmla="*/ 2000250 h 4600575"/>
              <a:gd name="connsiteX49" fmla="*/ 8415338 w 10587038"/>
              <a:gd name="connsiteY49" fmla="*/ 1971675 h 4600575"/>
              <a:gd name="connsiteX50" fmla="*/ 9272588 w 10587038"/>
              <a:gd name="connsiteY50" fmla="*/ 2000250 h 4600575"/>
              <a:gd name="connsiteX51" fmla="*/ 9572625 w 10587038"/>
              <a:gd name="connsiteY51" fmla="*/ 2028825 h 4600575"/>
              <a:gd name="connsiteX52" fmla="*/ 9686925 w 10587038"/>
              <a:gd name="connsiteY52" fmla="*/ 2043112 h 4600575"/>
              <a:gd name="connsiteX53" fmla="*/ 9829800 w 10587038"/>
              <a:gd name="connsiteY53" fmla="*/ 2071687 h 4600575"/>
              <a:gd name="connsiteX54" fmla="*/ 9872663 w 10587038"/>
              <a:gd name="connsiteY54" fmla="*/ 2085975 h 4600575"/>
              <a:gd name="connsiteX55" fmla="*/ 9958388 w 10587038"/>
              <a:gd name="connsiteY55" fmla="*/ 2100262 h 4600575"/>
              <a:gd name="connsiteX56" fmla="*/ 10158413 w 10587038"/>
              <a:gd name="connsiteY56" fmla="*/ 2157412 h 4600575"/>
              <a:gd name="connsiteX57" fmla="*/ 10201275 w 10587038"/>
              <a:gd name="connsiteY57" fmla="*/ 2171700 h 4600575"/>
              <a:gd name="connsiteX58" fmla="*/ 10244138 w 10587038"/>
              <a:gd name="connsiteY58" fmla="*/ 2200275 h 4600575"/>
              <a:gd name="connsiteX59" fmla="*/ 10301288 w 10587038"/>
              <a:gd name="connsiteY59" fmla="*/ 2286000 h 4600575"/>
              <a:gd name="connsiteX60" fmla="*/ 10358438 w 10587038"/>
              <a:gd name="connsiteY60" fmla="*/ 2400300 h 4600575"/>
              <a:gd name="connsiteX61" fmla="*/ 10387013 w 10587038"/>
              <a:gd name="connsiteY61" fmla="*/ 2443162 h 4600575"/>
              <a:gd name="connsiteX62" fmla="*/ 10429875 w 10587038"/>
              <a:gd name="connsiteY62" fmla="*/ 2586037 h 4600575"/>
              <a:gd name="connsiteX63" fmla="*/ 10444163 w 10587038"/>
              <a:gd name="connsiteY63" fmla="*/ 3043237 h 4600575"/>
              <a:gd name="connsiteX64" fmla="*/ 10472738 w 10587038"/>
              <a:gd name="connsiteY64" fmla="*/ 3171825 h 4600575"/>
              <a:gd name="connsiteX65" fmla="*/ 10501313 w 10587038"/>
              <a:gd name="connsiteY65" fmla="*/ 3300412 h 4600575"/>
              <a:gd name="connsiteX66" fmla="*/ 10515600 w 10587038"/>
              <a:gd name="connsiteY66" fmla="*/ 3343275 h 4600575"/>
              <a:gd name="connsiteX67" fmla="*/ 10529888 w 10587038"/>
              <a:gd name="connsiteY67" fmla="*/ 3414712 h 4600575"/>
              <a:gd name="connsiteX68" fmla="*/ 10544175 w 10587038"/>
              <a:gd name="connsiteY68" fmla="*/ 3471862 h 4600575"/>
              <a:gd name="connsiteX69" fmla="*/ 10558463 w 10587038"/>
              <a:gd name="connsiteY69" fmla="*/ 3571875 h 4600575"/>
              <a:gd name="connsiteX70" fmla="*/ 10587038 w 10587038"/>
              <a:gd name="connsiteY70" fmla="*/ 3757612 h 4600575"/>
              <a:gd name="connsiteX71" fmla="*/ 10572750 w 10587038"/>
              <a:gd name="connsiteY71" fmla="*/ 4029075 h 4600575"/>
              <a:gd name="connsiteX72" fmla="*/ 10529888 w 10587038"/>
              <a:gd name="connsiteY72" fmla="*/ 4186237 h 4600575"/>
              <a:gd name="connsiteX73" fmla="*/ 10487025 w 10587038"/>
              <a:gd name="connsiteY73" fmla="*/ 4329112 h 4600575"/>
              <a:gd name="connsiteX74" fmla="*/ 10458450 w 10587038"/>
              <a:gd name="connsiteY74" fmla="*/ 4414837 h 4600575"/>
              <a:gd name="connsiteX75" fmla="*/ 10415588 w 10587038"/>
              <a:gd name="connsiteY75" fmla="*/ 4443412 h 4600575"/>
              <a:gd name="connsiteX76" fmla="*/ 10315575 w 10587038"/>
              <a:gd name="connsiteY76" fmla="*/ 4471987 h 4600575"/>
              <a:gd name="connsiteX77" fmla="*/ 10229850 w 10587038"/>
              <a:gd name="connsiteY77" fmla="*/ 4500562 h 4600575"/>
              <a:gd name="connsiteX78" fmla="*/ 10101263 w 10587038"/>
              <a:gd name="connsiteY78" fmla="*/ 4543425 h 4600575"/>
              <a:gd name="connsiteX79" fmla="*/ 10058400 w 10587038"/>
              <a:gd name="connsiteY79" fmla="*/ 4557712 h 4600575"/>
              <a:gd name="connsiteX80" fmla="*/ 10015538 w 10587038"/>
              <a:gd name="connsiteY80" fmla="*/ 4572000 h 4600575"/>
              <a:gd name="connsiteX81" fmla="*/ 9872663 w 10587038"/>
              <a:gd name="connsiteY81" fmla="*/ 4600575 h 4600575"/>
              <a:gd name="connsiteX82" fmla="*/ 9572625 w 10587038"/>
              <a:gd name="connsiteY82" fmla="*/ 4586287 h 4600575"/>
              <a:gd name="connsiteX83" fmla="*/ 9486900 w 10587038"/>
              <a:gd name="connsiteY83" fmla="*/ 4557712 h 4600575"/>
              <a:gd name="connsiteX84" fmla="*/ 9444038 w 10587038"/>
              <a:gd name="connsiteY84" fmla="*/ 4543425 h 4600575"/>
              <a:gd name="connsiteX85" fmla="*/ 9401175 w 10587038"/>
              <a:gd name="connsiteY85" fmla="*/ 4529137 h 4600575"/>
              <a:gd name="connsiteX86" fmla="*/ 9301163 w 10587038"/>
              <a:gd name="connsiteY86" fmla="*/ 4514850 h 4600575"/>
              <a:gd name="connsiteX87" fmla="*/ 9172575 w 10587038"/>
              <a:gd name="connsiteY87" fmla="*/ 4500562 h 4600575"/>
              <a:gd name="connsiteX88" fmla="*/ 9029700 w 10587038"/>
              <a:gd name="connsiteY88" fmla="*/ 4471987 h 4600575"/>
              <a:gd name="connsiteX89" fmla="*/ 8386763 w 10587038"/>
              <a:gd name="connsiteY89" fmla="*/ 4457700 h 4600575"/>
              <a:gd name="connsiteX90" fmla="*/ 7429500 w 10587038"/>
              <a:gd name="connsiteY90" fmla="*/ 4471987 h 4600575"/>
              <a:gd name="connsiteX91" fmla="*/ 7243763 w 10587038"/>
              <a:gd name="connsiteY91" fmla="*/ 4486275 h 4600575"/>
              <a:gd name="connsiteX92" fmla="*/ 6400800 w 10587038"/>
              <a:gd name="connsiteY92" fmla="*/ 4471987 h 4600575"/>
              <a:gd name="connsiteX93" fmla="*/ 3929063 w 10587038"/>
              <a:gd name="connsiteY93" fmla="*/ 4457700 h 4600575"/>
              <a:gd name="connsiteX94" fmla="*/ 3786188 w 10587038"/>
              <a:gd name="connsiteY94" fmla="*/ 4443412 h 4600575"/>
              <a:gd name="connsiteX95" fmla="*/ 3586163 w 10587038"/>
              <a:gd name="connsiteY95" fmla="*/ 4429125 h 4600575"/>
              <a:gd name="connsiteX96" fmla="*/ 3471863 w 10587038"/>
              <a:gd name="connsiteY96" fmla="*/ 4414837 h 4600575"/>
              <a:gd name="connsiteX97" fmla="*/ 3200400 w 10587038"/>
              <a:gd name="connsiteY97" fmla="*/ 4386262 h 4600575"/>
              <a:gd name="connsiteX98" fmla="*/ 3100388 w 10587038"/>
              <a:gd name="connsiteY98" fmla="*/ 4371975 h 4600575"/>
              <a:gd name="connsiteX99" fmla="*/ 2886075 w 10587038"/>
              <a:gd name="connsiteY99" fmla="*/ 4357687 h 4600575"/>
              <a:gd name="connsiteX100" fmla="*/ 2700338 w 10587038"/>
              <a:gd name="connsiteY100" fmla="*/ 4343400 h 4600575"/>
              <a:gd name="connsiteX101" fmla="*/ 2557463 w 10587038"/>
              <a:gd name="connsiteY101" fmla="*/ 4329112 h 4600575"/>
              <a:gd name="connsiteX102" fmla="*/ 2328863 w 10587038"/>
              <a:gd name="connsiteY102" fmla="*/ 4314825 h 4600575"/>
              <a:gd name="connsiteX103" fmla="*/ 1700213 w 10587038"/>
              <a:gd name="connsiteY103" fmla="*/ 4329112 h 4600575"/>
              <a:gd name="connsiteX104" fmla="*/ 1228725 w 10587038"/>
              <a:gd name="connsiteY104" fmla="*/ 4314825 h 4600575"/>
              <a:gd name="connsiteX105" fmla="*/ 1057275 w 10587038"/>
              <a:gd name="connsiteY105" fmla="*/ 4271962 h 4600575"/>
              <a:gd name="connsiteX106" fmla="*/ 914400 w 10587038"/>
              <a:gd name="connsiteY106" fmla="*/ 4229100 h 4600575"/>
              <a:gd name="connsiteX107" fmla="*/ 871538 w 10587038"/>
              <a:gd name="connsiteY107" fmla="*/ 4214812 h 4600575"/>
              <a:gd name="connsiteX108" fmla="*/ 828675 w 10587038"/>
              <a:gd name="connsiteY108" fmla="*/ 4186237 h 4600575"/>
              <a:gd name="connsiteX109" fmla="*/ 785813 w 10587038"/>
              <a:gd name="connsiteY109" fmla="*/ 4171950 h 4600575"/>
              <a:gd name="connsiteX110" fmla="*/ 685800 w 10587038"/>
              <a:gd name="connsiteY110" fmla="*/ 4114800 h 4600575"/>
              <a:gd name="connsiteX111" fmla="*/ 642938 w 10587038"/>
              <a:gd name="connsiteY111" fmla="*/ 4071937 h 4600575"/>
              <a:gd name="connsiteX112" fmla="*/ 557213 w 10587038"/>
              <a:gd name="connsiteY112" fmla="*/ 4000500 h 4600575"/>
              <a:gd name="connsiteX113" fmla="*/ 514350 w 10587038"/>
              <a:gd name="connsiteY113" fmla="*/ 3914775 h 4600575"/>
              <a:gd name="connsiteX114" fmla="*/ 485775 w 10587038"/>
              <a:gd name="connsiteY114" fmla="*/ 3871912 h 4600575"/>
              <a:gd name="connsiteX115" fmla="*/ 442913 w 10587038"/>
              <a:gd name="connsiteY115" fmla="*/ 3786187 h 4600575"/>
              <a:gd name="connsiteX116" fmla="*/ 400050 w 10587038"/>
              <a:gd name="connsiteY116" fmla="*/ 3700462 h 4600575"/>
              <a:gd name="connsiteX117" fmla="*/ 357188 w 10587038"/>
              <a:gd name="connsiteY117" fmla="*/ 3600450 h 4600575"/>
              <a:gd name="connsiteX118" fmla="*/ 328613 w 10587038"/>
              <a:gd name="connsiteY118" fmla="*/ 3471862 h 4600575"/>
              <a:gd name="connsiteX119" fmla="*/ 285750 w 10587038"/>
              <a:gd name="connsiteY119" fmla="*/ 3371850 h 4600575"/>
              <a:gd name="connsiteX120" fmla="*/ 242888 w 10587038"/>
              <a:gd name="connsiteY120" fmla="*/ 3257550 h 4600575"/>
              <a:gd name="connsiteX121" fmla="*/ 200025 w 10587038"/>
              <a:gd name="connsiteY121" fmla="*/ 3157537 h 4600575"/>
              <a:gd name="connsiteX122" fmla="*/ 185738 w 10587038"/>
              <a:gd name="connsiteY122" fmla="*/ 3100387 h 4600575"/>
              <a:gd name="connsiteX123" fmla="*/ 171450 w 10587038"/>
              <a:gd name="connsiteY123" fmla="*/ 3028950 h 4600575"/>
              <a:gd name="connsiteX124" fmla="*/ 142875 w 10587038"/>
              <a:gd name="connsiteY124" fmla="*/ 2971800 h 4600575"/>
              <a:gd name="connsiteX125" fmla="*/ 128588 w 10587038"/>
              <a:gd name="connsiteY125" fmla="*/ 2914650 h 4600575"/>
              <a:gd name="connsiteX126" fmla="*/ 85725 w 10587038"/>
              <a:gd name="connsiteY126" fmla="*/ 2786062 h 4600575"/>
              <a:gd name="connsiteX127" fmla="*/ 71438 w 10587038"/>
              <a:gd name="connsiteY127" fmla="*/ 2743200 h 4600575"/>
              <a:gd name="connsiteX128" fmla="*/ 57150 w 10587038"/>
              <a:gd name="connsiteY128" fmla="*/ 2700337 h 4600575"/>
              <a:gd name="connsiteX129" fmla="*/ 42863 w 10587038"/>
              <a:gd name="connsiteY129" fmla="*/ 2614612 h 4600575"/>
              <a:gd name="connsiteX130" fmla="*/ 28575 w 10587038"/>
              <a:gd name="connsiteY130" fmla="*/ 2543175 h 4600575"/>
              <a:gd name="connsiteX131" fmla="*/ 0 w 10587038"/>
              <a:gd name="connsiteY131" fmla="*/ 1700212 h 4600575"/>
              <a:gd name="connsiteX132" fmla="*/ 14288 w 10587038"/>
              <a:gd name="connsiteY132" fmla="*/ 1157287 h 4600575"/>
              <a:gd name="connsiteX133" fmla="*/ 28575 w 10587038"/>
              <a:gd name="connsiteY133" fmla="*/ 1071562 h 4600575"/>
              <a:gd name="connsiteX134" fmla="*/ 42863 w 10587038"/>
              <a:gd name="connsiteY134" fmla="*/ 957262 h 4600575"/>
              <a:gd name="connsiteX135" fmla="*/ 57150 w 10587038"/>
              <a:gd name="connsiteY135" fmla="*/ 742950 h 4600575"/>
              <a:gd name="connsiteX136" fmla="*/ 100013 w 10587038"/>
              <a:gd name="connsiteY136" fmla="*/ 557212 h 4600575"/>
              <a:gd name="connsiteX137" fmla="*/ 128588 w 10587038"/>
              <a:gd name="connsiteY137" fmla="*/ 428625 h 4600575"/>
              <a:gd name="connsiteX138" fmla="*/ 157163 w 10587038"/>
              <a:gd name="connsiteY138" fmla="*/ 342900 h 4600575"/>
              <a:gd name="connsiteX139" fmla="*/ 214313 w 10587038"/>
              <a:gd name="connsiteY139" fmla="*/ 271462 h 460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0587038" h="4600575">
                <a:moveTo>
                  <a:pt x="171450" y="228600"/>
                </a:moveTo>
                <a:cubicBezTo>
                  <a:pt x="204788" y="233362"/>
                  <a:pt x="237787" y="242887"/>
                  <a:pt x="271463" y="242887"/>
                </a:cubicBezTo>
                <a:cubicBezTo>
                  <a:pt x="298481" y="242887"/>
                  <a:pt x="401029" y="201689"/>
                  <a:pt x="414338" y="200025"/>
                </a:cubicBezTo>
                <a:cubicBezTo>
                  <a:pt x="513676" y="187607"/>
                  <a:pt x="523740" y="187927"/>
                  <a:pt x="614363" y="171450"/>
                </a:cubicBezTo>
                <a:cubicBezTo>
                  <a:pt x="638255" y="167106"/>
                  <a:pt x="661637" y="159578"/>
                  <a:pt x="685800" y="157162"/>
                </a:cubicBezTo>
                <a:cubicBezTo>
                  <a:pt x="804650" y="145277"/>
                  <a:pt x="923848" y="137097"/>
                  <a:pt x="1042988" y="128587"/>
                </a:cubicBezTo>
                <a:cubicBezTo>
                  <a:pt x="1109663" y="123825"/>
                  <a:pt x="1176231" y="117204"/>
                  <a:pt x="1243013" y="114300"/>
                </a:cubicBezTo>
                <a:lnTo>
                  <a:pt x="2028825" y="85725"/>
                </a:lnTo>
                <a:cubicBezTo>
                  <a:pt x="2142600" y="73083"/>
                  <a:pt x="2196302" y="66248"/>
                  <a:pt x="2314575" y="57150"/>
                </a:cubicBezTo>
                <a:cubicBezTo>
                  <a:pt x="2385960" y="51659"/>
                  <a:pt x="2457487" y="48151"/>
                  <a:pt x="2528888" y="42862"/>
                </a:cubicBezTo>
                <a:lnTo>
                  <a:pt x="2700338" y="28575"/>
                </a:lnTo>
                <a:lnTo>
                  <a:pt x="3200400" y="0"/>
                </a:lnTo>
                <a:lnTo>
                  <a:pt x="4143375" y="14287"/>
                </a:lnTo>
                <a:cubicBezTo>
                  <a:pt x="4195961" y="15653"/>
                  <a:pt x="4248106" y="24324"/>
                  <a:pt x="4300538" y="28575"/>
                </a:cubicBezTo>
                <a:lnTo>
                  <a:pt x="4672013" y="57150"/>
                </a:lnTo>
                <a:cubicBezTo>
                  <a:pt x="4876681" y="91261"/>
                  <a:pt x="4786107" y="77532"/>
                  <a:pt x="4943475" y="100012"/>
                </a:cubicBezTo>
                <a:cubicBezTo>
                  <a:pt x="4972050" y="109537"/>
                  <a:pt x="5004138" y="111879"/>
                  <a:pt x="5029200" y="128587"/>
                </a:cubicBezTo>
                <a:cubicBezTo>
                  <a:pt x="5079064" y="161829"/>
                  <a:pt x="5121632" y="182114"/>
                  <a:pt x="5157788" y="228600"/>
                </a:cubicBezTo>
                <a:cubicBezTo>
                  <a:pt x="5178873" y="255709"/>
                  <a:pt x="5195888" y="285750"/>
                  <a:pt x="5214938" y="314325"/>
                </a:cubicBezTo>
                <a:cubicBezTo>
                  <a:pt x="5224463" y="328612"/>
                  <a:pt x="5235834" y="341829"/>
                  <a:pt x="5243513" y="357187"/>
                </a:cubicBezTo>
                <a:cubicBezTo>
                  <a:pt x="5259728" y="389617"/>
                  <a:pt x="5276430" y="428928"/>
                  <a:pt x="5300663" y="457200"/>
                </a:cubicBezTo>
                <a:cubicBezTo>
                  <a:pt x="5318196" y="477655"/>
                  <a:pt x="5338763" y="495300"/>
                  <a:pt x="5357813" y="514350"/>
                </a:cubicBezTo>
                <a:cubicBezTo>
                  <a:pt x="5382921" y="589675"/>
                  <a:pt x="5355506" y="528727"/>
                  <a:pt x="5414963" y="600075"/>
                </a:cubicBezTo>
                <a:cubicBezTo>
                  <a:pt x="5514428" y="719433"/>
                  <a:pt x="5361168" y="560565"/>
                  <a:pt x="5486400" y="685800"/>
                </a:cubicBezTo>
                <a:cubicBezTo>
                  <a:pt x="5491163" y="700087"/>
                  <a:pt x="5492334" y="716131"/>
                  <a:pt x="5500688" y="728662"/>
                </a:cubicBezTo>
                <a:cubicBezTo>
                  <a:pt x="5549998" y="802628"/>
                  <a:pt x="5562656" y="743124"/>
                  <a:pt x="5600700" y="857250"/>
                </a:cubicBezTo>
                <a:cubicBezTo>
                  <a:pt x="5624508" y="928670"/>
                  <a:pt x="5602807" y="878628"/>
                  <a:pt x="5657850" y="957262"/>
                </a:cubicBezTo>
                <a:cubicBezTo>
                  <a:pt x="5657873" y="957295"/>
                  <a:pt x="5729276" y="1064402"/>
                  <a:pt x="5743575" y="1085850"/>
                </a:cubicBezTo>
                <a:cubicBezTo>
                  <a:pt x="5759800" y="1110188"/>
                  <a:pt x="5797291" y="1168140"/>
                  <a:pt x="5815013" y="1185862"/>
                </a:cubicBezTo>
                <a:cubicBezTo>
                  <a:pt x="5827155" y="1198004"/>
                  <a:pt x="5843588" y="1204912"/>
                  <a:pt x="5857875" y="1214437"/>
                </a:cubicBezTo>
                <a:cubicBezTo>
                  <a:pt x="5867400" y="1228725"/>
                  <a:pt x="5876350" y="1243413"/>
                  <a:pt x="5886450" y="1257300"/>
                </a:cubicBezTo>
                <a:cubicBezTo>
                  <a:pt x="5886503" y="1257373"/>
                  <a:pt x="5993580" y="1400139"/>
                  <a:pt x="6015038" y="1428750"/>
                </a:cubicBezTo>
                <a:cubicBezTo>
                  <a:pt x="6029325" y="1447800"/>
                  <a:pt x="6044691" y="1466087"/>
                  <a:pt x="6057900" y="1485900"/>
                </a:cubicBezTo>
                <a:cubicBezTo>
                  <a:pt x="6076950" y="1514475"/>
                  <a:pt x="6090766" y="1547341"/>
                  <a:pt x="6115050" y="1571625"/>
                </a:cubicBezTo>
                <a:cubicBezTo>
                  <a:pt x="6129338" y="1585912"/>
                  <a:pt x="6144978" y="1598965"/>
                  <a:pt x="6157913" y="1614487"/>
                </a:cubicBezTo>
                <a:cubicBezTo>
                  <a:pt x="6291302" y="1774552"/>
                  <a:pt x="6049153" y="1508560"/>
                  <a:pt x="6229350" y="1714500"/>
                </a:cubicBezTo>
                <a:cubicBezTo>
                  <a:pt x="6247091" y="1734775"/>
                  <a:pt x="6266045" y="1754117"/>
                  <a:pt x="6286500" y="1771650"/>
                </a:cubicBezTo>
                <a:cubicBezTo>
                  <a:pt x="6352059" y="1827843"/>
                  <a:pt x="6310298" y="1768774"/>
                  <a:pt x="6372225" y="1843087"/>
                </a:cubicBezTo>
                <a:cubicBezTo>
                  <a:pt x="6383218" y="1856279"/>
                  <a:pt x="6389807" y="1872758"/>
                  <a:pt x="6400800" y="1885950"/>
                </a:cubicBezTo>
                <a:cubicBezTo>
                  <a:pt x="6457717" y="1954250"/>
                  <a:pt x="6425226" y="1906304"/>
                  <a:pt x="6486525" y="1957387"/>
                </a:cubicBezTo>
                <a:cubicBezTo>
                  <a:pt x="6502047" y="1970322"/>
                  <a:pt x="6513439" y="1987845"/>
                  <a:pt x="6529388" y="2000250"/>
                </a:cubicBezTo>
                <a:cubicBezTo>
                  <a:pt x="6603080" y="2057566"/>
                  <a:pt x="6593304" y="2050131"/>
                  <a:pt x="6657975" y="2071687"/>
                </a:cubicBezTo>
                <a:cubicBezTo>
                  <a:pt x="6702990" y="2101697"/>
                  <a:pt x="6693650" y="2100900"/>
                  <a:pt x="6743700" y="2114550"/>
                </a:cubicBezTo>
                <a:cubicBezTo>
                  <a:pt x="6781589" y="2124883"/>
                  <a:pt x="6858000" y="2143125"/>
                  <a:pt x="6858000" y="2143125"/>
                </a:cubicBezTo>
                <a:cubicBezTo>
                  <a:pt x="7234238" y="2133600"/>
                  <a:pt x="7610752" y="2131836"/>
                  <a:pt x="7986713" y="2114550"/>
                </a:cubicBezTo>
                <a:cubicBezTo>
                  <a:pt x="8025944" y="2112746"/>
                  <a:pt x="8062503" y="2093677"/>
                  <a:pt x="8101013" y="2085975"/>
                </a:cubicBezTo>
                <a:lnTo>
                  <a:pt x="8172450" y="2071687"/>
                </a:lnTo>
                <a:cubicBezTo>
                  <a:pt x="8280063" y="1999946"/>
                  <a:pt x="8143294" y="2084183"/>
                  <a:pt x="8272463" y="2028825"/>
                </a:cubicBezTo>
                <a:cubicBezTo>
                  <a:pt x="8288246" y="2022061"/>
                  <a:pt x="8299967" y="2007929"/>
                  <a:pt x="8315325" y="2000250"/>
                </a:cubicBezTo>
                <a:cubicBezTo>
                  <a:pt x="8335825" y="1990000"/>
                  <a:pt x="8397023" y="1976254"/>
                  <a:pt x="8415338" y="1971675"/>
                </a:cubicBezTo>
                <a:cubicBezTo>
                  <a:pt x="8946758" y="1983484"/>
                  <a:pt x="8905537" y="1973061"/>
                  <a:pt x="9272588" y="2000250"/>
                </a:cubicBezTo>
                <a:cubicBezTo>
                  <a:pt x="9404469" y="2010019"/>
                  <a:pt x="9449116" y="2014294"/>
                  <a:pt x="9572625" y="2028825"/>
                </a:cubicBezTo>
                <a:cubicBezTo>
                  <a:pt x="9610758" y="2033311"/>
                  <a:pt x="9649051" y="2036800"/>
                  <a:pt x="9686925" y="2043112"/>
                </a:cubicBezTo>
                <a:cubicBezTo>
                  <a:pt x="9734832" y="2051096"/>
                  <a:pt x="9783724" y="2056328"/>
                  <a:pt x="9829800" y="2071687"/>
                </a:cubicBezTo>
                <a:cubicBezTo>
                  <a:pt x="9844088" y="2076450"/>
                  <a:pt x="9857961" y="2082708"/>
                  <a:pt x="9872663" y="2085975"/>
                </a:cubicBezTo>
                <a:cubicBezTo>
                  <a:pt x="9900942" y="2092259"/>
                  <a:pt x="9930062" y="2094192"/>
                  <a:pt x="9958388" y="2100262"/>
                </a:cubicBezTo>
                <a:cubicBezTo>
                  <a:pt x="10058846" y="2121788"/>
                  <a:pt x="10068459" y="2127427"/>
                  <a:pt x="10158413" y="2157412"/>
                </a:cubicBezTo>
                <a:cubicBezTo>
                  <a:pt x="10172700" y="2162175"/>
                  <a:pt x="10188744" y="2163346"/>
                  <a:pt x="10201275" y="2171700"/>
                </a:cubicBezTo>
                <a:lnTo>
                  <a:pt x="10244138" y="2200275"/>
                </a:lnTo>
                <a:cubicBezTo>
                  <a:pt x="10280767" y="2310166"/>
                  <a:pt x="10226372" y="2168275"/>
                  <a:pt x="10301288" y="2286000"/>
                </a:cubicBezTo>
                <a:cubicBezTo>
                  <a:pt x="10324157" y="2321938"/>
                  <a:pt x="10334809" y="2364857"/>
                  <a:pt x="10358438" y="2400300"/>
                </a:cubicBezTo>
                <a:lnTo>
                  <a:pt x="10387013" y="2443162"/>
                </a:lnTo>
                <a:cubicBezTo>
                  <a:pt x="10421798" y="2547516"/>
                  <a:pt x="10408283" y="2499666"/>
                  <a:pt x="10429875" y="2586037"/>
                </a:cubicBezTo>
                <a:cubicBezTo>
                  <a:pt x="10434638" y="2738437"/>
                  <a:pt x="10436149" y="2890973"/>
                  <a:pt x="10444163" y="3043237"/>
                </a:cubicBezTo>
                <a:cubicBezTo>
                  <a:pt x="10448322" y="3122261"/>
                  <a:pt x="10455841" y="3112687"/>
                  <a:pt x="10472738" y="3171825"/>
                </a:cubicBezTo>
                <a:cubicBezTo>
                  <a:pt x="10502062" y="3274460"/>
                  <a:pt x="10471861" y="3182604"/>
                  <a:pt x="10501313" y="3300412"/>
                </a:cubicBezTo>
                <a:cubicBezTo>
                  <a:pt x="10504966" y="3315023"/>
                  <a:pt x="10511947" y="3328664"/>
                  <a:pt x="10515600" y="3343275"/>
                </a:cubicBezTo>
                <a:cubicBezTo>
                  <a:pt x="10521490" y="3366834"/>
                  <a:pt x="10524620" y="3391006"/>
                  <a:pt x="10529888" y="3414712"/>
                </a:cubicBezTo>
                <a:cubicBezTo>
                  <a:pt x="10534148" y="3433881"/>
                  <a:pt x="10540662" y="3452542"/>
                  <a:pt x="10544175" y="3471862"/>
                </a:cubicBezTo>
                <a:cubicBezTo>
                  <a:pt x="10550199" y="3504995"/>
                  <a:pt x="10552927" y="3538657"/>
                  <a:pt x="10558463" y="3571875"/>
                </a:cubicBezTo>
                <a:cubicBezTo>
                  <a:pt x="10591188" y="3768228"/>
                  <a:pt x="10552490" y="3481237"/>
                  <a:pt x="10587038" y="3757612"/>
                </a:cubicBezTo>
                <a:cubicBezTo>
                  <a:pt x="10582275" y="3848100"/>
                  <a:pt x="10582757" y="3939016"/>
                  <a:pt x="10572750" y="4029075"/>
                </a:cubicBezTo>
                <a:cubicBezTo>
                  <a:pt x="10563490" y="4112413"/>
                  <a:pt x="10547786" y="4123593"/>
                  <a:pt x="10529888" y="4186237"/>
                </a:cubicBezTo>
                <a:cubicBezTo>
                  <a:pt x="10486701" y="4337390"/>
                  <a:pt x="10554932" y="4125388"/>
                  <a:pt x="10487025" y="4329112"/>
                </a:cubicBezTo>
                <a:cubicBezTo>
                  <a:pt x="10487024" y="4329114"/>
                  <a:pt x="10458452" y="4414835"/>
                  <a:pt x="10458450" y="4414837"/>
                </a:cubicBezTo>
                <a:cubicBezTo>
                  <a:pt x="10444163" y="4424362"/>
                  <a:pt x="10430946" y="4435733"/>
                  <a:pt x="10415588" y="4443412"/>
                </a:cubicBezTo>
                <a:cubicBezTo>
                  <a:pt x="10391576" y="4455418"/>
                  <a:pt x="10338470" y="4465119"/>
                  <a:pt x="10315575" y="4471987"/>
                </a:cubicBezTo>
                <a:cubicBezTo>
                  <a:pt x="10286725" y="4480642"/>
                  <a:pt x="10258425" y="4491037"/>
                  <a:pt x="10229850" y="4500562"/>
                </a:cubicBezTo>
                <a:lnTo>
                  <a:pt x="10101263" y="4543425"/>
                </a:lnTo>
                <a:lnTo>
                  <a:pt x="10058400" y="4557712"/>
                </a:lnTo>
                <a:cubicBezTo>
                  <a:pt x="10044113" y="4562474"/>
                  <a:pt x="10030149" y="4568347"/>
                  <a:pt x="10015538" y="4572000"/>
                </a:cubicBezTo>
                <a:cubicBezTo>
                  <a:pt x="9930284" y="4593313"/>
                  <a:pt x="9977757" y="4583059"/>
                  <a:pt x="9872663" y="4600575"/>
                </a:cubicBezTo>
                <a:cubicBezTo>
                  <a:pt x="9772650" y="4595812"/>
                  <a:pt x="9672139" y="4597344"/>
                  <a:pt x="9572625" y="4586287"/>
                </a:cubicBezTo>
                <a:cubicBezTo>
                  <a:pt x="9542689" y="4582961"/>
                  <a:pt x="9515475" y="4567237"/>
                  <a:pt x="9486900" y="4557712"/>
                </a:cubicBezTo>
                <a:lnTo>
                  <a:pt x="9444038" y="4543425"/>
                </a:lnTo>
                <a:cubicBezTo>
                  <a:pt x="9429750" y="4538662"/>
                  <a:pt x="9416084" y="4531267"/>
                  <a:pt x="9401175" y="4529137"/>
                </a:cubicBezTo>
                <a:lnTo>
                  <a:pt x="9301163" y="4514850"/>
                </a:lnTo>
                <a:cubicBezTo>
                  <a:pt x="9258370" y="4509501"/>
                  <a:pt x="9215174" y="4507288"/>
                  <a:pt x="9172575" y="4500562"/>
                </a:cubicBezTo>
                <a:cubicBezTo>
                  <a:pt x="9124601" y="4492987"/>
                  <a:pt x="9078256" y="4473066"/>
                  <a:pt x="9029700" y="4471987"/>
                </a:cubicBezTo>
                <a:lnTo>
                  <a:pt x="8386763" y="4457700"/>
                </a:lnTo>
                <a:lnTo>
                  <a:pt x="7429500" y="4471987"/>
                </a:lnTo>
                <a:cubicBezTo>
                  <a:pt x="7367424" y="4473539"/>
                  <a:pt x="7305858" y="4486275"/>
                  <a:pt x="7243763" y="4486275"/>
                </a:cubicBezTo>
                <a:cubicBezTo>
                  <a:pt x="6962735" y="4486275"/>
                  <a:pt x="6681818" y="4474410"/>
                  <a:pt x="6400800" y="4471987"/>
                </a:cubicBezTo>
                <a:lnTo>
                  <a:pt x="3929063" y="4457700"/>
                </a:lnTo>
                <a:lnTo>
                  <a:pt x="3786188" y="4443412"/>
                </a:lnTo>
                <a:cubicBezTo>
                  <a:pt x="3719574" y="4437861"/>
                  <a:pt x="3652733" y="4435177"/>
                  <a:pt x="3586163" y="4429125"/>
                </a:cubicBezTo>
                <a:cubicBezTo>
                  <a:pt x="3547924" y="4425649"/>
                  <a:pt x="3510025" y="4419077"/>
                  <a:pt x="3471863" y="4414837"/>
                </a:cubicBezTo>
                <a:cubicBezTo>
                  <a:pt x="3381432" y="4404789"/>
                  <a:pt x="3290473" y="4399129"/>
                  <a:pt x="3200400" y="4386262"/>
                </a:cubicBezTo>
                <a:cubicBezTo>
                  <a:pt x="3167063" y="4381500"/>
                  <a:pt x="3133925" y="4375024"/>
                  <a:pt x="3100388" y="4371975"/>
                </a:cubicBezTo>
                <a:cubicBezTo>
                  <a:pt x="3029086" y="4365493"/>
                  <a:pt x="2957489" y="4362788"/>
                  <a:pt x="2886075" y="4357687"/>
                </a:cubicBezTo>
                <a:lnTo>
                  <a:pt x="2700338" y="4343400"/>
                </a:lnTo>
                <a:cubicBezTo>
                  <a:pt x="2652655" y="4339254"/>
                  <a:pt x="2605185" y="4332783"/>
                  <a:pt x="2557463" y="4329112"/>
                </a:cubicBezTo>
                <a:cubicBezTo>
                  <a:pt x="2481339" y="4323256"/>
                  <a:pt x="2405063" y="4319587"/>
                  <a:pt x="2328863" y="4314825"/>
                </a:cubicBezTo>
                <a:cubicBezTo>
                  <a:pt x="2119313" y="4319587"/>
                  <a:pt x="1909817" y="4329112"/>
                  <a:pt x="1700213" y="4329112"/>
                </a:cubicBezTo>
                <a:cubicBezTo>
                  <a:pt x="1542978" y="4329112"/>
                  <a:pt x="1385541" y="4326299"/>
                  <a:pt x="1228725" y="4314825"/>
                </a:cubicBezTo>
                <a:cubicBezTo>
                  <a:pt x="1228716" y="4314824"/>
                  <a:pt x="1085854" y="4279107"/>
                  <a:pt x="1057275" y="4271962"/>
                </a:cubicBezTo>
                <a:cubicBezTo>
                  <a:pt x="970899" y="4250368"/>
                  <a:pt x="1018761" y="4263888"/>
                  <a:pt x="914400" y="4229100"/>
                </a:cubicBezTo>
                <a:cubicBezTo>
                  <a:pt x="900113" y="4224337"/>
                  <a:pt x="884069" y="4223166"/>
                  <a:pt x="871538" y="4214812"/>
                </a:cubicBezTo>
                <a:cubicBezTo>
                  <a:pt x="857250" y="4205287"/>
                  <a:pt x="844034" y="4193916"/>
                  <a:pt x="828675" y="4186237"/>
                </a:cubicBezTo>
                <a:cubicBezTo>
                  <a:pt x="815205" y="4179502"/>
                  <a:pt x="799655" y="4177882"/>
                  <a:pt x="785813" y="4171950"/>
                </a:cubicBezTo>
                <a:cubicBezTo>
                  <a:pt x="757044" y="4159621"/>
                  <a:pt x="711120" y="4135900"/>
                  <a:pt x="685800" y="4114800"/>
                </a:cubicBezTo>
                <a:cubicBezTo>
                  <a:pt x="670278" y="4101865"/>
                  <a:pt x="658460" y="4084872"/>
                  <a:pt x="642938" y="4071937"/>
                </a:cubicBezTo>
                <a:cubicBezTo>
                  <a:pt x="581635" y="4020850"/>
                  <a:pt x="614133" y="4068805"/>
                  <a:pt x="557213" y="4000500"/>
                </a:cubicBezTo>
                <a:cubicBezTo>
                  <a:pt x="506032" y="3939083"/>
                  <a:pt x="546568" y="3979210"/>
                  <a:pt x="514350" y="3914775"/>
                </a:cubicBezTo>
                <a:cubicBezTo>
                  <a:pt x="506671" y="3899416"/>
                  <a:pt x="495300" y="3886200"/>
                  <a:pt x="485775" y="3871912"/>
                </a:cubicBezTo>
                <a:cubicBezTo>
                  <a:pt x="449867" y="3764185"/>
                  <a:pt x="498303" y="3896966"/>
                  <a:pt x="442913" y="3786187"/>
                </a:cubicBezTo>
                <a:cubicBezTo>
                  <a:pt x="383759" y="3667881"/>
                  <a:pt x="481943" y="3823303"/>
                  <a:pt x="400050" y="3700462"/>
                </a:cubicBezTo>
                <a:cubicBezTo>
                  <a:pt x="359035" y="3536396"/>
                  <a:pt x="416386" y="3738577"/>
                  <a:pt x="357188" y="3600450"/>
                </a:cubicBezTo>
                <a:cubicBezTo>
                  <a:pt x="348385" y="3579910"/>
                  <a:pt x="332684" y="3488144"/>
                  <a:pt x="328613" y="3471862"/>
                </a:cubicBezTo>
                <a:cubicBezTo>
                  <a:pt x="318103" y="3429821"/>
                  <a:pt x="306192" y="3412734"/>
                  <a:pt x="285750" y="3371850"/>
                </a:cubicBezTo>
                <a:cubicBezTo>
                  <a:pt x="249080" y="3225165"/>
                  <a:pt x="298920" y="3406966"/>
                  <a:pt x="242888" y="3257550"/>
                </a:cubicBezTo>
                <a:cubicBezTo>
                  <a:pt x="203347" y="3152109"/>
                  <a:pt x="257933" y="3244401"/>
                  <a:pt x="200025" y="3157537"/>
                </a:cubicBezTo>
                <a:cubicBezTo>
                  <a:pt x="195263" y="3138487"/>
                  <a:pt x="189998" y="3119556"/>
                  <a:pt x="185738" y="3100387"/>
                </a:cubicBezTo>
                <a:cubicBezTo>
                  <a:pt x="180470" y="3076681"/>
                  <a:pt x="179129" y="3051988"/>
                  <a:pt x="171450" y="3028950"/>
                </a:cubicBezTo>
                <a:cubicBezTo>
                  <a:pt x="164715" y="3008744"/>
                  <a:pt x="152400" y="2990850"/>
                  <a:pt x="142875" y="2971800"/>
                </a:cubicBezTo>
                <a:cubicBezTo>
                  <a:pt x="138113" y="2952750"/>
                  <a:pt x="134230" y="2933458"/>
                  <a:pt x="128588" y="2914650"/>
                </a:cubicBezTo>
                <a:cubicBezTo>
                  <a:pt x="128578" y="2914617"/>
                  <a:pt x="92874" y="2807510"/>
                  <a:pt x="85725" y="2786062"/>
                </a:cubicBezTo>
                <a:lnTo>
                  <a:pt x="71438" y="2743200"/>
                </a:lnTo>
                <a:lnTo>
                  <a:pt x="57150" y="2700337"/>
                </a:lnTo>
                <a:cubicBezTo>
                  <a:pt x="52388" y="2671762"/>
                  <a:pt x="48045" y="2643114"/>
                  <a:pt x="42863" y="2614612"/>
                </a:cubicBezTo>
                <a:cubicBezTo>
                  <a:pt x="38519" y="2590720"/>
                  <a:pt x="29508" y="2567441"/>
                  <a:pt x="28575" y="2543175"/>
                </a:cubicBezTo>
                <a:cubicBezTo>
                  <a:pt x="-10193" y="1535199"/>
                  <a:pt x="38840" y="2166274"/>
                  <a:pt x="0" y="1700212"/>
                </a:cubicBezTo>
                <a:cubicBezTo>
                  <a:pt x="4763" y="1519237"/>
                  <a:pt x="6068" y="1338138"/>
                  <a:pt x="14288" y="1157287"/>
                </a:cubicBezTo>
                <a:cubicBezTo>
                  <a:pt x="15603" y="1128348"/>
                  <a:pt x="24478" y="1100240"/>
                  <a:pt x="28575" y="1071562"/>
                </a:cubicBezTo>
                <a:cubicBezTo>
                  <a:pt x="34005" y="1033551"/>
                  <a:pt x="39537" y="995514"/>
                  <a:pt x="42863" y="957262"/>
                </a:cubicBezTo>
                <a:cubicBezTo>
                  <a:pt x="49065" y="885935"/>
                  <a:pt x="50026" y="814191"/>
                  <a:pt x="57150" y="742950"/>
                </a:cubicBezTo>
                <a:cubicBezTo>
                  <a:pt x="61412" y="700332"/>
                  <a:pt x="94219" y="586185"/>
                  <a:pt x="100013" y="557212"/>
                </a:cubicBezTo>
                <a:cubicBezTo>
                  <a:pt x="108172" y="516416"/>
                  <a:pt x="116479" y="468987"/>
                  <a:pt x="128588" y="428625"/>
                </a:cubicBezTo>
                <a:cubicBezTo>
                  <a:pt x="137243" y="399775"/>
                  <a:pt x="140455" y="367962"/>
                  <a:pt x="157163" y="342900"/>
                </a:cubicBezTo>
                <a:cubicBezTo>
                  <a:pt x="193210" y="288829"/>
                  <a:pt x="173596" y="312179"/>
                  <a:pt x="214313" y="271462"/>
                </a:cubicBezTo>
              </a:path>
            </a:pathLst>
          </a:custGeom>
          <a:noFill/>
          <a:ln w="25400" cap="flat">
            <a:solidFill>
              <a:srgbClr val="FF0000"/>
            </a:solidFill>
            <a:prstDash val="solid"/>
            <a:round/>
          </a:ln>
          <a:effectLst>
            <a:outerShdw blurRad="50800" dist="38100" dir="27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defTabSz="914377" latinLnBrk="1"/>
            <a:endParaRPr lang="en-US"/>
          </a:p>
        </p:txBody>
      </p:sp>
      <p:sp>
        <p:nvSpPr>
          <p:cNvPr id="8" name="TextBox 7">
            <a:extLst>
              <a:ext uri="{FF2B5EF4-FFF2-40B4-BE49-F238E27FC236}">
                <a16:creationId xmlns:a16="http://schemas.microsoft.com/office/drawing/2014/main" id="{96047411-CB2B-2947-BE08-F691250242A5}"/>
              </a:ext>
            </a:extLst>
          </p:cNvPr>
          <p:cNvSpPr txBox="1"/>
          <p:nvPr/>
        </p:nvSpPr>
        <p:spPr>
          <a:xfrm>
            <a:off x="391459" y="352783"/>
            <a:ext cx="2874683" cy="707884"/>
          </a:xfrm>
          <a:prstGeom prst="rect">
            <a:avLst/>
          </a:prstGeom>
          <a:no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914377"/>
            <a:r>
              <a:rPr lang="en-US" sz="2000" dirty="0">
                <a:solidFill>
                  <a:srgbClr val="FF0000"/>
                </a:solidFill>
                <a:sym typeface="Times New Roman"/>
              </a:rPr>
              <a:t>System architecture of evidence identification</a:t>
            </a:r>
          </a:p>
        </p:txBody>
      </p:sp>
      <p:cxnSp>
        <p:nvCxnSpPr>
          <p:cNvPr id="10" name="Straight Arrow Connector 9">
            <a:extLst>
              <a:ext uri="{FF2B5EF4-FFF2-40B4-BE49-F238E27FC236}">
                <a16:creationId xmlns:a16="http://schemas.microsoft.com/office/drawing/2014/main" id="{B82C0C89-7B20-634C-AF48-BF723E47A7A8}"/>
              </a:ext>
            </a:extLst>
          </p:cNvPr>
          <p:cNvCxnSpPr/>
          <p:nvPr/>
        </p:nvCxnSpPr>
        <p:spPr>
          <a:xfrm>
            <a:off x="2443163" y="1114424"/>
            <a:ext cx="571500" cy="1285875"/>
          </a:xfrm>
          <a:prstGeom prst="straightConnector1">
            <a:avLst/>
          </a:prstGeom>
          <a:noFill/>
          <a:ln w="38100" cap="flat">
            <a:solidFill>
              <a:srgbClr val="FF0000"/>
            </a:solidFill>
            <a:prstDash val="solid"/>
            <a:round/>
            <a:tailEnd type="triangle"/>
          </a:ln>
          <a:effectLst>
            <a:outerShdw blurRad="50800" dist="38100" dir="2700000" rotWithShape="0">
              <a:srgbClr val="000000">
                <a:alpha val="40000"/>
              </a:srgbClr>
            </a:outerShdw>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C12C476C-FF2A-B940-971F-E4EEB69194FA}"/>
              </a:ext>
            </a:extLst>
          </p:cNvPr>
          <p:cNvSpPr txBox="1"/>
          <p:nvPr/>
        </p:nvSpPr>
        <p:spPr>
          <a:xfrm>
            <a:off x="3535546" y="352783"/>
            <a:ext cx="2434062" cy="707884"/>
          </a:xfrm>
          <a:prstGeom prst="rect">
            <a:avLst/>
          </a:prstGeom>
          <a:noFill/>
          <a:ln w="12700" cap="flat">
            <a:solidFill>
              <a:srgbClr val="BA00F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914377"/>
            <a:r>
              <a:rPr lang="en-US" sz="2000" dirty="0">
                <a:solidFill>
                  <a:srgbClr val="BA00F4"/>
                </a:solidFill>
                <a:sym typeface="Times New Roman"/>
              </a:rPr>
              <a:t>System architecture of</a:t>
            </a:r>
          </a:p>
          <a:p>
            <a:pPr defTabSz="914377"/>
            <a:r>
              <a:rPr lang="en-US" sz="2000" dirty="0">
                <a:solidFill>
                  <a:srgbClr val="BA00F4"/>
                </a:solidFill>
              </a:rPr>
              <a:t>claim entailment</a:t>
            </a:r>
            <a:endParaRPr lang="en-US" sz="2000" dirty="0">
              <a:solidFill>
                <a:srgbClr val="BA00F4"/>
              </a:solidFill>
              <a:sym typeface="Times New Roman"/>
            </a:endParaRPr>
          </a:p>
        </p:txBody>
      </p:sp>
      <p:cxnSp>
        <p:nvCxnSpPr>
          <p:cNvPr id="17" name="Straight Arrow Connector 16">
            <a:extLst>
              <a:ext uri="{FF2B5EF4-FFF2-40B4-BE49-F238E27FC236}">
                <a16:creationId xmlns:a16="http://schemas.microsoft.com/office/drawing/2014/main" id="{A16CF8D0-1EE4-0C46-A324-F955F44139DA}"/>
              </a:ext>
            </a:extLst>
          </p:cNvPr>
          <p:cNvCxnSpPr/>
          <p:nvPr/>
        </p:nvCxnSpPr>
        <p:spPr>
          <a:xfrm>
            <a:off x="4763249" y="1114424"/>
            <a:ext cx="1332753" cy="385765"/>
          </a:xfrm>
          <a:prstGeom prst="straightConnector1">
            <a:avLst/>
          </a:prstGeom>
          <a:noFill/>
          <a:ln w="38100" cap="flat">
            <a:solidFill>
              <a:srgbClr val="BA00F4"/>
            </a:solidFill>
            <a:prstDash val="solid"/>
            <a:round/>
            <a:tailEnd type="triangle"/>
          </a:ln>
          <a:effectLst>
            <a:outerShdw blurRad="50800" dist="38100" dir="2700000" rotWithShape="0">
              <a:srgbClr val="000000">
                <a:alpha val="40000"/>
              </a:srgbClr>
            </a:outerShdw>
          </a:effectLst>
          <a:sp3d/>
        </p:spPr>
        <p:style>
          <a:lnRef idx="0">
            <a:scrgbClr r="0" g="0" b="0"/>
          </a:lnRef>
          <a:fillRef idx="0">
            <a:scrgbClr r="0" g="0" b="0"/>
          </a:fillRef>
          <a:effectRef idx="0">
            <a:scrgbClr r="0" g="0" b="0"/>
          </a:effectRef>
          <a:fontRef idx="none"/>
        </p:style>
      </p:cxnSp>
      <p:sp>
        <p:nvSpPr>
          <p:cNvPr id="9" name="Google Shape;683;p68">
            <a:extLst>
              <a:ext uri="{FF2B5EF4-FFF2-40B4-BE49-F238E27FC236}">
                <a16:creationId xmlns:a16="http://schemas.microsoft.com/office/drawing/2014/main" id="{F1AEE46D-1C9D-1547-B563-6165AB50A535}"/>
              </a:ext>
            </a:extLst>
          </p:cNvPr>
          <p:cNvSpPr/>
          <p:nvPr/>
        </p:nvSpPr>
        <p:spPr>
          <a:xfrm>
            <a:off x="4553869" y="6586538"/>
            <a:ext cx="746795" cy="342903"/>
          </a:xfrm>
          <a:prstGeom prst="roundRect">
            <a:avLst>
              <a:gd name="adj" fmla="val 10407"/>
            </a:avLst>
          </a:prstGeom>
          <a:ln w="28575">
            <a:solidFill>
              <a:srgbClr val="FF0000"/>
            </a:solidFill>
          </a:ln>
        </p:spPr>
        <p:txBody>
          <a:bodyPr lIns="45719" rIns="45719" anchor="ctr"/>
          <a:lstStyle/>
          <a:p>
            <a:pPr>
              <a:defRPr sz="1400">
                <a:latin typeface="Arial"/>
                <a:ea typeface="Arial"/>
                <a:cs typeface="Arial"/>
                <a:sym typeface="Arial"/>
              </a:defRPr>
            </a:pPr>
            <a:endParaRPr sz="1400"/>
          </a:p>
        </p:txBody>
      </p:sp>
      <p:sp>
        <p:nvSpPr>
          <p:cNvPr id="2" name="Slide Number Placeholder 1"/>
          <p:cNvSpPr>
            <a:spLocks noGrp="1"/>
          </p:cNvSpPr>
          <p:nvPr>
            <p:ph type="sldNum" sz="quarter" idx="2"/>
          </p:nvPr>
        </p:nvSpPr>
        <p:spPr>
          <a:xfrm>
            <a:off x="336072" y="6461301"/>
            <a:ext cx="177787" cy="276959"/>
          </a:xfrm>
        </p:spPr>
        <p:txBody>
          <a:bodyPr/>
          <a:lstStyle/>
          <a:p>
            <a:fld id="{86CB4B4D-7CA3-9044-876B-883B54F8677D}" type="slidenum">
              <a:rPr lang="en-US" smtClean="0"/>
              <a:t>21</a:t>
            </a:fld>
            <a:endParaRPr lang="en-US"/>
          </a:p>
        </p:txBody>
      </p:sp>
      <p:sp>
        <p:nvSpPr>
          <p:cNvPr id="12" name="Rounded Rectangular Callout 11">
            <a:extLst>
              <a:ext uri="{FF2B5EF4-FFF2-40B4-BE49-F238E27FC236}">
                <a16:creationId xmlns:a16="http://schemas.microsoft.com/office/drawing/2014/main" id="{484AFB30-065F-8B40-BB4C-567014D8786C}"/>
              </a:ext>
            </a:extLst>
          </p:cNvPr>
          <p:cNvSpPr/>
          <p:nvPr/>
        </p:nvSpPr>
        <p:spPr>
          <a:xfrm>
            <a:off x="8305137" y="6473487"/>
            <a:ext cx="2255055" cy="340517"/>
          </a:xfrm>
          <a:prstGeom prst="wedgeRoundRectCallout">
            <a:avLst>
              <a:gd name="adj1" fmla="val 24930"/>
              <a:gd name="adj2" fmla="val 48829"/>
              <a:gd name="adj3" fmla="val 16667"/>
            </a:avLst>
          </a:prstGeom>
          <a:solidFill>
            <a:srgbClr val="FFFFCC"/>
          </a:solidFill>
          <a:ln w="25400" cap="flat">
            <a:solidFill>
              <a:srgbClr val="BA00F4"/>
            </a:solidFill>
            <a:prstDash val="solid"/>
            <a:round/>
          </a:ln>
          <a:effectLst>
            <a:outerShdw blurRad="50800" dist="38100" dir="27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defTabSz="914377"/>
            <a:r>
              <a:rPr lang="en-US" sz="1400" dirty="0">
                <a:sym typeface="Times New Roman"/>
              </a:rPr>
              <a:t>Claim</a:t>
            </a:r>
          </a:p>
        </p:txBody>
      </p:sp>
      <p:sp>
        <p:nvSpPr>
          <p:cNvPr id="11" name="Rounded Rectangular Callout 10">
            <a:extLst>
              <a:ext uri="{FF2B5EF4-FFF2-40B4-BE49-F238E27FC236}">
                <a16:creationId xmlns:a16="http://schemas.microsoft.com/office/drawing/2014/main" id="{484AFB30-065F-8B40-BB4C-567014D8786C}"/>
              </a:ext>
            </a:extLst>
          </p:cNvPr>
          <p:cNvSpPr/>
          <p:nvPr/>
        </p:nvSpPr>
        <p:spPr>
          <a:xfrm>
            <a:off x="2623671" y="6473487"/>
            <a:ext cx="4195483" cy="340517"/>
          </a:xfrm>
          <a:prstGeom prst="wedgeRoundRectCallout">
            <a:avLst>
              <a:gd name="adj1" fmla="val 24930"/>
              <a:gd name="adj2" fmla="val 48829"/>
              <a:gd name="adj3" fmla="val 16667"/>
            </a:avLst>
          </a:prstGeom>
          <a:solidFill>
            <a:srgbClr val="FFFFCC"/>
          </a:solidFill>
          <a:ln w="25400" cap="flat">
            <a:solidFill>
              <a:srgbClr val="FF0000"/>
            </a:solidFill>
            <a:prstDash val="solid"/>
            <a:round/>
          </a:ln>
          <a:effectLst>
            <a:outerShdw blurRad="50800" dist="38100" dir="27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defTabSz="914377"/>
            <a:r>
              <a:rPr lang="en-US" sz="1400" dirty="0">
                <a:sym typeface="Times New Roman"/>
              </a:rPr>
              <a:t>All sentences in top-5 retrieved articles</a:t>
            </a:r>
          </a:p>
        </p:txBody>
      </p:sp>
      <p:sp>
        <p:nvSpPr>
          <p:cNvPr id="14" name="Freeform 13">
            <a:extLst>
              <a:ext uri="{FF2B5EF4-FFF2-40B4-BE49-F238E27FC236}">
                <a16:creationId xmlns:a16="http://schemas.microsoft.com/office/drawing/2014/main" id="{8598DB95-DB1C-4D58-A76E-F65BBE894B60}"/>
              </a:ext>
            </a:extLst>
          </p:cNvPr>
          <p:cNvSpPr/>
          <p:nvPr/>
        </p:nvSpPr>
        <p:spPr>
          <a:xfrm>
            <a:off x="1631809" y="50799"/>
            <a:ext cx="9672738" cy="7069722"/>
          </a:xfrm>
          <a:custGeom>
            <a:avLst/>
            <a:gdLst>
              <a:gd name="connsiteX0" fmla="*/ 4329113 w 9515475"/>
              <a:gd name="connsiteY0" fmla="*/ 3486150 h 6915150"/>
              <a:gd name="connsiteX1" fmla="*/ 4257675 w 9515475"/>
              <a:gd name="connsiteY1" fmla="*/ 2957512 h 6915150"/>
              <a:gd name="connsiteX2" fmla="*/ 4271963 w 9515475"/>
              <a:gd name="connsiteY2" fmla="*/ 2228850 h 6915150"/>
              <a:gd name="connsiteX3" fmla="*/ 4286250 w 9515475"/>
              <a:gd name="connsiteY3" fmla="*/ 2128837 h 6915150"/>
              <a:gd name="connsiteX4" fmla="*/ 4314825 w 9515475"/>
              <a:gd name="connsiteY4" fmla="*/ 1814512 h 6915150"/>
              <a:gd name="connsiteX5" fmla="*/ 4329113 w 9515475"/>
              <a:gd name="connsiteY5" fmla="*/ 1428750 h 6915150"/>
              <a:gd name="connsiteX6" fmla="*/ 4357688 w 9515475"/>
              <a:gd name="connsiteY6" fmla="*/ 1285875 h 6915150"/>
              <a:gd name="connsiteX7" fmla="*/ 4386263 w 9515475"/>
              <a:gd name="connsiteY7" fmla="*/ 1185862 h 6915150"/>
              <a:gd name="connsiteX8" fmla="*/ 4400550 w 9515475"/>
              <a:gd name="connsiteY8" fmla="*/ 1100137 h 6915150"/>
              <a:gd name="connsiteX9" fmla="*/ 4429125 w 9515475"/>
              <a:gd name="connsiteY9" fmla="*/ 985837 h 6915150"/>
              <a:gd name="connsiteX10" fmla="*/ 4443413 w 9515475"/>
              <a:gd name="connsiteY10" fmla="*/ 928687 h 6915150"/>
              <a:gd name="connsiteX11" fmla="*/ 4457700 w 9515475"/>
              <a:gd name="connsiteY11" fmla="*/ 885825 h 6915150"/>
              <a:gd name="connsiteX12" fmla="*/ 4471988 w 9515475"/>
              <a:gd name="connsiteY12" fmla="*/ 828675 h 6915150"/>
              <a:gd name="connsiteX13" fmla="*/ 4500563 w 9515475"/>
              <a:gd name="connsiteY13" fmla="*/ 742950 h 6915150"/>
              <a:gd name="connsiteX14" fmla="*/ 4514850 w 9515475"/>
              <a:gd name="connsiteY14" fmla="*/ 685800 h 6915150"/>
              <a:gd name="connsiteX15" fmla="*/ 4543425 w 9515475"/>
              <a:gd name="connsiteY15" fmla="*/ 642937 h 6915150"/>
              <a:gd name="connsiteX16" fmla="*/ 4586288 w 9515475"/>
              <a:gd name="connsiteY16" fmla="*/ 557212 h 6915150"/>
              <a:gd name="connsiteX17" fmla="*/ 4672013 w 9515475"/>
              <a:gd name="connsiteY17" fmla="*/ 500062 h 6915150"/>
              <a:gd name="connsiteX18" fmla="*/ 4714875 w 9515475"/>
              <a:gd name="connsiteY18" fmla="*/ 471487 h 6915150"/>
              <a:gd name="connsiteX19" fmla="*/ 4800600 w 9515475"/>
              <a:gd name="connsiteY19" fmla="*/ 414337 h 6915150"/>
              <a:gd name="connsiteX20" fmla="*/ 4843463 w 9515475"/>
              <a:gd name="connsiteY20" fmla="*/ 385762 h 6915150"/>
              <a:gd name="connsiteX21" fmla="*/ 4900613 w 9515475"/>
              <a:gd name="connsiteY21" fmla="*/ 342900 h 6915150"/>
              <a:gd name="connsiteX22" fmla="*/ 4943475 w 9515475"/>
              <a:gd name="connsiteY22" fmla="*/ 328612 h 6915150"/>
              <a:gd name="connsiteX23" fmla="*/ 5057775 w 9515475"/>
              <a:gd name="connsiteY23" fmla="*/ 285750 h 6915150"/>
              <a:gd name="connsiteX24" fmla="*/ 5157788 w 9515475"/>
              <a:gd name="connsiteY24" fmla="*/ 228600 h 6915150"/>
              <a:gd name="connsiteX25" fmla="*/ 5200650 w 9515475"/>
              <a:gd name="connsiteY25" fmla="*/ 214312 h 6915150"/>
              <a:gd name="connsiteX26" fmla="*/ 5300663 w 9515475"/>
              <a:gd name="connsiteY26" fmla="*/ 171450 h 6915150"/>
              <a:gd name="connsiteX27" fmla="*/ 5443538 w 9515475"/>
              <a:gd name="connsiteY27" fmla="*/ 142875 h 6915150"/>
              <a:gd name="connsiteX28" fmla="*/ 5557838 w 9515475"/>
              <a:gd name="connsiteY28" fmla="*/ 114300 h 6915150"/>
              <a:gd name="connsiteX29" fmla="*/ 5757863 w 9515475"/>
              <a:gd name="connsiteY29" fmla="*/ 71437 h 6915150"/>
              <a:gd name="connsiteX30" fmla="*/ 5872163 w 9515475"/>
              <a:gd name="connsiteY30" fmla="*/ 57150 h 6915150"/>
              <a:gd name="connsiteX31" fmla="*/ 6072188 w 9515475"/>
              <a:gd name="connsiteY31" fmla="*/ 28575 h 6915150"/>
              <a:gd name="connsiteX32" fmla="*/ 6486525 w 9515475"/>
              <a:gd name="connsiteY32" fmla="*/ 0 h 6915150"/>
              <a:gd name="connsiteX33" fmla="*/ 7358063 w 9515475"/>
              <a:gd name="connsiteY33" fmla="*/ 14287 h 6915150"/>
              <a:gd name="connsiteX34" fmla="*/ 7429500 w 9515475"/>
              <a:gd name="connsiteY34" fmla="*/ 28575 h 6915150"/>
              <a:gd name="connsiteX35" fmla="*/ 7529513 w 9515475"/>
              <a:gd name="connsiteY35" fmla="*/ 42862 h 6915150"/>
              <a:gd name="connsiteX36" fmla="*/ 7615238 w 9515475"/>
              <a:gd name="connsiteY36" fmla="*/ 71437 h 6915150"/>
              <a:gd name="connsiteX37" fmla="*/ 7658100 w 9515475"/>
              <a:gd name="connsiteY37" fmla="*/ 85725 h 6915150"/>
              <a:gd name="connsiteX38" fmla="*/ 7743825 w 9515475"/>
              <a:gd name="connsiteY38" fmla="*/ 142875 h 6915150"/>
              <a:gd name="connsiteX39" fmla="*/ 7786688 w 9515475"/>
              <a:gd name="connsiteY39" fmla="*/ 171450 h 6915150"/>
              <a:gd name="connsiteX40" fmla="*/ 7858125 w 9515475"/>
              <a:gd name="connsiteY40" fmla="*/ 228600 h 6915150"/>
              <a:gd name="connsiteX41" fmla="*/ 7900988 w 9515475"/>
              <a:gd name="connsiteY41" fmla="*/ 271462 h 6915150"/>
              <a:gd name="connsiteX42" fmla="*/ 7943850 w 9515475"/>
              <a:gd name="connsiteY42" fmla="*/ 300037 h 6915150"/>
              <a:gd name="connsiteX43" fmla="*/ 8001000 w 9515475"/>
              <a:gd name="connsiteY43" fmla="*/ 357187 h 6915150"/>
              <a:gd name="connsiteX44" fmla="*/ 8086725 w 9515475"/>
              <a:gd name="connsiteY44" fmla="*/ 414337 h 6915150"/>
              <a:gd name="connsiteX45" fmla="*/ 8129588 w 9515475"/>
              <a:gd name="connsiteY45" fmla="*/ 457200 h 6915150"/>
              <a:gd name="connsiteX46" fmla="*/ 8172450 w 9515475"/>
              <a:gd name="connsiteY46" fmla="*/ 485775 h 6915150"/>
              <a:gd name="connsiteX47" fmla="*/ 8258175 w 9515475"/>
              <a:gd name="connsiteY47" fmla="*/ 571500 h 6915150"/>
              <a:gd name="connsiteX48" fmla="*/ 8301038 w 9515475"/>
              <a:gd name="connsiteY48" fmla="*/ 614362 h 6915150"/>
              <a:gd name="connsiteX49" fmla="*/ 8386763 w 9515475"/>
              <a:gd name="connsiteY49" fmla="*/ 700087 h 6915150"/>
              <a:gd name="connsiteX50" fmla="*/ 8429625 w 9515475"/>
              <a:gd name="connsiteY50" fmla="*/ 742950 h 6915150"/>
              <a:gd name="connsiteX51" fmla="*/ 8515350 w 9515475"/>
              <a:gd name="connsiteY51" fmla="*/ 800100 h 6915150"/>
              <a:gd name="connsiteX52" fmla="*/ 8558213 w 9515475"/>
              <a:gd name="connsiteY52" fmla="*/ 828675 h 6915150"/>
              <a:gd name="connsiteX53" fmla="*/ 8643938 w 9515475"/>
              <a:gd name="connsiteY53" fmla="*/ 914400 h 6915150"/>
              <a:gd name="connsiteX54" fmla="*/ 8686800 w 9515475"/>
              <a:gd name="connsiteY54" fmla="*/ 957262 h 6915150"/>
              <a:gd name="connsiteX55" fmla="*/ 8758238 w 9515475"/>
              <a:gd name="connsiteY55" fmla="*/ 1042987 h 6915150"/>
              <a:gd name="connsiteX56" fmla="*/ 8786813 w 9515475"/>
              <a:gd name="connsiteY56" fmla="*/ 1085850 h 6915150"/>
              <a:gd name="connsiteX57" fmla="*/ 8829675 w 9515475"/>
              <a:gd name="connsiteY57" fmla="*/ 1128712 h 6915150"/>
              <a:gd name="connsiteX58" fmla="*/ 8858250 w 9515475"/>
              <a:gd name="connsiteY58" fmla="*/ 1171575 h 6915150"/>
              <a:gd name="connsiteX59" fmla="*/ 8901113 w 9515475"/>
              <a:gd name="connsiteY59" fmla="*/ 1214437 h 6915150"/>
              <a:gd name="connsiteX60" fmla="*/ 8958263 w 9515475"/>
              <a:gd name="connsiteY60" fmla="*/ 1300162 h 6915150"/>
              <a:gd name="connsiteX61" fmla="*/ 9072563 w 9515475"/>
              <a:gd name="connsiteY61" fmla="*/ 1471612 h 6915150"/>
              <a:gd name="connsiteX62" fmla="*/ 9129713 w 9515475"/>
              <a:gd name="connsiteY62" fmla="*/ 1557337 h 6915150"/>
              <a:gd name="connsiteX63" fmla="*/ 9172575 w 9515475"/>
              <a:gd name="connsiteY63" fmla="*/ 1614487 h 6915150"/>
              <a:gd name="connsiteX64" fmla="*/ 9201150 w 9515475"/>
              <a:gd name="connsiteY64" fmla="*/ 1671637 h 6915150"/>
              <a:gd name="connsiteX65" fmla="*/ 9258300 w 9515475"/>
              <a:gd name="connsiteY65" fmla="*/ 1757362 h 6915150"/>
              <a:gd name="connsiteX66" fmla="*/ 9286875 w 9515475"/>
              <a:gd name="connsiteY66" fmla="*/ 1800225 h 6915150"/>
              <a:gd name="connsiteX67" fmla="*/ 9329738 w 9515475"/>
              <a:gd name="connsiteY67" fmla="*/ 1885950 h 6915150"/>
              <a:gd name="connsiteX68" fmla="*/ 9415463 w 9515475"/>
              <a:gd name="connsiteY68" fmla="*/ 2143125 h 6915150"/>
              <a:gd name="connsiteX69" fmla="*/ 9444038 w 9515475"/>
              <a:gd name="connsiteY69" fmla="*/ 2228850 h 6915150"/>
              <a:gd name="connsiteX70" fmla="*/ 9458325 w 9515475"/>
              <a:gd name="connsiteY70" fmla="*/ 2271712 h 6915150"/>
              <a:gd name="connsiteX71" fmla="*/ 9486900 w 9515475"/>
              <a:gd name="connsiteY71" fmla="*/ 2428875 h 6915150"/>
              <a:gd name="connsiteX72" fmla="*/ 9515475 w 9515475"/>
              <a:gd name="connsiteY72" fmla="*/ 2686050 h 6915150"/>
              <a:gd name="connsiteX73" fmla="*/ 9501188 w 9515475"/>
              <a:gd name="connsiteY73" fmla="*/ 3157537 h 6915150"/>
              <a:gd name="connsiteX74" fmla="*/ 9472613 w 9515475"/>
              <a:gd name="connsiteY74" fmla="*/ 3443287 h 6915150"/>
              <a:gd name="connsiteX75" fmla="*/ 9444038 w 9515475"/>
              <a:gd name="connsiteY75" fmla="*/ 3829050 h 6915150"/>
              <a:gd name="connsiteX76" fmla="*/ 9415463 w 9515475"/>
              <a:gd name="connsiteY76" fmla="*/ 4043362 h 6915150"/>
              <a:gd name="connsiteX77" fmla="*/ 9386888 w 9515475"/>
              <a:gd name="connsiteY77" fmla="*/ 4357687 h 6915150"/>
              <a:gd name="connsiteX78" fmla="*/ 9358313 w 9515475"/>
              <a:gd name="connsiteY78" fmla="*/ 4500562 h 6915150"/>
              <a:gd name="connsiteX79" fmla="*/ 9344025 w 9515475"/>
              <a:gd name="connsiteY79" fmla="*/ 4557712 h 6915150"/>
              <a:gd name="connsiteX80" fmla="*/ 9329738 w 9515475"/>
              <a:gd name="connsiteY80" fmla="*/ 4657725 h 6915150"/>
              <a:gd name="connsiteX81" fmla="*/ 9315450 w 9515475"/>
              <a:gd name="connsiteY81" fmla="*/ 4772025 h 6915150"/>
              <a:gd name="connsiteX82" fmla="*/ 9272588 w 9515475"/>
              <a:gd name="connsiteY82" fmla="*/ 5014912 h 6915150"/>
              <a:gd name="connsiteX83" fmla="*/ 9229725 w 9515475"/>
              <a:gd name="connsiteY83" fmla="*/ 5257800 h 6915150"/>
              <a:gd name="connsiteX84" fmla="*/ 9215438 w 9515475"/>
              <a:gd name="connsiteY84" fmla="*/ 5300662 h 6915150"/>
              <a:gd name="connsiteX85" fmla="*/ 9201150 w 9515475"/>
              <a:gd name="connsiteY85" fmla="*/ 5357812 h 6915150"/>
              <a:gd name="connsiteX86" fmla="*/ 9186863 w 9515475"/>
              <a:gd name="connsiteY86" fmla="*/ 5400675 h 6915150"/>
              <a:gd name="connsiteX87" fmla="*/ 9172575 w 9515475"/>
              <a:gd name="connsiteY87" fmla="*/ 5472112 h 6915150"/>
              <a:gd name="connsiteX88" fmla="*/ 9144000 w 9515475"/>
              <a:gd name="connsiteY88" fmla="*/ 5557837 h 6915150"/>
              <a:gd name="connsiteX89" fmla="*/ 9115425 w 9515475"/>
              <a:gd name="connsiteY89" fmla="*/ 5600700 h 6915150"/>
              <a:gd name="connsiteX90" fmla="*/ 9086850 w 9515475"/>
              <a:gd name="connsiteY90" fmla="*/ 5715000 h 6915150"/>
              <a:gd name="connsiteX91" fmla="*/ 9058275 w 9515475"/>
              <a:gd name="connsiteY91" fmla="*/ 5815012 h 6915150"/>
              <a:gd name="connsiteX92" fmla="*/ 9029700 w 9515475"/>
              <a:gd name="connsiteY92" fmla="*/ 5857875 h 6915150"/>
              <a:gd name="connsiteX93" fmla="*/ 9015413 w 9515475"/>
              <a:gd name="connsiteY93" fmla="*/ 5915025 h 6915150"/>
              <a:gd name="connsiteX94" fmla="*/ 8972550 w 9515475"/>
              <a:gd name="connsiteY94" fmla="*/ 6043612 h 6915150"/>
              <a:gd name="connsiteX95" fmla="*/ 8958263 w 9515475"/>
              <a:gd name="connsiteY95" fmla="*/ 6086475 h 6915150"/>
              <a:gd name="connsiteX96" fmla="*/ 8929688 w 9515475"/>
              <a:gd name="connsiteY96" fmla="*/ 6186487 h 6915150"/>
              <a:gd name="connsiteX97" fmla="*/ 8915400 w 9515475"/>
              <a:gd name="connsiteY97" fmla="*/ 6229350 h 6915150"/>
              <a:gd name="connsiteX98" fmla="*/ 8872538 w 9515475"/>
              <a:gd name="connsiteY98" fmla="*/ 6386512 h 6915150"/>
              <a:gd name="connsiteX99" fmla="*/ 8815388 w 9515475"/>
              <a:gd name="connsiteY99" fmla="*/ 6515100 h 6915150"/>
              <a:gd name="connsiteX100" fmla="*/ 8801100 w 9515475"/>
              <a:gd name="connsiteY100" fmla="*/ 6557962 h 6915150"/>
              <a:gd name="connsiteX101" fmla="*/ 8743950 w 9515475"/>
              <a:gd name="connsiteY101" fmla="*/ 6643687 h 6915150"/>
              <a:gd name="connsiteX102" fmla="*/ 8701088 w 9515475"/>
              <a:gd name="connsiteY102" fmla="*/ 6729412 h 6915150"/>
              <a:gd name="connsiteX103" fmla="*/ 8672513 w 9515475"/>
              <a:gd name="connsiteY103" fmla="*/ 6815137 h 6915150"/>
              <a:gd name="connsiteX104" fmla="*/ 8643938 w 9515475"/>
              <a:gd name="connsiteY104" fmla="*/ 6858000 h 6915150"/>
              <a:gd name="connsiteX105" fmla="*/ 8629650 w 9515475"/>
              <a:gd name="connsiteY105" fmla="*/ 6900862 h 6915150"/>
              <a:gd name="connsiteX106" fmla="*/ 8586788 w 9515475"/>
              <a:gd name="connsiteY106" fmla="*/ 6915150 h 6915150"/>
              <a:gd name="connsiteX107" fmla="*/ 4186238 w 9515475"/>
              <a:gd name="connsiteY107" fmla="*/ 6886575 h 6915150"/>
              <a:gd name="connsiteX108" fmla="*/ 3771900 w 9515475"/>
              <a:gd name="connsiteY108" fmla="*/ 6858000 h 6915150"/>
              <a:gd name="connsiteX109" fmla="*/ 3086100 w 9515475"/>
              <a:gd name="connsiteY109" fmla="*/ 6829425 h 6915150"/>
              <a:gd name="connsiteX110" fmla="*/ 2914650 w 9515475"/>
              <a:gd name="connsiteY110" fmla="*/ 6815137 h 6915150"/>
              <a:gd name="connsiteX111" fmla="*/ 2814638 w 9515475"/>
              <a:gd name="connsiteY111" fmla="*/ 6800850 h 6915150"/>
              <a:gd name="connsiteX112" fmla="*/ 2457450 w 9515475"/>
              <a:gd name="connsiteY112" fmla="*/ 6772275 h 6915150"/>
              <a:gd name="connsiteX113" fmla="*/ 2300288 w 9515475"/>
              <a:gd name="connsiteY113" fmla="*/ 6743700 h 6915150"/>
              <a:gd name="connsiteX114" fmla="*/ 2157413 w 9515475"/>
              <a:gd name="connsiteY114" fmla="*/ 6729412 h 6915150"/>
              <a:gd name="connsiteX115" fmla="*/ 1257300 w 9515475"/>
              <a:gd name="connsiteY115" fmla="*/ 6715125 h 6915150"/>
              <a:gd name="connsiteX116" fmla="*/ 957263 w 9515475"/>
              <a:gd name="connsiteY116" fmla="*/ 6700837 h 6915150"/>
              <a:gd name="connsiteX117" fmla="*/ 685800 w 9515475"/>
              <a:gd name="connsiteY117" fmla="*/ 6672262 h 6915150"/>
              <a:gd name="connsiteX118" fmla="*/ 457200 w 9515475"/>
              <a:gd name="connsiteY118" fmla="*/ 6643687 h 6915150"/>
              <a:gd name="connsiteX119" fmla="*/ 400050 w 9515475"/>
              <a:gd name="connsiteY119" fmla="*/ 6629400 h 6915150"/>
              <a:gd name="connsiteX120" fmla="*/ 328613 w 9515475"/>
              <a:gd name="connsiteY120" fmla="*/ 6615112 h 6915150"/>
              <a:gd name="connsiteX121" fmla="*/ 285750 w 9515475"/>
              <a:gd name="connsiteY121" fmla="*/ 6586537 h 6915150"/>
              <a:gd name="connsiteX122" fmla="*/ 271463 w 9515475"/>
              <a:gd name="connsiteY122" fmla="*/ 6543675 h 6915150"/>
              <a:gd name="connsiteX123" fmla="*/ 228600 w 9515475"/>
              <a:gd name="connsiteY123" fmla="*/ 6500812 h 6915150"/>
              <a:gd name="connsiteX124" fmla="*/ 185738 w 9515475"/>
              <a:gd name="connsiteY124" fmla="*/ 6415087 h 6915150"/>
              <a:gd name="connsiteX125" fmla="*/ 142875 w 9515475"/>
              <a:gd name="connsiteY125" fmla="*/ 6329362 h 6915150"/>
              <a:gd name="connsiteX126" fmla="*/ 100013 w 9515475"/>
              <a:gd name="connsiteY126" fmla="*/ 6229350 h 6915150"/>
              <a:gd name="connsiteX127" fmla="*/ 42863 w 9515475"/>
              <a:gd name="connsiteY127" fmla="*/ 6100762 h 6915150"/>
              <a:gd name="connsiteX128" fmla="*/ 28575 w 9515475"/>
              <a:gd name="connsiteY128" fmla="*/ 6043612 h 6915150"/>
              <a:gd name="connsiteX129" fmla="*/ 14288 w 9515475"/>
              <a:gd name="connsiteY129" fmla="*/ 6000750 h 6915150"/>
              <a:gd name="connsiteX130" fmla="*/ 0 w 9515475"/>
              <a:gd name="connsiteY130" fmla="*/ 5886450 h 6915150"/>
              <a:gd name="connsiteX131" fmla="*/ 14288 w 9515475"/>
              <a:gd name="connsiteY131" fmla="*/ 5486400 h 6915150"/>
              <a:gd name="connsiteX132" fmla="*/ 42863 w 9515475"/>
              <a:gd name="connsiteY132" fmla="*/ 5357812 h 6915150"/>
              <a:gd name="connsiteX133" fmla="*/ 85725 w 9515475"/>
              <a:gd name="connsiteY133" fmla="*/ 5200650 h 6915150"/>
              <a:gd name="connsiteX134" fmla="*/ 100013 w 9515475"/>
              <a:gd name="connsiteY134" fmla="*/ 5157787 h 6915150"/>
              <a:gd name="connsiteX135" fmla="*/ 114300 w 9515475"/>
              <a:gd name="connsiteY135" fmla="*/ 5114925 h 6915150"/>
              <a:gd name="connsiteX136" fmla="*/ 171450 w 9515475"/>
              <a:gd name="connsiteY136" fmla="*/ 5029200 h 6915150"/>
              <a:gd name="connsiteX137" fmla="*/ 271463 w 9515475"/>
              <a:gd name="connsiteY137" fmla="*/ 4957762 h 6915150"/>
              <a:gd name="connsiteX138" fmla="*/ 357188 w 9515475"/>
              <a:gd name="connsiteY138" fmla="*/ 4900612 h 6915150"/>
              <a:gd name="connsiteX139" fmla="*/ 442913 w 9515475"/>
              <a:gd name="connsiteY139" fmla="*/ 4829175 h 6915150"/>
              <a:gd name="connsiteX140" fmla="*/ 571500 w 9515475"/>
              <a:gd name="connsiteY140" fmla="*/ 4757737 h 6915150"/>
              <a:gd name="connsiteX141" fmla="*/ 657225 w 9515475"/>
              <a:gd name="connsiteY141" fmla="*/ 4700587 h 6915150"/>
              <a:gd name="connsiteX142" fmla="*/ 700088 w 9515475"/>
              <a:gd name="connsiteY142" fmla="*/ 4672012 h 6915150"/>
              <a:gd name="connsiteX143" fmla="*/ 785813 w 9515475"/>
              <a:gd name="connsiteY143" fmla="*/ 4643437 h 6915150"/>
              <a:gd name="connsiteX144" fmla="*/ 871538 w 9515475"/>
              <a:gd name="connsiteY144" fmla="*/ 4586287 h 6915150"/>
              <a:gd name="connsiteX145" fmla="*/ 957263 w 9515475"/>
              <a:gd name="connsiteY145" fmla="*/ 4557712 h 6915150"/>
              <a:gd name="connsiteX146" fmla="*/ 1000125 w 9515475"/>
              <a:gd name="connsiteY146" fmla="*/ 4529137 h 6915150"/>
              <a:gd name="connsiteX147" fmla="*/ 1100138 w 9515475"/>
              <a:gd name="connsiteY147" fmla="*/ 4500562 h 6915150"/>
              <a:gd name="connsiteX148" fmla="*/ 1185863 w 9515475"/>
              <a:gd name="connsiteY148" fmla="*/ 4471987 h 6915150"/>
              <a:gd name="connsiteX149" fmla="*/ 1228725 w 9515475"/>
              <a:gd name="connsiteY149" fmla="*/ 4457700 h 6915150"/>
              <a:gd name="connsiteX150" fmla="*/ 1285875 w 9515475"/>
              <a:gd name="connsiteY150" fmla="*/ 4443412 h 6915150"/>
              <a:gd name="connsiteX151" fmla="*/ 1385888 w 9515475"/>
              <a:gd name="connsiteY151" fmla="*/ 4414837 h 6915150"/>
              <a:gd name="connsiteX152" fmla="*/ 1557338 w 9515475"/>
              <a:gd name="connsiteY152" fmla="*/ 4386262 h 6915150"/>
              <a:gd name="connsiteX153" fmla="*/ 1743075 w 9515475"/>
              <a:gd name="connsiteY153" fmla="*/ 4343400 h 6915150"/>
              <a:gd name="connsiteX154" fmla="*/ 1985963 w 9515475"/>
              <a:gd name="connsiteY154" fmla="*/ 4314825 h 6915150"/>
              <a:gd name="connsiteX155" fmla="*/ 2157413 w 9515475"/>
              <a:gd name="connsiteY155" fmla="*/ 4286250 h 6915150"/>
              <a:gd name="connsiteX156" fmla="*/ 2243138 w 9515475"/>
              <a:gd name="connsiteY156" fmla="*/ 4271962 h 6915150"/>
              <a:gd name="connsiteX157" fmla="*/ 2643188 w 9515475"/>
              <a:gd name="connsiteY157" fmla="*/ 4229100 h 6915150"/>
              <a:gd name="connsiteX158" fmla="*/ 2843213 w 9515475"/>
              <a:gd name="connsiteY158" fmla="*/ 4214812 h 6915150"/>
              <a:gd name="connsiteX159" fmla="*/ 3829050 w 9515475"/>
              <a:gd name="connsiteY159" fmla="*/ 4200525 h 6915150"/>
              <a:gd name="connsiteX160" fmla="*/ 3971925 w 9515475"/>
              <a:gd name="connsiteY160" fmla="*/ 4157662 h 6915150"/>
              <a:gd name="connsiteX161" fmla="*/ 4014788 w 9515475"/>
              <a:gd name="connsiteY161" fmla="*/ 4129087 h 6915150"/>
              <a:gd name="connsiteX162" fmla="*/ 4043363 w 9515475"/>
              <a:gd name="connsiteY162" fmla="*/ 4086225 h 6915150"/>
              <a:gd name="connsiteX163" fmla="*/ 4057650 w 9515475"/>
              <a:gd name="connsiteY163" fmla="*/ 4043362 h 6915150"/>
              <a:gd name="connsiteX164" fmla="*/ 4114800 w 9515475"/>
              <a:gd name="connsiteY164" fmla="*/ 3957637 h 6915150"/>
              <a:gd name="connsiteX165" fmla="*/ 4129088 w 9515475"/>
              <a:gd name="connsiteY165" fmla="*/ 3914775 h 6915150"/>
              <a:gd name="connsiteX166" fmla="*/ 4186238 w 9515475"/>
              <a:gd name="connsiteY166" fmla="*/ 3829050 h 6915150"/>
              <a:gd name="connsiteX167" fmla="*/ 4214813 w 9515475"/>
              <a:gd name="connsiteY167" fmla="*/ 3786187 h 6915150"/>
              <a:gd name="connsiteX168" fmla="*/ 4243388 w 9515475"/>
              <a:gd name="connsiteY168" fmla="*/ 3700462 h 6915150"/>
              <a:gd name="connsiteX169" fmla="*/ 4257675 w 9515475"/>
              <a:gd name="connsiteY169" fmla="*/ 3657600 h 6915150"/>
              <a:gd name="connsiteX170" fmla="*/ 4271963 w 9515475"/>
              <a:gd name="connsiteY170" fmla="*/ 3586162 h 6915150"/>
              <a:gd name="connsiteX171" fmla="*/ 4286250 w 9515475"/>
              <a:gd name="connsiteY171" fmla="*/ 3529012 h 6915150"/>
              <a:gd name="connsiteX172" fmla="*/ 4329113 w 9515475"/>
              <a:gd name="connsiteY172" fmla="*/ 3486150 h 69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9515475" h="6915150">
                <a:moveTo>
                  <a:pt x="4329113" y="3486150"/>
                </a:moveTo>
                <a:cubicBezTo>
                  <a:pt x="4324351" y="3390900"/>
                  <a:pt x="4284898" y="3229733"/>
                  <a:pt x="4257675" y="2957512"/>
                </a:cubicBezTo>
                <a:cubicBezTo>
                  <a:pt x="4262438" y="2714625"/>
                  <a:pt x="4263591" y="2471640"/>
                  <a:pt x="4271963" y="2228850"/>
                </a:cubicBezTo>
                <a:cubicBezTo>
                  <a:pt x="4273124" y="2195194"/>
                  <a:pt x="4282785" y="2162334"/>
                  <a:pt x="4286250" y="2128837"/>
                </a:cubicBezTo>
                <a:cubicBezTo>
                  <a:pt x="4297076" y="2024188"/>
                  <a:pt x="4314825" y="1814512"/>
                  <a:pt x="4314825" y="1814512"/>
                </a:cubicBezTo>
                <a:cubicBezTo>
                  <a:pt x="4319588" y="1685925"/>
                  <a:pt x="4321329" y="1557190"/>
                  <a:pt x="4329113" y="1428750"/>
                </a:cubicBezTo>
                <a:cubicBezTo>
                  <a:pt x="4331273" y="1393118"/>
                  <a:pt x="4346782" y="1324045"/>
                  <a:pt x="4357688" y="1285875"/>
                </a:cubicBezTo>
                <a:cubicBezTo>
                  <a:pt x="4375840" y="1222343"/>
                  <a:pt x="4371379" y="1260284"/>
                  <a:pt x="4386263" y="1185862"/>
                </a:cubicBezTo>
                <a:cubicBezTo>
                  <a:pt x="4391944" y="1157455"/>
                  <a:pt x="4394480" y="1128463"/>
                  <a:pt x="4400550" y="1100137"/>
                </a:cubicBezTo>
                <a:cubicBezTo>
                  <a:pt x="4408779" y="1061736"/>
                  <a:pt x="4419600" y="1023937"/>
                  <a:pt x="4429125" y="985837"/>
                </a:cubicBezTo>
                <a:cubicBezTo>
                  <a:pt x="4433888" y="966787"/>
                  <a:pt x="4437204" y="947316"/>
                  <a:pt x="4443413" y="928687"/>
                </a:cubicBezTo>
                <a:cubicBezTo>
                  <a:pt x="4448175" y="914400"/>
                  <a:pt x="4453563" y="900306"/>
                  <a:pt x="4457700" y="885825"/>
                </a:cubicBezTo>
                <a:cubicBezTo>
                  <a:pt x="4463095" y="866944"/>
                  <a:pt x="4466345" y="847483"/>
                  <a:pt x="4471988" y="828675"/>
                </a:cubicBezTo>
                <a:cubicBezTo>
                  <a:pt x="4480643" y="799825"/>
                  <a:pt x="4493258" y="772171"/>
                  <a:pt x="4500563" y="742950"/>
                </a:cubicBezTo>
                <a:cubicBezTo>
                  <a:pt x="4505325" y="723900"/>
                  <a:pt x="4507115" y="703849"/>
                  <a:pt x="4514850" y="685800"/>
                </a:cubicBezTo>
                <a:cubicBezTo>
                  <a:pt x="4521614" y="670017"/>
                  <a:pt x="4535746" y="658296"/>
                  <a:pt x="4543425" y="642937"/>
                </a:cubicBezTo>
                <a:cubicBezTo>
                  <a:pt x="4562675" y="604438"/>
                  <a:pt x="4549893" y="589058"/>
                  <a:pt x="4586288" y="557212"/>
                </a:cubicBezTo>
                <a:cubicBezTo>
                  <a:pt x="4612134" y="534597"/>
                  <a:pt x="4643438" y="519112"/>
                  <a:pt x="4672013" y="500062"/>
                </a:cubicBezTo>
                <a:lnTo>
                  <a:pt x="4714875" y="471487"/>
                </a:lnTo>
                <a:lnTo>
                  <a:pt x="4800600" y="414337"/>
                </a:lnTo>
                <a:cubicBezTo>
                  <a:pt x="4814888" y="404812"/>
                  <a:pt x="4829726" y="396065"/>
                  <a:pt x="4843463" y="385762"/>
                </a:cubicBezTo>
                <a:cubicBezTo>
                  <a:pt x="4862513" y="371475"/>
                  <a:pt x="4879938" y="354714"/>
                  <a:pt x="4900613" y="342900"/>
                </a:cubicBezTo>
                <a:cubicBezTo>
                  <a:pt x="4913689" y="335428"/>
                  <a:pt x="4929374" y="333900"/>
                  <a:pt x="4943475" y="328612"/>
                </a:cubicBezTo>
                <a:cubicBezTo>
                  <a:pt x="5080119" y="277370"/>
                  <a:pt x="4960504" y="318173"/>
                  <a:pt x="5057775" y="285750"/>
                </a:cubicBezTo>
                <a:cubicBezTo>
                  <a:pt x="5100823" y="257052"/>
                  <a:pt x="5107031" y="250353"/>
                  <a:pt x="5157788" y="228600"/>
                </a:cubicBezTo>
                <a:cubicBezTo>
                  <a:pt x="5171631" y="222667"/>
                  <a:pt x="5186807" y="220245"/>
                  <a:pt x="5200650" y="214312"/>
                </a:cubicBezTo>
                <a:cubicBezTo>
                  <a:pt x="5250529" y="192935"/>
                  <a:pt x="5252261" y="182620"/>
                  <a:pt x="5300663" y="171450"/>
                </a:cubicBezTo>
                <a:cubicBezTo>
                  <a:pt x="5347987" y="160529"/>
                  <a:pt x="5396420" y="154655"/>
                  <a:pt x="5443538" y="142875"/>
                </a:cubicBezTo>
                <a:lnTo>
                  <a:pt x="5557838" y="114300"/>
                </a:lnTo>
                <a:cubicBezTo>
                  <a:pt x="5622781" y="98064"/>
                  <a:pt x="5692999" y="79545"/>
                  <a:pt x="5757863" y="71437"/>
                </a:cubicBezTo>
                <a:lnTo>
                  <a:pt x="5872163" y="57150"/>
                </a:lnTo>
                <a:cubicBezTo>
                  <a:pt x="5938897" y="48050"/>
                  <a:pt x="6005034" y="33741"/>
                  <a:pt x="6072188" y="28575"/>
                </a:cubicBezTo>
                <a:cubicBezTo>
                  <a:pt x="6334049" y="8431"/>
                  <a:pt x="6195951" y="18160"/>
                  <a:pt x="6486525" y="0"/>
                </a:cubicBezTo>
                <a:lnTo>
                  <a:pt x="7358063" y="14287"/>
                </a:lnTo>
                <a:cubicBezTo>
                  <a:pt x="7382336" y="15023"/>
                  <a:pt x="7405546" y="24583"/>
                  <a:pt x="7429500" y="28575"/>
                </a:cubicBezTo>
                <a:cubicBezTo>
                  <a:pt x="7462718" y="34111"/>
                  <a:pt x="7496175" y="38100"/>
                  <a:pt x="7529513" y="42862"/>
                </a:cubicBezTo>
                <a:lnTo>
                  <a:pt x="7615238" y="71437"/>
                </a:lnTo>
                <a:cubicBezTo>
                  <a:pt x="7629525" y="76200"/>
                  <a:pt x="7645569" y="77371"/>
                  <a:pt x="7658100" y="85725"/>
                </a:cubicBezTo>
                <a:lnTo>
                  <a:pt x="7743825" y="142875"/>
                </a:lnTo>
                <a:lnTo>
                  <a:pt x="7786688" y="171450"/>
                </a:lnTo>
                <a:cubicBezTo>
                  <a:pt x="7850594" y="267308"/>
                  <a:pt x="7775313" y="173392"/>
                  <a:pt x="7858125" y="228600"/>
                </a:cubicBezTo>
                <a:cubicBezTo>
                  <a:pt x="7874937" y="239808"/>
                  <a:pt x="7885466" y="258527"/>
                  <a:pt x="7900988" y="271462"/>
                </a:cubicBezTo>
                <a:cubicBezTo>
                  <a:pt x="7914179" y="282455"/>
                  <a:pt x="7930813" y="288862"/>
                  <a:pt x="7943850" y="300037"/>
                </a:cubicBezTo>
                <a:cubicBezTo>
                  <a:pt x="7964305" y="317570"/>
                  <a:pt x="7979963" y="340357"/>
                  <a:pt x="8001000" y="357187"/>
                </a:cubicBezTo>
                <a:cubicBezTo>
                  <a:pt x="8027817" y="378641"/>
                  <a:pt x="8062441" y="390053"/>
                  <a:pt x="8086725" y="414337"/>
                </a:cubicBezTo>
                <a:cubicBezTo>
                  <a:pt x="8101013" y="428625"/>
                  <a:pt x="8114066" y="444265"/>
                  <a:pt x="8129588" y="457200"/>
                </a:cubicBezTo>
                <a:cubicBezTo>
                  <a:pt x="8142779" y="468193"/>
                  <a:pt x="8159616" y="474367"/>
                  <a:pt x="8172450" y="485775"/>
                </a:cubicBezTo>
                <a:cubicBezTo>
                  <a:pt x="8202654" y="512623"/>
                  <a:pt x="8229600" y="542925"/>
                  <a:pt x="8258175" y="571500"/>
                </a:cubicBezTo>
                <a:lnTo>
                  <a:pt x="8301038" y="614362"/>
                </a:lnTo>
                <a:lnTo>
                  <a:pt x="8386763" y="700087"/>
                </a:lnTo>
                <a:cubicBezTo>
                  <a:pt x="8401051" y="714375"/>
                  <a:pt x="8412813" y="731742"/>
                  <a:pt x="8429625" y="742950"/>
                </a:cubicBezTo>
                <a:lnTo>
                  <a:pt x="8515350" y="800100"/>
                </a:lnTo>
                <a:cubicBezTo>
                  <a:pt x="8529638" y="809625"/>
                  <a:pt x="8546071" y="816533"/>
                  <a:pt x="8558213" y="828675"/>
                </a:cubicBezTo>
                <a:lnTo>
                  <a:pt x="8643938" y="914400"/>
                </a:lnTo>
                <a:cubicBezTo>
                  <a:pt x="8658225" y="928687"/>
                  <a:pt x="8675592" y="940450"/>
                  <a:pt x="8686800" y="957262"/>
                </a:cubicBezTo>
                <a:cubicBezTo>
                  <a:pt x="8757747" y="1063683"/>
                  <a:pt x="8666563" y="932978"/>
                  <a:pt x="8758238" y="1042987"/>
                </a:cubicBezTo>
                <a:cubicBezTo>
                  <a:pt x="8769231" y="1056179"/>
                  <a:pt x="8775820" y="1072658"/>
                  <a:pt x="8786813" y="1085850"/>
                </a:cubicBezTo>
                <a:cubicBezTo>
                  <a:pt x="8799748" y="1101372"/>
                  <a:pt x="8816740" y="1113190"/>
                  <a:pt x="8829675" y="1128712"/>
                </a:cubicBezTo>
                <a:cubicBezTo>
                  <a:pt x="8840668" y="1141904"/>
                  <a:pt x="8847257" y="1158383"/>
                  <a:pt x="8858250" y="1171575"/>
                </a:cubicBezTo>
                <a:cubicBezTo>
                  <a:pt x="8871185" y="1187097"/>
                  <a:pt x="8888708" y="1198488"/>
                  <a:pt x="8901113" y="1214437"/>
                </a:cubicBezTo>
                <a:cubicBezTo>
                  <a:pt x="8922198" y="1241546"/>
                  <a:pt x="8939213" y="1271587"/>
                  <a:pt x="8958263" y="1300162"/>
                </a:cubicBezTo>
                <a:lnTo>
                  <a:pt x="9072563" y="1471612"/>
                </a:lnTo>
                <a:cubicBezTo>
                  <a:pt x="9072570" y="1471623"/>
                  <a:pt x="9129705" y="1557326"/>
                  <a:pt x="9129713" y="1557337"/>
                </a:cubicBezTo>
                <a:cubicBezTo>
                  <a:pt x="9144000" y="1576387"/>
                  <a:pt x="9159955" y="1594294"/>
                  <a:pt x="9172575" y="1614487"/>
                </a:cubicBezTo>
                <a:cubicBezTo>
                  <a:pt x="9183863" y="1632548"/>
                  <a:pt x="9190192" y="1653374"/>
                  <a:pt x="9201150" y="1671637"/>
                </a:cubicBezTo>
                <a:cubicBezTo>
                  <a:pt x="9218819" y="1701086"/>
                  <a:pt x="9239250" y="1728787"/>
                  <a:pt x="9258300" y="1757362"/>
                </a:cubicBezTo>
                <a:cubicBezTo>
                  <a:pt x="9267825" y="1771650"/>
                  <a:pt x="9281445" y="1783935"/>
                  <a:pt x="9286875" y="1800225"/>
                </a:cubicBezTo>
                <a:cubicBezTo>
                  <a:pt x="9306593" y="1859377"/>
                  <a:pt x="9292809" y="1830556"/>
                  <a:pt x="9329738" y="1885950"/>
                </a:cubicBezTo>
                <a:lnTo>
                  <a:pt x="9415463" y="2143125"/>
                </a:lnTo>
                <a:lnTo>
                  <a:pt x="9444038" y="2228850"/>
                </a:lnTo>
                <a:cubicBezTo>
                  <a:pt x="9448800" y="2243137"/>
                  <a:pt x="9455371" y="2256944"/>
                  <a:pt x="9458325" y="2271712"/>
                </a:cubicBezTo>
                <a:cubicBezTo>
                  <a:pt x="9470635" y="2333261"/>
                  <a:pt x="9477758" y="2364880"/>
                  <a:pt x="9486900" y="2428875"/>
                </a:cubicBezTo>
                <a:cubicBezTo>
                  <a:pt x="9500386" y="2523276"/>
                  <a:pt x="9505768" y="2588975"/>
                  <a:pt x="9515475" y="2686050"/>
                </a:cubicBezTo>
                <a:cubicBezTo>
                  <a:pt x="9510713" y="2843212"/>
                  <a:pt x="9508328" y="3000465"/>
                  <a:pt x="9501188" y="3157537"/>
                </a:cubicBezTo>
                <a:cubicBezTo>
                  <a:pt x="9497630" y="3235805"/>
                  <a:pt x="9480711" y="3362309"/>
                  <a:pt x="9472613" y="3443287"/>
                </a:cubicBezTo>
                <a:cubicBezTo>
                  <a:pt x="9437797" y="3791448"/>
                  <a:pt x="9481368" y="3381092"/>
                  <a:pt x="9444038" y="3829050"/>
                </a:cubicBezTo>
                <a:cubicBezTo>
                  <a:pt x="9431538" y="3979045"/>
                  <a:pt x="9429948" y="3903340"/>
                  <a:pt x="9415463" y="4043362"/>
                </a:cubicBezTo>
                <a:cubicBezTo>
                  <a:pt x="9404637" y="4148011"/>
                  <a:pt x="9407521" y="4254523"/>
                  <a:pt x="9386888" y="4357687"/>
                </a:cubicBezTo>
                <a:cubicBezTo>
                  <a:pt x="9377363" y="4405312"/>
                  <a:pt x="9370093" y="4453444"/>
                  <a:pt x="9358313" y="4500562"/>
                </a:cubicBezTo>
                <a:cubicBezTo>
                  <a:pt x="9353550" y="4519612"/>
                  <a:pt x="9347538" y="4538392"/>
                  <a:pt x="9344025" y="4557712"/>
                </a:cubicBezTo>
                <a:cubicBezTo>
                  <a:pt x="9338001" y="4590845"/>
                  <a:pt x="9334189" y="4624344"/>
                  <a:pt x="9329738" y="4657725"/>
                </a:cubicBezTo>
                <a:cubicBezTo>
                  <a:pt x="9324663" y="4695785"/>
                  <a:pt x="9321146" y="4734053"/>
                  <a:pt x="9315450" y="4772025"/>
                </a:cubicBezTo>
                <a:cubicBezTo>
                  <a:pt x="9263797" y="5116374"/>
                  <a:pt x="9306237" y="4824234"/>
                  <a:pt x="9272588" y="5014912"/>
                </a:cubicBezTo>
                <a:cubicBezTo>
                  <a:pt x="9270222" y="5028322"/>
                  <a:pt x="9242718" y="5205830"/>
                  <a:pt x="9229725" y="5257800"/>
                </a:cubicBezTo>
                <a:cubicBezTo>
                  <a:pt x="9226072" y="5272410"/>
                  <a:pt x="9219575" y="5286181"/>
                  <a:pt x="9215438" y="5300662"/>
                </a:cubicBezTo>
                <a:cubicBezTo>
                  <a:pt x="9210043" y="5319543"/>
                  <a:pt x="9206544" y="5338931"/>
                  <a:pt x="9201150" y="5357812"/>
                </a:cubicBezTo>
                <a:cubicBezTo>
                  <a:pt x="9197013" y="5372293"/>
                  <a:pt x="9190516" y="5386064"/>
                  <a:pt x="9186863" y="5400675"/>
                </a:cubicBezTo>
                <a:cubicBezTo>
                  <a:pt x="9180973" y="5424234"/>
                  <a:pt x="9178965" y="5448684"/>
                  <a:pt x="9172575" y="5472112"/>
                </a:cubicBezTo>
                <a:cubicBezTo>
                  <a:pt x="9164650" y="5501171"/>
                  <a:pt x="9160708" y="5532775"/>
                  <a:pt x="9144000" y="5557837"/>
                </a:cubicBezTo>
                <a:lnTo>
                  <a:pt x="9115425" y="5600700"/>
                </a:lnTo>
                <a:cubicBezTo>
                  <a:pt x="9086376" y="5745947"/>
                  <a:pt x="9116141" y="5612483"/>
                  <a:pt x="9086850" y="5715000"/>
                </a:cubicBezTo>
                <a:cubicBezTo>
                  <a:pt x="9080744" y="5736371"/>
                  <a:pt x="9069697" y="5792169"/>
                  <a:pt x="9058275" y="5815012"/>
                </a:cubicBezTo>
                <a:cubicBezTo>
                  <a:pt x="9050596" y="5830371"/>
                  <a:pt x="9039225" y="5843587"/>
                  <a:pt x="9029700" y="5857875"/>
                </a:cubicBezTo>
                <a:cubicBezTo>
                  <a:pt x="9024938" y="5876925"/>
                  <a:pt x="9021188" y="5896257"/>
                  <a:pt x="9015413" y="5915025"/>
                </a:cubicBezTo>
                <a:cubicBezTo>
                  <a:pt x="9002126" y="5958208"/>
                  <a:pt x="8986837" y="6000750"/>
                  <a:pt x="8972550" y="6043612"/>
                </a:cubicBezTo>
                <a:cubicBezTo>
                  <a:pt x="8967787" y="6057900"/>
                  <a:pt x="8962400" y="6071994"/>
                  <a:pt x="8958263" y="6086475"/>
                </a:cubicBezTo>
                <a:cubicBezTo>
                  <a:pt x="8948738" y="6119812"/>
                  <a:pt x="8939651" y="6153278"/>
                  <a:pt x="8929688" y="6186487"/>
                </a:cubicBezTo>
                <a:cubicBezTo>
                  <a:pt x="8925360" y="6200912"/>
                  <a:pt x="8919053" y="6214739"/>
                  <a:pt x="8915400" y="6229350"/>
                </a:cubicBezTo>
                <a:cubicBezTo>
                  <a:pt x="8904664" y="6272292"/>
                  <a:pt x="8897060" y="6349728"/>
                  <a:pt x="8872538" y="6386512"/>
                </a:cubicBezTo>
                <a:cubicBezTo>
                  <a:pt x="8827255" y="6454438"/>
                  <a:pt x="8849394" y="6413083"/>
                  <a:pt x="8815388" y="6515100"/>
                </a:cubicBezTo>
                <a:cubicBezTo>
                  <a:pt x="8810625" y="6529387"/>
                  <a:pt x="8809454" y="6545431"/>
                  <a:pt x="8801100" y="6557962"/>
                </a:cubicBezTo>
                <a:lnTo>
                  <a:pt x="8743950" y="6643687"/>
                </a:lnTo>
                <a:cubicBezTo>
                  <a:pt x="8691850" y="6799995"/>
                  <a:pt x="8774939" y="6563247"/>
                  <a:pt x="8701088" y="6729412"/>
                </a:cubicBezTo>
                <a:cubicBezTo>
                  <a:pt x="8688855" y="6756937"/>
                  <a:pt x="8689221" y="6790075"/>
                  <a:pt x="8672513" y="6815137"/>
                </a:cubicBezTo>
                <a:cubicBezTo>
                  <a:pt x="8662988" y="6829425"/>
                  <a:pt x="8651617" y="6842641"/>
                  <a:pt x="8643938" y="6858000"/>
                </a:cubicBezTo>
                <a:cubicBezTo>
                  <a:pt x="8637203" y="6871470"/>
                  <a:pt x="8640299" y="6890213"/>
                  <a:pt x="8629650" y="6900862"/>
                </a:cubicBezTo>
                <a:cubicBezTo>
                  <a:pt x="8619001" y="6911511"/>
                  <a:pt x="8601075" y="6910387"/>
                  <a:pt x="8586788" y="6915150"/>
                </a:cubicBezTo>
                <a:cubicBezTo>
                  <a:pt x="6822253" y="6849795"/>
                  <a:pt x="8760459" y="6917274"/>
                  <a:pt x="4186238" y="6886575"/>
                </a:cubicBezTo>
                <a:cubicBezTo>
                  <a:pt x="4025893" y="6885499"/>
                  <a:pt x="3925325" y="6867298"/>
                  <a:pt x="3771900" y="6858000"/>
                </a:cubicBezTo>
                <a:cubicBezTo>
                  <a:pt x="3579437" y="6846336"/>
                  <a:pt x="3268492" y="6836180"/>
                  <a:pt x="3086100" y="6829425"/>
                </a:cubicBezTo>
                <a:cubicBezTo>
                  <a:pt x="3028950" y="6824662"/>
                  <a:pt x="2971683" y="6821140"/>
                  <a:pt x="2914650" y="6815137"/>
                </a:cubicBezTo>
                <a:cubicBezTo>
                  <a:pt x="2881159" y="6811612"/>
                  <a:pt x="2848167" y="6803993"/>
                  <a:pt x="2814638" y="6800850"/>
                </a:cubicBezTo>
                <a:cubicBezTo>
                  <a:pt x="2695716" y="6789701"/>
                  <a:pt x="2457450" y="6772275"/>
                  <a:pt x="2457450" y="6772275"/>
                </a:cubicBezTo>
                <a:cubicBezTo>
                  <a:pt x="2380894" y="6753135"/>
                  <a:pt x="2396992" y="6755077"/>
                  <a:pt x="2300288" y="6743700"/>
                </a:cubicBezTo>
                <a:cubicBezTo>
                  <a:pt x="2252753" y="6738108"/>
                  <a:pt x="2205258" y="6730723"/>
                  <a:pt x="2157413" y="6729412"/>
                </a:cubicBezTo>
                <a:cubicBezTo>
                  <a:pt x="1857450" y="6721194"/>
                  <a:pt x="1557338" y="6719887"/>
                  <a:pt x="1257300" y="6715125"/>
                </a:cubicBezTo>
                <a:lnTo>
                  <a:pt x="957263" y="6700837"/>
                </a:lnTo>
                <a:cubicBezTo>
                  <a:pt x="832079" y="6693013"/>
                  <a:pt x="801044" y="6685820"/>
                  <a:pt x="685800" y="6672262"/>
                </a:cubicBezTo>
                <a:cubicBezTo>
                  <a:pt x="618171" y="6664306"/>
                  <a:pt x="526169" y="6656227"/>
                  <a:pt x="457200" y="6643687"/>
                </a:cubicBezTo>
                <a:cubicBezTo>
                  <a:pt x="437880" y="6640174"/>
                  <a:pt x="419219" y="6633660"/>
                  <a:pt x="400050" y="6629400"/>
                </a:cubicBezTo>
                <a:cubicBezTo>
                  <a:pt x="376344" y="6624132"/>
                  <a:pt x="352425" y="6619875"/>
                  <a:pt x="328613" y="6615112"/>
                </a:cubicBezTo>
                <a:cubicBezTo>
                  <a:pt x="314325" y="6605587"/>
                  <a:pt x="296477" y="6599946"/>
                  <a:pt x="285750" y="6586537"/>
                </a:cubicBezTo>
                <a:cubicBezTo>
                  <a:pt x="276342" y="6574777"/>
                  <a:pt x="279817" y="6556206"/>
                  <a:pt x="271463" y="6543675"/>
                </a:cubicBezTo>
                <a:cubicBezTo>
                  <a:pt x="260255" y="6526863"/>
                  <a:pt x="242888" y="6515100"/>
                  <a:pt x="228600" y="6500812"/>
                </a:cubicBezTo>
                <a:cubicBezTo>
                  <a:pt x="192692" y="6393085"/>
                  <a:pt x="241128" y="6525866"/>
                  <a:pt x="185738" y="6415087"/>
                </a:cubicBezTo>
                <a:cubicBezTo>
                  <a:pt x="126584" y="6296781"/>
                  <a:pt x="224768" y="6452203"/>
                  <a:pt x="142875" y="6329362"/>
                </a:cubicBezTo>
                <a:cubicBezTo>
                  <a:pt x="96889" y="6191400"/>
                  <a:pt x="170628" y="6405888"/>
                  <a:pt x="100013" y="6229350"/>
                </a:cubicBezTo>
                <a:cubicBezTo>
                  <a:pt x="49005" y="6101830"/>
                  <a:pt x="97839" y="6183227"/>
                  <a:pt x="42863" y="6100762"/>
                </a:cubicBezTo>
                <a:cubicBezTo>
                  <a:pt x="38100" y="6081712"/>
                  <a:pt x="33970" y="6062493"/>
                  <a:pt x="28575" y="6043612"/>
                </a:cubicBezTo>
                <a:cubicBezTo>
                  <a:pt x="24438" y="6029131"/>
                  <a:pt x="16982" y="6015567"/>
                  <a:pt x="14288" y="6000750"/>
                </a:cubicBezTo>
                <a:cubicBezTo>
                  <a:pt x="7419" y="5962973"/>
                  <a:pt x="4763" y="5924550"/>
                  <a:pt x="0" y="5886450"/>
                </a:cubicBezTo>
                <a:cubicBezTo>
                  <a:pt x="4763" y="5753100"/>
                  <a:pt x="6452" y="5619605"/>
                  <a:pt x="14288" y="5486400"/>
                </a:cubicBezTo>
                <a:cubicBezTo>
                  <a:pt x="20337" y="5383567"/>
                  <a:pt x="24984" y="5429328"/>
                  <a:pt x="42863" y="5357812"/>
                </a:cubicBezTo>
                <a:cubicBezTo>
                  <a:pt x="83253" y="5196253"/>
                  <a:pt x="24421" y="5384561"/>
                  <a:pt x="85725" y="5200650"/>
                </a:cubicBezTo>
                <a:lnTo>
                  <a:pt x="100013" y="5157787"/>
                </a:lnTo>
                <a:cubicBezTo>
                  <a:pt x="104775" y="5143500"/>
                  <a:pt x="105946" y="5127456"/>
                  <a:pt x="114300" y="5114925"/>
                </a:cubicBezTo>
                <a:cubicBezTo>
                  <a:pt x="133350" y="5086350"/>
                  <a:pt x="142875" y="5048250"/>
                  <a:pt x="171450" y="5029200"/>
                </a:cubicBezTo>
                <a:cubicBezTo>
                  <a:pt x="310785" y="4936311"/>
                  <a:pt x="94270" y="5081798"/>
                  <a:pt x="271463" y="4957762"/>
                </a:cubicBezTo>
                <a:cubicBezTo>
                  <a:pt x="299598" y="4938068"/>
                  <a:pt x="332904" y="4924896"/>
                  <a:pt x="357188" y="4900612"/>
                </a:cubicBezTo>
                <a:cubicBezTo>
                  <a:pt x="388788" y="4869012"/>
                  <a:pt x="403128" y="4849068"/>
                  <a:pt x="442913" y="4829175"/>
                </a:cubicBezTo>
                <a:cubicBezTo>
                  <a:pt x="514778" y="4793242"/>
                  <a:pt x="481402" y="4847833"/>
                  <a:pt x="571500" y="4757737"/>
                </a:cubicBezTo>
                <a:cubicBezTo>
                  <a:pt x="652753" y="4676485"/>
                  <a:pt x="574518" y="4741941"/>
                  <a:pt x="657225" y="4700587"/>
                </a:cubicBezTo>
                <a:cubicBezTo>
                  <a:pt x="672584" y="4692908"/>
                  <a:pt x="684396" y="4678986"/>
                  <a:pt x="700088" y="4672012"/>
                </a:cubicBezTo>
                <a:cubicBezTo>
                  <a:pt x="727613" y="4659779"/>
                  <a:pt x="760751" y="4660145"/>
                  <a:pt x="785813" y="4643437"/>
                </a:cubicBezTo>
                <a:cubicBezTo>
                  <a:pt x="814388" y="4624387"/>
                  <a:pt x="838957" y="4597147"/>
                  <a:pt x="871538" y="4586287"/>
                </a:cubicBezTo>
                <a:cubicBezTo>
                  <a:pt x="900113" y="4576762"/>
                  <a:pt x="932201" y="4574420"/>
                  <a:pt x="957263" y="4557712"/>
                </a:cubicBezTo>
                <a:cubicBezTo>
                  <a:pt x="971550" y="4548187"/>
                  <a:pt x="984766" y="4536816"/>
                  <a:pt x="1000125" y="4529137"/>
                </a:cubicBezTo>
                <a:cubicBezTo>
                  <a:pt x="1024127" y="4517136"/>
                  <a:pt x="1077258" y="4507426"/>
                  <a:pt x="1100138" y="4500562"/>
                </a:cubicBezTo>
                <a:cubicBezTo>
                  <a:pt x="1128988" y="4491907"/>
                  <a:pt x="1157288" y="4481512"/>
                  <a:pt x="1185863" y="4471987"/>
                </a:cubicBezTo>
                <a:cubicBezTo>
                  <a:pt x="1200150" y="4467225"/>
                  <a:pt x="1214115" y="4461353"/>
                  <a:pt x="1228725" y="4457700"/>
                </a:cubicBezTo>
                <a:cubicBezTo>
                  <a:pt x="1247775" y="4452937"/>
                  <a:pt x="1266994" y="4448806"/>
                  <a:pt x="1285875" y="4443412"/>
                </a:cubicBezTo>
                <a:cubicBezTo>
                  <a:pt x="1369387" y="4419552"/>
                  <a:pt x="1285417" y="4437164"/>
                  <a:pt x="1385888" y="4414837"/>
                </a:cubicBezTo>
                <a:cubicBezTo>
                  <a:pt x="1615879" y="4363728"/>
                  <a:pt x="1259201" y="4445890"/>
                  <a:pt x="1557338" y="4386262"/>
                </a:cubicBezTo>
                <a:cubicBezTo>
                  <a:pt x="1666753" y="4364379"/>
                  <a:pt x="1650716" y="4357609"/>
                  <a:pt x="1743075" y="4343400"/>
                </a:cubicBezTo>
                <a:cubicBezTo>
                  <a:pt x="1916773" y="4316677"/>
                  <a:pt x="1800564" y="4341310"/>
                  <a:pt x="1985963" y="4314825"/>
                </a:cubicBezTo>
                <a:cubicBezTo>
                  <a:pt x="2043319" y="4306631"/>
                  <a:pt x="2100263" y="4295775"/>
                  <a:pt x="2157413" y="4286250"/>
                </a:cubicBezTo>
                <a:cubicBezTo>
                  <a:pt x="2185988" y="4281487"/>
                  <a:pt x="2214460" y="4276059"/>
                  <a:pt x="2243138" y="4271962"/>
                </a:cubicBezTo>
                <a:cubicBezTo>
                  <a:pt x="2405336" y="4248792"/>
                  <a:pt x="2420811" y="4244985"/>
                  <a:pt x="2643188" y="4229100"/>
                </a:cubicBezTo>
                <a:cubicBezTo>
                  <a:pt x="2709863" y="4224337"/>
                  <a:pt x="2776388" y="4216422"/>
                  <a:pt x="2843213" y="4214812"/>
                </a:cubicBezTo>
                <a:lnTo>
                  <a:pt x="3829050" y="4200525"/>
                </a:lnTo>
                <a:cubicBezTo>
                  <a:pt x="3860996" y="4192538"/>
                  <a:pt x="3951056" y="4171575"/>
                  <a:pt x="3971925" y="4157662"/>
                </a:cubicBezTo>
                <a:lnTo>
                  <a:pt x="4014788" y="4129087"/>
                </a:lnTo>
                <a:cubicBezTo>
                  <a:pt x="4024313" y="4114800"/>
                  <a:pt x="4035684" y="4101584"/>
                  <a:pt x="4043363" y="4086225"/>
                </a:cubicBezTo>
                <a:cubicBezTo>
                  <a:pt x="4050098" y="4072754"/>
                  <a:pt x="4050336" y="4056527"/>
                  <a:pt x="4057650" y="4043362"/>
                </a:cubicBezTo>
                <a:cubicBezTo>
                  <a:pt x="4074328" y="4013341"/>
                  <a:pt x="4103939" y="3990217"/>
                  <a:pt x="4114800" y="3957637"/>
                </a:cubicBezTo>
                <a:cubicBezTo>
                  <a:pt x="4119563" y="3943350"/>
                  <a:pt x="4121774" y="3927940"/>
                  <a:pt x="4129088" y="3914775"/>
                </a:cubicBezTo>
                <a:cubicBezTo>
                  <a:pt x="4145767" y="3884754"/>
                  <a:pt x="4167188" y="3857625"/>
                  <a:pt x="4186238" y="3829050"/>
                </a:cubicBezTo>
                <a:lnTo>
                  <a:pt x="4214813" y="3786187"/>
                </a:lnTo>
                <a:lnTo>
                  <a:pt x="4243388" y="3700462"/>
                </a:lnTo>
                <a:cubicBezTo>
                  <a:pt x="4248150" y="3686175"/>
                  <a:pt x="4254721" y="3672368"/>
                  <a:pt x="4257675" y="3657600"/>
                </a:cubicBezTo>
                <a:cubicBezTo>
                  <a:pt x="4262438" y="3633787"/>
                  <a:pt x="4266695" y="3609868"/>
                  <a:pt x="4271963" y="3586162"/>
                </a:cubicBezTo>
                <a:cubicBezTo>
                  <a:pt x="4276223" y="3566993"/>
                  <a:pt x="4281990" y="3548181"/>
                  <a:pt x="4286250" y="3529012"/>
                </a:cubicBezTo>
                <a:cubicBezTo>
                  <a:pt x="4301472" y="3460513"/>
                  <a:pt x="4333875" y="3581400"/>
                  <a:pt x="4329113" y="3486150"/>
                </a:cubicBezTo>
                <a:close/>
              </a:path>
            </a:pathLst>
          </a:custGeom>
          <a:noFill/>
          <a:ln w="25400" cap="flat">
            <a:solidFill>
              <a:srgbClr val="BA00F4"/>
            </a:solidFill>
            <a:prstDash val="solid"/>
            <a:round/>
          </a:ln>
          <a:effectLst>
            <a:outerShdw blurRad="50800" dist="38100" dir="2700000" rotWithShape="0">
              <a:srgbClr val="000000">
                <a:alpha val="40000"/>
              </a:srgbClr>
            </a:outerShdw>
          </a:effectLst>
          <a:sp3d/>
        </p:spPr>
        <p:txBody>
          <a:bodyPr rot="0" spcFirstLastPara="1" vertOverflow="overflow" horzOverflow="overflow" vert="horz" wrap="square" lIns="45718" tIns="45718" rIns="45718" bIns="45718"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j-ea"/>
              <a:sym typeface="Times New Roman"/>
            </a:endParaRPr>
          </a:p>
        </p:txBody>
      </p:sp>
    </p:spTree>
    <p:extLst>
      <p:ext uri="{BB962C8B-B14F-4D97-AF65-F5344CB8AC3E}">
        <p14:creationId xmlns:p14="http://schemas.microsoft.com/office/powerpoint/2010/main" val="30099888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animBg="1"/>
      <p:bldP spid="9"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Computational Trustworthiness </a:t>
            </a:r>
          </a:p>
        </p:txBody>
      </p:sp>
      <p:sp>
        <p:nvSpPr>
          <p:cNvPr id="3" name="Content Placeholder 2">
            <a:extLst>
              <a:ext uri="{FF2B5EF4-FFF2-40B4-BE49-F238E27FC236}">
                <a16:creationId xmlns:a16="http://schemas.microsoft.com/office/drawing/2014/main" id="{31FEB9E4-1736-46FD-9F4C-1FE4FC576EBA}"/>
              </a:ext>
            </a:extLst>
          </p:cNvPr>
          <p:cNvSpPr>
            <a:spLocks noGrp="1"/>
          </p:cNvSpPr>
          <p:nvPr>
            <p:ph idx="1"/>
          </p:nvPr>
        </p:nvSpPr>
        <p:spPr>
          <a:xfrm>
            <a:off x="508000" y="1219200"/>
            <a:ext cx="7089128" cy="5181600"/>
          </a:xfrm>
        </p:spPr>
        <p:txBody>
          <a:bodyPr/>
          <a:lstStyle/>
          <a:p>
            <a:r>
              <a:rPr lang="en-US" sz="2000" dirty="0"/>
              <a:t>There is a need to assume some basic beliefs</a:t>
            </a:r>
          </a:p>
          <a:p>
            <a:pPr lvl="1"/>
            <a:r>
              <a:rPr lang="en-US" sz="1800" dirty="0">
                <a:solidFill>
                  <a:srgbClr val="0000FF"/>
                </a:solidFill>
              </a:rPr>
              <a:t>Earth is round</a:t>
            </a:r>
          </a:p>
          <a:p>
            <a:pPr lvl="1"/>
            <a:r>
              <a:rPr lang="en-US" sz="1800" dirty="0"/>
              <a:t>Trustworthiness will be determined based on some level of agreement with these basic beliefs</a:t>
            </a:r>
          </a:p>
          <a:p>
            <a:r>
              <a:rPr lang="en-US" sz="2000" dirty="0"/>
              <a:t>Given: </a:t>
            </a:r>
          </a:p>
          <a:p>
            <a:pPr lvl="1"/>
            <a:r>
              <a:rPr lang="en-US" sz="1800" dirty="0"/>
              <a:t>Multiple content sources</a:t>
            </a:r>
          </a:p>
          <a:p>
            <a:pPr lvl="1"/>
            <a:r>
              <a:rPr lang="en-US" sz="1800" dirty="0"/>
              <a:t>Multiple “claims”</a:t>
            </a:r>
          </a:p>
          <a:p>
            <a:pPr lvl="1"/>
            <a:r>
              <a:rPr lang="en-US" sz="1800" dirty="0"/>
              <a:t>Prior beliefs &amp; background knowledge</a:t>
            </a:r>
          </a:p>
          <a:p>
            <a:r>
              <a:rPr lang="en-US" sz="2000" dirty="0"/>
              <a:t>The goal is to induce: </a:t>
            </a:r>
          </a:p>
          <a:p>
            <a:pPr lvl="1"/>
            <a:r>
              <a:rPr lang="en-US" sz="1800" dirty="0"/>
              <a:t>A distribution over the credibility of sources and the trustworthiness of claims they make, accounting for</a:t>
            </a:r>
          </a:p>
          <a:p>
            <a:pPr lvl="2"/>
            <a:r>
              <a:rPr lang="en-US" sz="1600" dirty="0"/>
              <a:t>Sources characteristics, history, interdependence, expertise </a:t>
            </a:r>
          </a:p>
          <a:p>
            <a:pPr lvl="2"/>
            <a:r>
              <a:rPr lang="en-US" sz="1600" dirty="0"/>
              <a:t>Claims agreement, compatibility</a:t>
            </a:r>
          </a:p>
          <a:p>
            <a:pPr lvl="2"/>
            <a:r>
              <a:rPr lang="en-US" sz="1600" dirty="0"/>
              <a:t>Prior Beliefs and Background knowledge</a:t>
            </a:r>
          </a:p>
          <a:p>
            <a:pPr lvl="1"/>
            <a:r>
              <a:rPr lang="en-US" sz="1400" dirty="0">
                <a:solidFill>
                  <a:srgbClr val="0000FF"/>
                </a:solidFill>
              </a:rPr>
              <a:t>[Pasternack &amp; Roth 10-14; Vydiswaran et. al ‘11-15; Zhang &amp; Roth 2019]</a:t>
            </a:r>
          </a:p>
          <a:p>
            <a:pPr lvl="2"/>
            <a:endParaRPr lang="en-US" sz="1600" dirty="0"/>
          </a:p>
          <a:p>
            <a:endParaRPr lang="en-US" sz="2000" dirty="0"/>
          </a:p>
        </p:txBody>
      </p:sp>
      <p:grpSp>
        <p:nvGrpSpPr>
          <p:cNvPr id="77" name="Group 76"/>
          <p:cNvGrpSpPr/>
          <p:nvPr/>
        </p:nvGrpSpPr>
        <p:grpSpPr>
          <a:xfrm>
            <a:off x="8107159" y="1296134"/>
            <a:ext cx="3701425" cy="4163918"/>
            <a:chOff x="252697" y="575846"/>
            <a:chExt cx="3701425" cy="4163918"/>
          </a:xfrm>
        </p:grpSpPr>
        <p:sp>
          <p:nvSpPr>
            <p:cNvPr id="78" name="TextBox 77"/>
            <p:cNvSpPr txBox="1"/>
            <p:nvPr/>
          </p:nvSpPr>
          <p:spPr>
            <a:xfrm>
              <a:off x="428369" y="956846"/>
              <a:ext cx="834074" cy="338554"/>
            </a:xfrm>
            <a:prstGeom prst="rect">
              <a:avLst/>
            </a:prstGeom>
            <a:solidFill>
              <a:srgbClr val="FFFFCC"/>
            </a:solidFill>
            <a:ln>
              <a:solidFill>
                <a:srgbClr val="0099FF"/>
              </a:solidFill>
            </a:ln>
          </p:spPr>
          <p:txBody>
            <a:bodyPr wrap="none" rtlCol="0">
              <a:spAutoFit/>
            </a:bodyPr>
            <a:lstStyle/>
            <a:p>
              <a:pPr>
                <a:defRPr/>
              </a:pPr>
              <a:r>
                <a:rPr lang="en-US" sz="1600" dirty="0">
                  <a:solidFill>
                    <a:srgbClr val="000080"/>
                  </a:solidFill>
                  <a:latin typeface="+mj-lt"/>
                  <a:cs typeface="Arial" pitchFamily="34" charset="0"/>
                </a:rPr>
                <a:t>Sources</a:t>
              </a:r>
            </a:p>
          </p:txBody>
        </p:sp>
        <p:sp>
          <p:nvSpPr>
            <p:cNvPr id="79" name="TextBox 78"/>
            <p:cNvSpPr txBox="1"/>
            <p:nvPr/>
          </p:nvSpPr>
          <p:spPr>
            <a:xfrm>
              <a:off x="3226038" y="914400"/>
              <a:ext cx="728084" cy="338554"/>
            </a:xfrm>
            <a:prstGeom prst="rect">
              <a:avLst/>
            </a:prstGeom>
            <a:solidFill>
              <a:srgbClr val="FFFFCC"/>
            </a:solidFill>
            <a:ln>
              <a:solidFill>
                <a:srgbClr val="0099FF"/>
              </a:solidFill>
            </a:ln>
          </p:spPr>
          <p:txBody>
            <a:bodyPr wrap="none" rtlCol="0">
              <a:spAutoFit/>
            </a:bodyPr>
            <a:lstStyle/>
            <a:p>
              <a:pPr>
                <a:defRPr/>
              </a:pPr>
              <a:r>
                <a:rPr lang="en-US" sz="1600" dirty="0">
                  <a:solidFill>
                    <a:srgbClr val="000080"/>
                  </a:solidFill>
                  <a:latin typeface="+mj-lt"/>
                  <a:cs typeface="Arial" pitchFamily="34" charset="0"/>
                </a:rPr>
                <a:t>Claims</a:t>
              </a:r>
            </a:p>
          </p:txBody>
        </p:sp>
        <p:grpSp>
          <p:nvGrpSpPr>
            <p:cNvPr id="80" name="Group 79"/>
            <p:cNvGrpSpPr/>
            <p:nvPr/>
          </p:nvGrpSpPr>
          <p:grpSpPr>
            <a:xfrm>
              <a:off x="252697" y="1014222"/>
              <a:ext cx="3633502" cy="3725542"/>
              <a:chOff x="1066800" y="990599"/>
              <a:chExt cx="4800600" cy="5257801"/>
            </a:xfrm>
          </p:grpSpPr>
          <p:sp>
            <p:nvSpPr>
              <p:cNvPr id="85" name="Oval 84"/>
              <p:cNvSpPr/>
              <p:nvPr/>
            </p:nvSpPr>
            <p:spPr>
              <a:xfrm>
                <a:off x="1066800" y="1371600"/>
                <a:ext cx="609600" cy="609600"/>
              </a:xfrm>
              <a:prstGeom prst="ellipse">
                <a:avLst/>
              </a:prstGeom>
              <a:solidFill>
                <a:srgbClr val="0033CC"/>
              </a:solidFill>
              <a:ln w="19050" cap="flat" cmpd="sng" algn="ctr">
                <a:solidFill>
                  <a:srgbClr val="0099FF"/>
                </a:solidFill>
                <a:prstDash val="solid"/>
              </a:ln>
              <a:effectLst/>
            </p:spPr>
            <p:txBody>
              <a:bodyPr rtlCol="0" anchor="ctr"/>
              <a:lstStyle/>
              <a:p>
                <a:pPr>
                  <a:defRPr/>
                </a:pPr>
                <a:r>
                  <a:rPr lang="en-US" sz="1400" dirty="0">
                    <a:solidFill>
                      <a:srgbClr val="000000"/>
                    </a:solidFill>
                    <a:latin typeface="Calibri"/>
                  </a:rPr>
                  <a:t>s</a:t>
                </a:r>
                <a:r>
                  <a:rPr lang="en-US" sz="1400" baseline="-25000" dirty="0">
                    <a:solidFill>
                      <a:srgbClr val="000000"/>
                    </a:solidFill>
                    <a:latin typeface="Calibri"/>
                  </a:rPr>
                  <a:t>1</a:t>
                </a:r>
              </a:p>
            </p:txBody>
          </p:sp>
          <p:sp>
            <p:nvSpPr>
              <p:cNvPr id="86" name="Oval 85"/>
              <p:cNvSpPr/>
              <p:nvPr/>
            </p:nvSpPr>
            <p:spPr>
              <a:xfrm>
                <a:off x="1066800" y="2137229"/>
                <a:ext cx="609600" cy="609600"/>
              </a:xfrm>
              <a:prstGeom prst="ellipse">
                <a:avLst/>
              </a:prstGeom>
              <a:solidFill>
                <a:srgbClr val="0033CC"/>
              </a:solidFill>
              <a:ln w="19050" cap="flat" cmpd="sng" algn="ctr">
                <a:solidFill>
                  <a:srgbClr val="0099FF"/>
                </a:solidFill>
                <a:prstDash val="solid"/>
              </a:ln>
              <a:effectLst/>
            </p:spPr>
            <p:txBody>
              <a:bodyPr rtlCol="0" anchor="ctr"/>
              <a:lstStyle/>
              <a:p>
                <a:pPr>
                  <a:defRPr/>
                </a:pPr>
                <a:r>
                  <a:rPr lang="en-US" sz="1400" dirty="0">
                    <a:solidFill>
                      <a:srgbClr val="000000"/>
                    </a:solidFill>
                    <a:latin typeface="Calibri"/>
                  </a:rPr>
                  <a:t>s</a:t>
                </a:r>
                <a:r>
                  <a:rPr lang="en-US" sz="1400" baseline="-25000" dirty="0">
                    <a:solidFill>
                      <a:srgbClr val="000000"/>
                    </a:solidFill>
                    <a:latin typeface="Calibri"/>
                  </a:rPr>
                  <a:t>2</a:t>
                </a:r>
              </a:p>
            </p:txBody>
          </p:sp>
          <p:sp>
            <p:nvSpPr>
              <p:cNvPr id="87" name="Oval 86"/>
              <p:cNvSpPr/>
              <p:nvPr/>
            </p:nvSpPr>
            <p:spPr>
              <a:xfrm>
                <a:off x="1066800" y="3048000"/>
                <a:ext cx="609600" cy="609600"/>
              </a:xfrm>
              <a:prstGeom prst="ellipse">
                <a:avLst/>
              </a:prstGeom>
              <a:solidFill>
                <a:srgbClr val="0033CC"/>
              </a:solidFill>
              <a:ln w="19050" cap="flat" cmpd="sng" algn="ctr">
                <a:solidFill>
                  <a:srgbClr val="0099FF"/>
                </a:solidFill>
                <a:prstDash val="solid"/>
              </a:ln>
              <a:effectLst/>
            </p:spPr>
            <p:txBody>
              <a:bodyPr rtlCol="0" anchor="ctr"/>
              <a:lstStyle/>
              <a:p>
                <a:pPr>
                  <a:defRPr/>
                </a:pPr>
                <a:r>
                  <a:rPr lang="en-US" sz="1400" dirty="0">
                    <a:solidFill>
                      <a:srgbClr val="000000"/>
                    </a:solidFill>
                    <a:latin typeface="Calibri"/>
                  </a:rPr>
                  <a:t>s</a:t>
                </a:r>
                <a:r>
                  <a:rPr lang="en-US" sz="1400" baseline="-25000" dirty="0">
                    <a:solidFill>
                      <a:srgbClr val="000000"/>
                    </a:solidFill>
                    <a:latin typeface="Calibri"/>
                  </a:rPr>
                  <a:t>3</a:t>
                </a:r>
              </a:p>
            </p:txBody>
          </p:sp>
          <p:sp>
            <p:nvSpPr>
              <p:cNvPr id="88" name="Oval 87"/>
              <p:cNvSpPr/>
              <p:nvPr/>
            </p:nvSpPr>
            <p:spPr>
              <a:xfrm>
                <a:off x="1066800" y="3810000"/>
                <a:ext cx="609600" cy="609600"/>
              </a:xfrm>
              <a:prstGeom prst="ellipse">
                <a:avLst/>
              </a:prstGeom>
              <a:solidFill>
                <a:srgbClr val="0033CC"/>
              </a:solidFill>
              <a:ln w="19050" cap="flat" cmpd="sng" algn="ctr">
                <a:solidFill>
                  <a:srgbClr val="0099FF"/>
                </a:solidFill>
                <a:prstDash val="solid"/>
              </a:ln>
              <a:effectLst/>
            </p:spPr>
            <p:txBody>
              <a:bodyPr rtlCol="0" anchor="ctr"/>
              <a:lstStyle/>
              <a:p>
                <a:pPr>
                  <a:defRPr/>
                </a:pPr>
                <a:r>
                  <a:rPr lang="en-US" sz="1400" dirty="0">
                    <a:solidFill>
                      <a:srgbClr val="000000"/>
                    </a:solidFill>
                    <a:latin typeface="Calibri"/>
                  </a:rPr>
                  <a:t>s</a:t>
                </a:r>
                <a:r>
                  <a:rPr lang="en-US" sz="1400" baseline="-25000" dirty="0">
                    <a:solidFill>
                      <a:srgbClr val="000000"/>
                    </a:solidFill>
                    <a:latin typeface="Calibri"/>
                  </a:rPr>
                  <a:t>4</a:t>
                </a:r>
              </a:p>
            </p:txBody>
          </p:sp>
          <p:sp>
            <p:nvSpPr>
              <p:cNvPr id="89" name="Oval 88"/>
              <p:cNvSpPr/>
              <p:nvPr/>
            </p:nvSpPr>
            <p:spPr>
              <a:xfrm>
                <a:off x="1066800" y="4724400"/>
                <a:ext cx="609600" cy="609600"/>
              </a:xfrm>
              <a:prstGeom prst="ellipse">
                <a:avLst/>
              </a:prstGeom>
              <a:solidFill>
                <a:srgbClr val="0033CC"/>
              </a:solidFill>
              <a:ln w="19050" cap="flat" cmpd="sng" algn="ctr">
                <a:solidFill>
                  <a:srgbClr val="0099FF"/>
                </a:solidFill>
                <a:prstDash val="solid"/>
              </a:ln>
              <a:effectLst/>
            </p:spPr>
            <p:txBody>
              <a:bodyPr rtlCol="0" anchor="ctr"/>
              <a:lstStyle/>
              <a:p>
                <a:pPr>
                  <a:defRPr/>
                </a:pPr>
                <a:r>
                  <a:rPr lang="en-US" sz="1400" dirty="0">
                    <a:solidFill>
                      <a:srgbClr val="000000"/>
                    </a:solidFill>
                    <a:latin typeface="Calibri"/>
                  </a:rPr>
                  <a:t>s</a:t>
                </a:r>
                <a:r>
                  <a:rPr lang="en-US" sz="1400" baseline="-25000" dirty="0">
                    <a:solidFill>
                      <a:srgbClr val="000000"/>
                    </a:solidFill>
                    <a:latin typeface="Calibri"/>
                  </a:rPr>
                  <a:t>5</a:t>
                </a:r>
              </a:p>
            </p:txBody>
          </p:sp>
          <p:sp>
            <p:nvSpPr>
              <p:cNvPr id="90" name="Oval 89"/>
              <p:cNvSpPr/>
              <p:nvPr/>
            </p:nvSpPr>
            <p:spPr>
              <a:xfrm>
                <a:off x="5257800" y="4495800"/>
                <a:ext cx="609600" cy="609600"/>
              </a:xfrm>
              <a:prstGeom prst="ellipse">
                <a:avLst/>
              </a:prstGeom>
              <a:solidFill>
                <a:srgbClr val="FF0000"/>
              </a:solidFill>
              <a:ln w="19050" cap="flat" cmpd="sng" algn="ctr">
                <a:solidFill>
                  <a:srgbClr val="0099FF"/>
                </a:solidFill>
                <a:prstDash val="solid"/>
              </a:ln>
              <a:effectLst/>
            </p:spPr>
            <p:txBody>
              <a:bodyPr rtlCol="0" anchor="ctr"/>
              <a:lstStyle/>
              <a:p>
                <a:pPr>
                  <a:defRPr/>
                </a:pPr>
                <a:r>
                  <a:rPr lang="en-US" sz="1400" dirty="0">
                    <a:solidFill>
                      <a:srgbClr val="000000"/>
                    </a:solidFill>
                    <a:latin typeface="Calibri"/>
                  </a:rPr>
                  <a:t>c</a:t>
                </a:r>
                <a:r>
                  <a:rPr lang="en-US" sz="1400" baseline="-25000" dirty="0">
                    <a:solidFill>
                      <a:srgbClr val="000000"/>
                    </a:solidFill>
                    <a:latin typeface="Calibri"/>
                  </a:rPr>
                  <a:t>4</a:t>
                </a:r>
              </a:p>
            </p:txBody>
          </p:sp>
          <p:sp>
            <p:nvSpPr>
              <p:cNvPr id="91" name="Oval 90"/>
              <p:cNvSpPr/>
              <p:nvPr/>
            </p:nvSpPr>
            <p:spPr>
              <a:xfrm>
                <a:off x="5257800" y="3429000"/>
                <a:ext cx="609600" cy="609600"/>
              </a:xfrm>
              <a:prstGeom prst="ellipse">
                <a:avLst/>
              </a:prstGeom>
              <a:solidFill>
                <a:srgbClr val="FF0000"/>
              </a:solidFill>
              <a:ln w="19050" cap="flat" cmpd="sng" algn="ctr">
                <a:solidFill>
                  <a:srgbClr val="0099FF"/>
                </a:solidFill>
                <a:prstDash val="solid"/>
              </a:ln>
              <a:effectLst/>
            </p:spPr>
            <p:txBody>
              <a:bodyPr rtlCol="0" anchor="ctr"/>
              <a:lstStyle/>
              <a:p>
                <a:pPr>
                  <a:defRPr/>
                </a:pPr>
                <a:r>
                  <a:rPr lang="en-US" sz="1400" dirty="0">
                    <a:solidFill>
                      <a:srgbClr val="000000"/>
                    </a:solidFill>
                    <a:latin typeface="Calibri"/>
                  </a:rPr>
                  <a:t>c</a:t>
                </a:r>
                <a:r>
                  <a:rPr lang="en-US" sz="1400" baseline="-25000" dirty="0">
                    <a:solidFill>
                      <a:srgbClr val="000000"/>
                    </a:solidFill>
                    <a:latin typeface="Calibri"/>
                  </a:rPr>
                  <a:t>3</a:t>
                </a:r>
              </a:p>
            </p:txBody>
          </p:sp>
          <p:sp>
            <p:nvSpPr>
              <p:cNvPr id="92" name="Oval 91"/>
              <p:cNvSpPr/>
              <p:nvPr/>
            </p:nvSpPr>
            <p:spPr>
              <a:xfrm>
                <a:off x="5257800" y="2514600"/>
                <a:ext cx="609600" cy="609600"/>
              </a:xfrm>
              <a:prstGeom prst="ellipse">
                <a:avLst/>
              </a:prstGeom>
              <a:solidFill>
                <a:srgbClr val="FF0000"/>
              </a:solidFill>
              <a:ln w="19050" cap="flat" cmpd="sng" algn="ctr">
                <a:solidFill>
                  <a:srgbClr val="0099FF"/>
                </a:solidFill>
                <a:prstDash val="solid"/>
              </a:ln>
              <a:effectLst/>
            </p:spPr>
            <p:txBody>
              <a:bodyPr rtlCol="0" anchor="ctr"/>
              <a:lstStyle/>
              <a:p>
                <a:pPr>
                  <a:defRPr/>
                </a:pPr>
                <a:r>
                  <a:rPr lang="en-US" sz="1400" dirty="0">
                    <a:solidFill>
                      <a:srgbClr val="000000"/>
                    </a:solidFill>
                    <a:latin typeface="Calibri"/>
                  </a:rPr>
                  <a:t>c</a:t>
                </a:r>
                <a:r>
                  <a:rPr lang="en-US" sz="1400" baseline="-25000" dirty="0">
                    <a:solidFill>
                      <a:srgbClr val="000000"/>
                    </a:solidFill>
                    <a:latin typeface="Calibri"/>
                  </a:rPr>
                  <a:t>2</a:t>
                </a:r>
              </a:p>
            </p:txBody>
          </p:sp>
          <p:sp>
            <p:nvSpPr>
              <p:cNvPr id="93" name="Oval 92"/>
              <p:cNvSpPr/>
              <p:nvPr/>
            </p:nvSpPr>
            <p:spPr>
              <a:xfrm>
                <a:off x="5257800" y="1600200"/>
                <a:ext cx="609600" cy="609600"/>
              </a:xfrm>
              <a:prstGeom prst="ellipse">
                <a:avLst/>
              </a:prstGeom>
              <a:solidFill>
                <a:srgbClr val="FF0000"/>
              </a:solidFill>
              <a:ln w="19050" cap="flat" cmpd="sng" algn="ctr">
                <a:solidFill>
                  <a:srgbClr val="0099FF"/>
                </a:solidFill>
                <a:prstDash val="solid"/>
              </a:ln>
              <a:effectLst/>
            </p:spPr>
            <p:txBody>
              <a:bodyPr rtlCol="0" anchor="ctr"/>
              <a:lstStyle/>
              <a:p>
                <a:pPr>
                  <a:defRPr/>
                </a:pPr>
                <a:r>
                  <a:rPr lang="en-US" sz="1400" dirty="0">
                    <a:solidFill>
                      <a:srgbClr val="000000"/>
                    </a:solidFill>
                    <a:latin typeface="Calibri"/>
                  </a:rPr>
                  <a:t>c</a:t>
                </a:r>
                <a:r>
                  <a:rPr lang="en-US" sz="1400" baseline="-25000" dirty="0">
                    <a:solidFill>
                      <a:srgbClr val="000000"/>
                    </a:solidFill>
                    <a:latin typeface="Calibri"/>
                  </a:rPr>
                  <a:t>1</a:t>
                </a:r>
              </a:p>
            </p:txBody>
          </p:sp>
          <p:cxnSp>
            <p:nvCxnSpPr>
              <p:cNvPr id="94" name="Straight Connector 93"/>
              <p:cNvCxnSpPr>
                <a:stCxn id="85" idx="6"/>
                <a:endCxn id="104" idx="2"/>
              </p:cNvCxnSpPr>
              <p:nvPr/>
            </p:nvCxnSpPr>
            <p:spPr>
              <a:xfrm flipV="1">
                <a:off x="1676400" y="1219199"/>
                <a:ext cx="1553936" cy="457201"/>
              </a:xfrm>
              <a:prstGeom prst="line">
                <a:avLst/>
              </a:prstGeom>
              <a:noFill/>
              <a:ln w="15875" cap="flat" cmpd="sng" algn="ctr">
                <a:solidFill>
                  <a:srgbClr val="0099FF"/>
                </a:solidFill>
                <a:prstDash val="solid"/>
              </a:ln>
              <a:effectLst/>
            </p:spPr>
          </p:cxnSp>
          <p:cxnSp>
            <p:nvCxnSpPr>
              <p:cNvPr id="95" name="Straight Connector 94"/>
              <p:cNvCxnSpPr>
                <a:stCxn id="106" idx="6"/>
                <a:endCxn id="92" idx="2"/>
              </p:cNvCxnSpPr>
              <p:nvPr/>
            </p:nvCxnSpPr>
            <p:spPr>
              <a:xfrm>
                <a:off x="3786867" y="2285999"/>
                <a:ext cx="1470933" cy="533402"/>
              </a:xfrm>
              <a:prstGeom prst="line">
                <a:avLst/>
              </a:prstGeom>
              <a:noFill/>
              <a:ln w="15875" cap="flat" cmpd="sng" algn="ctr">
                <a:solidFill>
                  <a:srgbClr val="0099FF"/>
                </a:solidFill>
                <a:prstDash val="solid"/>
              </a:ln>
              <a:effectLst/>
            </p:spPr>
          </p:cxnSp>
          <p:cxnSp>
            <p:nvCxnSpPr>
              <p:cNvPr id="96" name="Straight Connector 95"/>
              <p:cNvCxnSpPr>
                <a:stCxn id="108" idx="6"/>
                <a:endCxn id="91" idx="2"/>
              </p:cNvCxnSpPr>
              <p:nvPr/>
            </p:nvCxnSpPr>
            <p:spPr>
              <a:xfrm>
                <a:off x="3786867" y="3352799"/>
                <a:ext cx="1470933" cy="381002"/>
              </a:xfrm>
              <a:prstGeom prst="line">
                <a:avLst/>
              </a:prstGeom>
              <a:noFill/>
              <a:ln w="15875" cap="flat" cmpd="sng" algn="ctr">
                <a:solidFill>
                  <a:srgbClr val="0099FF"/>
                </a:solidFill>
                <a:prstDash val="solid"/>
              </a:ln>
              <a:effectLst/>
            </p:spPr>
          </p:cxnSp>
          <p:cxnSp>
            <p:nvCxnSpPr>
              <p:cNvPr id="97" name="Straight Connector 96"/>
              <p:cNvCxnSpPr>
                <a:stCxn id="111" idx="6"/>
                <a:endCxn id="90" idx="2"/>
              </p:cNvCxnSpPr>
              <p:nvPr/>
            </p:nvCxnSpPr>
            <p:spPr>
              <a:xfrm flipV="1">
                <a:off x="3786867" y="4800601"/>
                <a:ext cx="1470933" cy="152399"/>
              </a:xfrm>
              <a:prstGeom prst="line">
                <a:avLst/>
              </a:prstGeom>
              <a:noFill/>
              <a:ln w="15875" cap="flat" cmpd="sng" algn="ctr">
                <a:solidFill>
                  <a:srgbClr val="0099FF"/>
                </a:solidFill>
                <a:prstDash val="solid"/>
              </a:ln>
              <a:effectLst/>
            </p:spPr>
          </p:cxnSp>
          <p:cxnSp>
            <p:nvCxnSpPr>
              <p:cNvPr id="98" name="Straight Connector 97"/>
              <p:cNvCxnSpPr>
                <a:stCxn id="112" idx="6"/>
                <a:endCxn id="90" idx="2"/>
              </p:cNvCxnSpPr>
              <p:nvPr/>
            </p:nvCxnSpPr>
            <p:spPr>
              <a:xfrm flipV="1">
                <a:off x="3786867" y="4800601"/>
                <a:ext cx="1470933" cy="685798"/>
              </a:xfrm>
              <a:prstGeom prst="line">
                <a:avLst/>
              </a:prstGeom>
              <a:noFill/>
              <a:ln w="15875" cap="flat" cmpd="sng" algn="ctr">
                <a:solidFill>
                  <a:srgbClr val="0099FF"/>
                </a:solidFill>
                <a:prstDash val="solid"/>
              </a:ln>
              <a:effectLst/>
            </p:spPr>
          </p:cxnSp>
          <p:cxnSp>
            <p:nvCxnSpPr>
              <p:cNvPr id="99" name="Straight Connector 98"/>
              <p:cNvCxnSpPr>
                <a:stCxn id="105" idx="6"/>
                <a:endCxn id="93" idx="2"/>
              </p:cNvCxnSpPr>
              <p:nvPr/>
            </p:nvCxnSpPr>
            <p:spPr>
              <a:xfrm>
                <a:off x="3786867" y="1752600"/>
                <a:ext cx="1470933" cy="152400"/>
              </a:xfrm>
              <a:prstGeom prst="line">
                <a:avLst/>
              </a:prstGeom>
              <a:noFill/>
              <a:ln w="15875" cap="flat" cmpd="sng" algn="ctr">
                <a:solidFill>
                  <a:srgbClr val="0099FF"/>
                </a:solidFill>
                <a:prstDash val="solid"/>
              </a:ln>
              <a:effectLst/>
            </p:spPr>
          </p:cxnSp>
          <p:cxnSp>
            <p:nvCxnSpPr>
              <p:cNvPr id="100" name="Straight Connector 99"/>
              <p:cNvCxnSpPr>
                <a:stCxn id="107" idx="6"/>
                <a:endCxn id="92" idx="2"/>
              </p:cNvCxnSpPr>
              <p:nvPr/>
            </p:nvCxnSpPr>
            <p:spPr>
              <a:xfrm>
                <a:off x="3786867" y="2819400"/>
                <a:ext cx="1470933" cy="1"/>
              </a:xfrm>
              <a:prstGeom prst="line">
                <a:avLst/>
              </a:prstGeom>
              <a:noFill/>
              <a:ln w="15875" cap="flat" cmpd="sng" algn="ctr">
                <a:solidFill>
                  <a:srgbClr val="0099FF"/>
                </a:solidFill>
                <a:prstDash val="solid"/>
              </a:ln>
              <a:effectLst/>
            </p:spPr>
          </p:cxnSp>
          <p:cxnSp>
            <p:nvCxnSpPr>
              <p:cNvPr id="101" name="Straight Connector 100"/>
              <p:cNvCxnSpPr>
                <a:stCxn id="109" idx="6"/>
                <a:endCxn id="91" idx="2"/>
              </p:cNvCxnSpPr>
              <p:nvPr/>
            </p:nvCxnSpPr>
            <p:spPr>
              <a:xfrm flipV="1">
                <a:off x="3786867" y="3733801"/>
                <a:ext cx="1470933" cy="152399"/>
              </a:xfrm>
              <a:prstGeom prst="line">
                <a:avLst/>
              </a:prstGeom>
              <a:noFill/>
              <a:ln w="15875" cap="flat" cmpd="sng" algn="ctr">
                <a:solidFill>
                  <a:srgbClr val="0099FF"/>
                </a:solidFill>
                <a:prstDash val="solid"/>
              </a:ln>
              <a:effectLst/>
            </p:spPr>
          </p:cxnSp>
          <p:cxnSp>
            <p:nvCxnSpPr>
              <p:cNvPr id="102" name="Straight Connector 101"/>
              <p:cNvCxnSpPr>
                <a:stCxn id="110" idx="6"/>
                <a:endCxn id="91" idx="2"/>
              </p:cNvCxnSpPr>
              <p:nvPr/>
            </p:nvCxnSpPr>
            <p:spPr>
              <a:xfrm flipV="1">
                <a:off x="3786867" y="3733801"/>
                <a:ext cx="1470933" cy="685798"/>
              </a:xfrm>
              <a:prstGeom prst="line">
                <a:avLst/>
              </a:prstGeom>
              <a:noFill/>
              <a:ln w="15875" cap="flat" cmpd="sng" algn="ctr">
                <a:solidFill>
                  <a:srgbClr val="0099FF"/>
                </a:solidFill>
                <a:prstDash val="solid"/>
              </a:ln>
              <a:effectLst/>
            </p:spPr>
          </p:cxnSp>
          <p:cxnSp>
            <p:nvCxnSpPr>
              <p:cNvPr id="103" name="Straight Connector 102"/>
              <p:cNvCxnSpPr>
                <a:stCxn id="113" idx="6"/>
                <a:endCxn id="90" idx="2"/>
              </p:cNvCxnSpPr>
              <p:nvPr/>
            </p:nvCxnSpPr>
            <p:spPr>
              <a:xfrm flipV="1">
                <a:off x="3851122" y="4800601"/>
                <a:ext cx="1406679" cy="1219199"/>
              </a:xfrm>
              <a:prstGeom prst="line">
                <a:avLst/>
              </a:prstGeom>
              <a:noFill/>
              <a:ln w="15875" cap="flat" cmpd="sng" algn="ctr">
                <a:solidFill>
                  <a:srgbClr val="0099FF"/>
                </a:solidFill>
                <a:prstDash val="solid"/>
              </a:ln>
              <a:effectLst/>
            </p:spPr>
          </p:cxnSp>
          <p:sp>
            <p:nvSpPr>
              <p:cNvPr id="104" name="Oval 103"/>
              <p:cNvSpPr/>
              <p:nvPr/>
            </p:nvSpPr>
            <p:spPr>
              <a:xfrm>
                <a:off x="3230336" y="990599"/>
                <a:ext cx="556531" cy="457200"/>
              </a:xfrm>
              <a:prstGeom prst="ellipse">
                <a:avLst/>
              </a:prstGeom>
              <a:solidFill>
                <a:srgbClr val="FFCC99"/>
              </a:solidFill>
              <a:ln w="25400" cap="flat" cmpd="sng" algn="ctr">
                <a:solidFill>
                  <a:srgbClr val="0099FF"/>
                </a:solidFill>
                <a:prstDash val="solid"/>
              </a:ln>
              <a:effectLst/>
            </p:spPr>
            <p:txBody>
              <a:bodyPr rtlCol="0" anchor="ctr"/>
              <a:lstStyle/>
              <a:p>
                <a:pPr>
                  <a:defRPr/>
                </a:pPr>
                <a:r>
                  <a:rPr lang="en-US" sz="900" dirty="0">
                    <a:solidFill>
                      <a:srgbClr val="000000"/>
                    </a:solidFill>
                    <a:latin typeface="Calibri"/>
                  </a:rPr>
                  <a:t>e</a:t>
                </a:r>
                <a:r>
                  <a:rPr lang="en-US" sz="900" baseline="-25000" dirty="0">
                    <a:solidFill>
                      <a:srgbClr val="000000"/>
                    </a:solidFill>
                    <a:latin typeface="Calibri"/>
                  </a:rPr>
                  <a:t>1</a:t>
                </a:r>
              </a:p>
            </p:txBody>
          </p:sp>
          <p:sp>
            <p:nvSpPr>
              <p:cNvPr id="105" name="Oval 104"/>
              <p:cNvSpPr/>
              <p:nvPr/>
            </p:nvSpPr>
            <p:spPr>
              <a:xfrm>
                <a:off x="3230336" y="1524000"/>
                <a:ext cx="556531" cy="457200"/>
              </a:xfrm>
              <a:prstGeom prst="ellipse">
                <a:avLst/>
              </a:prstGeom>
              <a:solidFill>
                <a:srgbClr val="FFCC99"/>
              </a:solidFill>
              <a:ln w="25400" cap="flat" cmpd="sng" algn="ctr">
                <a:solidFill>
                  <a:srgbClr val="0099FF"/>
                </a:solidFill>
                <a:prstDash val="solid"/>
              </a:ln>
              <a:effectLst/>
            </p:spPr>
            <p:txBody>
              <a:bodyPr rtlCol="0" anchor="ctr"/>
              <a:lstStyle/>
              <a:p>
                <a:pPr>
                  <a:defRPr/>
                </a:pPr>
                <a:r>
                  <a:rPr lang="en-US" sz="900" dirty="0">
                    <a:solidFill>
                      <a:srgbClr val="000000"/>
                    </a:solidFill>
                    <a:latin typeface="Calibri"/>
                  </a:rPr>
                  <a:t>e</a:t>
                </a:r>
                <a:r>
                  <a:rPr lang="en-US" sz="900" baseline="-25000" dirty="0">
                    <a:solidFill>
                      <a:srgbClr val="000000"/>
                    </a:solidFill>
                    <a:latin typeface="Calibri"/>
                  </a:rPr>
                  <a:t>2</a:t>
                </a:r>
              </a:p>
            </p:txBody>
          </p:sp>
          <p:sp>
            <p:nvSpPr>
              <p:cNvPr id="106" name="Oval 105"/>
              <p:cNvSpPr/>
              <p:nvPr/>
            </p:nvSpPr>
            <p:spPr>
              <a:xfrm>
                <a:off x="3230336" y="2057399"/>
                <a:ext cx="556531" cy="457200"/>
              </a:xfrm>
              <a:prstGeom prst="ellipse">
                <a:avLst/>
              </a:prstGeom>
              <a:solidFill>
                <a:srgbClr val="FFCC99"/>
              </a:solidFill>
              <a:ln w="25400" cap="flat" cmpd="sng" algn="ctr">
                <a:solidFill>
                  <a:srgbClr val="0099FF"/>
                </a:solidFill>
                <a:prstDash val="solid"/>
              </a:ln>
              <a:effectLst/>
            </p:spPr>
            <p:txBody>
              <a:bodyPr rtlCol="0" anchor="ctr"/>
              <a:lstStyle/>
              <a:p>
                <a:pPr>
                  <a:defRPr/>
                </a:pPr>
                <a:r>
                  <a:rPr lang="en-US" sz="900" dirty="0">
                    <a:solidFill>
                      <a:srgbClr val="000000"/>
                    </a:solidFill>
                    <a:latin typeface="Calibri"/>
                  </a:rPr>
                  <a:t>e</a:t>
                </a:r>
                <a:r>
                  <a:rPr lang="en-US" sz="900" baseline="-25000" dirty="0">
                    <a:solidFill>
                      <a:srgbClr val="000000"/>
                    </a:solidFill>
                    <a:latin typeface="Calibri"/>
                  </a:rPr>
                  <a:t>3</a:t>
                </a:r>
              </a:p>
            </p:txBody>
          </p:sp>
          <p:sp>
            <p:nvSpPr>
              <p:cNvPr id="107" name="Oval 106"/>
              <p:cNvSpPr/>
              <p:nvPr/>
            </p:nvSpPr>
            <p:spPr>
              <a:xfrm>
                <a:off x="3230336" y="2590800"/>
                <a:ext cx="556531" cy="457200"/>
              </a:xfrm>
              <a:prstGeom prst="ellipse">
                <a:avLst/>
              </a:prstGeom>
              <a:solidFill>
                <a:srgbClr val="FFCC99"/>
              </a:solidFill>
              <a:ln w="25400" cap="flat" cmpd="sng" algn="ctr">
                <a:solidFill>
                  <a:srgbClr val="0099FF"/>
                </a:solidFill>
                <a:prstDash val="solid"/>
              </a:ln>
              <a:effectLst/>
            </p:spPr>
            <p:txBody>
              <a:bodyPr rtlCol="0" anchor="ctr"/>
              <a:lstStyle/>
              <a:p>
                <a:pPr>
                  <a:defRPr/>
                </a:pPr>
                <a:r>
                  <a:rPr lang="en-US" sz="900" dirty="0">
                    <a:solidFill>
                      <a:srgbClr val="000000"/>
                    </a:solidFill>
                    <a:latin typeface="Calibri"/>
                  </a:rPr>
                  <a:t>e</a:t>
                </a:r>
                <a:r>
                  <a:rPr lang="en-US" sz="900" baseline="-25000" dirty="0">
                    <a:solidFill>
                      <a:srgbClr val="000000"/>
                    </a:solidFill>
                    <a:latin typeface="Calibri"/>
                  </a:rPr>
                  <a:t>4</a:t>
                </a:r>
              </a:p>
            </p:txBody>
          </p:sp>
          <p:sp>
            <p:nvSpPr>
              <p:cNvPr id="108" name="Oval 107"/>
              <p:cNvSpPr/>
              <p:nvPr/>
            </p:nvSpPr>
            <p:spPr>
              <a:xfrm>
                <a:off x="3230336" y="3124199"/>
                <a:ext cx="556531" cy="457200"/>
              </a:xfrm>
              <a:prstGeom prst="ellipse">
                <a:avLst/>
              </a:prstGeom>
              <a:solidFill>
                <a:srgbClr val="FFCC99"/>
              </a:solidFill>
              <a:ln w="25400" cap="flat" cmpd="sng" algn="ctr">
                <a:solidFill>
                  <a:srgbClr val="0099FF"/>
                </a:solidFill>
                <a:prstDash val="solid"/>
              </a:ln>
              <a:effectLst/>
            </p:spPr>
            <p:txBody>
              <a:bodyPr rtlCol="0" anchor="ctr"/>
              <a:lstStyle/>
              <a:p>
                <a:pPr>
                  <a:defRPr/>
                </a:pPr>
                <a:r>
                  <a:rPr lang="en-US" sz="900" dirty="0">
                    <a:solidFill>
                      <a:srgbClr val="000000"/>
                    </a:solidFill>
                    <a:latin typeface="Calibri"/>
                  </a:rPr>
                  <a:t>e</a:t>
                </a:r>
                <a:r>
                  <a:rPr lang="en-US" sz="900" baseline="-25000" dirty="0">
                    <a:solidFill>
                      <a:srgbClr val="000000"/>
                    </a:solidFill>
                    <a:latin typeface="Calibri"/>
                  </a:rPr>
                  <a:t>5</a:t>
                </a:r>
              </a:p>
            </p:txBody>
          </p:sp>
          <p:sp>
            <p:nvSpPr>
              <p:cNvPr id="109" name="Oval 108"/>
              <p:cNvSpPr/>
              <p:nvPr/>
            </p:nvSpPr>
            <p:spPr>
              <a:xfrm>
                <a:off x="3230336" y="3657600"/>
                <a:ext cx="556531" cy="457200"/>
              </a:xfrm>
              <a:prstGeom prst="ellipse">
                <a:avLst/>
              </a:prstGeom>
              <a:solidFill>
                <a:srgbClr val="FFCC99"/>
              </a:solidFill>
              <a:ln w="25400" cap="flat" cmpd="sng" algn="ctr">
                <a:solidFill>
                  <a:srgbClr val="0099FF"/>
                </a:solidFill>
                <a:prstDash val="solid"/>
              </a:ln>
              <a:effectLst/>
            </p:spPr>
            <p:txBody>
              <a:bodyPr rtlCol="0" anchor="ctr"/>
              <a:lstStyle/>
              <a:p>
                <a:pPr>
                  <a:defRPr/>
                </a:pPr>
                <a:r>
                  <a:rPr lang="en-US" sz="900" dirty="0">
                    <a:solidFill>
                      <a:srgbClr val="000000"/>
                    </a:solidFill>
                    <a:latin typeface="Calibri"/>
                  </a:rPr>
                  <a:t>e</a:t>
                </a:r>
                <a:r>
                  <a:rPr lang="en-US" sz="900" baseline="-25000" dirty="0">
                    <a:solidFill>
                      <a:srgbClr val="000000"/>
                    </a:solidFill>
                    <a:latin typeface="Calibri"/>
                  </a:rPr>
                  <a:t>6</a:t>
                </a:r>
              </a:p>
            </p:txBody>
          </p:sp>
          <p:sp>
            <p:nvSpPr>
              <p:cNvPr id="110" name="Oval 109"/>
              <p:cNvSpPr/>
              <p:nvPr/>
            </p:nvSpPr>
            <p:spPr>
              <a:xfrm>
                <a:off x="3230336" y="4190999"/>
                <a:ext cx="556531" cy="457200"/>
              </a:xfrm>
              <a:prstGeom prst="ellipse">
                <a:avLst/>
              </a:prstGeom>
              <a:solidFill>
                <a:srgbClr val="FFCC99"/>
              </a:solidFill>
              <a:ln w="25400" cap="flat" cmpd="sng" algn="ctr">
                <a:solidFill>
                  <a:srgbClr val="0099FF"/>
                </a:solidFill>
                <a:prstDash val="solid"/>
              </a:ln>
              <a:effectLst/>
            </p:spPr>
            <p:txBody>
              <a:bodyPr rtlCol="0" anchor="ctr"/>
              <a:lstStyle/>
              <a:p>
                <a:pPr>
                  <a:defRPr/>
                </a:pPr>
                <a:r>
                  <a:rPr lang="en-US" sz="900" dirty="0">
                    <a:solidFill>
                      <a:srgbClr val="000000"/>
                    </a:solidFill>
                    <a:latin typeface="Calibri"/>
                  </a:rPr>
                  <a:t>e</a:t>
                </a:r>
                <a:r>
                  <a:rPr lang="en-US" sz="900" baseline="-25000" dirty="0">
                    <a:solidFill>
                      <a:srgbClr val="000000"/>
                    </a:solidFill>
                    <a:latin typeface="Calibri"/>
                  </a:rPr>
                  <a:t>7</a:t>
                </a:r>
              </a:p>
            </p:txBody>
          </p:sp>
          <p:sp>
            <p:nvSpPr>
              <p:cNvPr id="111" name="Oval 110"/>
              <p:cNvSpPr/>
              <p:nvPr/>
            </p:nvSpPr>
            <p:spPr>
              <a:xfrm>
                <a:off x="3230336" y="4724400"/>
                <a:ext cx="556531" cy="457200"/>
              </a:xfrm>
              <a:prstGeom prst="ellipse">
                <a:avLst/>
              </a:prstGeom>
              <a:solidFill>
                <a:srgbClr val="FFCC99"/>
              </a:solidFill>
              <a:ln w="25400" cap="flat" cmpd="sng" algn="ctr">
                <a:solidFill>
                  <a:srgbClr val="0099FF"/>
                </a:solidFill>
                <a:prstDash val="solid"/>
              </a:ln>
              <a:effectLst/>
            </p:spPr>
            <p:txBody>
              <a:bodyPr rtlCol="0" anchor="ctr"/>
              <a:lstStyle/>
              <a:p>
                <a:pPr>
                  <a:defRPr/>
                </a:pPr>
                <a:r>
                  <a:rPr lang="en-US" sz="900" dirty="0">
                    <a:solidFill>
                      <a:srgbClr val="000000"/>
                    </a:solidFill>
                    <a:latin typeface="Calibri"/>
                  </a:rPr>
                  <a:t>e</a:t>
                </a:r>
                <a:r>
                  <a:rPr lang="en-US" sz="900" baseline="-25000" dirty="0">
                    <a:solidFill>
                      <a:srgbClr val="000000"/>
                    </a:solidFill>
                    <a:latin typeface="Calibri"/>
                  </a:rPr>
                  <a:t>8</a:t>
                </a:r>
              </a:p>
            </p:txBody>
          </p:sp>
          <p:sp>
            <p:nvSpPr>
              <p:cNvPr id="112" name="Oval 111"/>
              <p:cNvSpPr/>
              <p:nvPr/>
            </p:nvSpPr>
            <p:spPr>
              <a:xfrm>
                <a:off x="3230336" y="5257799"/>
                <a:ext cx="556531" cy="457200"/>
              </a:xfrm>
              <a:prstGeom prst="ellipse">
                <a:avLst/>
              </a:prstGeom>
              <a:solidFill>
                <a:srgbClr val="FFCC99"/>
              </a:solidFill>
              <a:ln w="25400" cap="flat" cmpd="sng" algn="ctr">
                <a:solidFill>
                  <a:srgbClr val="0099FF"/>
                </a:solidFill>
                <a:prstDash val="solid"/>
              </a:ln>
              <a:effectLst/>
            </p:spPr>
            <p:txBody>
              <a:bodyPr rtlCol="0" anchor="ctr"/>
              <a:lstStyle/>
              <a:p>
                <a:pPr>
                  <a:defRPr/>
                </a:pPr>
                <a:r>
                  <a:rPr lang="en-US" sz="900" dirty="0">
                    <a:solidFill>
                      <a:srgbClr val="000000"/>
                    </a:solidFill>
                    <a:latin typeface="Calibri"/>
                  </a:rPr>
                  <a:t>e</a:t>
                </a:r>
                <a:r>
                  <a:rPr lang="en-US" sz="900" baseline="-25000" dirty="0">
                    <a:solidFill>
                      <a:srgbClr val="000000"/>
                    </a:solidFill>
                    <a:latin typeface="Calibri"/>
                  </a:rPr>
                  <a:t>9</a:t>
                </a:r>
              </a:p>
            </p:txBody>
          </p:sp>
          <p:sp>
            <p:nvSpPr>
              <p:cNvPr id="113" name="Oval 112"/>
              <p:cNvSpPr/>
              <p:nvPr/>
            </p:nvSpPr>
            <p:spPr>
              <a:xfrm>
                <a:off x="3177268" y="5791200"/>
                <a:ext cx="673854" cy="457200"/>
              </a:xfrm>
              <a:prstGeom prst="ellipse">
                <a:avLst/>
              </a:prstGeom>
              <a:solidFill>
                <a:srgbClr val="FFCC99"/>
              </a:solidFill>
              <a:ln w="25400" cap="flat" cmpd="sng" algn="ctr">
                <a:solidFill>
                  <a:srgbClr val="0099FF"/>
                </a:solidFill>
                <a:prstDash val="solid"/>
              </a:ln>
              <a:effectLst/>
            </p:spPr>
            <p:txBody>
              <a:bodyPr rtlCol="0" anchor="ctr"/>
              <a:lstStyle/>
              <a:p>
                <a:pPr>
                  <a:defRPr/>
                </a:pPr>
                <a:r>
                  <a:rPr lang="en-US" sz="900" dirty="0">
                    <a:solidFill>
                      <a:srgbClr val="000000"/>
                    </a:solidFill>
                    <a:latin typeface="Calibri"/>
                  </a:rPr>
                  <a:t>e</a:t>
                </a:r>
                <a:r>
                  <a:rPr lang="en-US" sz="900" baseline="-25000" dirty="0">
                    <a:solidFill>
                      <a:srgbClr val="000000"/>
                    </a:solidFill>
                    <a:latin typeface="Calibri"/>
                  </a:rPr>
                  <a:t>10</a:t>
                </a:r>
              </a:p>
            </p:txBody>
          </p:sp>
          <p:cxnSp>
            <p:nvCxnSpPr>
              <p:cNvPr id="114" name="Straight Connector 113"/>
              <p:cNvCxnSpPr>
                <a:stCxn id="104" idx="6"/>
                <a:endCxn id="93" idx="2"/>
              </p:cNvCxnSpPr>
              <p:nvPr/>
            </p:nvCxnSpPr>
            <p:spPr>
              <a:xfrm>
                <a:off x="3786867" y="1219199"/>
                <a:ext cx="1470933" cy="685801"/>
              </a:xfrm>
              <a:prstGeom prst="line">
                <a:avLst/>
              </a:prstGeom>
              <a:noFill/>
              <a:ln w="15875" cap="flat" cmpd="sng" algn="ctr">
                <a:solidFill>
                  <a:srgbClr val="0099FF"/>
                </a:solidFill>
                <a:prstDash val="solid"/>
              </a:ln>
              <a:effectLst/>
            </p:spPr>
          </p:cxnSp>
          <p:cxnSp>
            <p:nvCxnSpPr>
              <p:cNvPr id="115" name="Straight Connector 114"/>
              <p:cNvCxnSpPr>
                <a:stCxn id="87" idx="6"/>
                <a:endCxn id="105" idx="2"/>
              </p:cNvCxnSpPr>
              <p:nvPr/>
            </p:nvCxnSpPr>
            <p:spPr>
              <a:xfrm flipV="1">
                <a:off x="1676400" y="1752600"/>
                <a:ext cx="1553936" cy="1600201"/>
              </a:xfrm>
              <a:prstGeom prst="line">
                <a:avLst/>
              </a:prstGeom>
              <a:noFill/>
              <a:ln w="15875" cap="flat" cmpd="sng" algn="ctr">
                <a:solidFill>
                  <a:srgbClr val="0099FF"/>
                </a:solidFill>
                <a:prstDash val="solid"/>
              </a:ln>
              <a:effectLst/>
            </p:spPr>
          </p:cxnSp>
          <p:cxnSp>
            <p:nvCxnSpPr>
              <p:cNvPr id="116" name="Straight Connector 115"/>
              <p:cNvCxnSpPr>
                <a:stCxn id="85" idx="6"/>
                <a:endCxn id="106" idx="2"/>
              </p:cNvCxnSpPr>
              <p:nvPr/>
            </p:nvCxnSpPr>
            <p:spPr>
              <a:xfrm>
                <a:off x="1676400" y="1676400"/>
                <a:ext cx="1553936" cy="609599"/>
              </a:xfrm>
              <a:prstGeom prst="line">
                <a:avLst/>
              </a:prstGeom>
              <a:noFill/>
              <a:ln w="15875" cap="flat" cmpd="sng" algn="ctr">
                <a:solidFill>
                  <a:srgbClr val="0099FF"/>
                </a:solidFill>
                <a:prstDash val="solid"/>
              </a:ln>
              <a:effectLst/>
            </p:spPr>
          </p:cxnSp>
          <p:cxnSp>
            <p:nvCxnSpPr>
              <p:cNvPr id="117" name="Straight Connector 116"/>
              <p:cNvCxnSpPr>
                <a:stCxn id="86" idx="6"/>
                <a:endCxn id="107" idx="2"/>
              </p:cNvCxnSpPr>
              <p:nvPr/>
            </p:nvCxnSpPr>
            <p:spPr>
              <a:xfrm>
                <a:off x="1676400" y="2442030"/>
                <a:ext cx="1553936" cy="377370"/>
              </a:xfrm>
              <a:prstGeom prst="line">
                <a:avLst/>
              </a:prstGeom>
              <a:noFill/>
              <a:ln w="15875" cap="flat" cmpd="sng" algn="ctr">
                <a:solidFill>
                  <a:srgbClr val="0099FF"/>
                </a:solidFill>
                <a:prstDash val="solid"/>
              </a:ln>
              <a:effectLst/>
            </p:spPr>
          </p:cxnSp>
          <p:cxnSp>
            <p:nvCxnSpPr>
              <p:cNvPr id="118" name="Straight Connector 117"/>
              <p:cNvCxnSpPr>
                <a:stCxn id="85" idx="6"/>
                <a:endCxn id="108" idx="2"/>
              </p:cNvCxnSpPr>
              <p:nvPr/>
            </p:nvCxnSpPr>
            <p:spPr>
              <a:xfrm>
                <a:off x="1676400" y="1676400"/>
                <a:ext cx="1553936" cy="1676399"/>
              </a:xfrm>
              <a:prstGeom prst="line">
                <a:avLst/>
              </a:prstGeom>
              <a:noFill/>
              <a:ln w="15875" cap="flat" cmpd="sng" algn="ctr">
                <a:solidFill>
                  <a:srgbClr val="0099FF"/>
                </a:solidFill>
                <a:prstDash val="solid"/>
              </a:ln>
              <a:effectLst/>
            </p:spPr>
          </p:cxnSp>
          <p:cxnSp>
            <p:nvCxnSpPr>
              <p:cNvPr id="119" name="Straight Connector 118"/>
              <p:cNvCxnSpPr>
                <a:stCxn id="87" idx="6"/>
                <a:endCxn id="109" idx="2"/>
              </p:cNvCxnSpPr>
              <p:nvPr/>
            </p:nvCxnSpPr>
            <p:spPr>
              <a:xfrm>
                <a:off x="1676400" y="3352801"/>
                <a:ext cx="1553936" cy="533399"/>
              </a:xfrm>
              <a:prstGeom prst="line">
                <a:avLst/>
              </a:prstGeom>
              <a:noFill/>
              <a:ln w="15875" cap="flat" cmpd="sng" algn="ctr">
                <a:solidFill>
                  <a:srgbClr val="0099FF"/>
                </a:solidFill>
                <a:prstDash val="solid"/>
              </a:ln>
              <a:effectLst/>
            </p:spPr>
          </p:cxnSp>
          <p:cxnSp>
            <p:nvCxnSpPr>
              <p:cNvPr id="120" name="Straight Connector 119"/>
              <p:cNvCxnSpPr>
                <a:stCxn id="89" idx="6"/>
                <a:endCxn id="110" idx="2"/>
              </p:cNvCxnSpPr>
              <p:nvPr/>
            </p:nvCxnSpPr>
            <p:spPr>
              <a:xfrm flipV="1">
                <a:off x="1676400" y="4419599"/>
                <a:ext cx="1553936" cy="609602"/>
              </a:xfrm>
              <a:prstGeom prst="line">
                <a:avLst/>
              </a:prstGeom>
              <a:noFill/>
              <a:ln w="15875" cap="flat" cmpd="sng" algn="ctr">
                <a:solidFill>
                  <a:srgbClr val="0099FF"/>
                </a:solidFill>
                <a:prstDash val="solid"/>
              </a:ln>
              <a:effectLst/>
            </p:spPr>
          </p:cxnSp>
          <p:cxnSp>
            <p:nvCxnSpPr>
              <p:cNvPr id="121" name="Straight Connector 120"/>
              <p:cNvCxnSpPr>
                <a:stCxn id="86" idx="6"/>
                <a:endCxn id="111" idx="2"/>
              </p:cNvCxnSpPr>
              <p:nvPr/>
            </p:nvCxnSpPr>
            <p:spPr>
              <a:xfrm>
                <a:off x="1676400" y="2442030"/>
                <a:ext cx="1553936" cy="2510971"/>
              </a:xfrm>
              <a:prstGeom prst="line">
                <a:avLst/>
              </a:prstGeom>
              <a:noFill/>
              <a:ln w="15875" cap="flat" cmpd="sng" algn="ctr">
                <a:solidFill>
                  <a:srgbClr val="0099FF"/>
                </a:solidFill>
                <a:prstDash val="solid"/>
              </a:ln>
              <a:effectLst/>
            </p:spPr>
          </p:cxnSp>
          <p:cxnSp>
            <p:nvCxnSpPr>
              <p:cNvPr id="122" name="Straight Connector 121"/>
              <p:cNvCxnSpPr>
                <a:stCxn id="89" idx="6"/>
                <a:endCxn id="113" idx="2"/>
              </p:cNvCxnSpPr>
              <p:nvPr/>
            </p:nvCxnSpPr>
            <p:spPr>
              <a:xfrm>
                <a:off x="1676400" y="5029201"/>
                <a:ext cx="1500867" cy="990599"/>
              </a:xfrm>
              <a:prstGeom prst="line">
                <a:avLst/>
              </a:prstGeom>
              <a:noFill/>
              <a:ln w="15875" cap="flat" cmpd="sng" algn="ctr">
                <a:solidFill>
                  <a:srgbClr val="0099FF"/>
                </a:solidFill>
                <a:prstDash val="solid"/>
              </a:ln>
              <a:effectLst/>
            </p:spPr>
          </p:cxnSp>
          <p:cxnSp>
            <p:nvCxnSpPr>
              <p:cNvPr id="123" name="Straight Connector 122"/>
              <p:cNvCxnSpPr>
                <a:stCxn id="88" idx="6"/>
                <a:endCxn id="112" idx="2"/>
              </p:cNvCxnSpPr>
              <p:nvPr/>
            </p:nvCxnSpPr>
            <p:spPr>
              <a:xfrm>
                <a:off x="1676400" y="4114801"/>
                <a:ext cx="1553936" cy="1371598"/>
              </a:xfrm>
              <a:prstGeom prst="line">
                <a:avLst/>
              </a:prstGeom>
              <a:noFill/>
              <a:ln w="15875" cap="flat" cmpd="sng" algn="ctr">
                <a:solidFill>
                  <a:srgbClr val="0099FF"/>
                </a:solidFill>
                <a:prstDash val="solid"/>
              </a:ln>
              <a:effectLst/>
            </p:spPr>
          </p:cxnSp>
        </p:grpSp>
        <p:sp>
          <p:nvSpPr>
            <p:cNvPr id="81" name="TextBox 80"/>
            <p:cNvSpPr txBox="1"/>
            <p:nvPr/>
          </p:nvSpPr>
          <p:spPr>
            <a:xfrm>
              <a:off x="1781615" y="575846"/>
              <a:ext cx="926857" cy="338554"/>
            </a:xfrm>
            <a:prstGeom prst="rect">
              <a:avLst/>
            </a:prstGeom>
            <a:solidFill>
              <a:srgbClr val="FFFFCC"/>
            </a:solidFill>
            <a:ln>
              <a:solidFill>
                <a:srgbClr val="0099FF"/>
              </a:solidFill>
            </a:ln>
          </p:spPr>
          <p:txBody>
            <a:bodyPr wrap="none" rtlCol="0">
              <a:spAutoFit/>
            </a:bodyPr>
            <a:lstStyle/>
            <a:p>
              <a:pPr>
                <a:defRPr/>
              </a:pPr>
              <a:r>
                <a:rPr lang="en-US" sz="1600" dirty="0">
                  <a:solidFill>
                    <a:srgbClr val="000080"/>
                  </a:solidFill>
                  <a:latin typeface="+mj-lt"/>
                  <a:cs typeface="Arial" pitchFamily="34" charset="0"/>
                </a:rPr>
                <a:t>Evidence</a:t>
              </a:r>
            </a:p>
          </p:txBody>
        </p:sp>
      </p:grpSp>
      <p:grpSp>
        <p:nvGrpSpPr>
          <p:cNvPr id="124" name="Group 123"/>
          <p:cNvGrpSpPr/>
          <p:nvPr/>
        </p:nvGrpSpPr>
        <p:grpSpPr>
          <a:xfrm>
            <a:off x="8845064" y="1676562"/>
            <a:ext cx="2286001" cy="2545884"/>
            <a:chOff x="5328138" y="782211"/>
            <a:chExt cx="3401282" cy="3206621"/>
          </a:xfrm>
        </p:grpSpPr>
        <p:grpSp>
          <p:nvGrpSpPr>
            <p:cNvPr id="125" name="Group 124"/>
            <p:cNvGrpSpPr/>
            <p:nvPr/>
          </p:nvGrpSpPr>
          <p:grpSpPr>
            <a:xfrm>
              <a:off x="5328138" y="1123168"/>
              <a:ext cx="3282462" cy="2865664"/>
              <a:chOff x="1066800" y="1371600"/>
              <a:chExt cx="4800600" cy="3962400"/>
            </a:xfrm>
          </p:grpSpPr>
          <p:sp>
            <p:nvSpPr>
              <p:cNvPr id="128" name="Oval 127"/>
              <p:cNvSpPr/>
              <p:nvPr/>
            </p:nvSpPr>
            <p:spPr>
              <a:xfrm>
                <a:off x="1066800" y="4724400"/>
                <a:ext cx="609600" cy="609600"/>
              </a:xfrm>
              <a:prstGeom prst="ellipse">
                <a:avLst/>
              </a:prstGeom>
              <a:solidFill>
                <a:srgbClr val="0033CC"/>
              </a:solidFill>
              <a:ln w="19050" cap="flat" cmpd="sng" algn="ctr">
                <a:solidFill>
                  <a:srgbClr val="0099FF"/>
                </a:solidFill>
                <a:prstDash val="solid"/>
              </a:ln>
              <a:effectLst/>
            </p:spPr>
            <p:txBody>
              <a:bodyPr rtlCol="0" anchor="ctr"/>
              <a:lstStyle/>
              <a:p>
                <a:pPr>
                  <a:defRPr/>
                </a:pPr>
                <a:r>
                  <a:rPr lang="en-US" sz="1200" dirty="0">
                    <a:solidFill>
                      <a:srgbClr val="000000"/>
                    </a:solidFill>
                    <a:latin typeface="Calibri"/>
                  </a:rPr>
                  <a:t>s</a:t>
                </a:r>
                <a:r>
                  <a:rPr lang="en-US" sz="1200" baseline="-25000" dirty="0">
                    <a:solidFill>
                      <a:srgbClr val="000000"/>
                    </a:solidFill>
                    <a:latin typeface="Calibri"/>
                  </a:rPr>
                  <a:t>5</a:t>
                </a:r>
              </a:p>
            </p:txBody>
          </p:sp>
          <p:sp>
            <p:nvSpPr>
              <p:cNvPr id="129" name="Oval 128"/>
              <p:cNvSpPr/>
              <p:nvPr/>
            </p:nvSpPr>
            <p:spPr>
              <a:xfrm>
                <a:off x="1066800" y="1371600"/>
                <a:ext cx="609600" cy="609600"/>
              </a:xfrm>
              <a:prstGeom prst="ellipse">
                <a:avLst/>
              </a:prstGeom>
              <a:solidFill>
                <a:srgbClr val="0033CC"/>
              </a:solidFill>
              <a:ln w="19050" cap="flat" cmpd="sng" algn="ctr">
                <a:solidFill>
                  <a:srgbClr val="0099FF"/>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Arial"/>
                  </a:rPr>
                  <a:t>s</a:t>
                </a:r>
                <a:r>
                  <a:rPr kumimoji="0" lang="en-US" sz="1400" b="0" i="0" u="none" strike="noStrike" kern="1200" cap="none" spc="0" normalizeH="0" baseline="-25000" noProof="0" dirty="0">
                    <a:ln>
                      <a:noFill/>
                    </a:ln>
                    <a:solidFill>
                      <a:srgbClr val="000000"/>
                    </a:solidFill>
                    <a:effectLst/>
                    <a:uLnTx/>
                    <a:uFillTx/>
                    <a:latin typeface="Calibri"/>
                    <a:ea typeface="+mn-ea"/>
                    <a:cs typeface="Arial"/>
                  </a:rPr>
                  <a:t>1</a:t>
                </a:r>
              </a:p>
              <a:p>
                <a:pPr>
                  <a:defRPr/>
                </a:pPr>
                <a:endParaRPr lang="en-US" sz="1200" baseline="-25000" dirty="0">
                  <a:solidFill>
                    <a:srgbClr val="000000"/>
                  </a:solidFill>
                  <a:latin typeface="Calibri"/>
                </a:endParaRPr>
              </a:p>
            </p:txBody>
          </p:sp>
          <p:sp>
            <p:nvSpPr>
              <p:cNvPr id="130" name="Oval 129"/>
              <p:cNvSpPr/>
              <p:nvPr/>
            </p:nvSpPr>
            <p:spPr>
              <a:xfrm>
                <a:off x="1066800" y="2137229"/>
                <a:ext cx="609600" cy="609600"/>
              </a:xfrm>
              <a:prstGeom prst="ellipse">
                <a:avLst/>
              </a:prstGeom>
              <a:solidFill>
                <a:srgbClr val="0033CC"/>
              </a:solidFill>
              <a:ln w="19050" cap="flat" cmpd="sng" algn="ctr">
                <a:solidFill>
                  <a:srgbClr val="0099FF"/>
                </a:solidFill>
                <a:prstDash val="solid"/>
              </a:ln>
              <a:effectLst/>
            </p:spPr>
            <p:txBody>
              <a:bodyPr rtlCol="0" anchor="ctr"/>
              <a:lstStyle/>
              <a:p>
                <a:pPr>
                  <a:defRPr/>
                </a:pPr>
                <a:r>
                  <a:rPr lang="en-US" sz="1200" dirty="0">
                    <a:solidFill>
                      <a:srgbClr val="000000"/>
                    </a:solidFill>
                    <a:latin typeface="Calibri"/>
                  </a:rPr>
                  <a:t>s</a:t>
                </a:r>
                <a:r>
                  <a:rPr lang="en-US" sz="1200" baseline="-25000" dirty="0">
                    <a:solidFill>
                      <a:srgbClr val="000000"/>
                    </a:solidFill>
                    <a:latin typeface="Calibri"/>
                  </a:rPr>
                  <a:t>2</a:t>
                </a:r>
              </a:p>
            </p:txBody>
          </p:sp>
          <p:sp>
            <p:nvSpPr>
              <p:cNvPr id="131" name="Oval 130"/>
              <p:cNvSpPr/>
              <p:nvPr/>
            </p:nvSpPr>
            <p:spPr>
              <a:xfrm>
                <a:off x="1066800" y="3048000"/>
                <a:ext cx="609600" cy="609600"/>
              </a:xfrm>
              <a:prstGeom prst="ellipse">
                <a:avLst/>
              </a:prstGeom>
              <a:solidFill>
                <a:srgbClr val="0033CC"/>
              </a:solidFill>
              <a:ln w="19050" cap="flat" cmpd="sng" algn="ctr">
                <a:solidFill>
                  <a:srgbClr val="0099FF"/>
                </a:solidFill>
                <a:prstDash val="solid"/>
              </a:ln>
              <a:effectLst/>
            </p:spPr>
            <p:txBody>
              <a:bodyPr rtlCol="0" anchor="ctr"/>
              <a:lstStyle/>
              <a:p>
                <a:pPr>
                  <a:defRPr/>
                </a:pPr>
                <a:r>
                  <a:rPr lang="en-US" sz="1200" dirty="0">
                    <a:solidFill>
                      <a:srgbClr val="000000"/>
                    </a:solidFill>
                    <a:latin typeface="Calibri"/>
                  </a:rPr>
                  <a:t>s</a:t>
                </a:r>
                <a:r>
                  <a:rPr lang="en-US" sz="1200" baseline="-25000" dirty="0">
                    <a:solidFill>
                      <a:srgbClr val="000000"/>
                    </a:solidFill>
                    <a:latin typeface="Calibri"/>
                  </a:rPr>
                  <a:t>3</a:t>
                </a:r>
              </a:p>
            </p:txBody>
          </p:sp>
          <p:sp>
            <p:nvSpPr>
              <p:cNvPr id="132" name="Oval 131"/>
              <p:cNvSpPr/>
              <p:nvPr/>
            </p:nvSpPr>
            <p:spPr>
              <a:xfrm>
                <a:off x="1066800" y="3810000"/>
                <a:ext cx="609600" cy="609600"/>
              </a:xfrm>
              <a:prstGeom prst="ellipse">
                <a:avLst/>
              </a:prstGeom>
              <a:solidFill>
                <a:srgbClr val="0033CC"/>
              </a:solidFill>
              <a:ln w="19050" cap="flat" cmpd="sng" algn="ctr">
                <a:solidFill>
                  <a:srgbClr val="0099FF"/>
                </a:solidFill>
                <a:prstDash val="solid"/>
              </a:ln>
              <a:effectLst/>
            </p:spPr>
            <p:txBody>
              <a:bodyPr rtlCol="0" anchor="ctr"/>
              <a:lstStyle/>
              <a:p>
                <a:pPr>
                  <a:defRPr/>
                </a:pPr>
                <a:r>
                  <a:rPr lang="en-US" sz="1200" dirty="0">
                    <a:solidFill>
                      <a:srgbClr val="000000"/>
                    </a:solidFill>
                    <a:latin typeface="Calibri"/>
                  </a:rPr>
                  <a:t>s</a:t>
                </a:r>
                <a:r>
                  <a:rPr lang="en-US" sz="1200" baseline="-25000" dirty="0">
                    <a:solidFill>
                      <a:srgbClr val="000000"/>
                    </a:solidFill>
                    <a:latin typeface="Calibri"/>
                  </a:rPr>
                  <a:t>4</a:t>
                </a:r>
              </a:p>
            </p:txBody>
          </p:sp>
          <p:sp>
            <p:nvSpPr>
              <p:cNvPr id="133" name="Oval 132"/>
              <p:cNvSpPr/>
              <p:nvPr/>
            </p:nvSpPr>
            <p:spPr>
              <a:xfrm>
                <a:off x="5257800" y="4495800"/>
                <a:ext cx="609600" cy="609600"/>
              </a:xfrm>
              <a:prstGeom prst="ellipse">
                <a:avLst/>
              </a:prstGeom>
              <a:solidFill>
                <a:srgbClr val="FF0000"/>
              </a:solidFill>
              <a:ln w="19050" cap="flat" cmpd="sng" algn="ctr">
                <a:solidFill>
                  <a:srgbClr val="0099FF"/>
                </a:solidFill>
                <a:prstDash val="solid"/>
              </a:ln>
              <a:effectLst/>
            </p:spPr>
            <p:txBody>
              <a:bodyPr rtlCol="0" anchor="ctr"/>
              <a:lstStyle/>
              <a:p>
                <a:pPr>
                  <a:defRPr/>
                </a:pPr>
                <a:r>
                  <a:rPr lang="en-US" sz="1100" dirty="0">
                    <a:solidFill>
                      <a:srgbClr val="000000"/>
                    </a:solidFill>
                    <a:latin typeface="Calibri"/>
                  </a:rPr>
                  <a:t>c</a:t>
                </a:r>
                <a:r>
                  <a:rPr lang="en-US" sz="1100" baseline="-25000" dirty="0">
                    <a:solidFill>
                      <a:srgbClr val="000000"/>
                    </a:solidFill>
                    <a:latin typeface="Calibri"/>
                  </a:rPr>
                  <a:t>4</a:t>
                </a:r>
              </a:p>
            </p:txBody>
          </p:sp>
          <p:sp>
            <p:nvSpPr>
              <p:cNvPr id="134" name="Oval 133"/>
              <p:cNvSpPr/>
              <p:nvPr/>
            </p:nvSpPr>
            <p:spPr>
              <a:xfrm>
                <a:off x="5257800" y="3429000"/>
                <a:ext cx="609600" cy="609600"/>
              </a:xfrm>
              <a:prstGeom prst="ellipse">
                <a:avLst/>
              </a:prstGeom>
              <a:solidFill>
                <a:srgbClr val="FF0000"/>
              </a:solidFill>
              <a:ln w="19050" cap="flat" cmpd="sng" algn="ctr">
                <a:solidFill>
                  <a:srgbClr val="0099FF"/>
                </a:solidFill>
                <a:prstDash val="solid"/>
              </a:ln>
              <a:effectLst/>
            </p:spPr>
            <p:txBody>
              <a:bodyPr rtlCol="0" anchor="ctr"/>
              <a:lstStyle/>
              <a:p>
                <a:pPr>
                  <a:defRPr/>
                </a:pPr>
                <a:r>
                  <a:rPr lang="en-US" sz="1100" dirty="0">
                    <a:solidFill>
                      <a:srgbClr val="000000"/>
                    </a:solidFill>
                    <a:latin typeface="Calibri"/>
                  </a:rPr>
                  <a:t>c</a:t>
                </a:r>
                <a:r>
                  <a:rPr lang="en-US" sz="1100" baseline="-25000" dirty="0">
                    <a:solidFill>
                      <a:srgbClr val="000000"/>
                    </a:solidFill>
                    <a:latin typeface="Calibri"/>
                  </a:rPr>
                  <a:t>3</a:t>
                </a:r>
              </a:p>
            </p:txBody>
          </p:sp>
          <p:sp>
            <p:nvSpPr>
              <p:cNvPr id="135" name="Oval 134"/>
              <p:cNvSpPr/>
              <p:nvPr/>
            </p:nvSpPr>
            <p:spPr>
              <a:xfrm>
                <a:off x="5257800" y="2514600"/>
                <a:ext cx="609600" cy="609600"/>
              </a:xfrm>
              <a:prstGeom prst="ellipse">
                <a:avLst/>
              </a:prstGeom>
              <a:solidFill>
                <a:srgbClr val="FF0000"/>
              </a:solidFill>
              <a:ln w="19050" cap="flat" cmpd="sng" algn="ctr">
                <a:solidFill>
                  <a:srgbClr val="0099FF"/>
                </a:solidFill>
                <a:prstDash val="solid"/>
              </a:ln>
              <a:effectLst/>
            </p:spPr>
            <p:txBody>
              <a:bodyPr rtlCol="0" anchor="ctr"/>
              <a:lstStyle/>
              <a:p>
                <a:pPr>
                  <a:defRPr/>
                </a:pPr>
                <a:r>
                  <a:rPr lang="en-US" sz="1100" dirty="0">
                    <a:solidFill>
                      <a:srgbClr val="000000"/>
                    </a:solidFill>
                    <a:latin typeface="Calibri"/>
                  </a:rPr>
                  <a:t>c</a:t>
                </a:r>
                <a:r>
                  <a:rPr lang="en-US" sz="1100" baseline="-25000" dirty="0">
                    <a:solidFill>
                      <a:srgbClr val="000000"/>
                    </a:solidFill>
                    <a:latin typeface="Calibri"/>
                  </a:rPr>
                  <a:t>2</a:t>
                </a:r>
              </a:p>
            </p:txBody>
          </p:sp>
          <p:sp>
            <p:nvSpPr>
              <p:cNvPr id="136" name="Oval 135"/>
              <p:cNvSpPr/>
              <p:nvPr/>
            </p:nvSpPr>
            <p:spPr>
              <a:xfrm>
                <a:off x="5257800" y="1600200"/>
                <a:ext cx="609600" cy="609600"/>
              </a:xfrm>
              <a:prstGeom prst="ellipse">
                <a:avLst/>
              </a:prstGeom>
              <a:solidFill>
                <a:srgbClr val="FF0000"/>
              </a:solidFill>
              <a:ln w="19050" cap="flat" cmpd="sng" algn="ctr">
                <a:solidFill>
                  <a:srgbClr val="0099FF"/>
                </a:solidFill>
                <a:prstDash val="solid"/>
              </a:ln>
              <a:effectLst/>
            </p:spPr>
            <p:txBody>
              <a:bodyPr rtlCol="0" anchor="ctr"/>
              <a:lstStyle/>
              <a:p>
                <a:pPr>
                  <a:defRPr/>
                </a:pPr>
                <a:r>
                  <a:rPr lang="en-US" sz="1050" dirty="0">
                    <a:solidFill>
                      <a:srgbClr val="000000"/>
                    </a:solidFill>
                    <a:latin typeface="Calibri"/>
                  </a:rPr>
                  <a:t>c</a:t>
                </a:r>
                <a:r>
                  <a:rPr lang="en-US" sz="1050" baseline="-25000" dirty="0">
                    <a:solidFill>
                      <a:srgbClr val="000000"/>
                    </a:solidFill>
                    <a:latin typeface="Calibri"/>
                  </a:rPr>
                  <a:t>1</a:t>
                </a:r>
              </a:p>
            </p:txBody>
          </p:sp>
          <p:cxnSp>
            <p:nvCxnSpPr>
              <p:cNvPr id="137" name="Straight Connector 136"/>
              <p:cNvCxnSpPr>
                <a:cxnSpLocks/>
                <a:stCxn id="129" idx="6"/>
                <a:endCxn id="135" idx="2"/>
              </p:cNvCxnSpPr>
              <p:nvPr/>
            </p:nvCxnSpPr>
            <p:spPr>
              <a:xfrm>
                <a:off x="1676400" y="1676400"/>
                <a:ext cx="3581400" cy="1143000"/>
              </a:xfrm>
              <a:prstGeom prst="line">
                <a:avLst/>
              </a:prstGeom>
              <a:noFill/>
              <a:ln w="15875" cap="flat" cmpd="sng" algn="ctr">
                <a:solidFill>
                  <a:srgbClr val="0099FF"/>
                </a:solidFill>
                <a:prstDash val="solid"/>
              </a:ln>
              <a:effectLst/>
            </p:spPr>
          </p:cxnSp>
          <p:cxnSp>
            <p:nvCxnSpPr>
              <p:cNvPr id="138" name="Straight Connector 137"/>
              <p:cNvCxnSpPr>
                <a:cxnSpLocks/>
                <a:stCxn id="129" idx="6"/>
                <a:endCxn id="134" idx="2"/>
              </p:cNvCxnSpPr>
              <p:nvPr/>
            </p:nvCxnSpPr>
            <p:spPr>
              <a:xfrm>
                <a:off x="1676400" y="1676400"/>
                <a:ext cx="3581400" cy="2057400"/>
              </a:xfrm>
              <a:prstGeom prst="line">
                <a:avLst/>
              </a:prstGeom>
              <a:noFill/>
              <a:ln w="15875" cap="flat" cmpd="sng" algn="ctr">
                <a:solidFill>
                  <a:srgbClr val="0099FF"/>
                </a:solidFill>
                <a:prstDash val="solid"/>
              </a:ln>
              <a:effectLst/>
            </p:spPr>
          </p:cxnSp>
          <p:cxnSp>
            <p:nvCxnSpPr>
              <p:cNvPr id="139" name="Straight Connector 138"/>
              <p:cNvCxnSpPr>
                <a:stCxn id="130" idx="6"/>
                <a:endCxn id="133" idx="2"/>
              </p:cNvCxnSpPr>
              <p:nvPr/>
            </p:nvCxnSpPr>
            <p:spPr>
              <a:xfrm>
                <a:off x="1676400" y="2442029"/>
                <a:ext cx="3581400" cy="2358571"/>
              </a:xfrm>
              <a:prstGeom prst="line">
                <a:avLst/>
              </a:prstGeom>
              <a:noFill/>
              <a:ln w="15875" cap="flat" cmpd="sng" algn="ctr">
                <a:solidFill>
                  <a:srgbClr val="0099FF"/>
                </a:solidFill>
                <a:prstDash val="solid"/>
              </a:ln>
              <a:effectLst/>
            </p:spPr>
          </p:cxnSp>
          <p:cxnSp>
            <p:nvCxnSpPr>
              <p:cNvPr id="140" name="Straight Connector 139"/>
              <p:cNvCxnSpPr>
                <a:stCxn id="131" idx="6"/>
                <a:endCxn id="136" idx="2"/>
              </p:cNvCxnSpPr>
              <p:nvPr/>
            </p:nvCxnSpPr>
            <p:spPr>
              <a:xfrm flipV="1">
                <a:off x="1676400" y="1905000"/>
                <a:ext cx="3581400" cy="1447800"/>
              </a:xfrm>
              <a:prstGeom prst="line">
                <a:avLst/>
              </a:prstGeom>
              <a:noFill/>
              <a:ln w="15875" cap="flat" cmpd="sng" algn="ctr">
                <a:solidFill>
                  <a:srgbClr val="0099FF"/>
                </a:solidFill>
                <a:prstDash val="solid"/>
              </a:ln>
              <a:effectLst/>
            </p:spPr>
          </p:cxnSp>
          <p:cxnSp>
            <p:nvCxnSpPr>
              <p:cNvPr id="141" name="Straight Connector 140"/>
              <p:cNvCxnSpPr>
                <a:stCxn id="130" idx="6"/>
                <a:endCxn id="135" idx="2"/>
              </p:cNvCxnSpPr>
              <p:nvPr/>
            </p:nvCxnSpPr>
            <p:spPr>
              <a:xfrm>
                <a:off x="1676400" y="2442029"/>
                <a:ext cx="3581400" cy="377371"/>
              </a:xfrm>
              <a:prstGeom prst="line">
                <a:avLst/>
              </a:prstGeom>
              <a:noFill/>
              <a:ln w="15875" cap="flat" cmpd="sng" algn="ctr">
                <a:solidFill>
                  <a:srgbClr val="0099FF"/>
                </a:solidFill>
                <a:prstDash val="solid"/>
              </a:ln>
              <a:effectLst/>
            </p:spPr>
          </p:cxnSp>
          <p:cxnSp>
            <p:nvCxnSpPr>
              <p:cNvPr id="142" name="Straight Connector 141"/>
              <p:cNvCxnSpPr>
                <a:stCxn id="131" idx="6"/>
                <a:endCxn id="134" idx="2"/>
              </p:cNvCxnSpPr>
              <p:nvPr/>
            </p:nvCxnSpPr>
            <p:spPr>
              <a:xfrm>
                <a:off x="1676400" y="3352800"/>
                <a:ext cx="3581400" cy="381000"/>
              </a:xfrm>
              <a:prstGeom prst="line">
                <a:avLst/>
              </a:prstGeom>
              <a:noFill/>
              <a:ln w="15875" cap="flat" cmpd="sng" algn="ctr">
                <a:solidFill>
                  <a:srgbClr val="0099FF"/>
                </a:solidFill>
                <a:prstDash val="solid"/>
              </a:ln>
              <a:effectLst/>
            </p:spPr>
          </p:cxnSp>
          <p:cxnSp>
            <p:nvCxnSpPr>
              <p:cNvPr id="143" name="Straight Connector 142"/>
              <p:cNvCxnSpPr>
                <a:stCxn id="128" idx="6"/>
                <a:endCxn id="134" idx="2"/>
              </p:cNvCxnSpPr>
              <p:nvPr/>
            </p:nvCxnSpPr>
            <p:spPr>
              <a:xfrm flipV="1">
                <a:off x="1676400" y="3733800"/>
                <a:ext cx="3581400" cy="1295400"/>
              </a:xfrm>
              <a:prstGeom prst="line">
                <a:avLst/>
              </a:prstGeom>
              <a:noFill/>
              <a:ln w="15875" cap="flat" cmpd="sng" algn="ctr">
                <a:solidFill>
                  <a:srgbClr val="0099FF"/>
                </a:solidFill>
                <a:prstDash val="solid"/>
              </a:ln>
              <a:effectLst/>
            </p:spPr>
          </p:cxnSp>
          <p:cxnSp>
            <p:nvCxnSpPr>
              <p:cNvPr id="144" name="Straight Connector 143"/>
              <p:cNvCxnSpPr>
                <a:stCxn id="128" idx="6"/>
                <a:endCxn id="133" idx="2"/>
              </p:cNvCxnSpPr>
              <p:nvPr/>
            </p:nvCxnSpPr>
            <p:spPr>
              <a:xfrm flipV="1">
                <a:off x="1676400" y="4800600"/>
                <a:ext cx="3581400" cy="228600"/>
              </a:xfrm>
              <a:prstGeom prst="line">
                <a:avLst/>
              </a:prstGeom>
              <a:noFill/>
              <a:ln w="15875" cap="flat" cmpd="sng" algn="ctr">
                <a:solidFill>
                  <a:srgbClr val="0099FF"/>
                </a:solidFill>
                <a:prstDash val="solid"/>
              </a:ln>
              <a:effectLst/>
            </p:spPr>
          </p:cxnSp>
          <p:cxnSp>
            <p:nvCxnSpPr>
              <p:cNvPr id="145" name="Straight Connector 144"/>
              <p:cNvCxnSpPr>
                <a:cxnSpLocks/>
                <a:stCxn id="129" idx="6"/>
                <a:endCxn id="136" idx="2"/>
              </p:cNvCxnSpPr>
              <p:nvPr/>
            </p:nvCxnSpPr>
            <p:spPr>
              <a:xfrm>
                <a:off x="1676400" y="1676400"/>
                <a:ext cx="3581400" cy="228600"/>
              </a:xfrm>
              <a:prstGeom prst="line">
                <a:avLst/>
              </a:prstGeom>
              <a:noFill/>
              <a:ln w="15875" cap="flat" cmpd="sng" algn="ctr">
                <a:solidFill>
                  <a:srgbClr val="0099FF"/>
                </a:solidFill>
                <a:prstDash val="solid"/>
              </a:ln>
              <a:effectLst/>
            </p:spPr>
          </p:cxnSp>
          <p:cxnSp>
            <p:nvCxnSpPr>
              <p:cNvPr id="146" name="Straight Connector 145"/>
              <p:cNvCxnSpPr>
                <a:stCxn id="132" idx="6"/>
                <a:endCxn id="133" idx="2"/>
              </p:cNvCxnSpPr>
              <p:nvPr/>
            </p:nvCxnSpPr>
            <p:spPr>
              <a:xfrm>
                <a:off x="1676400" y="4114800"/>
                <a:ext cx="3581400" cy="685800"/>
              </a:xfrm>
              <a:prstGeom prst="line">
                <a:avLst/>
              </a:prstGeom>
              <a:noFill/>
              <a:ln w="15875" cap="flat" cmpd="sng" algn="ctr">
                <a:solidFill>
                  <a:srgbClr val="0099FF"/>
                </a:solidFill>
                <a:prstDash val="solid"/>
              </a:ln>
              <a:effectLst/>
            </p:spPr>
          </p:cxnSp>
        </p:grpSp>
        <p:sp>
          <p:nvSpPr>
            <p:cNvPr id="126" name="TextBox 125"/>
            <p:cNvSpPr txBox="1"/>
            <p:nvPr/>
          </p:nvSpPr>
          <p:spPr>
            <a:xfrm>
              <a:off x="5541379" y="782211"/>
              <a:ext cx="1374025" cy="426419"/>
            </a:xfrm>
            <a:prstGeom prst="rect">
              <a:avLst/>
            </a:prstGeom>
            <a:solidFill>
              <a:srgbClr val="FFFFCC"/>
            </a:solidFill>
            <a:ln>
              <a:solidFill>
                <a:srgbClr val="0099FF"/>
              </a:solidFill>
            </a:ln>
          </p:spPr>
          <p:txBody>
            <a:bodyPr wrap="square" rtlCol="0">
              <a:spAutoFit/>
            </a:bodyPr>
            <a:lstStyle/>
            <a:p>
              <a:pPr>
                <a:defRPr/>
              </a:pPr>
              <a:r>
                <a:rPr lang="en-US" sz="1600" dirty="0">
                  <a:solidFill>
                    <a:srgbClr val="000080"/>
                  </a:solidFill>
                  <a:latin typeface="+mj-lt"/>
                  <a:cs typeface="Arial" pitchFamily="34" charset="0"/>
                </a:rPr>
                <a:t>Sources</a:t>
              </a:r>
            </a:p>
          </p:txBody>
        </p:sp>
        <p:sp>
          <p:nvSpPr>
            <p:cNvPr id="127" name="TextBox 126"/>
            <p:cNvSpPr txBox="1"/>
            <p:nvPr/>
          </p:nvSpPr>
          <p:spPr>
            <a:xfrm>
              <a:off x="7515861" y="788322"/>
              <a:ext cx="1213559" cy="426419"/>
            </a:xfrm>
            <a:prstGeom prst="rect">
              <a:avLst/>
            </a:prstGeom>
            <a:solidFill>
              <a:srgbClr val="FFFFCC"/>
            </a:solidFill>
            <a:ln>
              <a:solidFill>
                <a:srgbClr val="0099FF"/>
              </a:solidFill>
            </a:ln>
          </p:spPr>
          <p:txBody>
            <a:bodyPr wrap="square" rtlCol="0">
              <a:spAutoFit/>
            </a:bodyPr>
            <a:lstStyle/>
            <a:p>
              <a:pPr>
                <a:defRPr/>
              </a:pPr>
              <a:r>
                <a:rPr lang="en-US" sz="1600" dirty="0">
                  <a:solidFill>
                    <a:srgbClr val="000080"/>
                  </a:solidFill>
                  <a:latin typeface="+mj-lt"/>
                  <a:cs typeface="Arial" pitchFamily="34" charset="0"/>
                </a:rPr>
                <a:t>Claims</a:t>
              </a:r>
            </a:p>
          </p:txBody>
        </p:sp>
      </p:grpSp>
      <p:sp>
        <p:nvSpPr>
          <p:cNvPr id="150" name="Rectangular Callout 3">
            <a:extLst>
              <a:ext uri="{FF2B5EF4-FFF2-40B4-BE49-F238E27FC236}">
                <a16:creationId xmlns:a16="http://schemas.microsoft.com/office/drawing/2014/main" id="{0D50BD0E-F64C-4963-8F28-A2D079E34FB3}"/>
              </a:ext>
            </a:extLst>
          </p:cNvPr>
          <p:cNvSpPr/>
          <p:nvPr/>
        </p:nvSpPr>
        <p:spPr>
          <a:xfrm>
            <a:off x="8188570" y="5818138"/>
            <a:ext cx="1556138" cy="582662"/>
          </a:xfrm>
          <a:prstGeom prst="wedgeRectCallout">
            <a:avLst>
              <a:gd name="adj1" fmla="val -9214"/>
              <a:gd name="adj2" fmla="val -206770"/>
            </a:avLst>
          </a:prstGeom>
          <a:solidFill>
            <a:schemeClr val="bg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Understanding the evidence</a:t>
            </a:r>
          </a:p>
        </p:txBody>
      </p:sp>
      <p:sp>
        <p:nvSpPr>
          <p:cNvPr id="152" name="Rectangular Callout 3">
            <a:extLst>
              <a:ext uri="{FF2B5EF4-FFF2-40B4-BE49-F238E27FC236}">
                <a16:creationId xmlns:a16="http://schemas.microsoft.com/office/drawing/2014/main" id="{F0C6D44C-76F6-4BD5-8324-0A4185082AD2}"/>
              </a:ext>
            </a:extLst>
          </p:cNvPr>
          <p:cNvSpPr/>
          <p:nvPr/>
        </p:nvSpPr>
        <p:spPr>
          <a:xfrm>
            <a:off x="10351476" y="5853308"/>
            <a:ext cx="1556138" cy="547492"/>
          </a:xfrm>
          <a:prstGeom prst="wedgeRectCallout">
            <a:avLst>
              <a:gd name="adj1" fmla="val -9214"/>
              <a:gd name="adj2" fmla="val -206770"/>
            </a:avLst>
          </a:prstGeom>
          <a:solidFill>
            <a:schemeClr val="bg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Extracting claims</a:t>
            </a:r>
          </a:p>
        </p:txBody>
      </p:sp>
      <p:sp>
        <p:nvSpPr>
          <p:cNvPr id="4" name="Slide Number Placeholder 3">
            <a:extLst>
              <a:ext uri="{FF2B5EF4-FFF2-40B4-BE49-F238E27FC236}">
                <a16:creationId xmlns:a16="http://schemas.microsoft.com/office/drawing/2014/main" id="{C9A0648E-4BD7-4D91-9CD4-CCED04FAE566}"/>
              </a:ext>
            </a:extLst>
          </p:cNvPr>
          <p:cNvSpPr>
            <a:spLocks noGrp="1"/>
          </p:cNvSpPr>
          <p:nvPr>
            <p:ph type="sldNum" sz="quarter" idx="11"/>
          </p:nvPr>
        </p:nvSpPr>
        <p:spPr/>
        <p:txBody>
          <a:bodyPr/>
          <a:lstStyle/>
          <a:p>
            <a:fld id="{BDF588C3-71D6-5D45-B118-1C664482E1C2}" type="slidenum">
              <a:rPr lang="en-US" smtClean="0"/>
              <a:t>22</a:t>
            </a:fld>
            <a:endParaRPr lang="en-US"/>
          </a:p>
        </p:txBody>
      </p:sp>
    </p:spTree>
    <p:extLst>
      <p:ext uri="{BB962C8B-B14F-4D97-AF65-F5344CB8AC3E}">
        <p14:creationId xmlns:p14="http://schemas.microsoft.com/office/powerpoint/2010/main" val="39530059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xit" presetSubtype="2" fill="hold" nodeType="clickEffect">
                                  <p:stCondLst>
                                    <p:cond delay="0"/>
                                  </p:stCondLst>
                                  <p:childTnLst>
                                    <p:anim calcmode="lin" valueType="num">
                                      <p:cBhvr additive="base">
                                        <p:cTn id="20" dur="500"/>
                                        <p:tgtEl>
                                          <p:spTgt spid="124"/>
                                        </p:tgtEl>
                                        <p:attrNameLst>
                                          <p:attrName>ppt_x</p:attrName>
                                        </p:attrNameLst>
                                      </p:cBhvr>
                                      <p:tavLst>
                                        <p:tav tm="0">
                                          <p:val>
                                            <p:strVal val="ppt_x"/>
                                          </p:val>
                                        </p:tav>
                                        <p:tav tm="100000">
                                          <p:val>
                                            <p:strVal val="1+ppt_w/2"/>
                                          </p:val>
                                        </p:tav>
                                      </p:tavLst>
                                    </p:anim>
                                    <p:anim calcmode="lin" valueType="num">
                                      <p:cBhvr additive="base">
                                        <p:cTn id="21" dur="500"/>
                                        <p:tgtEl>
                                          <p:spTgt spid="124"/>
                                        </p:tgtEl>
                                        <p:attrNameLst>
                                          <p:attrName>ppt_y</p:attrName>
                                        </p:attrNameLst>
                                      </p:cBhvr>
                                      <p:tavLst>
                                        <p:tav tm="0">
                                          <p:val>
                                            <p:strVal val="ppt_y"/>
                                          </p:val>
                                        </p:tav>
                                        <p:tav tm="100000">
                                          <p:val>
                                            <p:strVal val="ppt_y"/>
                                          </p:val>
                                        </p:tav>
                                      </p:tavLst>
                                    </p:anim>
                                    <p:set>
                                      <p:cBhvr>
                                        <p:cTn id="22" dur="1" fill="hold">
                                          <p:stCondLst>
                                            <p:cond delay="499"/>
                                          </p:stCondLst>
                                        </p:cTn>
                                        <p:tgtEl>
                                          <p:spTgt spid="124"/>
                                        </p:tgtEl>
                                        <p:attrNameLst>
                                          <p:attrName>style.visibility</p:attrName>
                                        </p:attrNameLst>
                                      </p:cBhvr>
                                      <p:to>
                                        <p:strVal val="hidden"/>
                                      </p:to>
                                    </p:set>
                                  </p:childTnLst>
                                </p:cTn>
                              </p:par>
                            </p:childTnLst>
                          </p:cTn>
                        </p:par>
                        <p:par>
                          <p:cTn id="23" fill="hold">
                            <p:stCondLst>
                              <p:cond delay="500"/>
                            </p:stCondLst>
                            <p:childTnLst>
                              <p:par>
                                <p:cTn id="24" presetID="2" presetClass="entr" presetSubtype="8" fill="hold" nodeType="afterEffect">
                                  <p:stCondLst>
                                    <p:cond delay="0"/>
                                  </p:stCondLst>
                                  <p:childTnLst>
                                    <p:set>
                                      <p:cBhvr>
                                        <p:cTn id="25" dur="1" fill="hold">
                                          <p:stCondLst>
                                            <p:cond delay="0"/>
                                          </p:stCondLst>
                                        </p:cTn>
                                        <p:tgtEl>
                                          <p:spTgt spid="77"/>
                                        </p:tgtEl>
                                        <p:attrNameLst>
                                          <p:attrName>style.visibility</p:attrName>
                                        </p:attrNameLst>
                                      </p:cBhvr>
                                      <p:to>
                                        <p:strVal val="visible"/>
                                      </p:to>
                                    </p:set>
                                    <p:anim calcmode="lin" valueType="num">
                                      <p:cBhvr additive="base">
                                        <p:cTn id="26" dur="1000" fill="hold"/>
                                        <p:tgtEl>
                                          <p:spTgt spid="77"/>
                                        </p:tgtEl>
                                        <p:attrNameLst>
                                          <p:attrName>ppt_x</p:attrName>
                                        </p:attrNameLst>
                                      </p:cBhvr>
                                      <p:tavLst>
                                        <p:tav tm="0">
                                          <p:val>
                                            <p:strVal val="0-#ppt_w/2"/>
                                          </p:val>
                                        </p:tav>
                                        <p:tav tm="100000">
                                          <p:val>
                                            <p:strVal val="#ppt_x"/>
                                          </p:val>
                                        </p:tav>
                                      </p:tavLst>
                                    </p:anim>
                                    <p:anim calcmode="lin" valueType="num">
                                      <p:cBhvr additive="base">
                                        <p:cTn id="27" dur="1000" fill="hold"/>
                                        <p:tgtEl>
                                          <p:spTgt spid="77"/>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5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P spid="15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B6739-9774-4889-8148-A093067CB408}"/>
              </a:ext>
            </a:extLst>
          </p:cNvPr>
          <p:cNvSpPr>
            <a:spLocks noGrp="1"/>
          </p:cNvSpPr>
          <p:nvPr>
            <p:ph type="title"/>
          </p:nvPr>
        </p:nvSpPr>
        <p:spPr>
          <a:xfrm>
            <a:off x="457200" y="206829"/>
            <a:ext cx="10153752" cy="533400"/>
          </a:xfrm>
        </p:spPr>
        <p:txBody>
          <a:bodyPr/>
          <a:lstStyle/>
          <a:p>
            <a:r>
              <a:rPr lang="en-US" sz="3600" dirty="0"/>
              <a:t>Provenance for Natural Language Claims </a:t>
            </a:r>
            <a:r>
              <a:rPr lang="en-US" sz="2000" dirty="0"/>
              <a:t>[Zhang et al. ACL’20]</a:t>
            </a:r>
            <a:endParaRPr lang="en-US" dirty="0"/>
          </a:p>
        </p:txBody>
      </p:sp>
      <p:sp>
        <p:nvSpPr>
          <p:cNvPr id="3" name="Content Placeholder 2">
            <a:extLst>
              <a:ext uri="{FF2B5EF4-FFF2-40B4-BE49-F238E27FC236}">
                <a16:creationId xmlns:a16="http://schemas.microsoft.com/office/drawing/2014/main" id="{47E1B7B4-D818-4958-B8BA-96E74EF43F84}"/>
              </a:ext>
            </a:extLst>
          </p:cNvPr>
          <p:cNvSpPr>
            <a:spLocks noGrp="1"/>
          </p:cNvSpPr>
          <p:nvPr>
            <p:ph idx="1"/>
          </p:nvPr>
        </p:nvSpPr>
        <p:spPr>
          <a:xfrm>
            <a:off x="609599" y="1251856"/>
            <a:ext cx="7898721" cy="4484915"/>
          </a:xfrm>
        </p:spPr>
        <p:txBody>
          <a:bodyPr/>
          <a:lstStyle/>
          <a:p>
            <a:r>
              <a:rPr lang="en-US" b="1" dirty="0"/>
              <a:t>Who said it, and why?</a:t>
            </a:r>
          </a:p>
          <a:p>
            <a:endParaRPr lang="en-US" dirty="0"/>
          </a:p>
          <a:p>
            <a:r>
              <a:rPr lang="en-US" dirty="0"/>
              <a:t>This is an age that people can generate and publish content very easily.</a:t>
            </a:r>
          </a:p>
          <a:p>
            <a:endParaRPr lang="en-US" dirty="0"/>
          </a:p>
          <a:p>
            <a:r>
              <a:rPr lang="en-US" dirty="0"/>
              <a:t>Often, local information alone cannot determine the truth value of a claim – need to find evidence and influences. </a:t>
            </a:r>
          </a:p>
          <a:p>
            <a:endParaRPr lang="en-US" b="1" dirty="0"/>
          </a:p>
          <a:p>
            <a:r>
              <a:rPr lang="en-US" dirty="0"/>
              <a:t>Goal: a longer-term, holistic, and systematic approach to navigate information influence and pollution.</a:t>
            </a:r>
          </a:p>
          <a:p>
            <a:endParaRPr lang="en-US" b="1" dirty="0"/>
          </a:p>
          <a:p>
            <a:r>
              <a:rPr lang="en-US" b="1" dirty="0"/>
              <a:t>We need (a new notion of) provenance!</a:t>
            </a:r>
          </a:p>
          <a:p>
            <a:endParaRPr lang="en-US" dirty="0"/>
          </a:p>
          <a:p>
            <a:endParaRPr lang="en-US" dirty="0"/>
          </a:p>
        </p:txBody>
      </p:sp>
      <p:sp>
        <p:nvSpPr>
          <p:cNvPr id="7" name="Slide Number Placeholder 3">
            <a:extLst>
              <a:ext uri="{FF2B5EF4-FFF2-40B4-BE49-F238E27FC236}">
                <a16:creationId xmlns:a16="http://schemas.microsoft.com/office/drawing/2014/main" id="{6624B9EF-83E5-F44F-8E3A-C599558DC2F3}"/>
              </a:ext>
            </a:extLst>
          </p:cNvPr>
          <p:cNvSpPr>
            <a:spLocks noGrp="1"/>
          </p:cNvSpPr>
          <p:nvPr>
            <p:ph type="sldNum" sz="quarter" idx="11"/>
          </p:nvPr>
        </p:nvSpPr>
        <p:spPr/>
        <p:txBody>
          <a:bodyPr/>
          <a:lstStyle/>
          <a:p>
            <a:fld id="{BDF588C3-71D6-5D45-B118-1C664482E1C2}" type="slidenum">
              <a:rPr lang="en-US" smtClean="0"/>
              <a:pPr/>
              <a:t>23</a:t>
            </a:fld>
            <a:endParaRPr lang="en-US" dirty="0"/>
          </a:p>
        </p:txBody>
      </p:sp>
      <p:pic>
        <p:nvPicPr>
          <p:cNvPr id="9" name="Picture 8">
            <a:extLst>
              <a:ext uri="{FF2B5EF4-FFF2-40B4-BE49-F238E27FC236}">
                <a16:creationId xmlns:a16="http://schemas.microsoft.com/office/drawing/2014/main" id="{BFDC8D67-8732-D042-8F15-D39819DA931D}"/>
              </a:ext>
            </a:extLst>
          </p:cNvPr>
          <p:cNvPicPr>
            <a:picLocks noChangeAspect="1"/>
          </p:cNvPicPr>
          <p:nvPr/>
        </p:nvPicPr>
        <p:blipFill rotWithShape="1">
          <a:blip r:embed="rId3"/>
          <a:srcRect r="4" b="13219"/>
          <a:stretch/>
        </p:blipFill>
        <p:spPr>
          <a:xfrm>
            <a:off x="8584112" y="1279064"/>
            <a:ext cx="3291840" cy="1885495"/>
          </a:xfrm>
          <a:prstGeom prst="rect">
            <a:avLst/>
          </a:prstGeom>
        </p:spPr>
      </p:pic>
      <p:pic>
        <p:nvPicPr>
          <p:cNvPr id="10" name="Picture 9">
            <a:extLst>
              <a:ext uri="{FF2B5EF4-FFF2-40B4-BE49-F238E27FC236}">
                <a16:creationId xmlns:a16="http://schemas.microsoft.com/office/drawing/2014/main" id="{E3282E36-E82F-9349-8072-ED8758ECA180}"/>
              </a:ext>
            </a:extLst>
          </p:cNvPr>
          <p:cNvPicPr>
            <a:picLocks noChangeAspect="1"/>
          </p:cNvPicPr>
          <p:nvPr/>
        </p:nvPicPr>
        <p:blipFill rotWithShape="1">
          <a:blip r:embed="rId4"/>
          <a:srcRect l="6168" r="2645" b="-4"/>
          <a:stretch/>
        </p:blipFill>
        <p:spPr>
          <a:xfrm>
            <a:off x="8585755" y="3718399"/>
            <a:ext cx="3291840" cy="1886296"/>
          </a:xfrm>
          <a:prstGeom prst="rect">
            <a:avLst/>
          </a:prstGeom>
        </p:spPr>
      </p:pic>
    </p:spTree>
    <p:custDataLst>
      <p:tags r:id="rId1"/>
    </p:custDataLst>
    <p:extLst>
      <p:ext uri="{BB962C8B-B14F-4D97-AF65-F5344CB8AC3E}">
        <p14:creationId xmlns:p14="http://schemas.microsoft.com/office/powerpoint/2010/main" val="14459988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41" name="Rectangle 6"/>
          <p:cNvSpPr>
            <a:spLocks noGrp="1" noChangeArrowheads="1"/>
          </p:cNvSpPr>
          <p:nvPr>
            <p:ph type="title"/>
          </p:nvPr>
        </p:nvSpPr>
        <p:spPr/>
        <p:txBody>
          <a:bodyPr/>
          <a:lstStyle/>
          <a:p>
            <a:r>
              <a:rPr lang="en-US" dirty="0"/>
              <a:t>Use Case: Claim Verification</a:t>
            </a:r>
          </a:p>
        </p:txBody>
      </p:sp>
      <p:sp>
        <p:nvSpPr>
          <p:cNvPr id="5" name="Content Placeholder 4">
            <a:extLst>
              <a:ext uri="{FF2B5EF4-FFF2-40B4-BE49-F238E27FC236}">
                <a16:creationId xmlns:a16="http://schemas.microsoft.com/office/drawing/2014/main" id="{DA3045F7-C818-494E-8B3D-DF2F7085FC1A}"/>
              </a:ext>
            </a:extLst>
          </p:cNvPr>
          <p:cNvSpPr>
            <a:spLocks noGrp="1"/>
          </p:cNvSpPr>
          <p:nvPr>
            <p:ph idx="1"/>
          </p:nvPr>
        </p:nvSpPr>
        <p:spPr/>
        <p:txBody>
          <a:bodyPr/>
          <a:lstStyle/>
          <a:p>
            <a:endParaRPr lang="en-US"/>
          </a:p>
        </p:txBody>
      </p:sp>
      <p:sp>
        <p:nvSpPr>
          <p:cNvPr id="8" name="Slide Number Placeholder 3">
            <a:extLst>
              <a:ext uri="{FF2B5EF4-FFF2-40B4-BE49-F238E27FC236}">
                <a16:creationId xmlns:a16="http://schemas.microsoft.com/office/drawing/2014/main" id="{2D39CDF2-D63F-A542-B35B-58F2D74CE147}"/>
              </a:ext>
            </a:extLst>
          </p:cNvPr>
          <p:cNvSpPr>
            <a:spLocks noGrp="1"/>
          </p:cNvSpPr>
          <p:nvPr>
            <p:ph type="sldNum" sz="quarter" idx="11"/>
          </p:nvPr>
        </p:nvSpPr>
        <p:spPr/>
        <p:txBody>
          <a:bodyPr/>
          <a:lstStyle/>
          <a:p>
            <a:fld id="{BDF588C3-71D6-5D45-B118-1C664482E1C2}" type="slidenum">
              <a:rPr lang="en-US" smtClean="0"/>
              <a:pPr/>
              <a:t>24</a:t>
            </a:fld>
            <a:endParaRPr lang="en-US" dirty="0"/>
          </a:p>
        </p:txBody>
      </p:sp>
      <p:grpSp>
        <p:nvGrpSpPr>
          <p:cNvPr id="22" name="Group 21">
            <a:extLst>
              <a:ext uri="{FF2B5EF4-FFF2-40B4-BE49-F238E27FC236}">
                <a16:creationId xmlns:a16="http://schemas.microsoft.com/office/drawing/2014/main" id="{942D2FB7-7A67-B146-BAC2-665822821381}"/>
              </a:ext>
            </a:extLst>
          </p:cNvPr>
          <p:cNvGrpSpPr/>
          <p:nvPr/>
        </p:nvGrpSpPr>
        <p:grpSpPr>
          <a:xfrm>
            <a:off x="1420905" y="2815310"/>
            <a:ext cx="2589661" cy="1689048"/>
            <a:chOff x="747268" y="2658209"/>
            <a:chExt cx="2147081" cy="1514674"/>
          </a:xfrm>
        </p:grpSpPr>
        <p:sp>
          <p:nvSpPr>
            <p:cNvPr id="23" name="Rounded Rectangle 22">
              <a:extLst>
                <a:ext uri="{FF2B5EF4-FFF2-40B4-BE49-F238E27FC236}">
                  <a16:creationId xmlns:a16="http://schemas.microsoft.com/office/drawing/2014/main" id="{024992F4-390A-4049-96CB-C0038342F849}"/>
                </a:ext>
              </a:extLst>
            </p:cNvPr>
            <p:cNvSpPr/>
            <p:nvPr/>
          </p:nvSpPr>
          <p:spPr>
            <a:xfrm>
              <a:off x="747268" y="2658209"/>
              <a:ext cx="2147081" cy="1514674"/>
            </a:xfrm>
            <a:prstGeom prst="roundRect">
              <a:avLst/>
            </a:prstGeom>
            <a:solidFill>
              <a:schemeClr val="bg2"/>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3">
              <a:extLst>
                <a:ext uri="{FF2B5EF4-FFF2-40B4-BE49-F238E27FC236}">
                  <a16:creationId xmlns:a16="http://schemas.microsoft.com/office/drawing/2014/main" id="{13DB711C-50A0-9C40-B16A-6399B13B570C}"/>
                </a:ext>
              </a:extLst>
            </p:cNvPr>
            <p:cNvSpPr txBox="1"/>
            <p:nvPr/>
          </p:nvSpPr>
          <p:spPr>
            <a:xfrm>
              <a:off x="886607" y="2877341"/>
              <a:ext cx="2007742" cy="1076409"/>
            </a:xfrm>
            <a:prstGeom prst="rect">
              <a:avLst/>
            </a:prstGeom>
            <a:noFill/>
            <a:ln>
              <a:solidFill>
                <a:schemeClr val="bg2"/>
              </a:solidFill>
            </a:ln>
          </p:spPr>
          <p:txBody>
            <a:bodyPr wrap="square" rtlCol="0">
              <a:spAutoFit/>
            </a:bodyPr>
            <a:lstStyle/>
            <a:p>
              <a:r>
                <a:rPr lang="en-US" dirty="0">
                  <a:latin typeface="Hei" pitchFamily="2" charset="-122"/>
                  <a:ea typeface="Hei" pitchFamily="2" charset="-122"/>
                </a:rPr>
                <a:t>Facebook soon plans to charge fees to users of the social network.</a:t>
              </a:r>
            </a:p>
          </p:txBody>
        </p:sp>
      </p:grpSp>
      <p:sp>
        <p:nvSpPr>
          <p:cNvPr id="26" name="文本框 14">
            <a:extLst>
              <a:ext uri="{FF2B5EF4-FFF2-40B4-BE49-F238E27FC236}">
                <a16:creationId xmlns:a16="http://schemas.microsoft.com/office/drawing/2014/main" id="{C0F7387B-0997-7C45-A47D-70292B501234}"/>
              </a:ext>
            </a:extLst>
          </p:cNvPr>
          <p:cNvSpPr txBox="1"/>
          <p:nvPr/>
        </p:nvSpPr>
        <p:spPr>
          <a:xfrm>
            <a:off x="1899254" y="2284394"/>
            <a:ext cx="1632962" cy="400110"/>
          </a:xfrm>
          <a:prstGeom prst="rect">
            <a:avLst/>
          </a:prstGeom>
          <a:solidFill>
            <a:schemeClr val="bg2"/>
          </a:solidFill>
        </p:spPr>
        <p:txBody>
          <a:bodyPr wrap="square" rtlCol="0">
            <a:spAutoFit/>
          </a:bodyPr>
          <a:lstStyle/>
          <a:p>
            <a:pPr algn="ctr"/>
            <a:r>
              <a:rPr kumimoji="1" lang="en-US" altLang="zh-CN" sz="2000" dirty="0"/>
              <a:t>Query Claims</a:t>
            </a:r>
            <a:endParaRPr kumimoji="1" lang="zh-CN" altLang="en-US" sz="2000" dirty="0"/>
          </a:p>
        </p:txBody>
      </p:sp>
    </p:spTree>
    <p:extLst>
      <p:ext uri="{BB962C8B-B14F-4D97-AF65-F5344CB8AC3E}">
        <p14:creationId xmlns:p14="http://schemas.microsoft.com/office/powerpoint/2010/main" val="2014388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41" name="Rectangle 6"/>
          <p:cNvSpPr>
            <a:spLocks noGrp="1" noChangeArrowheads="1"/>
          </p:cNvSpPr>
          <p:nvPr>
            <p:ph type="title"/>
          </p:nvPr>
        </p:nvSpPr>
        <p:spPr/>
        <p:txBody>
          <a:bodyPr/>
          <a:lstStyle/>
          <a:p>
            <a:r>
              <a:rPr lang="en-US" dirty="0"/>
              <a:t>Use Case: Claim Verification</a:t>
            </a:r>
          </a:p>
        </p:txBody>
      </p:sp>
      <p:sp>
        <p:nvSpPr>
          <p:cNvPr id="5" name="Content Placeholder 4">
            <a:extLst>
              <a:ext uri="{FF2B5EF4-FFF2-40B4-BE49-F238E27FC236}">
                <a16:creationId xmlns:a16="http://schemas.microsoft.com/office/drawing/2014/main" id="{E7106794-FAA2-49AB-A0F8-FE0CE82EC4B2}"/>
              </a:ext>
            </a:extLst>
          </p:cNvPr>
          <p:cNvSpPr>
            <a:spLocks noGrp="1"/>
          </p:cNvSpPr>
          <p:nvPr>
            <p:ph idx="1"/>
          </p:nvPr>
        </p:nvSpPr>
        <p:spPr/>
        <p:txBody>
          <a:bodyPr/>
          <a:lstStyle/>
          <a:p>
            <a:endParaRPr lang="en-US"/>
          </a:p>
        </p:txBody>
      </p:sp>
      <p:sp>
        <p:nvSpPr>
          <p:cNvPr id="9" name="Slide Number Placeholder 3">
            <a:extLst>
              <a:ext uri="{FF2B5EF4-FFF2-40B4-BE49-F238E27FC236}">
                <a16:creationId xmlns:a16="http://schemas.microsoft.com/office/drawing/2014/main" id="{3BB7B3D0-613F-4443-9A86-43D02CE135F5}"/>
              </a:ext>
            </a:extLst>
          </p:cNvPr>
          <p:cNvSpPr>
            <a:spLocks noGrp="1"/>
          </p:cNvSpPr>
          <p:nvPr>
            <p:ph type="sldNum" sz="quarter" idx="11"/>
          </p:nvPr>
        </p:nvSpPr>
        <p:spPr/>
        <p:txBody>
          <a:bodyPr/>
          <a:lstStyle/>
          <a:p>
            <a:fld id="{BDF588C3-71D6-5D45-B118-1C664482E1C2}" type="slidenum">
              <a:rPr lang="en-US" smtClean="0"/>
              <a:pPr/>
              <a:t>25</a:t>
            </a:fld>
            <a:endParaRPr lang="en-US" dirty="0"/>
          </a:p>
        </p:txBody>
      </p:sp>
      <p:sp>
        <p:nvSpPr>
          <p:cNvPr id="11" name="TextBox 10">
            <a:extLst>
              <a:ext uri="{FF2B5EF4-FFF2-40B4-BE49-F238E27FC236}">
                <a16:creationId xmlns:a16="http://schemas.microsoft.com/office/drawing/2014/main" id="{B031C5AE-0CAB-3E4E-8DB4-554764D8739B}"/>
              </a:ext>
            </a:extLst>
          </p:cNvPr>
          <p:cNvSpPr txBox="1"/>
          <p:nvPr/>
        </p:nvSpPr>
        <p:spPr>
          <a:xfrm>
            <a:off x="4677560" y="3429000"/>
            <a:ext cx="5832783" cy="830997"/>
          </a:xfrm>
          <a:prstGeom prst="rect">
            <a:avLst/>
          </a:prstGeom>
          <a:noFill/>
        </p:spPr>
        <p:txBody>
          <a:bodyPr wrap="square" rtlCol="0">
            <a:spAutoFit/>
          </a:bodyPr>
          <a:lstStyle/>
          <a:p>
            <a:pPr algn="ctr"/>
            <a:r>
              <a:rPr lang="en-US" sz="2400" dirty="0">
                <a:latin typeface="Century Gothic" panose="020B0502020202020204" pitchFamily="34" charset="0"/>
                <a:ea typeface="Hei" pitchFamily="2" charset="-122"/>
              </a:rPr>
              <a:t>What is the evidence? How do we know if it is true?</a:t>
            </a:r>
          </a:p>
        </p:txBody>
      </p:sp>
      <p:grpSp>
        <p:nvGrpSpPr>
          <p:cNvPr id="12" name="Group 21">
            <a:extLst>
              <a:ext uri="{FF2B5EF4-FFF2-40B4-BE49-F238E27FC236}">
                <a16:creationId xmlns:a16="http://schemas.microsoft.com/office/drawing/2014/main" id="{C9C7C02D-CDF8-6E42-8720-00BDDEED8988}"/>
              </a:ext>
            </a:extLst>
          </p:cNvPr>
          <p:cNvGrpSpPr/>
          <p:nvPr/>
        </p:nvGrpSpPr>
        <p:grpSpPr>
          <a:xfrm>
            <a:off x="1420905" y="2815310"/>
            <a:ext cx="2589661" cy="1689048"/>
            <a:chOff x="747268" y="2658209"/>
            <a:chExt cx="2147081" cy="1514674"/>
          </a:xfrm>
        </p:grpSpPr>
        <p:sp>
          <p:nvSpPr>
            <p:cNvPr id="13" name="Rounded Rectangle 22">
              <a:extLst>
                <a:ext uri="{FF2B5EF4-FFF2-40B4-BE49-F238E27FC236}">
                  <a16:creationId xmlns:a16="http://schemas.microsoft.com/office/drawing/2014/main" id="{E444EF83-FC0D-A443-87E0-6BD968F81B5D}"/>
                </a:ext>
              </a:extLst>
            </p:cNvPr>
            <p:cNvSpPr/>
            <p:nvPr/>
          </p:nvSpPr>
          <p:spPr>
            <a:xfrm>
              <a:off x="747268" y="2658209"/>
              <a:ext cx="2147081" cy="1514674"/>
            </a:xfrm>
            <a:prstGeom prst="roundRect">
              <a:avLst/>
            </a:prstGeom>
            <a:solidFill>
              <a:schemeClr val="bg2"/>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23">
              <a:extLst>
                <a:ext uri="{FF2B5EF4-FFF2-40B4-BE49-F238E27FC236}">
                  <a16:creationId xmlns:a16="http://schemas.microsoft.com/office/drawing/2014/main" id="{A3CFC7F2-6911-9A4C-BF43-870CD742BADB}"/>
                </a:ext>
              </a:extLst>
            </p:cNvPr>
            <p:cNvSpPr txBox="1"/>
            <p:nvPr/>
          </p:nvSpPr>
          <p:spPr>
            <a:xfrm>
              <a:off x="886607" y="2877341"/>
              <a:ext cx="2007742" cy="1076409"/>
            </a:xfrm>
            <a:prstGeom prst="rect">
              <a:avLst/>
            </a:prstGeom>
            <a:noFill/>
            <a:ln>
              <a:solidFill>
                <a:schemeClr val="bg2"/>
              </a:solidFill>
            </a:ln>
          </p:spPr>
          <p:txBody>
            <a:bodyPr wrap="square" rtlCol="0">
              <a:spAutoFit/>
            </a:bodyPr>
            <a:lstStyle/>
            <a:p>
              <a:r>
                <a:rPr lang="en-US" dirty="0">
                  <a:latin typeface="Hei" pitchFamily="2" charset="-122"/>
                  <a:ea typeface="Hei" pitchFamily="2" charset="-122"/>
                </a:rPr>
                <a:t>Facebook soon plans to charge fees to users of the social network.</a:t>
              </a:r>
            </a:p>
          </p:txBody>
        </p:sp>
      </p:grpSp>
      <p:sp>
        <p:nvSpPr>
          <p:cNvPr id="17" name="文本框 14">
            <a:extLst>
              <a:ext uri="{FF2B5EF4-FFF2-40B4-BE49-F238E27FC236}">
                <a16:creationId xmlns:a16="http://schemas.microsoft.com/office/drawing/2014/main" id="{BFADAAD5-F543-A944-810C-499F7CB7BC11}"/>
              </a:ext>
            </a:extLst>
          </p:cNvPr>
          <p:cNvSpPr txBox="1"/>
          <p:nvPr/>
        </p:nvSpPr>
        <p:spPr>
          <a:xfrm>
            <a:off x="1899254" y="2284394"/>
            <a:ext cx="1632962" cy="400110"/>
          </a:xfrm>
          <a:prstGeom prst="rect">
            <a:avLst/>
          </a:prstGeom>
          <a:solidFill>
            <a:schemeClr val="bg2"/>
          </a:solidFill>
        </p:spPr>
        <p:txBody>
          <a:bodyPr wrap="square" rtlCol="0">
            <a:spAutoFit/>
          </a:bodyPr>
          <a:lstStyle/>
          <a:p>
            <a:pPr algn="ctr"/>
            <a:r>
              <a:rPr kumimoji="1" lang="en-US" altLang="zh-CN" sz="2000" dirty="0"/>
              <a:t>Query Claims</a:t>
            </a:r>
            <a:endParaRPr kumimoji="1" lang="zh-CN" altLang="en-US" sz="2000" dirty="0"/>
          </a:p>
        </p:txBody>
      </p:sp>
    </p:spTree>
    <p:extLst>
      <p:ext uri="{BB962C8B-B14F-4D97-AF65-F5344CB8AC3E}">
        <p14:creationId xmlns:p14="http://schemas.microsoft.com/office/powerpoint/2010/main" val="4042986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 name="Rectangle 6">
            <a:extLst>
              <a:ext uri="{FF2B5EF4-FFF2-40B4-BE49-F238E27FC236}">
                <a16:creationId xmlns:a16="http://schemas.microsoft.com/office/drawing/2014/main" id="{7A9AAA4D-5ED0-624C-9C7E-559444D8D90B}"/>
              </a:ext>
            </a:extLst>
          </p:cNvPr>
          <p:cNvSpPr>
            <a:spLocks noGrp="1" noChangeArrowheads="1"/>
          </p:cNvSpPr>
          <p:nvPr>
            <p:ph type="title"/>
          </p:nvPr>
        </p:nvSpPr>
        <p:spPr/>
        <p:txBody>
          <a:bodyPr/>
          <a:lstStyle/>
          <a:p>
            <a:r>
              <a:rPr lang="en-US" dirty="0"/>
              <a:t>Use Case: Claim Verification</a:t>
            </a:r>
          </a:p>
        </p:txBody>
      </p:sp>
      <p:sp>
        <p:nvSpPr>
          <p:cNvPr id="1319941" name="Rectangle 5"/>
          <p:cNvSpPr>
            <a:spLocks noGrp="1" noChangeArrowheads="1"/>
          </p:cNvSpPr>
          <p:nvPr>
            <p:ph idx="1"/>
          </p:nvPr>
        </p:nvSpPr>
        <p:spPr/>
        <p:txBody>
          <a:bodyPr/>
          <a:lstStyle/>
          <a:p>
            <a:r>
              <a:rPr lang="en-US" dirty="0"/>
              <a:t>A typical claim verification pipeline:</a:t>
            </a:r>
          </a:p>
          <a:p>
            <a:pPr lvl="1"/>
            <a:r>
              <a:rPr lang="en-US" dirty="0"/>
              <a:t>Search for evidence</a:t>
            </a:r>
          </a:p>
          <a:p>
            <a:pPr lvl="1"/>
            <a:r>
              <a:rPr lang="en-US" dirty="0"/>
              <a:t>Do textual entailment</a:t>
            </a:r>
          </a:p>
          <a:p>
            <a:endParaRPr lang="en-US" dirty="0"/>
          </a:p>
          <a:p>
            <a:endParaRPr lang="en-US" dirty="0"/>
          </a:p>
        </p:txBody>
      </p:sp>
      <p:sp>
        <p:nvSpPr>
          <p:cNvPr id="16" name="Slide Number Placeholder 3">
            <a:extLst>
              <a:ext uri="{FF2B5EF4-FFF2-40B4-BE49-F238E27FC236}">
                <a16:creationId xmlns:a16="http://schemas.microsoft.com/office/drawing/2014/main" id="{E5BFF7CD-E749-2741-BB64-C1586FF5CC77}"/>
              </a:ext>
            </a:extLst>
          </p:cNvPr>
          <p:cNvSpPr>
            <a:spLocks noGrp="1"/>
          </p:cNvSpPr>
          <p:nvPr>
            <p:ph type="sldNum" sz="quarter" idx="11"/>
          </p:nvPr>
        </p:nvSpPr>
        <p:spPr/>
        <p:txBody>
          <a:bodyPr/>
          <a:lstStyle/>
          <a:p>
            <a:fld id="{BDF588C3-71D6-5D45-B118-1C664482E1C2}" type="slidenum">
              <a:rPr lang="en-US" smtClean="0"/>
              <a:pPr/>
              <a:t>26</a:t>
            </a:fld>
            <a:endParaRPr lang="en-US" dirty="0"/>
          </a:p>
        </p:txBody>
      </p:sp>
      <p:sp>
        <p:nvSpPr>
          <p:cNvPr id="26" name="TextBox 25">
            <a:extLst>
              <a:ext uri="{FF2B5EF4-FFF2-40B4-BE49-F238E27FC236}">
                <a16:creationId xmlns:a16="http://schemas.microsoft.com/office/drawing/2014/main" id="{8DF6C569-808E-8940-8E7F-C6FBF930DFCF}"/>
              </a:ext>
            </a:extLst>
          </p:cNvPr>
          <p:cNvSpPr txBox="1"/>
          <p:nvPr/>
        </p:nvSpPr>
        <p:spPr>
          <a:xfrm>
            <a:off x="6096000" y="3591896"/>
            <a:ext cx="4633158" cy="1969770"/>
          </a:xfrm>
          <a:prstGeom prst="rect">
            <a:avLst/>
          </a:prstGeom>
          <a:solidFill>
            <a:schemeClr val="bg2"/>
          </a:solidFill>
          <a:ln>
            <a:solidFill>
              <a:schemeClr val="bg2"/>
            </a:solidFill>
          </a:ln>
        </p:spPr>
        <p:txBody>
          <a:bodyPr wrap="square" rtlCol="0">
            <a:spAutoFit/>
          </a:bodyPr>
          <a:lstStyle/>
          <a:p>
            <a:r>
              <a:rPr lang="en-US" sz="1600" i="1" dirty="0">
                <a:latin typeface="Hei" pitchFamily="2" charset="-122"/>
                <a:ea typeface="Hei" pitchFamily="2" charset="-122"/>
              </a:rPr>
              <a:t>…</a:t>
            </a:r>
          </a:p>
          <a:p>
            <a:r>
              <a:rPr lang="en-US" dirty="0">
                <a:latin typeface="Hei" pitchFamily="2" charset="-122"/>
                <a:ea typeface="Hei" pitchFamily="2" charset="-122"/>
              </a:rPr>
              <a:t>was concerned about the interests of its users. </a:t>
            </a:r>
            <a:r>
              <a:rPr lang="en-US" b="1" dirty="0">
                <a:latin typeface="Hei" pitchFamily="2" charset="-122"/>
                <a:ea typeface="Hei" pitchFamily="2" charset="-122"/>
              </a:rPr>
              <a:t>Facebook could charge a monthly fee. </a:t>
            </a:r>
            <a:r>
              <a:rPr lang="en-US" dirty="0">
                <a:latin typeface="Hei" pitchFamily="2" charset="-122"/>
                <a:ea typeface="Hei" pitchFamily="2" charset="-122"/>
              </a:rPr>
              <a:t>Now, that pretense is gone. Facebook no longer even claims the service will always be free</a:t>
            </a:r>
          </a:p>
          <a:p>
            <a:r>
              <a:rPr lang="en-US" sz="1600" i="1" dirty="0">
                <a:latin typeface="Hei" pitchFamily="2" charset="-122"/>
                <a:ea typeface="Hei" pitchFamily="2" charset="-122"/>
              </a:rPr>
              <a:t>…</a:t>
            </a:r>
            <a:endParaRPr lang="en-US" sz="1000" i="1" dirty="0">
              <a:latin typeface="Hei" pitchFamily="2" charset="-122"/>
              <a:ea typeface="Hei" pitchFamily="2" charset="-122"/>
            </a:endParaRPr>
          </a:p>
        </p:txBody>
      </p:sp>
      <p:cxnSp>
        <p:nvCxnSpPr>
          <p:cNvPr id="27" name="Straight Arrow Connector 26">
            <a:extLst>
              <a:ext uri="{FF2B5EF4-FFF2-40B4-BE49-F238E27FC236}">
                <a16:creationId xmlns:a16="http://schemas.microsoft.com/office/drawing/2014/main" id="{C0F63F0E-962F-0340-8489-B3D224497CA1}"/>
              </a:ext>
            </a:extLst>
          </p:cNvPr>
          <p:cNvCxnSpPr>
            <a:cxnSpLocks/>
          </p:cNvCxnSpPr>
          <p:nvPr/>
        </p:nvCxnSpPr>
        <p:spPr>
          <a:xfrm flipH="1">
            <a:off x="3884442" y="4557049"/>
            <a:ext cx="2211558" cy="1"/>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123A34F3-54BD-3945-BD59-A2BDC8F25949}"/>
              </a:ext>
            </a:extLst>
          </p:cNvPr>
          <p:cNvPicPr>
            <a:picLocks noChangeAspect="1"/>
          </p:cNvPicPr>
          <p:nvPr/>
        </p:nvPicPr>
        <p:blipFill>
          <a:blip r:embed="rId3">
            <a:duotone>
              <a:schemeClr val="bg2">
                <a:shade val="45000"/>
                <a:satMod val="135000"/>
              </a:schemeClr>
              <a:prstClr val="white"/>
            </a:duotone>
          </a:blip>
          <a:stretch>
            <a:fillRect/>
          </a:stretch>
        </p:blipFill>
        <p:spPr>
          <a:xfrm>
            <a:off x="7733079" y="3178814"/>
            <a:ext cx="1052831" cy="348777"/>
          </a:xfrm>
          <a:prstGeom prst="rect">
            <a:avLst/>
          </a:prstGeom>
        </p:spPr>
      </p:pic>
      <p:grpSp>
        <p:nvGrpSpPr>
          <p:cNvPr id="12" name="Group 21">
            <a:extLst>
              <a:ext uri="{FF2B5EF4-FFF2-40B4-BE49-F238E27FC236}">
                <a16:creationId xmlns:a16="http://schemas.microsoft.com/office/drawing/2014/main" id="{D6D06F38-CC6C-7A40-8361-8E4141244E0D}"/>
              </a:ext>
            </a:extLst>
          </p:cNvPr>
          <p:cNvGrpSpPr/>
          <p:nvPr/>
        </p:nvGrpSpPr>
        <p:grpSpPr>
          <a:xfrm>
            <a:off x="1294781" y="3732258"/>
            <a:ext cx="2589661" cy="1689048"/>
            <a:chOff x="747268" y="2658209"/>
            <a:chExt cx="2147081" cy="1514674"/>
          </a:xfrm>
        </p:grpSpPr>
        <p:sp>
          <p:nvSpPr>
            <p:cNvPr id="13" name="Rounded Rectangle 22">
              <a:extLst>
                <a:ext uri="{FF2B5EF4-FFF2-40B4-BE49-F238E27FC236}">
                  <a16:creationId xmlns:a16="http://schemas.microsoft.com/office/drawing/2014/main" id="{5FF6DF0B-3466-004A-A3D8-324437FE52AC}"/>
                </a:ext>
              </a:extLst>
            </p:cNvPr>
            <p:cNvSpPr/>
            <p:nvPr/>
          </p:nvSpPr>
          <p:spPr>
            <a:xfrm>
              <a:off x="747268" y="2658209"/>
              <a:ext cx="2147081" cy="1514674"/>
            </a:xfrm>
            <a:prstGeom prst="roundRect">
              <a:avLst/>
            </a:prstGeom>
            <a:solidFill>
              <a:schemeClr val="bg2"/>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23">
              <a:extLst>
                <a:ext uri="{FF2B5EF4-FFF2-40B4-BE49-F238E27FC236}">
                  <a16:creationId xmlns:a16="http://schemas.microsoft.com/office/drawing/2014/main" id="{F2DF1825-4F42-0543-9085-ACFB884F296A}"/>
                </a:ext>
              </a:extLst>
            </p:cNvPr>
            <p:cNvSpPr txBox="1"/>
            <p:nvPr/>
          </p:nvSpPr>
          <p:spPr>
            <a:xfrm>
              <a:off x="886607" y="2877341"/>
              <a:ext cx="2007742" cy="1076409"/>
            </a:xfrm>
            <a:prstGeom prst="rect">
              <a:avLst/>
            </a:prstGeom>
            <a:noFill/>
            <a:ln>
              <a:solidFill>
                <a:schemeClr val="bg2"/>
              </a:solidFill>
            </a:ln>
          </p:spPr>
          <p:txBody>
            <a:bodyPr wrap="square" rtlCol="0">
              <a:spAutoFit/>
            </a:bodyPr>
            <a:lstStyle/>
            <a:p>
              <a:r>
                <a:rPr lang="en-US" dirty="0">
                  <a:latin typeface="Hei" pitchFamily="2" charset="-122"/>
                  <a:ea typeface="Hei" pitchFamily="2" charset="-122"/>
                </a:rPr>
                <a:t>Facebook soon plans to charge fees to users of the social network.</a:t>
              </a:r>
            </a:p>
          </p:txBody>
        </p:sp>
      </p:grpSp>
      <p:sp>
        <p:nvSpPr>
          <p:cNvPr id="15" name="文本框 14">
            <a:extLst>
              <a:ext uri="{FF2B5EF4-FFF2-40B4-BE49-F238E27FC236}">
                <a16:creationId xmlns:a16="http://schemas.microsoft.com/office/drawing/2014/main" id="{16CCE953-3F7E-3141-92EE-5723136A1378}"/>
              </a:ext>
            </a:extLst>
          </p:cNvPr>
          <p:cNvSpPr txBox="1"/>
          <p:nvPr/>
        </p:nvSpPr>
        <p:spPr>
          <a:xfrm>
            <a:off x="1773130" y="3201342"/>
            <a:ext cx="1632962" cy="400110"/>
          </a:xfrm>
          <a:prstGeom prst="rect">
            <a:avLst/>
          </a:prstGeom>
          <a:solidFill>
            <a:schemeClr val="bg2"/>
          </a:solidFill>
        </p:spPr>
        <p:txBody>
          <a:bodyPr wrap="square" rtlCol="0">
            <a:spAutoFit/>
          </a:bodyPr>
          <a:lstStyle/>
          <a:p>
            <a:pPr algn="ctr"/>
            <a:r>
              <a:rPr kumimoji="1" lang="en-US" altLang="zh-CN" sz="2000" dirty="0"/>
              <a:t>Query Claims</a:t>
            </a:r>
            <a:endParaRPr kumimoji="1" lang="zh-CN" altLang="en-US" sz="2000" dirty="0"/>
          </a:p>
        </p:txBody>
      </p:sp>
    </p:spTree>
    <p:extLst>
      <p:ext uri="{BB962C8B-B14F-4D97-AF65-F5344CB8AC3E}">
        <p14:creationId xmlns:p14="http://schemas.microsoft.com/office/powerpoint/2010/main" val="4036127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 name="Rectangle 6">
            <a:extLst>
              <a:ext uri="{FF2B5EF4-FFF2-40B4-BE49-F238E27FC236}">
                <a16:creationId xmlns:a16="http://schemas.microsoft.com/office/drawing/2014/main" id="{098B5A6F-59A5-BE48-9697-8746E415B392}"/>
              </a:ext>
            </a:extLst>
          </p:cNvPr>
          <p:cNvSpPr>
            <a:spLocks noGrp="1" noChangeArrowheads="1"/>
          </p:cNvSpPr>
          <p:nvPr>
            <p:ph type="title"/>
          </p:nvPr>
        </p:nvSpPr>
        <p:spPr/>
        <p:txBody>
          <a:bodyPr/>
          <a:lstStyle/>
          <a:p>
            <a:r>
              <a:rPr lang="en-US" dirty="0"/>
              <a:t>Use Case: Claim Verification</a:t>
            </a:r>
          </a:p>
        </p:txBody>
      </p:sp>
      <p:sp>
        <p:nvSpPr>
          <p:cNvPr id="1319941" name="Rectangle 5"/>
          <p:cNvSpPr>
            <a:spLocks noGrp="1" noChangeArrowheads="1"/>
          </p:cNvSpPr>
          <p:nvPr>
            <p:ph idx="1"/>
          </p:nvPr>
        </p:nvSpPr>
        <p:spPr/>
        <p:txBody>
          <a:bodyPr/>
          <a:lstStyle/>
          <a:p>
            <a:r>
              <a:rPr lang="en-US" dirty="0"/>
              <a:t>What else would we like to have?</a:t>
            </a:r>
          </a:p>
          <a:p>
            <a:endParaRPr lang="en-US" dirty="0"/>
          </a:p>
          <a:p>
            <a:endParaRPr lang="en-US" dirty="0"/>
          </a:p>
        </p:txBody>
      </p:sp>
      <p:sp>
        <p:nvSpPr>
          <p:cNvPr id="16" name="Slide Number Placeholder 3">
            <a:extLst>
              <a:ext uri="{FF2B5EF4-FFF2-40B4-BE49-F238E27FC236}">
                <a16:creationId xmlns:a16="http://schemas.microsoft.com/office/drawing/2014/main" id="{843C17FE-F6A3-8341-A51C-3F34C56B0506}"/>
              </a:ext>
            </a:extLst>
          </p:cNvPr>
          <p:cNvSpPr>
            <a:spLocks noGrp="1"/>
          </p:cNvSpPr>
          <p:nvPr>
            <p:ph type="sldNum" sz="quarter" idx="11"/>
          </p:nvPr>
        </p:nvSpPr>
        <p:spPr/>
        <p:txBody>
          <a:bodyPr/>
          <a:lstStyle/>
          <a:p>
            <a:fld id="{BDF588C3-71D6-5D45-B118-1C664482E1C2}" type="slidenum">
              <a:rPr lang="en-US" smtClean="0"/>
              <a:pPr/>
              <a:t>27</a:t>
            </a:fld>
            <a:endParaRPr lang="en-US" dirty="0"/>
          </a:p>
        </p:txBody>
      </p:sp>
      <p:sp>
        <p:nvSpPr>
          <p:cNvPr id="26" name="TextBox 25">
            <a:extLst>
              <a:ext uri="{FF2B5EF4-FFF2-40B4-BE49-F238E27FC236}">
                <a16:creationId xmlns:a16="http://schemas.microsoft.com/office/drawing/2014/main" id="{53E39D8F-5E62-5B45-A6B9-4A20FE4340EB}"/>
              </a:ext>
            </a:extLst>
          </p:cNvPr>
          <p:cNvSpPr txBox="1"/>
          <p:nvPr/>
        </p:nvSpPr>
        <p:spPr>
          <a:xfrm>
            <a:off x="6096000" y="3591896"/>
            <a:ext cx="4633158" cy="1969770"/>
          </a:xfrm>
          <a:prstGeom prst="rect">
            <a:avLst/>
          </a:prstGeom>
          <a:solidFill>
            <a:schemeClr val="bg2"/>
          </a:solidFill>
          <a:ln>
            <a:solidFill>
              <a:schemeClr val="bg2"/>
            </a:solidFill>
          </a:ln>
        </p:spPr>
        <p:txBody>
          <a:bodyPr wrap="square" rtlCol="0">
            <a:spAutoFit/>
          </a:bodyPr>
          <a:lstStyle/>
          <a:p>
            <a:r>
              <a:rPr lang="en-US" sz="1600" i="1" dirty="0">
                <a:latin typeface="Hei" pitchFamily="2" charset="-122"/>
                <a:ea typeface="Hei" pitchFamily="2" charset="-122"/>
              </a:rPr>
              <a:t>…</a:t>
            </a:r>
          </a:p>
          <a:p>
            <a:r>
              <a:rPr lang="en-US" dirty="0">
                <a:latin typeface="Hei" pitchFamily="2" charset="-122"/>
                <a:ea typeface="Hei" pitchFamily="2" charset="-122"/>
              </a:rPr>
              <a:t>was concerned about the interests of its users. </a:t>
            </a:r>
            <a:r>
              <a:rPr lang="en-US" b="1" dirty="0">
                <a:latin typeface="Hei" pitchFamily="2" charset="-122"/>
                <a:ea typeface="Hei" pitchFamily="2" charset="-122"/>
              </a:rPr>
              <a:t>Facebook could charge a monthly fee. </a:t>
            </a:r>
            <a:r>
              <a:rPr lang="en-US" dirty="0">
                <a:latin typeface="Hei" pitchFamily="2" charset="-122"/>
                <a:ea typeface="Hei" pitchFamily="2" charset="-122"/>
              </a:rPr>
              <a:t>Now, that pretense is gone. Facebook no longer even claims the service will always be free</a:t>
            </a:r>
          </a:p>
          <a:p>
            <a:r>
              <a:rPr lang="en-US" sz="1600" i="1" dirty="0">
                <a:latin typeface="Hei" pitchFamily="2" charset="-122"/>
                <a:ea typeface="Hei" pitchFamily="2" charset="-122"/>
              </a:rPr>
              <a:t>…</a:t>
            </a:r>
            <a:endParaRPr lang="en-US" sz="1000" i="1" dirty="0">
              <a:latin typeface="Hei" pitchFamily="2" charset="-122"/>
              <a:ea typeface="Hei" pitchFamily="2" charset="-122"/>
            </a:endParaRPr>
          </a:p>
        </p:txBody>
      </p:sp>
      <p:pic>
        <p:nvPicPr>
          <p:cNvPr id="28" name="Picture 30">
            <a:extLst>
              <a:ext uri="{FF2B5EF4-FFF2-40B4-BE49-F238E27FC236}">
                <a16:creationId xmlns:a16="http://schemas.microsoft.com/office/drawing/2014/main" id="{B87CDA38-3141-334C-AEA1-7D01C7DC7C47}"/>
              </a:ext>
            </a:extLst>
          </p:cNvPr>
          <p:cNvPicPr>
            <a:picLocks noChangeAspect="1"/>
          </p:cNvPicPr>
          <p:nvPr/>
        </p:nvPicPr>
        <p:blipFill>
          <a:blip r:embed="rId3">
            <a:duotone>
              <a:schemeClr val="bg2">
                <a:shade val="45000"/>
                <a:satMod val="135000"/>
              </a:schemeClr>
              <a:prstClr val="white"/>
            </a:duotone>
          </a:blip>
          <a:stretch>
            <a:fillRect/>
          </a:stretch>
        </p:blipFill>
        <p:spPr>
          <a:xfrm>
            <a:off x="7733079" y="3178814"/>
            <a:ext cx="1052831" cy="348777"/>
          </a:xfrm>
          <a:prstGeom prst="rect">
            <a:avLst/>
          </a:prstGeom>
        </p:spPr>
      </p:pic>
      <p:sp>
        <p:nvSpPr>
          <p:cNvPr id="32" name="文本框 31">
            <a:extLst>
              <a:ext uri="{FF2B5EF4-FFF2-40B4-BE49-F238E27FC236}">
                <a16:creationId xmlns:a16="http://schemas.microsoft.com/office/drawing/2014/main" id="{743B4DD8-B196-7D4D-9EC1-4F1387122810}"/>
              </a:ext>
            </a:extLst>
          </p:cNvPr>
          <p:cNvSpPr txBox="1"/>
          <p:nvPr/>
        </p:nvSpPr>
        <p:spPr>
          <a:xfrm>
            <a:off x="1773130" y="3201342"/>
            <a:ext cx="1632962" cy="400110"/>
          </a:xfrm>
          <a:prstGeom prst="rect">
            <a:avLst/>
          </a:prstGeom>
          <a:solidFill>
            <a:schemeClr val="bg2"/>
          </a:solidFill>
        </p:spPr>
        <p:txBody>
          <a:bodyPr wrap="square" rtlCol="0">
            <a:spAutoFit/>
          </a:bodyPr>
          <a:lstStyle/>
          <a:p>
            <a:pPr algn="ctr"/>
            <a:r>
              <a:rPr kumimoji="1" lang="en-US" altLang="zh-CN" sz="2000" dirty="0"/>
              <a:t>Query Claims</a:t>
            </a:r>
            <a:endParaRPr kumimoji="1" lang="zh-CN" altLang="en-US" sz="2000" dirty="0"/>
          </a:p>
        </p:txBody>
      </p:sp>
      <p:grpSp>
        <p:nvGrpSpPr>
          <p:cNvPr id="12" name="Group 21">
            <a:extLst>
              <a:ext uri="{FF2B5EF4-FFF2-40B4-BE49-F238E27FC236}">
                <a16:creationId xmlns:a16="http://schemas.microsoft.com/office/drawing/2014/main" id="{47128261-DD01-6C49-A963-3BE2432BACA5}"/>
              </a:ext>
            </a:extLst>
          </p:cNvPr>
          <p:cNvGrpSpPr/>
          <p:nvPr/>
        </p:nvGrpSpPr>
        <p:grpSpPr>
          <a:xfrm>
            <a:off x="1294781" y="3732258"/>
            <a:ext cx="2589661" cy="1689048"/>
            <a:chOff x="747268" y="2658209"/>
            <a:chExt cx="2147081" cy="1514674"/>
          </a:xfrm>
        </p:grpSpPr>
        <p:sp>
          <p:nvSpPr>
            <p:cNvPr id="13" name="Rounded Rectangle 22">
              <a:extLst>
                <a:ext uri="{FF2B5EF4-FFF2-40B4-BE49-F238E27FC236}">
                  <a16:creationId xmlns:a16="http://schemas.microsoft.com/office/drawing/2014/main" id="{9A8CA0F5-DAD2-2A42-A018-0BED1D059F29}"/>
                </a:ext>
              </a:extLst>
            </p:cNvPr>
            <p:cNvSpPr/>
            <p:nvPr/>
          </p:nvSpPr>
          <p:spPr>
            <a:xfrm>
              <a:off x="747268" y="2658209"/>
              <a:ext cx="2147081" cy="1514674"/>
            </a:xfrm>
            <a:prstGeom prst="roundRect">
              <a:avLst/>
            </a:prstGeom>
            <a:solidFill>
              <a:schemeClr val="bg2"/>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23">
              <a:extLst>
                <a:ext uri="{FF2B5EF4-FFF2-40B4-BE49-F238E27FC236}">
                  <a16:creationId xmlns:a16="http://schemas.microsoft.com/office/drawing/2014/main" id="{4DBBA6B1-6500-C340-9D80-C2EBCCDD4963}"/>
                </a:ext>
              </a:extLst>
            </p:cNvPr>
            <p:cNvSpPr txBox="1"/>
            <p:nvPr/>
          </p:nvSpPr>
          <p:spPr>
            <a:xfrm>
              <a:off x="886607" y="2877341"/>
              <a:ext cx="2007742" cy="1076409"/>
            </a:xfrm>
            <a:prstGeom prst="rect">
              <a:avLst/>
            </a:prstGeom>
            <a:noFill/>
            <a:ln>
              <a:solidFill>
                <a:schemeClr val="bg2"/>
              </a:solidFill>
            </a:ln>
          </p:spPr>
          <p:txBody>
            <a:bodyPr wrap="square" rtlCol="0">
              <a:spAutoFit/>
            </a:bodyPr>
            <a:lstStyle/>
            <a:p>
              <a:r>
                <a:rPr lang="en-US" dirty="0">
                  <a:latin typeface="Hei" pitchFamily="2" charset="-122"/>
                  <a:ea typeface="Hei" pitchFamily="2" charset="-122"/>
                </a:rPr>
                <a:t>Facebook soon plans to charge fees to users of the social network.</a:t>
              </a:r>
            </a:p>
          </p:txBody>
        </p:sp>
      </p:grpSp>
      <p:cxnSp>
        <p:nvCxnSpPr>
          <p:cNvPr id="15" name="Straight Arrow Connector 14">
            <a:extLst>
              <a:ext uri="{FF2B5EF4-FFF2-40B4-BE49-F238E27FC236}">
                <a16:creationId xmlns:a16="http://schemas.microsoft.com/office/drawing/2014/main" id="{19275E0E-1034-5F49-8FCB-DBAB02CF67B2}"/>
              </a:ext>
            </a:extLst>
          </p:cNvPr>
          <p:cNvCxnSpPr>
            <a:cxnSpLocks/>
          </p:cNvCxnSpPr>
          <p:nvPr/>
        </p:nvCxnSpPr>
        <p:spPr>
          <a:xfrm flipH="1">
            <a:off x="3884442" y="4557049"/>
            <a:ext cx="2211558" cy="1"/>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062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 name="Rectangle 6">
            <a:extLst>
              <a:ext uri="{FF2B5EF4-FFF2-40B4-BE49-F238E27FC236}">
                <a16:creationId xmlns:a16="http://schemas.microsoft.com/office/drawing/2014/main" id="{2DF1508E-661C-C346-99D5-6DB1C47958AD}"/>
              </a:ext>
            </a:extLst>
          </p:cNvPr>
          <p:cNvSpPr>
            <a:spLocks noGrp="1" noChangeArrowheads="1"/>
          </p:cNvSpPr>
          <p:nvPr>
            <p:ph type="title"/>
          </p:nvPr>
        </p:nvSpPr>
        <p:spPr/>
        <p:txBody>
          <a:bodyPr/>
          <a:lstStyle/>
          <a:p>
            <a:r>
              <a:rPr lang="en-US" dirty="0"/>
              <a:t>Use Case: Claim Verification</a:t>
            </a:r>
          </a:p>
        </p:txBody>
      </p:sp>
      <p:sp>
        <p:nvSpPr>
          <p:cNvPr id="1319941" name="Rectangle 5"/>
          <p:cNvSpPr>
            <a:spLocks noGrp="1" noChangeArrowheads="1"/>
          </p:cNvSpPr>
          <p:nvPr>
            <p:ph idx="1"/>
          </p:nvPr>
        </p:nvSpPr>
        <p:spPr/>
        <p:txBody>
          <a:bodyPr/>
          <a:lstStyle/>
          <a:p>
            <a:r>
              <a:rPr lang="en-US" dirty="0"/>
              <a:t>What else would we like to have?</a:t>
            </a:r>
          </a:p>
          <a:p>
            <a:pPr lvl="1"/>
            <a:r>
              <a:rPr lang="en-US" dirty="0"/>
              <a:t>Who authored the evidence claim?</a:t>
            </a:r>
          </a:p>
          <a:p>
            <a:endParaRPr lang="en-US" dirty="0"/>
          </a:p>
          <a:p>
            <a:endParaRPr lang="en-US" dirty="0"/>
          </a:p>
        </p:txBody>
      </p:sp>
      <p:sp>
        <p:nvSpPr>
          <p:cNvPr id="17" name="Slide Number Placeholder 3">
            <a:extLst>
              <a:ext uri="{FF2B5EF4-FFF2-40B4-BE49-F238E27FC236}">
                <a16:creationId xmlns:a16="http://schemas.microsoft.com/office/drawing/2014/main" id="{55EF2A92-1C51-1D41-A5F9-1F10DABA62D7}"/>
              </a:ext>
            </a:extLst>
          </p:cNvPr>
          <p:cNvSpPr>
            <a:spLocks noGrp="1"/>
          </p:cNvSpPr>
          <p:nvPr>
            <p:ph type="sldNum" sz="quarter" idx="11"/>
          </p:nvPr>
        </p:nvSpPr>
        <p:spPr/>
        <p:txBody>
          <a:bodyPr/>
          <a:lstStyle/>
          <a:p>
            <a:fld id="{BDF588C3-71D6-5D45-B118-1C664482E1C2}" type="slidenum">
              <a:rPr lang="en-US" smtClean="0"/>
              <a:pPr/>
              <a:t>28</a:t>
            </a:fld>
            <a:endParaRPr lang="en-US" dirty="0"/>
          </a:p>
        </p:txBody>
      </p:sp>
      <p:sp>
        <p:nvSpPr>
          <p:cNvPr id="2" name="TextBox 1">
            <a:extLst>
              <a:ext uri="{FF2B5EF4-FFF2-40B4-BE49-F238E27FC236}">
                <a16:creationId xmlns:a16="http://schemas.microsoft.com/office/drawing/2014/main" id="{1C0E38FB-5DA0-534C-BB4A-648B0BC1B45B}"/>
              </a:ext>
            </a:extLst>
          </p:cNvPr>
          <p:cNvSpPr txBox="1"/>
          <p:nvPr/>
        </p:nvSpPr>
        <p:spPr>
          <a:xfrm rot="19907063">
            <a:off x="8565153" y="2525185"/>
            <a:ext cx="511629" cy="1015663"/>
          </a:xfrm>
          <a:prstGeom prst="rect">
            <a:avLst/>
          </a:prstGeom>
          <a:noFill/>
        </p:spPr>
        <p:txBody>
          <a:bodyPr wrap="square" rtlCol="0">
            <a:spAutoFit/>
          </a:bodyPr>
          <a:lstStyle/>
          <a:p>
            <a:r>
              <a:rPr lang="en-US" sz="6000" b="1" dirty="0">
                <a:solidFill>
                  <a:schemeClr val="accent2">
                    <a:lumMod val="50000"/>
                  </a:schemeClr>
                </a:solidFill>
                <a:latin typeface="Hei" pitchFamily="2" charset="-122"/>
                <a:ea typeface="Hei" pitchFamily="2" charset="-122"/>
                <a:cs typeface="Yuppy SC" panose="020F0603040207020204" pitchFamily="34" charset="-122"/>
              </a:rPr>
              <a:t>?</a:t>
            </a:r>
          </a:p>
        </p:txBody>
      </p:sp>
      <p:sp>
        <p:nvSpPr>
          <p:cNvPr id="26" name="TextBox 25">
            <a:extLst>
              <a:ext uri="{FF2B5EF4-FFF2-40B4-BE49-F238E27FC236}">
                <a16:creationId xmlns:a16="http://schemas.microsoft.com/office/drawing/2014/main" id="{142939F9-F105-3C49-BA56-E1B014E7723E}"/>
              </a:ext>
            </a:extLst>
          </p:cNvPr>
          <p:cNvSpPr txBox="1"/>
          <p:nvPr/>
        </p:nvSpPr>
        <p:spPr>
          <a:xfrm>
            <a:off x="6096000" y="3591896"/>
            <a:ext cx="4633158" cy="1969770"/>
          </a:xfrm>
          <a:prstGeom prst="rect">
            <a:avLst/>
          </a:prstGeom>
          <a:solidFill>
            <a:schemeClr val="bg2"/>
          </a:solidFill>
          <a:ln>
            <a:solidFill>
              <a:schemeClr val="bg2"/>
            </a:solidFill>
          </a:ln>
        </p:spPr>
        <p:txBody>
          <a:bodyPr wrap="square" rtlCol="0">
            <a:spAutoFit/>
          </a:bodyPr>
          <a:lstStyle/>
          <a:p>
            <a:r>
              <a:rPr lang="en-US" sz="1600" i="1" dirty="0">
                <a:latin typeface="Hei" pitchFamily="2" charset="-122"/>
                <a:ea typeface="Hei" pitchFamily="2" charset="-122"/>
              </a:rPr>
              <a:t>…</a:t>
            </a:r>
          </a:p>
          <a:p>
            <a:r>
              <a:rPr lang="en-US" dirty="0">
                <a:latin typeface="Hei" pitchFamily="2" charset="-122"/>
                <a:ea typeface="Hei" pitchFamily="2" charset="-122"/>
              </a:rPr>
              <a:t>was concerned about the interests of its users. </a:t>
            </a:r>
            <a:r>
              <a:rPr lang="en-US" b="1" dirty="0">
                <a:latin typeface="Hei" pitchFamily="2" charset="-122"/>
                <a:ea typeface="Hei" pitchFamily="2" charset="-122"/>
              </a:rPr>
              <a:t>Facebook could charge a monthly fee. </a:t>
            </a:r>
            <a:r>
              <a:rPr lang="en-US" dirty="0">
                <a:latin typeface="Hei" pitchFamily="2" charset="-122"/>
                <a:ea typeface="Hei" pitchFamily="2" charset="-122"/>
              </a:rPr>
              <a:t>Now, that pretense is gone. Facebook no longer even claims the service will always be free</a:t>
            </a:r>
          </a:p>
          <a:p>
            <a:r>
              <a:rPr lang="en-US" sz="1600" i="1" dirty="0">
                <a:latin typeface="Hei" pitchFamily="2" charset="-122"/>
                <a:ea typeface="Hei" pitchFamily="2" charset="-122"/>
              </a:rPr>
              <a:t>…</a:t>
            </a:r>
            <a:endParaRPr lang="en-US" sz="1000" i="1" dirty="0">
              <a:latin typeface="Hei" pitchFamily="2" charset="-122"/>
              <a:ea typeface="Hei" pitchFamily="2" charset="-122"/>
            </a:endParaRPr>
          </a:p>
        </p:txBody>
      </p:sp>
      <p:pic>
        <p:nvPicPr>
          <p:cNvPr id="28" name="Picture 30">
            <a:extLst>
              <a:ext uri="{FF2B5EF4-FFF2-40B4-BE49-F238E27FC236}">
                <a16:creationId xmlns:a16="http://schemas.microsoft.com/office/drawing/2014/main" id="{8D988BF1-E42A-4343-BF1E-01B4C86F5E51}"/>
              </a:ext>
            </a:extLst>
          </p:cNvPr>
          <p:cNvPicPr>
            <a:picLocks noChangeAspect="1"/>
          </p:cNvPicPr>
          <p:nvPr/>
        </p:nvPicPr>
        <p:blipFill>
          <a:blip r:embed="rId3">
            <a:duotone>
              <a:schemeClr val="bg2">
                <a:shade val="45000"/>
                <a:satMod val="135000"/>
              </a:schemeClr>
              <a:prstClr val="white"/>
            </a:duotone>
          </a:blip>
          <a:stretch>
            <a:fillRect/>
          </a:stretch>
        </p:blipFill>
        <p:spPr>
          <a:xfrm>
            <a:off x="7733079" y="3178814"/>
            <a:ext cx="1052831" cy="348777"/>
          </a:xfrm>
          <a:prstGeom prst="rect">
            <a:avLst/>
          </a:prstGeom>
        </p:spPr>
      </p:pic>
      <p:sp>
        <p:nvSpPr>
          <p:cNvPr id="32" name="文本框 31">
            <a:extLst>
              <a:ext uri="{FF2B5EF4-FFF2-40B4-BE49-F238E27FC236}">
                <a16:creationId xmlns:a16="http://schemas.microsoft.com/office/drawing/2014/main" id="{D68D3083-0EC7-B34E-A87E-06BDF21313D8}"/>
              </a:ext>
            </a:extLst>
          </p:cNvPr>
          <p:cNvSpPr txBox="1"/>
          <p:nvPr/>
        </p:nvSpPr>
        <p:spPr>
          <a:xfrm>
            <a:off x="1773130" y="3201342"/>
            <a:ext cx="1632962" cy="400110"/>
          </a:xfrm>
          <a:prstGeom prst="rect">
            <a:avLst/>
          </a:prstGeom>
          <a:solidFill>
            <a:schemeClr val="bg2"/>
          </a:solidFill>
        </p:spPr>
        <p:txBody>
          <a:bodyPr wrap="square" rtlCol="0">
            <a:spAutoFit/>
          </a:bodyPr>
          <a:lstStyle/>
          <a:p>
            <a:pPr algn="ctr"/>
            <a:r>
              <a:rPr kumimoji="1" lang="en-US" altLang="zh-CN" sz="2000" dirty="0"/>
              <a:t>Query Claims</a:t>
            </a:r>
            <a:endParaRPr kumimoji="1" lang="zh-CN" altLang="en-US" sz="2000" dirty="0"/>
          </a:p>
        </p:txBody>
      </p:sp>
      <p:grpSp>
        <p:nvGrpSpPr>
          <p:cNvPr id="13" name="Group 21">
            <a:extLst>
              <a:ext uri="{FF2B5EF4-FFF2-40B4-BE49-F238E27FC236}">
                <a16:creationId xmlns:a16="http://schemas.microsoft.com/office/drawing/2014/main" id="{80B0F994-38B4-F44B-8646-C33C9187D04B}"/>
              </a:ext>
            </a:extLst>
          </p:cNvPr>
          <p:cNvGrpSpPr/>
          <p:nvPr/>
        </p:nvGrpSpPr>
        <p:grpSpPr>
          <a:xfrm>
            <a:off x="1294781" y="3732258"/>
            <a:ext cx="2589661" cy="1689048"/>
            <a:chOff x="747268" y="2658209"/>
            <a:chExt cx="2147081" cy="1514674"/>
          </a:xfrm>
        </p:grpSpPr>
        <p:sp>
          <p:nvSpPr>
            <p:cNvPr id="14" name="Rounded Rectangle 22">
              <a:extLst>
                <a:ext uri="{FF2B5EF4-FFF2-40B4-BE49-F238E27FC236}">
                  <a16:creationId xmlns:a16="http://schemas.microsoft.com/office/drawing/2014/main" id="{9297D8E2-5E04-634A-B99C-7170207EE88B}"/>
                </a:ext>
              </a:extLst>
            </p:cNvPr>
            <p:cNvSpPr/>
            <p:nvPr/>
          </p:nvSpPr>
          <p:spPr>
            <a:xfrm>
              <a:off x="747268" y="2658209"/>
              <a:ext cx="2147081" cy="1514674"/>
            </a:xfrm>
            <a:prstGeom prst="roundRect">
              <a:avLst/>
            </a:prstGeom>
            <a:solidFill>
              <a:schemeClr val="bg2"/>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23">
              <a:extLst>
                <a:ext uri="{FF2B5EF4-FFF2-40B4-BE49-F238E27FC236}">
                  <a16:creationId xmlns:a16="http://schemas.microsoft.com/office/drawing/2014/main" id="{02D5BBB9-E93C-4247-A0C8-1045352E5897}"/>
                </a:ext>
              </a:extLst>
            </p:cNvPr>
            <p:cNvSpPr txBox="1"/>
            <p:nvPr/>
          </p:nvSpPr>
          <p:spPr>
            <a:xfrm>
              <a:off x="886607" y="2877341"/>
              <a:ext cx="2007742" cy="1076409"/>
            </a:xfrm>
            <a:prstGeom prst="rect">
              <a:avLst/>
            </a:prstGeom>
            <a:noFill/>
            <a:ln>
              <a:solidFill>
                <a:schemeClr val="bg2"/>
              </a:solidFill>
            </a:ln>
          </p:spPr>
          <p:txBody>
            <a:bodyPr wrap="square" rtlCol="0">
              <a:spAutoFit/>
            </a:bodyPr>
            <a:lstStyle/>
            <a:p>
              <a:r>
                <a:rPr lang="en-US" dirty="0">
                  <a:latin typeface="Hei" pitchFamily="2" charset="-122"/>
                  <a:ea typeface="Hei" pitchFamily="2" charset="-122"/>
                </a:rPr>
                <a:t>Facebook soon plans to charge fees to users of the social network.</a:t>
              </a:r>
            </a:p>
          </p:txBody>
        </p:sp>
      </p:grpSp>
      <p:cxnSp>
        <p:nvCxnSpPr>
          <p:cNvPr id="16" name="Straight Arrow Connector 15">
            <a:extLst>
              <a:ext uri="{FF2B5EF4-FFF2-40B4-BE49-F238E27FC236}">
                <a16:creationId xmlns:a16="http://schemas.microsoft.com/office/drawing/2014/main" id="{1AEC741C-9F7D-434C-9491-3798371972B2}"/>
              </a:ext>
            </a:extLst>
          </p:cNvPr>
          <p:cNvCxnSpPr>
            <a:cxnSpLocks/>
          </p:cNvCxnSpPr>
          <p:nvPr/>
        </p:nvCxnSpPr>
        <p:spPr>
          <a:xfrm flipH="1">
            <a:off x="3884442" y="4557049"/>
            <a:ext cx="2211558" cy="1"/>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9398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 name="Rectangle 6">
            <a:extLst>
              <a:ext uri="{FF2B5EF4-FFF2-40B4-BE49-F238E27FC236}">
                <a16:creationId xmlns:a16="http://schemas.microsoft.com/office/drawing/2014/main" id="{0FC617C7-8214-BB49-9C9C-AE3A1A3A490C}"/>
              </a:ext>
            </a:extLst>
          </p:cNvPr>
          <p:cNvSpPr>
            <a:spLocks noGrp="1" noChangeArrowheads="1"/>
          </p:cNvSpPr>
          <p:nvPr>
            <p:ph type="title"/>
          </p:nvPr>
        </p:nvSpPr>
        <p:spPr/>
        <p:txBody>
          <a:bodyPr/>
          <a:lstStyle/>
          <a:p>
            <a:r>
              <a:rPr lang="en-US" dirty="0"/>
              <a:t>Use Case: Claim Verification</a:t>
            </a:r>
          </a:p>
        </p:txBody>
      </p:sp>
      <p:sp>
        <p:nvSpPr>
          <p:cNvPr id="1319941" name="Rectangle 5"/>
          <p:cNvSpPr>
            <a:spLocks noGrp="1" noChangeArrowheads="1"/>
          </p:cNvSpPr>
          <p:nvPr>
            <p:ph idx="1"/>
          </p:nvPr>
        </p:nvSpPr>
        <p:spPr/>
        <p:txBody>
          <a:bodyPr/>
          <a:lstStyle/>
          <a:p>
            <a:r>
              <a:rPr lang="en-US" dirty="0"/>
              <a:t>What else would we like to have?</a:t>
            </a:r>
          </a:p>
          <a:p>
            <a:pPr lvl="1"/>
            <a:r>
              <a:rPr lang="en-US" dirty="0"/>
              <a:t>Was the author influenced by another source when writing his/her claim?</a:t>
            </a:r>
          </a:p>
          <a:p>
            <a:endParaRPr lang="en-US" dirty="0"/>
          </a:p>
          <a:p>
            <a:endParaRPr lang="en-US" dirty="0"/>
          </a:p>
        </p:txBody>
      </p:sp>
      <p:sp>
        <p:nvSpPr>
          <p:cNvPr id="15" name="Slide Number Placeholder 3">
            <a:extLst>
              <a:ext uri="{FF2B5EF4-FFF2-40B4-BE49-F238E27FC236}">
                <a16:creationId xmlns:a16="http://schemas.microsoft.com/office/drawing/2014/main" id="{86401ECD-1FE9-3149-8D79-B0A801F715B7}"/>
              </a:ext>
            </a:extLst>
          </p:cNvPr>
          <p:cNvSpPr>
            <a:spLocks noGrp="1"/>
          </p:cNvSpPr>
          <p:nvPr>
            <p:ph type="sldNum" sz="quarter" idx="11"/>
          </p:nvPr>
        </p:nvSpPr>
        <p:spPr/>
        <p:txBody>
          <a:bodyPr/>
          <a:lstStyle/>
          <a:p>
            <a:fld id="{BDF588C3-71D6-5D45-B118-1C664482E1C2}" type="slidenum">
              <a:rPr lang="en-US" smtClean="0"/>
              <a:pPr/>
              <a:t>29</a:t>
            </a:fld>
            <a:endParaRPr lang="en-US" dirty="0"/>
          </a:p>
        </p:txBody>
      </p:sp>
      <p:cxnSp>
        <p:nvCxnSpPr>
          <p:cNvPr id="60" name="Straight Arrow Connector 17">
            <a:extLst>
              <a:ext uri="{FF2B5EF4-FFF2-40B4-BE49-F238E27FC236}">
                <a16:creationId xmlns:a16="http://schemas.microsoft.com/office/drawing/2014/main" id="{4669909F-7D0D-6647-A97C-6A40E25C2464}"/>
              </a:ext>
            </a:extLst>
          </p:cNvPr>
          <p:cNvCxnSpPr>
            <a:cxnSpLocks/>
            <a:stCxn id="64" idx="1"/>
          </p:cNvCxnSpPr>
          <p:nvPr/>
        </p:nvCxnSpPr>
        <p:spPr>
          <a:xfrm flipH="1">
            <a:off x="7747750" y="4372340"/>
            <a:ext cx="846414" cy="4605"/>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35">
            <a:extLst>
              <a:ext uri="{FF2B5EF4-FFF2-40B4-BE49-F238E27FC236}">
                <a16:creationId xmlns:a16="http://schemas.microsoft.com/office/drawing/2014/main" id="{78125507-2443-C04D-9478-BACEDDBD6123}"/>
              </a:ext>
            </a:extLst>
          </p:cNvPr>
          <p:cNvSpPr txBox="1"/>
          <p:nvPr/>
        </p:nvSpPr>
        <p:spPr>
          <a:xfrm>
            <a:off x="8594164" y="3495177"/>
            <a:ext cx="2507821" cy="1754326"/>
          </a:xfrm>
          <a:prstGeom prst="rect">
            <a:avLst/>
          </a:prstGeom>
          <a:solidFill>
            <a:schemeClr val="bg2"/>
          </a:solidFill>
          <a:ln>
            <a:solidFill>
              <a:schemeClr val="bg2"/>
            </a:solidFill>
          </a:ln>
        </p:spPr>
        <p:txBody>
          <a:bodyPr wrap="square" rtlCol="0">
            <a:spAutoFit/>
          </a:bodyPr>
          <a:lstStyle>
            <a:defPPr>
              <a:defRPr lang="en-US"/>
            </a:defPPr>
          </a:lstStyle>
          <a:p>
            <a:r>
              <a:rPr lang="en-US" dirty="0"/>
              <a:t>…</a:t>
            </a:r>
          </a:p>
          <a:p>
            <a:r>
              <a:rPr lang="en-US" dirty="0"/>
              <a:t>Facebook quietly ditched the </a:t>
            </a:r>
            <a:r>
              <a:rPr lang="en-US" b="1" dirty="0"/>
              <a:t>'It’s free and always will be' </a:t>
            </a:r>
            <a:r>
              <a:rPr lang="en-US" dirty="0"/>
              <a:t>slogan from its homepage</a:t>
            </a:r>
          </a:p>
          <a:p>
            <a:r>
              <a:rPr lang="en-US" dirty="0"/>
              <a:t>…</a:t>
            </a:r>
          </a:p>
        </p:txBody>
      </p:sp>
      <p:pic>
        <p:nvPicPr>
          <p:cNvPr id="65" name="Picture 36">
            <a:extLst>
              <a:ext uri="{FF2B5EF4-FFF2-40B4-BE49-F238E27FC236}">
                <a16:creationId xmlns:a16="http://schemas.microsoft.com/office/drawing/2014/main" id="{D44B3037-8566-ED41-9F90-7C4F983BD484}"/>
              </a:ext>
            </a:extLst>
          </p:cNvPr>
          <p:cNvPicPr>
            <a:picLocks noChangeAspect="1"/>
          </p:cNvPicPr>
          <p:nvPr/>
        </p:nvPicPr>
        <p:blipFill>
          <a:blip r:embed="rId3">
            <a:duotone>
              <a:schemeClr val="accent3">
                <a:shade val="45000"/>
                <a:satMod val="135000"/>
              </a:schemeClr>
              <a:prstClr val="white"/>
            </a:duotone>
          </a:blip>
          <a:stretch>
            <a:fillRect/>
          </a:stretch>
        </p:blipFill>
        <p:spPr>
          <a:xfrm>
            <a:off x="9108768" y="2875885"/>
            <a:ext cx="1475498" cy="533396"/>
          </a:xfrm>
          <a:prstGeom prst="rect">
            <a:avLst/>
          </a:prstGeom>
        </p:spPr>
      </p:pic>
      <p:sp>
        <p:nvSpPr>
          <p:cNvPr id="69" name="TextBox 25">
            <a:extLst>
              <a:ext uri="{FF2B5EF4-FFF2-40B4-BE49-F238E27FC236}">
                <a16:creationId xmlns:a16="http://schemas.microsoft.com/office/drawing/2014/main" id="{C9C06E89-5A37-8E49-AD9A-887A8B1F843F}"/>
              </a:ext>
            </a:extLst>
          </p:cNvPr>
          <p:cNvSpPr txBox="1"/>
          <p:nvPr/>
        </p:nvSpPr>
        <p:spPr>
          <a:xfrm>
            <a:off x="4211867" y="3164014"/>
            <a:ext cx="3527673" cy="2708434"/>
          </a:xfrm>
          <a:prstGeom prst="rect">
            <a:avLst/>
          </a:prstGeom>
          <a:solidFill>
            <a:schemeClr val="bg2"/>
          </a:solidFill>
          <a:ln>
            <a:solidFill>
              <a:schemeClr val="bg2"/>
            </a:solidFill>
          </a:ln>
        </p:spPr>
        <p:txBody>
          <a:bodyPr wrap="square" rtlCol="0">
            <a:spAutoFit/>
          </a:bodyPr>
          <a:lstStyle/>
          <a:p>
            <a:r>
              <a:rPr lang="en-US" dirty="0"/>
              <a:t>…</a:t>
            </a:r>
          </a:p>
          <a:p>
            <a:r>
              <a:rPr lang="en-US" dirty="0"/>
              <a:t>But now that has changed. </a:t>
            </a:r>
            <a:r>
              <a:rPr lang="en-US" i="1" dirty="0"/>
              <a:t>Business Insider</a:t>
            </a:r>
            <a:r>
              <a:rPr lang="en-US" dirty="0"/>
              <a:t> first reported on Tuesday that on August 7th,</a:t>
            </a:r>
            <a:endParaRPr lang="en-US" sz="1600" i="1" dirty="0"/>
          </a:p>
          <a:p>
            <a:r>
              <a:rPr lang="en-US" sz="1600" i="1" dirty="0"/>
              <a:t>…</a:t>
            </a:r>
          </a:p>
          <a:p>
            <a:r>
              <a:rPr lang="en-US" dirty="0"/>
              <a:t>was concerned about the interests of its users. </a:t>
            </a:r>
            <a:r>
              <a:rPr lang="en-US" b="1" dirty="0"/>
              <a:t>Facebook could charge a monthly fee. </a:t>
            </a:r>
            <a:r>
              <a:rPr lang="en-US" dirty="0"/>
              <a:t>Now, that pretense is gone. Facebook no longer </a:t>
            </a:r>
            <a:r>
              <a:rPr lang="en-US" sz="1600" i="1" dirty="0"/>
              <a:t>…</a:t>
            </a:r>
          </a:p>
          <a:p>
            <a:endParaRPr lang="en-US" sz="1000" i="1" dirty="0"/>
          </a:p>
        </p:txBody>
      </p:sp>
      <p:cxnSp>
        <p:nvCxnSpPr>
          <p:cNvPr id="70" name="Straight Arrow Connector 26">
            <a:extLst>
              <a:ext uri="{FF2B5EF4-FFF2-40B4-BE49-F238E27FC236}">
                <a16:creationId xmlns:a16="http://schemas.microsoft.com/office/drawing/2014/main" id="{14849D32-A4C9-3849-AB15-C7F45816E4E0}"/>
              </a:ext>
            </a:extLst>
          </p:cNvPr>
          <p:cNvCxnSpPr>
            <a:cxnSpLocks/>
          </p:cNvCxnSpPr>
          <p:nvPr/>
        </p:nvCxnSpPr>
        <p:spPr>
          <a:xfrm flipH="1">
            <a:off x="3215868" y="4368028"/>
            <a:ext cx="995999"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1" name="Picture 30">
            <a:extLst>
              <a:ext uri="{FF2B5EF4-FFF2-40B4-BE49-F238E27FC236}">
                <a16:creationId xmlns:a16="http://schemas.microsoft.com/office/drawing/2014/main" id="{9D17BD78-17A6-5241-901C-B5160EBA7BA5}"/>
              </a:ext>
            </a:extLst>
          </p:cNvPr>
          <p:cNvPicPr>
            <a:picLocks noChangeAspect="1"/>
          </p:cNvPicPr>
          <p:nvPr/>
        </p:nvPicPr>
        <p:blipFill>
          <a:blip r:embed="rId4">
            <a:duotone>
              <a:schemeClr val="bg2">
                <a:shade val="45000"/>
                <a:satMod val="135000"/>
              </a:schemeClr>
              <a:prstClr val="white"/>
            </a:duotone>
          </a:blip>
          <a:stretch>
            <a:fillRect/>
          </a:stretch>
        </p:blipFill>
        <p:spPr>
          <a:xfrm>
            <a:off x="5439166" y="2715821"/>
            <a:ext cx="1052831" cy="348777"/>
          </a:xfrm>
          <a:prstGeom prst="rect">
            <a:avLst/>
          </a:prstGeom>
        </p:spPr>
      </p:pic>
      <p:grpSp>
        <p:nvGrpSpPr>
          <p:cNvPr id="73" name="Group 21">
            <a:extLst>
              <a:ext uri="{FF2B5EF4-FFF2-40B4-BE49-F238E27FC236}">
                <a16:creationId xmlns:a16="http://schemas.microsoft.com/office/drawing/2014/main" id="{453D9199-C65B-F342-A962-5467A3915479}"/>
              </a:ext>
            </a:extLst>
          </p:cNvPr>
          <p:cNvGrpSpPr/>
          <p:nvPr/>
        </p:nvGrpSpPr>
        <p:grpSpPr>
          <a:xfrm>
            <a:off x="614916" y="3532421"/>
            <a:ext cx="2589662" cy="1689048"/>
            <a:chOff x="747267" y="2877341"/>
            <a:chExt cx="2147082" cy="1514674"/>
          </a:xfrm>
        </p:grpSpPr>
        <p:sp>
          <p:nvSpPr>
            <p:cNvPr id="74" name="Rounded Rectangle 22">
              <a:extLst>
                <a:ext uri="{FF2B5EF4-FFF2-40B4-BE49-F238E27FC236}">
                  <a16:creationId xmlns:a16="http://schemas.microsoft.com/office/drawing/2014/main" id="{60CAA45B-1224-1B43-8994-A24D250D9706}"/>
                </a:ext>
              </a:extLst>
            </p:cNvPr>
            <p:cNvSpPr/>
            <p:nvPr/>
          </p:nvSpPr>
          <p:spPr>
            <a:xfrm>
              <a:off x="747267" y="2877341"/>
              <a:ext cx="2147081" cy="1514674"/>
            </a:xfrm>
            <a:prstGeom prst="roundRect">
              <a:avLst/>
            </a:prstGeom>
            <a:solidFill>
              <a:schemeClr val="bg2"/>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23">
              <a:extLst>
                <a:ext uri="{FF2B5EF4-FFF2-40B4-BE49-F238E27FC236}">
                  <a16:creationId xmlns:a16="http://schemas.microsoft.com/office/drawing/2014/main" id="{97251587-C7B3-0E47-A0C6-0AEF51FE100E}"/>
                </a:ext>
              </a:extLst>
            </p:cNvPr>
            <p:cNvSpPr txBox="1"/>
            <p:nvPr/>
          </p:nvSpPr>
          <p:spPr>
            <a:xfrm>
              <a:off x="886607" y="3092632"/>
              <a:ext cx="2007742" cy="1076409"/>
            </a:xfrm>
            <a:prstGeom prst="rect">
              <a:avLst/>
            </a:prstGeom>
            <a:noFill/>
            <a:ln>
              <a:solidFill>
                <a:schemeClr val="bg2"/>
              </a:solidFill>
            </a:ln>
          </p:spPr>
          <p:txBody>
            <a:bodyPr wrap="square" rtlCol="0">
              <a:spAutoFit/>
            </a:bodyPr>
            <a:lstStyle/>
            <a:p>
              <a:r>
                <a:rPr lang="en-US" dirty="0">
                  <a:latin typeface="Hei" pitchFamily="2" charset="-122"/>
                  <a:ea typeface="Hei" pitchFamily="2" charset="-122"/>
                </a:rPr>
                <a:t>Facebook soon plans to charge fees to users of the social network.</a:t>
              </a:r>
            </a:p>
          </p:txBody>
        </p:sp>
      </p:grpSp>
      <p:sp>
        <p:nvSpPr>
          <p:cNvPr id="76" name="文本框 25">
            <a:extLst>
              <a:ext uri="{FF2B5EF4-FFF2-40B4-BE49-F238E27FC236}">
                <a16:creationId xmlns:a16="http://schemas.microsoft.com/office/drawing/2014/main" id="{7DE24724-61B0-B649-98D0-C2E2BBA37BFE}"/>
              </a:ext>
            </a:extLst>
          </p:cNvPr>
          <p:cNvSpPr txBox="1"/>
          <p:nvPr/>
        </p:nvSpPr>
        <p:spPr>
          <a:xfrm>
            <a:off x="1093265" y="3012273"/>
            <a:ext cx="1632962" cy="400110"/>
          </a:xfrm>
          <a:prstGeom prst="rect">
            <a:avLst/>
          </a:prstGeom>
          <a:solidFill>
            <a:schemeClr val="bg2"/>
          </a:solidFill>
        </p:spPr>
        <p:txBody>
          <a:bodyPr wrap="square" rtlCol="0">
            <a:spAutoFit/>
          </a:bodyPr>
          <a:lstStyle/>
          <a:p>
            <a:pPr algn="ctr"/>
            <a:r>
              <a:rPr kumimoji="1" lang="en-US" altLang="zh-CN" sz="2000" dirty="0"/>
              <a:t>Query Claims</a:t>
            </a:r>
            <a:endParaRPr kumimoji="1" lang="zh-CN" altLang="en-US" sz="2000" dirty="0"/>
          </a:p>
        </p:txBody>
      </p:sp>
    </p:spTree>
    <p:extLst>
      <p:ext uri="{BB962C8B-B14F-4D97-AF65-F5344CB8AC3E}">
        <p14:creationId xmlns:p14="http://schemas.microsoft.com/office/powerpoint/2010/main" val="29990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lstStyle/>
          <a:p>
            <a:r>
              <a:rPr lang="en-US" dirty="0"/>
              <a:t>Expressions of the Information Pollution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44381" y="1346209"/>
            <a:ext cx="4800600"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wn Arrow 8"/>
          <p:cNvSpPr/>
          <p:nvPr/>
        </p:nvSpPr>
        <p:spPr>
          <a:xfrm rot="2539382">
            <a:off x="10190711" y="473573"/>
            <a:ext cx="1709335" cy="168992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tx1"/>
                </a:solidFill>
              </a:rPr>
              <a:t>False: only 3 %</a:t>
            </a:r>
          </a:p>
        </p:txBody>
      </p:sp>
      <p:pic>
        <p:nvPicPr>
          <p:cNvPr id="7" name="Picture 6">
            <a:extLst>
              <a:ext uri="{FF2B5EF4-FFF2-40B4-BE49-F238E27FC236}">
                <a16:creationId xmlns:a16="http://schemas.microsoft.com/office/drawing/2014/main" id="{BA66FA54-27F1-4C4F-96AE-98DDFDD2DEBD}"/>
              </a:ext>
            </a:extLst>
          </p:cNvPr>
          <p:cNvPicPr>
            <a:picLocks noChangeAspect="1"/>
          </p:cNvPicPr>
          <p:nvPr/>
        </p:nvPicPr>
        <p:blipFill>
          <a:blip r:embed="rId4"/>
          <a:stretch>
            <a:fillRect/>
          </a:stretch>
        </p:blipFill>
        <p:spPr>
          <a:xfrm>
            <a:off x="7340140" y="887954"/>
            <a:ext cx="4851733" cy="5391665"/>
          </a:xfrm>
          <a:prstGeom prst="rect">
            <a:avLst/>
          </a:prstGeom>
        </p:spPr>
      </p:pic>
      <p:pic>
        <p:nvPicPr>
          <p:cNvPr id="10" name="Picture 9">
            <a:extLst>
              <a:ext uri="{FF2B5EF4-FFF2-40B4-BE49-F238E27FC236}">
                <a16:creationId xmlns:a16="http://schemas.microsoft.com/office/drawing/2014/main" id="{F9EF708D-FD59-434A-B3F2-473BEEE76269}"/>
              </a:ext>
            </a:extLst>
          </p:cNvPr>
          <p:cNvPicPr>
            <a:picLocks noChangeAspect="1"/>
          </p:cNvPicPr>
          <p:nvPr/>
        </p:nvPicPr>
        <p:blipFill>
          <a:blip r:embed="rId5"/>
          <a:stretch>
            <a:fillRect/>
          </a:stretch>
        </p:blipFill>
        <p:spPr>
          <a:xfrm rot="1238573">
            <a:off x="6560199" y="4046476"/>
            <a:ext cx="5619750" cy="857250"/>
          </a:xfrm>
          <a:prstGeom prst="rect">
            <a:avLst/>
          </a:prstGeom>
        </p:spPr>
      </p:pic>
      <p:sp>
        <p:nvSpPr>
          <p:cNvPr id="1352707" name="Rectangle 3"/>
          <p:cNvSpPr>
            <a:spLocks noGrp="1" noChangeArrowheads="1"/>
          </p:cNvSpPr>
          <p:nvPr>
            <p:ph idx="1"/>
          </p:nvPr>
        </p:nvSpPr>
        <p:spPr>
          <a:xfrm>
            <a:off x="338017" y="959637"/>
            <a:ext cx="6895123" cy="5181600"/>
          </a:xfrm>
        </p:spPr>
        <p:txBody>
          <a:bodyPr/>
          <a:lstStyle/>
          <a:p>
            <a:r>
              <a:rPr lang="en-US" sz="2000" dirty="0"/>
              <a:t>Sources may provide conflicting information</a:t>
            </a:r>
          </a:p>
          <a:p>
            <a:pPr marL="0" indent="0">
              <a:buNone/>
            </a:pPr>
            <a:r>
              <a:rPr lang="en-US" sz="2000" dirty="0"/>
              <a:t>     or mutually reinforcing information. </a:t>
            </a:r>
          </a:p>
          <a:p>
            <a:pPr lvl="1"/>
            <a:r>
              <a:rPr lang="en-US" sz="1800" dirty="0"/>
              <a:t>Mistakenly or for a reason</a:t>
            </a:r>
          </a:p>
          <a:p>
            <a:r>
              <a:rPr lang="en-US" sz="2000" dirty="0"/>
              <a:t>Redundancy could be highly influential and biased</a:t>
            </a:r>
          </a:p>
          <a:p>
            <a:endParaRPr lang="en-US" sz="2000" dirty="0"/>
          </a:p>
          <a:p>
            <a:r>
              <a:rPr lang="en-US" sz="2000" dirty="0"/>
              <a:t>And, ease of </a:t>
            </a:r>
            <a:r>
              <a:rPr lang="en-US" sz="2000" dirty="0" err="1"/>
              <a:t>incitment</a:t>
            </a:r>
            <a:r>
              <a:rPr lang="en-US" sz="2000" dirty="0"/>
              <a:t> can be deadly</a:t>
            </a:r>
          </a:p>
          <a:p>
            <a:r>
              <a:rPr lang="en-US" sz="2000" dirty="0"/>
              <a:t>We are right to be concerned. </a:t>
            </a:r>
          </a:p>
          <a:p>
            <a:endParaRPr lang="en-US" sz="2000" dirty="0"/>
          </a:p>
          <a:p>
            <a:endParaRPr lang="en-US" sz="2000" dirty="0"/>
          </a:p>
          <a:p>
            <a:pPr marL="457200" lvl="1" indent="0">
              <a:buNone/>
            </a:pPr>
            <a:endParaRPr lang="en-US" sz="1800" dirty="0"/>
          </a:p>
        </p:txBody>
      </p:sp>
      <p:sp>
        <p:nvSpPr>
          <p:cNvPr id="3" name="Slide Number Placeholder 2">
            <a:extLst>
              <a:ext uri="{FF2B5EF4-FFF2-40B4-BE49-F238E27FC236}">
                <a16:creationId xmlns:a16="http://schemas.microsoft.com/office/drawing/2014/main" id="{F5EB355B-97B1-42AA-A066-288E22E7EDCD}"/>
              </a:ext>
            </a:extLst>
          </p:cNvPr>
          <p:cNvSpPr>
            <a:spLocks noGrp="1"/>
          </p:cNvSpPr>
          <p:nvPr>
            <p:ph type="sldNum" sz="quarter" idx="11"/>
          </p:nvPr>
        </p:nvSpPr>
        <p:spPr/>
        <p:txBody>
          <a:bodyPr/>
          <a:lstStyle/>
          <a:p>
            <a:fld id="{BDF588C3-71D6-5D45-B118-1C664482E1C2}" type="slidenum">
              <a:rPr lang="en-US" smtClean="0"/>
              <a:t>3</a:t>
            </a:fld>
            <a:endParaRPr lang="en-US"/>
          </a:p>
        </p:txBody>
      </p:sp>
      <p:sp>
        <p:nvSpPr>
          <p:cNvPr id="2" name="Rounded Rectangle 8">
            <a:extLst>
              <a:ext uri="{FF2B5EF4-FFF2-40B4-BE49-F238E27FC236}">
                <a16:creationId xmlns:a16="http://schemas.microsoft.com/office/drawing/2014/main" id="{DEE3F005-10B2-4997-AB59-A526A03B1DE6}"/>
              </a:ext>
            </a:extLst>
          </p:cNvPr>
          <p:cNvSpPr/>
          <p:nvPr/>
        </p:nvSpPr>
        <p:spPr>
          <a:xfrm>
            <a:off x="974262" y="3634407"/>
            <a:ext cx="5260283" cy="2009061"/>
          </a:xfrm>
          <a:prstGeom prst="roundRect">
            <a:avLst/>
          </a:prstGeom>
          <a:solidFill>
            <a:schemeClr val="bg1">
              <a:lumMod val="85000"/>
            </a:schemeClr>
          </a:solid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
                <a:srgbClr val="E7E6E6">
                  <a:lumMod val="25000"/>
                </a:srgbClr>
              </a:buClr>
              <a:buSzPct val="75000"/>
              <a:buFont typeface="Wingdings" charset="2"/>
              <a:buChar char="n"/>
              <a:tabLst/>
              <a:defRPr/>
            </a:pPr>
            <a:r>
              <a:rPr kumimoji="0" lang="en-US" sz="2000" b="0" i="0" u="none" strike="noStrike" kern="0" cap="none" spc="0" normalizeH="0" baseline="0" noProof="0" dirty="0">
                <a:ln>
                  <a:noFill/>
                </a:ln>
                <a:solidFill>
                  <a:srgbClr val="000000"/>
                </a:solidFill>
                <a:effectLst/>
                <a:uLnTx/>
                <a:uFillTx/>
                <a:latin typeface="Calibri"/>
              </a:rPr>
              <a:t>But factual information (or lack of)</a:t>
            </a:r>
          </a:p>
          <a:p>
            <a:pPr marL="800100" lvl="1" indent="-342900" fontAlgn="base">
              <a:spcBef>
                <a:spcPct val="20000"/>
              </a:spcBef>
              <a:spcAft>
                <a:spcPct val="0"/>
              </a:spcAft>
              <a:buClr>
                <a:srgbClr val="E7E6E6">
                  <a:lumMod val="25000"/>
                </a:srgbClr>
              </a:buClr>
              <a:buSzPct val="75000"/>
              <a:buFont typeface="Wingdings" charset="2"/>
              <a:buChar char="n"/>
              <a:defRPr/>
            </a:pPr>
            <a:r>
              <a:rPr lang="en-US" sz="2000" kern="0" dirty="0">
                <a:solidFill>
                  <a:srgbClr val="000000"/>
                </a:solidFill>
                <a:latin typeface="Calibri"/>
              </a:rPr>
              <a:t>The fake news problem</a:t>
            </a:r>
          </a:p>
          <a:p>
            <a:pPr marL="342900" indent="-342900" fontAlgn="base">
              <a:spcBef>
                <a:spcPct val="20000"/>
              </a:spcBef>
              <a:spcAft>
                <a:spcPct val="0"/>
              </a:spcAft>
              <a:buClr>
                <a:srgbClr val="E7E6E6">
                  <a:lumMod val="25000"/>
                </a:srgbClr>
              </a:buClr>
              <a:buSzPct val="75000"/>
              <a:buFont typeface="Wingdings" charset="2"/>
              <a:buChar char="n"/>
              <a:defRPr/>
            </a:pPr>
            <a:r>
              <a:rPr lang="en-US" sz="2000" kern="0" dirty="0">
                <a:solidFill>
                  <a:srgbClr val="000000"/>
                </a:solidFill>
                <a:latin typeface="Calibri"/>
              </a:rPr>
              <a:t>i</a:t>
            </a:r>
            <a:r>
              <a:rPr kumimoji="0" lang="en-US" sz="2000" b="0" i="0" u="none" strike="noStrike" kern="0" cap="none" spc="0" normalizeH="0" baseline="0" noProof="0" dirty="0">
                <a:ln>
                  <a:noFill/>
                </a:ln>
                <a:solidFill>
                  <a:srgbClr val="000000"/>
                </a:solidFill>
                <a:effectLst/>
                <a:uLnTx/>
                <a:uFillTx/>
                <a:latin typeface="Calibri"/>
              </a:rPr>
              <a:t>s not really the core of the problem. </a:t>
            </a:r>
          </a:p>
          <a:p>
            <a:pPr marL="342900" marR="0" lvl="0" indent="-342900" algn="l" defTabSz="914400" rtl="0" eaLnBrk="1" fontAlgn="base" latinLnBrk="0" hangingPunct="1">
              <a:lnSpc>
                <a:spcPct val="100000"/>
              </a:lnSpc>
              <a:spcBef>
                <a:spcPct val="20000"/>
              </a:spcBef>
              <a:spcAft>
                <a:spcPct val="0"/>
              </a:spcAft>
              <a:buClr>
                <a:srgbClr val="E7E6E6">
                  <a:lumMod val="25000"/>
                </a:srgbClr>
              </a:buClr>
              <a:buSzPct val="75000"/>
              <a:buFont typeface="Wingdings" charset="2"/>
              <a:buChar char="n"/>
              <a:tabLst/>
              <a:defRPr/>
            </a:pPr>
            <a:r>
              <a:rPr kumimoji="0" lang="en-US" sz="2000" b="0" i="0" u="none" strike="noStrike" kern="0" cap="none" spc="0" normalizeH="0" baseline="0" noProof="0" dirty="0">
                <a:ln>
                  <a:noFill/>
                </a:ln>
                <a:solidFill>
                  <a:srgbClr val="000000"/>
                </a:solidFill>
                <a:effectLst/>
                <a:uLnTx/>
                <a:uFillTx/>
                <a:latin typeface="Calibri"/>
              </a:rPr>
              <a:t>And not where information pollution hurts the most</a:t>
            </a:r>
          </a:p>
        </p:txBody>
      </p:sp>
    </p:spTree>
    <p:extLst>
      <p:ext uri="{BB962C8B-B14F-4D97-AF65-F5344CB8AC3E}">
        <p14:creationId xmlns:p14="http://schemas.microsoft.com/office/powerpoint/2010/main" val="351360089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352707">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352707">
                                            <p:txEl>
                                              <p:pRg st="5" end="5"/>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352707">
                                            <p:txEl>
                                              <p:pRg st="6" end="6"/>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500"/>
                                  </p:stCondLst>
                                  <p:childTnLst>
                                    <p:set>
                                      <p:cBhvr>
                                        <p:cTn id="28" dur="1" fill="hold">
                                          <p:stCondLst>
                                            <p:cond delay="499"/>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 name="Rectangle 6">
            <a:extLst>
              <a:ext uri="{FF2B5EF4-FFF2-40B4-BE49-F238E27FC236}">
                <a16:creationId xmlns:a16="http://schemas.microsoft.com/office/drawing/2014/main" id="{BA1ECC5B-4A64-1F4F-814B-09484384FF80}"/>
              </a:ext>
            </a:extLst>
          </p:cNvPr>
          <p:cNvSpPr>
            <a:spLocks noGrp="1" noChangeArrowheads="1"/>
          </p:cNvSpPr>
          <p:nvPr>
            <p:ph type="title"/>
          </p:nvPr>
        </p:nvSpPr>
        <p:spPr/>
        <p:txBody>
          <a:bodyPr/>
          <a:lstStyle/>
          <a:p>
            <a:r>
              <a:rPr lang="en-US" dirty="0"/>
              <a:t>Use Case: Claim Verification</a:t>
            </a:r>
          </a:p>
        </p:txBody>
      </p:sp>
      <p:sp>
        <p:nvSpPr>
          <p:cNvPr id="1319941" name="Rectangle 5"/>
          <p:cNvSpPr>
            <a:spLocks noGrp="1" noChangeArrowheads="1"/>
          </p:cNvSpPr>
          <p:nvPr>
            <p:ph idx="1"/>
          </p:nvPr>
        </p:nvSpPr>
        <p:spPr/>
        <p:txBody>
          <a:bodyPr/>
          <a:lstStyle/>
          <a:p>
            <a:r>
              <a:rPr lang="en-US" dirty="0"/>
              <a:t>What else would we like to have?</a:t>
            </a:r>
          </a:p>
          <a:p>
            <a:pPr lvl="1"/>
            <a:r>
              <a:rPr lang="en-US" dirty="0"/>
              <a:t>Was the author influenced by multiple sources?</a:t>
            </a:r>
          </a:p>
          <a:p>
            <a:endParaRPr lang="en-US" dirty="0"/>
          </a:p>
          <a:p>
            <a:endParaRPr lang="en-US" dirty="0"/>
          </a:p>
        </p:txBody>
      </p:sp>
      <p:sp>
        <p:nvSpPr>
          <p:cNvPr id="20" name="Slide Number Placeholder 3">
            <a:extLst>
              <a:ext uri="{FF2B5EF4-FFF2-40B4-BE49-F238E27FC236}">
                <a16:creationId xmlns:a16="http://schemas.microsoft.com/office/drawing/2014/main" id="{D860A68E-816B-474F-8AF2-91CDBB1967C1}"/>
              </a:ext>
            </a:extLst>
          </p:cNvPr>
          <p:cNvSpPr>
            <a:spLocks noGrp="1"/>
          </p:cNvSpPr>
          <p:nvPr>
            <p:ph type="sldNum" sz="quarter" idx="11"/>
          </p:nvPr>
        </p:nvSpPr>
        <p:spPr/>
        <p:txBody>
          <a:bodyPr/>
          <a:lstStyle/>
          <a:p>
            <a:fld id="{BDF588C3-71D6-5D45-B118-1C664482E1C2}" type="slidenum">
              <a:rPr lang="en-US" smtClean="0"/>
              <a:pPr/>
              <a:t>30</a:t>
            </a:fld>
            <a:endParaRPr lang="en-US" dirty="0"/>
          </a:p>
        </p:txBody>
      </p:sp>
      <p:cxnSp>
        <p:nvCxnSpPr>
          <p:cNvPr id="38" name="Straight Arrow Connector 17">
            <a:extLst>
              <a:ext uri="{FF2B5EF4-FFF2-40B4-BE49-F238E27FC236}">
                <a16:creationId xmlns:a16="http://schemas.microsoft.com/office/drawing/2014/main" id="{8F32F160-22EF-3F4A-8006-00FE1D5D6A49}"/>
              </a:ext>
            </a:extLst>
          </p:cNvPr>
          <p:cNvCxnSpPr>
            <a:cxnSpLocks/>
          </p:cNvCxnSpPr>
          <p:nvPr/>
        </p:nvCxnSpPr>
        <p:spPr>
          <a:xfrm flipH="1">
            <a:off x="7747750" y="4376945"/>
            <a:ext cx="445788" cy="0"/>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8">
            <a:extLst>
              <a:ext uri="{FF2B5EF4-FFF2-40B4-BE49-F238E27FC236}">
                <a16:creationId xmlns:a16="http://schemas.microsoft.com/office/drawing/2014/main" id="{7858F664-9F41-8D46-A7F2-18FDF38BF45A}"/>
              </a:ext>
            </a:extLst>
          </p:cNvPr>
          <p:cNvPicPr>
            <a:picLocks noChangeAspect="1"/>
          </p:cNvPicPr>
          <p:nvPr/>
        </p:nvPicPr>
        <p:blipFill>
          <a:blip r:embed="rId3">
            <a:duotone>
              <a:schemeClr val="accent3">
                <a:shade val="45000"/>
                <a:satMod val="135000"/>
              </a:schemeClr>
              <a:prstClr val="white"/>
            </a:duotone>
          </a:blip>
          <a:stretch>
            <a:fillRect/>
          </a:stretch>
        </p:blipFill>
        <p:spPr>
          <a:xfrm>
            <a:off x="8742106" y="4497499"/>
            <a:ext cx="2184896" cy="240575"/>
          </a:xfrm>
          <a:prstGeom prst="rect">
            <a:avLst/>
          </a:prstGeom>
        </p:spPr>
      </p:pic>
      <p:cxnSp>
        <p:nvCxnSpPr>
          <p:cNvPr id="40" name="直线连接符 31">
            <a:extLst>
              <a:ext uri="{FF2B5EF4-FFF2-40B4-BE49-F238E27FC236}">
                <a16:creationId xmlns:a16="http://schemas.microsoft.com/office/drawing/2014/main" id="{42BF33C4-ED4B-2F44-9F64-35FB55F8A121}"/>
              </a:ext>
            </a:extLst>
          </p:cNvPr>
          <p:cNvCxnSpPr>
            <a:cxnSpLocks/>
          </p:cNvCxnSpPr>
          <p:nvPr/>
        </p:nvCxnSpPr>
        <p:spPr>
          <a:xfrm>
            <a:off x="8193286" y="2945139"/>
            <a:ext cx="400881" cy="0"/>
          </a:xfrm>
          <a:prstGeom prst="line">
            <a:avLst/>
          </a:prstGeom>
          <a:ln w="19050">
            <a:solidFill>
              <a:schemeClr val="accent2">
                <a:lumMod val="50000"/>
              </a:schemeClr>
            </a:solidFill>
          </a:ln>
        </p:spPr>
        <p:style>
          <a:lnRef idx="3">
            <a:schemeClr val="dk1"/>
          </a:lnRef>
          <a:fillRef idx="0">
            <a:schemeClr val="dk1"/>
          </a:fillRef>
          <a:effectRef idx="2">
            <a:schemeClr val="dk1"/>
          </a:effectRef>
          <a:fontRef idx="minor">
            <a:schemeClr val="tx1"/>
          </a:fontRef>
        </p:style>
      </p:cxnSp>
      <p:cxnSp>
        <p:nvCxnSpPr>
          <p:cNvPr id="41" name="直线连接符 35">
            <a:extLst>
              <a:ext uri="{FF2B5EF4-FFF2-40B4-BE49-F238E27FC236}">
                <a16:creationId xmlns:a16="http://schemas.microsoft.com/office/drawing/2014/main" id="{6AD09754-2EAF-7D48-8A79-107D43B814FD}"/>
              </a:ext>
            </a:extLst>
          </p:cNvPr>
          <p:cNvCxnSpPr>
            <a:cxnSpLocks/>
          </p:cNvCxnSpPr>
          <p:nvPr/>
        </p:nvCxnSpPr>
        <p:spPr>
          <a:xfrm>
            <a:off x="8193286" y="5674873"/>
            <a:ext cx="397764" cy="0"/>
          </a:xfrm>
          <a:prstGeom prst="line">
            <a:avLst/>
          </a:prstGeom>
          <a:ln w="19050">
            <a:solidFill>
              <a:schemeClr val="accent2">
                <a:lumMod val="50000"/>
              </a:schemeClr>
            </a:solidFill>
          </a:ln>
        </p:spPr>
        <p:style>
          <a:lnRef idx="3">
            <a:schemeClr val="dk1"/>
          </a:lnRef>
          <a:fillRef idx="0">
            <a:schemeClr val="dk1"/>
          </a:fillRef>
          <a:effectRef idx="2">
            <a:schemeClr val="dk1"/>
          </a:effectRef>
          <a:fontRef idx="minor">
            <a:schemeClr val="tx1"/>
          </a:fontRef>
        </p:style>
      </p:cxnSp>
      <p:sp>
        <p:nvSpPr>
          <p:cNvPr id="42" name="TextBox 35">
            <a:extLst>
              <a:ext uri="{FF2B5EF4-FFF2-40B4-BE49-F238E27FC236}">
                <a16:creationId xmlns:a16="http://schemas.microsoft.com/office/drawing/2014/main" id="{B6E397C6-CE56-8842-B54C-B2368CED417A}"/>
              </a:ext>
            </a:extLst>
          </p:cNvPr>
          <p:cNvSpPr txBox="1"/>
          <p:nvPr/>
        </p:nvSpPr>
        <p:spPr>
          <a:xfrm>
            <a:off x="8594164" y="2063945"/>
            <a:ext cx="2507821" cy="1754326"/>
          </a:xfrm>
          <a:prstGeom prst="rect">
            <a:avLst/>
          </a:prstGeom>
          <a:solidFill>
            <a:schemeClr val="bg2"/>
          </a:solidFill>
          <a:ln>
            <a:solidFill>
              <a:schemeClr val="bg2"/>
            </a:solidFill>
          </a:ln>
        </p:spPr>
        <p:txBody>
          <a:bodyPr wrap="square" rtlCol="0">
            <a:spAutoFit/>
          </a:bodyPr>
          <a:lstStyle>
            <a:defPPr>
              <a:defRPr lang="en-US"/>
            </a:defPPr>
          </a:lstStyle>
          <a:p>
            <a:r>
              <a:rPr lang="en-US" dirty="0"/>
              <a:t>…</a:t>
            </a:r>
          </a:p>
          <a:p>
            <a:r>
              <a:rPr lang="en-US" dirty="0"/>
              <a:t>Facebook quietly ditched the </a:t>
            </a:r>
            <a:r>
              <a:rPr lang="en-US" b="1" dirty="0"/>
              <a:t>'It’s free and always will be' </a:t>
            </a:r>
            <a:r>
              <a:rPr lang="en-US" dirty="0"/>
              <a:t>slogan from its homepage</a:t>
            </a:r>
          </a:p>
          <a:p>
            <a:r>
              <a:rPr lang="en-US" dirty="0"/>
              <a:t>…</a:t>
            </a:r>
          </a:p>
        </p:txBody>
      </p:sp>
      <p:pic>
        <p:nvPicPr>
          <p:cNvPr id="43" name="Picture 36">
            <a:extLst>
              <a:ext uri="{FF2B5EF4-FFF2-40B4-BE49-F238E27FC236}">
                <a16:creationId xmlns:a16="http://schemas.microsoft.com/office/drawing/2014/main" id="{4DF9C39A-AFAE-D74C-A9E8-B0F4E7861987}"/>
              </a:ext>
            </a:extLst>
          </p:cNvPr>
          <p:cNvPicPr>
            <a:picLocks noChangeAspect="1"/>
          </p:cNvPicPr>
          <p:nvPr/>
        </p:nvPicPr>
        <p:blipFill>
          <a:blip r:embed="rId4">
            <a:duotone>
              <a:schemeClr val="accent3">
                <a:shade val="45000"/>
                <a:satMod val="135000"/>
              </a:schemeClr>
              <a:prstClr val="white"/>
            </a:duotone>
          </a:blip>
          <a:stretch>
            <a:fillRect/>
          </a:stretch>
        </p:blipFill>
        <p:spPr>
          <a:xfrm>
            <a:off x="9108768" y="1444653"/>
            <a:ext cx="1475498" cy="533396"/>
          </a:xfrm>
          <a:prstGeom prst="rect">
            <a:avLst/>
          </a:prstGeom>
        </p:spPr>
      </p:pic>
      <p:sp>
        <p:nvSpPr>
          <p:cNvPr id="45" name="Rectangle 1">
            <a:extLst>
              <a:ext uri="{FF2B5EF4-FFF2-40B4-BE49-F238E27FC236}">
                <a16:creationId xmlns:a16="http://schemas.microsoft.com/office/drawing/2014/main" id="{83358292-AF9C-5D4F-B46B-A9F8557C16EE}"/>
              </a:ext>
            </a:extLst>
          </p:cNvPr>
          <p:cNvSpPr/>
          <p:nvPr/>
        </p:nvSpPr>
        <p:spPr>
          <a:xfrm>
            <a:off x="8591050" y="4865157"/>
            <a:ext cx="2510935" cy="1815882"/>
          </a:xfrm>
          <a:prstGeom prst="rect">
            <a:avLst/>
          </a:prstGeom>
          <a:solidFill>
            <a:schemeClr val="bg2"/>
          </a:solidFill>
          <a:ln>
            <a:solidFill>
              <a:schemeClr val="bg2"/>
            </a:solidFill>
          </a:ln>
        </p:spPr>
        <p:txBody>
          <a:bodyPr wrap="square" rtlCol="0">
            <a:spAutoFit/>
          </a:bodyPr>
          <a:lstStyle/>
          <a:p>
            <a:r>
              <a:rPr lang="en-US" sz="1600" dirty="0">
                <a:latin typeface="Hei" pitchFamily="2" charset="-122"/>
                <a:ea typeface="Hei" pitchFamily="2" charset="-122"/>
              </a:rPr>
              <a:t>…</a:t>
            </a:r>
          </a:p>
          <a:p>
            <a:r>
              <a:rPr lang="en-US" sz="1600" dirty="0">
                <a:latin typeface="Hei" pitchFamily="2" charset="-122"/>
                <a:ea typeface="Hei" pitchFamily="2" charset="-122"/>
              </a:rPr>
              <a:t>The best way for Facebook to do that is to </a:t>
            </a:r>
            <a:r>
              <a:rPr lang="en-US" sz="1600" b="1" dirty="0">
                <a:latin typeface="Hei" pitchFamily="2" charset="-122"/>
                <a:ea typeface="Hei" pitchFamily="2" charset="-122"/>
              </a:rPr>
              <a:t>offer services for free</a:t>
            </a:r>
            <a:r>
              <a:rPr lang="en-US" sz="1600" dirty="0">
                <a:latin typeface="Hei" pitchFamily="2" charset="-122"/>
                <a:ea typeface="Hei" pitchFamily="2" charset="-122"/>
              </a:rPr>
              <a:t>, which ads enable us to do.</a:t>
            </a:r>
          </a:p>
          <a:p>
            <a:r>
              <a:rPr lang="en-US" sz="1600" dirty="0">
                <a:latin typeface="Hei" pitchFamily="2" charset="-122"/>
                <a:ea typeface="Hei" pitchFamily="2" charset="-122"/>
              </a:rPr>
              <a:t>…</a:t>
            </a:r>
          </a:p>
        </p:txBody>
      </p:sp>
      <p:cxnSp>
        <p:nvCxnSpPr>
          <p:cNvPr id="48" name="直线连接符 28">
            <a:extLst>
              <a:ext uri="{FF2B5EF4-FFF2-40B4-BE49-F238E27FC236}">
                <a16:creationId xmlns:a16="http://schemas.microsoft.com/office/drawing/2014/main" id="{8327B8EA-1CAD-004E-A916-640566817F0E}"/>
              </a:ext>
            </a:extLst>
          </p:cNvPr>
          <p:cNvCxnSpPr>
            <a:cxnSpLocks/>
          </p:cNvCxnSpPr>
          <p:nvPr/>
        </p:nvCxnSpPr>
        <p:spPr>
          <a:xfrm flipH="1">
            <a:off x="8193286" y="2934253"/>
            <a:ext cx="8210" cy="2735564"/>
          </a:xfrm>
          <a:prstGeom prst="line">
            <a:avLst/>
          </a:prstGeom>
          <a:ln w="19050">
            <a:solidFill>
              <a:schemeClr val="accent2">
                <a:lumMod val="50000"/>
              </a:schemeClr>
            </a:solidFill>
          </a:ln>
        </p:spPr>
        <p:style>
          <a:lnRef idx="3">
            <a:schemeClr val="dk1"/>
          </a:lnRef>
          <a:fillRef idx="0">
            <a:schemeClr val="dk1"/>
          </a:fillRef>
          <a:effectRef idx="2">
            <a:schemeClr val="dk1"/>
          </a:effectRef>
          <a:fontRef idx="minor">
            <a:schemeClr val="tx1"/>
          </a:fontRef>
        </p:style>
      </p:cxnSp>
      <p:sp>
        <p:nvSpPr>
          <p:cNvPr id="50" name="TextBox 25">
            <a:extLst>
              <a:ext uri="{FF2B5EF4-FFF2-40B4-BE49-F238E27FC236}">
                <a16:creationId xmlns:a16="http://schemas.microsoft.com/office/drawing/2014/main" id="{0CFD7E35-F0E3-324C-A3A8-54A09ABC6E91}"/>
              </a:ext>
            </a:extLst>
          </p:cNvPr>
          <p:cNvSpPr txBox="1"/>
          <p:nvPr/>
        </p:nvSpPr>
        <p:spPr>
          <a:xfrm>
            <a:off x="4211867" y="3164014"/>
            <a:ext cx="3527673" cy="2708434"/>
          </a:xfrm>
          <a:prstGeom prst="rect">
            <a:avLst/>
          </a:prstGeom>
          <a:solidFill>
            <a:schemeClr val="bg2"/>
          </a:solidFill>
          <a:ln>
            <a:solidFill>
              <a:schemeClr val="bg2"/>
            </a:solidFill>
          </a:ln>
        </p:spPr>
        <p:txBody>
          <a:bodyPr wrap="square" rtlCol="0">
            <a:spAutoFit/>
          </a:bodyPr>
          <a:lstStyle/>
          <a:p>
            <a:r>
              <a:rPr lang="en-US" dirty="0"/>
              <a:t>…</a:t>
            </a:r>
          </a:p>
          <a:p>
            <a:r>
              <a:rPr lang="en-US" dirty="0"/>
              <a:t>But now that has changed. </a:t>
            </a:r>
            <a:r>
              <a:rPr lang="en-US" i="1" dirty="0"/>
              <a:t>Business Insider</a:t>
            </a:r>
            <a:r>
              <a:rPr lang="en-US" dirty="0"/>
              <a:t> first reported on Tuesday that on August 7th,</a:t>
            </a:r>
            <a:endParaRPr lang="en-US" sz="1600" i="1" dirty="0"/>
          </a:p>
          <a:p>
            <a:r>
              <a:rPr lang="en-US" sz="1600" i="1" dirty="0"/>
              <a:t>…</a:t>
            </a:r>
          </a:p>
          <a:p>
            <a:r>
              <a:rPr lang="en-US" dirty="0"/>
              <a:t>was concerned about the interests of its users. </a:t>
            </a:r>
            <a:r>
              <a:rPr lang="en-US" b="1" dirty="0"/>
              <a:t>Facebook could charge a monthly fee. </a:t>
            </a:r>
            <a:r>
              <a:rPr lang="en-US" dirty="0"/>
              <a:t>Now, that pretense is gone. Facebook no longer </a:t>
            </a:r>
            <a:r>
              <a:rPr lang="en-US" sz="1600" i="1" dirty="0"/>
              <a:t>…</a:t>
            </a:r>
          </a:p>
          <a:p>
            <a:endParaRPr lang="en-US" sz="1000" i="1" dirty="0"/>
          </a:p>
        </p:txBody>
      </p:sp>
      <p:pic>
        <p:nvPicPr>
          <p:cNvPr id="56" name="Picture 30">
            <a:extLst>
              <a:ext uri="{FF2B5EF4-FFF2-40B4-BE49-F238E27FC236}">
                <a16:creationId xmlns:a16="http://schemas.microsoft.com/office/drawing/2014/main" id="{C40B4924-ACEE-D044-AE1D-15B4D30594C6}"/>
              </a:ext>
            </a:extLst>
          </p:cNvPr>
          <p:cNvPicPr>
            <a:picLocks noChangeAspect="1"/>
          </p:cNvPicPr>
          <p:nvPr/>
        </p:nvPicPr>
        <p:blipFill>
          <a:blip r:embed="rId5">
            <a:duotone>
              <a:schemeClr val="bg2">
                <a:shade val="45000"/>
                <a:satMod val="135000"/>
              </a:schemeClr>
              <a:prstClr val="white"/>
            </a:duotone>
          </a:blip>
          <a:stretch>
            <a:fillRect/>
          </a:stretch>
        </p:blipFill>
        <p:spPr>
          <a:xfrm>
            <a:off x="5439166" y="2715821"/>
            <a:ext cx="1052831" cy="348777"/>
          </a:xfrm>
          <a:prstGeom prst="rect">
            <a:avLst/>
          </a:prstGeom>
        </p:spPr>
      </p:pic>
      <p:grpSp>
        <p:nvGrpSpPr>
          <p:cNvPr id="58" name="Group 21">
            <a:extLst>
              <a:ext uri="{FF2B5EF4-FFF2-40B4-BE49-F238E27FC236}">
                <a16:creationId xmlns:a16="http://schemas.microsoft.com/office/drawing/2014/main" id="{5F8C4D97-3853-8940-AE5B-32D9184EB4B2}"/>
              </a:ext>
            </a:extLst>
          </p:cNvPr>
          <p:cNvGrpSpPr/>
          <p:nvPr/>
        </p:nvGrpSpPr>
        <p:grpSpPr>
          <a:xfrm>
            <a:off x="614916" y="3532421"/>
            <a:ext cx="2589662" cy="1689048"/>
            <a:chOff x="747267" y="2877341"/>
            <a:chExt cx="2147082" cy="1514674"/>
          </a:xfrm>
        </p:grpSpPr>
        <p:sp>
          <p:nvSpPr>
            <p:cNvPr id="59" name="Rounded Rectangle 22">
              <a:extLst>
                <a:ext uri="{FF2B5EF4-FFF2-40B4-BE49-F238E27FC236}">
                  <a16:creationId xmlns:a16="http://schemas.microsoft.com/office/drawing/2014/main" id="{EBAA662D-7474-934E-8FE6-5786B83ADEC5}"/>
                </a:ext>
              </a:extLst>
            </p:cNvPr>
            <p:cNvSpPr/>
            <p:nvPr/>
          </p:nvSpPr>
          <p:spPr>
            <a:xfrm>
              <a:off x="747267" y="2877341"/>
              <a:ext cx="2147081" cy="1514674"/>
            </a:xfrm>
            <a:prstGeom prst="roundRect">
              <a:avLst/>
            </a:prstGeom>
            <a:solidFill>
              <a:schemeClr val="bg2"/>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23">
              <a:extLst>
                <a:ext uri="{FF2B5EF4-FFF2-40B4-BE49-F238E27FC236}">
                  <a16:creationId xmlns:a16="http://schemas.microsoft.com/office/drawing/2014/main" id="{9C2E774B-BB5C-2043-A414-1ADAF8CA6660}"/>
                </a:ext>
              </a:extLst>
            </p:cNvPr>
            <p:cNvSpPr txBox="1"/>
            <p:nvPr/>
          </p:nvSpPr>
          <p:spPr>
            <a:xfrm>
              <a:off x="886607" y="3092632"/>
              <a:ext cx="2007742" cy="1076409"/>
            </a:xfrm>
            <a:prstGeom prst="rect">
              <a:avLst/>
            </a:prstGeom>
            <a:noFill/>
            <a:ln>
              <a:solidFill>
                <a:schemeClr val="bg2"/>
              </a:solidFill>
            </a:ln>
          </p:spPr>
          <p:txBody>
            <a:bodyPr wrap="square" rtlCol="0">
              <a:spAutoFit/>
            </a:bodyPr>
            <a:lstStyle/>
            <a:p>
              <a:r>
                <a:rPr lang="en-US" dirty="0">
                  <a:latin typeface="Hei" pitchFamily="2" charset="-122"/>
                  <a:ea typeface="Hei" pitchFamily="2" charset="-122"/>
                </a:rPr>
                <a:t>Facebook soon plans to charge fees to users of the social network.</a:t>
              </a:r>
            </a:p>
          </p:txBody>
        </p:sp>
      </p:grpSp>
      <p:sp>
        <p:nvSpPr>
          <p:cNvPr id="61" name="文本框 25">
            <a:extLst>
              <a:ext uri="{FF2B5EF4-FFF2-40B4-BE49-F238E27FC236}">
                <a16:creationId xmlns:a16="http://schemas.microsoft.com/office/drawing/2014/main" id="{DF5A9F88-737E-7240-9C4B-902A65EF0174}"/>
              </a:ext>
            </a:extLst>
          </p:cNvPr>
          <p:cNvSpPr txBox="1"/>
          <p:nvPr/>
        </p:nvSpPr>
        <p:spPr>
          <a:xfrm>
            <a:off x="1093265" y="3012273"/>
            <a:ext cx="1632962" cy="400110"/>
          </a:xfrm>
          <a:prstGeom prst="rect">
            <a:avLst/>
          </a:prstGeom>
          <a:solidFill>
            <a:schemeClr val="bg2"/>
          </a:solidFill>
        </p:spPr>
        <p:txBody>
          <a:bodyPr wrap="square" rtlCol="0">
            <a:spAutoFit/>
          </a:bodyPr>
          <a:lstStyle/>
          <a:p>
            <a:pPr algn="ctr"/>
            <a:r>
              <a:rPr kumimoji="1" lang="en-US" altLang="zh-CN" sz="2000" dirty="0"/>
              <a:t>Query Claims</a:t>
            </a:r>
            <a:endParaRPr kumimoji="1" lang="zh-CN" altLang="en-US" sz="2000" dirty="0"/>
          </a:p>
        </p:txBody>
      </p:sp>
      <p:cxnSp>
        <p:nvCxnSpPr>
          <p:cNvPr id="23" name="Straight Arrow Connector 26">
            <a:extLst>
              <a:ext uri="{FF2B5EF4-FFF2-40B4-BE49-F238E27FC236}">
                <a16:creationId xmlns:a16="http://schemas.microsoft.com/office/drawing/2014/main" id="{26526CAE-3150-F749-A57E-AD2D88CB4F65}"/>
              </a:ext>
            </a:extLst>
          </p:cNvPr>
          <p:cNvCxnSpPr>
            <a:cxnSpLocks/>
          </p:cNvCxnSpPr>
          <p:nvPr/>
        </p:nvCxnSpPr>
        <p:spPr>
          <a:xfrm flipH="1">
            <a:off x="3215868" y="4368028"/>
            <a:ext cx="995999"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6419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 name="Rectangle 6">
            <a:extLst>
              <a:ext uri="{FF2B5EF4-FFF2-40B4-BE49-F238E27FC236}">
                <a16:creationId xmlns:a16="http://schemas.microsoft.com/office/drawing/2014/main" id="{0F9CAF6F-A381-3C4A-ABF3-12B30A9C79A5}"/>
              </a:ext>
            </a:extLst>
          </p:cNvPr>
          <p:cNvSpPr>
            <a:spLocks noGrp="1" noChangeArrowheads="1"/>
          </p:cNvSpPr>
          <p:nvPr>
            <p:ph type="title"/>
          </p:nvPr>
        </p:nvSpPr>
        <p:spPr/>
        <p:txBody>
          <a:bodyPr/>
          <a:lstStyle/>
          <a:p>
            <a:r>
              <a:rPr lang="en-US" dirty="0"/>
              <a:t>Use Case: Claim Verification</a:t>
            </a:r>
          </a:p>
        </p:txBody>
      </p:sp>
      <p:sp>
        <p:nvSpPr>
          <p:cNvPr id="1319941" name="Rectangle 5"/>
          <p:cNvSpPr>
            <a:spLocks noGrp="1" noChangeArrowheads="1"/>
          </p:cNvSpPr>
          <p:nvPr>
            <p:ph idx="1"/>
          </p:nvPr>
        </p:nvSpPr>
        <p:spPr/>
        <p:txBody>
          <a:bodyPr/>
          <a:lstStyle/>
          <a:p>
            <a:r>
              <a:rPr lang="en-US" dirty="0"/>
              <a:t>What else would we like to have?</a:t>
            </a:r>
          </a:p>
          <a:p>
            <a:pPr lvl="1"/>
            <a:r>
              <a:rPr lang="en-US" dirty="0"/>
              <a:t>How did those sources influence the author to write the claim?</a:t>
            </a:r>
          </a:p>
          <a:p>
            <a:endParaRPr lang="en-US" dirty="0"/>
          </a:p>
          <a:p>
            <a:endParaRPr lang="en-US" dirty="0"/>
          </a:p>
        </p:txBody>
      </p:sp>
      <p:sp>
        <p:nvSpPr>
          <p:cNvPr id="23" name="Slide Number Placeholder 3">
            <a:extLst>
              <a:ext uri="{FF2B5EF4-FFF2-40B4-BE49-F238E27FC236}">
                <a16:creationId xmlns:a16="http://schemas.microsoft.com/office/drawing/2014/main" id="{189C90EF-B00C-9444-8A06-BC7E443B780A}"/>
              </a:ext>
            </a:extLst>
          </p:cNvPr>
          <p:cNvSpPr>
            <a:spLocks noGrp="1"/>
          </p:cNvSpPr>
          <p:nvPr>
            <p:ph type="sldNum" sz="quarter" idx="11"/>
          </p:nvPr>
        </p:nvSpPr>
        <p:spPr/>
        <p:txBody>
          <a:bodyPr/>
          <a:lstStyle/>
          <a:p>
            <a:fld id="{BDF588C3-71D6-5D45-B118-1C664482E1C2}" type="slidenum">
              <a:rPr lang="en-US" smtClean="0"/>
              <a:pPr/>
              <a:t>31</a:t>
            </a:fld>
            <a:endParaRPr lang="en-US" dirty="0"/>
          </a:p>
        </p:txBody>
      </p:sp>
      <p:sp>
        <p:nvSpPr>
          <p:cNvPr id="19" name="TextBox 18">
            <a:extLst>
              <a:ext uri="{FF2B5EF4-FFF2-40B4-BE49-F238E27FC236}">
                <a16:creationId xmlns:a16="http://schemas.microsoft.com/office/drawing/2014/main" id="{1A360BB7-0370-AB43-9B77-DA9FBBF9AB8F}"/>
              </a:ext>
            </a:extLst>
          </p:cNvPr>
          <p:cNvSpPr txBox="1"/>
          <p:nvPr/>
        </p:nvSpPr>
        <p:spPr>
          <a:xfrm>
            <a:off x="2726227" y="4391668"/>
            <a:ext cx="2068824" cy="338554"/>
          </a:xfrm>
          <a:prstGeom prst="rect">
            <a:avLst/>
          </a:prstGeom>
          <a:noFill/>
        </p:spPr>
        <p:txBody>
          <a:bodyPr wrap="square" rtlCol="0">
            <a:spAutoFit/>
          </a:bodyPr>
          <a:lstStyle/>
          <a:p>
            <a:pPr algn="ctr"/>
            <a:r>
              <a:rPr lang="en-US" sz="1600" b="1" i="1" dirty="0">
                <a:solidFill>
                  <a:schemeClr val="accent2">
                    <a:lumMod val="50000"/>
                  </a:schemeClr>
                </a:solidFill>
              </a:rPr>
              <a:t>triggered</a:t>
            </a:r>
            <a:endParaRPr lang="en-US" sz="2000" b="1" i="1" dirty="0">
              <a:solidFill>
                <a:schemeClr val="accent2">
                  <a:lumMod val="50000"/>
                </a:schemeClr>
              </a:solidFill>
            </a:endParaRPr>
          </a:p>
        </p:txBody>
      </p:sp>
      <p:sp>
        <p:nvSpPr>
          <p:cNvPr id="20" name="TextBox 19">
            <a:extLst>
              <a:ext uri="{FF2B5EF4-FFF2-40B4-BE49-F238E27FC236}">
                <a16:creationId xmlns:a16="http://schemas.microsoft.com/office/drawing/2014/main" id="{AF6B9663-FEA7-B242-9237-7244DD9B14E5}"/>
              </a:ext>
            </a:extLst>
          </p:cNvPr>
          <p:cNvSpPr txBox="1"/>
          <p:nvPr/>
        </p:nvSpPr>
        <p:spPr>
          <a:xfrm>
            <a:off x="6522226" y="2473434"/>
            <a:ext cx="2068824" cy="338554"/>
          </a:xfrm>
          <a:prstGeom prst="rect">
            <a:avLst/>
          </a:prstGeom>
          <a:noFill/>
        </p:spPr>
        <p:txBody>
          <a:bodyPr wrap="square" rtlCol="0">
            <a:spAutoFit/>
          </a:bodyPr>
          <a:lstStyle/>
          <a:p>
            <a:pPr algn="r"/>
            <a:r>
              <a:rPr lang="en-US" sz="1600" b="1" i="1" dirty="0">
                <a:solidFill>
                  <a:schemeClr val="accent2">
                    <a:lumMod val="50000"/>
                  </a:schemeClr>
                </a:solidFill>
              </a:rPr>
              <a:t>entailed</a:t>
            </a:r>
            <a:endParaRPr lang="en-US" sz="2000" b="1" i="1" dirty="0">
              <a:solidFill>
                <a:schemeClr val="accent2">
                  <a:lumMod val="50000"/>
                </a:schemeClr>
              </a:solidFill>
            </a:endParaRPr>
          </a:p>
        </p:txBody>
      </p:sp>
      <p:cxnSp>
        <p:nvCxnSpPr>
          <p:cNvPr id="24" name="Straight Arrow Connector 17">
            <a:extLst>
              <a:ext uri="{FF2B5EF4-FFF2-40B4-BE49-F238E27FC236}">
                <a16:creationId xmlns:a16="http://schemas.microsoft.com/office/drawing/2014/main" id="{302653B4-2311-0949-B8BB-A6E2892AD5F9}"/>
              </a:ext>
            </a:extLst>
          </p:cNvPr>
          <p:cNvCxnSpPr>
            <a:cxnSpLocks/>
          </p:cNvCxnSpPr>
          <p:nvPr/>
        </p:nvCxnSpPr>
        <p:spPr>
          <a:xfrm flipH="1">
            <a:off x="7747750" y="4376945"/>
            <a:ext cx="445788" cy="0"/>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8">
            <a:extLst>
              <a:ext uri="{FF2B5EF4-FFF2-40B4-BE49-F238E27FC236}">
                <a16:creationId xmlns:a16="http://schemas.microsoft.com/office/drawing/2014/main" id="{3E15B5B4-C7D8-B945-8443-E01F3EFA81FC}"/>
              </a:ext>
            </a:extLst>
          </p:cNvPr>
          <p:cNvPicPr>
            <a:picLocks noChangeAspect="1"/>
          </p:cNvPicPr>
          <p:nvPr/>
        </p:nvPicPr>
        <p:blipFill>
          <a:blip r:embed="rId3">
            <a:duotone>
              <a:schemeClr val="accent3">
                <a:shade val="45000"/>
                <a:satMod val="135000"/>
              </a:schemeClr>
              <a:prstClr val="white"/>
            </a:duotone>
          </a:blip>
          <a:stretch>
            <a:fillRect/>
          </a:stretch>
        </p:blipFill>
        <p:spPr>
          <a:xfrm>
            <a:off x="8742106" y="4497499"/>
            <a:ext cx="2184896" cy="240575"/>
          </a:xfrm>
          <a:prstGeom prst="rect">
            <a:avLst/>
          </a:prstGeom>
        </p:spPr>
      </p:pic>
      <p:cxnSp>
        <p:nvCxnSpPr>
          <p:cNvPr id="26" name="直线连接符 31">
            <a:extLst>
              <a:ext uri="{FF2B5EF4-FFF2-40B4-BE49-F238E27FC236}">
                <a16:creationId xmlns:a16="http://schemas.microsoft.com/office/drawing/2014/main" id="{107F5B66-EFAE-1546-8E14-2C184B8F0914}"/>
              </a:ext>
            </a:extLst>
          </p:cNvPr>
          <p:cNvCxnSpPr>
            <a:cxnSpLocks/>
          </p:cNvCxnSpPr>
          <p:nvPr/>
        </p:nvCxnSpPr>
        <p:spPr>
          <a:xfrm>
            <a:off x="8193286" y="2945139"/>
            <a:ext cx="400881" cy="0"/>
          </a:xfrm>
          <a:prstGeom prst="line">
            <a:avLst/>
          </a:prstGeom>
          <a:ln w="19050">
            <a:solidFill>
              <a:schemeClr val="accent2">
                <a:lumMod val="50000"/>
              </a:schemeClr>
            </a:solidFill>
          </a:ln>
        </p:spPr>
        <p:style>
          <a:lnRef idx="3">
            <a:schemeClr val="dk1"/>
          </a:lnRef>
          <a:fillRef idx="0">
            <a:schemeClr val="dk1"/>
          </a:fillRef>
          <a:effectRef idx="2">
            <a:schemeClr val="dk1"/>
          </a:effectRef>
          <a:fontRef idx="minor">
            <a:schemeClr val="tx1"/>
          </a:fontRef>
        </p:style>
      </p:cxnSp>
      <p:cxnSp>
        <p:nvCxnSpPr>
          <p:cNvPr id="27" name="直线连接符 35">
            <a:extLst>
              <a:ext uri="{FF2B5EF4-FFF2-40B4-BE49-F238E27FC236}">
                <a16:creationId xmlns:a16="http://schemas.microsoft.com/office/drawing/2014/main" id="{2F543DCA-7F30-2241-BC1E-33B5C8C7DC9E}"/>
              </a:ext>
            </a:extLst>
          </p:cNvPr>
          <p:cNvCxnSpPr>
            <a:cxnSpLocks/>
          </p:cNvCxnSpPr>
          <p:nvPr/>
        </p:nvCxnSpPr>
        <p:spPr>
          <a:xfrm>
            <a:off x="8193286" y="5674873"/>
            <a:ext cx="397764" cy="0"/>
          </a:xfrm>
          <a:prstGeom prst="line">
            <a:avLst/>
          </a:prstGeom>
          <a:ln w="19050">
            <a:solidFill>
              <a:schemeClr val="accent2">
                <a:lumMod val="50000"/>
              </a:schemeClr>
            </a:solidFill>
          </a:ln>
        </p:spPr>
        <p:style>
          <a:lnRef idx="3">
            <a:schemeClr val="dk1"/>
          </a:lnRef>
          <a:fillRef idx="0">
            <a:schemeClr val="dk1"/>
          </a:fillRef>
          <a:effectRef idx="2">
            <a:schemeClr val="dk1"/>
          </a:effectRef>
          <a:fontRef idx="minor">
            <a:schemeClr val="tx1"/>
          </a:fontRef>
        </p:style>
      </p:cxnSp>
      <p:sp>
        <p:nvSpPr>
          <p:cNvPr id="29" name="TextBox 35">
            <a:extLst>
              <a:ext uri="{FF2B5EF4-FFF2-40B4-BE49-F238E27FC236}">
                <a16:creationId xmlns:a16="http://schemas.microsoft.com/office/drawing/2014/main" id="{DB2B3F69-7530-2843-BF49-82D4C6862841}"/>
              </a:ext>
            </a:extLst>
          </p:cNvPr>
          <p:cNvSpPr txBox="1"/>
          <p:nvPr/>
        </p:nvSpPr>
        <p:spPr>
          <a:xfrm>
            <a:off x="8594164" y="2063945"/>
            <a:ext cx="2507821" cy="1754326"/>
          </a:xfrm>
          <a:prstGeom prst="rect">
            <a:avLst/>
          </a:prstGeom>
          <a:solidFill>
            <a:schemeClr val="bg2"/>
          </a:solidFill>
          <a:ln>
            <a:solidFill>
              <a:schemeClr val="bg2"/>
            </a:solidFill>
          </a:ln>
        </p:spPr>
        <p:txBody>
          <a:bodyPr wrap="square" rtlCol="0">
            <a:spAutoFit/>
          </a:bodyPr>
          <a:lstStyle>
            <a:defPPr>
              <a:defRPr lang="en-US"/>
            </a:defPPr>
          </a:lstStyle>
          <a:p>
            <a:r>
              <a:rPr lang="en-US" dirty="0"/>
              <a:t>…</a:t>
            </a:r>
          </a:p>
          <a:p>
            <a:r>
              <a:rPr lang="en-US" dirty="0"/>
              <a:t>Facebook quietly ditched the </a:t>
            </a:r>
            <a:r>
              <a:rPr lang="en-US" b="1" dirty="0"/>
              <a:t>'It’s free and always will be' </a:t>
            </a:r>
            <a:r>
              <a:rPr lang="en-US" dirty="0"/>
              <a:t>slogan from its homepage</a:t>
            </a:r>
          </a:p>
          <a:p>
            <a:r>
              <a:rPr lang="en-US" dirty="0"/>
              <a:t>…</a:t>
            </a:r>
          </a:p>
        </p:txBody>
      </p:sp>
      <p:pic>
        <p:nvPicPr>
          <p:cNvPr id="31" name="Picture 36">
            <a:extLst>
              <a:ext uri="{FF2B5EF4-FFF2-40B4-BE49-F238E27FC236}">
                <a16:creationId xmlns:a16="http://schemas.microsoft.com/office/drawing/2014/main" id="{FA15B0E5-7CF6-8446-97DA-93628DBD7AC1}"/>
              </a:ext>
            </a:extLst>
          </p:cNvPr>
          <p:cNvPicPr>
            <a:picLocks noChangeAspect="1"/>
          </p:cNvPicPr>
          <p:nvPr/>
        </p:nvPicPr>
        <p:blipFill>
          <a:blip r:embed="rId4">
            <a:duotone>
              <a:schemeClr val="accent3">
                <a:shade val="45000"/>
                <a:satMod val="135000"/>
              </a:schemeClr>
              <a:prstClr val="white"/>
            </a:duotone>
          </a:blip>
          <a:stretch>
            <a:fillRect/>
          </a:stretch>
        </p:blipFill>
        <p:spPr>
          <a:xfrm>
            <a:off x="9108768" y="1444653"/>
            <a:ext cx="1475498" cy="533396"/>
          </a:xfrm>
          <a:prstGeom prst="rect">
            <a:avLst/>
          </a:prstGeom>
        </p:spPr>
      </p:pic>
      <p:sp>
        <p:nvSpPr>
          <p:cNvPr id="46" name="Rectangle 1">
            <a:extLst>
              <a:ext uri="{FF2B5EF4-FFF2-40B4-BE49-F238E27FC236}">
                <a16:creationId xmlns:a16="http://schemas.microsoft.com/office/drawing/2014/main" id="{0C266A8A-F86A-B741-AEDD-E0674381CB71}"/>
              </a:ext>
            </a:extLst>
          </p:cNvPr>
          <p:cNvSpPr/>
          <p:nvPr/>
        </p:nvSpPr>
        <p:spPr>
          <a:xfrm>
            <a:off x="8591050" y="4865157"/>
            <a:ext cx="2510935" cy="1815882"/>
          </a:xfrm>
          <a:prstGeom prst="rect">
            <a:avLst/>
          </a:prstGeom>
          <a:solidFill>
            <a:schemeClr val="bg2"/>
          </a:solidFill>
          <a:ln>
            <a:solidFill>
              <a:schemeClr val="bg2"/>
            </a:solidFill>
          </a:ln>
        </p:spPr>
        <p:txBody>
          <a:bodyPr wrap="square" rtlCol="0">
            <a:spAutoFit/>
          </a:bodyPr>
          <a:lstStyle/>
          <a:p>
            <a:r>
              <a:rPr lang="en-US" sz="1600" dirty="0">
                <a:latin typeface="Hei" pitchFamily="2" charset="-122"/>
                <a:ea typeface="Hei" pitchFamily="2" charset="-122"/>
              </a:rPr>
              <a:t>…</a:t>
            </a:r>
          </a:p>
          <a:p>
            <a:r>
              <a:rPr lang="en-US" sz="1600" dirty="0">
                <a:latin typeface="Hei" pitchFamily="2" charset="-122"/>
                <a:ea typeface="Hei" pitchFamily="2" charset="-122"/>
              </a:rPr>
              <a:t>The best way for Facebook to do that is to </a:t>
            </a:r>
            <a:r>
              <a:rPr lang="en-US" sz="1600" b="1" dirty="0">
                <a:latin typeface="Hei" pitchFamily="2" charset="-122"/>
                <a:ea typeface="Hei" pitchFamily="2" charset="-122"/>
              </a:rPr>
              <a:t>offer services for free,</a:t>
            </a:r>
            <a:r>
              <a:rPr lang="en-US" sz="1600" dirty="0">
                <a:latin typeface="Hei" pitchFamily="2" charset="-122"/>
                <a:ea typeface="Hei" pitchFamily="2" charset="-122"/>
              </a:rPr>
              <a:t> which ads enable us to do.</a:t>
            </a:r>
          </a:p>
          <a:p>
            <a:r>
              <a:rPr lang="en-US" sz="1600" dirty="0">
                <a:latin typeface="Hei" pitchFamily="2" charset="-122"/>
                <a:ea typeface="Hei" pitchFamily="2" charset="-122"/>
              </a:rPr>
              <a:t>…</a:t>
            </a:r>
          </a:p>
        </p:txBody>
      </p:sp>
      <p:cxnSp>
        <p:nvCxnSpPr>
          <p:cNvPr id="54" name="直线连接符 28">
            <a:extLst>
              <a:ext uri="{FF2B5EF4-FFF2-40B4-BE49-F238E27FC236}">
                <a16:creationId xmlns:a16="http://schemas.microsoft.com/office/drawing/2014/main" id="{93BD28D6-BAA0-3A49-B87D-7AE7E7E23DCB}"/>
              </a:ext>
            </a:extLst>
          </p:cNvPr>
          <p:cNvCxnSpPr>
            <a:cxnSpLocks/>
          </p:cNvCxnSpPr>
          <p:nvPr/>
        </p:nvCxnSpPr>
        <p:spPr>
          <a:xfrm flipH="1">
            <a:off x="8193286" y="2934253"/>
            <a:ext cx="8210" cy="2735564"/>
          </a:xfrm>
          <a:prstGeom prst="line">
            <a:avLst/>
          </a:prstGeom>
          <a:ln w="19050">
            <a:solidFill>
              <a:schemeClr val="accent2">
                <a:lumMod val="50000"/>
              </a:schemeClr>
            </a:solidFill>
          </a:ln>
        </p:spPr>
        <p:style>
          <a:lnRef idx="3">
            <a:schemeClr val="dk1"/>
          </a:lnRef>
          <a:fillRef idx="0">
            <a:schemeClr val="dk1"/>
          </a:fillRef>
          <a:effectRef idx="2">
            <a:schemeClr val="dk1"/>
          </a:effectRef>
          <a:fontRef idx="minor">
            <a:schemeClr val="tx1"/>
          </a:fontRef>
        </p:style>
      </p:cxnSp>
      <p:sp>
        <p:nvSpPr>
          <p:cNvPr id="21" name="TextBox 20">
            <a:extLst>
              <a:ext uri="{FF2B5EF4-FFF2-40B4-BE49-F238E27FC236}">
                <a16:creationId xmlns:a16="http://schemas.microsoft.com/office/drawing/2014/main" id="{FDBAEDEC-D4FA-F946-BA90-25ADEA0B5118}"/>
              </a:ext>
            </a:extLst>
          </p:cNvPr>
          <p:cNvSpPr txBox="1"/>
          <p:nvPr/>
        </p:nvSpPr>
        <p:spPr>
          <a:xfrm>
            <a:off x="6865787" y="5867699"/>
            <a:ext cx="1725263" cy="338554"/>
          </a:xfrm>
          <a:prstGeom prst="rect">
            <a:avLst/>
          </a:prstGeom>
          <a:noFill/>
        </p:spPr>
        <p:txBody>
          <a:bodyPr wrap="square" rtlCol="0">
            <a:spAutoFit/>
          </a:bodyPr>
          <a:lstStyle/>
          <a:p>
            <a:pPr algn="r"/>
            <a:r>
              <a:rPr lang="en-US" sz="1600" b="1" i="1" dirty="0">
                <a:solidFill>
                  <a:schemeClr val="accent2">
                    <a:lumMod val="50000"/>
                  </a:schemeClr>
                </a:solidFill>
              </a:rPr>
              <a:t>contradicted</a:t>
            </a:r>
            <a:endParaRPr lang="en-US" sz="2000" b="1" i="1" dirty="0">
              <a:solidFill>
                <a:schemeClr val="accent2">
                  <a:lumMod val="50000"/>
                </a:schemeClr>
              </a:solidFill>
            </a:endParaRPr>
          </a:p>
        </p:txBody>
      </p:sp>
      <p:sp>
        <p:nvSpPr>
          <p:cNvPr id="28" name="TextBox 25">
            <a:extLst>
              <a:ext uri="{FF2B5EF4-FFF2-40B4-BE49-F238E27FC236}">
                <a16:creationId xmlns:a16="http://schemas.microsoft.com/office/drawing/2014/main" id="{2E735D35-1027-8643-B91C-A8295BD32CB7}"/>
              </a:ext>
            </a:extLst>
          </p:cNvPr>
          <p:cNvSpPr txBox="1"/>
          <p:nvPr/>
        </p:nvSpPr>
        <p:spPr>
          <a:xfrm>
            <a:off x="4211867" y="3164014"/>
            <a:ext cx="3527673" cy="2708434"/>
          </a:xfrm>
          <a:prstGeom prst="rect">
            <a:avLst/>
          </a:prstGeom>
          <a:solidFill>
            <a:schemeClr val="bg2"/>
          </a:solidFill>
          <a:ln>
            <a:solidFill>
              <a:schemeClr val="bg2"/>
            </a:solidFill>
          </a:ln>
        </p:spPr>
        <p:txBody>
          <a:bodyPr wrap="square" rtlCol="0">
            <a:spAutoFit/>
          </a:bodyPr>
          <a:lstStyle/>
          <a:p>
            <a:r>
              <a:rPr lang="en-US" dirty="0"/>
              <a:t>…</a:t>
            </a:r>
          </a:p>
          <a:p>
            <a:r>
              <a:rPr lang="en-US" dirty="0"/>
              <a:t>But now that has changed. </a:t>
            </a:r>
            <a:r>
              <a:rPr lang="en-US" i="1" dirty="0"/>
              <a:t>Business Insider</a:t>
            </a:r>
            <a:r>
              <a:rPr lang="en-US" dirty="0"/>
              <a:t> first reported on Tuesday that on August 7th,</a:t>
            </a:r>
            <a:endParaRPr lang="en-US" sz="1600" i="1" dirty="0"/>
          </a:p>
          <a:p>
            <a:r>
              <a:rPr lang="en-US" sz="1600" i="1" dirty="0"/>
              <a:t>…</a:t>
            </a:r>
          </a:p>
          <a:p>
            <a:r>
              <a:rPr lang="en-US" dirty="0"/>
              <a:t>was concerned about the interests of its users. </a:t>
            </a:r>
            <a:r>
              <a:rPr lang="en-US" b="1" dirty="0"/>
              <a:t>Facebook could charge a monthly fee. </a:t>
            </a:r>
            <a:r>
              <a:rPr lang="en-US" dirty="0"/>
              <a:t>Now, that pretense is gone. Facebook no longer </a:t>
            </a:r>
            <a:r>
              <a:rPr lang="en-US" sz="1600" i="1" dirty="0"/>
              <a:t>…</a:t>
            </a:r>
          </a:p>
          <a:p>
            <a:endParaRPr lang="en-US" sz="1000" i="1" dirty="0"/>
          </a:p>
        </p:txBody>
      </p:sp>
      <p:grpSp>
        <p:nvGrpSpPr>
          <p:cNvPr id="32" name="Group 21">
            <a:extLst>
              <a:ext uri="{FF2B5EF4-FFF2-40B4-BE49-F238E27FC236}">
                <a16:creationId xmlns:a16="http://schemas.microsoft.com/office/drawing/2014/main" id="{3A02CC87-5CCE-6A44-9A12-C0D639AFF586}"/>
              </a:ext>
            </a:extLst>
          </p:cNvPr>
          <p:cNvGrpSpPr/>
          <p:nvPr/>
        </p:nvGrpSpPr>
        <p:grpSpPr>
          <a:xfrm>
            <a:off x="614916" y="3532421"/>
            <a:ext cx="2589662" cy="1689048"/>
            <a:chOff x="747267" y="2877341"/>
            <a:chExt cx="2147082" cy="1514674"/>
          </a:xfrm>
        </p:grpSpPr>
        <p:sp>
          <p:nvSpPr>
            <p:cNvPr id="33" name="Rounded Rectangle 22">
              <a:extLst>
                <a:ext uri="{FF2B5EF4-FFF2-40B4-BE49-F238E27FC236}">
                  <a16:creationId xmlns:a16="http://schemas.microsoft.com/office/drawing/2014/main" id="{0D931867-BC65-AF4C-B587-47B9F8062BAE}"/>
                </a:ext>
              </a:extLst>
            </p:cNvPr>
            <p:cNvSpPr/>
            <p:nvPr/>
          </p:nvSpPr>
          <p:spPr>
            <a:xfrm>
              <a:off x="747267" y="2877341"/>
              <a:ext cx="2147081" cy="1514674"/>
            </a:xfrm>
            <a:prstGeom prst="roundRect">
              <a:avLst/>
            </a:prstGeom>
            <a:solidFill>
              <a:schemeClr val="bg2"/>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23">
              <a:extLst>
                <a:ext uri="{FF2B5EF4-FFF2-40B4-BE49-F238E27FC236}">
                  <a16:creationId xmlns:a16="http://schemas.microsoft.com/office/drawing/2014/main" id="{1A20175A-27CB-4B49-A4A5-4A8255E8DC34}"/>
                </a:ext>
              </a:extLst>
            </p:cNvPr>
            <p:cNvSpPr txBox="1"/>
            <p:nvPr/>
          </p:nvSpPr>
          <p:spPr>
            <a:xfrm>
              <a:off x="886607" y="3092632"/>
              <a:ext cx="2007742" cy="1076409"/>
            </a:xfrm>
            <a:prstGeom prst="rect">
              <a:avLst/>
            </a:prstGeom>
            <a:noFill/>
            <a:ln>
              <a:solidFill>
                <a:schemeClr val="bg2"/>
              </a:solidFill>
            </a:ln>
          </p:spPr>
          <p:txBody>
            <a:bodyPr wrap="square" rtlCol="0">
              <a:spAutoFit/>
            </a:bodyPr>
            <a:lstStyle/>
            <a:p>
              <a:r>
                <a:rPr lang="en-US" dirty="0">
                  <a:latin typeface="Hei" pitchFamily="2" charset="-122"/>
                  <a:ea typeface="Hei" pitchFamily="2" charset="-122"/>
                </a:rPr>
                <a:t>Facebook soon plans to charge fees to users of the social network.</a:t>
              </a:r>
            </a:p>
          </p:txBody>
        </p:sp>
      </p:grpSp>
      <p:sp>
        <p:nvSpPr>
          <p:cNvPr id="35" name="文本框 25">
            <a:extLst>
              <a:ext uri="{FF2B5EF4-FFF2-40B4-BE49-F238E27FC236}">
                <a16:creationId xmlns:a16="http://schemas.microsoft.com/office/drawing/2014/main" id="{D15763CD-A81A-C74D-9AF6-0981C44750DD}"/>
              </a:ext>
            </a:extLst>
          </p:cNvPr>
          <p:cNvSpPr txBox="1"/>
          <p:nvPr/>
        </p:nvSpPr>
        <p:spPr>
          <a:xfrm>
            <a:off x="1093265" y="3012273"/>
            <a:ext cx="1632962" cy="400110"/>
          </a:xfrm>
          <a:prstGeom prst="rect">
            <a:avLst/>
          </a:prstGeom>
          <a:solidFill>
            <a:schemeClr val="bg2"/>
          </a:solidFill>
        </p:spPr>
        <p:txBody>
          <a:bodyPr wrap="square" rtlCol="0">
            <a:spAutoFit/>
          </a:bodyPr>
          <a:lstStyle/>
          <a:p>
            <a:pPr algn="ctr"/>
            <a:r>
              <a:rPr kumimoji="1" lang="en-US" altLang="zh-CN" sz="2000" dirty="0"/>
              <a:t>Query Claims</a:t>
            </a:r>
            <a:endParaRPr kumimoji="1" lang="zh-CN" altLang="en-US" sz="2000" dirty="0"/>
          </a:p>
        </p:txBody>
      </p:sp>
      <p:pic>
        <p:nvPicPr>
          <p:cNvPr id="36" name="Picture 30">
            <a:extLst>
              <a:ext uri="{FF2B5EF4-FFF2-40B4-BE49-F238E27FC236}">
                <a16:creationId xmlns:a16="http://schemas.microsoft.com/office/drawing/2014/main" id="{2D6AC7A3-4463-2E46-8F88-E3A21B913A88}"/>
              </a:ext>
            </a:extLst>
          </p:cNvPr>
          <p:cNvPicPr>
            <a:picLocks noChangeAspect="1"/>
          </p:cNvPicPr>
          <p:nvPr/>
        </p:nvPicPr>
        <p:blipFill>
          <a:blip r:embed="rId5">
            <a:duotone>
              <a:schemeClr val="bg2">
                <a:shade val="45000"/>
                <a:satMod val="135000"/>
              </a:schemeClr>
              <a:prstClr val="white"/>
            </a:duotone>
          </a:blip>
          <a:stretch>
            <a:fillRect/>
          </a:stretch>
        </p:blipFill>
        <p:spPr>
          <a:xfrm>
            <a:off x="5439166" y="2715821"/>
            <a:ext cx="1052831" cy="348777"/>
          </a:xfrm>
          <a:prstGeom prst="rect">
            <a:avLst/>
          </a:prstGeom>
        </p:spPr>
      </p:pic>
      <p:cxnSp>
        <p:nvCxnSpPr>
          <p:cNvPr id="39" name="Straight Arrow Connector 26">
            <a:extLst>
              <a:ext uri="{FF2B5EF4-FFF2-40B4-BE49-F238E27FC236}">
                <a16:creationId xmlns:a16="http://schemas.microsoft.com/office/drawing/2014/main" id="{48E2AE72-D819-AE43-9C52-9DC31DEDBC57}"/>
              </a:ext>
            </a:extLst>
          </p:cNvPr>
          <p:cNvCxnSpPr>
            <a:cxnSpLocks/>
          </p:cNvCxnSpPr>
          <p:nvPr/>
        </p:nvCxnSpPr>
        <p:spPr>
          <a:xfrm flipH="1">
            <a:off x="3215868" y="4368028"/>
            <a:ext cx="995999" cy="0"/>
          </a:xfrm>
          <a:prstGeom prst="straightConnector1">
            <a:avLst/>
          </a:prstGeom>
          <a:ln w="190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8007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465A3-1721-7244-BE17-B2DFB4AB0B12}"/>
              </a:ext>
            </a:extLst>
          </p:cNvPr>
          <p:cNvSpPr>
            <a:spLocks noGrp="1"/>
          </p:cNvSpPr>
          <p:nvPr>
            <p:ph type="title"/>
          </p:nvPr>
        </p:nvSpPr>
        <p:spPr/>
        <p:txBody>
          <a:bodyPr/>
          <a:lstStyle/>
          <a:p>
            <a:r>
              <a:rPr lang="en-US" dirty="0"/>
              <a:t>Provenance Addresses Our Needs</a:t>
            </a:r>
          </a:p>
        </p:txBody>
      </p:sp>
      <p:sp>
        <p:nvSpPr>
          <p:cNvPr id="3" name="Content Placeholder 2">
            <a:extLst>
              <a:ext uri="{FF2B5EF4-FFF2-40B4-BE49-F238E27FC236}">
                <a16:creationId xmlns:a16="http://schemas.microsoft.com/office/drawing/2014/main" id="{295FC42A-E861-3340-B164-CA929E10E643}"/>
              </a:ext>
            </a:extLst>
          </p:cNvPr>
          <p:cNvSpPr>
            <a:spLocks noGrp="1"/>
          </p:cNvSpPr>
          <p:nvPr>
            <p:ph idx="1"/>
          </p:nvPr>
        </p:nvSpPr>
        <p:spPr>
          <a:xfrm>
            <a:off x="609600" y="1251856"/>
            <a:ext cx="6495337" cy="4484915"/>
          </a:xfrm>
        </p:spPr>
        <p:txBody>
          <a:bodyPr/>
          <a:lstStyle/>
          <a:p>
            <a:r>
              <a:rPr lang="en-US" dirty="0"/>
              <a:t>Provenance encodes claims and:</a:t>
            </a:r>
          </a:p>
          <a:p>
            <a:pPr lvl="1"/>
            <a:r>
              <a:rPr lang="en-US" dirty="0"/>
              <a:t>Relationship between the claim and its source </a:t>
            </a:r>
          </a:p>
          <a:p>
            <a:pPr lvl="1"/>
            <a:r>
              <a:rPr lang="en-US" dirty="0"/>
              <a:t>Reference relations between sources and relations between their corresponding claims</a:t>
            </a:r>
          </a:p>
          <a:p>
            <a:pPr lvl="1"/>
            <a:r>
              <a:rPr lang="en-US" dirty="0"/>
              <a:t>Composition of claims</a:t>
            </a:r>
          </a:p>
          <a:p>
            <a:pPr lvl="1"/>
            <a:endParaRPr lang="en-US" dirty="0"/>
          </a:p>
          <a:p>
            <a:pPr lvl="1"/>
            <a:endParaRPr lang="en-US" dirty="0"/>
          </a:p>
          <a:p>
            <a:r>
              <a:rPr lang="en-US" dirty="0"/>
              <a:t>Important for (beyond claim verification):</a:t>
            </a:r>
          </a:p>
          <a:p>
            <a:pPr lvl="1"/>
            <a:r>
              <a:rPr lang="en-US" dirty="0"/>
              <a:t>Describing the context and history of the claim</a:t>
            </a:r>
          </a:p>
          <a:p>
            <a:pPr lvl="1"/>
            <a:r>
              <a:rPr lang="en-US" dirty="0"/>
              <a:t>Understanding the relationship between claim-making documents </a:t>
            </a:r>
          </a:p>
          <a:p>
            <a:pPr lvl="1"/>
            <a:r>
              <a:rPr lang="en-US" b="1" dirty="0"/>
              <a:t>Studying “who” influences an author</a:t>
            </a:r>
          </a:p>
          <a:p>
            <a:pPr lvl="1"/>
            <a:r>
              <a:rPr lang="en-US" b="1" dirty="0"/>
              <a:t>Understanding the evolution of claims</a:t>
            </a:r>
          </a:p>
        </p:txBody>
      </p:sp>
      <p:sp>
        <p:nvSpPr>
          <p:cNvPr id="8" name="Slide Number Placeholder 3">
            <a:extLst>
              <a:ext uri="{FF2B5EF4-FFF2-40B4-BE49-F238E27FC236}">
                <a16:creationId xmlns:a16="http://schemas.microsoft.com/office/drawing/2014/main" id="{E72302D5-5D38-C14D-B6B4-EC83329F1628}"/>
              </a:ext>
            </a:extLst>
          </p:cNvPr>
          <p:cNvSpPr>
            <a:spLocks noGrp="1"/>
          </p:cNvSpPr>
          <p:nvPr>
            <p:ph type="sldNum" sz="quarter" idx="11"/>
          </p:nvPr>
        </p:nvSpPr>
        <p:spPr/>
        <p:txBody>
          <a:bodyPr/>
          <a:lstStyle/>
          <a:p>
            <a:fld id="{BDF588C3-71D6-5D45-B118-1C664482E1C2}" type="slidenum">
              <a:rPr lang="en-US" smtClean="0"/>
              <a:pPr/>
              <a:t>32</a:t>
            </a:fld>
            <a:endParaRPr lang="en-US" dirty="0"/>
          </a:p>
        </p:txBody>
      </p:sp>
      <p:pic>
        <p:nvPicPr>
          <p:cNvPr id="6" name="Picture 5">
            <a:extLst>
              <a:ext uri="{FF2B5EF4-FFF2-40B4-BE49-F238E27FC236}">
                <a16:creationId xmlns:a16="http://schemas.microsoft.com/office/drawing/2014/main" id="{EA457581-EEDD-0F42-8454-69FB9E030372}"/>
              </a:ext>
            </a:extLst>
          </p:cNvPr>
          <p:cNvPicPr>
            <a:picLocks noChangeAspect="1"/>
          </p:cNvPicPr>
          <p:nvPr/>
        </p:nvPicPr>
        <p:blipFill>
          <a:blip r:embed="rId3"/>
          <a:stretch>
            <a:fillRect/>
          </a:stretch>
        </p:blipFill>
        <p:spPr>
          <a:xfrm>
            <a:off x="7221722" y="2166199"/>
            <a:ext cx="4324393" cy="2875931"/>
          </a:xfrm>
          <a:prstGeom prst="rect">
            <a:avLst/>
          </a:prstGeom>
        </p:spPr>
      </p:pic>
    </p:spTree>
    <p:custDataLst>
      <p:tags r:id="rId1"/>
    </p:custDataLst>
    <p:extLst>
      <p:ext uri="{BB962C8B-B14F-4D97-AF65-F5344CB8AC3E}">
        <p14:creationId xmlns:p14="http://schemas.microsoft.com/office/powerpoint/2010/main" val="35091475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465A3-1721-7244-BE17-B2DFB4AB0B12}"/>
              </a:ext>
            </a:extLst>
          </p:cNvPr>
          <p:cNvSpPr>
            <a:spLocks noGrp="1"/>
          </p:cNvSpPr>
          <p:nvPr>
            <p:ph type="title"/>
          </p:nvPr>
        </p:nvSpPr>
        <p:spPr/>
        <p:txBody>
          <a:bodyPr/>
          <a:lstStyle/>
          <a:p>
            <a:r>
              <a:rPr lang="en-US" dirty="0"/>
              <a:t>Formalizing Claim Provenance</a:t>
            </a:r>
          </a:p>
        </p:txBody>
      </p:sp>
      <p:sp>
        <p:nvSpPr>
          <p:cNvPr id="3" name="Content Placeholder 2">
            <a:extLst>
              <a:ext uri="{FF2B5EF4-FFF2-40B4-BE49-F238E27FC236}">
                <a16:creationId xmlns:a16="http://schemas.microsoft.com/office/drawing/2014/main" id="{295FC42A-E861-3340-B164-CA929E10E643}"/>
              </a:ext>
            </a:extLst>
          </p:cNvPr>
          <p:cNvSpPr>
            <a:spLocks noGrp="1"/>
          </p:cNvSpPr>
          <p:nvPr>
            <p:ph idx="1"/>
          </p:nvPr>
        </p:nvSpPr>
        <p:spPr/>
        <p:txBody>
          <a:bodyPr/>
          <a:lstStyle/>
          <a:p>
            <a:r>
              <a:rPr lang="en-US" dirty="0"/>
              <a:t>A labeled directed acyclic graph</a:t>
            </a:r>
          </a:p>
          <a:p>
            <a:pPr lvl="1"/>
            <a:endParaRPr lang="en-US" dirty="0"/>
          </a:p>
        </p:txBody>
      </p:sp>
      <p:sp>
        <p:nvSpPr>
          <p:cNvPr id="8" name="Slide Number Placeholder 3">
            <a:extLst>
              <a:ext uri="{FF2B5EF4-FFF2-40B4-BE49-F238E27FC236}">
                <a16:creationId xmlns:a16="http://schemas.microsoft.com/office/drawing/2014/main" id="{E0CE1B71-8D49-144A-B8F9-1A41066DB1DD}"/>
              </a:ext>
            </a:extLst>
          </p:cNvPr>
          <p:cNvSpPr>
            <a:spLocks noGrp="1"/>
          </p:cNvSpPr>
          <p:nvPr>
            <p:ph type="sldNum" sz="quarter" idx="11"/>
          </p:nvPr>
        </p:nvSpPr>
        <p:spPr/>
        <p:txBody>
          <a:bodyPr/>
          <a:lstStyle/>
          <a:p>
            <a:fld id="{BDF588C3-71D6-5D45-B118-1C664482E1C2}" type="slidenum">
              <a:rPr lang="en-US" smtClean="0"/>
              <a:pPr/>
              <a:t>33</a:t>
            </a:fld>
            <a:endParaRPr lang="en-US" dirty="0"/>
          </a:p>
        </p:txBody>
      </p:sp>
      <p:pic>
        <p:nvPicPr>
          <p:cNvPr id="7" name="Picture 6">
            <a:extLst>
              <a:ext uri="{FF2B5EF4-FFF2-40B4-BE49-F238E27FC236}">
                <a16:creationId xmlns:a16="http://schemas.microsoft.com/office/drawing/2014/main" id="{8ED06769-8AA5-9041-AAB0-A3C85CEF58F6}"/>
              </a:ext>
            </a:extLst>
          </p:cNvPr>
          <p:cNvPicPr>
            <a:picLocks noChangeAspect="1"/>
          </p:cNvPicPr>
          <p:nvPr/>
        </p:nvPicPr>
        <p:blipFill>
          <a:blip r:embed="rId2"/>
          <a:stretch>
            <a:fillRect/>
          </a:stretch>
        </p:blipFill>
        <p:spPr>
          <a:xfrm>
            <a:off x="5354034" y="1255492"/>
            <a:ext cx="6445624" cy="3951282"/>
          </a:xfrm>
          <a:prstGeom prst="rect">
            <a:avLst/>
          </a:prstGeom>
        </p:spPr>
      </p:pic>
    </p:spTree>
    <p:extLst>
      <p:ext uri="{BB962C8B-B14F-4D97-AF65-F5344CB8AC3E}">
        <p14:creationId xmlns:p14="http://schemas.microsoft.com/office/powerpoint/2010/main" val="42358979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5F0A89-5A02-8741-A5A3-3749216DF8D4}"/>
              </a:ext>
            </a:extLst>
          </p:cNvPr>
          <p:cNvSpPr>
            <a:spLocks noGrp="1"/>
          </p:cNvSpPr>
          <p:nvPr>
            <p:ph type="title"/>
          </p:nvPr>
        </p:nvSpPr>
        <p:spPr/>
        <p:txBody>
          <a:bodyPr/>
          <a:lstStyle/>
          <a:p>
            <a:r>
              <a:rPr lang="en-US" dirty="0"/>
              <a:t>Formalizing Claim Provenance</a:t>
            </a:r>
          </a:p>
        </p:txBody>
      </p:sp>
      <p:sp>
        <p:nvSpPr>
          <p:cNvPr id="3" name="Content Placeholder 2">
            <a:extLst>
              <a:ext uri="{FF2B5EF4-FFF2-40B4-BE49-F238E27FC236}">
                <a16:creationId xmlns:a16="http://schemas.microsoft.com/office/drawing/2014/main" id="{295FC42A-E861-3340-B164-CA929E10E643}"/>
              </a:ext>
            </a:extLst>
          </p:cNvPr>
          <p:cNvSpPr>
            <a:spLocks noGrp="1"/>
          </p:cNvSpPr>
          <p:nvPr>
            <p:ph idx="1"/>
          </p:nvPr>
        </p:nvSpPr>
        <p:spPr/>
        <p:txBody>
          <a:bodyPr/>
          <a:lstStyle/>
          <a:p>
            <a:r>
              <a:rPr lang="en-US" dirty="0"/>
              <a:t>A labeled directed acyclic graph</a:t>
            </a:r>
          </a:p>
          <a:p>
            <a:endParaRPr lang="en-US" dirty="0"/>
          </a:p>
          <a:p>
            <a:r>
              <a:rPr lang="en-US" dirty="0"/>
              <a:t>Nodes: </a:t>
            </a:r>
          </a:p>
          <a:p>
            <a:pPr lvl="1"/>
            <a:r>
              <a:rPr lang="en-US" dirty="0"/>
              <a:t>Sources and claims they make.</a:t>
            </a:r>
          </a:p>
          <a:p>
            <a:pPr lvl="1"/>
            <a:r>
              <a:rPr lang="en-US" dirty="0"/>
              <a:t>The claims include:</a:t>
            </a:r>
          </a:p>
          <a:p>
            <a:pPr lvl="2"/>
            <a:r>
              <a:rPr lang="en-US" dirty="0"/>
              <a:t>Query claim</a:t>
            </a:r>
          </a:p>
          <a:p>
            <a:pPr lvl="2"/>
            <a:r>
              <a:rPr lang="en-US" dirty="0"/>
              <a:t>Previous versions of the query claim</a:t>
            </a:r>
          </a:p>
          <a:p>
            <a:pPr lvl="2"/>
            <a:r>
              <a:rPr lang="en-US" dirty="0"/>
              <a:t>Claims that influence the query claim</a:t>
            </a:r>
          </a:p>
          <a:p>
            <a:endParaRPr lang="en-US" dirty="0"/>
          </a:p>
          <a:p>
            <a:pPr lvl="1"/>
            <a:endParaRPr lang="en-US" dirty="0"/>
          </a:p>
          <a:p>
            <a:pPr lvl="1"/>
            <a:endParaRPr lang="en-US" dirty="0"/>
          </a:p>
        </p:txBody>
      </p:sp>
      <p:sp>
        <p:nvSpPr>
          <p:cNvPr id="7" name="Slide Number Placeholder 3">
            <a:extLst>
              <a:ext uri="{FF2B5EF4-FFF2-40B4-BE49-F238E27FC236}">
                <a16:creationId xmlns:a16="http://schemas.microsoft.com/office/drawing/2014/main" id="{899D5E00-EDC5-7342-BD6A-EC0A4A97F029}"/>
              </a:ext>
            </a:extLst>
          </p:cNvPr>
          <p:cNvSpPr>
            <a:spLocks noGrp="1"/>
          </p:cNvSpPr>
          <p:nvPr>
            <p:ph type="sldNum" sz="quarter" idx="11"/>
          </p:nvPr>
        </p:nvSpPr>
        <p:spPr/>
        <p:txBody>
          <a:bodyPr/>
          <a:lstStyle/>
          <a:p>
            <a:fld id="{BDF588C3-71D6-5D45-B118-1C664482E1C2}" type="slidenum">
              <a:rPr lang="en-US" smtClean="0"/>
              <a:pPr/>
              <a:t>34</a:t>
            </a:fld>
            <a:endParaRPr lang="en-US" dirty="0"/>
          </a:p>
        </p:txBody>
      </p:sp>
      <p:pic>
        <p:nvPicPr>
          <p:cNvPr id="10" name="Picture 9">
            <a:extLst>
              <a:ext uri="{FF2B5EF4-FFF2-40B4-BE49-F238E27FC236}">
                <a16:creationId xmlns:a16="http://schemas.microsoft.com/office/drawing/2014/main" id="{37C662DC-17EF-2447-AED5-25442B8CD7DE}"/>
              </a:ext>
            </a:extLst>
          </p:cNvPr>
          <p:cNvPicPr>
            <a:picLocks noChangeAspect="1"/>
          </p:cNvPicPr>
          <p:nvPr/>
        </p:nvPicPr>
        <p:blipFill>
          <a:blip r:embed="rId2"/>
          <a:stretch>
            <a:fillRect/>
          </a:stretch>
        </p:blipFill>
        <p:spPr>
          <a:xfrm>
            <a:off x="5354491" y="1255492"/>
            <a:ext cx="6445625" cy="3951282"/>
          </a:xfrm>
          <a:prstGeom prst="rect">
            <a:avLst/>
          </a:prstGeom>
        </p:spPr>
      </p:pic>
    </p:spTree>
    <p:extLst>
      <p:ext uri="{BB962C8B-B14F-4D97-AF65-F5344CB8AC3E}">
        <p14:creationId xmlns:p14="http://schemas.microsoft.com/office/powerpoint/2010/main" val="352559724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5F0A89-5A02-8741-A5A3-3749216DF8D4}"/>
              </a:ext>
            </a:extLst>
          </p:cNvPr>
          <p:cNvSpPr>
            <a:spLocks noGrp="1"/>
          </p:cNvSpPr>
          <p:nvPr>
            <p:ph type="title"/>
          </p:nvPr>
        </p:nvSpPr>
        <p:spPr/>
        <p:txBody>
          <a:bodyPr/>
          <a:lstStyle/>
          <a:p>
            <a:r>
              <a:rPr lang="en-US" dirty="0"/>
              <a:t>Formalizing Claim Provenance</a:t>
            </a:r>
          </a:p>
        </p:txBody>
      </p:sp>
      <p:sp>
        <p:nvSpPr>
          <p:cNvPr id="3" name="Content Placeholder 2">
            <a:extLst>
              <a:ext uri="{FF2B5EF4-FFF2-40B4-BE49-F238E27FC236}">
                <a16:creationId xmlns:a16="http://schemas.microsoft.com/office/drawing/2014/main" id="{295FC42A-E861-3340-B164-CA929E10E643}"/>
              </a:ext>
            </a:extLst>
          </p:cNvPr>
          <p:cNvSpPr>
            <a:spLocks noGrp="1"/>
          </p:cNvSpPr>
          <p:nvPr>
            <p:ph idx="1"/>
          </p:nvPr>
        </p:nvSpPr>
        <p:spPr/>
        <p:txBody>
          <a:bodyPr/>
          <a:lstStyle/>
          <a:p>
            <a:r>
              <a:rPr lang="en-US" dirty="0"/>
              <a:t>A labeled directed acyclic graph</a:t>
            </a:r>
          </a:p>
          <a:p>
            <a:endParaRPr lang="en-US" dirty="0"/>
          </a:p>
          <a:p>
            <a:r>
              <a:rPr lang="en-US" dirty="0"/>
              <a:t>Nodes: </a:t>
            </a:r>
          </a:p>
          <a:p>
            <a:pPr lvl="1"/>
            <a:r>
              <a:rPr lang="en-US" dirty="0"/>
              <a:t>Sources and claims they make.</a:t>
            </a:r>
          </a:p>
          <a:p>
            <a:pPr lvl="1"/>
            <a:r>
              <a:rPr lang="en-US" dirty="0"/>
              <a:t>The claims include:</a:t>
            </a:r>
          </a:p>
          <a:p>
            <a:pPr lvl="2"/>
            <a:r>
              <a:rPr lang="en-US" dirty="0"/>
              <a:t>Query claim</a:t>
            </a:r>
          </a:p>
          <a:p>
            <a:pPr lvl="2"/>
            <a:r>
              <a:rPr lang="en-US" dirty="0"/>
              <a:t>Previous versions of the query claim</a:t>
            </a:r>
          </a:p>
          <a:p>
            <a:pPr lvl="2"/>
            <a:r>
              <a:rPr lang="en-US" dirty="0"/>
              <a:t>Claims that influence the query claim</a:t>
            </a:r>
          </a:p>
          <a:p>
            <a:endParaRPr lang="en-US" dirty="0"/>
          </a:p>
          <a:p>
            <a:r>
              <a:rPr lang="en-US" dirty="0"/>
              <a:t>Edges:</a:t>
            </a:r>
          </a:p>
          <a:p>
            <a:pPr lvl="1"/>
            <a:r>
              <a:rPr lang="en-US" dirty="0"/>
              <a:t>The reference relationship between claims</a:t>
            </a:r>
          </a:p>
          <a:p>
            <a:pPr lvl="1"/>
            <a:r>
              <a:rPr lang="en-US" dirty="0"/>
              <a:t>The label represents how a claim may be derived by another one:</a:t>
            </a:r>
          </a:p>
          <a:p>
            <a:pPr lvl="2"/>
            <a:r>
              <a:rPr lang="en-US" dirty="0"/>
              <a:t>Identical, paraphrased, textually entailed, motivated (triggered, contradicted, falsely derived)</a:t>
            </a:r>
          </a:p>
          <a:p>
            <a:pPr lvl="1"/>
            <a:endParaRPr lang="en-US" dirty="0"/>
          </a:p>
          <a:p>
            <a:pPr lvl="1"/>
            <a:endParaRPr lang="en-US" dirty="0"/>
          </a:p>
        </p:txBody>
      </p:sp>
      <p:sp>
        <p:nvSpPr>
          <p:cNvPr id="8" name="Slide Number Placeholder 3">
            <a:extLst>
              <a:ext uri="{FF2B5EF4-FFF2-40B4-BE49-F238E27FC236}">
                <a16:creationId xmlns:a16="http://schemas.microsoft.com/office/drawing/2014/main" id="{C3D94F65-4E98-A64B-913A-D78BF0BBBB91}"/>
              </a:ext>
            </a:extLst>
          </p:cNvPr>
          <p:cNvSpPr>
            <a:spLocks noGrp="1"/>
          </p:cNvSpPr>
          <p:nvPr>
            <p:ph type="sldNum" sz="quarter" idx="11"/>
          </p:nvPr>
        </p:nvSpPr>
        <p:spPr/>
        <p:txBody>
          <a:bodyPr/>
          <a:lstStyle/>
          <a:p>
            <a:fld id="{BDF588C3-71D6-5D45-B118-1C664482E1C2}" type="slidenum">
              <a:rPr lang="en-US" smtClean="0"/>
              <a:pPr/>
              <a:t>35</a:t>
            </a:fld>
            <a:endParaRPr lang="en-US" dirty="0"/>
          </a:p>
        </p:txBody>
      </p:sp>
      <p:pic>
        <p:nvPicPr>
          <p:cNvPr id="7" name="Picture 6">
            <a:extLst>
              <a:ext uri="{FF2B5EF4-FFF2-40B4-BE49-F238E27FC236}">
                <a16:creationId xmlns:a16="http://schemas.microsoft.com/office/drawing/2014/main" id="{0F8C2491-EDBD-A345-A38E-296F4B9FDBD1}"/>
              </a:ext>
            </a:extLst>
          </p:cNvPr>
          <p:cNvPicPr>
            <a:picLocks noChangeAspect="1"/>
          </p:cNvPicPr>
          <p:nvPr/>
        </p:nvPicPr>
        <p:blipFill>
          <a:blip r:embed="rId2"/>
          <a:stretch>
            <a:fillRect/>
          </a:stretch>
        </p:blipFill>
        <p:spPr>
          <a:xfrm>
            <a:off x="5354491" y="1251856"/>
            <a:ext cx="6445625" cy="3951282"/>
          </a:xfrm>
          <a:prstGeom prst="rect">
            <a:avLst/>
          </a:prstGeom>
        </p:spPr>
      </p:pic>
    </p:spTree>
    <p:extLst>
      <p:ext uri="{BB962C8B-B14F-4D97-AF65-F5344CB8AC3E}">
        <p14:creationId xmlns:p14="http://schemas.microsoft.com/office/powerpoint/2010/main" val="347909999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CB04A-8A31-4F0D-8D6B-0C77D7A290B1}"/>
              </a:ext>
            </a:extLst>
          </p:cNvPr>
          <p:cNvSpPr>
            <a:spLocks noGrp="1"/>
          </p:cNvSpPr>
          <p:nvPr>
            <p:ph type="title"/>
          </p:nvPr>
        </p:nvSpPr>
        <p:spPr/>
        <p:txBody>
          <a:bodyPr/>
          <a:lstStyle/>
          <a:p>
            <a:r>
              <a:rPr lang="en-US" dirty="0"/>
              <a:t>(Initial) Solution Overview </a:t>
            </a:r>
            <a:r>
              <a:rPr lang="en-US" sz="1800" dirty="0"/>
              <a:t>[Zhang et al. ACL’20]</a:t>
            </a:r>
            <a:endParaRPr lang="en-US" dirty="0"/>
          </a:p>
        </p:txBody>
      </p:sp>
      <p:sp>
        <p:nvSpPr>
          <p:cNvPr id="3" name="Content Placeholder 2">
            <a:extLst>
              <a:ext uri="{FF2B5EF4-FFF2-40B4-BE49-F238E27FC236}">
                <a16:creationId xmlns:a16="http://schemas.microsoft.com/office/drawing/2014/main" id="{ACDB1D5D-7BE1-4E94-AB3C-AAA1F4DBAE79}"/>
              </a:ext>
            </a:extLst>
          </p:cNvPr>
          <p:cNvSpPr>
            <a:spLocks noGrp="1"/>
          </p:cNvSpPr>
          <p:nvPr>
            <p:ph idx="1"/>
          </p:nvPr>
        </p:nvSpPr>
        <p:spPr>
          <a:xfrm>
            <a:off x="609601" y="1098550"/>
            <a:ext cx="5703592" cy="4484915"/>
          </a:xfrm>
        </p:spPr>
        <p:txBody>
          <a:bodyPr/>
          <a:lstStyle/>
          <a:p>
            <a:r>
              <a:rPr lang="en-US" sz="2000" dirty="0"/>
              <a:t>The solution involves </a:t>
            </a:r>
          </a:p>
          <a:p>
            <a:pPr lvl="1"/>
            <a:r>
              <a:rPr lang="en-US" sz="1800" dirty="0"/>
              <a:t>Extracting information for the graph, </a:t>
            </a:r>
          </a:p>
          <a:p>
            <a:pPr lvl="1"/>
            <a:r>
              <a:rPr lang="en-US" sz="1800" dirty="0"/>
              <a:t>Constructing the graphs (Textual Entailment)</a:t>
            </a:r>
          </a:p>
        </p:txBody>
      </p:sp>
      <p:sp>
        <p:nvSpPr>
          <p:cNvPr id="4" name="Slide Number Placeholder 3">
            <a:extLst>
              <a:ext uri="{FF2B5EF4-FFF2-40B4-BE49-F238E27FC236}">
                <a16:creationId xmlns:a16="http://schemas.microsoft.com/office/drawing/2014/main" id="{5BA24AF1-66EF-4742-9735-737C8EEB1D6C}"/>
              </a:ext>
            </a:extLst>
          </p:cNvPr>
          <p:cNvSpPr>
            <a:spLocks noGrp="1"/>
          </p:cNvSpPr>
          <p:nvPr>
            <p:ph type="sldNum" sz="quarter" idx="11"/>
          </p:nvPr>
        </p:nvSpPr>
        <p:spPr/>
        <p:txBody>
          <a:bodyPr/>
          <a:lstStyle/>
          <a:p>
            <a:fld id="{BDF588C3-71D6-5D45-B118-1C664482E1C2}" type="slidenum">
              <a:rPr lang="en-US" smtClean="0"/>
              <a:t>36</a:t>
            </a:fld>
            <a:endParaRPr lang="en-US"/>
          </a:p>
        </p:txBody>
      </p:sp>
      <p:pic>
        <p:nvPicPr>
          <p:cNvPr id="6" name="Picture 5">
            <a:extLst>
              <a:ext uri="{FF2B5EF4-FFF2-40B4-BE49-F238E27FC236}">
                <a16:creationId xmlns:a16="http://schemas.microsoft.com/office/drawing/2014/main" id="{94D99663-1488-4551-9C58-0417655C7750}"/>
              </a:ext>
            </a:extLst>
          </p:cNvPr>
          <p:cNvPicPr>
            <a:picLocks noChangeAspect="1"/>
          </p:cNvPicPr>
          <p:nvPr/>
        </p:nvPicPr>
        <p:blipFill>
          <a:blip r:embed="rId2"/>
          <a:stretch>
            <a:fillRect/>
          </a:stretch>
        </p:blipFill>
        <p:spPr>
          <a:xfrm>
            <a:off x="1067713" y="2341440"/>
            <a:ext cx="9713447" cy="4455560"/>
          </a:xfrm>
          <a:prstGeom prst="rect">
            <a:avLst/>
          </a:prstGeom>
        </p:spPr>
      </p:pic>
      <p:sp>
        <p:nvSpPr>
          <p:cNvPr id="7" name="Content Placeholder 2">
            <a:extLst>
              <a:ext uri="{FF2B5EF4-FFF2-40B4-BE49-F238E27FC236}">
                <a16:creationId xmlns:a16="http://schemas.microsoft.com/office/drawing/2014/main" id="{93FC5D94-314E-47D1-BED4-3D8C2C94A87D}"/>
              </a:ext>
            </a:extLst>
          </p:cNvPr>
          <p:cNvSpPr txBox="1">
            <a:spLocks/>
          </p:cNvSpPr>
          <p:nvPr/>
        </p:nvSpPr>
        <p:spPr bwMode="auto">
          <a:xfrm>
            <a:off x="6215505" y="1097645"/>
            <a:ext cx="5840479" cy="448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sz="2000" kern="0" dirty="0"/>
              <a:t>The Effectiveness of the solution </a:t>
            </a:r>
          </a:p>
          <a:p>
            <a:pPr lvl="1"/>
            <a:r>
              <a:rPr lang="en-US" sz="1800" kern="0" dirty="0"/>
              <a:t>Evaluated in the context of claim verification</a:t>
            </a:r>
          </a:p>
        </p:txBody>
      </p:sp>
    </p:spTree>
    <p:extLst>
      <p:ext uri="{BB962C8B-B14F-4D97-AF65-F5344CB8AC3E}">
        <p14:creationId xmlns:p14="http://schemas.microsoft.com/office/powerpoint/2010/main" val="2625373651"/>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a:xfrm>
            <a:off x="609600" y="1251856"/>
            <a:ext cx="11190516" cy="4484915"/>
          </a:xfrm>
        </p:spPr>
        <p:txBody>
          <a:bodyPr/>
          <a:lstStyle/>
          <a:p>
            <a:r>
              <a:rPr lang="en-US" sz="2000" dirty="0"/>
              <a:t>We are right to be concerned. </a:t>
            </a:r>
          </a:p>
          <a:p>
            <a:pPr lvl="1"/>
            <a:r>
              <a:rPr lang="en-US" sz="1800" dirty="0"/>
              <a:t>Information Pollution is a by-product of systems that were intended to produce a collective benefit. </a:t>
            </a:r>
          </a:p>
          <a:p>
            <a:pPr lvl="1"/>
            <a:r>
              <a:rPr lang="en-US" sz="1800" dirty="0"/>
              <a:t>The ease of incitement, amplification of the most odious beliefs, devaluing critical thinking, resulting in</a:t>
            </a:r>
          </a:p>
          <a:p>
            <a:pPr lvl="2"/>
            <a:r>
              <a:rPr lang="en-US" sz="1400" dirty="0"/>
              <a:t> Increased anxiety and fear, polarization,  fragmentation, </a:t>
            </a:r>
          </a:p>
          <a:p>
            <a:pPr lvl="2"/>
            <a:r>
              <a:rPr lang="en-US" sz="1400" dirty="0"/>
              <a:t> Loss of trust in key institutions of our society </a:t>
            </a:r>
          </a:p>
          <a:p>
            <a:pPr lvl="1"/>
            <a:r>
              <a:rPr lang="en-US" sz="1800" dirty="0"/>
              <a:t>And factual information (or lack of) is not really the core of the problem. </a:t>
            </a:r>
          </a:p>
          <a:p>
            <a:pPr lvl="2"/>
            <a:r>
              <a:rPr lang="en-US" sz="1600" dirty="0">
                <a:solidFill>
                  <a:srgbClr val="0000FF"/>
                </a:solidFill>
              </a:rPr>
              <a:t>Inability of our current information delivery systems to understand perspectives and evidence, expertise and trustworthiness </a:t>
            </a:r>
          </a:p>
          <a:p>
            <a:r>
              <a:rPr lang="en-US" sz="2000" dirty="0"/>
              <a:t>A small sample from a research program that focuses on the NLP challenges, and attempts to address some of the key scientific and engineering challenges in Navigating Information Pollution </a:t>
            </a:r>
          </a:p>
          <a:p>
            <a:pPr lvl="1"/>
            <a:r>
              <a:rPr lang="en-US" sz="1600" dirty="0">
                <a:solidFill>
                  <a:srgbClr val="0000FF"/>
                </a:solidFill>
              </a:rPr>
              <a:t>Perspective; Trustworthiness; Claim Provenance</a:t>
            </a:r>
          </a:p>
        </p:txBody>
      </p:sp>
      <p:sp>
        <p:nvSpPr>
          <p:cNvPr id="5" name="TextBox 4"/>
          <p:cNvSpPr txBox="1">
            <a:spLocks noChangeArrowheads="1"/>
          </p:cNvSpPr>
          <p:nvPr/>
        </p:nvSpPr>
        <p:spPr bwMode="auto">
          <a:xfrm>
            <a:off x="6858000" y="186259"/>
            <a:ext cx="3352800" cy="466725"/>
          </a:xfrm>
          <a:prstGeom prst="rect">
            <a:avLst/>
          </a:prstGeom>
          <a:solidFill>
            <a:srgbClr val="FAE1AF"/>
          </a:solidFill>
          <a:ln w="9525">
            <a:solidFill>
              <a:srgbClr val="FF9933"/>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400" dirty="0">
                <a:solidFill>
                  <a:srgbClr val="000000"/>
                </a:solidFill>
                <a:latin typeface="Calibri" pitchFamily="34" charset="0"/>
              </a:rPr>
              <a:t>Thank You!</a:t>
            </a:r>
          </a:p>
        </p:txBody>
      </p:sp>
      <p:pic>
        <p:nvPicPr>
          <p:cNvPr id="13" name="Picture 12">
            <a:extLst>
              <a:ext uri="{FF2B5EF4-FFF2-40B4-BE49-F238E27FC236}">
                <a16:creationId xmlns:a16="http://schemas.microsoft.com/office/drawing/2014/main" id="{7980A159-4F6A-4F5F-A473-A212A6DF65D1}"/>
              </a:ext>
            </a:extLst>
          </p:cNvPr>
          <p:cNvPicPr>
            <a:picLocks noChangeAspect="1"/>
          </p:cNvPicPr>
          <p:nvPr/>
        </p:nvPicPr>
        <p:blipFill rotWithShape="1">
          <a:blip r:embed="rId2"/>
          <a:srcRect l="9765" t="8530" r="10298" b="10907"/>
          <a:stretch/>
        </p:blipFill>
        <p:spPr>
          <a:xfrm>
            <a:off x="4325539" y="5050905"/>
            <a:ext cx="1278733" cy="1280160"/>
          </a:xfrm>
          <a:prstGeom prst="rect">
            <a:avLst/>
          </a:prstGeom>
        </p:spPr>
      </p:pic>
      <p:sp>
        <p:nvSpPr>
          <p:cNvPr id="4" name="Slide Number Placeholder 3">
            <a:extLst>
              <a:ext uri="{FF2B5EF4-FFF2-40B4-BE49-F238E27FC236}">
                <a16:creationId xmlns:a16="http://schemas.microsoft.com/office/drawing/2014/main" id="{6FCC0DA4-1A71-44C4-9DC5-656DB0E46381}"/>
              </a:ext>
            </a:extLst>
          </p:cNvPr>
          <p:cNvSpPr>
            <a:spLocks noGrp="1"/>
          </p:cNvSpPr>
          <p:nvPr>
            <p:ph type="sldNum" sz="quarter" idx="11"/>
          </p:nvPr>
        </p:nvSpPr>
        <p:spPr/>
        <p:txBody>
          <a:bodyPr/>
          <a:lstStyle/>
          <a:p>
            <a:fld id="{BDF588C3-71D6-5D45-B118-1C664482E1C2}" type="slidenum">
              <a:rPr lang="en-US" smtClean="0"/>
              <a:t>37</a:t>
            </a:fld>
            <a:endParaRPr lang="en-US"/>
          </a:p>
        </p:txBody>
      </p:sp>
      <p:pic>
        <p:nvPicPr>
          <p:cNvPr id="15" name="Picture 2" descr="Sihao Chen">
            <a:extLst>
              <a:ext uri="{FF2B5EF4-FFF2-40B4-BE49-F238E27FC236}">
                <a16:creationId xmlns:a16="http://schemas.microsoft.com/office/drawing/2014/main" id="{31D27638-8895-4BFD-AC12-E08A395FF6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8071" y="5050905"/>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Xander Uyttendaele">
            <a:extLst>
              <a:ext uri="{FF2B5EF4-FFF2-40B4-BE49-F238E27FC236}">
                <a16:creationId xmlns:a16="http://schemas.microsoft.com/office/drawing/2014/main" id="{1E4EEE14-B5AB-434B-B03E-9E3978B642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8188" y="5060650"/>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6F11C761-ED24-410E-ADAF-65F1C93E8F44}"/>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2263" y="5046719"/>
            <a:ext cx="1280160" cy="128016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5CE54C46-1582-4CBA-BF2B-7DA5F0F797C8}"/>
              </a:ext>
            </a:extLst>
          </p:cNvPr>
          <p:cNvSpPr txBox="1"/>
          <p:nvPr/>
        </p:nvSpPr>
        <p:spPr>
          <a:xfrm>
            <a:off x="6053729" y="6437671"/>
            <a:ext cx="2089078" cy="369332"/>
          </a:xfrm>
          <a:prstGeom prst="rect">
            <a:avLst/>
          </a:prstGeom>
          <a:noFill/>
        </p:spPr>
        <p:txBody>
          <a:bodyPr wrap="square">
            <a:spAutoFit/>
          </a:bodyPr>
          <a:lstStyle/>
          <a:p>
            <a:pPr algn="l"/>
            <a:r>
              <a:rPr lang="en-US" b="1" i="0" dirty="0">
                <a:solidFill>
                  <a:srgbClr val="000000"/>
                </a:solidFill>
                <a:effectLst/>
                <a:latin typeface="Lora"/>
              </a:rPr>
              <a:t>Xander Uyttendaele</a:t>
            </a:r>
          </a:p>
        </p:txBody>
      </p:sp>
      <p:sp>
        <p:nvSpPr>
          <p:cNvPr id="20" name="TextBox 19">
            <a:extLst>
              <a:ext uri="{FF2B5EF4-FFF2-40B4-BE49-F238E27FC236}">
                <a16:creationId xmlns:a16="http://schemas.microsoft.com/office/drawing/2014/main" id="{73F1A142-AEF8-40C9-9201-4398C64BF6A0}"/>
              </a:ext>
            </a:extLst>
          </p:cNvPr>
          <p:cNvSpPr txBox="1"/>
          <p:nvPr/>
        </p:nvSpPr>
        <p:spPr>
          <a:xfrm>
            <a:off x="2244064" y="6437671"/>
            <a:ext cx="1278733" cy="369332"/>
          </a:xfrm>
          <a:prstGeom prst="rect">
            <a:avLst/>
          </a:prstGeom>
          <a:noFill/>
        </p:spPr>
        <p:txBody>
          <a:bodyPr wrap="square">
            <a:spAutoFit/>
          </a:bodyPr>
          <a:lstStyle/>
          <a:p>
            <a:pPr algn="l"/>
            <a:r>
              <a:rPr lang="en-US" b="1" i="0" dirty="0">
                <a:solidFill>
                  <a:srgbClr val="000000"/>
                </a:solidFill>
                <a:effectLst/>
                <a:latin typeface="Lora"/>
              </a:rPr>
              <a:t>Sihao Chen</a:t>
            </a:r>
          </a:p>
        </p:txBody>
      </p:sp>
      <p:sp>
        <p:nvSpPr>
          <p:cNvPr id="21" name="TextBox 20">
            <a:extLst>
              <a:ext uri="{FF2B5EF4-FFF2-40B4-BE49-F238E27FC236}">
                <a16:creationId xmlns:a16="http://schemas.microsoft.com/office/drawing/2014/main" id="{9FBA4465-73A7-459D-9890-DEBC16873931}"/>
              </a:ext>
            </a:extLst>
          </p:cNvPr>
          <p:cNvSpPr txBox="1"/>
          <p:nvPr/>
        </p:nvSpPr>
        <p:spPr>
          <a:xfrm>
            <a:off x="4098836" y="6437671"/>
            <a:ext cx="1732137" cy="369332"/>
          </a:xfrm>
          <a:prstGeom prst="rect">
            <a:avLst/>
          </a:prstGeom>
          <a:noFill/>
        </p:spPr>
        <p:txBody>
          <a:bodyPr wrap="square">
            <a:spAutoFit/>
          </a:bodyPr>
          <a:lstStyle/>
          <a:p>
            <a:pPr algn="l"/>
            <a:r>
              <a:rPr lang="en-US" b="1" i="0" dirty="0">
                <a:solidFill>
                  <a:srgbClr val="000000"/>
                </a:solidFill>
                <a:effectLst/>
                <a:latin typeface="Lora"/>
              </a:rPr>
              <a:t>Daniel Khashabi</a:t>
            </a:r>
          </a:p>
        </p:txBody>
      </p:sp>
      <p:sp>
        <p:nvSpPr>
          <p:cNvPr id="23" name="TextBox 22">
            <a:extLst>
              <a:ext uri="{FF2B5EF4-FFF2-40B4-BE49-F238E27FC236}">
                <a16:creationId xmlns:a16="http://schemas.microsoft.com/office/drawing/2014/main" id="{7A014FEE-A644-4648-9517-22D45C89A25D}"/>
              </a:ext>
            </a:extLst>
          </p:cNvPr>
          <p:cNvSpPr txBox="1"/>
          <p:nvPr/>
        </p:nvSpPr>
        <p:spPr>
          <a:xfrm>
            <a:off x="8718325" y="6437671"/>
            <a:ext cx="1028036" cy="369332"/>
          </a:xfrm>
          <a:prstGeom prst="rect">
            <a:avLst/>
          </a:prstGeom>
          <a:noFill/>
        </p:spPr>
        <p:txBody>
          <a:bodyPr wrap="square">
            <a:spAutoFit/>
          </a:bodyPr>
          <a:lstStyle/>
          <a:p>
            <a:pPr algn="l"/>
            <a:r>
              <a:rPr lang="en-US" b="1" i="0" dirty="0">
                <a:solidFill>
                  <a:srgbClr val="000000"/>
                </a:solidFill>
                <a:effectLst/>
                <a:latin typeface="Lora"/>
              </a:rPr>
              <a:t>Yi Zhang</a:t>
            </a:r>
          </a:p>
        </p:txBody>
      </p:sp>
      <p:sp>
        <p:nvSpPr>
          <p:cNvPr id="31" name="TextBox 30">
            <a:extLst>
              <a:ext uri="{FF2B5EF4-FFF2-40B4-BE49-F238E27FC236}">
                <a16:creationId xmlns:a16="http://schemas.microsoft.com/office/drawing/2014/main" id="{D854C639-E9ED-4AC3-A008-26DFDF269628}"/>
              </a:ext>
            </a:extLst>
          </p:cNvPr>
          <p:cNvSpPr txBox="1">
            <a:spLocks noChangeArrowheads="1"/>
          </p:cNvSpPr>
          <p:nvPr/>
        </p:nvSpPr>
        <p:spPr bwMode="auto">
          <a:xfrm>
            <a:off x="6858000" y="1018493"/>
            <a:ext cx="3352800" cy="584775"/>
          </a:xfrm>
          <a:prstGeom prst="rect">
            <a:avLst/>
          </a:prstGeom>
          <a:solidFill>
            <a:srgbClr val="FAE1AF"/>
          </a:solidFill>
          <a:ln w="9525">
            <a:solidFill>
              <a:srgbClr val="FF9933"/>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600" dirty="0">
                <a:solidFill>
                  <a:srgbClr val="000000"/>
                </a:solidFill>
                <a:latin typeface="Calibri" pitchFamily="34" charset="0"/>
                <a:hlinkClick r:id="rId6"/>
              </a:rPr>
              <a:t>Our project </a:t>
            </a:r>
            <a:r>
              <a:rPr lang="en-US" sz="1600" dirty="0">
                <a:solidFill>
                  <a:srgbClr val="000000"/>
                </a:solidFill>
                <a:latin typeface="Calibri" pitchFamily="34" charset="0"/>
              </a:rPr>
              <a:t>on Information Pollution in the context of Covid-19: </a:t>
            </a:r>
            <a:r>
              <a:rPr lang="en-US" sz="1600" dirty="0">
                <a:solidFill>
                  <a:srgbClr val="000000"/>
                </a:solidFill>
                <a:latin typeface="Calibri" pitchFamily="34" charset="0"/>
                <a:hlinkClick r:id="rId7"/>
              </a:rPr>
              <a:t>Video</a:t>
            </a:r>
            <a:endParaRPr lang="en-US" sz="1600" dirty="0">
              <a:solidFill>
                <a:srgbClr val="000000"/>
              </a:solidFill>
              <a:latin typeface="Calibri" pitchFamily="34" charset="0"/>
            </a:endParaRPr>
          </a:p>
        </p:txBody>
      </p:sp>
    </p:spTree>
    <p:extLst>
      <p:ext uri="{BB962C8B-B14F-4D97-AF65-F5344CB8AC3E}">
        <p14:creationId xmlns:p14="http://schemas.microsoft.com/office/powerpoint/2010/main" val="18109062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checkerboard(across)">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heckerboard(across)">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p:bldP spid="20" grpId="0"/>
      <p:bldP spid="21" grpId="0"/>
      <p:bldP spid="23" grpId="0"/>
      <p:bldP spid="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3C931-AC0B-49AF-8175-E5A22B3FD21D}"/>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73DFC7F9-87A0-4703-B56C-950EDE10CF06}"/>
              </a:ext>
            </a:extLst>
          </p:cNvPr>
          <p:cNvSpPr>
            <a:spLocks noGrp="1"/>
          </p:cNvSpPr>
          <p:nvPr>
            <p:ph idx="1"/>
          </p:nvPr>
        </p:nvSpPr>
        <p:spPr/>
        <p:txBody>
          <a:bodyPr/>
          <a:lstStyle/>
          <a:p>
            <a:pPr algn="l">
              <a:buFont typeface="Arial" panose="020B0604020202020204" pitchFamily="34" charset="0"/>
              <a:buChar char="•"/>
            </a:pPr>
            <a:r>
              <a:rPr lang="en-US" sz="1800" b="0" i="0" u="none" strike="noStrike" dirty="0">
                <a:solidFill>
                  <a:srgbClr val="428BCA"/>
                </a:solidFill>
                <a:effectLst/>
                <a:latin typeface="Helvetica Neue"/>
                <a:hlinkClick r:id="rId2"/>
              </a:rPr>
              <a:t>"Who said it, and Why?" Provenance for Natural Language Claims</a:t>
            </a:r>
            <a:br>
              <a:rPr lang="en-US" sz="1800" b="0" i="0" dirty="0">
                <a:solidFill>
                  <a:srgbClr val="333333"/>
                </a:solidFill>
                <a:effectLst/>
                <a:latin typeface="Helvetica Neue"/>
              </a:rPr>
            </a:br>
            <a:r>
              <a:rPr lang="en-US" sz="1800" b="0" i="0" dirty="0">
                <a:solidFill>
                  <a:srgbClr val="333333"/>
                </a:solidFill>
                <a:effectLst/>
                <a:latin typeface="Helvetica Neue"/>
              </a:rPr>
              <a:t>Yi Zhang and Zachary G. Ives and Dan Roth</a:t>
            </a:r>
            <a:br>
              <a:rPr lang="en-US" sz="1800" b="0" i="0" dirty="0">
                <a:solidFill>
                  <a:srgbClr val="333333"/>
                </a:solidFill>
                <a:effectLst/>
                <a:latin typeface="Helvetica Neue"/>
              </a:rPr>
            </a:br>
            <a:r>
              <a:rPr lang="en-US" sz="1800" b="0" i="1" dirty="0">
                <a:solidFill>
                  <a:srgbClr val="333333"/>
                </a:solidFill>
                <a:effectLst/>
                <a:latin typeface="Helvetica Neue"/>
              </a:rPr>
              <a:t>ACL - 2020</a:t>
            </a:r>
            <a:endParaRPr lang="en-US" sz="1800" b="0" i="0" dirty="0">
              <a:solidFill>
                <a:srgbClr val="333333"/>
              </a:solidFill>
              <a:effectLst/>
              <a:latin typeface="Helvetica Neue"/>
            </a:endParaRPr>
          </a:p>
          <a:p>
            <a:pPr algn="l">
              <a:buFont typeface="Arial" panose="020B0604020202020204" pitchFamily="34" charset="0"/>
              <a:buChar char="•"/>
            </a:pPr>
            <a:r>
              <a:rPr lang="en-US" sz="1800" b="0" i="0" u="none" strike="noStrike" dirty="0">
                <a:solidFill>
                  <a:srgbClr val="428BCA"/>
                </a:solidFill>
                <a:effectLst/>
                <a:latin typeface="Helvetica Neue"/>
                <a:hlinkClick r:id="rId3"/>
              </a:rPr>
              <a:t>Evidence-based Trustworthiness</a:t>
            </a:r>
            <a:br>
              <a:rPr lang="en-US" sz="1800" b="0" i="0" dirty="0">
                <a:solidFill>
                  <a:srgbClr val="333333"/>
                </a:solidFill>
                <a:effectLst/>
                <a:latin typeface="Helvetica Neue"/>
              </a:rPr>
            </a:br>
            <a:r>
              <a:rPr lang="en-US" sz="1800" b="0" i="0" dirty="0">
                <a:solidFill>
                  <a:srgbClr val="333333"/>
                </a:solidFill>
                <a:effectLst/>
                <a:latin typeface="Helvetica Neue"/>
              </a:rPr>
              <a:t>Yi Zhang and Zachary G. Ives and Dan Roth</a:t>
            </a:r>
            <a:br>
              <a:rPr lang="en-US" sz="1800" b="0" i="0" dirty="0">
                <a:solidFill>
                  <a:srgbClr val="333333"/>
                </a:solidFill>
                <a:effectLst/>
                <a:latin typeface="Helvetica Neue"/>
              </a:rPr>
            </a:br>
            <a:r>
              <a:rPr lang="en-US" sz="1800" b="0" i="1" dirty="0">
                <a:solidFill>
                  <a:srgbClr val="333333"/>
                </a:solidFill>
                <a:effectLst/>
                <a:latin typeface="Helvetica Neue"/>
              </a:rPr>
              <a:t>ACL - 2019</a:t>
            </a:r>
            <a:endParaRPr lang="en-US" sz="1800" b="0" i="0" dirty="0">
              <a:solidFill>
                <a:srgbClr val="333333"/>
              </a:solidFill>
              <a:effectLst/>
              <a:latin typeface="Helvetica Neue"/>
            </a:endParaRPr>
          </a:p>
          <a:p>
            <a:pPr algn="l">
              <a:buFont typeface="Arial" panose="020B0604020202020204" pitchFamily="34" charset="0"/>
              <a:buChar char="•"/>
            </a:pPr>
            <a:r>
              <a:rPr lang="en-US" sz="1800" b="0" i="0" u="none" strike="noStrike" dirty="0" err="1">
                <a:solidFill>
                  <a:srgbClr val="428BCA"/>
                </a:solidFill>
                <a:effectLst/>
                <a:latin typeface="Helvetica Neue"/>
                <a:hlinkClick r:id="rId4"/>
              </a:rPr>
              <a:t>PerspectroScope</a:t>
            </a:r>
            <a:r>
              <a:rPr lang="en-US" sz="1800" b="0" i="0" u="none" strike="noStrike" dirty="0">
                <a:solidFill>
                  <a:srgbClr val="428BCA"/>
                </a:solidFill>
                <a:effectLst/>
                <a:latin typeface="Helvetica Neue"/>
                <a:hlinkClick r:id="rId4"/>
              </a:rPr>
              <a:t>: A Window to the World of Diverse Perspectives</a:t>
            </a:r>
            <a:br>
              <a:rPr lang="en-US" sz="1800" b="0" i="0" dirty="0">
                <a:solidFill>
                  <a:srgbClr val="333333"/>
                </a:solidFill>
                <a:effectLst/>
                <a:latin typeface="Helvetica Neue"/>
              </a:rPr>
            </a:br>
            <a:r>
              <a:rPr lang="en-US" sz="1800" b="0" i="0" dirty="0">
                <a:solidFill>
                  <a:srgbClr val="333333"/>
                </a:solidFill>
                <a:effectLst/>
                <a:latin typeface="Helvetica Neue"/>
              </a:rPr>
              <a:t>Sihao Chen and Daniel Khashabi and Chris Callison-Burch and Dan Roth</a:t>
            </a:r>
            <a:br>
              <a:rPr lang="en-US" sz="1800" b="0" i="0" dirty="0">
                <a:solidFill>
                  <a:srgbClr val="333333"/>
                </a:solidFill>
                <a:effectLst/>
                <a:latin typeface="Helvetica Neue"/>
              </a:rPr>
            </a:br>
            <a:r>
              <a:rPr lang="en-US" sz="1800" b="0" i="1" dirty="0">
                <a:solidFill>
                  <a:srgbClr val="333333"/>
                </a:solidFill>
                <a:effectLst/>
                <a:latin typeface="Helvetica Neue"/>
              </a:rPr>
              <a:t>ACL Demonstrations - 2019</a:t>
            </a:r>
            <a:endParaRPr lang="en-US" sz="1800" b="0" i="0" dirty="0">
              <a:solidFill>
                <a:srgbClr val="333333"/>
              </a:solidFill>
              <a:effectLst/>
              <a:latin typeface="Helvetica Neue"/>
            </a:endParaRPr>
          </a:p>
          <a:p>
            <a:pPr algn="l">
              <a:buFont typeface="Arial" panose="020B0604020202020204" pitchFamily="34" charset="0"/>
              <a:buChar char="•"/>
            </a:pPr>
            <a:r>
              <a:rPr lang="en-US" sz="1800" b="0" i="0" u="none" strike="noStrike" dirty="0">
                <a:solidFill>
                  <a:srgbClr val="428BCA"/>
                </a:solidFill>
                <a:effectLst/>
                <a:latin typeface="Helvetica Neue"/>
                <a:hlinkClick r:id="rId5"/>
              </a:rPr>
              <a:t>Seeing Things from a Different Angle: Discovering Diverse Perspectives about Claims</a:t>
            </a:r>
            <a:br>
              <a:rPr lang="en-US" sz="1800" b="0" i="0" dirty="0">
                <a:solidFill>
                  <a:srgbClr val="333333"/>
                </a:solidFill>
                <a:effectLst/>
                <a:latin typeface="Helvetica Neue"/>
              </a:rPr>
            </a:br>
            <a:r>
              <a:rPr lang="en-US" sz="1800" b="0" i="0" dirty="0">
                <a:solidFill>
                  <a:srgbClr val="333333"/>
                </a:solidFill>
                <a:effectLst/>
                <a:latin typeface="Helvetica Neue"/>
              </a:rPr>
              <a:t>Sihao Chen and Daniel Khashabi and Wenpeng Yin and Chris Callison-Burch and Dan Roth</a:t>
            </a:r>
            <a:br>
              <a:rPr lang="en-US" sz="1800" b="0" i="0" dirty="0">
                <a:solidFill>
                  <a:srgbClr val="333333"/>
                </a:solidFill>
                <a:effectLst/>
                <a:latin typeface="Helvetica Neue"/>
              </a:rPr>
            </a:br>
            <a:r>
              <a:rPr lang="en-US" sz="1800" b="0" i="1" dirty="0">
                <a:solidFill>
                  <a:srgbClr val="333333"/>
                </a:solidFill>
                <a:effectLst/>
                <a:latin typeface="Helvetica Neue"/>
              </a:rPr>
              <a:t>NAACL – 2019</a:t>
            </a:r>
          </a:p>
          <a:p>
            <a:pPr algn="l">
              <a:buFont typeface="Arial" panose="020B0604020202020204" pitchFamily="34" charset="0"/>
              <a:buChar char="•"/>
            </a:pPr>
            <a:endParaRPr lang="en-US" sz="1800" i="1" dirty="0">
              <a:solidFill>
                <a:srgbClr val="333333"/>
              </a:solidFill>
              <a:latin typeface="Helvetica Neue"/>
            </a:endParaRPr>
          </a:p>
          <a:p>
            <a:pPr algn="l">
              <a:buFont typeface="Arial" panose="020B0604020202020204" pitchFamily="34" charset="0"/>
              <a:buChar char="•"/>
            </a:pPr>
            <a:endParaRPr lang="en-US" sz="1800" b="0" i="1" dirty="0">
              <a:solidFill>
                <a:srgbClr val="333333"/>
              </a:solidFill>
              <a:effectLst/>
              <a:latin typeface="Helvetica Neue"/>
            </a:endParaRPr>
          </a:p>
          <a:p>
            <a:pPr algn="l">
              <a:buFont typeface="Arial" panose="020B0604020202020204" pitchFamily="34" charset="0"/>
              <a:buChar char="•"/>
            </a:pPr>
            <a:endParaRPr lang="en-US" sz="1800" i="1" dirty="0">
              <a:solidFill>
                <a:srgbClr val="333333"/>
              </a:solidFill>
              <a:latin typeface="Helvetica Neue"/>
            </a:endParaRPr>
          </a:p>
          <a:p>
            <a:pPr marL="0" indent="0" algn="l">
              <a:buNone/>
            </a:pPr>
            <a:endParaRPr lang="en-US" sz="1800" b="0" i="0" dirty="0">
              <a:solidFill>
                <a:srgbClr val="333333"/>
              </a:solidFill>
              <a:effectLst/>
              <a:latin typeface="Helvetica Neue"/>
            </a:endParaRPr>
          </a:p>
          <a:p>
            <a:endParaRPr lang="en-US" dirty="0"/>
          </a:p>
        </p:txBody>
      </p:sp>
      <p:sp>
        <p:nvSpPr>
          <p:cNvPr id="4" name="Slide Number Placeholder 3">
            <a:extLst>
              <a:ext uri="{FF2B5EF4-FFF2-40B4-BE49-F238E27FC236}">
                <a16:creationId xmlns:a16="http://schemas.microsoft.com/office/drawing/2014/main" id="{A3446B8E-80F0-4074-95AA-AA64CF8E8290}"/>
              </a:ext>
            </a:extLst>
          </p:cNvPr>
          <p:cNvSpPr>
            <a:spLocks noGrp="1"/>
          </p:cNvSpPr>
          <p:nvPr>
            <p:ph type="sldNum" sz="quarter" idx="11"/>
          </p:nvPr>
        </p:nvSpPr>
        <p:spPr/>
        <p:txBody>
          <a:bodyPr/>
          <a:lstStyle/>
          <a:p>
            <a:fld id="{BDF588C3-71D6-5D45-B118-1C664482E1C2}" type="slidenum">
              <a:rPr lang="en-US" smtClean="0"/>
              <a:t>38</a:t>
            </a:fld>
            <a:endParaRPr lang="en-US"/>
          </a:p>
        </p:txBody>
      </p:sp>
      <p:sp>
        <p:nvSpPr>
          <p:cNvPr id="5" name="TextBox 4">
            <a:extLst>
              <a:ext uri="{FF2B5EF4-FFF2-40B4-BE49-F238E27FC236}">
                <a16:creationId xmlns:a16="http://schemas.microsoft.com/office/drawing/2014/main" id="{BFA05FF5-C329-4665-8E11-A65F315B07C9}"/>
              </a:ext>
            </a:extLst>
          </p:cNvPr>
          <p:cNvSpPr txBox="1">
            <a:spLocks noChangeArrowheads="1"/>
          </p:cNvSpPr>
          <p:nvPr/>
        </p:nvSpPr>
        <p:spPr bwMode="auto">
          <a:xfrm>
            <a:off x="750590" y="5503408"/>
            <a:ext cx="897286" cy="466725"/>
          </a:xfrm>
          <a:prstGeom prst="rect">
            <a:avLst/>
          </a:prstGeom>
          <a:solidFill>
            <a:srgbClr val="FAE1AF"/>
          </a:solidFill>
          <a:ln w="9525">
            <a:solidFill>
              <a:srgbClr val="FF9933"/>
            </a:solidFill>
            <a:miter lim="800000"/>
            <a:headEnd/>
            <a:tailEnd/>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400" dirty="0">
                <a:solidFill>
                  <a:srgbClr val="000000"/>
                </a:solidFill>
                <a:latin typeface="Calibri" pitchFamily="34" charset="0"/>
                <a:hlinkClick r:id="rId6" action="ppaction://hlinksldjump"/>
              </a:rPr>
              <a:t>Back</a:t>
            </a:r>
            <a:endParaRPr lang="en-US" sz="2400" dirty="0">
              <a:solidFill>
                <a:srgbClr val="000000"/>
              </a:solidFill>
              <a:latin typeface="Calibri" pitchFamily="34" charset="0"/>
            </a:endParaRPr>
          </a:p>
        </p:txBody>
      </p:sp>
    </p:spTree>
    <p:extLst>
      <p:ext uri="{BB962C8B-B14F-4D97-AF65-F5344CB8AC3E}">
        <p14:creationId xmlns:p14="http://schemas.microsoft.com/office/powerpoint/2010/main" val="328404665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CEC9F5-5894-E345-8D9D-A274E88886AB}"/>
              </a:ext>
            </a:extLst>
          </p:cNvPr>
          <p:cNvSpPr>
            <a:spLocks noGrp="1"/>
          </p:cNvSpPr>
          <p:nvPr>
            <p:ph idx="1"/>
          </p:nvPr>
        </p:nvSpPr>
        <p:spPr>
          <a:xfrm>
            <a:off x="419099" y="1584324"/>
            <a:ext cx="11235559" cy="5273675"/>
          </a:xfrm>
        </p:spPr>
        <p:txBody>
          <a:bodyPr>
            <a:normAutofit/>
          </a:bodyPr>
          <a:lstStyle/>
          <a:p>
            <a:r>
              <a:rPr lang="en-US" sz="2400" dirty="0">
                <a:latin typeface="Merriweather Sans Light" panose="02000503060000020004" pitchFamily="2" charset="77"/>
              </a:rPr>
              <a:t>Medical Domain, Education, Public Policy, etc. </a:t>
            </a:r>
          </a:p>
          <a:p>
            <a:pPr lvl="1"/>
            <a:r>
              <a:rPr lang="en-US" sz="2000" i="1" dirty="0">
                <a:latin typeface="Merriweather Sans Light" panose="02000503060000020004" pitchFamily="2" charset="77"/>
              </a:rPr>
              <a:t>“Best treatment for X;” “Side effects of X .” </a:t>
            </a:r>
          </a:p>
          <a:p>
            <a:pPr marL="457200" lvl="1" indent="0">
              <a:buNone/>
            </a:pPr>
            <a:endParaRPr lang="en-US" sz="2000" dirty="0">
              <a:latin typeface="Merriweather Sans Light" panose="02000503060000020004" pitchFamily="2" charset="77"/>
            </a:endParaRPr>
          </a:p>
        </p:txBody>
      </p:sp>
      <p:sp>
        <p:nvSpPr>
          <p:cNvPr id="3" name="Slide Number Placeholder 2">
            <a:extLst>
              <a:ext uri="{FF2B5EF4-FFF2-40B4-BE49-F238E27FC236}">
                <a16:creationId xmlns:a16="http://schemas.microsoft.com/office/drawing/2014/main" id="{248A3121-6AAF-7B45-A96E-06B7D7323792}"/>
              </a:ext>
            </a:extLst>
          </p:cNvPr>
          <p:cNvSpPr>
            <a:spLocks noGrp="1"/>
          </p:cNvSpPr>
          <p:nvPr>
            <p:ph type="sldNum" sz="quarter" idx="12"/>
          </p:nvPr>
        </p:nvSpPr>
        <p:spPr/>
        <p:txBody>
          <a:bodyPr/>
          <a:lstStyle/>
          <a:p>
            <a:fld id="{86B4B35C-345F-9846-8E6A-29269C850829}" type="slidenum">
              <a:rPr lang="en-US" smtClean="0"/>
              <a:pPr/>
              <a:t>4</a:t>
            </a:fld>
            <a:endParaRPr lang="en-US"/>
          </a:p>
        </p:txBody>
      </p:sp>
      <p:sp>
        <p:nvSpPr>
          <p:cNvPr id="4" name="Title 3">
            <a:extLst>
              <a:ext uri="{FF2B5EF4-FFF2-40B4-BE49-F238E27FC236}">
                <a16:creationId xmlns:a16="http://schemas.microsoft.com/office/drawing/2014/main" id="{7D249F73-4CAC-E94A-A3D9-DD102E437281}"/>
              </a:ext>
            </a:extLst>
          </p:cNvPr>
          <p:cNvSpPr>
            <a:spLocks noGrp="1"/>
          </p:cNvSpPr>
          <p:nvPr>
            <p:ph type="title"/>
          </p:nvPr>
        </p:nvSpPr>
        <p:spPr/>
        <p:txBody>
          <a:bodyPr>
            <a:normAutofit fontScale="90000"/>
          </a:bodyPr>
          <a:lstStyle/>
          <a:p>
            <a:r>
              <a:rPr lang="en-US" dirty="0"/>
              <a:t>Information Pollution: Not Just Politics</a:t>
            </a:r>
          </a:p>
        </p:txBody>
      </p:sp>
      <p:sp>
        <p:nvSpPr>
          <p:cNvPr id="7" name="Rounded Rectangle 6">
            <a:extLst>
              <a:ext uri="{FF2B5EF4-FFF2-40B4-BE49-F238E27FC236}">
                <a16:creationId xmlns:a16="http://schemas.microsoft.com/office/drawing/2014/main" id="{4F5F794B-1F6D-9642-A1B9-901A3643D122}"/>
              </a:ext>
            </a:extLst>
          </p:cNvPr>
          <p:cNvSpPr/>
          <p:nvPr/>
        </p:nvSpPr>
        <p:spPr>
          <a:xfrm>
            <a:off x="1241927" y="3673004"/>
            <a:ext cx="5912798" cy="161463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0" rtlCol="0" anchor="ctr"/>
          <a:lstStyle/>
          <a:p>
            <a:pPr marL="285750" indent="-228600">
              <a:spcBef>
                <a:spcPts val="600"/>
              </a:spcBef>
              <a:spcAft>
                <a:spcPts val="600"/>
              </a:spcAft>
              <a:buFont typeface="Wingdings" pitchFamily="2" charset="2"/>
              <a:buChar char="§"/>
            </a:pPr>
            <a:r>
              <a:rPr lang="en-US" dirty="0">
                <a:solidFill>
                  <a:schemeClr val="tx1"/>
                </a:solidFill>
                <a:latin typeface="Merriweather Sans" panose="02000503060000020004" pitchFamily="2" charset="77"/>
              </a:rPr>
              <a:t>Are they consistent? </a:t>
            </a:r>
          </a:p>
          <a:p>
            <a:pPr marL="285750" indent="-228600">
              <a:spcBef>
                <a:spcPts val="600"/>
              </a:spcBef>
              <a:spcAft>
                <a:spcPts val="600"/>
              </a:spcAft>
              <a:buFont typeface="Wingdings" pitchFamily="2" charset="2"/>
              <a:buChar char="§"/>
            </a:pPr>
            <a:r>
              <a:rPr lang="en-US" dirty="0">
                <a:solidFill>
                  <a:schemeClr val="tx1"/>
                </a:solidFill>
                <a:latin typeface="Merriweather Sans" panose="02000503060000020004" pitchFamily="2" charset="77"/>
              </a:rPr>
              <a:t>Are they trustworthy?  </a:t>
            </a:r>
          </a:p>
          <a:p>
            <a:pPr marL="285750" indent="-228600">
              <a:spcBef>
                <a:spcPts val="600"/>
              </a:spcBef>
              <a:spcAft>
                <a:spcPts val="600"/>
              </a:spcAft>
              <a:buFont typeface="Wingdings" pitchFamily="2" charset="2"/>
              <a:buChar char="§"/>
            </a:pPr>
            <a:r>
              <a:rPr lang="en-US" dirty="0">
                <a:solidFill>
                  <a:schemeClr val="tx1"/>
                </a:solidFill>
                <a:latin typeface="Merriweather Sans" panose="02000503060000020004" pitchFamily="2" charset="77"/>
              </a:rPr>
              <a:t>Are they written by someone with an agenda? </a:t>
            </a:r>
          </a:p>
        </p:txBody>
      </p:sp>
      <p:pic>
        <p:nvPicPr>
          <p:cNvPr id="9" name="Picture 6" descr="cancer-msgBoard.jpg">
            <a:extLst>
              <a:ext uri="{FF2B5EF4-FFF2-40B4-BE49-F238E27FC236}">
                <a16:creationId xmlns:a16="http://schemas.microsoft.com/office/drawing/2014/main" id="{579DE763-A087-2C46-8DF6-681ED03C2C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0645" y="1492597"/>
            <a:ext cx="5800246" cy="294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ancer-mailistList.jpg">
            <a:extLst>
              <a:ext uri="{FF2B5EF4-FFF2-40B4-BE49-F238E27FC236}">
                <a16:creationId xmlns:a16="http://schemas.microsoft.com/office/drawing/2014/main" id="{A5887F9F-9E53-F24D-9C5A-7AEEB51703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24486" y="2592610"/>
            <a:ext cx="6357060" cy="367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yahooHealth.jpg">
            <a:extLst>
              <a:ext uri="{FF2B5EF4-FFF2-40B4-BE49-F238E27FC236}">
                <a16:creationId xmlns:a16="http://schemas.microsoft.com/office/drawing/2014/main" id="{622676F3-B97A-A440-920C-7CEFD122DFF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22445" y="2917317"/>
            <a:ext cx="6023933" cy="33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screenshot of a cell phone&#10;&#10;Description automatically generated">
            <a:extLst>
              <a:ext uri="{FF2B5EF4-FFF2-40B4-BE49-F238E27FC236}">
                <a16:creationId xmlns:a16="http://schemas.microsoft.com/office/drawing/2014/main" id="{BFC1BCFD-6F4E-5749-B107-39DCC0C202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466890">
            <a:off x="9273153" y="2114035"/>
            <a:ext cx="4259269" cy="3117938"/>
          </a:xfrm>
          <a:prstGeom prst="rect">
            <a:avLst/>
          </a:prstGeom>
          <a:ln>
            <a:solidFill>
              <a:schemeClr val="tx1"/>
            </a:solidFill>
          </a:ln>
        </p:spPr>
      </p:pic>
    </p:spTree>
    <p:extLst>
      <p:ext uri="{BB962C8B-B14F-4D97-AF65-F5344CB8AC3E}">
        <p14:creationId xmlns:p14="http://schemas.microsoft.com/office/powerpoint/2010/main" val="42617240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249F73-4CAC-E94A-A3D9-DD102E437281}"/>
              </a:ext>
            </a:extLst>
          </p:cNvPr>
          <p:cNvSpPr>
            <a:spLocks noGrp="1"/>
          </p:cNvSpPr>
          <p:nvPr>
            <p:ph type="title"/>
          </p:nvPr>
        </p:nvSpPr>
        <p:spPr/>
        <p:txBody>
          <a:bodyPr/>
          <a:lstStyle/>
          <a:p>
            <a:r>
              <a:rPr lang="en-US" sz="3600" dirty="0"/>
              <a:t>Should we Mandate Wearing Masks for COVID-19?</a:t>
            </a:r>
          </a:p>
        </p:txBody>
      </p:sp>
      <p:sp>
        <p:nvSpPr>
          <p:cNvPr id="2" name="Content Placeholder 1">
            <a:extLst>
              <a:ext uri="{FF2B5EF4-FFF2-40B4-BE49-F238E27FC236}">
                <a16:creationId xmlns:a16="http://schemas.microsoft.com/office/drawing/2014/main" id="{81CEC9F5-5894-E345-8D9D-A274E88886AB}"/>
              </a:ext>
            </a:extLst>
          </p:cNvPr>
          <p:cNvSpPr>
            <a:spLocks noGrp="1"/>
          </p:cNvSpPr>
          <p:nvPr>
            <p:ph idx="1"/>
          </p:nvPr>
        </p:nvSpPr>
        <p:spPr>
          <a:xfrm>
            <a:off x="609600" y="1251856"/>
            <a:ext cx="6690930" cy="4484915"/>
          </a:xfrm>
        </p:spPr>
        <p:txBody>
          <a:bodyPr/>
          <a:lstStyle/>
          <a:p>
            <a:r>
              <a:rPr lang="en-US" dirty="0"/>
              <a:t>The answer has changed dramatically in the past few month months</a:t>
            </a:r>
          </a:p>
          <a:p>
            <a:pPr lvl="1"/>
            <a:r>
              <a:rPr lang="en-US" dirty="0"/>
              <a:t>The reasons are multi-faceted</a:t>
            </a:r>
          </a:p>
          <a:p>
            <a:pPr lvl="1"/>
            <a:r>
              <a:rPr lang="en-US" dirty="0"/>
              <a:t>No objective truth; things are conditional, contextual and could change with time</a:t>
            </a:r>
          </a:p>
          <a:p>
            <a:pPr lvl="1"/>
            <a:r>
              <a:rPr lang="en-US" dirty="0"/>
              <a:t>Fact checking alone does not solve this problem </a:t>
            </a:r>
          </a:p>
          <a:p>
            <a:pPr marL="457200" lvl="1" indent="0">
              <a:buNone/>
            </a:pPr>
            <a:endParaRPr lang="en-US" dirty="0"/>
          </a:p>
        </p:txBody>
      </p:sp>
      <p:sp>
        <p:nvSpPr>
          <p:cNvPr id="3" name="Slide Number Placeholder 2">
            <a:extLst>
              <a:ext uri="{FF2B5EF4-FFF2-40B4-BE49-F238E27FC236}">
                <a16:creationId xmlns:a16="http://schemas.microsoft.com/office/drawing/2014/main" id="{248A3121-6AAF-7B45-A96E-06B7D7323792}"/>
              </a:ext>
            </a:extLst>
          </p:cNvPr>
          <p:cNvSpPr>
            <a:spLocks noGrp="1"/>
          </p:cNvSpPr>
          <p:nvPr>
            <p:ph type="sldNum" sz="quarter" idx="4294967295"/>
          </p:nvPr>
        </p:nvSpPr>
        <p:spPr/>
        <p:txBody>
          <a:bodyPr/>
          <a:lstStyle/>
          <a:p>
            <a:fld id="{86B4B35C-345F-9846-8E6A-29269C850829}" type="slidenum">
              <a:rPr lang="en-US" smtClean="0"/>
              <a:pPr/>
              <a:t>5</a:t>
            </a:fld>
            <a:endParaRPr lang="en-US" dirty="0"/>
          </a:p>
        </p:txBody>
      </p:sp>
      <p:pic>
        <p:nvPicPr>
          <p:cNvPr id="2050" name="Picture 2" descr="Masks">
            <a:extLst>
              <a:ext uri="{FF2B5EF4-FFF2-40B4-BE49-F238E27FC236}">
                <a16:creationId xmlns:a16="http://schemas.microsoft.com/office/drawing/2014/main" id="{6BEDF5D0-2649-4A5C-AB4C-67944EE22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26" y="3621838"/>
            <a:ext cx="3573690" cy="201168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5F9DD23-F4F7-4A89-B021-F85B9940BD8F}"/>
              </a:ext>
            </a:extLst>
          </p:cNvPr>
          <p:cNvSpPr txBox="1"/>
          <p:nvPr/>
        </p:nvSpPr>
        <p:spPr>
          <a:xfrm>
            <a:off x="388927" y="5734269"/>
            <a:ext cx="3525061" cy="584775"/>
          </a:xfrm>
          <a:prstGeom prst="rect">
            <a:avLst/>
          </a:prstGeom>
          <a:noFill/>
        </p:spPr>
        <p:txBody>
          <a:bodyPr wrap="square">
            <a:spAutoFit/>
          </a:bodyPr>
          <a:lstStyle/>
          <a:p>
            <a:pPr algn="ctr"/>
            <a:r>
              <a:rPr lang="en-US" sz="1600" b="0" i="0" dirty="0">
                <a:solidFill>
                  <a:srgbClr val="901C3B"/>
                </a:solidFill>
                <a:effectLst/>
              </a:rPr>
              <a:t>Which type of face mask is most effective against COVID-19?</a:t>
            </a:r>
          </a:p>
        </p:txBody>
      </p:sp>
      <p:pic>
        <p:nvPicPr>
          <p:cNvPr id="2052" name="Picture 4">
            <a:extLst>
              <a:ext uri="{FF2B5EF4-FFF2-40B4-BE49-F238E27FC236}">
                <a16:creationId xmlns:a16="http://schemas.microsoft.com/office/drawing/2014/main" id="{BBFE472B-1E46-40D3-A085-A014BCB231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2048" y="1251856"/>
            <a:ext cx="3020633" cy="201168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3CB1DAB-8523-4D8E-A590-A0F3F2EC80CD}"/>
              </a:ext>
            </a:extLst>
          </p:cNvPr>
          <p:cNvSpPr txBox="1"/>
          <p:nvPr/>
        </p:nvSpPr>
        <p:spPr>
          <a:xfrm>
            <a:off x="8112242" y="3297571"/>
            <a:ext cx="3540245" cy="1077218"/>
          </a:xfrm>
          <a:prstGeom prst="rect">
            <a:avLst/>
          </a:prstGeom>
          <a:noFill/>
        </p:spPr>
        <p:txBody>
          <a:bodyPr wrap="square">
            <a:spAutoFit/>
          </a:bodyPr>
          <a:lstStyle/>
          <a:p>
            <a:r>
              <a:rPr lang="en-US" sz="1600" b="0" i="0" dirty="0">
                <a:solidFill>
                  <a:srgbClr val="901C3B"/>
                </a:solidFill>
                <a:effectLst/>
                <a:latin typeface="+mj-lt"/>
              </a:rPr>
              <a:t>Masks and face coverings can </a:t>
            </a:r>
            <a:r>
              <a:rPr lang="en-US" sz="1600" b="1" i="0" dirty="0">
                <a:solidFill>
                  <a:srgbClr val="901C3B"/>
                </a:solidFill>
                <a:effectLst/>
                <a:latin typeface="+mj-lt"/>
              </a:rPr>
              <a:t>prevent the wearer from transmitting </a:t>
            </a:r>
            <a:r>
              <a:rPr lang="en-US" sz="1600" b="0" i="0" dirty="0">
                <a:solidFill>
                  <a:srgbClr val="901C3B"/>
                </a:solidFill>
                <a:effectLst/>
                <a:latin typeface="+mj-lt"/>
              </a:rPr>
              <a:t>the COVID-19 virus to others and may </a:t>
            </a:r>
            <a:r>
              <a:rPr lang="en-US" sz="1600" b="1" i="0" dirty="0">
                <a:solidFill>
                  <a:srgbClr val="901C3B"/>
                </a:solidFill>
                <a:effectLst/>
                <a:latin typeface="+mj-lt"/>
              </a:rPr>
              <a:t>provide some protection to the wearer</a:t>
            </a:r>
            <a:r>
              <a:rPr lang="en-US" sz="1600" b="0" i="0" dirty="0">
                <a:solidFill>
                  <a:srgbClr val="901C3B"/>
                </a:solidFill>
                <a:effectLst/>
                <a:latin typeface="+mj-lt"/>
              </a:rPr>
              <a:t>.</a:t>
            </a:r>
            <a:endParaRPr lang="en-US" sz="1600" dirty="0">
              <a:solidFill>
                <a:srgbClr val="901C3B"/>
              </a:solidFill>
              <a:latin typeface="+mj-lt"/>
            </a:endParaRPr>
          </a:p>
        </p:txBody>
      </p:sp>
      <p:sp>
        <p:nvSpPr>
          <p:cNvPr id="17" name="TextBox 16">
            <a:extLst>
              <a:ext uri="{FF2B5EF4-FFF2-40B4-BE49-F238E27FC236}">
                <a16:creationId xmlns:a16="http://schemas.microsoft.com/office/drawing/2014/main" id="{8FB31F42-038E-4C24-82E0-1792F414FDB9}"/>
              </a:ext>
            </a:extLst>
          </p:cNvPr>
          <p:cNvSpPr txBox="1"/>
          <p:nvPr/>
        </p:nvSpPr>
        <p:spPr>
          <a:xfrm>
            <a:off x="4290375" y="5734269"/>
            <a:ext cx="6163642" cy="830997"/>
          </a:xfrm>
          <a:prstGeom prst="rect">
            <a:avLst/>
          </a:prstGeom>
          <a:noFill/>
        </p:spPr>
        <p:txBody>
          <a:bodyPr wrap="square">
            <a:spAutoFit/>
          </a:bodyPr>
          <a:lstStyle/>
          <a:p>
            <a:pPr algn="l"/>
            <a:r>
              <a:rPr lang="en-US" sz="1600" b="0" i="0" dirty="0">
                <a:solidFill>
                  <a:srgbClr val="901C3B"/>
                </a:solidFill>
                <a:effectLst/>
              </a:rPr>
              <a:t>Masks should NOT be worn by children under the age of 2 or anyone who has trouble breathing, is unconscious, incapacitated, or otherwise unable to remove the mask without assistance.</a:t>
            </a:r>
          </a:p>
        </p:txBody>
      </p:sp>
      <p:pic>
        <p:nvPicPr>
          <p:cNvPr id="2054" name="Picture 6" descr="COVID-19 photo essay: We're all in this together | United Nations">
            <a:extLst>
              <a:ext uri="{FF2B5EF4-FFF2-40B4-BE49-F238E27FC236}">
                <a16:creationId xmlns:a16="http://schemas.microsoft.com/office/drawing/2014/main" id="{E74A3F67-C4E2-4288-B7FF-4B9441EAEE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0375" y="3621838"/>
            <a:ext cx="3592286" cy="2011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92206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CEC9F5-5894-E345-8D9D-A274E88886AB}"/>
              </a:ext>
            </a:extLst>
          </p:cNvPr>
          <p:cNvSpPr>
            <a:spLocks noGrp="1"/>
          </p:cNvSpPr>
          <p:nvPr>
            <p:ph idx="1"/>
          </p:nvPr>
        </p:nvSpPr>
        <p:spPr>
          <a:xfrm>
            <a:off x="419099" y="1584324"/>
            <a:ext cx="11235559" cy="5273675"/>
          </a:xfrm>
        </p:spPr>
        <p:txBody>
          <a:bodyPr>
            <a:normAutofit/>
          </a:bodyPr>
          <a:lstStyle/>
          <a:p>
            <a:r>
              <a:rPr lang="en-US" sz="2400" dirty="0">
                <a:latin typeface="Merriweather Sans Light" panose="02000503060000020004" pitchFamily="2" charset="77"/>
              </a:rPr>
              <a:t>Many issues do not have a single “answer.” </a:t>
            </a:r>
          </a:p>
          <a:p>
            <a:pPr lvl="1"/>
            <a:r>
              <a:rPr lang="en-US" sz="2000" i="1" dirty="0">
                <a:latin typeface="Merriweather Sans Light" panose="02000503060000020004" pitchFamily="2" charset="77"/>
              </a:rPr>
              <a:t>“Should we allow experiments with animals?” </a:t>
            </a:r>
            <a:endParaRPr lang="en-US" sz="2000" dirty="0">
              <a:latin typeface="Merriweather Sans Light" panose="02000503060000020004" pitchFamily="2" charset="77"/>
            </a:endParaRPr>
          </a:p>
          <a:p>
            <a:pPr lvl="2"/>
            <a:r>
              <a:rPr lang="en-US" sz="1600" dirty="0">
                <a:latin typeface="Merriweather Sans Light" panose="02000503060000020004" pitchFamily="2" charset="77"/>
              </a:rPr>
              <a:t>Possible answers are subject to context, world views or background.  </a:t>
            </a:r>
          </a:p>
          <a:p>
            <a:pPr lvl="2"/>
            <a:r>
              <a:rPr lang="en-US" sz="1600" dirty="0">
                <a:latin typeface="Merriweather Sans Light" panose="02000503060000020004" pitchFamily="2" charset="77"/>
              </a:rPr>
              <a:t>Moral, utilitarian, libertarian, philosophy, etc. </a:t>
            </a:r>
            <a:endParaRPr lang="en-US" dirty="0">
              <a:latin typeface="Merriweather Sans Light" panose="02000503060000020004" pitchFamily="2" charset="77"/>
            </a:endParaRPr>
          </a:p>
        </p:txBody>
      </p:sp>
      <p:sp>
        <p:nvSpPr>
          <p:cNvPr id="3" name="Slide Number Placeholder 2">
            <a:extLst>
              <a:ext uri="{FF2B5EF4-FFF2-40B4-BE49-F238E27FC236}">
                <a16:creationId xmlns:a16="http://schemas.microsoft.com/office/drawing/2014/main" id="{248A3121-6AAF-7B45-A96E-06B7D7323792}"/>
              </a:ext>
            </a:extLst>
          </p:cNvPr>
          <p:cNvSpPr>
            <a:spLocks noGrp="1"/>
          </p:cNvSpPr>
          <p:nvPr>
            <p:ph type="sldNum" sz="quarter" idx="12"/>
          </p:nvPr>
        </p:nvSpPr>
        <p:spPr/>
        <p:txBody>
          <a:bodyPr/>
          <a:lstStyle/>
          <a:p>
            <a:fld id="{86B4B35C-345F-9846-8E6A-29269C850829}" type="slidenum">
              <a:rPr lang="en-US" smtClean="0"/>
              <a:pPr/>
              <a:t>6</a:t>
            </a:fld>
            <a:endParaRPr lang="en-US"/>
          </a:p>
        </p:txBody>
      </p:sp>
      <p:sp>
        <p:nvSpPr>
          <p:cNvPr id="4" name="Title 3">
            <a:extLst>
              <a:ext uri="{FF2B5EF4-FFF2-40B4-BE49-F238E27FC236}">
                <a16:creationId xmlns:a16="http://schemas.microsoft.com/office/drawing/2014/main" id="{7D249F73-4CAC-E94A-A3D9-DD102E437281}"/>
              </a:ext>
            </a:extLst>
          </p:cNvPr>
          <p:cNvSpPr>
            <a:spLocks noGrp="1"/>
          </p:cNvSpPr>
          <p:nvPr>
            <p:ph type="title"/>
          </p:nvPr>
        </p:nvSpPr>
        <p:spPr/>
        <p:txBody>
          <a:bodyPr>
            <a:normAutofit fontScale="90000"/>
          </a:bodyPr>
          <a:lstStyle/>
          <a:p>
            <a:r>
              <a:rPr lang="en-US" dirty="0"/>
              <a:t>Information Pollution: Not Just Fact-Checking</a:t>
            </a:r>
          </a:p>
        </p:txBody>
      </p:sp>
      <p:sp>
        <p:nvSpPr>
          <p:cNvPr id="6" name="Rounded Rectangle 5">
            <a:extLst>
              <a:ext uri="{FF2B5EF4-FFF2-40B4-BE49-F238E27FC236}">
                <a16:creationId xmlns:a16="http://schemas.microsoft.com/office/drawing/2014/main" id="{5BEE14C4-95F2-DA4B-96A0-A911C23B4EB1}"/>
              </a:ext>
            </a:extLst>
          </p:cNvPr>
          <p:cNvSpPr/>
          <p:nvPr/>
        </p:nvSpPr>
        <p:spPr>
          <a:xfrm>
            <a:off x="1379482" y="4650690"/>
            <a:ext cx="5718826" cy="919401"/>
          </a:xfrm>
          <a:prstGeom prst="roundRect">
            <a:avLst/>
          </a:prstGeom>
          <a:solidFill>
            <a:schemeClr val="bg1">
              <a:lumMod val="95000"/>
            </a:schemeClr>
          </a:solidFill>
        </p:spPr>
        <p:txBody>
          <a:bodyPr wrap="square">
            <a:spAutoFit/>
          </a:bodyPr>
          <a:lstStyle/>
          <a:p>
            <a:pPr algn="ctr"/>
            <a:r>
              <a:rPr lang="en-US" sz="2400" dirty="0">
                <a:latin typeface="Merriweather Sans" panose="02000503060000020004" pitchFamily="2" charset="77"/>
              </a:rPr>
              <a:t>Factual information (or lack of) is </a:t>
            </a:r>
            <a:r>
              <a:rPr lang="en-US" sz="2400" b="1" dirty="0">
                <a:latin typeface="Merriweather Sans" panose="02000503060000020004" pitchFamily="2" charset="77"/>
              </a:rPr>
              <a:t>not</a:t>
            </a:r>
            <a:r>
              <a:rPr lang="en-US" sz="2400" dirty="0">
                <a:latin typeface="Merriweather Sans" panose="02000503060000020004" pitchFamily="2" charset="77"/>
              </a:rPr>
              <a:t> really the core of the problem.</a:t>
            </a:r>
          </a:p>
        </p:txBody>
      </p:sp>
      <p:pic>
        <p:nvPicPr>
          <p:cNvPr id="11" name="Picture 10">
            <a:extLst>
              <a:ext uri="{FF2B5EF4-FFF2-40B4-BE49-F238E27FC236}">
                <a16:creationId xmlns:a16="http://schemas.microsoft.com/office/drawing/2014/main" id="{DA90E61D-86F7-574D-BD69-5067867CA6F7}"/>
              </a:ext>
            </a:extLst>
          </p:cNvPr>
          <p:cNvPicPr>
            <a:picLocks noChangeAspect="1"/>
          </p:cNvPicPr>
          <p:nvPr/>
        </p:nvPicPr>
        <p:blipFill rotWithShape="1">
          <a:blip r:embed="rId3"/>
          <a:srcRect l="13867" t="34992" r="31548" b="-2"/>
          <a:stretch/>
        </p:blipFill>
        <p:spPr>
          <a:xfrm>
            <a:off x="9236294" y="1674213"/>
            <a:ext cx="2612360" cy="2151300"/>
          </a:xfrm>
          <a:prstGeom prst="rect">
            <a:avLst/>
          </a:prstGeom>
        </p:spPr>
      </p:pic>
      <p:pic>
        <p:nvPicPr>
          <p:cNvPr id="12" name="Picture 11">
            <a:extLst>
              <a:ext uri="{FF2B5EF4-FFF2-40B4-BE49-F238E27FC236}">
                <a16:creationId xmlns:a16="http://schemas.microsoft.com/office/drawing/2014/main" id="{2D334728-CF57-B94A-9607-341D69383378}"/>
              </a:ext>
            </a:extLst>
          </p:cNvPr>
          <p:cNvPicPr>
            <a:picLocks noChangeAspect="1"/>
          </p:cNvPicPr>
          <p:nvPr/>
        </p:nvPicPr>
        <p:blipFill rotWithShape="1">
          <a:blip r:embed="rId4"/>
          <a:srcRect l="25126" t="3370" r="3922" b="24405"/>
          <a:stretch/>
        </p:blipFill>
        <p:spPr>
          <a:xfrm>
            <a:off x="9236295" y="4029099"/>
            <a:ext cx="2612359" cy="2151300"/>
          </a:xfrm>
          <a:prstGeom prst="rect">
            <a:avLst/>
          </a:prstGeom>
        </p:spPr>
      </p:pic>
    </p:spTree>
    <p:extLst>
      <p:ext uri="{BB962C8B-B14F-4D97-AF65-F5344CB8AC3E}">
        <p14:creationId xmlns:p14="http://schemas.microsoft.com/office/powerpoint/2010/main" val="20587766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Goal</a:t>
            </a:r>
            <a:endParaRPr lang="en-US" dirty="0"/>
          </a:p>
        </p:txBody>
      </p:sp>
      <p:sp>
        <p:nvSpPr>
          <p:cNvPr id="3" name="Content Placeholder 2"/>
          <p:cNvSpPr>
            <a:spLocks noGrp="1"/>
          </p:cNvSpPr>
          <p:nvPr>
            <p:ph idx="1"/>
          </p:nvPr>
        </p:nvSpPr>
        <p:spPr/>
        <p:txBody>
          <a:bodyPr/>
          <a:lstStyle/>
          <a:p>
            <a:r>
              <a:rPr lang="en-US" dirty="0"/>
              <a:t>A computational model that will help us navigate the polluted information world. </a:t>
            </a:r>
          </a:p>
          <a:p>
            <a:r>
              <a:rPr lang="en-US" dirty="0"/>
              <a:t>Reason, over time, about </a:t>
            </a:r>
          </a:p>
          <a:p>
            <a:pPr lvl="1"/>
            <a:r>
              <a:rPr lang="en-US" dirty="0"/>
              <a:t>Sources, their expertise and trustworthiness</a:t>
            </a:r>
          </a:p>
          <a:p>
            <a:pPr lvl="1"/>
            <a:r>
              <a:rPr lang="en-US" dirty="0"/>
              <a:t>The content they generate  </a:t>
            </a:r>
          </a:p>
          <a:p>
            <a:pPr lvl="1"/>
            <a:r>
              <a:rPr lang="en-US" dirty="0"/>
              <a:t>The content’s compatibility, or lack of, with our perspectives, and with other sources’ content. </a:t>
            </a:r>
          </a:p>
          <a:p>
            <a:endParaRPr lang="en-US" dirty="0"/>
          </a:p>
          <a:p>
            <a:r>
              <a:rPr lang="en-US" dirty="0"/>
              <a:t>This computational mechanism will serve as our proxy and help us judiciously handle the information pollution. </a:t>
            </a:r>
          </a:p>
          <a:p>
            <a:pPr lvl="1"/>
            <a:r>
              <a:rPr lang="en-US" dirty="0"/>
              <a:t>It should provide a diverse set of Perspectives</a:t>
            </a:r>
          </a:p>
          <a:p>
            <a:pPr lvl="1"/>
            <a:r>
              <a:rPr lang="en-US" dirty="0"/>
              <a:t>Supported by evidence</a:t>
            </a:r>
          </a:p>
          <a:p>
            <a:pPr lvl="1"/>
            <a:r>
              <a:rPr lang="en-US" dirty="0"/>
              <a:t>From trustworthy sources</a:t>
            </a:r>
          </a:p>
          <a:p>
            <a:pPr lvl="1"/>
            <a:r>
              <a:rPr lang="en-US" dirty="0"/>
              <a:t>Avoid redundancy, that biases views</a:t>
            </a:r>
          </a:p>
          <a:p>
            <a:endParaRPr lang="en-US" dirty="0"/>
          </a:p>
        </p:txBody>
      </p:sp>
      <p:sp>
        <p:nvSpPr>
          <p:cNvPr id="4" name="Slide Number Placeholder 3">
            <a:extLst>
              <a:ext uri="{FF2B5EF4-FFF2-40B4-BE49-F238E27FC236}">
                <a16:creationId xmlns:a16="http://schemas.microsoft.com/office/drawing/2014/main" id="{BA370BC6-8C3F-465B-B00F-752C84E7C6DE}"/>
              </a:ext>
            </a:extLst>
          </p:cNvPr>
          <p:cNvSpPr>
            <a:spLocks noGrp="1"/>
          </p:cNvSpPr>
          <p:nvPr>
            <p:ph type="sldNum" sz="quarter" idx="11"/>
          </p:nvPr>
        </p:nvSpPr>
        <p:spPr/>
        <p:txBody>
          <a:bodyPr/>
          <a:lstStyle/>
          <a:p>
            <a:fld id="{BDF588C3-71D6-5D45-B118-1C664482E1C2}" type="slidenum">
              <a:rPr lang="en-US" smtClean="0"/>
              <a:t>7</a:t>
            </a:fld>
            <a:endParaRPr lang="en-US"/>
          </a:p>
        </p:txBody>
      </p:sp>
    </p:spTree>
    <p:extLst>
      <p:ext uri="{BB962C8B-B14F-4D97-AF65-F5344CB8AC3E}">
        <p14:creationId xmlns:p14="http://schemas.microsoft.com/office/powerpoint/2010/main" val="31343391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A14766-6AD1-BB42-93A9-2354ECC68E15}"/>
              </a:ext>
            </a:extLst>
          </p:cNvPr>
          <p:cNvSpPr>
            <a:spLocks noGrp="1"/>
          </p:cNvSpPr>
          <p:nvPr>
            <p:ph type="sldNum" sz="quarter" idx="12"/>
          </p:nvPr>
        </p:nvSpPr>
        <p:spPr/>
        <p:txBody>
          <a:bodyPr/>
          <a:lstStyle/>
          <a:p>
            <a:fld id="{86B4B35C-345F-9846-8E6A-29269C850829}" type="slidenum">
              <a:rPr lang="en-US" smtClean="0"/>
              <a:pPr/>
              <a:t>8</a:t>
            </a:fld>
            <a:endParaRPr lang="en-US" dirty="0"/>
          </a:p>
        </p:txBody>
      </p:sp>
      <p:sp>
        <p:nvSpPr>
          <p:cNvPr id="4" name="Title 3">
            <a:extLst>
              <a:ext uri="{FF2B5EF4-FFF2-40B4-BE49-F238E27FC236}">
                <a16:creationId xmlns:a16="http://schemas.microsoft.com/office/drawing/2014/main" id="{3DE9A8D6-5BFF-494A-91E0-70FB109EE5B3}"/>
              </a:ext>
            </a:extLst>
          </p:cNvPr>
          <p:cNvSpPr>
            <a:spLocks noGrp="1"/>
          </p:cNvSpPr>
          <p:nvPr>
            <p:ph type="title"/>
          </p:nvPr>
        </p:nvSpPr>
        <p:spPr/>
        <p:txBody>
          <a:bodyPr/>
          <a:lstStyle/>
          <a:p>
            <a:r>
              <a:rPr lang="en-US" dirty="0"/>
              <a:t>Keys to Progress</a:t>
            </a:r>
          </a:p>
        </p:txBody>
      </p:sp>
      <p:sp>
        <p:nvSpPr>
          <p:cNvPr id="5" name="Content Placeholder 1">
            <a:extLst>
              <a:ext uri="{FF2B5EF4-FFF2-40B4-BE49-F238E27FC236}">
                <a16:creationId xmlns:a16="http://schemas.microsoft.com/office/drawing/2014/main" id="{974C2B80-D17F-DB44-B873-3EFAEFE418E5}"/>
              </a:ext>
            </a:extLst>
          </p:cNvPr>
          <p:cNvSpPr txBox="1">
            <a:spLocks/>
          </p:cNvSpPr>
          <p:nvPr/>
        </p:nvSpPr>
        <p:spPr>
          <a:xfrm>
            <a:off x="457200" y="2507345"/>
            <a:ext cx="4389120" cy="3181327"/>
          </a:xfrm>
          <a:prstGeom prst="rect">
            <a:avLst/>
          </a:prstGeom>
          <a:solidFill>
            <a:schemeClr val="bg1">
              <a:lumMod val="95000"/>
            </a:schemeClr>
          </a:solidFill>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Wingdings" charset="2"/>
              <a:buChar char="§"/>
              <a:defRPr sz="2600" kern="1200">
                <a:solidFill>
                  <a:schemeClr val="tx1"/>
                </a:solidFill>
                <a:latin typeface="Merriweather Sans" charset="0"/>
                <a:ea typeface="Merriweather Sans" charset="0"/>
                <a:cs typeface="Merriweather Sans" charset="0"/>
              </a:defRPr>
            </a:lvl1pPr>
            <a:lvl2pPr marL="685800" indent="-228600" algn="l" defTabSz="914400" rtl="0" eaLnBrk="1" latinLnBrk="0" hangingPunct="1">
              <a:lnSpc>
                <a:spcPct val="150000"/>
              </a:lnSpc>
              <a:spcBef>
                <a:spcPts val="500"/>
              </a:spcBef>
              <a:buFont typeface="Courier New" charset="0"/>
              <a:buChar char="o"/>
              <a:defRPr sz="2200" kern="1200">
                <a:solidFill>
                  <a:schemeClr val="tx1"/>
                </a:solidFill>
                <a:latin typeface="Merriweather Sans" charset="0"/>
                <a:ea typeface="Merriweather Sans" charset="0"/>
                <a:cs typeface="Merriweather Sans" charset="0"/>
              </a:defRPr>
            </a:lvl2pPr>
            <a:lvl3pPr marL="1143000" indent="-228600" algn="l" defTabSz="914400" rtl="0" eaLnBrk="1" latinLnBrk="0" hangingPunct="1">
              <a:lnSpc>
                <a:spcPct val="150000"/>
              </a:lnSpc>
              <a:spcBef>
                <a:spcPts val="500"/>
              </a:spcBef>
              <a:buFont typeface="Arial"/>
              <a:buChar char="•"/>
              <a:defRPr sz="1800" kern="1200">
                <a:solidFill>
                  <a:schemeClr val="tx1"/>
                </a:solidFill>
                <a:latin typeface="Merriweather Sans" charset="0"/>
                <a:ea typeface="Merriweather Sans" charset="0"/>
                <a:cs typeface="Merriweather Sans" charset="0"/>
              </a:defRPr>
            </a:lvl3pPr>
            <a:lvl4pPr marL="1600200" indent="-228600" algn="l" defTabSz="914400" rtl="0" eaLnBrk="1" latinLnBrk="0" hangingPunct="1">
              <a:lnSpc>
                <a:spcPct val="150000"/>
              </a:lnSpc>
              <a:spcBef>
                <a:spcPts val="500"/>
              </a:spcBef>
              <a:buFont typeface="Wingdings" charset="2"/>
              <a:buChar char="§"/>
              <a:defRPr sz="1600" kern="1200">
                <a:solidFill>
                  <a:schemeClr val="tx1"/>
                </a:solidFill>
                <a:latin typeface="Merriweather Sans" charset="0"/>
                <a:ea typeface="Merriweather Sans" charset="0"/>
                <a:cs typeface="Merriweather Sans" charset="0"/>
              </a:defRPr>
            </a:lvl4pPr>
            <a:lvl5pPr marL="2057400" indent="-228600" algn="l" defTabSz="914400" rtl="0" eaLnBrk="1" latinLnBrk="0" hangingPunct="1">
              <a:lnSpc>
                <a:spcPct val="150000"/>
              </a:lnSpc>
              <a:spcBef>
                <a:spcPts val="500"/>
              </a:spcBef>
              <a:buFont typeface="Arial"/>
              <a:buChar char="•"/>
              <a:defRPr sz="1600" kern="1200">
                <a:solidFill>
                  <a:schemeClr val="tx1"/>
                </a:solidFill>
                <a:latin typeface="Merriweather Sans" charset="0"/>
                <a:ea typeface="Merriweather Sans" charset="0"/>
                <a:cs typeface="Merriweather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600" b="1" dirty="0">
                <a:latin typeface="+mn-lt"/>
              </a:rPr>
              <a:t>Understanding Sources</a:t>
            </a:r>
          </a:p>
          <a:p>
            <a:r>
              <a:rPr lang="en-US" sz="1600" b="1" dirty="0">
                <a:latin typeface="+mn-lt"/>
              </a:rPr>
              <a:t>What should we believe</a:t>
            </a:r>
            <a:r>
              <a:rPr lang="en-US" sz="1600" dirty="0">
                <a:latin typeface="+mn-lt"/>
              </a:rPr>
              <a:t>, and who should we trust?</a:t>
            </a:r>
          </a:p>
          <a:p>
            <a:r>
              <a:rPr lang="en-US" sz="1600" dirty="0">
                <a:latin typeface="+mn-lt"/>
              </a:rPr>
              <a:t>Sources may </a:t>
            </a:r>
          </a:p>
          <a:p>
            <a:pPr lvl="1"/>
            <a:r>
              <a:rPr lang="en-US" sz="1600" dirty="0">
                <a:latin typeface="+mn-lt"/>
              </a:rPr>
              <a:t>Have their own, often hidden, motivations</a:t>
            </a:r>
          </a:p>
          <a:p>
            <a:pPr lvl="1"/>
            <a:r>
              <a:rPr lang="en-US" sz="1600" dirty="0">
                <a:latin typeface="+mn-lt"/>
              </a:rPr>
              <a:t>Make different or even contradictory claims </a:t>
            </a:r>
          </a:p>
        </p:txBody>
      </p:sp>
      <p:sp>
        <p:nvSpPr>
          <p:cNvPr id="6" name="Content Placeholder 1">
            <a:extLst>
              <a:ext uri="{FF2B5EF4-FFF2-40B4-BE49-F238E27FC236}">
                <a16:creationId xmlns:a16="http://schemas.microsoft.com/office/drawing/2014/main" id="{31AE9E0D-5292-7E4D-91A0-107EE35FAA76}"/>
              </a:ext>
            </a:extLst>
          </p:cNvPr>
          <p:cNvSpPr txBox="1">
            <a:spLocks/>
          </p:cNvSpPr>
          <p:nvPr/>
        </p:nvSpPr>
        <p:spPr>
          <a:xfrm>
            <a:off x="7315200" y="2512844"/>
            <a:ext cx="4389120" cy="3175827"/>
          </a:xfrm>
          <a:prstGeom prst="rect">
            <a:avLst/>
          </a:prstGeom>
          <a:solidFill>
            <a:schemeClr val="bg1">
              <a:lumMod val="95000"/>
            </a:schemeClr>
          </a:solidFill>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Wingdings" charset="2"/>
              <a:buChar char="§"/>
              <a:defRPr sz="2600" kern="1200">
                <a:solidFill>
                  <a:schemeClr val="tx1"/>
                </a:solidFill>
                <a:latin typeface="Merriweather Sans" charset="0"/>
                <a:ea typeface="Merriweather Sans" charset="0"/>
                <a:cs typeface="Merriweather Sans" charset="0"/>
              </a:defRPr>
            </a:lvl1pPr>
            <a:lvl2pPr marL="685800" indent="-228600" algn="l" defTabSz="914400" rtl="0" eaLnBrk="1" latinLnBrk="0" hangingPunct="1">
              <a:lnSpc>
                <a:spcPct val="150000"/>
              </a:lnSpc>
              <a:spcBef>
                <a:spcPts val="500"/>
              </a:spcBef>
              <a:buFont typeface="Courier New" charset="0"/>
              <a:buChar char="o"/>
              <a:defRPr sz="2200" kern="1200">
                <a:solidFill>
                  <a:schemeClr val="tx1"/>
                </a:solidFill>
                <a:latin typeface="Merriweather Sans" charset="0"/>
                <a:ea typeface="Merriweather Sans" charset="0"/>
                <a:cs typeface="Merriweather Sans" charset="0"/>
              </a:defRPr>
            </a:lvl2pPr>
            <a:lvl3pPr marL="1143000" indent="-228600" algn="l" defTabSz="914400" rtl="0" eaLnBrk="1" latinLnBrk="0" hangingPunct="1">
              <a:lnSpc>
                <a:spcPct val="150000"/>
              </a:lnSpc>
              <a:spcBef>
                <a:spcPts val="500"/>
              </a:spcBef>
              <a:buFont typeface="Arial"/>
              <a:buChar char="•"/>
              <a:defRPr sz="1800" kern="1200">
                <a:solidFill>
                  <a:schemeClr val="tx1"/>
                </a:solidFill>
                <a:latin typeface="Merriweather Sans" charset="0"/>
                <a:ea typeface="Merriweather Sans" charset="0"/>
                <a:cs typeface="Merriweather Sans" charset="0"/>
              </a:defRPr>
            </a:lvl3pPr>
            <a:lvl4pPr marL="1600200" indent="-228600" algn="l" defTabSz="914400" rtl="0" eaLnBrk="1" latinLnBrk="0" hangingPunct="1">
              <a:lnSpc>
                <a:spcPct val="150000"/>
              </a:lnSpc>
              <a:spcBef>
                <a:spcPts val="500"/>
              </a:spcBef>
              <a:buFont typeface="Wingdings" charset="2"/>
              <a:buChar char="§"/>
              <a:defRPr sz="1600" kern="1200">
                <a:solidFill>
                  <a:schemeClr val="tx1"/>
                </a:solidFill>
                <a:latin typeface="Merriweather Sans" charset="0"/>
                <a:ea typeface="Merriweather Sans" charset="0"/>
                <a:cs typeface="Merriweather Sans" charset="0"/>
              </a:defRPr>
            </a:lvl4pPr>
            <a:lvl5pPr marL="2057400" indent="-228600" algn="l" defTabSz="914400" rtl="0" eaLnBrk="1" latinLnBrk="0" hangingPunct="1">
              <a:lnSpc>
                <a:spcPct val="150000"/>
              </a:lnSpc>
              <a:spcBef>
                <a:spcPts val="500"/>
              </a:spcBef>
              <a:buFont typeface="Arial"/>
              <a:buChar char="•"/>
              <a:defRPr sz="1600" kern="1200">
                <a:solidFill>
                  <a:schemeClr val="tx1"/>
                </a:solidFill>
                <a:latin typeface="Merriweather Sans" charset="0"/>
                <a:ea typeface="Merriweather Sans" charset="0"/>
                <a:cs typeface="Merriweather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457200">
              <a:buNone/>
            </a:pPr>
            <a:r>
              <a:rPr lang="en-US" sz="1600" b="1" dirty="0">
                <a:latin typeface="+mn-lt"/>
              </a:rPr>
              <a:t>Understanding the evidence</a:t>
            </a:r>
          </a:p>
          <a:p>
            <a:r>
              <a:rPr lang="en-US" sz="1600" dirty="0">
                <a:latin typeface="+mn-lt"/>
              </a:rPr>
              <a:t>Sources may present different, but legitimate, perspectives</a:t>
            </a:r>
          </a:p>
          <a:p>
            <a:r>
              <a:rPr lang="en-US" sz="1600" dirty="0">
                <a:latin typeface="+mn-lt"/>
              </a:rPr>
              <a:t>Most interesting issues/questions have multiple “right” answers</a:t>
            </a:r>
          </a:p>
          <a:p>
            <a:pPr lvl="1" defTabSz="457200"/>
            <a:r>
              <a:rPr lang="en-US" sz="1600" dirty="0">
                <a:latin typeface="+mn-lt"/>
              </a:rPr>
              <a:t>Perspectives must be supported by evidence</a:t>
            </a:r>
          </a:p>
        </p:txBody>
      </p:sp>
      <p:sp>
        <p:nvSpPr>
          <p:cNvPr id="8" name="Rectangle 5">
            <a:extLst>
              <a:ext uri="{FF2B5EF4-FFF2-40B4-BE49-F238E27FC236}">
                <a16:creationId xmlns:a16="http://schemas.microsoft.com/office/drawing/2014/main" id="{AD5FC1F8-F660-4485-9149-E057AD96858A}"/>
              </a:ext>
            </a:extLst>
          </p:cNvPr>
          <p:cNvSpPr txBox="1">
            <a:spLocks noChangeArrowheads="1"/>
          </p:cNvSpPr>
          <p:nvPr/>
        </p:nvSpPr>
        <p:spPr bwMode="auto">
          <a:xfrm>
            <a:off x="496028" y="1052338"/>
            <a:ext cx="5764729" cy="912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244" tIns="22225" rIns="45244" bIns="22225" numCol="1" anchor="t" anchorCtr="0" compatLnSpc="1">
            <a:prstTxWarp prst="textNoShape">
              <a:avLst/>
            </a:prstTxWarp>
          </a:bodyPr>
          <a:lstStyle>
            <a:lvl1pPr marL="685800" indent="-685800" algn="l" rtl="0" eaLnBrk="0" fontAlgn="base" hangingPunct="0">
              <a:spcBef>
                <a:spcPct val="20000"/>
              </a:spcBef>
              <a:spcAft>
                <a:spcPct val="0"/>
              </a:spcAft>
              <a:buClr>
                <a:srgbClr val="FF0000"/>
              </a:buClr>
              <a:buSzPct val="150000"/>
              <a:buFont typeface="Wingdings" panose="05000000000000000000" pitchFamily="2" charset="2"/>
              <a:buChar char="§"/>
              <a:defRPr sz="4800" kern="1200">
                <a:solidFill>
                  <a:schemeClr val="tx1"/>
                </a:solidFill>
                <a:latin typeface="Calibri" panose="020F0502020204030204" pitchFamily="34" charset="0"/>
                <a:ea typeface="+mn-ea"/>
                <a:cs typeface="Calibri" panose="020F0502020204030204" pitchFamily="34" charset="0"/>
              </a:defRPr>
            </a:lvl1pPr>
            <a:lvl2pPr marL="1485900" indent="-571500" algn="l" rtl="0" eaLnBrk="0" fontAlgn="base" hangingPunct="0">
              <a:spcBef>
                <a:spcPct val="20000"/>
              </a:spcBef>
              <a:spcAft>
                <a:spcPct val="0"/>
              </a:spcAft>
              <a:buClr>
                <a:srgbClr val="FF0000"/>
              </a:buClr>
              <a:buSzPct val="150000"/>
              <a:buFont typeface="Wingdings" panose="05000000000000000000" pitchFamily="2" charset="2"/>
              <a:buChar char="§"/>
              <a:defRPr sz="4000" kern="1200">
                <a:solidFill>
                  <a:schemeClr val="tx1">
                    <a:lumMod val="85000"/>
                  </a:schemeClr>
                </a:solidFill>
                <a:latin typeface="Calibri" panose="020F0502020204030204" pitchFamily="34" charset="0"/>
                <a:ea typeface="+mn-ea"/>
                <a:cs typeface="Calibri" panose="020F0502020204030204" pitchFamily="34" charset="0"/>
              </a:defRPr>
            </a:lvl2pPr>
            <a:lvl3pPr marL="2000250" indent="-285750" algn="l" rtl="0" eaLnBrk="0" fontAlgn="base" hangingPunct="0">
              <a:spcBef>
                <a:spcPct val="20000"/>
              </a:spcBef>
              <a:spcAft>
                <a:spcPct val="0"/>
              </a:spcAft>
              <a:buClr>
                <a:srgbClr val="FF0000"/>
              </a:buClr>
              <a:buSzPct val="150000"/>
              <a:buFont typeface="Wingdings" panose="05000000000000000000" pitchFamily="2" charset="2"/>
              <a:buChar char="§"/>
              <a:defRPr sz="1800" kern="1200">
                <a:solidFill>
                  <a:schemeClr val="tx1"/>
                </a:solidFill>
                <a:latin typeface="Calibri" panose="020F0502020204030204" pitchFamily="34" charset="0"/>
                <a:ea typeface="+mn-ea"/>
                <a:cs typeface="Calibri" panose="020F0502020204030204" pitchFamily="34" charset="0"/>
              </a:defRPr>
            </a:lvl3pPr>
            <a:lvl4pPr marL="2857500" indent="-457200" algn="l" rtl="0" eaLnBrk="0" fontAlgn="base" hangingPunct="0">
              <a:spcBef>
                <a:spcPct val="20000"/>
              </a:spcBef>
              <a:spcAft>
                <a:spcPct val="0"/>
              </a:spcAft>
              <a:buClr>
                <a:srgbClr val="FF0000"/>
              </a:buClr>
              <a:buSzPct val="150000"/>
              <a:buFont typeface="Wingdings" panose="05000000000000000000" pitchFamily="2" charset="2"/>
              <a:buChar char="§"/>
              <a:defRPr sz="3200" kern="1200">
                <a:solidFill>
                  <a:schemeClr val="tx1"/>
                </a:solidFill>
                <a:latin typeface="Calibri" panose="020F0502020204030204" pitchFamily="34" charset="0"/>
                <a:ea typeface="+mn-ea"/>
                <a:cs typeface="Calibri" panose="020F0502020204030204" pitchFamily="34" charset="0"/>
              </a:defRPr>
            </a:lvl4pPr>
            <a:lvl5pPr marL="3543300" indent="-457200" algn="l" rtl="0" eaLnBrk="0" fontAlgn="base" hangingPunct="0">
              <a:spcBef>
                <a:spcPct val="20000"/>
              </a:spcBef>
              <a:spcAft>
                <a:spcPct val="0"/>
              </a:spcAft>
              <a:buClr>
                <a:srgbClr val="FF0000"/>
              </a:buClr>
              <a:buSzPct val="150000"/>
              <a:buFont typeface="Wingdings" panose="05000000000000000000" pitchFamily="2" charset="2"/>
              <a:buChar char="§"/>
              <a:defRPr sz="2800" kern="1200">
                <a:solidFill>
                  <a:schemeClr val="tx1">
                    <a:lumMod val="85000"/>
                  </a:schemeClr>
                </a:solidFill>
                <a:latin typeface="Calibri" panose="020F0502020204030204" pitchFamily="34" charset="0"/>
                <a:ea typeface="+mn-ea"/>
                <a:cs typeface="Calibri" panose="020F050202020403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defTabSz="457200">
              <a:buNone/>
            </a:pPr>
            <a:r>
              <a:rPr lang="en-US" sz="2000" dirty="0"/>
              <a:t>Research in </a:t>
            </a:r>
            <a:r>
              <a:rPr lang="en-US" sz="2000" dirty="0">
                <a:solidFill>
                  <a:srgbClr val="0000FF"/>
                </a:solidFill>
              </a:rPr>
              <a:t>Natural Language Understanding </a:t>
            </a:r>
            <a:r>
              <a:rPr lang="en-US" sz="2000" dirty="0">
                <a:sym typeface="Wingdings" pitchFamily="2" charset="2"/>
              </a:rPr>
              <a:t>attempts to </a:t>
            </a:r>
            <a:r>
              <a:rPr lang="en-US" sz="2000" dirty="0"/>
              <a:t>tell us </a:t>
            </a:r>
            <a:r>
              <a:rPr lang="en-US" sz="2000" b="1" dirty="0"/>
              <a:t>what a document says </a:t>
            </a:r>
            <a:r>
              <a:rPr lang="en-US" sz="2000" dirty="0"/>
              <a:t>with some level of certainty.  We should focus it in two directions:</a:t>
            </a:r>
          </a:p>
        </p:txBody>
      </p:sp>
      <p:sp>
        <p:nvSpPr>
          <p:cNvPr id="9" name="Rectangle 5">
            <a:extLst>
              <a:ext uri="{FF2B5EF4-FFF2-40B4-BE49-F238E27FC236}">
                <a16:creationId xmlns:a16="http://schemas.microsoft.com/office/drawing/2014/main" id="{FF503D56-D40B-4DD6-8661-F9D44B1A3E96}"/>
              </a:ext>
            </a:extLst>
          </p:cNvPr>
          <p:cNvSpPr txBox="1">
            <a:spLocks noChangeArrowheads="1"/>
          </p:cNvSpPr>
          <p:nvPr/>
        </p:nvSpPr>
        <p:spPr bwMode="auto">
          <a:xfrm>
            <a:off x="667572" y="5864004"/>
            <a:ext cx="10856856" cy="912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244" tIns="22225" rIns="45244" bIns="22225" numCol="1" anchor="t" anchorCtr="0" compatLnSpc="1">
            <a:prstTxWarp prst="textNoShape">
              <a:avLst/>
            </a:prstTxWarp>
          </a:bodyPr>
          <a:lstStyle>
            <a:lvl1pPr marL="685800" indent="-685800" algn="l" rtl="0" eaLnBrk="0" fontAlgn="base" hangingPunct="0">
              <a:spcBef>
                <a:spcPct val="20000"/>
              </a:spcBef>
              <a:spcAft>
                <a:spcPct val="0"/>
              </a:spcAft>
              <a:buClr>
                <a:srgbClr val="FF0000"/>
              </a:buClr>
              <a:buSzPct val="150000"/>
              <a:buFont typeface="Wingdings" panose="05000000000000000000" pitchFamily="2" charset="2"/>
              <a:buChar char="§"/>
              <a:defRPr sz="4800" kern="1200">
                <a:solidFill>
                  <a:schemeClr val="tx1"/>
                </a:solidFill>
                <a:latin typeface="Calibri" panose="020F0502020204030204" pitchFamily="34" charset="0"/>
                <a:ea typeface="+mn-ea"/>
                <a:cs typeface="Calibri" panose="020F0502020204030204" pitchFamily="34" charset="0"/>
              </a:defRPr>
            </a:lvl1pPr>
            <a:lvl2pPr marL="1485900" indent="-571500" algn="l" rtl="0" eaLnBrk="0" fontAlgn="base" hangingPunct="0">
              <a:spcBef>
                <a:spcPct val="20000"/>
              </a:spcBef>
              <a:spcAft>
                <a:spcPct val="0"/>
              </a:spcAft>
              <a:buClr>
                <a:srgbClr val="FF0000"/>
              </a:buClr>
              <a:buSzPct val="150000"/>
              <a:buFont typeface="Wingdings" panose="05000000000000000000" pitchFamily="2" charset="2"/>
              <a:buChar char="§"/>
              <a:defRPr sz="4000" kern="1200">
                <a:solidFill>
                  <a:schemeClr val="tx1">
                    <a:lumMod val="85000"/>
                  </a:schemeClr>
                </a:solidFill>
                <a:latin typeface="Calibri" panose="020F0502020204030204" pitchFamily="34" charset="0"/>
                <a:ea typeface="+mn-ea"/>
                <a:cs typeface="Calibri" panose="020F0502020204030204" pitchFamily="34" charset="0"/>
              </a:defRPr>
            </a:lvl2pPr>
            <a:lvl3pPr marL="2000250" indent="-285750" algn="l" rtl="0" eaLnBrk="0" fontAlgn="base" hangingPunct="0">
              <a:spcBef>
                <a:spcPct val="20000"/>
              </a:spcBef>
              <a:spcAft>
                <a:spcPct val="0"/>
              </a:spcAft>
              <a:buClr>
                <a:srgbClr val="FF0000"/>
              </a:buClr>
              <a:buSzPct val="150000"/>
              <a:buFont typeface="Wingdings" panose="05000000000000000000" pitchFamily="2" charset="2"/>
              <a:buChar char="§"/>
              <a:defRPr sz="1800" kern="1200">
                <a:solidFill>
                  <a:schemeClr val="tx1"/>
                </a:solidFill>
                <a:latin typeface="Calibri" panose="020F0502020204030204" pitchFamily="34" charset="0"/>
                <a:ea typeface="+mn-ea"/>
                <a:cs typeface="Calibri" panose="020F0502020204030204" pitchFamily="34" charset="0"/>
              </a:defRPr>
            </a:lvl3pPr>
            <a:lvl4pPr marL="2857500" indent="-457200" algn="l" rtl="0" eaLnBrk="0" fontAlgn="base" hangingPunct="0">
              <a:spcBef>
                <a:spcPct val="20000"/>
              </a:spcBef>
              <a:spcAft>
                <a:spcPct val="0"/>
              </a:spcAft>
              <a:buClr>
                <a:srgbClr val="FF0000"/>
              </a:buClr>
              <a:buSzPct val="150000"/>
              <a:buFont typeface="Wingdings" panose="05000000000000000000" pitchFamily="2" charset="2"/>
              <a:buChar char="§"/>
              <a:defRPr sz="3200" kern="1200">
                <a:solidFill>
                  <a:schemeClr val="tx1"/>
                </a:solidFill>
                <a:latin typeface="Calibri" panose="020F0502020204030204" pitchFamily="34" charset="0"/>
                <a:ea typeface="+mn-ea"/>
                <a:cs typeface="Calibri" panose="020F0502020204030204" pitchFamily="34" charset="0"/>
              </a:defRPr>
            </a:lvl4pPr>
            <a:lvl5pPr marL="3543300" indent="-457200" algn="l" rtl="0" eaLnBrk="0" fontAlgn="base" hangingPunct="0">
              <a:spcBef>
                <a:spcPct val="20000"/>
              </a:spcBef>
              <a:spcAft>
                <a:spcPct val="0"/>
              </a:spcAft>
              <a:buClr>
                <a:srgbClr val="FF0000"/>
              </a:buClr>
              <a:buSzPct val="150000"/>
              <a:buFont typeface="Wingdings" panose="05000000000000000000" pitchFamily="2" charset="2"/>
              <a:buChar char="§"/>
              <a:defRPr sz="2800" kern="1200">
                <a:solidFill>
                  <a:schemeClr val="tx1">
                    <a:lumMod val="85000"/>
                  </a:schemeClr>
                </a:solidFill>
                <a:latin typeface="Calibri" panose="020F0502020204030204" pitchFamily="34" charset="0"/>
                <a:ea typeface="+mn-ea"/>
                <a:cs typeface="Calibri" panose="020F050202020403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None/>
            </a:pPr>
            <a:r>
              <a:rPr lang="en-US" sz="2400" dirty="0"/>
              <a:t>Mis/dis-information can come in multiple ways</a:t>
            </a:r>
          </a:p>
          <a:p>
            <a:pPr marL="0" indent="0" algn="ctr">
              <a:buNone/>
            </a:pPr>
            <a:r>
              <a:rPr lang="en-US" sz="2000" dirty="0"/>
              <a:t>Factual Contradictions; Biased Coverage;  Even vocabulary selection </a:t>
            </a:r>
            <a:endParaRPr lang="en-US" sz="1600" dirty="0"/>
          </a:p>
        </p:txBody>
      </p:sp>
      <p:pic>
        <p:nvPicPr>
          <p:cNvPr id="10" name="Picture 9">
            <a:extLst>
              <a:ext uri="{FF2B5EF4-FFF2-40B4-BE49-F238E27FC236}">
                <a16:creationId xmlns:a16="http://schemas.microsoft.com/office/drawing/2014/main" id="{E7BDCBD9-102F-4A76-B838-2CDB6A0C0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333" b="25333"/>
          <a:stretch>
            <a:fillRect/>
          </a:stretch>
        </p:blipFill>
        <p:spPr bwMode="auto">
          <a:xfrm>
            <a:off x="6432087" y="0"/>
            <a:ext cx="3779696" cy="1773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1">
            <a:extLst>
              <a:ext uri="{FF2B5EF4-FFF2-40B4-BE49-F238E27FC236}">
                <a16:creationId xmlns:a16="http://schemas.microsoft.com/office/drawing/2014/main" id="{D9E3E6CE-2EED-45F0-A7D8-92C791734B75}"/>
              </a:ext>
            </a:extLst>
          </p:cNvPr>
          <p:cNvSpPr txBox="1">
            <a:spLocks/>
          </p:cNvSpPr>
          <p:nvPr/>
        </p:nvSpPr>
        <p:spPr>
          <a:xfrm>
            <a:off x="4876800" y="2299097"/>
            <a:ext cx="2399281" cy="2390259"/>
          </a:xfrm>
          <a:prstGeom prst="rect">
            <a:avLst/>
          </a:prstGeom>
          <a:solidFill>
            <a:schemeClr val="bg1">
              <a:lumMod val="85000"/>
            </a:schemeClr>
          </a:solidFill>
        </p:spPr>
        <p:txBody>
          <a:bodyPr vert="horz" lIns="91440" tIns="45720" rIns="91440" bIns="45720" rtlCol="0">
            <a:normAutofit fontScale="85000" lnSpcReduction="20000"/>
          </a:bodyPr>
          <a:lstStyle>
            <a:lvl1pPr marL="228600" indent="-228600" algn="l" defTabSz="914400" rtl="0" eaLnBrk="1" latinLnBrk="0" hangingPunct="1">
              <a:lnSpc>
                <a:spcPct val="150000"/>
              </a:lnSpc>
              <a:spcBef>
                <a:spcPts val="1000"/>
              </a:spcBef>
              <a:buFont typeface="Wingdings" charset="2"/>
              <a:buChar char="§"/>
              <a:defRPr sz="2600" kern="1200">
                <a:solidFill>
                  <a:schemeClr val="tx1"/>
                </a:solidFill>
                <a:latin typeface="Merriweather Sans" charset="0"/>
                <a:ea typeface="Merriweather Sans" charset="0"/>
                <a:cs typeface="Merriweather Sans" charset="0"/>
              </a:defRPr>
            </a:lvl1pPr>
            <a:lvl2pPr marL="685800" indent="-228600" algn="l" defTabSz="914400" rtl="0" eaLnBrk="1" latinLnBrk="0" hangingPunct="1">
              <a:lnSpc>
                <a:spcPct val="150000"/>
              </a:lnSpc>
              <a:spcBef>
                <a:spcPts val="500"/>
              </a:spcBef>
              <a:buFont typeface="Courier New" charset="0"/>
              <a:buChar char="o"/>
              <a:defRPr sz="2200" kern="1200">
                <a:solidFill>
                  <a:schemeClr val="tx1"/>
                </a:solidFill>
                <a:latin typeface="Merriweather Sans" charset="0"/>
                <a:ea typeface="Merriweather Sans" charset="0"/>
                <a:cs typeface="Merriweather Sans" charset="0"/>
              </a:defRPr>
            </a:lvl2pPr>
            <a:lvl3pPr marL="1143000" indent="-228600" algn="l" defTabSz="914400" rtl="0" eaLnBrk="1" latinLnBrk="0" hangingPunct="1">
              <a:lnSpc>
                <a:spcPct val="150000"/>
              </a:lnSpc>
              <a:spcBef>
                <a:spcPts val="500"/>
              </a:spcBef>
              <a:buFont typeface="Arial"/>
              <a:buChar char="•"/>
              <a:defRPr sz="1800" kern="1200">
                <a:solidFill>
                  <a:schemeClr val="tx1"/>
                </a:solidFill>
                <a:latin typeface="Merriweather Sans" charset="0"/>
                <a:ea typeface="Merriweather Sans" charset="0"/>
                <a:cs typeface="Merriweather Sans" charset="0"/>
              </a:defRPr>
            </a:lvl3pPr>
            <a:lvl4pPr marL="1600200" indent="-228600" algn="l" defTabSz="914400" rtl="0" eaLnBrk="1" latinLnBrk="0" hangingPunct="1">
              <a:lnSpc>
                <a:spcPct val="150000"/>
              </a:lnSpc>
              <a:spcBef>
                <a:spcPts val="500"/>
              </a:spcBef>
              <a:buFont typeface="Wingdings" charset="2"/>
              <a:buChar char="§"/>
              <a:defRPr sz="1600" kern="1200">
                <a:solidFill>
                  <a:schemeClr val="tx1"/>
                </a:solidFill>
                <a:latin typeface="Merriweather Sans" charset="0"/>
                <a:ea typeface="Merriweather Sans" charset="0"/>
                <a:cs typeface="Merriweather Sans" charset="0"/>
              </a:defRPr>
            </a:lvl4pPr>
            <a:lvl5pPr marL="2057400" indent="-228600" algn="l" defTabSz="914400" rtl="0" eaLnBrk="1" latinLnBrk="0" hangingPunct="1">
              <a:lnSpc>
                <a:spcPct val="150000"/>
              </a:lnSpc>
              <a:spcBef>
                <a:spcPts val="500"/>
              </a:spcBef>
              <a:buFont typeface="Arial"/>
              <a:buChar char="•"/>
              <a:defRPr sz="1600" kern="1200">
                <a:solidFill>
                  <a:schemeClr val="tx1"/>
                </a:solidFill>
                <a:latin typeface="Merriweather Sans" charset="0"/>
                <a:ea typeface="Merriweather Sans" charset="0"/>
                <a:cs typeface="Merriweather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defTabSz="457200">
              <a:buNone/>
            </a:pPr>
            <a:r>
              <a:rPr lang="en-US" sz="1800" dirty="0"/>
              <a:t>Outline</a:t>
            </a:r>
          </a:p>
          <a:p>
            <a:pPr defTabSz="457200"/>
            <a:r>
              <a:rPr lang="en-US" sz="1800" dirty="0">
                <a:solidFill>
                  <a:srgbClr val="0000FF"/>
                </a:solidFill>
              </a:rPr>
              <a:t>Perspectives</a:t>
            </a:r>
          </a:p>
          <a:p>
            <a:r>
              <a:rPr lang="en-US" sz="1800" dirty="0">
                <a:solidFill>
                  <a:srgbClr val="0000FF"/>
                </a:solidFill>
              </a:rPr>
              <a:t>Computational Trustworthiness</a:t>
            </a:r>
          </a:p>
          <a:p>
            <a:r>
              <a:rPr lang="en-US" sz="1800" dirty="0">
                <a:solidFill>
                  <a:srgbClr val="0000FF"/>
                </a:solidFill>
              </a:rPr>
              <a:t>Claim Provenance </a:t>
            </a:r>
          </a:p>
          <a:p>
            <a:r>
              <a:rPr lang="en-US" sz="1800" dirty="0">
                <a:solidFill>
                  <a:srgbClr val="0000FF"/>
                </a:solidFill>
              </a:rPr>
              <a:t>Redundancy &amp; Bias</a:t>
            </a:r>
          </a:p>
        </p:txBody>
      </p:sp>
    </p:spTree>
    <p:extLst>
      <p:ext uri="{BB962C8B-B14F-4D97-AF65-F5344CB8AC3E}">
        <p14:creationId xmlns:p14="http://schemas.microsoft.com/office/powerpoint/2010/main" val="28186962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07C429-7074-E840-8209-A4FE1182A3CE}"/>
              </a:ext>
            </a:extLst>
          </p:cNvPr>
          <p:cNvSpPr>
            <a:spLocks noGrp="1"/>
          </p:cNvSpPr>
          <p:nvPr>
            <p:ph idx="1"/>
          </p:nvPr>
        </p:nvSpPr>
        <p:spPr>
          <a:xfrm>
            <a:off x="5177941" y="1124178"/>
            <a:ext cx="6703341" cy="5051088"/>
          </a:xfrm>
        </p:spPr>
        <p:txBody>
          <a:bodyPr>
            <a:normAutofit/>
          </a:bodyPr>
          <a:lstStyle/>
          <a:p>
            <a:r>
              <a:rPr lang="en-US" sz="2400" b="1" dirty="0">
                <a:latin typeface="Merriweather Sans Light" panose="02000503060000020004" pitchFamily="2" charset="77"/>
              </a:rPr>
              <a:t>Chen et al. NAACL’19:</a:t>
            </a:r>
            <a:r>
              <a:rPr lang="en-US" sz="2400" dirty="0">
                <a:latin typeface="Merriweather Sans Light" panose="02000503060000020004" pitchFamily="2" charset="77"/>
              </a:rPr>
              <a:t> provide users with the understanding that each “story” has more than one “perspective.”</a:t>
            </a:r>
            <a:endParaRPr lang="en-US" b="1" dirty="0">
              <a:latin typeface="Merriweather Sans Light" panose="02000503060000020004" pitchFamily="2" charset="77"/>
            </a:endParaRPr>
          </a:p>
          <a:p>
            <a:r>
              <a:rPr lang="en-US" b="1" dirty="0">
                <a:latin typeface="Merriweather Sans Light" panose="02000503060000020004" pitchFamily="2" charset="77"/>
              </a:rPr>
              <a:t>Goal: </a:t>
            </a:r>
          </a:p>
          <a:p>
            <a:pPr lvl="1"/>
            <a:r>
              <a:rPr lang="en-US" dirty="0">
                <a:latin typeface="Merriweather Sans Light" panose="02000503060000020004" pitchFamily="2" charset="77"/>
              </a:rPr>
              <a:t>Perspectives could give a fuller understanding of an issue. </a:t>
            </a:r>
          </a:p>
          <a:p>
            <a:pPr lvl="1"/>
            <a:r>
              <a:rPr lang="en-US" dirty="0">
                <a:latin typeface="Merriweather Sans Light" panose="02000503060000020004" pitchFamily="2" charset="77"/>
              </a:rPr>
              <a:t>Make us more open-minded, less afraid &amp; more likely to consider other views. </a:t>
            </a:r>
          </a:p>
          <a:p>
            <a:pPr lvl="1"/>
            <a:r>
              <a:rPr lang="en-US" sz="2000" dirty="0">
                <a:solidFill>
                  <a:srgbClr val="0000FF"/>
                </a:solidFill>
                <a:latin typeface="Merriweather Sans Light" panose="02000503060000020004" pitchFamily="2" charset="77"/>
              </a:rPr>
              <a:t>[Eventually, perspectives will be accommodated by information about sources (expertise &amp; trustworthiness) and provenance.]</a:t>
            </a:r>
            <a:r>
              <a:rPr lang="en-US" sz="2000" dirty="0">
                <a:latin typeface="Merriweather Sans Light" panose="02000503060000020004" pitchFamily="2" charset="77"/>
              </a:rPr>
              <a:t>	</a:t>
            </a:r>
          </a:p>
          <a:p>
            <a:pPr lvl="1"/>
            <a:r>
              <a:rPr lang="en-US" dirty="0">
                <a:latin typeface="Merriweather Sans Light" panose="02000503060000020004" pitchFamily="2" charset="77"/>
                <a:hlinkClick r:id="rId3"/>
              </a:rPr>
              <a:t>Video</a:t>
            </a:r>
            <a:endParaRPr lang="en-US" sz="2000" dirty="0">
              <a:latin typeface="Merriweather Sans Light" panose="02000503060000020004" pitchFamily="2" charset="77"/>
            </a:endParaRPr>
          </a:p>
        </p:txBody>
      </p:sp>
      <p:sp>
        <p:nvSpPr>
          <p:cNvPr id="3" name="Slide Number Placeholder 2">
            <a:extLst>
              <a:ext uri="{FF2B5EF4-FFF2-40B4-BE49-F238E27FC236}">
                <a16:creationId xmlns:a16="http://schemas.microsoft.com/office/drawing/2014/main" id="{6AF2A84B-DC7C-604B-AAB9-22136263DABC}"/>
              </a:ext>
            </a:extLst>
          </p:cNvPr>
          <p:cNvSpPr>
            <a:spLocks noGrp="1"/>
          </p:cNvSpPr>
          <p:nvPr>
            <p:ph type="sldNum" sz="quarter" idx="12"/>
          </p:nvPr>
        </p:nvSpPr>
        <p:spPr/>
        <p:txBody>
          <a:bodyPr/>
          <a:lstStyle/>
          <a:p>
            <a:endParaRPr lang="en-US" dirty="0"/>
          </a:p>
        </p:txBody>
      </p:sp>
      <p:sp>
        <p:nvSpPr>
          <p:cNvPr id="4" name="Title 3">
            <a:extLst>
              <a:ext uri="{FF2B5EF4-FFF2-40B4-BE49-F238E27FC236}">
                <a16:creationId xmlns:a16="http://schemas.microsoft.com/office/drawing/2014/main" id="{E62C53E8-510E-8149-99E0-F030D503E203}"/>
              </a:ext>
            </a:extLst>
          </p:cNvPr>
          <p:cNvSpPr>
            <a:spLocks noGrp="1"/>
          </p:cNvSpPr>
          <p:nvPr>
            <p:ph type="title"/>
          </p:nvPr>
        </p:nvSpPr>
        <p:spPr/>
        <p:txBody>
          <a:bodyPr>
            <a:normAutofit fontScale="90000"/>
          </a:bodyPr>
          <a:lstStyle/>
          <a:p>
            <a:r>
              <a:rPr lang="en-US" dirty="0"/>
              <a:t>Discovering Diverse “Perspectives”</a:t>
            </a:r>
          </a:p>
        </p:txBody>
      </p:sp>
      <p:pic>
        <p:nvPicPr>
          <p:cNvPr id="9" name="Picture 8" descr="A screenshot of a cell phone&#10;&#10;Description automatically generated">
            <a:extLst>
              <a:ext uri="{FF2B5EF4-FFF2-40B4-BE49-F238E27FC236}">
                <a16:creationId xmlns:a16="http://schemas.microsoft.com/office/drawing/2014/main" id="{7B827668-A0C6-C445-A5EF-B78327D9D2F3}"/>
              </a:ext>
            </a:extLst>
          </p:cNvPr>
          <p:cNvPicPr>
            <a:picLocks noChangeAspect="1"/>
          </p:cNvPicPr>
          <p:nvPr/>
        </p:nvPicPr>
        <p:blipFill>
          <a:blip r:embed="rId4"/>
          <a:stretch>
            <a:fillRect/>
          </a:stretch>
        </p:blipFill>
        <p:spPr>
          <a:xfrm>
            <a:off x="382061" y="1210211"/>
            <a:ext cx="4728645" cy="3964268"/>
          </a:xfrm>
          <a:prstGeom prst="rect">
            <a:avLst/>
          </a:prstGeom>
        </p:spPr>
      </p:pic>
      <p:sp>
        <p:nvSpPr>
          <p:cNvPr id="5" name="Rectangle 4">
            <a:extLst>
              <a:ext uri="{FF2B5EF4-FFF2-40B4-BE49-F238E27FC236}">
                <a16:creationId xmlns:a16="http://schemas.microsoft.com/office/drawing/2014/main" id="{18B2A37A-C24D-4A42-AB4C-B28C2ACDB417}"/>
              </a:ext>
            </a:extLst>
          </p:cNvPr>
          <p:cNvSpPr/>
          <p:nvPr/>
        </p:nvSpPr>
        <p:spPr>
          <a:xfrm>
            <a:off x="1622344" y="5160626"/>
            <a:ext cx="1865447" cy="307777"/>
          </a:xfrm>
          <a:prstGeom prst="rect">
            <a:avLst/>
          </a:prstGeom>
        </p:spPr>
        <p:txBody>
          <a:bodyPr wrap="none">
            <a:spAutoFit/>
          </a:bodyPr>
          <a:lstStyle/>
          <a:p>
            <a:r>
              <a:rPr lang="en-US" sz="1400" dirty="0">
                <a:solidFill>
                  <a:schemeClr val="bg1">
                    <a:lumMod val="50000"/>
                  </a:schemeClr>
                </a:solidFill>
                <a:latin typeface="Merriweather Sans" panose="02000503060000020004" pitchFamily="2" charset="77"/>
                <a:ea typeface="Futura Medium" charset="0"/>
                <a:cs typeface="Futura Medium" charset="0"/>
              </a:rPr>
              <a:t>[Chen, et al. NAACL’19]</a:t>
            </a:r>
            <a:endParaRPr lang="en-US" sz="1400" dirty="0"/>
          </a:p>
        </p:txBody>
      </p:sp>
      <p:sp>
        <p:nvSpPr>
          <p:cNvPr id="7" name="Rectangle 5">
            <a:extLst>
              <a:ext uri="{FF2B5EF4-FFF2-40B4-BE49-F238E27FC236}">
                <a16:creationId xmlns:a16="http://schemas.microsoft.com/office/drawing/2014/main" id="{A278BB05-B4E2-400B-AE29-79242C782EE5}"/>
              </a:ext>
            </a:extLst>
          </p:cNvPr>
          <p:cNvSpPr txBox="1">
            <a:spLocks noChangeArrowheads="1"/>
          </p:cNvSpPr>
          <p:nvPr/>
        </p:nvSpPr>
        <p:spPr bwMode="auto">
          <a:xfrm>
            <a:off x="228600" y="5735678"/>
            <a:ext cx="11734800" cy="773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244" tIns="22225" rIns="45244" bIns="22225" numCol="1" anchor="t" anchorCtr="0" compatLnSpc="1">
            <a:prstTxWarp prst="textNoShape">
              <a:avLst/>
            </a:prstTxWarp>
          </a:bodyPr>
          <a:lstStyle>
            <a:lvl1pPr marL="685800" indent="-685800" algn="l" rtl="0" eaLnBrk="0" fontAlgn="base" hangingPunct="0">
              <a:spcBef>
                <a:spcPct val="20000"/>
              </a:spcBef>
              <a:spcAft>
                <a:spcPct val="0"/>
              </a:spcAft>
              <a:buClr>
                <a:srgbClr val="FF0000"/>
              </a:buClr>
              <a:buSzPct val="150000"/>
              <a:buFont typeface="Wingdings" panose="05000000000000000000" pitchFamily="2" charset="2"/>
              <a:buChar char="§"/>
              <a:defRPr sz="4800" kern="1200">
                <a:solidFill>
                  <a:schemeClr val="tx1"/>
                </a:solidFill>
                <a:latin typeface="Calibri" panose="020F0502020204030204" pitchFamily="34" charset="0"/>
                <a:ea typeface="+mn-ea"/>
                <a:cs typeface="Calibri" panose="020F0502020204030204" pitchFamily="34" charset="0"/>
              </a:defRPr>
            </a:lvl1pPr>
            <a:lvl2pPr marL="1485900" indent="-571500" algn="l" rtl="0" eaLnBrk="0" fontAlgn="base" hangingPunct="0">
              <a:spcBef>
                <a:spcPct val="20000"/>
              </a:spcBef>
              <a:spcAft>
                <a:spcPct val="0"/>
              </a:spcAft>
              <a:buClr>
                <a:srgbClr val="FF0000"/>
              </a:buClr>
              <a:buSzPct val="150000"/>
              <a:buFont typeface="Wingdings" panose="05000000000000000000" pitchFamily="2" charset="2"/>
              <a:buChar char="§"/>
              <a:defRPr sz="4000" kern="1200">
                <a:solidFill>
                  <a:schemeClr val="tx1">
                    <a:lumMod val="85000"/>
                  </a:schemeClr>
                </a:solidFill>
                <a:latin typeface="Calibri" panose="020F0502020204030204" pitchFamily="34" charset="0"/>
                <a:ea typeface="+mn-ea"/>
                <a:cs typeface="Calibri" panose="020F0502020204030204" pitchFamily="34" charset="0"/>
              </a:defRPr>
            </a:lvl2pPr>
            <a:lvl3pPr marL="2000250" indent="-285750" algn="l" rtl="0" eaLnBrk="0" fontAlgn="base" hangingPunct="0">
              <a:spcBef>
                <a:spcPct val="20000"/>
              </a:spcBef>
              <a:spcAft>
                <a:spcPct val="0"/>
              </a:spcAft>
              <a:buClr>
                <a:srgbClr val="FF0000"/>
              </a:buClr>
              <a:buSzPct val="150000"/>
              <a:buFont typeface="Wingdings" panose="05000000000000000000" pitchFamily="2" charset="2"/>
              <a:buChar char="§"/>
              <a:defRPr sz="1800" kern="1200">
                <a:solidFill>
                  <a:schemeClr val="tx1"/>
                </a:solidFill>
                <a:latin typeface="Calibri" panose="020F0502020204030204" pitchFamily="34" charset="0"/>
                <a:ea typeface="+mn-ea"/>
                <a:cs typeface="Calibri" panose="020F0502020204030204" pitchFamily="34" charset="0"/>
              </a:defRPr>
            </a:lvl3pPr>
            <a:lvl4pPr marL="2857500" indent="-457200" algn="l" rtl="0" eaLnBrk="0" fontAlgn="base" hangingPunct="0">
              <a:spcBef>
                <a:spcPct val="20000"/>
              </a:spcBef>
              <a:spcAft>
                <a:spcPct val="0"/>
              </a:spcAft>
              <a:buClr>
                <a:srgbClr val="FF0000"/>
              </a:buClr>
              <a:buSzPct val="150000"/>
              <a:buFont typeface="Wingdings" panose="05000000000000000000" pitchFamily="2" charset="2"/>
              <a:buChar char="§"/>
              <a:defRPr sz="3200" kern="1200">
                <a:solidFill>
                  <a:schemeClr val="tx1"/>
                </a:solidFill>
                <a:latin typeface="Calibri" panose="020F0502020204030204" pitchFamily="34" charset="0"/>
                <a:ea typeface="+mn-ea"/>
                <a:cs typeface="Calibri" panose="020F0502020204030204" pitchFamily="34" charset="0"/>
              </a:defRPr>
            </a:lvl4pPr>
            <a:lvl5pPr marL="3543300" indent="-457200" algn="l" rtl="0" eaLnBrk="0" fontAlgn="base" hangingPunct="0">
              <a:spcBef>
                <a:spcPct val="20000"/>
              </a:spcBef>
              <a:spcAft>
                <a:spcPct val="0"/>
              </a:spcAft>
              <a:buClr>
                <a:srgbClr val="FF0000"/>
              </a:buClr>
              <a:buSzPct val="150000"/>
              <a:buFont typeface="Wingdings" panose="05000000000000000000" pitchFamily="2" charset="2"/>
              <a:buChar char="§"/>
              <a:defRPr sz="2800" kern="1200">
                <a:solidFill>
                  <a:schemeClr val="tx1">
                    <a:lumMod val="85000"/>
                  </a:schemeClr>
                </a:solidFill>
                <a:latin typeface="Calibri" panose="020F0502020204030204" pitchFamily="34" charset="0"/>
                <a:ea typeface="+mn-ea"/>
                <a:cs typeface="Calibri" panose="020F050202020403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457200" lvl="1" indent="0">
              <a:buNone/>
            </a:pPr>
            <a:r>
              <a:rPr lang="en-US" sz="2000" dirty="0"/>
              <a:t>Give a fuller understanding of an issue; make us more open mined, less afraid &amp; more likely to consider            other views          </a:t>
            </a:r>
            <a:r>
              <a:rPr lang="en-US" sz="1600" dirty="0">
                <a:solidFill>
                  <a:schemeClr val="tx1">
                    <a:lumMod val="50000"/>
                    <a:lumOff val="50000"/>
                  </a:schemeClr>
                </a:solidFill>
              </a:rPr>
              <a:t>V.G. Vydiswaran, C. Zhai, D. Roth, P.  </a:t>
            </a:r>
            <a:r>
              <a:rPr lang="en-US" sz="1600" dirty="0" err="1">
                <a:solidFill>
                  <a:schemeClr val="tx1">
                    <a:lumMod val="50000"/>
                    <a:lumOff val="50000"/>
                  </a:schemeClr>
                </a:solidFill>
              </a:rPr>
              <a:t>Pirolli</a:t>
            </a:r>
            <a:r>
              <a:rPr lang="en-US" sz="1600" dirty="0">
                <a:solidFill>
                  <a:schemeClr val="tx1">
                    <a:lumMod val="50000"/>
                    <a:lumOff val="50000"/>
                  </a:schemeClr>
                </a:solidFill>
              </a:rPr>
              <a:t>, Overcoming bias to learn about controversial topics. </a:t>
            </a:r>
            <a:r>
              <a:rPr lang="en-US" sz="1600" i="1" dirty="0">
                <a:solidFill>
                  <a:schemeClr val="tx1">
                    <a:lumMod val="50000"/>
                    <a:lumOff val="50000"/>
                  </a:schemeClr>
                </a:solidFill>
              </a:rPr>
              <a:t>JASIST’14</a:t>
            </a:r>
            <a:endParaRPr lang="en-US" sz="1600" dirty="0">
              <a:solidFill>
                <a:schemeClr val="tx1">
                  <a:lumMod val="50000"/>
                  <a:lumOff val="50000"/>
                </a:schemeClr>
              </a:solidFill>
            </a:endParaRPr>
          </a:p>
        </p:txBody>
      </p:sp>
    </p:spTree>
    <p:extLst>
      <p:ext uri="{BB962C8B-B14F-4D97-AF65-F5344CB8AC3E}">
        <p14:creationId xmlns:p14="http://schemas.microsoft.com/office/powerpoint/2010/main" val="10038705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12.5|6.8"/>
</p:tagLst>
</file>

<file path=ppt/tags/tag2.xml><?xml version="1.0" encoding="utf-8"?>
<p:tagLst xmlns:a="http://schemas.openxmlformats.org/drawingml/2006/main" xmlns:r="http://schemas.openxmlformats.org/officeDocument/2006/relationships" xmlns:p="http://schemas.openxmlformats.org/presentationml/2006/main">
  <p:tag name="TIMING" val="|3.1|14.9"/>
</p:tagLst>
</file>

<file path=ppt/theme/theme1.xml><?xml version="1.0" encoding="utf-8"?>
<a:theme xmlns:a="http://schemas.openxmlformats.org/drawingml/2006/main" name="vasin_CCG">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asin_CCG">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outerShdw blurRad="50800" dist="38100" dir="2700000" algn="tl" rotWithShape="0">
            <a:prstClr val="black">
              <a:alpha val="40000"/>
            </a:prstClr>
          </a:outerShdw>
        </a:effectLst>
      </a:spPr>
      <a:bodyPr rtlCol="0" anchor="ctr"/>
      <a:lstStyle>
        <a:defPPr algn="ctr">
          <a:defRPr dirty="0" smtClean="0">
            <a:solidFill>
              <a:schemeClr val="tx1">
                <a:lumMod val="75000"/>
                <a:lumOff val="25000"/>
              </a:schemeClr>
            </a:solidFill>
            <a:latin typeface="Helvetica Neue" charset="0"/>
            <a:ea typeface="Helvetica Neue" charset="0"/>
            <a:cs typeface="Helvetica Neue"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vasin_CCG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vasin_CCG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vasin_CCG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vasin_CCG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vasin_CCG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vasin_CCG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vasin_CCG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vasin_CCG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vasin_CCG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vasin_CCG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vasin_CCG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vasin_CCG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enn-ccg" id="{8414DCC5-42C5-EF4E-82E6-3DB3E6AEABD0}" vid="{8FCD17D1-743A-7141-922B-EB412980A6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penn-ccg</Template>
  <TotalTime>70490</TotalTime>
  <Words>3278</Words>
  <Application>Microsoft Office PowerPoint</Application>
  <PresentationFormat>Widescreen</PresentationFormat>
  <Paragraphs>508</Paragraphs>
  <Slides>38</Slides>
  <Notes>25</Notes>
  <HiddenSlides>2</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38</vt:i4>
      </vt:variant>
    </vt:vector>
  </HeadingPairs>
  <TitlesOfParts>
    <vt:vector size="52" baseType="lpstr">
      <vt:lpstr>Arial</vt:lpstr>
      <vt:lpstr>Calibri</vt:lpstr>
      <vt:lpstr>Century Gothic</vt:lpstr>
      <vt:lpstr>Courier New</vt:lpstr>
      <vt:lpstr>Hei</vt:lpstr>
      <vt:lpstr>Helvetica Light</vt:lpstr>
      <vt:lpstr>Helvetica Neue</vt:lpstr>
      <vt:lpstr>Lora</vt:lpstr>
      <vt:lpstr>Merriweather Sans</vt:lpstr>
      <vt:lpstr>Merriweather Sans Light</vt:lpstr>
      <vt:lpstr>Times</vt:lpstr>
      <vt:lpstr>Times New Roman</vt:lpstr>
      <vt:lpstr>Wingdings</vt:lpstr>
      <vt:lpstr>vasin_CCG</vt:lpstr>
      <vt:lpstr>Navigating Information Pollution </vt:lpstr>
      <vt:lpstr>Information Pollution</vt:lpstr>
      <vt:lpstr>Expressions of the Information Pollution</vt:lpstr>
      <vt:lpstr>Information Pollution: Not Just Politics</vt:lpstr>
      <vt:lpstr>Should we Mandate Wearing Masks for COVID-19?</vt:lpstr>
      <vt:lpstr>Information Pollution: Not Just Fact-Checking</vt:lpstr>
      <vt:lpstr>Goal</vt:lpstr>
      <vt:lpstr>Keys to Progress</vt:lpstr>
      <vt:lpstr>Discovering Diverse “Perspectives”</vt:lpstr>
      <vt:lpstr>Goals and Challenges</vt:lpstr>
      <vt:lpstr>PowerPoint Presentation</vt:lpstr>
      <vt:lpstr>PowerPoint Presentation</vt:lpstr>
      <vt:lpstr>Information Access today</vt:lpstr>
      <vt:lpstr>PowerPoint Presentation</vt:lpstr>
      <vt:lpstr>Schema </vt:lpstr>
      <vt:lpstr>Schema </vt:lpstr>
      <vt:lpstr>Challenges</vt:lpstr>
      <vt:lpstr>Example: Supporting/Refuting a Claim [Yin&amp;Roth EMNLP’18]</vt:lpstr>
      <vt:lpstr>Computational Approach [Yin &amp; Roth 19] </vt:lpstr>
      <vt:lpstr>A Joint Approach: A TwoWingOptimization Strategy</vt:lpstr>
      <vt:lpstr>PowerPoint Presentation</vt:lpstr>
      <vt:lpstr>Computational Trustworthiness </vt:lpstr>
      <vt:lpstr>Provenance for Natural Language Claims [Zhang et al. ACL’20]</vt:lpstr>
      <vt:lpstr>Use Case: Claim Verification</vt:lpstr>
      <vt:lpstr>Use Case: Claim Verification</vt:lpstr>
      <vt:lpstr>Use Case: Claim Verification</vt:lpstr>
      <vt:lpstr>Use Case: Claim Verification</vt:lpstr>
      <vt:lpstr>Use Case: Claim Verification</vt:lpstr>
      <vt:lpstr>Use Case: Claim Verification</vt:lpstr>
      <vt:lpstr>Use Case: Claim Verification</vt:lpstr>
      <vt:lpstr>Use Case: Claim Verification</vt:lpstr>
      <vt:lpstr>Provenance Addresses Our Needs</vt:lpstr>
      <vt:lpstr>Formalizing Claim Provenance</vt:lpstr>
      <vt:lpstr>Formalizing Claim Provenance</vt:lpstr>
      <vt:lpstr>Formalizing Claim Provenance</vt:lpstr>
      <vt:lpstr>(Initial) Solution Overview [Zhang et al. ACL’20]</vt:lpstr>
      <vt:lpstr>Conclusion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Slides</dc:title>
  <dc:creator>Stephen Mayhew</dc:creator>
  <cp:lastModifiedBy>Roth, Dan</cp:lastModifiedBy>
  <cp:revision>609</cp:revision>
  <dcterms:created xsi:type="dcterms:W3CDTF">2017-10-04T15:10:59Z</dcterms:created>
  <dcterms:modified xsi:type="dcterms:W3CDTF">2020-10-18T17:58:12Z</dcterms:modified>
</cp:coreProperties>
</file>