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385" r:id="rId2"/>
    <p:sldId id="1911" r:id="rId3"/>
    <p:sldId id="716" r:id="rId4"/>
    <p:sldId id="1913" r:id="rId5"/>
    <p:sldId id="1397" r:id="rId6"/>
    <p:sldId id="1914" r:id="rId7"/>
    <p:sldId id="1921" r:id="rId8"/>
    <p:sldId id="1396" r:id="rId9"/>
    <p:sldId id="259" r:id="rId10"/>
    <p:sldId id="1919" r:id="rId11"/>
    <p:sldId id="1920" r:id="rId12"/>
    <p:sldId id="260" r:id="rId13"/>
    <p:sldId id="261" r:id="rId14"/>
    <p:sldId id="262" r:id="rId15"/>
    <p:sldId id="263" r:id="rId16"/>
    <p:sldId id="264" r:id="rId17"/>
    <p:sldId id="265" r:id="rId18"/>
    <p:sldId id="266" r:id="rId19"/>
    <p:sldId id="268" r:id="rId20"/>
    <p:sldId id="13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Lst>
        </p14:section>
        <p14:section name="Intro" id="{2D77BC84-978C-48D7-8C1C-885BAA38A16D}">
          <p14:sldIdLst>
            <p14:sldId id="1911"/>
            <p14:sldId id="716"/>
            <p14:sldId id="1913"/>
            <p14:sldId id="1397"/>
            <p14:sldId id="1914"/>
            <p14:sldId id="1921"/>
            <p14:sldId id="1396"/>
            <p14:sldId id="259"/>
            <p14:sldId id="1919"/>
            <p14:sldId id="1920"/>
            <p14:sldId id="260"/>
            <p14:sldId id="261"/>
            <p14:sldId id="262"/>
            <p14:sldId id="263"/>
            <p14:sldId id="264"/>
            <p14:sldId id="265"/>
            <p14:sldId id="266"/>
            <p14:sldId id="268"/>
            <p14:sldId id="13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2"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CC"/>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3605" autoAdjust="0"/>
  </p:normalViewPr>
  <p:slideViewPr>
    <p:cSldViewPr snapToGrid="0" snapToObjects="1">
      <p:cViewPr varScale="1">
        <p:scale>
          <a:sx n="81" d="100"/>
          <a:sy n="81" d="100"/>
        </p:scale>
        <p:origin x="272" y="68"/>
      </p:cViewPr>
      <p:guideLst/>
    </p:cSldViewPr>
  </p:slideViewPr>
  <p:notesTextViewPr>
    <p:cViewPr>
      <p:scale>
        <a:sx n="3" d="2"/>
        <a:sy n="3" d="2"/>
      </p:scale>
      <p:origin x="0" y="0"/>
    </p:cViewPr>
  </p:notesTextViewPr>
  <p:sorterViewPr>
    <p:cViewPr>
      <p:scale>
        <a:sx n="80" d="100"/>
        <a:sy n="80" d="100"/>
      </p:scale>
      <p:origin x="0" y="-9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FBC4B015-D571-45A0-800B-A6EAEC7603FD}"/>
    <pc:docChg chg="custSel modSld">
      <pc:chgData name="Roth, Dan" userId="18da4c67-dd89-43a7-9856-8592f867a23c" providerId="ADAL" clId="{FBC4B015-D571-45A0-800B-A6EAEC7603FD}" dt="2022-04-08T14:27:42.485" v="283" actId="5793"/>
      <pc:docMkLst>
        <pc:docMk/>
      </pc:docMkLst>
      <pc:sldChg chg="addSp modSp mod modAnim">
        <pc:chgData name="Roth, Dan" userId="18da4c67-dd89-43a7-9856-8592f867a23c" providerId="ADAL" clId="{FBC4B015-D571-45A0-800B-A6EAEC7603FD}" dt="2022-04-08T13:48:34.505" v="106"/>
        <pc:sldMkLst>
          <pc:docMk/>
          <pc:sldMk cId="0" sldId="259"/>
        </pc:sldMkLst>
        <pc:spChg chg="add mod">
          <ac:chgData name="Roth, Dan" userId="18da4c67-dd89-43a7-9856-8592f867a23c" providerId="ADAL" clId="{FBC4B015-D571-45A0-800B-A6EAEC7603FD}" dt="2022-04-08T13:48:27.671" v="105" actId="113"/>
          <ac:spMkLst>
            <pc:docMk/>
            <pc:sldMk cId="0" sldId="259"/>
            <ac:spMk id="35" creationId="{9487588D-72DE-4379-92EE-C5F6264F4A34}"/>
          </ac:spMkLst>
        </pc:spChg>
      </pc:sldChg>
      <pc:sldChg chg="modSp mod">
        <pc:chgData name="Roth, Dan" userId="18da4c67-dd89-43a7-9856-8592f867a23c" providerId="ADAL" clId="{FBC4B015-D571-45A0-800B-A6EAEC7603FD}" dt="2022-04-08T13:51:55.045" v="111" actId="2711"/>
        <pc:sldMkLst>
          <pc:docMk/>
          <pc:sldMk cId="0" sldId="260"/>
        </pc:sldMkLst>
        <pc:spChg chg="mod">
          <ac:chgData name="Roth, Dan" userId="18da4c67-dd89-43a7-9856-8592f867a23c" providerId="ADAL" clId="{FBC4B015-D571-45A0-800B-A6EAEC7603FD}" dt="2022-04-08T13:51:55.045" v="111" actId="2711"/>
          <ac:spMkLst>
            <pc:docMk/>
            <pc:sldMk cId="0" sldId="260"/>
            <ac:spMk id="2" creationId="{DA78F21B-69B9-4005-B651-678DE048230F}"/>
          </ac:spMkLst>
        </pc:spChg>
        <pc:spChg chg="mod">
          <ac:chgData name="Roth, Dan" userId="18da4c67-dd89-43a7-9856-8592f867a23c" providerId="ADAL" clId="{FBC4B015-D571-45A0-800B-A6EAEC7603FD}" dt="2022-04-08T13:51:55.045" v="111" actId="2711"/>
          <ac:spMkLst>
            <pc:docMk/>
            <pc:sldMk cId="0" sldId="260"/>
            <ac:spMk id="218" creationId="{00000000-0000-0000-0000-000000000000}"/>
          </ac:spMkLst>
        </pc:spChg>
        <pc:spChg chg="mod">
          <ac:chgData name="Roth, Dan" userId="18da4c67-dd89-43a7-9856-8592f867a23c" providerId="ADAL" clId="{FBC4B015-D571-45A0-800B-A6EAEC7603FD}" dt="2022-04-08T13:51:55.045" v="111" actId="2711"/>
          <ac:spMkLst>
            <pc:docMk/>
            <pc:sldMk cId="0" sldId="260"/>
            <ac:spMk id="219" creationId="{00000000-0000-0000-0000-000000000000}"/>
          </ac:spMkLst>
        </pc:spChg>
        <pc:spChg chg="mod">
          <ac:chgData name="Roth, Dan" userId="18da4c67-dd89-43a7-9856-8592f867a23c" providerId="ADAL" clId="{FBC4B015-D571-45A0-800B-A6EAEC7603FD}" dt="2022-04-08T13:51:55.045" v="111" actId="2711"/>
          <ac:spMkLst>
            <pc:docMk/>
            <pc:sldMk cId="0" sldId="260"/>
            <ac:spMk id="221" creationId="{00000000-0000-0000-0000-000000000000}"/>
          </ac:spMkLst>
        </pc:spChg>
      </pc:sldChg>
      <pc:sldChg chg="modSp mod">
        <pc:chgData name="Roth, Dan" userId="18da4c67-dd89-43a7-9856-8592f867a23c" providerId="ADAL" clId="{FBC4B015-D571-45A0-800B-A6EAEC7603FD}" dt="2022-04-08T14:08:41.732" v="280" actId="20577"/>
        <pc:sldMkLst>
          <pc:docMk/>
          <pc:sldMk cId="0" sldId="261"/>
        </pc:sldMkLst>
        <pc:spChg chg="mod">
          <ac:chgData name="Roth, Dan" userId="18da4c67-dd89-43a7-9856-8592f867a23c" providerId="ADAL" clId="{FBC4B015-D571-45A0-800B-A6EAEC7603FD}" dt="2022-04-08T14:08:41.732" v="280" actId="20577"/>
          <ac:spMkLst>
            <pc:docMk/>
            <pc:sldMk cId="0" sldId="261"/>
            <ac:spMk id="2" creationId="{E726C1F9-88B6-4753-AB70-136A75638537}"/>
          </ac:spMkLst>
        </pc:spChg>
        <pc:spChg chg="mod">
          <ac:chgData name="Roth, Dan" userId="18da4c67-dd89-43a7-9856-8592f867a23c" providerId="ADAL" clId="{FBC4B015-D571-45A0-800B-A6EAEC7603FD}" dt="2022-04-08T13:52:13.930" v="112" actId="2711"/>
          <ac:spMkLst>
            <pc:docMk/>
            <pc:sldMk cId="0" sldId="261"/>
            <ac:spMk id="228" creationId="{00000000-0000-0000-0000-000000000000}"/>
          </ac:spMkLst>
        </pc:spChg>
        <pc:spChg chg="mod">
          <ac:chgData name="Roth, Dan" userId="18da4c67-dd89-43a7-9856-8592f867a23c" providerId="ADAL" clId="{FBC4B015-D571-45A0-800B-A6EAEC7603FD}" dt="2022-04-08T13:52:13.930" v="112" actId="2711"/>
          <ac:spMkLst>
            <pc:docMk/>
            <pc:sldMk cId="0" sldId="261"/>
            <ac:spMk id="229" creationId="{00000000-0000-0000-0000-000000000000}"/>
          </ac:spMkLst>
        </pc:spChg>
        <pc:spChg chg="mod">
          <ac:chgData name="Roth, Dan" userId="18da4c67-dd89-43a7-9856-8592f867a23c" providerId="ADAL" clId="{FBC4B015-D571-45A0-800B-A6EAEC7603FD}" dt="2022-04-08T13:52:13.930" v="112" actId="2711"/>
          <ac:spMkLst>
            <pc:docMk/>
            <pc:sldMk cId="0" sldId="261"/>
            <ac:spMk id="231" creationId="{00000000-0000-0000-0000-000000000000}"/>
          </ac:spMkLst>
        </pc:spChg>
        <pc:spChg chg="mod">
          <ac:chgData name="Roth, Dan" userId="18da4c67-dd89-43a7-9856-8592f867a23c" providerId="ADAL" clId="{FBC4B015-D571-45A0-800B-A6EAEC7603FD}" dt="2022-04-08T13:52:13.930" v="112" actId="2711"/>
          <ac:spMkLst>
            <pc:docMk/>
            <pc:sldMk cId="0" sldId="261"/>
            <ac:spMk id="234" creationId="{00000000-0000-0000-0000-000000000000}"/>
          </ac:spMkLst>
        </pc:spChg>
        <pc:picChg chg="mod">
          <ac:chgData name="Roth, Dan" userId="18da4c67-dd89-43a7-9856-8592f867a23c" providerId="ADAL" clId="{FBC4B015-D571-45A0-800B-A6EAEC7603FD}" dt="2022-04-08T13:52:13.930" v="112" actId="2711"/>
          <ac:picMkLst>
            <pc:docMk/>
            <pc:sldMk cId="0" sldId="261"/>
            <ac:picMk id="235" creationId="{00000000-0000-0000-0000-000000000000}"/>
          </ac:picMkLst>
        </pc:picChg>
        <pc:cxnChg chg="mod">
          <ac:chgData name="Roth, Dan" userId="18da4c67-dd89-43a7-9856-8592f867a23c" providerId="ADAL" clId="{FBC4B015-D571-45A0-800B-A6EAEC7603FD}" dt="2022-04-08T13:52:13.930" v="112" actId="2711"/>
          <ac:cxnSpMkLst>
            <pc:docMk/>
            <pc:sldMk cId="0" sldId="261"/>
            <ac:cxnSpMk id="232" creationId="{00000000-0000-0000-0000-000000000000}"/>
          </ac:cxnSpMkLst>
        </pc:cxnChg>
      </pc:sldChg>
      <pc:sldChg chg="modSp">
        <pc:chgData name="Roth, Dan" userId="18da4c67-dd89-43a7-9856-8592f867a23c" providerId="ADAL" clId="{FBC4B015-D571-45A0-800B-A6EAEC7603FD}" dt="2022-04-08T13:52:28.067" v="113" actId="2711"/>
        <pc:sldMkLst>
          <pc:docMk/>
          <pc:sldMk cId="0" sldId="262"/>
        </pc:sldMkLst>
        <pc:spChg chg="mod">
          <ac:chgData name="Roth, Dan" userId="18da4c67-dd89-43a7-9856-8592f867a23c" providerId="ADAL" clId="{FBC4B015-D571-45A0-800B-A6EAEC7603FD}" dt="2022-04-08T13:52:28.067" v="113" actId="2711"/>
          <ac:spMkLst>
            <pc:docMk/>
            <pc:sldMk cId="0" sldId="262"/>
            <ac:spMk id="2" creationId="{6C08DF48-D520-4E21-B98C-407289EC196A}"/>
          </ac:spMkLst>
        </pc:spChg>
        <pc:spChg chg="mod">
          <ac:chgData name="Roth, Dan" userId="18da4c67-dd89-43a7-9856-8592f867a23c" providerId="ADAL" clId="{FBC4B015-D571-45A0-800B-A6EAEC7603FD}" dt="2022-04-08T13:52:28.067" v="113" actId="2711"/>
          <ac:spMkLst>
            <pc:docMk/>
            <pc:sldMk cId="0" sldId="262"/>
            <ac:spMk id="241" creationId="{00000000-0000-0000-0000-000000000000}"/>
          </ac:spMkLst>
        </pc:spChg>
        <pc:spChg chg="mod">
          <ac:chgData name="Roth, Dan" userId="18da4c67-dd89-43a7-9856-8592f867a23c" providerId="ADAL" clId="{FBC4B015-D571-45A0-800B-A6EAEC7603FD}" dt="2022-04-08T13:52:28.067" v="113" actId="2711"/>
          <ac:spMkLst>
            <pc:docMk/>
            <pc:sldMk cId="0" sldId="262"/>
            <ac:spMk id="242" creationId="{00000000-0000-0000-0000-000000000000}"/>
          </ac:spMkLst>
        </pc:spChg>
        <pc:spChg chg="mod">
          <ac:chgData name="Roth, Dan" userId="18da4c67-dd89-43a7-9856-8592f867a23c" providerId="ADAL" clId="{FBC4B015-D571-45A0-800B-A6EAEC7603FD}" dt="2022-04-08T13:52:28.067" v="113" actId="2711"/>
          <ac:spMkLst>
            <pc:docMk/>
            <pc:sldMk cId="0" sldId="262"/>
            <ac:spMk id="244" creationId="{00000000-0000-0000-0000-000000000000}"/>
          </ac:spMkLst>
        </pc:spChg>
        <pc:spChg chg="mod">
          <ac:chgData name="Roth, Dan" userId="18da4c67-dd89-43a7-9856-8592f867a23c" providerId="ADAL" clId="{FBC4B015-D571-45A0-800B-A6EAEC7603FD}" dt="2022-04-08T13:52:28.067" v="113" actId="2711"/>
          <ac:spMkLst>
            <pc:docMk/>
            <pc:sldMk cId="0" sldId="262"/>
            <ac:spMk id="247" creationId="{00000000-0000-0000-0000-000000000000}"/>
          </ac:spMkLst>
        </pc:spChg>
        <pc:picChg chg="mod">
          <ac:chgData name="Roth, Dan" userId="18da4c67-dd89-43a7-9856-8592f867a23c" providerId="ADAL" clId="{FBC4B015-D571-45A0-800B-A6EAEC7603FD}" dt="2022-04-08T13:52:28.067" v="113" actId="2711"/>
          <ac:picMkLst>
            <pc:docMk/>
            <pc:sldMk cId="0" sldId="262"/>
            <ac:picMk id="248" creationId="{00000000-0000-0000-0000-000000000000}"/>
          </ac:picMkLst>
        </pc:picChg>
        <pc:cxnChg chg="mod">
          <ac:chgData name="Roth, Dan" userId="18da4c67-dd89-43a7-9856-8592f867a23c" providerId="ADAL" clId="{FBC4B015-D571-45A0-800B-A6EAEC7603FD}" dt="2022-04-08T13:52:28.067" v="113" actId="2711"/>
          <ac:cxnSpMkLst>
            <pc:docMk/>
            <pc:sldMk cId="0" sldId="262"/>
            <ac:cxnSpMk id="245" creationId="{00000000-0000-0000-0000-000000000000}"/>
          </ac:cxnSpMkLst>
        </pc:cxnChg>
      </pc:sldChg>
      <pc:sldChg chg="modSp">
        <pc:chgData name="Roth, Dan" userId="18da4c67-dd89-43a7-9856-8592f867a23c" providerId="ADAL" clId="{FBC4B015-D571-45A0-800B-A6EAEC7603FD}" dt="2022-04-08T13:52:41.993" v="114" actId="2711"/>
        <pc:sldMkLst>
          <pc:docMk/>
          <pc:sldMk cId="0" sldId="263"/>
        </pc:sldMkLst>
        <pc:spChg chg="mod">
          <ac:chgData name="Roth, Dan" userId="18da4c67-dd89-43a7-9856-8592f867a23c" providerId="ADAL" clId="{FBC4B015-D571-45A0-800B-A6EAEC7603FD}" dt="2022-04-08T13:52:41.993" v="114" actId="2711"/>
          <ac:spMkLst>
            <pc:docMk/>
            <pc:sldMk cId="0" sldId="263"/>
            <ac:spMk id="2" creationId="{8856B449-57A7-4F16-ADFC-6598E61BBDAD}"/>
          </ac:spMkLst>
        </pc:spChg>
        <pc:spChg chg="mod">
          <ac:chgData name="Roth, Dan" userId="18da4c67-dd89-43a7-9856-8592f867a23c" providerId="ADAL" clId="{FBC4B015-D571-45A0-800B-A6EAEC7603FD}" dt="2022-04-08T13:52:41.993" v="114" actId="2711"/>
          <ac:spMkLst>
            <pc:docMk/>
            <pc:sldMk cId="0" sldId="263"/>
            <ac:spMk id="254" creationId="{00000000-0000-0000-0000-000000000000}"/>
          </ac:spMkLst>
        </pc:spChg>
        <pc:spChg chg="mod">
          <ac:chgData name="Roth, Dan" userId="18da4c67-dd89-43a7-9856-8592f867a23c" providerId="ADAL" clId="{FBC4B015-D571-45A0-800B-A6EAEC7603FD}" dt="2022-04-08T13:52:41.993" v="114" actId="2711"/>
          <ac:spMkLst>
            <pc:docMk/>
            <pc:sldMk cId="0" sldId="263"/>
            <ac:spMk id="255" creationId="{00000000-0000-0000-0000-000000000000}"/>
          </ac:spMkLst>
        </pc:spChg>
        <pc:spChg chg="mod">
          <ac:chgData name="Roth, Dan" userId="18da4c67-dd89-43a7-9856-8592f867a23c" providerId="ADAL" clId="{FBC4B015-D571-45A0-800B-A6EAEC7603FD}" dt="2022-04-08T13:52:41.993" v="114" actId="2711"/>
          <ac:spMkLst>
            <pc:docMk/>
            <pc:sldMk cId="0" sldId="263"/>
            <ac:spMk id="256" creationId="{00000000-0000-0000-0000-000000000000}"/>
          </ac:spMkLst>
        </pc:spChg>
        <pc:spChg chg="mod">
          <ac:chgData name="Roth, Dan" userId="18da4c67-dd89-43a7-9856-8592f867a23c" providerId="ADAL" clId="{FBC4B015-D571-45A0-800B-A6EAEC7603FD}" dt="2022-04-08T13:52:41.993" v="114" actId="2711"/>
          <ac:spMkLst>
            <pc:docMk/>
            <pc:sldMk cId="0" sldId="263"/>
            <ac:spMk id="258" creationId="{00000000-0000-0000-0000-000000000000}"/>
          </ac:spMkLst>
        </pc:spChg>
        <pc:spChg chg="mod">
          <ac:chgData name="Roth, Dan" userId="18da4c67-dd89-43a7-9856-8592f867a23c" providerId="ADAL" clId="{FBC4B015-D571-45A0-800B-A6EAEC7603FD}" dt="2022-04-08T13:52:41.993" v="114" actId="2711"/>
          <ac:spMkLst>
            <pc:docMk/>
            <pc:sldMk cId="0" sldId="263"/>
            <ac:spMk id="260" creationId="{00000000-0000-0000-0000-000000000000}"/>
          </ac:spMkLst>
        </pc:spChg>
        <pc:picChg chg="mod">
          <ac:chgData name="Roth, Dan" userId="18da4c67-dd89-43a7-9856-8592f867a23c" providerId="ADAL" clId="{FBC4B015-D571-45A0-800B-A6EAEC7603FD}" dt="2022-04-08T13:52:41.993" v="114" actId="2711"/>
          <ac:picMkLst>
            <pc:docMk/>
            <pc:sldMk cId="0" sldId="263"/>
            <ac:picMk id="262" creationId="{00000000-0000-0000-0000-000000000000}"/>
          </ac:picMkLst>
        </pc:picChg>
        <pc:cxnChg chg="mod">
          <ac:chgData name="Roth, Dan" userId="18da4c67-dd89-43a7-9856-8592f867a23c" providerId="ADAL" clId="{FBC4B015-D571-45A0-800B-A6EAEC7603FD}" dt="2022-04-08T13:52:41.993" v="114" actId="2711"/>
          <ac:cxnSpMkLst>
            <pc:docMk/>
            <pc:sldMk cId="0" sldId="263"/>
            <ac:cxnSpMk id="259" creationId="{00000000-0000-0000-0000-000000000000}"/>
          </ac:cxnSpMkLst>
        </pc:cxnChg>
      </pc:sldChg>
      <pc:sldChg chg="modSp">
        <pc:chgData name="Roth, Dan" userId="18da4c67-dd89-43a7-9856-8592f867a23c" providerId="ADAL" clId="{FBC4B015-D571-45A0-800B-A6EAEC7603FD}" dt="2022-04-08T13:53:02.081" v="115" actId="2711"/>
        <pc:sldMkLst>
          <pc:docMk/>
          <pc:sldMk cId="0" sldId="264"/>
        </pc:sldMkLst>
        <pc:spChg chg="mod">
          <ac:chgData name="Roth, Dan" userId="18da4c67-dd89-43a7-9856-8592f867a23c" providerId="ADAL" clId="{FBC4B015-D571-45A0-800B-A6EAEC7603FD}" dt="2022-04-08T13:53:02.081" v="115" actId="2711"/>
          <ac:spMkLst>
            <pc:docMk/>
            <pc:sldMk cId="0" sldId="264"/>
            <ac:spMk id="2" creationId="{7F7280BA-C697-4C1A-872A-B7AD9ECE4FBC}"/>
          </ac:spMkLst>
        </pc:spChg>
        <pc:spChg chg="mod">
          <ac:chgData name="Roth, Dan" userId="18da4c67-dd89-43a7-9856-8592f867a23c" providerId="ADAL" clId="{FBC4B015-D571-45A0-800B-A6EAEC7603FD}" dt="2022-04-08T13:53:02.081" v="115" actId="2711"/>
          <ac:spMkLst>
            <pc:docMk/>
            <pc:sldMk cId="0" sldId="264"/>
            <ac:spMk id="268" creationId="{00000000-0000-0000-0000-000000000000}"/>
          </ac:spMkLst>
        </pc:spChg>
        <pc:spChg chg="mod">
          <ac:chgData name="Roth, Dan" userId="18da4c67-dd89-43a7-9856-8592f867a23c" providerId="ADAL" clId="{FBC4B015-D571-45A0-800B-A6EAEC7603FD}" dt="2022-04-08T13:53:02.081" v="115" actId="2711"/>
          <ac:spMkLst>
            <pc:docMk/>
            <pc:sldMk cId="0" sldId="264"/>
            <ac:spMk id="270" creationId="{00000000-0000-0000-0000-000000000000}"/>
          </ac:spMkLst>
        </pc:spChg>
        <pc:spChg chg="mod">
          <ac:chgData name="Roth, Dan" userId="18da4c67-dd89-43a7-9856-8592f867a23c" providerId="ADAL" clId="{FBC4B015-D571-45A0-800B-A6EAEC7603FD}" dt="2022-04-08T13:53:02.081" v="115" actId="2711"/>
          <ac:spMkLst>
            <pc:docMk/>
            <pc:sldMk cId="0" sldId="264"/>
            <ac:spMk id="273" creationId="{00000000-0000-0000-0000-000000000000}"/>
          </ac:spMkLst>
        </pc:spChg>
        <pc:spChg chg="mod">
          <ac:chgData name="Roth, Dan" userId="18da4c67-dd89-43a7-9856-8592f867a23c" providerId="ADAL" clId="{FBC4B015-D571-45A0-800B-A6EAEC7603FD}" dt="2022-04-08T13:53:02.081" v="115" actId="2711"/>
          <ac:spMkLst>
            <pc:docMk/>
            <pc:sldMk cId="0" sldId="264"/>
            <ac:spMk id="274" creationId="{00000000-0000-0000-0000-000000000000}"/>
          </ac:spMkLst>
        </pc:spChg>
        <pc:spChg chg="mod">
          <ac:chgData name="Roth, Dan" userId="18da4c67-dd89-43a7-9856-8592f867a23c" providerId="ADAL" clId="{FBC4B015-D571-45A0-800B-A6EAEC7603FD}" dt="2022-04-08T13:53:02.081" v="115" actId="2711"/>
          <ac:spMkLst>
            <pc:docMk/>
            <pc:sldMk cId="0" sldId="264"/>
            <ac:spMk id="276" creationId="{00000000-0000-0000-0000-000000000000}"/>
          </ac:spMkLst>
        </pc:spChg>
        <pc:picChg chg="mod">
          <ac:chgData name="Roth, Dan" userId="18da4c67-dd89-43a7-9856-8592f867a23c" providerId="ADAL" clId="{FBC4B015-D571-45A0-800B-A6EAEC7603FD}" dt="2022-04-08T13:53:02.081" v="115" actId="2711"/>
          <ac:picMkLst>
            <pc:docMk/>
            <pc:sldMk cId="0" sldId="264"/>
            <ac:picMk id="271" creationId="{00000000-0000-0000-0000-000000000000}"/>
          </ac:picMkLst>
        </pc:picChg>
        <pc:picChg chg="mod">
          <ac:chgData name="Roth, Dan" userId="18da4c67-dd89-43a7-9856-8592f867a23c" providerId="ADAL" clId="{FBC4B015-D571-45A0-800B-A6EAEC7603FD}" dt="2022-04-08T13:53:02.081" v="115" actId="2711"/>
          <ac:picMkLst>
            <pc:docMk/>
            <pc:sldMk cId="0" sldId="264"/>
            <ac:picMk id="278" creationId="{00000000-0000-0000-0000-000000000000}"/>
          </ac:picMkLst>
        </pc:picChg>
        <pc:cxnChg chg="mod">
          <ac:chgData name="Roth, Dan" userId="18da4c67-dd89-43a7-9856-8592f867a23c" providerId="ADAL" clId="{FBC4B015-D571-45A0-800B-A6EAEC7603FD}" dt="2022-04-08T13:53:02.081" v="115" actId="2711"/>
          <ac:cxnSpMkLst>
            <pc:docMk/>
            <pc:sldMk cId="0" sldId="264"/>
            <ac:cxnSpMk id="272" creationId="{00000000-0000-0000-0000-000000000000}"/>
          </ac:cxnSpMkLst>
        </pc:cxnChg>
        <pc:cxnChg chg="mod">
          <ac:chgData name="Roth, Dan" userId="18da4c67-dd89-43a7-9856-8592f867a23c" providerId="ADAL" clId="{FBC4B015-D571-45A0-800B-A6EAEC7603FD}" dt="2022-04-08T13:53:02.081" v="115" actId="2711"/>
          <ac:cxnSpMkLst>
            <pc:docMk/>
            <pc:sldMk cId="0" sldId="264"/>
            <ac:cxnSpMk id="277" creationId="{00000000-0000-0000-0000-000000000000}"/>
          </ac:cxnSpMkLst>
        </pc:cxnChg>
      </pc:sldChg>
      <pc:sldChg chg="modSp">
        <pc:chgData name="Roth, Dan" userId="18da4c67-dd89-43a7-9856-8592f867a23c" providerId="ADAL" clId="{FBC4B015-D571-45A0-800B-A6EAEC7603FD}" dt="2022-04-08T13:53:14.210" v="116" actId="2711"/>
        <pc:sldMkLst>
          <pc:docMk/>
          <pc:sldMk cId="0" sldId="265"/>
        </pc:sldMkLst>
        <pc:spChg chg="mod">
          <ac:chgData name="Roth, Dan" userId="18da4c67-dd89-43a7-9856-8592f867a23c" providerId="ADAL" clId="{FBC4B015-D571-45A0-800B-A6EAEC7603FD}" dt="2022-04-08T13:53:14.210" v="116" actId="2711"/>
          <ac:spMkLst>
            <pc:docMk/>
            <pc:sldMk cId="0" sldId="265"/>
            <ac:spMk id="2" creationId="{F1EF7259-1C5F-437D-AD92-5AF538568A46}"/>
          </ac:spMkLst>
        </pc:spChg>
        <pc:spChg chg="mod">
          <ac:chgData name="Roth, Dan" userId="18da4c67-dd89-43a7-9856-8592f867a23c" providerId="ADAL" clId="{FBC4B015-D571-45A0-800B-A6EAEC7603FD}" dt="2022-04-08T13:53:14.210" v="116" actId="2711"/>
          <ac:spMkLst>
            <pc:docMk/>
            <pc:sldMk cId="0" sldId="265"/>
            <ac:spMk id="287" creationId="{00000000-0000-0000-0000-000000000000}"/>
          </ac:spMkLst>
        </pc:spChg>
        <pc:spChg chg="mod">
          <ac:chgData name="Roth, Dan" userId="18da4c67-dd89-43a7-9856-8592f867a23c" providerId="ADAL" clId="{FBC4B015-D571-45A0-800B-A6EAEC7603FD}" dt="2022-04-08T13:53:14.210" v="116" actId="2711"/>
          <ac:spMkLst>
            <pc:docMk/>
            <pc:sldMk cId="0" sldId="265"/>
            <ac:spMk id="288" creationId="{00000000-0000-0000-0000-000000000000}"/>
          </ac:spMkLst>
        </pc:spChg>
        <pc:spChg chg="mod">
          <ac:chgData name="Roth, Dan" userId="18da4c67-dd89-43a7-9856-8592f867a23c" providerId="ADAL" clId="{FBC4B015-D571-45A0-800B-A6EAEC7603FD}" dt="2022-04-08T13:53:14.210" v="116" actId="2711"/>
          <ac:spMkLst>
            <pc:docMk/>
            <pc:sldMk cId="0" sldId="265"/>
            <ac:spMk id="290" creationId="{00000000-0000-0000-0000-000000000000}"/>
          </ac:spMkLst>
        </pc:spChg>
        <pc:spChg chg="mod">
          <ac:chgData name="Roth, Dan" userId="18da4c67-dd89-43a7-9856-8592f867a23c" providerId="ADAL" clId="{FBC4B015-D571-45A0-800B-A6EAEC7603FD}" dt="2022-04-08T13:53:14.210" v="116" actId="2711"/>
          <ac:spMkLst>
            <pc:docMk/>
            <pc:sldMk cId="0" sldId="265"/>
            <ac:spMk id="291" creationId="{00000000-0000-0000-0000-000000000000}"/>
          </ac:spMkLst>
        </pc:spChg>
        <pc:spChg chg="mod">
          <ac:chgData name="Roth, Dan" userId="18da4c67-dd89-43a7-9856-8592f867a23c" providerId="ADAL" clId="{FBC4B015-D571-45A0-800B-A6EAEC7603FD}" dt="2022-04-08T13:53:14.210" v="116" actId="2711"/>
          <ac:spMkLst>
            <pc:docMk/>
            <pc:sldMk cId="0" sldId="265"/>
            <ac:spMk id="293" creationId="{00000000-0000-0000-0000-000000000000}"/>
          </ac:spMkLst>
        </pc:spChg>
        <pc:spChg chg="mod">
          <ac:chgData name="Roth, Dan" userId="18da4c67-dd89-43a7-9856-8592f867a23c" providerId="ADAL" clId="{FBC4B015-D571-45A0-800B-A6EAEC7603FD}" dt="2022-04-08T13:53:14.210" v="116" actId="2711"/>
          <ac:spMkLst>
            <pc:docMk/>
            <pc:sldMk cId="0" sldId="265"/>
            <ac:spMk id="296" creationId="{00000000-0000-0000-0000-000000000000}"/>
          </ac:spMkLst>
        </pc:spChg>
        <pc:spChg chg="mod">
          <ac:chgData name="Roth, Dan" userId="18da4c67-dd89-43a7-9856-8592f867a23c" providerId="ADAL" clId="{FBC4B015-D571-45A0-800B-A6EAEC7603FD}" dt="2022-04-08T13:53:14.210" v="116" actId="2711"/>
          <ac:spMkLst>
            <pc:docMk/>
            <pc:sldMk cId="0" sldId="265"/>
            <ac:spMk id="299" creationId="{00000000-0000-0000-0000-000000000000}"/>
          </ac:spMkLst>
        </pc:spChg>
        <pc:picChg chg="mod">
          <ac:chgData name="Roth, Dan" userId="18da4c67-dd89-43a7-9856-8592f867a23c" providerId="ADAL" clId="{FBC4B015-D571-45A0-800B-A6EAEC7603FD}" dt="2022-04-08T13:53:14.210" v="116" actId="2711"/>
          <ac:picMkLst>
            <pc:docMk/>
            <pc:sldMk cId="0" sldId="265"/>
            <ac:picMk id="295" creationId="{00000000-0000-0000-0000-000000000000}"/>
          </ac:picMkLst>
        </pc:picChg>
        <pc:picChg chg="mod">
          <ac:chgData name="Roth, Dan" userId="18da4c67-dd89-43a7-9856-8592f867a23c" providerId="ADAL" clId="{FBC4B015-D571-45A0-800B-A6EAEC7603FD}" dt="2022-04-08T13:53:14.210" v="116" actId="2711"/>
          <ac:picMkLst>
            <pc:docMk/>
            <pc:sldMk cId="0" sldId="265"/>
            <ac:picMk id="297" creationId="{00000000-0000-0000-0000-000000000000}"/>
          </ac:picMkLst>
        </pc:picChg>
        <pc:picChg chg="mod">
          <ac:chgData name="Roth, Dan" userId="18da4c67-dd89-43a7-9856-8592f867a23c" providerId="ADAL" clId="{FBC4B015-D571-45A0-800B-A6EAEC7603FD}" dt="2022-04-08T13:53:14.210" v="116" actId="2711"/>
          <ac:picMkLst>
            <pc:docMk/>
            <pc:sldMk cId="0" sldId="265"/>
            <ac:picMk id="298" creationId="{00000000-0000-0000-0000-000000000000}"/>
          </ac:picMkLst>
        </pc:picChg>
        <pc:cxnChg chg="mod">
          <ac:chgData name="Roth, Dan" userId="18da4c67-dd89-43a7-9856-8592f867a23c" providerId="ADAL" clId="{FBC4B015-D571-45A0-800B-A6EAEC7603FD}" dt="2022-04-08T13:53:14.210" v="116" actId="2711"/>
          <ac:cxnSpMkLst>
            <pc:docMk/>
            <pc:sldMk cId="0" sldId="265"/>
            <ac:cxnSpMk id="284" creationId="{00000000-0000-0000-0000-000000000000}"/>
          </ac:cxnSpMkLst>
        </pc:cxnChg>
        <pc:cxnChg chg="mod">
          <ac:chgData name="Roth, Dan" userId="18da4c67-dd89-43a7-9856-8592f867a23c" providerId="ADAL" clId="{FBC4B015-D571-45A0-800B-A6EAEC7603FD}" dt="2022-04-08T13:53:14.210" v="116" actId="2711"/>
          <ac:cxnSpMkLst>
            <pc:docMk/>
            <pc:sldMk cId="0" sldId="265"/>
            <ac:cxnSpMk id="285" creationId="{00000000-0000-0000-0000-000000000000}"/>
          </ac:cxnSpMkLst>
        </pc:cxnChg>
        <pc:cxnChg chg="mod">
          <ac:chgData name="Roth, Dan" userId="18da4c67-dd89-43a7-9856-8592f867a23c" providerId="ADAL" clId="{FBC4B015-D571-45A0-800B-A6EAEC7603FD}" dt="2022-04-08T13:53:14.210" v="116" actId="2711"/>
          <ac:cxnSpMkLst>
            <pc:docMk/>
            <pc:sldMk cId="0" sldId="265"/>
            <ac:cxnSpMk id="286" creationId="{00000000-0000-0000-0000-000000000000}"/>
          </ac:cxnSpMkLst>
        </pc:cxnChg>
        <pc:cxnChg chg="mod">
          <ac:chgData name="Roth, Dan" userId="18da4c67-dd89-43a7-9856-8592f867a23c" providerId="ADAL" clId="{FBC4B015-D571-45A0-800B-A6EAEC7603FD}" dt="2022-04-08T13:53:14.210" v="116" actId="2711"/>
          <ac:cxnSpMkLst>
            <pc:docMk/>
            <pc:sldMk cId="0" sldId="265"/>
            <ac:cxnSpMk id="289" creationId="{00000000-0000-0000-0000-000000000000}"/>
          </ac:cxnSpMkLst>
        </pc:cxnChg>
        <pc:cxnChg chg="mod">
          <ac:chgData name="Roth, Dan" userId="18da4c67-dd89-43a7-9856-8592f867a23c" providerId="ADAL" clId="{FBC4B015-D571-45A0-800B-A6EAEC7603FD}" dt="2022-04-08T13:53:14.210" v="116" actId="2711"/>
          <ac:cxnSpMkLst>
            <pc:docMk/>
            <pc:sldMk cId="0" sldId="265"/>
            <ac:cxnSpMk id="294" creationId="{00000000-0000-0000-0000-000000000000}"/>
          </ac:cxnSpMkLst>
        </pc:cxnChg>
      </pc:sldChg>
      <pc:sldChg chg="modSp">
        <pc:chgData name="Roth, Dan" userId="18da4c67-dd89-43a7-9856-8592f867a23c" providerId="ADAL" clId="{FBC4B015-D571-45A0-800B-A6EAEC7603FD}" dt="2022-04-08T13:53:23.471" v="117" actId="2711"/>
        <pc:sldMkLst>
          <pc:docMk/>
          <pc:sldMk cId="0" sldId="266"/>
        </pc:sldMkLst>
        <pc:spChg chg="mod">
          <ac:chgData name="Roth, Dan" userId="18da4c67-dd89-43a7-9856-8592f867a23c" providerId="ADAL" clId="{FBC4B015-D571-45A0-800B-A6EAEC7603FD}" dt="2022-04-08T13:53:23.471" v="117" actId="2711"/>
          <ac:spMkLst>
            <pc:docMk/>
            <pc:sldMk cId="0" sldId="266"/>
            <ac:spMk id="2" creationId="{76939C98-BB15-4575-82A2-A3CFFCF56E89}"/>
          </ac:spMkLst>
        </pc:spChg>
        <pc:spChg chg="mod">
          <ac:chgData name="Roth, Dan" userId="18da4c67-dd89-43a7-9856-8592f867a23c" providerId="ADAL" clId="{FBC4B015-D571-45A0-800B-A6EAEC7603FD}" dt="2022-04-08T13:53:23.471" v="117" actId="2711"/>
          <ac:spMkLst>
            <pc:docMk/>
            <pc:sldMk cId="0" sldId="266"/>
            <ac:spMk id="306" creationId="{00000000-0000-0000-0000-000000000000}"/>
          </ac:spMkLst>
        </pc:spChg>
        <pc:spChg chg="mod">
          <ac:chgData name="Roth, Dan" userId="18da4c67-dd89-43a7-9856-8592f867a23c" providerId="ADAL" clId="{FBC4B015-D571-45A0-800B-A6EAEC7603FD}" dt="2022-04-08T13:53:23.471" v="117" actId="2711"/>
          <ac:spMkLst>
            <pc:docMk/>
            <pc:sldMk cId="0" sldId="266"/>
            <ac:spMk id="307" creationId="{00000000-0000-0000-0000-000000000000}"/>
          </ac:spMkLst>
        </pc:spChg>
        <pc:spChg chg="mod">
          <ac:chgData name="Roth, Dan" userId="18da4c67-dd89-43a7-9856-8592f867a23c" providerId="ADAL" clId="{FBC4B015-D571-45A0-800B-A6EAEC7603FD}" dt="2022-04-08T13:53:23.471" v="117" actId="2711"/>
          <ac:spMkLst>
            <pc:docMk/>
            <pc:sldMk cId="0" sldId="266"/>
            <ac:spMk id="308" creationId="{00000000-0000-0000-0000-000000000000}"/>
          </ac:spMkLst>
        </pc:spChg>
        <pc:spChg chg="mod">
          <ac:chgData name="Roth, Dan" userId="18da4c67-dd89-43a7-9856-8592f867a23c" providerId="ADAL" clId="{FBC4B015-D571-45A0-800B-A6EAEC7603FD}" dt="2022-04-08T13:53:23.471" v="117" actId="2711"/>
          <ac:spMkLst>
            <pc:docMk/>
            <pc:sldMk cId="0" sldId="266"/>
            <ac:spMk id="309" creationId="{00000000-0000-0000-0000-000000000000}"/>
          </ac:spMkLst>
        </pc:spChg>
        <pc:spChg chg="mod">
          <ac:chgData name="Roth, Dan" userId="18da4c67-dd89-43a7-9856-8592f867a23c" providerId="ADAL" clId="{FBC4B015-D571-45A0-800B-A6EAEC7603FD}" dt="2022-04-08T13:53:23.471" v="117" actId="2711"/>
          <ac:spMkLst>
            <pc:docMk/>
            <pc:sldMk cId="0" sldId="266"/>
            <ac:spMk id="313" creationId="{00000000-0000-0000-0000-000000000000}"/>
          </ac:spMkLst>
        </pc:spChg>
        <pc:spChg chg="mod">
          <ac:chgData name="Roth, Dan" userId="18da4c67-dd89-43a7-9856-8592f867a23c" providerId="ADAL" clId="{FBC4B015-D571-45A0-800B-A6EAEC7603FD}" dt="2022-04-08T13:53:23.471" v="117" actId="2711"/>
          <ac:spMkLst>
            <pc:docMk/>
            <pc:sldMk cId="0" sldId="266"/>
            <ac:spMk id="314" creationId="{00000000-0000-0000-0000-000000000000}"/>
          </ac:spMkLst>
        </pc:spChg>
        <pc:spChg chg="mod">
          <ac:chgData name="Roth, Dan" userId="18da4c67-dd89-43a7-9856-8592f867a23c" providerId="ADAL" clId="{FBC4B015-D571-45A0-800B-A6EAEC7603FD}" dt="2022-04-08T13:53:23.471" v="117" actId="2711"/>
          <ac:spMkLst>
            <pc:docMk/>
            <pc:sldMk cId="0" sldId="266"/>
            <ac:spMk id="316" creationId="{00000000-0000-0000-0000-000000000000}"/>
          </ac:spMkLst>
        </pc:spChg>
        <pc:spChg chg="mod">
          <ac:chgData name="Roth, Dan" userId="18da4c67-dd89-43a7-9856-8592f867a23c" providerId="ADAL" clId="{FBC4B015-D571-45A0-800B-A6EAEC7603FD}" dt="2022-04-08T13:53:23.471" v="117" actId="2711"/>
          <ac:spMkLst>
            <pc:docMk/>
            <pc:sldMk cId="0" sldId="266"/>
            <ac:spMk id="317" creationId="{00000000-0000-0000-0000-000000000000}"/>
          </ac:spMkLst>
        </pc:spChg>
        <pc:spChg chg="mod">
          <ac:chgData name="Roth, Dan" userId="18da4c67-dd89-43a7-9856-8592f867a23c" providerId="ADAL" clId="{FBC4B015-D571-45A0-800B-A6EAEC7603FD}" dt="2022-04-08T13:53:23.471" v="117" actId="2711"/>
          <ac:spMkLst>
            <pc:docMk/>
            <pc:sldMk cId="0" sldId="266"/>
            <ac:spMk id="319" creationId="{00000000-0000-0000-0000-000000000000}"/>
          </ac:spMkLst>
        </pc:spChg>
        <pc:spChg chg="mod">
          <ac:chgData name="Roth, Dan" userId="18da4c67-dd89-43a7-9856-8592f867a23c" providerId="ADAL" clId="{FBC4B015-D571-45A0-800B-A6EAEC7603FD}" dt="2022-04-08T13:53:23.471" v="117" actId="2711"/>
          <ac:spMkLst>
            <pc:docMk/>
            <pc:sldMk cId="0" sldId="266"/>
            <ac:spMk id="322" creationId="{00000000-0000-0000-0000-000000000000}"/>
          </ac:spMkLst>
        </pc:spChg>
        <pc:spChg chg="mod">
          <ac:chgData name="Roth, Dan" userId="18da4c67-dd89-43a7-9856-8592f867a23c" providerId="ADAL" clId="{FBC4B015-D571-45A0-800B-A6EAEC7603FD}" dt="2022-04-08T13:53:23.471" v="117" actId="2711"/>
          <ac:spMkLst>
            <pc:docMk/>
            <pc:sldMk cId="0" sldId="266"/>
            <ac:spMk id="325" creationId="{00000000-0000-0000-0000-000000000000}"/>
          </ac:spMkLst>
        </pc:spChg>
        <pc:spChg chg="mod">
          <ac:chgData name="Roth, Dan" userId="18da4c67-dd89-43a7-9856-8592f867a23c" providerId="ADAL" clId="{FBC4B015-D571-45A0-800B-A6EAEC7603FD}" dt="2022-04-08T13:53:23.471" v="117" actId="2711"/>
          <ac:spMkLst>
            <pc:docMk/>
            <pc:sldMk cId="0" sldId="266"/>
            <ac:spMk id="326" creationId="{00000000-0000-0000-0000-000000000000}"/>
          </ac:spMkLst>
        </pc:spChg>
        <pc:picChg chg="mod">
          <ac:chgData name="Roth, Dan" userId="18da4c67-dd89-43a7-9856-8592f867a23c" providerId="ADAL" clId="{FBC4B015-D571-45A0-800B-A6EAEC7603FD}" dt="2022-04-08T13:53:23.471" v="117" actId="2711"/>
          <ac:picMkLst>
            <pc:docMk/>
            <pc:sldMk cId="0" sldId="266"/>
            <ac:picMk id="321" creationId="{00000000-0000-0000-0000-000000000000}"/>
          </ac:picMkLst>
        </pc:picChg>
        <pc:picChg chg="mod">
          <ac:chgData name="Roth, Dan" userId="18da4c67-dd89-43a7-9856-8592f867a23c" providerId="ADAL" clId="{FBC4B015-D571-45A0-800B-A6EAEC7603FD}" dt="2022-04-08T13:53:23.471" v="117" actId="2711"/>
          <ac:picMkLst>
            <pc:docMk/>
            <pc:sldMk cId="0" sldId="266"/>
            <ac:picMk id="323" creationId="{00000000-0000-0000-0000-000000000000}"/>
          </ac:picMkLst>
        </pc:picChg>
        <pc:picChg chg="mod">
          <ac:chgData name="Roth, Dan" userId="18da4c67-dd89-43a7-9856-8592f867a23c" providerId="ADAL" clId="{FBC4B015-D571-45A0-800B-A6EAEC7603FD}" dt="2022-04-08T13:53:23.471" v="117" actId="2711"/>
          <ac:picMkLst>
            <pc:docMk/>
            <pc:sldMk cId="0" sldId="266"/>
            <ac:picMk id="324" creationId="{00000000-0000-0000-0000-000000000000}"/>
          </ac:picMkLst>
        </pc:picChg>
        <pc:cxnChg chg="mod">
          <ac:chgData name="Roth, Dan" userId="18da4c67-dd89-43a7-9856-8592f867a23c" providerId="ADAL" clId="{FBC4B015-D571-45A0-800B-A6EAEC7603FD}" dt="2022-04-08T13:53:23.471" v="117" actId="2711"/>
          <ac:cxnSpMkLst>
            <pc:docMk/>
            <pc:sldMk cId="0" sldId="266"/>
            <ac:cxnSpMk id="310" creationId="{00000000-0000-0000-0000-000000000000}"/>
          </ac:cxnSpMkLst>
        </pc:cxnChg>
        <pc:cxnChg chg="mod">
          <ac:chgData name="Roth, Dan" userId="18da4c67-dd89-43a7-9856-8592f867a23c" providerId="ADAL" clId="{FBC4B015-D571-45A0-800B-A6EAEC7603FD}" dt="2022-04-08T13:53:23.471" v="117" actId="2711"/>
          <ac:cxnSpMkLst>
            <pc:docMk/>
            <pc:sldMk cId="0" sldId="266"/>
            <ac:cxnSpMk id="311" creationId="{00000000-0000-0000-0000-000000000000}"/>
          </ac:cxnSpMkLst>
        </pc:cxnChg>
        <pc:cxnChg chg="mod">
          <ac:chgData name="Roth, Dan" userId="18da4c67-dd89-43a7-9856-8592f867a23c" providerId="ADAL" clId="{FBC4B015-D571-45A0-800B-A6EAEC7603FD}" dt="2022-04-08T13:53:23.471" v="117" actId="2711"/>
          <ac:cxnSpMkLst>
            <pc:docMk/>
            <pc:sldMk cId="0" sldId="266"/>
            <ac:cxnSpMk id="312" creationId="{00000000-0000-0000-0000-000000000000}"/>
          </ac:cxnSpMkLst>
        </pc:cxnChg>
        <pc:cxnChg chg="mod">
          <ac:chgData name="Roth, Dan" userId="18da4c67-dd89-43a7-9856-8592f867a23c" providerId="ADAL" clId="{FBC4B015-D571-45A0-800B-A6EAEC7603FD}" dt="2022-04-08T13:53:23.471" v="117" actId="2711"/>
          <ac:cxnSpMkLst>
            <pc:docMk/>
            <pc:sldMk cId="0" sldId="266"/>
            <ac:cxnSpMk id="315" creationId="{00000000-0000-0000-0000-000000000000}"/>
          </ac:cxnSpMkLst>
        </pc:cxnChg>
        <pc:cxnChg chg="mod">
          <ac:chgData name="Roth, Dan" userId="18da4c67-dd89-43a7-9856-8592f867a23c" providerId="ADAL" clId="{FBC4B015-D571-45A0-800B-A6EAEC7603FD}" dt="2022-04-08T13:53:23.471" v="117" actId="2711"/>
          <ac:cxnSpMkLst>
            <pc:docMk/>
            <pc:sldMk cId="0" sldId="266"/>
            <ac:cxnSpMk id="320" creationId="{00000000-0000-0000-0000-000000000000}"/>
          </ac:cxnSpMkLst>
        </pc:cxnChg>
      </pc:sldChg>
      <pc:sldChg chg="modSp mod">
        <pc:chgData name="Roth, Dan" userId="18da4c67-dd89-43a7-9856-8592f867a23c" providerId="ADAL" clId="{FBC4B015-D571-45A0-800B-A6EAEC7603FD}" dt="2022-04-08T14:26:52.831" v="282" actId="20577"/>
        <pc:sldMkLst>
          <pc:docMk/>
          <pc:sldMk cId="0" sldId="268"/>
        </pc:sldMkLst>
        <pc:spChg chg="mod">
          <ac:chgData name="Roth, Dan" userId="18da4c67-dd89-43a7-9856-8592f867a23c" providerId="ADAL" clId="{FBC4B015-D571-45A0-800B-A6EAEC7603FD}" dt="2022-04-08T14:26:52.831" v="282" actId="20577"/>
          <ac:spMkLst>
            <pc:docMk/>
            <pc:sldMk cId="0" sldId="268"/>
            <ac:spMk id="2" creationId="{5BD86A34-AEA9-4CBA-8191-C81467398356}"/>
          </ac:spMkLst>
        </pc:spChg>
      </pc:sldChg>
      <pc:sldChg chg="addSp modSp mod modAnim">
        <pc:chgData name="Roth, Dan" userId="18da4c67-dd89-43a7-9856-8592f867a23c" providerId="ADAL" clId="{FBC4B015-D571-45A0-800B-A6EAEC7603FD}" dt="2022-04-08T13:29:31.980" v="43" actId="2711"/>
        <pc:sldMkLst>
          <pc:docMk/>
          <pc:sldMk cId="144345531" sldId="385"/>
        </pc:sldMkLst>
        <pc:spChg chg="add mod">
          <ac:chgData name="Roth, Dan" userId="18da4c67-dd89-43a7-9856-8592f867a23c" providerId="ADAL" clId="{FBC4B015-D571-45A0-800B-A6EAEC7603FD}" dt="2022-04-08T13:28:57.358" v="41" actId="313"/>
          <ac:spMkLst>
            <pc:docMk/>
            <pc:sldMk cId="144345531" sldId="385"/>
            <ac:spMk id="2" creationId="{7F7A5C10-FD74-4DB8-A455-C448E472144C}"/>
          </ac:spMkLst>
        </pc:spChg>
        <pc:spChg chg="mod">
          <ac:chgData name="Roth, Dan" userId="18da4c67-dd89-43a7-9856-8592f867a23c" providerId="ADAL" clId="{FBC4B015-D571-45A0-800B-A6EAEC7603FD}" dt="2022-04-08T13:29:31.980" v="43" actId="2711"/>
          <ac:spMkLst>
            <pc:docMk/>
            <pc:sldMk cId="144345531" sldId="385"/>
            <ac:spMk id="50178" creationId="{00000000-0000-0000-0000-000000000000}"/>
          </ac:spMkLst>
        </pc:spChg>
      </pc:sldChg>
      <pc:sldChg chg="modSp mod modAnim">
        <pc:chgData name="Roth, Dan" userId="18da4c67-dd89-43a7-9856-8592f867a23c" providerId="ADAL" clId="{FBC4B015-D571-45A0-800B-A6EAEC7603FD}" dt="2022-04-08T14:27:42.485" v="283" actId="5793"/>
        <pc:sldMkLst>
          <pc:docMk/>
          <pc:sldMk cId="641208019" sldId="1398"/>
        </pc:sldMkLst>
        <pc:spChg chg="mod">
          <ac:chgData name="Roth, Dan" userId="18da4c67-dd89-43a7-9856-8592f867a23c" providerId="ADAL" clId="{FBC4B015-D571-45A0-800B-A6EAEC7603FD}" dt="2022-04-08T14:27:42.485" v="283" actId="5793"/>
          <ac:spMkLst>
            <pc:docMk/>
            <pc:sldMk cId="641208019" sldId="1398"/>
            <ac:spMk id="3" creationId="{AFFF4EF4-AF7F-4D86-9904-C5813ABD155F}"/>
          </ac:spMkLst>
        </pc:spChg>
        <pc:spChg chg="mod">
          <ac:chgData name="Roth, Dan" userId="18da4c67-dd89-43a7-9856-8592f867a23c" providerId="ADAL" clId="{FBC4B015-D571-45A0-800B-A6EAEC7603FD}" dt="2022-04-08T13:56:08.091" v="132" actId="1076"/>
          <ac:spMkLst>
            <pc:docMk/>
            <pc:sldMk cId="641208019" sldId="1398"/>
            <ac:spMk id="17" creationId="{22837631-A8A1-4790-ABBD-445054B60AE2}"/>
          </ac:spMkLst>
        </pc:spChg>
      </pc:sldChg>
      <pc:sldChg chg="modSp modAnim">
        <pc:chgData name="Roth, Dan" userId="18da4c67-dd89-43a7-9856-8592f867a23c" providerId="ADAL" clId="{FBC4B015-D571-45A0-800B-A6EAEC7603FD}" dt="2022-04-08T13:26:43.673" v="24" actId="20577"/>
        <pc:sldMkLst>
          <pc:docMk/>
          <pc:sldMk cId="3527090192" sldId="1914"/>
        </pc:sldMkLst>
        <pc:spChg chg="mod">
          <ac:chgData name="Roth, Dan" userId="18da4c67-dd89-43a7-9856-8592f867a23c" providerId="ADAL" clId="{FBC4B015-D571-45A0-800B-A6EAEC7603FD}" dt="2022-04-08T13:26:43.673" v="24" actId="20577"/>
          <ac:spMkLst>
            <pc:docMk/>
            <pc:sldMk cId="3527090192" sldId="1914"/>
            <ac:spMk id="2" creationId="{81CEC9F5-5894-E345-8D9D-A274E88886AB}"/>
          </ac:spMkLst>
        </pc:spChg>
      </pc:sldChg>
      <pc:sldChg chg="addSp delSp modSp mod">
        <pc:chgData name="Roth, Dan" userId="18da4c67-dd89-43a7-9856-8592f867a23c" providerId="ADAL" clId="{FBC4B015-D571-45A0-800B-A6EAEC7603FD}" dt="2022-04-08T13:49:04.495" v="108" actId="478"/>
        <pc:sldMkLst>
          <pc:docMk/>
          <pc:sldMk cId="1827716987" sldId="1919"/>
        </pc:sldMkLst>
        <pc:spChg chg="add del mod">
          <ac:chgData name="Roth, Dan" userId="18da4c67-dd89-43a7-9856-8592f867a23c" providerId="ADAL" clId="{FBC4B015-D571-45A0-800B-A6EAEC7603FD}" dt="2022-04-08T13:49:04.495" v="108" actId="478"/>
          <ac:spMkLst>
            <pc:docMk/>
            <pc:sldMk cId="1827716987" sldId="1919"/>
            <ac:spMk id="11" creationId="{7F279383-6144-45AC-8E64-6C0897363C25}"/>
          </ac:spMkLst>
        </pc:spChg>
      </pc:sldChg>
    </pc:docChg>
  </pc:docChgLst>
  <pc:docChgLst>
    <pc:chgData name="Roth, Dan" userId="18da4c67-dd89-43a7-9856-8592f867a23c" providerId="ADAL" clId="{A61AE0A3-C042-4573-89F8-56957F57914E}"/>
    <pc:docChg chg="modSld">
      <pc:chgData name="Roth, Dan" userId="18da4c67-dd89-43a7-9856-8592f867a23c" providerId="ADAL" clId="{A61AE0A3-C042-4573-89F8-56957F57914E}" dt="2022-05-01T21:24:41.277" v="2" actId="122"/>
      <pc:docMkLst>
        <pc:docMk/>
      </pc:docMkLst>
      <pc:sldChg chg="modSp mod">
        <pc:chgData name="Roth, Dan" userId="18da4c67-dd89-43a7-9856-8592f867a23c" providerId="ADAL" clId="{A61AE0A3-C042-4573-89F8-56957F57914E}" dt="2022-05-01T21:24:41.277" v="2" actId="122"/>
        <pc:sldMkLst>
          <pc:docMk/>
          <pc:sldMk cId="144345531" sldId="385"/>
        </pc:sldMkLst>
        <pc:spChg chg="mod">
          <ac:chgData name="Roth, Dan" userId="18da4c67-dd89-43a7-9856-8592f867a23c" providerId="ADAL" clId="{A61AE0A3-C042-4573-89F8-56957F57914E}" dt="2022-05-01T21:24:41.277" v="2" actId="122"/>
          <ac:spMkLst>
            <pc:docMk/>
            <pc:sldMk cId="144345531" sldId="385"/>
            <ac:spMk id="50180" creationId="{00000000-0000-0000-0000-000000000000}"/>
          </ac:spMkLst>
        </pc:spChg>
      </pc:sldChg>
    </pc:docChg>
  </pc:docChgLst>
  <pc:docChgLst>
    <pc:chgData name="Roth, Dan" userId="18da4c67-dd89-43a7-9856-8592f867a23c" providerId="ADAL" clId="{0202ECF4-4CAA-4060-A757-7F23BE87F934}"/>
    <pc:docChg chg="undo custSel addSld delSld modSld delSection modSection">
      <pc:chgData name="Roth, Dan" userId="18da4c67-dd89-43a7-9856-8592f867a23c" providerId="ADAL" clId="{0202ECF4-4CAA-4060-A757-7F23BE87F934}" dt="2021-10-14T23:15:19.813" v="3415" actId="20577"/>
      <pc:docMkLst>
        <pc:docMk/>
      </pc:docMkLst>
      <pc:sldChg chg="addSp delSp modSp add mod modTransition addAnim delAnim modAnim">
        <pc:chgData name="Roth, Dan" userId="18da4c67-dd89-43a7-9856-8592f867a23c" providerId="ADAL" clId="{0202ECF4-4CAA-4060-A757-7F23BE87F934}" dt="2021-10-14T17:11:27.154" v="1596" actId="207"/>
        <pc:sldMkLst>
          <pc:docMk/>
          <pc:sldMk cId="0" sldId="259"/>
        </pc:sldMkLst>
        <pc:spChg chg="add del mod">
          <ac:chgData name="Roth, Dan" userId="18da4c67-dd89-43a7-9856-8592f867a23c" providerId="ADAL" clId="{0202ECF4-4CAA-4060-A757-7F23BE87F934}" dt="2021-10-14T16:47:11.695" v="1265" actId="478"/>
          <ac:spMkLst>
            <pc:docMk/>
            <pc:sldMk cId="0" sldId="259"/>
            <ac:spMk id="43" creationId="{3CA15E83-A82C-4F61-82AE-25241AF48B9D}"/>
          </ac:spMkLst>
        </pc:spChg>
        <pc:spChg chg="add del mod">
          <ac:chgData name="Roth, Dan" userId="18da4c67-dd89-43a7-9856-8592f867a23c" providerId="ADAL" clId="{0202ECF4-4CAA-4060-A757-7F23BE87F934}" dt="2021-10-14T16:47:09.662" v="1264" actId="478"/>
          <ac:spMkLst>
            <pc:docMk/>
            <pc:sldMk cId="0" sldId="259"/>
            <ac:spMk id="44" creationId="{5C435C9E-2DEB-40FE-8655-CA82092AE7D1}"/>
          </ac:spMkLst>
        </pc:spChg>
        <pc:spChg chg="add del mod">
          <ac:chgData name="Roth, Dan" userId="18da4c67-dd89-43a7-9856-8592f867a23c" providerId="ADAL" clId="{0202ECF4-4CAA-4060-A757-7F23BE87F934}" dt="2021-10-14T16:47:14.204" v="1266" actId="478"/>
          <ac:spMkLst>
            <pc:docMk/>
            <pc:sldMk cId="0" sldId="259"/>
            <ac:spMk id="45" creationId="{D21ECA7A-7B5B-4EDB-BB42-528639FE00E7}"/>
          </ac:spMkLst>
        </pc:spChg>
        <pc:spChg chg="add del mod">
          <ac:chgData name="Roth, Dan" userId="18da4c67-dd89-43a7-9856-8592f867a23c" providerId="ADAL" clId="{0202ECF4-4CAA-4060-A757-7F23BE87F934}" dt="2021-10-14T16:47:03.014" v="1261" actId="478"/>
          <ac:spMkLst>
            <pc:docMk/>
            <pc:sldMk cId="0" sldId="259"/>
            <ac:spMk id="46" creationId="{B6C936F5-8E1B-47D1-84E1-D2E5F23AC0F6}"/>
          </ac:spMkLst>
        </pc:spChg>
        <pc:spChg chg="add del mod">
          <ac:chgData name="Roth, Dan" userId="18da4c67-dd89-43a7-9856-8592f867a23c" providerId="ADAL" clId="{0202ECF4-4CAA-4060-A757-7F23BE87F934}" dt="2021-10-14T16:47:00.369" v="1260" actId="478"/>
          <ac:spMkLst>
            <pc:docMk/>
            <pc:sldMk cId="0" sldId="259"/>
            <ac:spMk id="47" creationId="{64175CA1-C8FC-455A-8D37-5F793BB86F53}"/>
          </ac:spMkLst>
        </pc:spChg>
        <pc:spChg chg="add mod ord">
          <ac:chgData name="Roth, Dan" userId="18da4c67-dd89-43a7-9856-8592f867a23c" providerId="ADAL" clId="{0202ECF4-4CAA-4060-A757-7F23BE87F934}" dt="2021-10-14T17:04:50.273" v="1503" actId="171"/>
          <ac:spMkLst>
            <pc:docMk/>
            <pc:sldMk cId="0" sldId="259"/>
            <ac:spMk id="48" creationId="{48AA1F73-A6E5-4969-AF2F-3D8563442652}"/>
          </ac:spMkLst>
        </pc:spChg>
        <pc:spChg chg="add mod ord">
          <ac:chgData name="Roth, Dan" userId="18da4c67-dd89-43a7-9856-8592f867a23c" providerId="ADAL" clId="{0202ECF4-4CAA-4060-A757-7F23BE87F934}" dt="2021-10-14T17:04:39.141" v="1502" actId="167"/>
          <ac:spMkLst>
            <pc:docMk/>
            <pc:sldMk cId="0" sldId="259"/>
            <ac:spMk id="49" creationId="{E04387A3-437C-4234-A1DD-14A455A043E7}"/>
          </ac:spMkLst>
        </pc:spChg>
        <pc:spChg chg="add mod ord">
          <ac:chgData name="Roth, Dan" userId="18da4c67-dd89-43a7-9856-8592f867a23c" providerId="ADAL" clId="{0202ECF4-4CAA-4060-A757-7F23BE87F934}" dt="2021-10-14T17:06:04.313" v="1513" actId="170"/>
          <ac:spMkLst>
            <pc:docMk/>
            <pc:sldMk cId="0" sldId="259"/>
            <ac:spMk id="50" creationId="{5872530E-EF7E-42BF-A646-87AE8A3BF42E}"/>
          </ac:spMkLst>
        </pc:spChg>
        <pc:spChg chg="add mod">
          <ac:chgData name="Roth, Dan" userId="18da4c67-dd89-43a7-9856-8592f867a23c" providerId="ADAL" clId="{0202ECF4-4CAA-4060-A757-7F23BE87F934}" dt="2021-10-14T17:05:39.179" v="1511"/>
          <ac:spMkLst>
            <pc:docMk/>
            <pc:sldMk cId="0" sldId="259"/>
            <ac:spMk id="51" creationId="{9FD4B2E0-EDE1-4D5B-B2FD-74A1290A51B6}"/>
          </ac:spMkLst>
        </pc:spChg>
        <pc:spChg chg="add mod">
          <ac:chgData name="Roth, Dan" userId="18da4c67-dd89-43a7-9856-8592f867a23c" providerId="ADAL" clId="{0202ECF4-4CAA-4060-A757-7F23BE87F934}" dt="2021-10-14T17:11:27.154" v="1596" actId="207"/>
          <ac:spMkLst>
            <pc:docMk/>
            <pc:sldMk cId="0" sldId="259"/>
            <ac:spMk id="52" creationId="{6CC864E3-3743-4915-8E84-647C5C318C96}"/>
          </ac:spMkLst>
        </pc:spChg>
        <pc:spChg chg="mod">
          <ac:chgData name="Roth, Dan" userId="18da4c67-dd89-43a7-9856-8592f867a23c" providerId="ADAL" clId="{0202ECF4-4CAA-4060-A757-7F23BE87F934}" dt="2021-10-14T16:34:31.435" v="765" actId="6549"/>
          <ac:spMkLst>
            <pc:docMk/>
            <pc:sldMk cId="0" sldId="259"/>
            <ac:spMk id="95" creationId="{00000000-0000-0000-0000-000000000000}"/>
          </ac:spMkLst>
        </pc:spChg>
        <pc:spChg chg="mod">
          <ac:chgData name="Roth, Dan" userId="18da4c67-dd89-43a7-9856-8592f867a23c" providerId="ADAL" clId="{0202ECF4-4CAA-4060-A757-7F23BE87F934}" dt="2021-10-14T13:47:30.679" v="243"/>
          <ac:spMkLst>
            <pc:docMk/>
            <pc:sldMk cId="0" sldId="259"/>
            <ac:spMk id="96" creationId="{00000000-0000-0000-0000-000000000000}"/>
          </ac:spMkLst>
        </pc:spChg>
        <pc:spChg chg="del">
          <ac:chgData name="Roth, Dan" userId="18da4c67-dd89-43a7-9856-8592f867a23c" providerId="ADAL" clId="{0202ECF4-4CAA-4060-A757-7F23BE87F934}" dt="2021-10-14T16:59:13.106" v="1418" actId="478"/>
          <ac:spMkLst>
            <pc:docMk/>
            <pc:sldMk cId="0" sldId="259"/>
            <ac:spMk id="97" creationId="{00000000-0000-0000-0000-000000000000}"/>
          </ac:spMkLst>
        </pc:spChg>
        <pc:spChg chg="add del mod">
          <ac:chgData name="Roth, Dan" userId="18da4c67-dd89-43a7-9856-8592f867a23c" providerId="ADAL" clId="{0202ECF4-4CAA-4060-A757-7F23BE87F934}" dt="2021-10-14T17:00:07.437" v="1426" actId="207"/>
          <ac:spMkLst>
            <pc:docMk/>
            <pc:sldMk cId="0" sldId="259"/>
            <ac:spMk id="98" creationId="{00000000-0000-0000-0000-000000000000}"/>
          </ac:spMkLst>
        </pc:spChg>
        <pc:spChg chg="del">
          <ac:chgData name="Roth, Dan" userId="18da4c67-dd89-43a7-9856-8592f867a23c" providerId="ADAL" clId="{0202ECF4-4CAA-4060-A757-7F23BE87F934}" dt="2021-10-14T16:45:33.085" v="1252" actId="478"/>
          <ac:spMkLst>
            <pc:docMk/>
            <pc:sldMk cId="0" sldId="259"/>
            <ac:spMk id="100" creationId="{00000000-0000-0000-0000-000000000000}"/>
          </ac:spMkLst>
        </pc:spChg>
        <pc:spChg chg="mod">
          <ac:chgData name="Roth, Dan" userId="18da4c67-dd89-43a7-9856-8592f867a23c" providerId="ADAL" clId="{0202ECF4-4CAA-4060-A757-7F23BE87F934}" dt="2021-10-14T17:00:58.414" v="1427" actId="12788"/>
          <ac:spMkLst>
            <pc:docMk/>
            <pc:sldMk cId="0" sldId="259"/>
            <ac:spMk id="101" creationId="{00000000-0000-0000-0000-000000000000}"/>
          </ac:spMkLst>
        </pc:spChg>
        <pc:spChg chg="del">
          <ac:chgData name="Roth, Dan" userId="18da4c67-dd89-43a7-9856-8592f867a23c" providerId="ADAL" clId="{0202ECF4-4CAA-4060-A757-7F23BE87F934}" dt="2021-10-14T16:45:41.677" v="1254" actId="478"/>
          <ac:spMkLst>
            <pc:docMk/>
            <pc:sldMk cId="0" sldId="259"/>
            <ac:spMk id="102" creationId="{00000000-0000-0000-0000-000000000000}"/>
          </ac:spMkLst>
        </pc:spChg>
        <pc:spChg chg="mod">
          <ac:chgData name="Roth, Dan" userId="18da4c67-dd89-43a7-9856-8592f867a23c" providerId="ADAL" clId="{0202ECF4-4CAA-4060-A757-7F23BE87F934}" dt="2021-10-14T17:01:24.880" v="1428" actId="12788"/>
          <ac:spMkLst>
            <pc:docMk/>
            <pc:sldMk cId="0" sldId="259"/>
            <ac:spMk id="103" creationId="{00000000-0000-0000-0000-000000000000}"/>
          </ac:spMkLst>
        </pc:spChg>
        <pc:spChg chg="del">
          <ac:chgData name="Roth, Dan" userId="18da4c67-dd89-43a7-9856-8592f867a23c" providerId="ADAL" clId="{0202ECF4-4CAA-4060-A757-7F23BE87F934}" dt="2021-10-14T16:45:25.357" v="1250" actId="478"/>
          <ac:spMkLst>
            <pc:docMk/>
            <pc:sldMk cId="0" sldId="259"/>
            <ac:spMk id="104" creationId="{00000000-0000-0000-0000-000000000000}"/>
          </ac:spMkLst>
        </pc:spChg>
        <pc:spChg chg="del">
          <ac:chgData name="Roth, Dan" userId="18da4c67-dd89-43a7-9856-8592f867a23c" providerId="ADAL" clId="{0202ECF4-4CAA-4060-A757-7F23BE87F934}" dt="2021-10-14T16:45:11.973" v="1246" actId="478"/>
          <ac:spMkLst>
            <pc:docMk/>
            <pc:sldMk cId="0" sldId="259"/>
            <ac:spMk id="105" creationId="{00000000-0000-0000-0000-000000000000}"/>
          </ac:spMkLst>
        </pc:spChg>
        <pc:spChg chg="mod">
          <ac:chgData name="Roth, Dan" userId="18da4c67-dd89-43a7-9856-8592f867a23c" providerId="ADAL" clId="{0202ECF4-4CAA-4060-A757-7F23BE87F934}" dt="2021-10-14T17:00:58.414" v="1427" actId="12788"/>
          <ac:spMkLst>
            <pc:docMk/>
            <pc:sldMk cId="0" sldId="259"/>
            <ac:spMk id="109" creationId="{00000000-0000-0000-0000-000000000000}"/>
          </ac:spMkLst>
        </pc:spChg>
        <pc:spChg chg="mod">
          <ac:chgData name="Roth, Dan" userId="18da4c67-dd89-43a7-9856-8592f867a23c" providerId="ADAL" clId="{0202ECF4-4CAA-4060-A757-7F23BE87F934}" dt="2021-10-14T17:02:33.537" v="1445" actId="1076"/>
          <ac:spMkLst>
            <pc:docMk/>
            <pc:sldMk cId="0" sldId="259"/>
            <ac:spMk id="110" creationId="{00000000-0000-0000-0000-000000000000}"/>
          </ac:spMkLst>
        </pc:spChg>
        <pc:spChg chg="del">
          <ac:chgData name="Roth, Dan" userId="18da4c67-dd89-43a7-9856-8592f867a23c" providerId="ADAL" clId="{0202ECF4-4CAA-4060-A757-7F23BE87F934}" dt="2021-10-14T16:44:44.351" v="1198" actId="478"/>
          <ac:spMkLst>
            <pc:docMk/>
            <pc:sldMk cId="0" sldId="259"/>
            <ac:spMk id="111" creationId="{00000000-0000-0000-0000-000000000000}"/>
          </ac:spMkLst>
        </pc:spChg>
        <pc:spChg chg="del">
          <ac:chgData name="Roth, Dan" userId="18da4c67-dd89-43a7-9856-8592f867a23c" providerId="ADAL" clId="{0202ECF4-4CAA-4060-A757-7F23BE87F934}" dt="2021-10-14T16:44:06.274" v="1163" actId="478"/>
          <ac:spMkLst>
            <pc:docMk/>
            <pc:sldMk cId="0" sldId="259"/>
            <ac:spMk id="112" creationId="{00000000-0000-0000-0000-000000000000}"/>
          </ac:spMkLst>
        </pc:spChg>
        <pc:spChg chg="mod ord">
          <ac:chgData name="Roth, Dan" userId="18da4c67-dd89-43a7-9856-8592f867a23c" providerId="ADAL" clId="{0202ECF4-4CAA-4060-A757-7F23BE87F934}" dt="2021-10-14T17:04:59.091" v="1504" actId="166"/>
          <ac:spMkLst>
            <pc:docMk/>
            <pc:sldMk cId="0" sldId="259"/>
            <ac:spMk id="113" creationId="{00000000-0000-0000-0000-000000000000}"/>
          </ac:spMkLst>
        </pc:spChg>
        <pc:spChg chg="mod ord">
          <ac:chgData name="Roth, Dan" userId="18da4c67-dd89-43a7-9856-8592f867a23c" providerId="ADAL" clId="{0202ECF4-4CAA-4060-A757-7F23BE87F934}" dt="2021-10-14T17:05:48.116" v="1512" actId="166"/>
          <ac:spMkLst>
            <pc:docMk/>
            <pc:sldMk cId="0" sldId="259"/>
            <ac:spMk id="114" creationId="{00000000-0000-0000-0000-000000000000}"/>
          </ac:spMkLst>
        </pc:spChg>
        <pc:spChg chg="mod">
          <ac:chgData name="Roth, Dan" userId="18da4c67-dd89-43a7-9856-8592f867a23c" providerId="ADAL" clId="{0202ECF4-4CAA-4060-A757-7F23BE87F934}" dt="2021-10-14T16:35:54.693" v="801" actId="20577"/>
          <ac:spMkLst>
            <pc:docMk/>
            <pc:sldMk cId="0" sldId="259"/>
            <ac:spMk id="115" creationId="{00000000-0000-0000-0000-000000000000}"/>
          </ac:spMkLst>
        </pc:spChg>
        <pc:spChg chg="mod">
          <ac:chgData name="Roth, Dan" userId="18da4c67-dd89-43a7-9856-8592f867a23c" providerId="ADAL" clId="{0202ECF4-4CAA-4060-A757-7F23BE87F934}" dt="2021-10-14T16:35:36.742" v="791" actId="14100"/>
          <ac:spMkLst>
            <pc:docMk/>
            <pc:sldMk cId="0" sldId="259"/>
            <ac:spMk id="116" creationId="{00000000-0000-0000-0000-000000000000}"/>
          </ac:spMkLst>
        </pc:spChg>
        <pc:spChg chg="mod">
          <ac:chgData name="Roth, Dan" userId="18da4c67-dd89-43a7-9856-8592f867a23c" providerId="ADAL" clId="{0202ECF4-4CAA-4060-A757-7F23BE87F934}" dt="2021-10-14T16:36:17.665" v="805" actId="313"/>
          <ac:spMkLst>
            <pc:docMk/>
            <pc:sldMk cId="0" sldId="259"/>
            <ac:spMk id="117" creationId="{00000000-0000-0000-0000-000000000000}"/>
          </ac:spMkLst>
        </pc:spChg>
        <pc:spChg chg="mod">
          <ac:chgData name="Roth, Dan" userId="18da4c67-dd89-43a7-9856-8592f867a23c" providerId="ADAL" clId="{0202ECF4-4CAA-4060-A757-7F23BE87F934}" dt="2021-10-14T17:00:58.414" v="1427" actId="12788"/>
          <ac:spMkLst>
            <pc:docMk/>
            <pc:sldMk cId="0" sldId="259"/>
            <ac:spMk id="118" creationId="{00000000-0000-0000-0000-000000000000}"/>
          </ac:spMkLst>
        </pc:spChg>
        <pc:spChg chg="mod">
          <ac:chgData name="Roth, Dan" userId="18da4c67-dd89-43a7-9856-8592f867a23c" providerId="ADAL" clId="{0202ECF4-4CAA-4060-A757-7F23BE87F934}" dt="2021-10-14T17:01:24.880" v="1428" actId="12788"/>
          <ac:spMkLst>
            <pc:docMk/>
            <pc:sldMk cId="0" sldId="259"/>
            <ac:spMk id="120" creationId="{00000000-0000-0000-0000-000000000000}"/>
          </ac:spMkLst>
        </pc:spChg>
        <pc:spChg chg="mod">
          <ac:chgData name="Roth, Dan" userId="18da4c67-dd89-43a7-9856-8592f867a23c" providerId="ADAL" clId="{0202ECF4-4CAA-4060-A757-7F23BE87F934}" dt="2021-10-14T17:02:12.811" v="1436" actId="14100"/>
          <ac:spMkLst>
            <pc:docMk/>
            <pc:sldMk cId="0" sldId="259"/>
            <ac:spMk id="121" creationId="{00000000-0000-0000-0000-000000000000}"/>
          </ac:spMkLst>
        </pc:spChg>
        <pc:spChg chg="add del mod">
          <ac:chgData name="Roth, Dan" userId="18da4c67-dd89-43a7-9856-8592f867a23c" providerId="ADAL" clId="{0202ECF4-4CAA-4060-A757-7F23BE87F934}" dt="2021-10-14T17:02:24.771" v="1440" actId="1076"/>
          <ac:spMkLst>
            <pc:docMk/>
            <pc:sldMk cId="0" sldId="259"/>
            <ac:spMk id="122" creationId="{00000000-0000-0000-0000-000000000000}"/>
          </ac:spMkLst>
        </pc:spChg>
        <pc:spChg chg="mod">
          <ac:chgData name="Roth, Dan" userId="18da4c67-dd89-43a7-9856-8592f867a23c" providerId="ADAL" clId="{0202ECF4-4CAA-4060-A757-7F23BE87F934}" dt="2021-10-14T17:03:16.072" v="1495" actId="1035"/>
          <ac:spMkLst>
            <pc:docMk/>
            <pc:sldMk cId="0" sldId="259"/>
            <ac:spMk id="123" creationId="{00000000-0000-0000-0000-000000000000}"/>
          </ac:spMkLst>
        </pc:spChg>
        <pc:spChg chg="mod">
          <ac:chgData name="Roth, Dan" userId="18da4c67-dd89-43a7-9856-8592f867a23c" providerId="ADAL" clId="{0202ECF4-4CAA-4060-A757-7F23BE87F934}" dt="2021-10-14T17:03:16.072" v="1495" actId="1035"/>
          <ac:spMkLst>
            <pc:docMk/>
            <pc:sldMk cId="0" sldId="259"/>
            <ac:spMk id="124" creationId="{00000000-0000-0000-0000-000000000000}"/>
          </ac:spMkLst>
        </pc:spChg>
        <pc:spChg chg="mod">
          <ac:chgData name="Roth, Dan" userId="18da4c67-dd89-43a7-9856-8592f867a23c" providerId="ADAL" clId="{0202ECF4-4CAA-4060-A757-7F23BE87F934}" dt="2021-10-14T17:03:31.889" v="1497" actId="14100"/>
          <ac:spMkLst>
            <pc:docMk/>
            <pc:sldMk cId="0" sldId="259"/>
            <ac:spMk id="125" creationId="{00000000-0000-0000-0000-000000000000}"/>
          </ac:spMkLst>
        </pc:spChg>
        <pc:spChg chg="mod">
          <ac:chgData name="Roth, Dan" userId="18da4c67-dd89-43a7-9856-8592f867a23c" providerId="ADAL" clId="{0202ECF4-4CAA-4060-A757-7F23BE87F934}" dt="2021-10-14T17:01:24.880" v="1428" actId="12788"/>
          <ac:spMkLst>
            <pc:docMk/>
            <pc:sldMk cId="0" sldId="259"/>
            <ac:spMk id="126" creationId="{00000000-0000-0000-0000-000000000000}"/>
          </ac:spMkLst>
        </pc:spChg>
        <pc:spChg chg="mod">
          <ac:chgData name="Roth, Dan" userId="18da4c67-dd89-43a7-9856-8592f867a23c" providerId="ADAL" clId="{0202ECF4-4CAA-4060-A757-7F23BE87F934}" dt="2021-10-14T17:00:58.414" v="1427" actId="12788"/>
          <ac:spMkLst>
            <pc:docMk/>
            <pc:sldMk cId="0" sldId="259"/>
            <ac:spMk id="127" creationId="{00000000-0000-0000-0000-000000000000}"/>
          </ac:spMkLst>
        </pc:spChg>
        <pc:spChg chg="mod">
          <ac:chgData name="Roth, Dan" userId="18da4c67-dd89-43a7-9856-8592f867a23c" providerId="ADAL" clId="{0202ECF4-4CAA-4060-A757-7F23BE87F934}" dt="2021-10-14T17:01:54.103" v="1432" actId="14100"/>
          <ac:spMkLst>
            <pc:docMk/>
            <pc:sldMk cId="0" sldId="259"/>
            <ac:spMk id="128" creationId="{00000000-0000-0000-0000-000000000000}"/>
          </ac:spMkLst>
        </pc:spChg>
        <pc:spChg chg="mod">
          <ac:chgData name="Roth, Dan" userId="18da4c67-dd89-43a7-9856-8592f867a23c" providerId="ADAL" clId="{0202ECF4-4CAA-4060-A757-7F23BE87F934}" dt="2021-10-14T17:02:44.589" v="1476" actId="1038"/>
          <ac:spMkLst>
            <pc:docMk/>
            <pc:sldMk cId="0" sldId="259"/>
            <ac:spMk id="129" creationId="{00000000-0000-0000-0000-000000000000}"/>
          </ac:spMkLst>
        </pc:spChg>
        <pc:spChg chg="del">
          <ac:chgData name="Roth, Dan" userId="18da4c67-dd89-43a7-9856-8592f867a23c" providerId="ADAL" clId="{0202ECF4-4CAA-4060-A757-7F23BE87F934}" dt="2021-10-14T16:42:05.705" v="1153" actId="478"/>
          <ac:spMkLst>
            <pc:docMk/>
            <pc:sldMk cId="0" sldId="259"/>
            <ac:spMk id="130" creationId="{00000000-0000-0000-0000-000000000000}"/>
          </ac:spMkLst>
        </pc:spChg>
        <pc:spChg chg="del">
          <ac:chgData name="Roth, Dan" userId="18da4c67-dd89-43a7-9856-8592f867a23c" providerId="ADAL" clId="{0202ECF4-4CAA-4060-A757-7F23BE87F934}" dt="2021-10-14T16:42:18.712" v="1158" actId="478"/>
          <ac:spMkLst>
            <pc:docMk/>
            <pc:sldMk cId="0" sldId="259"/>
            <ac:spMk id="131" creationId="{00000000-0000-0000-0000-000000000000}"/>
          </ac:spMkLst>
        </pc:spChg>
        <pc:spChg chg="del">
          <ac:chgData name="Roth, Dan" userId="18da4c67-dd89-43a7-9856-8592f867a23c" providerId="ADAL" clId="{0202ECF4-4CAA-4060-A757-7F23BE87F934}" dt="2021-10-14T16:42:08.615" v="1154" actId="478"/>
          <ac:spMkLst>
            <pc:docMk/>
            <pc:sldMk cId="0" sldId="259"/>
            <ac:spMk id="132" creationId="{00000000-0000-0000-0000-000000000000}"/>
          </ac:spMkLst>
        </pc:spChg>
        <pc:spChg chg="del">
          <ac:chgData name="Roth, Dan" userId="18da4c67-dd89-43a7-9856-8592f867a23c" providerId="ADAL" clId="{0202ECF4-4CAA-4060-A757-7F23BE87F934}" dt="2021-10-14T16:42:15.987" v="1157" actId="478"/>
          <ac:spMkLst>
            <pc:docMk/>
            <pc:sldMk cId="0" sldId="259"/>
            <ac:spMk id="133" creationId="{00000000-0000-0000-0000-000000000000}"/>
          </ac:spMkLst>
        </pc:spChg>
        <pc:spChg chg="del">
          <ac:chgData name="Roth, Dan" userId="18da4c67-dd89-43a7-9856-8592f867a23c" providerId="ADAL" clId="{0202ECF4-4CAA-4060-A757-7F23BE87F934}" dt="2021-10-14T16:42:11.150" v="1155" actId="478"/>
          <ac:spMkLst>
            <pc:docMk/>
            <pc:sldMk cId="0" sldId="259"/>
            <ac:spMk id="134" creationId="{00000000-0000-0000-0000-000000000000}"/>
          </ac:spMkLst>
        </pc:spChg>
        <pc:spChg chg="del">
          <ac:chgData name="Roth, Dan" userId="18da4c67-dd89-43a7-9856-8592f867a23c" providerId="ADAL" clId="{0202ECF4-4CAA-4060-A757-7F23BE87F934}" dt="2021-10-14T16:42:13.686" v="1156" actId="478"/>
          <ac:spMkLst>
            <pc:docMk/>
            <pc:sldMk cId="0" sldId="259"/>
            <ac:spMk id="135" creationId="{00000000-0000-0000-0000-000000000000}"/>
          </ac:spMkLst>
        </pc:spChg>
      </pc:sldChg>
      <pc:sldChg chg="addSp delSp modSp add mod modTransition setBg delAnim chgLayout">
        <pc:chgData name="Roth, Dan" userId="18da4c67-dd89-43a7-9856-8592f867a23c" providerId="ADAL" clId="{0202ECF4-4CAA-4060-A757-7F23BE87F934}" dt="2021-10-14T20:21:20.286" v="1833" actId="122"/>
        <pc:sldMkLst>
          <pc:docMk/>
          <pc:sldMk cId="0" sldId="260"/>
        </pc:sldMkLst>
        <pc:spChg chg="add mod ord">
          <ac:chgData name="Roth, Dan" userId="18da4c67-dd89-43a7-9856-8592f867a23c" providerId="ADAL" clId="{0202ECF4-4CAA-4060-A757-7F23BE87F934}" dt="2021-10-14T20:09:36.197" v="1719"/>
          <ac:spMkLst>
            <pc:docMk/>
            <pc:sldMk cId="0" sldId="260"/>
            <ac:spMk id="2" creationId="{DA78F21B-69B9-4005-B651-678DE048230F}"/>
          </ac:spMkLst>
        </pc:spChg>
        <pc:spChg chg="mod ord">
          <ac:chgData name="Roth, Dan" userId="18da4c67-dd89-43a7-9856-8592f867a23c" providerId="ADAL" clId="{0202ECF4-4CAA-4060-A757-7F23BE87F934}" dt="2021-10-14T20:18:08.743" v="1805" actId="6549"/>
          <ac:spMkLst>
            <pc:docMk/>
            <pc:sldMk cId="0" sldId="260"/>
            <ac:spMk id="218" creationId="{00000000-0000-0000-0000-000000000000}"/>
          </ac:spMkLst>
        </pc:spChg>
        <pc:spChg chg="mod">
          <ac:chgData name="Roth, Dan" userId="18da4c67-dd89-43a7-9856-8592f867a23c" providerId="ADAL" clId="{0202ECF4-4CAA-4060-A757-7F23BE87F934}" dt="2021-10-14T20:21:20.286" v="1833" actId="122"/>
          <ac:spMkLst>
            <pc:docMk/>
            <pc:sldMk cId="0" sldId="260"/>
            <ac:spMk id="219" creationId="{00000000-0000-0000-0000-000000000000}"/>
          </ac:spMkLst>
        </pc:spChg>
        <pc:spChg chg="del">
          <ac:chgData name="Roth, Dan" userId="18da4c67-dd89-43a7-9856-8592f867a23c" providerId="ADAL" clId="{0202ECF4-4CAA-4060-A757-7F23BE87F934}" dt="2021-10-14T20:18:27.747" v="1808" actId="478"/>
          <ac:spMkLst>
            <pc:docMk/>
            <pc:sldMk cId="0" sldId="260"/>
            <ac:spMk id="220" creationId="{00000000-0000-0000-0000-000000000000}"/>
          </ac:spMkLst>
        </pc:spChg>
        <pc:spChg chg="mod">
          <ac:chgData name="Roth, Dan" userId="18da4c67-dd89-43a7-9856-8592f867a23c" providerId="ADAL" clId="{0202ECF4-4CAA-4060-A757-7F23BE87F934}" dt="2021-10-14T20:18:44.963" v="1811" actId="208"/>
          <ac:spMkLst>
            <pc:docMk/>
            <pc:sldMk cId="0" sldId="260"/>
            <ac:spMk id="221" creationId="{00000000-0000-0000-0000-000000000000}"/>
          </ac:spMkLst>
        </pc:spChg>
        <pc:spChg chg="del mod">
          <ac:chgData name="Roth, Dan" userId="18da4c67-dd89-43a7-9856-8592f867a23c" providerId="ADAL" clId="{0202ECF4-4CAA-4060-A757-7F23BE87F934}" dt="2021-10-14T20:09:41.867" v="1720" actId="478"/>
          <ac:spMkLst>
            <pc:docMk/>
            <pc:sldMk cId="0" sldId="260"/>
            <ac:spMk id="222" creationId="{00000000-0000-0000-0000-000000000000}"/>
          </ac:spMkLst>
        </pc:spChg>
      </pc:sldChg>
      <pc:sldChg chg="addSp delSp modSp add mod modTransition setBg chgLayout">
        <pc:chgData name="Roth, Dan" userId="18da4c67-dd89-43a7-9856-8592f867a23c" providerId="ADAL" clId="{0202ECF4-4CAA-4060-A757-7F23BE87F934}" dt="2021-10-14T20:21:29.284" v="1834" actId="122"/>
        <pc:sldMkLst>
          <pc:docMk/>
          <pc:sldMk cId="0" sldId="261"/>
        </pc:sldMkLst>
        <pc:spChg chg="add mod ord">
          <ac:chgData name="Roth, Dan" userId="18da4c67-dd89-43a7-9856-8592f867a23c" providerId="ADAL" clId="{0202ECF4-4CAA-4060-A757-7F23BE87F934}" dt="2021-10-14T20:11:12.604" v="1726" actId="15"/>
          <ac:spMkLst>
            <pc:docMk/>
            <pc:sldMk cId="0" sldId="261"/>
            <ac:spMk id="2" creationId="{E726C1F9-88B6-4753-AB70-136A75638537}"/>
          </ac:spMkLst>
        </pc:spChg>
        <pc:spChg chg="mod">
          <ac:chgData name="Roth, Dan" userId="18da4c67-dd89-43a7-9856-8592f867a23c" providerId="ADAL" clId="{0202ECF4-4CAA-4060-A757-7F23BE87F934}" dt="2021-10-14T20:21:29.284" v="1834" actId="122"/>
          <ac:spMkLst>
            <pc:docMk/>
            <pc:sldMk cId="0" sldId="261"/>
            <ac:spMk id="229" creationId="{00000000-0000-0000-0000-000000000000}"/>
          </ac:spMkLst>
        </pc:spChg>
        <pc:spChg chg="del">
          <ac:chgData name="Roth, Dan" userId="18da4c67-dd89-43a7-9856-8592f867a23c" providerId="ADAL" clId="{0202ECF4-4CAA-4060-A757-7F23BE87F934}" dt="2021-10-14T20:18:50.028" v="1812" actId="478"/>
          <ac:spMkLst>
            <pc:docMk/>
            <pc:sldMk cId="0" sldId="261"/>
            <ac:spMk id="230" creationId="{00000000-0000-0000-0000-000000000000}"/>
          </ac:spMkLst>
        </pc:spChg>
        <pc:spChg chg="mod">
          <ac:chgData name="Roth, Dan" userId="18da4c67-dd89-43a7-9856-8592f867a23c" providerId="ADAL" clId="{0202ECF4-4CAA-4060-A757-7F23BE87F934}" dt="2021-10-14T20:18:40.284" v="1810" actId="207"/>
          <ac:spMkLst>
            <pc:docMk/>
            <pc:sldMk cId="0" sldId="261"/>
            <ac:spMk id="231" creationId="{00000000-0000-0000-0000-000000000000}"/>
          </ac:spMkLst>
        </pc:spChg>
        <pc:spChg chg="del">
          <ac:chgData name="Roth, Dan" userId="18da4c67-dd89-43a7-9856-8592f867a23c" providerId="ADAL" clId="{0202ECF4-4CAA-4060-A757-7F23BE87F934}" dt="2021-10-14T20:10:59.268" v="1721" actId="478"/>
          <ac:spMkLst>
            <pc:docMk/>
            <pc:sldMk cId="0" sldId="261"/>
            <ac:spMk id="233" creationId="{00000000-0000-0000-0000-000000000000}"/>
          </ac:spMkLst>
        </pc:spChg>
        <pc:spChg chg="mod ord">
          <ac:chgData name="Roth, Dan" userId="18da4c67-dd89-43a7-9856-8592f867a23c" providerId="ADAL" clId="{0202ECF4-4CAA-4060-A757-7F23BE87F934}" dt="2021-10-14T20:09:16.514" v="1717" actId="700"/>
          <ac:spMkLst>
            <pc:docMk/>
            <pc:sldMk cId="0" sldId="261"/>
            <ac:spMk id="234" creationId="{00000000-0000-0000-0000-000000000000}"/>
          </ac:spMkLst>
        </pc:spChg>
        <pc:cxnChg chg="mod">
          <ac:chgData name="Roth, Dan" userId="18da4c67-dd89-43a7-9856-8592f867a23c" providerId="ADAL" clId="{0202ECF4-4CAA-4060-A757-7F23BE87F934}" dt="2021-10-14T20:18:50.028" v="1812" actId="478"/>
          <ac:cxnSpMkLst>
            <pc:docMk/>
            <pc:sldMk cId="0" sldId="261"/>
            <ac:cxnSpMk id="232" creationId="{00000000-0000-0000-0000-000000000000}"/>
          </ac:cxnSpMkLst>
        </pc:cxnChg>
      </pc:sldChg>
      <pc:sldChg chg="addSp delSp modSp add mod modTransition setBg chgLayout">
        <pc:chgData name="Roth, Dan" userId="18da4c67-dd89-43a7-9856-8592f867a23c" providerId="ADAL" clId="{0202ECF4-4CAA-4060-A757-7F23BE87F934}" dt="2021-10-14T20:21:02.180" v="1832" actId="404"/>
        <pc:sldMkLst>
          <pc:docMk/>
          <pc:sldMk cId="0" sldId="262"/>
        </pc:sldMkLst>
        <pc:spChg chg="add mod ord">
          <ac:chgData name="Roth, Dan" userId="18da4c67-dd89-43a7-9856-8592f867a23c" providerId="ADAL" clId="{0202ECF4-4CAA-4060-A757-7F23BE87F934}" dt="2021-10-14T20:21:02.180" v="1832" actId="404"/>
          <ac:spMkLst>
            <pc:docMk/>
            <pc:sldMk cId="0" sldId="262"/>
            <ac:spMk id="2" creationId="{6C08DF48-D520-4E21-B98C-407289EC196A}"/>
          </ac:spMkLst>
        </pc:spChg>
        <pc:spChg chg="del">
          <ac:chgData name="Roth, Dan" userId="18da4c67-dd89-43a7-9856-8592f867a23c" providerId="ADAL" clId="{0202ECF4-4CAA-4060-A757-7F23BE87F934}" dt="2021-10-14T20:19:08.427" v="1815" actId="478"/>
          <ac:spMkLst>
            <pc:docMk/>
            <pc:sldMk cId="0" sldId="262"/>
            <ac:spMk id="243" creationId="{00000000-0000-0000-0000-000000000000}"/>
          </ac:spMkLst>
        </pc:spChg>
        <pc:spChg chg="mod">
          <ac:chgData name="Roth, Dan" userId="18da4c67-dd89-43a7-9856-8592f867a23c" providerId="ADAL" clId="{0202ECF4-4CAA-4060-A757-7F23BE87F934}" dt="2021-10-14T20:18:58.327" v="1814" actId="207"/>
          <ac:spMkLst>
            <pc:docMk/>
            <pc:sldMk cId="0" sldId="262"/>
            <ac:spMk id="244" creationId="{00000000-0000-0000-0000-000000000000}"/>
          </ac:spMkLst>
        </pc:spChg>
        <pc:spChg chg="del">
          <ac:chgData name="Roth, Dan" userId="18da4c67-dd89-43a7-9856-8592f867a23c" providerId="ADAL" clId="{0202ECF4-4CAA-4060-A757-7F23BE87F934}" dt="2021-10-14T20:11:27.604" v="1727" actId="478"/>
          <ac:spMkLst>
            <pc:docMk/>
            <pc:sldMk cId="0" sldId="262"/>
            <ac:spMk id="246" creationId="{00000000-0000-0000-0000-000000000000}"/>
          </ac:spMkLst>
        </pc:spChg>
        <pc:spChg chg="mod ord">
          <ac:chgData name="Roth, Dan" userId="18da4c67-dd89-43a7-9856-8592f867a23c" providerId="ADAL" clId="{0202ECF4-4CAA-4060-A757-7F23BE87F934}" dt="2021-10-14T20:09:16.514" v="1717" actId="700"/>
          <ac:spMkLst>
            <pc:docMk/>
            <pc:sldMk cId="0" sldId="262"/>
            <ac:spMk id="247" creationId="{00000000-0000-0000-0000-000000000000}"/>
          </ac:spMkLst>
        </pc:spChg>
        <pc:cxnChg chg="mod">
          <ac:chgData name="Roth, Dan" userId="18da4c67-dd89-43a7-9856-8592f867a23c" providerId="ADAL" clId="{0202ECF4-4CAA-4060-A757-7F23BE87F934}" dt="2021-10-14T20:19:08.427" v="1815" actId="478"/>
          <ac:cxnSpMkLst>
            <pc:docMk/>
            <pc:sldMk cId="0" sldId="262"/>
            <ac:cxnSpMk id="245" creationId="{00000000-0000-0000-0000-000000000000}"/>
          </ac:cxnSpMkLst>
        </pc:cxnChg>
      </pc:sldChg>
      <pc:sldChg chg="addSp delSp modSp add mod modTransition setBg chgLayout">
        <pc:chgData name="Roth, Dan" userId="18da4c67-dd89-43a7-9856-8592f867a23c" providerId="ADAL" clId="{0202ECF4-4CAA-4060-A757-7F23BE87F934}" dt="2021-10-14T20:21:35.873" v="1835" actId="122"/>
        <pc:sldMkLst>
          <pc:docMk/>
          <pc:sldMk cId="0" sldId="263"/>
        </pc:sldMkLst>
        <pc:spChg chg="add mod ord">
          <ac:chgData name="Roth, Dan" userId="18da4c67-dd89-43a7-9856-8592f867a23c" providerId="ADAL" clId="{0202ECF4-4CAA-4060-A757-7F23BE87F934}" dt="2021-10-14T20:20:54.531" v="1831" actId="404"/>
          <ac:spMkLst>
            <pc:docMk/>
            <pc:sldMk cId="0" sldId="263"/>
            <ac:spMk id="2" creationId="{8856B449-57A7-4F16-ADFC-6598E61BBDAD}"/>
          </ac:spMkLst>
        </pc:spChg>
        <pc:spChg chg="add del mod">
          <ac:chgData name="Roth, Dan" userId="18da4c67-dd89-43a7-9856-8592f867a23c" providerId="ADAL" clId="{0202ECF4-4CAA-4060-A757-7F23BE87F934}" dt="2021-10-14T20:12:21.092" v="1732" actId="6264"/>
          <ac:spMkLst>
            <pc:docMk/>
            <pc:sldMk cId="0" sldId="263"/>
            <ac:spMk id="3" creationId="{B85D0AB8-5D2D-4C40-AE9D-375C1B43CC89}"/>
          </ac:spMkLst>
        </pc:spChg>
        <pc:spChg chg="add del mod">
          <ac:chgData name="Roth, Dan" userId="18da4c67-dd89-43a7-9856-8592f867a23c" providerId="ADAL" clId="{0202ECF4-4CAA-4060-A757-7F23BE87F934}" dt="2021-10-14T20:12:21.092" v="1732" actId="6264"/>
          <ac:spMkLst>
            <pc:docMk/>
            <pc:sldMk cId="0" sldId="263"/>
            <ac:spMk id="4" creationId="{D7C9145A-877C-4921-8475-1689CF8A825F}"/>
          </ac:spMkLst>
        </pc:spChg>
        <pc:spChg chg="mod">
          <ac:chgData name="Roth, Dan" userId="18da4c67-dd89-43a7-9856-8592f867a23c" providerId="ADAL" clId="{0202ECF4-4CAA-4060-A757-7F23BE87F934}" dt="2021-10-14T20:21:35.873" v="1835" actId="122"/>
          <ac:spMkLst>
            <pc:docMk/>
            <pc:sldMk cId="0" sldId="263"/>
            <ac:spMk id="256" creationId="{00000000-0000-0000-0000-000000000000}"/>
          </ac:spMkLst>
        </pc:spChg>
        <pc:spChg chg="del">
          <ac:chgData name="Roth, Dan" userId="18da4c67-dd89-43a7-9856-8592f867a23c" providerId="ADAL" clId="{0202ECF4-4CAA-4060-A757-7F23BE87F934}" dt="2021-10-14T20:19:31.053" v="1818" actId="478"/>
          <ac:spMkLst>
            <pc:docMk/>
            <pc:sldMk cId="0" sldId="263"/>
            <ac:spMk id="257" creationId="{00000000-0000-0000-0000-000000000000}"/>
          </ac:spMkLst>
        </pc:spChg>
        <pc:spChg chg="mod">
          <ac:chgData name="Roth, Dan" userId="18da4c67-dd89-43a7-9856-8592f867a23c" providerId="ADAL" clId="{0202ECF4-4CAA-4060-A757-7F23BE87F934}" dt="2021-10-14T20:19:23.593" v="1817" actId="207"/>
          <ac:spMkLst>
            <pc:docMk/>
            <pc:sldMk cId="0" sldId="263"/>
            <ac:spMk id="258" creationId="{00000000-0000-0000-0000-000000000000}"/>
          </ac:spMkLst>
        </pc:spChg>
        <pc:spChg chg="mod ord">
          <ac:chgData name="Roth, Dan" userId="18da4c67-dd89-43a7-9856-8592f867a23c" providerId="ADAL" clId="{0202ECF4-4CAA-4060-A757-7F23BE87F934}" dt="2021-10-14T20:12:21.092" v="1732" actId="6264"/>
          <ac:spMkLst>
            <pc:docMk/>
            <pc:sldMk cId="0" sldId="263"/>
            <ac:spMk id="260" creationId="{00000000-0000-0000-0000-000000000000}"/>
          </ac:spMkLst>
        </pc:spChg>
        <pc:spChg chg="del">
          <ac:chgData name="Roth, Dan" userId="18da4c67-dd89-43a7-9856-8592f867a23c" providerId="ADAL" clId="{0202ECF4-4CAA-4060-A757-7F23BE87F934}" dt="2021-10-14T20:12:08.413" v="1730" actId="478"/>
          <ac:spMkLst>
            <pc:docMk/>
            <pc:sldMk cId="0" sldId="263"/>
            <ac:spMk id="261" creationId="{00000000-0000-0000-0000-000000000000}"/>
          </ac:spMkLst>
        </pc:spChg>
        <pc:cxnChg chg="mod">
          <ac:chgData name="Roth, Dan" userId="18da4c67-dd89-43a7-9856-8592f867a23c" providerId="ADAL" clId="{0202ECF4-4CAA-4060-A757-7F23BE87F934}" dt="2021-10-14T20:19:31.053" v="1818" actId="478"/>
          <ac:cxnSpMkLst>
            <pc:docMk/>
            <pc:sldMk cId="0" sldId="263"/>
            <ac:cxnSpMk id="259" creationId="{00000000-0000-0000-0000-000000000000}"/>
          </ac:cxnSpMkLst>
        </pc:cxnChg>
      </pc:sldChg>
      <pc:sldChg chg="addSp delSp modSp add del mod modTransition setBg chgLayout">
        <pc:chgData name="Roth, Dan" userId="18da4c67-dd89-43a7-9856-8592f867a23c" providerId="ADAL" clId="{0202ECF4-4CAA-4060-A757-7F23BE87F934}" dt="2021-10-14T20:21:41.889" v="1836" actId="122"/>
        <pc:sldMkLst>
          <pc:docMk/>
          <pc:sldMk cId="0" sldId="264"/>
        </pc:sldMkLst>
        <pc:spChg chg="add mod ord">
          <ac:chgData name="Roth, Dan" userId="18da4c67-dd89-43a7-9856-8592f867a23c" providerId="ADAL" clId="{0202ECF4-4CAA-4060-A757-7F23BE87F934}" dt="2021-10-14T20:20:46.549" v="1830" actId="404"/>
          <ac:spMkLst>
            <pc:docMk/>
            <pc:sldMk cId="0" sldId="264"/>
            <ac:spMk id="2" creationId="{7F7280BA-C697-4C1A-872A-B7AD9ECE4FBC}"/>
          </ac:spMkLst>
        </pc:spChg>
        <pc:spChg chg="add del mod">
          <ac:chgData name="Roth, Dan" userId="18da4c67-dd89-43a7-9856-8592f867a23c" providerId="ADAL" clId="{0202ECF4-4CAA-4060-A757-7F23BE87F934}" dt="2021-10-14T20:12:57.001" v="1736" actId="6264"/>
          <ac:spMkLst>
            <pc:docMk/>
            <pc:sldMk cId="0" sldId="264"/>
            <ac:spMk id="3" creationId="{2A626633-0799-4D60-A433-8B6C3C219498}"/>
          </ac:spMkLst>
        </pc:spChg>
        <pc:spChg chg="add del mod">
          <ac:chgData name="Roth, Dan" userId="18da4c67-dd89-43a7-9856-8592f867a23c" providerId="ADAL" clId="{0202ECF4-4CAA-4060-A757-7F23BE87F934}" dt="2021-10-14T20:12:57.001" v="1736" actId="6264"/>
          <ac:spMkLst>
            <pc:docMk/>
            <pc:sldMk cId="0" sldId="264"/>
            <ac:spMk id="4" creationId="{62534635-848C-4B2E-86FD-D5268760EF6B}"/>
          </ac:spMkLst>
        </pc:spChg>
        <pc:spChg chg="mod">
          <ac:chgData name="Roth, Dan" userId="18da4c67-dd89-43a7-9856-8592f867a23c" providerId="ADAL" clId="{0202ECF4-4CAA-4060-A757-7F23BE87F934}" dt="2021-10-14T13:52:05.959" v="253"/>
          <ac:spMkLst>
            <pc:docMk/>
            <pc:sldMk cId="0" sldId="264"/>
            <ac:spMk id="189" creationId="{00000000-0000-0000-0000-000000000000}"/>
          </ac:spMkLst>
        </pc:spChg>
        <pc:spChg chg="del">
          <ac:chgData name="Roth, Dan" userId="18da4c67-dd89-43a7-9856-8592f867a23c" providerId="ADAL" clId="{0202ECF4-4CAA-4060-A757-7F23BE87F934}" dt="2021-10-14T20:12:45.872" v="1734" actId="478"/>
          <ac:spMkLst>
            <pc:docMk/>
            <pc:sldMk cId="0" sldId="264"/>
            <ac:spMk id="269" creationId="{00000000-0000-0000-0000-000000000000}"/>
          </ac:spMkLst>
        </pc:spChg>
        <pc:spChg chg="mod ord">
          <ac:chgData name="Roth, Dan" userId="18da4c67-dd89-43a7-9856-8592f867a23c" providerId="ADAL" clId="{0202ECF4-4CAA-4060-A757-7F23BE87F934}" dt="2021-10-14T20:12:57.001" v="1736" actId="6264"/>
          <ac:spMkLst>
            <pc:docMk/>
            <pc:sldMk cId="0" sldId="264"/>
            <ac:spMk id="270" creationId="{00000000-0000-0000-0000-000000000000}"/>
          </ac:spMkLst>
        </pc:spChg>
        <pc:spChg chg="mod">
          <ac:chgData name="Roth, Dan" userId="18da4c67-dd89-43a7-9856-8592f867a23c" providerId="ADAL" clId="{0202ECF4-4CAA-4060-A757-7F23BE87F934}" dt="2021-10-14T20:21:41.889" v="1836" actId="122"/>
          <ac:spMkLst>
            <pc:docMk/>
            <pc:sldMk cId="0" sldId="264"/>
            <ac:spMk id="274" creationId="{00000000-0000-0000-0000-000000000000}"/>
          </ac:spMkLst>
        </pc:spChg>
        <pc:spChg chg="del">
          <ac:chgData name="Roth, Dan" userId="18da4c67-dd89-43a7-9856-8592f867a23c" providerId="ADAL" clId="{0202ECF4-4CAA-4060-A757-7F23BE87F934}" dt="2021-10-14T20:20:01.915" v="1827" actId="478"/>
          <ac:spMkLst>
            <pc:docMk/>
            <pc:sldMk cId="0" sldId="264"/>
            <ac:spMk id="275" creationId="{00000000-0000-0000-0000-000000000000}"/>
          </ac:spMkLst>
        </pc:spChg>
        <pc:spChg chg="mod">
          <ac:chgData name="Roth, Dan" userId="18da4c67-dd89-43a7-9856-8592f867a23c" providerId="ADAL" clId="{0202ECF4-4CAA-4060-A757-7F23BE87F934}" dt="2021-10-14T20:19:38.819" v="1820" actId="207"/>
          <ac:spMkLst>
            <pc:docMk/>
            <pc:sldMk cId="0" sldId="264"/>
            <ac:spMk id="276" creationId="{00000000-0000-0000-0000-000000000000}"/>
          </ac:spMkLst>
        </pc:spChg>
        <pc:cxnChg chg="mod">
          <ac:chgData name="Roth, Dan" userId="18da4c67-dd89-43a7-9856-8592f867a23c" providerId="ADAL" clId="{0202ECF4-4CAA-4060-A757-7F23BE87F934}" dt="2021-10-14T20:20:01.915" v="1827" actId="478"/>
          <ac:cxnSpMkLst>
            <pc:docMk/>
            <pc:sldMk cId="0" sldId="264"/>
            <ac:cxnSpMk id="277" creationId="{00000000-0000-0000-0000-000000000000}"/>
          </ac:cxnSpMkLst>
        </pc:cxnChg>
      </pc:sldChg>
      <pc:sldChg chg="addSp delSp modSp add mod modTransition setBg chgLayout">
        <pc:chgData name="Roth, Dan" userId="18da4c67-dd89-43a7-9856-8592f867a23c" providerId="ADAL" clId="{0202ECF4-4CAA-4060-A757-7F23BE87F934}" dt="2021-10-14T20:21:48.001" v="1837" actId="122"/>
        <pc:sldMkLst>
          <pc:docMk/>
          <pc:sldMk cId="0" sldId="265"/>
        </pc:sldMkLst>
        <pc:spChg chg="add mod ord">
          <ac:chgData name="Roth, Dan" userId="18da4c67-dd89-43a7-9856-8592f867a23c" providerId="ADAL" clId="{0202ECF4-4CAA-4060-A757-7F23BE87F934}" dt="2021-10-14T20:20:39.627" v="1829" actId="404"/>
          <ac:spMkLst>
            <pc:docMk/>
            <pc:sldMk cId="0" sldId="265"/>
            <ac:spMk id="2" creationId="{F1EF7259-1C5F-437D-AD92-5AF538568A46}"/>
          </ac:spMkLst>
        </pc:spChg>
        <pc:spChg chg="add del mod">
          <ac:chgData name="Roth, Dan" userId="18da4c67-dd89-43a7-9856-8592f867a23c" providerId="ADAL" clId="{0202ECF4-4CAA-4060-A757-7F23BE87F934}" dt="2021-10-14T20:14:12.572" v="1745" actId="6264"/>
          <ac:spMkLst>
            <pc:docMk/>
            <pc:sldMk cId="0" sldId="265"/>
            <ac:spMk id="3" creationId="{EAC7FEFB-03B6-4676-BB65-490E1A740BC6}"/>
          </ac:spMkLst>
        </pc:spChg>
        <pc:spChg chg="add del mod">
          <ac:chgData name="Roth, Dan" userId="18da4c67-dd89-43a7-9856-8592f867a23c" providerId="ADAL" clId="{0202ECF4-4CAA-4060-A757-7F23BE87F934}" dt="2021-10-14T20:14:12.572" v="1745" actId="6264"/>
          <ac:spMkLst>
            <pc:docMk/>
            <pc:sldMk cId="0" sldId="265"/>
            <ac:spMk id="4" creationId="{EEA95DFF-662A-4748-9B98-61F7EBA42537}"/>
          </ac:spMkLst>
        </pc:spChg>
        <pc:spChg chg="add del mod">
          <ac:chgData name="Roth, Dan" userId="18da4c67-dd89-43a7-9856-8592f867a23c" providerId="ADAL" clId="{0202ECF4-4CAA-4060-A757-7F23BE87F934}" dt="2021-10-14T20:14:12.572" v="1745" actId="6264"/>
          <ac:spMkLst>
            <pc:docMk/>
            <pc:sldMk cId="0" sldId="265"/>
            <ac:spMk id="5" creationId="{06C56536-4368-45CC-87D5-5E29606F3EFC}"/>
          </ac:spMkLst>
        </pc:spChg>
        <pc:spChg chg="mod ord">
          <ac:chgData name="Roth, Dan" userId="18da4c67-dd89-43a7-9856-8592f867a23c" providerId="ADAL" clId="{0202ECF4-4CAA-4060-A757-7F23BE87F934}" dt="2021-10-14T20:14:12.572" v="1745" actId="6264"/>
          <ac:spMkLst>
            <pc:docMk/>
            <pc:sldMk cId="0" sldId="265"/>
            <ac:spMk id="287" creationId="{00000000-0000-0000-0000-000000000000}"/>
          </ac:spMkLst>
        </pc:spChg>
        <pc:spChg chg="mod">
          <ac:chgData name="Roth, Dan" userId="18da4c67-dd89-43a7-9856-8592f867a23c" providerId="ADAL" clId="{0202ECF4-4CAA-4060-A757-7F23BE87F934}" dt="2021-10-14T20:21:48.001" v="1837" actId="122"/>
          <ac:spMkLst>
            <pc:docMk/>
            <pc:sldMk cId="0" sldId="265"/>
            <ac:spMk id="291" creationId="{00000000-0000-0000-0000-000000000000}"/>
          </ac:spMkLst>
        </pc:spChg>
        <pc:spChg chg="del">
          <ac:chgData name="Roth, Dan" userId="18da4c67-dd89-43a7-9856-8592f867a23c" providerId="ADAL" clId="{0202ECF4-4CAA-4060-A757-7F23BE87F934}" dt="2021-10-14T20:19:59.228" v="1826" actId="478"/>
          <ac:spMkLst>
            <pc:docMk/>
            <pc:sldMk cId="0" sldId="265"/>
            <ac:spMk id="292" creationId="{00000000-0000-0000-0000-000000000000}"/>
          </ac:spMkLst>
        </pc:spChg>
        <pc:spChg chg="mod">
          <ac:chgData name="Roth, Dan" userId="18da4c67-dd89-43a7-9856-8592f867a23c" providerId="ADAL" clId="{0202ECF4-4CAA-4060-A757-7F23BE87F934}" dt="2021-10-14T20:19:45.185" v="1822" actId="207"/>
          <ac:spMkLst>
            <pc:docMk/>
            <pc:sldMk cId="0" sldId="265"/>
            <ac:spMk id="293" creationId="{00000000-0000-0000-0000-000000000000}"/>
          </ac:spMkLst>
        </pc:spChg>
        <pc:spChg chg="mod ord">
          <ac:chgData name="Roth, Dan" userId="18da4c67-dd89-43a7-9856-8592f867a23c" providerId="ADAL" clId="{0202ECF4-4CAA-4060-A757-7F23BE87F934}" dt="2021-10-14T20:14:12.572" v="1745" actId="6264"/>
          <ac:spMkLst>
            <pc:docMk/>
            <pc:sldMk cId="0" sldId="265"/>
            <ac:spMk id="299" creationId="{00000000-0000-0000-0000-000000000000}"/>
          </ac:spMkLst>
        </pc:spChg>
        <pc:spChg chg="del">
          <ac:chgData name="Roth, Dan" userId="18da4c67-dd89-43a7-9856-8592f867a23c" providerId="ADAL" clId="{0202ECF4-4CAA-4060-A757-7F23BE87F934}" dt="2021-10-14T20:14:02.616" v="1743" actId="478"/>
          <ac:spMkLst>
            <pc:docMk/>
            <pc:sldMk cId="0" sldId="265"/>
            <ac:spMk id="300" creationId="{00000000-0000-0000-0000-000000000000}"/>
          </ac:spMkLst>
        </pc:spChg>
        <pc:cxnChg chg="mod">
          <ac:chgData name="Roth, Dan" userId="18da4c67-dd89-43a7-9856-8592f867a23c" providerId="ADAL" clId="{0202ECF4-4CAA-4060-A757-7F23BE87F934}" dt="2021-10-14T20:19:59.228" v="1826" actId="478"/>
          <ac:cxnSpMkLst>
            <pc:docMk/>
            <pc:sldMk cId="0" sldId="265"/>
            <ac:cxnSpMk id="294" creationId="{00000000-0000-0000-0000-000000000000}"/>
          </ac:cxnSpMkLst>
        </pc:cxnChg>
      </pc:sldChg>
      <pc:sldChg chg="addSp delSp modSp add mod modTransition setBg chgLayout">
        <pc:chgData name="Roth, Dan" userId="18da4c67-dd89-43a7-9856-8592f867a23c" providerId="ADAL" clId="{0202ECF4-4CAA-4060-A757-7F23BE87F934}" dt="2021-10-14T20:21:59.337" v="1838" actId="122"/>
        <pc:sldMkLst>
          <pc:docMk/>
          <pc:sldMk cId="0" sldId="266"/>
        </pc:sldMkLst>
        <pc:spChg chg="add mod ord">
          <ac:chgData name="Roth, Dan" userId="18da4c67-dd89-43a7-9856-8592f867a23c" providerId="ADAL" clId="{0202ECF4-4CAA-4060-A757-7F23BE87F934}" dt="2021-10-14T20:20:30.079" v="1828" actId="404"/>
          <ac:spMkLst>
            <pc:docMk/>
            <pc:sldMk cId="0" sldId="266"/>
            <ac:spMk id="2" creationId="{76939C98-BB15-4575-82A2-A3CFFCF56E89}"/>
          </ac:spMkLst>
        </pc:spChg>
        <pc:spChg chg="add del mod">
          <ac:chgData name="Roth, Dan" userId="18da4c67-dd89-43a7-9856-8592f867a23c" providerId="ADAL" clId="{0202ECF4-4CAA-4060-A757-7F23BE87F934}" dt="2021-10-14T20:14:54.267" v="1752" actId="6264"/>
          <ac:spMkLst>
            <pc:docMk/>
            <pc:sldMk cId="0" sldId="266"/>
            <ac:spMk id="3" creationId="{E21C173F-7541-49EE-A87C-81C51BDA2053}"/>
          </ac:spMkLst>
        </pc:spChg>
        <pc:spChg chg="add del mod">
          <ac:chgData name="Roth, Dan" userId="18da4c67-dd89-43a7-9856-8592f867a23c" providerId="ADAL" clId="{0202ECF4-4CAA-4060-A757-7F23BE87F934}" dt="2021-10-14T20:14:54.267" v="1752" actId="6264"/>
          <ac:spMkLst>
            <pc:docMk/>
            <pc:sldMk cId="0" sldId="266"/>
            <ac:spMk id="4" creationId="{013205DC-CE90-4657-B819-A1F76B0EE37D}"/>
          </ac:spMkLst>
        </pc:spChg>
        <pc:spChg chg="add del mod">
          <ac:chgData name="Roth, Dan" userId="18da4c67-dd89-43a7-9856-8592f867a23c" providerId="ADAL" clId="{0202ECF4-4CAA-4060-A757-7F23BE87F934}" dt="2021-10-14T20:14:54.267" v="1752" actId="6264"/>
          <ac:spMkLst>
            <pc:docMk/>
            <pc:sldMk cId="0" sldId="266"/>
            <ac:spMk id="5" creationId="{DEE5508E-A944-48E8-B289-CFEABA4BFD46}"/>
          </ac:spMkLst>
        </pc:spChg>
        <pc:spChg chg="mod ord">
          <ac:chgData name="Roth, Dan" userId="18da4c67-dd89-43a7-9856-8592f867a23c" providerId="ADAL" clId="{0202ECF4-4CAA-4060-A757-7F23BE87F934}" dt="2021-10-14T20:14:54.267" v="1752" actId="6264"/>
          <ac:spMkLst>
            <pc:docMk/>
            <pc:sldMk cId="0" sldId="266"/>
            <ac:spMk id="308" creationId="{00000000-0000-0000-0000-000000000000}"/>
          </ac:spMkLst>
        </pc:spChg>
        <pc:spChg chg="mod ord">
          <ac:chgData name="Roth, Dan" userId="18da4c67-dd89-43a7-9856-8592f867a23c" providerId="ADAL" clId="{0202ECF4-4CAA-4060-A757-7F23BE87F934}" dt="2021-10-14T20:14:54.267" v="1752" actId="6264"/>
          <ac:spMkLst>
            <pc:docMk/>
            <pc:sldMk cId="0" sldId="266"/>
            <ac:spMk id="309" creationId="{00000000-0000-0000-0000-000000000000}"/>
          </ac:spMkLst>
        </pc:spChg>
        <pc:spChg chg="mod ord">
          <ac:chgData name="Roth, Dan" userId="18da4c67-dd89-43a7-9856-8592f867a23c" providerId="ADAL" clId="{0202ECF4-4CAA-4060-A757-7F23BE87F934}" dt="2021-10-14T20:14:54.267" v="1752" actId="6264"/>
          <ac:spMkLst>
            <pc:docMk/>
            <pc:sldMk cId="0" sldId="266"/>
            <ac:spMk id="313" creationId="{00000000-0000-0000-0000-000000000000}"/>
          </ac:spMkLst>
        </pc:spChg>
        <pc:spChg chg="mod">
          <ac:chgData name="Roth, Dan" userId="18da4c67-dd89-43a7-9856-8592f867a23c" providerId="ADAL" clId="{0202ECF4-4CAA-4060-A757-7F23BE87F934}" dt="2021-10-14T20:21:59.337" v="1838" actId="122"/>
          <ac:spMkLst>
            <pc:docMk/>
            <pc:sldMk cId="0" sldId="266"/>
            <ac:spMk id="317" creationId="{00000000-0000-0000-0000-000000000000}"/>
          </ac:spMkLst>
        </pc:spChg>
        <pc:spChg chg="del">
          <ac:chgData name="Roth, Dan" userId="18da4c67-dd89-43a7-9856-8592f867a23c" providerId="ADAL" clId="{0202ECF4-4CAA-4060-A757-7F23BE87F934}" dt="2021-10-14T20:19:55.740" v="1825" actId="478"/>
          <ac:spMkLst>
            <pc:docMk/>
            <pc:sldMk cId="0" sldId="266"/>
            <ac:spMk id="318" creationId="{00000000-0000-0000-0000-000000000000}"/>
          </ac:spMkLst>
        </pc:spChg>
        <pc:spChg chg="mod">
          <ac:chgData name="Roth, Dan" userId="18da4c67-dd89-43a7-9856-8592f867a23c" providerId="ADAL" clId="{0202ECF4-4CAA-4060-A757-7F23BE87F934}" dt="2021-10-14T20:19:49.855" v="1824" actId="207"/>
          <ac:spMkLst>
            <pc:docMk/>
            <pc:sldMk cId="0" sldId="266"/>
            <ac:spMk id="319" creationId="{00000000-0000-0000-0000-000000000000}"/>
          </ac:spMkLst>
        </pc:spChg>
        <pc:spChg chg="mod ord">
          <ac:chgData name="Roth, Dan" userId="18da4c67-dd89-43a7-9856-8592f867a23c" providerId="ADAL" clId="{0202ECF4-4CAA-4060-A757-7F23BE87F934}" dt="2021-10-14T20:14:54.267" v="1752" actId="6264"/>
          <ac:spMkLst>
            <pc:docMk/>
            <pc:sldMk cId="0" sldId="266"/>
            <ac:spMk id="326" creationId="{00000000-0000-0000-0000-000000000000}"/>
          </ac:spMkLst>
        </pc:spChg>
        <pc:spChg chg="del">
          <ac:chgData name="Roth, Dan" userId="18da4c67-dd89-43a7-9856-8592f867a23c" providerId="ADAL" clId="{0202ECF4-4CAA-4060-A757-7F23BE87F934}" dt="2021-10-14T20:14:43.721" v="1750" actId="478"/>
          <ac:spMkLst>
            <pc:docMk/>
            <pc:sldMk cId="0" sldId="266"/>
            <ac:spMk id="327" creationId="{00000000-0000-0000-0000-000000000000}"/>
          </ac:spMkLst>
        </pc:spChg>
        <pc:cxnChg chg="mod">
          <ac:chgData name="Roth, Dan" userId="18da4c67-dd89-43a7-9856-8592f867a23c" providerId="ADAL" clId="{0202ECF4-4CAA-4060-A757-7F23BE87F934}" dt="2021-10-14T20:19:55.740" v="1825" actId="478"/>
          <ac:cxnSpMkLst>
            <pc:docMk/>
            <pc:sldMk cId="0" sldId="266"/>
            <ac:cxnSpMk id="320" creationId="{00000000-0000-0000-0000-000000000000}"/>
          </ac:cxnSpMkLst>
        </pc:cxnChg>
      </pc:sldChg>
      <pc:sldChg chg="addSp delSp modSp add del mod modClrScheme delAnim chgLayout">
        <pc:chgData name="Roth, Dan" userId="18da4c67-dd89-43a7-9856-8592f867a23c" providerId="ADAL" clId="{0202ECF4-4CAA-4060-A757-7F23BE87F934}" dt="2021-10-14T20:24:17.269" v="1897" actId="47"/>
        <pc:sldMkLst>
          <pc:docMk/>
          <pc:sldMk cId="0" sldId="267"/>
        </pc:sldMkLst>
        <pc:spChg chg="add del mod">
          <ac:chgData name="Roth, Dan" userId="18da4c67-dd89-43a7-9856-8592f867a23c" providerId="ADAL" clId="{0202ECF4-4CAA-4060-A757-7F23BE87F934}" dt="2021-10-14T20:15:24.471" v="1759" actId="6264"/>
          <ac:spMkLst>
            <pc:docMk/>
            <pc:sldMk cId="0" sldId="267"/>
            <ac:spMk id="2" creationId="{AB4EFB04-AC0C-4EF9-B6CF-AD7836FFF121}"/>
          </ac:spMkLst>
        </pc:spChg>
        <pc:spChg chg="add del mod">
          <ac:chgData name="Roth, Dan" userId="18da4c67-dd89-43a7-9856-8592f867a23c" providerId="ADAL" clId="{0202ECF4-4CAA-4060-A757-7F23BE87F934}" dt="2021-10-14T20:15:24.471" v="1759" actId="6264"/>
          <ac:spMkLst>
            <pc:docMk/>
            <pc:sldMk cId="0" sldId="267"/>
            <ac:spMk id="3" creationId="{D598B14D-73E9-4237-AB99-A6A79C026A9A}"/>
          </ac:spMkLst>
        </pc:spChg>
        <pc:spChg chg="mod ord">
          <ac:chgData name="Roth, Dan" userId="18da4c67-dd89-43a7-9856-8592f867a23c" providerId="ADAL" clId="{0202ECF4-4CAA-4060-A757-7F23BE87F934}" dt="2021-10-14T20:15:24.471" v="1759" actId="6264"/>
          <ac:spMkLst>
            <pc:docMk/>
            <pc:sldMk cId="0" sldId="267"/>
            <ac:spMk id="332" creationId="{00000000-0000-0000-0000-000000000000}"/>
          </ac:spMkLst>
        </pc:spChg>
        <pc:spChg chg="mod ord">
          <ac:chgData name="Roth, Dan" userId="18da4c67-dd89-43a7-9856-8592f867a23c" providerId="ADAL" clId="{0202ECF4-4CAA-4060-A757-7F23BE87F934}" dt="2021-10-14T20:15:24.471" v="1759" actId="6264"/>
          <ac:spMkLst>
            <pc:docMk/>
            <pc:sldMk cId="0" sldId="267"/>
            <ac:spMk id="333" creationId="{00000000-0000-0000-0000-000000000000}"/>
          </ac:spMkLst>
        </pc:spChg>
        <pc:cxnChg chg="del">
          <ac:chgData name="Roth, Dan" userId="18da4c67-dd89-43a7-9856-8592f867a23c" providerId="ADAL" clId="{0202ECF4-4CAA-4060-A757-7F23BE87F934}" dt="2021-10-14T20:15:29.566" v="1761" actId="478"/>
          <ac:cxnSpMkLst>
            <pc:docMk/>
            <pc:sldMk cId="0" sldId="267"/>
            <ac:cxnSpMk id="334" creationId="{00000000-0000-0000-0000-000000000000}"/>
          </ac:cxnSpMkLst>
        </pc:cxnChg>
        <pc:cxnChg chg="del">
          <ac:chgData name="Roth, Dan" userId="18da4c67-dd89-43a7-9856-8592f867a23c" providerId="ADAL" clId="{0202ECF4-4CAA-4060-A757-7F23BE87F934}" dt="2021-10-14T20:15:28.057" v="1760" actId="478"/>
          <ac:cxnSpMkLst>
            <pc:docMk/>
            <pc:sldMk cId="0" sldId="267"/>
            <ac:cxnSpMk id="335" creationId="{00000000-0000-0000-0000-000000000000}"/>
          </ac:cxnSpMkLst>
        </pc:cxnChg>
      </pc:sldChg>
      <pc:sldChg chg="addSp delSp modSp add mod modTransition setBg modAnim chgLayout">
        <pc:chgData name="Roth, Dan" userId="18da4c67-dd89-43a7-9856-8592f867a23c" providerId="ADAL" clId="{0202ECF4-4CAA-4060-A757-7F23BE87F934}" dt="2021-10-14T23:14:38.621" v="3399" actId="20577"/>
        <pc:sldMkLst>
          <pc:docMk/>
          <pc:sldMk cId="0" sldId="268"/>
        </pc:sldMkLst>
        <pc:spChg chg="add mod ord">
          <ac:chgData name="Roth, Dan" userId="18da4c67-dd89-43a7-9856-8592f867a23c" providerId="ADAL" clId="{0202ECF4-4CAA-4060-A757-7F23BE87F934}" dt="2021-10-14T23:13:57.549" v="3397" actId="6549"/>
          <ac:spMkLst>
            <pc:docMk/>
            <pc:sldMk cId="0" sldId="268"/>
            <ac:spMk id="2" creationId="{5BD86A34-AEA9-4CBA-8191-C81467398356}"/>
          </ac:spMkLst>
        </pc:spChg>
        <pc:spChg chg="add del mod">
          <ac:chgData name="Roth, Dan" userId="18da4c67-dd89-43a7-9856-8592f867a23c" providerId="ADAL" clId="{0202ECF4-4CAA-4060-A757-7F23BE87F934}" dt="2021-10-14T20:15:53.635" v="1764" actId="6264"/>
          <ac:spMkLst>
            <pc:docMk/>
            <pc:sldMk cId="0" sldId="268"/>
            <ac:spMk id="3" creationId="{13BC0D5C-63C4-4DBF-B948-29749D32AA87}"/>
          </ac:spMkLst>
        </pc:spChg>
        <pc:spChg chg="add del mod">
          <ac:chgData name="Roth, Dan" userId="18da4c67-dd89-43a7-9856-8592f867a23c" providerId="ADAL" clId="{0202ECF4-4CAA-4060-A757-7F23BE87F934}" dt="2021-10-14T20:15:53.635" v="1764" actId="6264"/>
          <ac:spMkLst>
            <pc:docMk/>
            <pc:sldMk cId="0" sldId="268"/>
            <ac:spMk id="4" creationId="{570210A9-CBE6-4F06-82AB-3C0C9EB6216E}"/>
          </ac:spMkLst>
        </pc:spChg>
        <pc:spChg chg="add del mod">
          <ac:chgData name="Roth, Dan" userId="18da4c67-dd89-43a7-9856-8592f867a23c" providerId="ADAL" clId="{0202ECF4-4CAA-4060-A757-7F23BE87F934}" dt="2021-10-14T23:14:16.621" v="3398" actId="478"/>
          <ac:spMkLst>
            <pc:docMk/>
            <pc:sldMk cId="0" sldId="268"/>
            <ac:spMk id="9" creationId="{7D0B9D5D-D512-4C71-A773-808B6DB42F7A}"/>
          </ac:spMkLst>
        </pc:spChg>
        <pc:spChg chg="add mod">
          <ac:chgData name="Roth, Dan" userId="18da4c67-dd89-43a7-9856-8592f867a23c" providerId="ADAL" clId="{0202ECF4-4CAA-4060-A757-7F23BE87F934}" dt="2021-10-14T23:14:38.621" v="3399" actId="20577"/>
          <ac:spMkLst>
            <pc:docMk/>
            <pc:sldMk cId="0" sldId="268"/>
            <ac:spMk id="10" creationId="{CD31046A-BF4C-4EDD-9C2B-9D094473DDF4}"/>
          </ac:spMkLst>
        </pc:spChg>
        <pc:spChg chg="mod ord">
          <ac:chgData name="Roth, Dan" userId="18da4c67-dd89-43a7-9856-8592f867a23c" providerId="ADAL" clId="{0202ECF4-4CAA-4060-A757-7F23BE87F934}" dt="2021-10-14T20:23:20.061" v="1896" actId="20577"/>
          <ac:spMkLst>
            <pc:docMk/>
            <pc:sldMk cId="0" sldId="268"/>
            <ac:spMk id="341" creationId="{00000000-0000-0000-0000-000000000000}"/>
          </ac:spMkLst>
        </pc:spChg>
        <pc:spChg chg="del">
          <ac:chgData name="Roth, Dan" userId="18da4c67-dd89-43a7-9856-8592f867a23c" providerId="ADAL" clId="{0202ECF4-4CAA-4060-A757-7F23BE87F934}" dt="2021-10-14T20:15:43.640" v="1762" actId="478"/>
          <ac:spMkLst>
            <pc:docMk/>
            <pc:sldMk cId="0" sldId="268"/>
            <ac:spMk id="342" creationId="{00000000-0000-0000-0000-000000000000}"/>
          </ac:spMkLst>
        </pc:spChg>
        <pc:picChg chg="mod">
          <ac:chgData name="Roth, Dan" userId="18da4c67-dd89-43a7-9856-8592f867a23c" providerId="ADAL" clId="{0202ECF4-4CAA-4060-A757-7F23BE87F934}" dt="2021-10-14T20:22:28.573" v="1868" actId="1036"/>
          <ac:picMkLst>
            <pc:docMk/>
            <pc:sldMk cId="0" sldId="268"/>
            <ac:picMk id="340" creationId="{00000000-0000-0000-0000-000000000000}"/>
          </ac:picMkLst>
        </pc:picChg>
      </pc:sldChg>
      <pc:sldChg chg="modSp mod">
        <pc:chgData name="Roth, Dan" userId="18da4c67-dd89-43a7-9856-8592f867a23c" providerId="ADAL" clId="{0202ECF4-4CAA-4060-A757-7F23BE87F934}" dt="2021-10-14T22:36:57.104" v="2723" actId="12788"/>
        <pc:sldMkLst>
          <pc:docMk/>
          <pc:sldMk cId="144345531" sldId="385"/>
        </pc:sldMkLst>
        <pc:spChg chg="mod">
          <ac:chgData name="Roth, Dan" userId="18da4c67-dd89-43a7-9856-8592f867a23c" providerId="ADAL" clId="{0202ECF4-4CAA-4060-A757-7F23BE87F934}" dt="2021-10-14T22:36:25.969" v="2720" actId="20577"/>
          <ac:spMkLst>
            <pc:docMk/>
            <pc:sldMk cId="144345531" sldId="385"/>
            <ac:spMk id="50180" creationId="{00000000-0000-0000-0000-000000000000}"/>
          </ac:spMkLst>
        </pc:spChg>
        <pc:spChg chg="mod">
          <ac:chgData name="Roth, Dan" userId="18da4c67-dd89-43a7-9856-8592f867a23c" providerId="ADAL" clId="{0202ECF4-4CAA-4060-A757-7F23BE87F934}" dt="2021-10-14T22:36:57.104" v="2723" actId="12788"/>
          <ac:spMkLst>
            <pc:docMk/>
            <pc:sldMk cId="144345531" sldId="385"/>
            <ac:spMk id="50181" creationId="{00000000-0000-0000-0000-000000000000}"/>
          </ac:spMkLst>
        </pc:spChg>
      </pc:sldChg>
      <pc:sldChg chg="addSp delSp modSp mod delAnim modAnim chgLayout">
        <pc:chgData name="Roth, Dan" userId="18da4c67-dd89-43a7-9856-8592f867a23c" providerId="ADAL" clId="{0202ECF4-4CAA-4060-A757-7F23BE87F934}" dt="2021-10-14T23:08:49.282" v="3298" actId="1036"/>
        <pc:sldMkLst>
          <pc:docMk/>
          <pc:sldMk cId="1003870591" sldId="1396"/>
        </pc:sldMkLst>
        <pc:spChg chg="mod ord">
          <ac:chgData name="Roth, Dan" userId="18da4c67-dd89-43a7-9856-8592f867a23c" providerId="ADAL" clId="{0202ECF4-4CAA-4060-A757-7F23BE87F934}" dt="2021-10-14T17:42:15.638" v="1627" actId="27636"/>
          <ac:spMkLst>
            <pc:docMk/>
            <pc:sldMk cId="1003870591" sldId="1396"/>
            <ac:spMk id="2" creationId="{9407C429-7074-E840-8209-A4FE1182A3CE}"/>
          </ac:spMkLst>
        </pc:spChg>
        <pc:spChg chg="mod ord">
          <ac:chgData name="Roth, Dan" userId="18da4c67-dd89-43a7-9856-8592f867a23c" providerId="ADAL" clId="{0202ECF4-4CAA-4060-A757-7F23BE87F934}" dt="2021-10-14T13:52:46.925" v="258" actId="6264"/>
          <ac:spMkLst>
            <pc:docMk/>
            <pc:sldMk cId="1003870591" sldId="1396"/>
            <ac:spMk id="4" creationId="{E62C53E8-510E-8149-99E0-F030D503E203}"/>
          </ac:spMkLst>
        </pc:spChg>
        <pc:spChg chg="del">
          <ac:chgData name="Roth, Dan" userId="18da4c67-dd89-43a7-9856-8592f867a23c" providerId="ADAL" clId="{0202ECF4-4CAA-4060-A757-7F23BE87F934}" dt="2021-10-14T16:32:43.691" v="715" actId="478"/>
          <ac:spMkLst>
            <pc:docMk/>
            <pc:sldMk cId="1003870591" sldId="1396"/>
            <ac:spMk id="5" creationId="{18B2A37A-C24D-4A42-AB4C-B28C2ACDB417}"/>
          </ac:spMkLst>
        </pc:spChg>
        <pc:spChg chg="add del mod">
          <ac:chgData name="Roth, Dan" userId="18da4c67-dd89-43a7-9856-8592f867a23c" providerId="ADAL" clId="{0202ECF4-4CAA-4060-A757-7F23BE87F934}" dt="2021-10-14T13:52:46.925" v="258" actId="6264"/>
          <ac:spMkLst>
            <pc:docMk/>
            <pc:sldMk cId="1003870591" sldId="1396"/>
            <ac:spMk id="6" creationId="{65B73D08-BE1D-4A61-9BB8-DD34ADCF5E24}"/>
          </ac:spMkLst>
        </pc:spChg>
        <pc:spChg chg="mod">
          <ac:chgData name="Roth, Dan" userId="18da4c67-dd89-43a7-9856-8592f867a23c" providerId="ADAL" clId="{0202ECF4-4CAA-4060-A757-7F23BE87F934}" dt="2021-10-14T23:08:49.282" v="3298" actId="1036"/>
          <ac:spMkLst>
            <pc:docMk/>
            <pc:sldMk cId="1003870591" sldId="1396"/>
            <ac:spMk id="7" creationId="{A278BB05-B4E2-400B-AE29-79242C782EE5}"/>
          </ac:spMkLst>
        </pc:spChg>
        <pc:spChg chg="add del mod">
          <ac:chgData name="Roth, Dan" userId="18da4c67-dd89-43a7-9856-8592f867a23c" providerId="ADAL" clId="{0202ECF4-4CAA-4060-A757-7F23BE87F934}" dt="2021-10-14T13:52:46.925" v="258" actId="6264"/>
          <ac:spMkLst>
            <pc:docMk/>
            <pc:sldMk cId="1003870591" sldId="1396"/>
            <ac:spMk id="8" creationId="{32540AB6-DFF6-4C1F-93E6-D24E802DEB98}"/>
          </ac:spMkLst>
        </pc:spChg>
        <pc:spChg chg="add del mod">
          <ac:chgData name="Roth, Dan" userId="18da4c67-dd89-43a7-9856-8592f867a23c" providerId="ADAL" clId="{0202ECF4-4CAA-4060-A757-7F23BE87F934}" dt="2021-10-14T16:33:12.749" v="716" actId="478"/>
          <ac:spMkLst>
            <pc:docMk/>
            <pc:sldMk cId="1003870591" sldId="1396"/>
            <ac:spMk id="10" creationId="{D56645EC-BAB6-40E2-A2D9-B617662DBE77}"/>
          </ac:spMkLst>
        </pc:spChg>
        <pc:picChg chg="mod">
          <ac:chgData name="Roth, Dan" userId="18da4c67-dd89-43a7-9856-8592f867a23c" providerId="ADAL" clId="{0202ECF4-4CAA-4060-A757-7F23BE87F934}" dt="2021-10-14T23:08:37.433" v="3279" actId="12788"/>
          <ac:picMkLst>
            <pc:docMk/>
            <pc:sldMk cId="1003870591" sldId="1396"/>
            <ac:picMk id="9" creationId="{7B827668-A0C6-C445-A5EF-B78327D9D2F3}"/>
          </ac:picMkLst>
        </pc:picChg>
      </pc:sldChg>
      <pc:sldChg chg="delSp modSp modAnim">
        <pc:chgData name="Roth, Dan" userId="18da4c67-dd89-43a7-9856-8592f867a23c" providerId="ADAL" clId="{0202ECF4-4CAA-4060-A757-7F23BE87F934}" dt="2021-10-14T23:03:07.400" v="3256"/>
        <pc:sldMkLst>
          <pc:docMk/>
          <pc:sldMk cId="2058776668" sldId="1397"/>
        </pc:sldMkLst>
        <pc:spChg chg="mod">
          <ac:chgData name="Roth, Dan" userId="18da4c67-dd89-43a7-9856-8592f867a23c" providerId="ADAL" clId="{0202ECF4-4CAA-4060-A757-7F23BE87F934}" dt="2021-10-14T22:43:43.852" v="3041" actId="313"/>
          <ac:spMkLst>
            <pc:docMk/>
            <pc:sldMk cId="2058776668" sldId="1397"/>
            <ac:spMk id="2" creationId="{81CEC9F5-5894-E345-8D9D-A274E88886AB}"/>
          </ac:spMkLst>
        </pc:spChg>
        <pc:spChg chg="del">
          <ac:chgData name="Roth, Dan" userId="18da4c67-dd89-43a7-9856-8592f867a23c" providerId="ADAL" clId="{0202ECF4-4CAA-4060-A757-7F23BE87F934}" dt="2021-10-14T23:02:03.030" v="3252" actId="478"/>
          <ac:spMkLst>
            <pc:docMk/>
            <pc:sldMk cId="2058776668" sldId="1397"/>
            <ac:spMk id="3" creationId="{EBC26FE8-CB17-4637-AA1D-122507249172}"/>
          </ac:spMkLst>
        </pc:spChg>
      </pc:sldChg>
      <pc:sldChg chg="addSp delSp modSp mod modAnim chgLayout">
        <pc:chgData name="Roth, Dan" userId="18da4c67-dd89-43a7-9856-8592f867a23c" providerId="ADAL" clId="{0202ECF4-4CAA-4060-A757-7F23BE87F934}" dt="2021-10-14T23:15:19.813" v="3415" actId="20577"/>
        <pc:sldMkLst>
          <pc:docMk/>
          <pc:sldMk cId="641208019" sldId="1398"/>
        </pc:sldMkLst>
        <pc:spChg chg="mod ord">
          <ac:chgData name="Roth, Dan" userId="18da4c67-dd89-43a7-9856-8592f867a23c" providerId="ADAL" clId="{0202ECF4-4CAA-4060-A757-7F23BE87F934}" dt="2021-10-14T22:51:07.938" v="3121" actId="6264"/>
          <ac:spMkLst>
            <pc:docMk/>
            <pc:sldMk cId="641208019" sldId="1398"/>
            <ac:spMk id="2" creationId="{7E23FE67-0717-43D5-A137-0A395A2389CA}"/>
          </ac:spMkLst>
        </pc:spChg>
        <pc:spChg chg="mod ord">
          <ac:chgData name="Roth, Dan" userId="18da4c67-dd89-43a7-9856-8592f867a23c" providerId="ADAL" clId="{0202ECF4-4CAA-4060-A757-7F23BE87F934}" dt="2021-10-14T23:15:19.813" v="3415" actId="20577"/>
          <ac:spMkLst>
            <pc:docMk/>
            <pc:sldMk cId="641208019" sldId="1398"/>
            <ac:spMk id="3" creationId="{AFFF4EF4-AF7F-4D86-9904-C5813ABD155F}"/>
          </ac:spMkLst>
        </pc:spChg>
        <pc:spChg chg="del mod">
          <ac:chgData name="Roth, Dan" userId="18da4c67-dd89-43a7-9856-8592f867a23c" providerId="ADAL" clId="{0202ECF4-4CAA-4060-A757-7F23BE87F934}" dt="2021-10-14T22:23:55.744" v="2643" actId="478"/>
          <ac:spMkLst>
            <pc:docMk/>
            <pc:sldMk cId="641208019" sldId="1398"/>
            <ac:spMk id="4" creationId="{2E4049E9-5C01-4101-BD26-76798823831D}"/>
          </ac:spMkLst>
        </pc:spChg>
        <pc:spChg chg="del mod">
          <ac:chgData name="Roth, Dan" userId="18da4c67-dd89-43a7-9856-8592f867a23c" providerId="ADAL" clId="{0202ECF4-4CAA-4060-A757-7F23BE87F934}" dt="2021-10-14T22:30:21.072" v="2645" actId="478"/>
          <ac:spMkLst>
            <pc:docMk/>
            <pc:sldMk cId="641208019" sldId="1398"/>
            <ac:spMk id="5" creationId="{A059D565-E503-48D2-B09A-B8C80CDC8D79}"/>
          </ac:spMkLst>
        </pc:spChg>
        <pc:spChg chg="del mod">
          <ac:chgData name="Roth, Dan" userId="18da4c67-dd89-43a7-9856-8592f867a23c" providerId="ADAL" clId="{0202ECF4-4CAA-4060-A757-7F23BE87F934}" dt="2021-10-14T22:35:24.555" v="2705" actId="478"/>
          <ac:spMkLst>
            <pc:docMk/>
            <pc:sldMk cId="641208019" sldId="1398"/>
            <ac:spMk id="6" creationId="{6B3B8927-8D6D-451E-9792-9402F5DBA152}"/>
          </ac:spMkLst>
        </pc:spChg>
        <pc:spChg chg="del mod ord">
          <ac:chgData name="Roth, Dan" userId="18da4c67-dd89-43a7-9856-8592f867a23c" providerId="ADAL" clId="{0202ECF4-4CAA-4060-A757-7F23BE87F934}" dt="2021-10-14T22:51:19.046" v="3122" actId="478"/>
          <ac:spMkLst>
            <pc:docMk/>
            <pc:sldMk cId="641208019" sldId="1398"/>
            <ac:spMk id="7" creationId="{90B120C9-229A-4B83-A659-371371322B22}"/>
          </ac:spMkLst>
        </pc:spChg>
        <pc:spChg chg="add mod">
          <ac:chgData name="Roth, Dan" userId="18da4c67-dd89-43a7-9856-8592f867a23c" providerId="ADAL" clId="{0202ECF4-4CAA-4060-A757-7F23BE87F934}" dt="2021-10-14T22:30:53.674" v="2646"/>
          <ac:spMkLst>
            <pc:docMk/>
            <pc:sldMk cId="641208019" sldId="1398"/>
            <ac:spMk id="9" creationId="{7DADAFBC-FF97-4EF4-BF6B-B5FAAF684F10}"/>
          </ac:spMkLst>
        </pc:spChg>
        <pc:spChg chg="add del mod">
          <ac:chgData name="Roth, Dan" userId="18da4c67-dd89-43a7-9856-8592f867a23c" providerId="ADAL" clId="{0202ECF4-4CAA-4060-A757-7F23BE87F934}" dt="2021-10-14T22:51:07.938" v="3121" actId="6264"/>
          <ac:spMkLst>
            <pc:docMk/>
            <pc:sldMk cId="641208019" sldId="1398"/>
            <ac:spMk id="10" creationId="{8C562BA3-D29D-4FEA-A4C5-3EAA3665C537}"/>
          </ac:spMkLst>
        </pc:spChg>
        <pc:spChg chg="add del mod">
          <ac:chgData name="Roth, Dan" userId="18da4c67-dd89-43a7-9856-8592f867a23c" providerId="ADAL" clId="{0202ECF4-4CAA-4060-A757-7F23BE87F934}" dt="2021-10-14T22:51:07.938" v="3121" actId="6264"/>
          <ac:spMkLst>
            <pc:docMk/>
            <pc:sldMk cId="641208019" sldId="1398"/>
            <ac:spMk id="11" creationId="{5B31425B-A913-4FBA-B2D8-570328C9A3D4}"/>
          </ac:spMkLst>
        </pc:spChg>
        <pc:spChg chg="add del mod">
          <ac:chgData name="Roth, Dan" userId="18da4c67-dd89-43a7-9856-8592f867a23c" providerId="ADAL" clId="{0202ECF4-4CAA-4060-A757-7F23BE87F934}" dt="2021-10-14T22:51:07.938" v="3121" actId="6264"/>
          <ac:spMkLst>
            <pc:docMk/>
            <pc:sldMk cId="641208019" sldId="1398"/>
            <ac:spMk id="12" creationId="{4529EB58-D574-4E00-A5C3-AD17A12C65D1}"/>
          </ac:spMkLst>
        </pc:spChg>
        <pc:spChg chg="add mod">
          <ac:chgData name="Roth, Dan" userId="18da4c67-dd89-43a7-9856-8592f867a23c" providerId="ADAL" clId="{0202ECF4-4CAA-4060-A757-7F23BE87F934}" dt="2021-10-14T22:56:00.423" v="3238" actId="1076"/>
          <ac:spMkLst>
            <pc:docMk/>
            <pc:sldMk cId="641208019" sldId="1398"/>
            <ac:spMk id="17" creationId="{22837631-A8A1-4790-ABBD-445054B60AE2}"/>
          </ac:spMkLst>
        </pc:spChg>
        <pc:picChg chg="add mod">
          <ac:chgData name="Roth, Dan" userId="18da4c67-dd89-43a7-9856-8592f867a23c" providerId="ADAL" clId="{0202ECF4-4CAA-4060-A757-7F23BE87F934}" dt="2021-10-14T22:56:22.179" v="3240" actId="408"/>
          <ac:picMkLst>
            <pc:docMk/>
            <pc:sldMk cId="641208019" sldId="1398"/>
            <ac:picMk id="4098" creationId="{BBDA0302-D379-4D1E-9AB2-195EA469AC53}"/>
          </ac:picMkLst>
        </pc:picChg>
        <pc:picChg chg="add mod">
          <ac:chgData name="Roth, Dan" userId="18da4c67-dd89-43a7-9856-8592f867a23c" providerId="ADAL" clId="{0202ECF4-4CAA-4060-A757-7F23BE87F934}" dt="2021-10-14T22:56:22.179" v="3240" actId="408"/>
          <ac:picMkLst>
            <pc:docMk/>
            <pc:sldMk cId="641208019" sldId="1398"/>
            <ac:picMk id="4100" creationId="{E236E2E4-63E7-44FC-972C-BE7AEF6947E8}"/>
          </ac:picMkLst>
        </pc:picChg>
        <pc:picChg chg="add mod">
          <ac:chgData name="Roth, Dan" userId="18da4c67-dd89-43a7-9856-8592f867a23c" providerId="ADAL" clId="{0202ECF4-4CAA-4060-A757-7F23BE87F934}" dt="2021-10-14T22:56:22.179" v="3240" actId="408"/>
          <ac:picMkLst>
            <pc:docMk/>
            <pc:sldMk cId="641208019" sldId="1398"/>
            <ac:picMk id="4102" creationId="{58F624B8-4ED4-408A-B87F-A61B07F6B493}"/>
          </ac:picMkLst>
        </pc:picChg>
      </pc:sldChg>
      <pc:sldChg chg="del">
        <pc:chgData name="Roth, Dan" userId="18da4c67-dd89-43a7-9856-8592f867a23c" providerId="ADAL" clId="{0202ECF4-4CAA-4060-A757-7F23BE87F934}" dt="2021-10-14T22:35:30.503" v="2706" actId="47"/>
        <pc:sldMkLst>
          <pc:docMk/>
          <pc:sldMk cId="1937686663" sldId="1491"/>
        </pc:sldMkLst>
      </pc:sldChg>
      <pc:sldChg chg="del">
        <pc:chgData name="Roth, Dan" userId="18da4c67-dd89-43a7-9856-8592f867a23c" providerId="ADAL" clId="{0202ECF4-4CAA-4060-A757-7F23BE87F934}" dt="2021-10-14T22:35:30.503" v="2706" actId="47"/>
        <pc:sldMkLst>
          <pc:docMk/>
          <pc:sldMk cId="106483320" sldId="1575"/>
        </pc:sldMkLst>
      </pc:sldChg>
      <pc:sldChg chg="del">
        <pc:chgData name="Roth, Dan" userId="18da4c67-dd89-43a7-9856-8592f867a23c" providerId="ADAL" clId="{0202ECF4-4CAA-4060-A757-7F23BE87F934}" dt="2021-10-14T22:35:30.503" v="2706" actId="47"/>
        <pc:sldMkLst>
          <pc:docMk/>
          <pc:sldMk cId="2561630181" sldId="1581"/>
        </pc:sldMkLst>
      </pc:sldChg>
      <pc:sldChg chg="del">
        <pc:chgData name="Roth, Dan" userId="18da4c67-dd89-43a7-9856-8592f867a23c" providerId="ADAL" clId="{0202ECF4-4CAA-4060-A757-7F23BE87F934}" dt="2021-10-14T22:35:30.503" v="2706" actId="47"/>
        <pc:sldMkLst>
          <pc:docMk/>
          <pc:sldMk cId="2290712439" sldId="1874"/>
        </pc:sldMkLst>
      </pc:sldChg>
      <pc:sldChg chg="addSp modSp mod">
        <pc:chgData name="Roth, Dan" userId="18da4c67-dd89-43a7-9856-8592f867a23c" providerId="ADAL" clId="{0202ECF4-4CAA-4060-A757-7F23BE87F934}" dt="2021-10-14T22:39:09.649" v="2748" actId="20577"/>
        <pc:sldMkLst>
          <pc:docMk/>
          <pc:sldMk cId="2126001487" sldId="1911"/>
        </pc:sldMkLst>
        <pc:spChg chg="mod">
          <ac:chgData name="Roth, Dan" userId="18da4c67-dd89-43a7-9856-8592f867a23c" providerId="ADAL" clId="{0202ECF4-4CAA-4060-A757-7F23BE87F934}" dt="2021-10-14T22:39:09.649" v="2748" actId="20577"/>
          <ac:spMkLst>
            <pc:docMk/>
            <pc:sldMk cId="2126001487" sldId="1911"/>
            <ac:spMk id="3" creationId="{646F65E3-33B6-4963-B8A9-2E078F482893}"/>
          </ac:spMkLst>
        </pc:spChg>
        <pc:spChg chg="mod">
          <ac:chgData name="Roth, Dan" userId="18da4c67-dd89-43a7-9856-8592f867a23c" providerId="ADAL" clId="{0202ECF4-4CAA-4060-A757-7F23BE87F934}" dt="2021-10-14T22:38:20.362" v="2739" actId="1038"/>
          <ac:spMkLst>
            <pc:docMk/>
            <pc:sldMk cId="2126001487" sldId="1911"/>
            <ac:spMk id="9" creationId="{42453D86-2467-481D-B6AD-0011F2C48A85}"/>
          </ac:spMkLst>
        </pc:spChg>
        <pc:picChg chg="mod">
          <ac:chgData name="Roth, Dan" userId="18da4c67-dd89-43a7-9856-8592f867a23c" providerId="ADAL" clId="{0202ECF4-4CAA-4060-A757-7F23BE87F934}" dt="2021-10-14T22:38:05.042" v="2725" actId="1076"/>
          <ac:picMkLst>
            <pc:docMk/>
            <pc:sldMk cId="2126001487" sldId="1911"/>
            <ac:picMk id="8" creationId="{FF92ABBC-C7CD-42B0-9787-2411D38748B6}"/>
          </ac:picMkLst>
        </pc:picChg>
        <pc:picChg chg="mod">
          <ac:chgData name="Roth, Dan" userId="18da4c67-dd89-43a7-9856-8592f867a23c" providerId="ADAL" clId="{0202ECF4-4CAA-4060-A757-7F23BE87F934}" dt="2021-10-14T22:38:40.832" v="2742" actId="1076"/>
          <ac:picMkLst>
            <pc:docMk/>
            <pc:sldMk cId="2126001487" sldId="1911"/>
            <ac:picMk id="10" creationId="{AF8F3C5D-9CE1-4E1B-9F5C-9355357D92B4}"/>
          </ac:picMkLst>
        </pc:picChg>
        <pc:picChg chg="add mod">
          <ac:chgData name="Roth, Dan" userId="18da4c67-dd89-43a7-9856-8592f867a23c" providerId="ADAL" clId="{0202ECF4-4CAA-4060-A757-7F23BE87F934}" dt="2021-10-14T22:38:32.132" v="2741" actId="1076"/>
          <ac:picMkLst>
            <pc:docMk/>
            <pc:sldMk cId="2126001487" sldId="1911"/>
            <ac:picMk id="11" creationId="{8F2A87D8-9490-45DA-93BE-A06754749435}"/>
          </ac:picMkLst>
        </pc:picChg>
      </pc:sldChg>
      <pc:sldChg chg="addSp modSp mod">
        <pc:chgData name="Roth, Dan" userId="18da4c67-dd89-43a7-9856-8592f867a23c" providerId="ADAL" clId="{0202ECF4-4CAA-4060-A757-7F23BE87F934}" dt="2021-10-14T22:42:05.781" v="3038" actId="1076"/>
        <pc:sldMkLst>
          <pc:docMk/>
          <pc:sldMk cId="3273833011" sldId="1913"/>
        </pc:sldMkLst>
        <pc:spChg chg="mod">
          <ac:chgData name="Roth, Dan" userId="18da4c67-dd89-43a7-9856-8592f867a23c" providerId="ADAL" clId="{0202ECF4-4CAA-4060-A757-7F23BE87F934}" dt="2021-10-14T22:41:39.569" v="3036" actId="1036"/>
          <ac:spMkLst>
            <pc:docMk/>
            <pc:sldMk cId="3273833011" sldId="1913"/>
            <ac:spMk id="11" creationId="{DC411D07-0DA5-4E0A-9AE9-3D569EC1A0B2}"/>
          </ac:spMkLst>
        </pc:spChg>
        <pc:spChg chg="mod">
          <ac:chgData name="Roth, Dan" userId="18da4c67-dd89-43a7-9856-8592f867a23c" providerId="ADAL" clId="{0202ECF4-4CAA-4060-A757-7F23BE87F934}" dt="2021-10-14T22:41:39.569" v="3036" actId="1036"/>
          <ac:spMkLst>
            <pc:docMk/>
            <pc:sldMk cId="3273833011" sldId="1913"/>
            <ac:spMk id="15" creationId="{C0F3C394-F7A8-413C-AF52-01AA530DA33B}"/>
          </ac:spMkLst>
        </pc:spChg>
        <pc:picChg chg="mod">
          <ac:chgData name="Roth, Dan" userId="18da4c67-dd89-43a7-9856-8592f867a23c" providerId="ADAL" clId="{0202ECF4-4CAA-4060-A757-7F23BE87F934}" dt="2021-10-14T22:41:39.569" v="3036" actId="1036"/>
          <ac:picMkLst>
            <pc:docMk/>
            <pc:sldMk cId="3273833011" sldId="1913"/>
            <ac:picMk id="5" creationId="{C2707D28-9789-4D77-AE77-EBD19CFEB5E8}"/>
          </ac:picMkLst>
        </pc:picChg>
        <pc:picChg chg="mod">
          <ac:chgData name="Roth, Dan" userId="18da4c67-dd89-43a7-9856-8592f867a23c" providerId="ADAL" clId="{0202ECF4-4CAA-4060-A757-7F23BE87F934}" dt="2021-10-14T22:41:39.569" v="3036" actId="1036"/>
          <ac:picMkLst>
            <pc:docMk/>
            <pc:sldMk cId="3273833011" sldId="1913"/>
            <ac:picMk id="6" creationId="{47413215-49FE-4BCD-A0D5-6195FCE3A8BF}"/>
          </ac:picMkLst>
        </pc:picChg>
        <pc:picChg chg="add mod">
          <ac:chgData name="Roth, Dan" userId="18da4c67-dd89-43a7-9856-8592f867a23c" providerId="ADAL" clId="{0202ECF4-4CAA-4060-A757-7F23BE87F934}" dt="2021-10-14T22:41:17.001" v="3009" actId="1035"/>
          <ac:picMkLst>
            <pc:docMk/>
            <pc:sldMk cId="3273833011" sldId="1913"/>
            <ac:picMk id="16" creationId="{7C943248-5C1F-4E79-9DA5-3A395DA2660F}"/>
          </ac:picMkLst>
        </pc:picChg>
        <pc:picChg chg="add mod">
          <ac:chgData name="Roth, Dan" userId="18da4c67-dd89-43a7-9856-8592f867a23c" providerId="ADAL" clId="{0202ECF4-4CAA-4060-A757-7F23BE87F934}" dt="2021-10-14T22:41:17.001" v="3009" actId="1035"/>
          <ac:picMkLst>
            <pc:docMk/>
            <pc:sldMk cId="3273833011" sldId="1913"/>
            <ac:picMk id="18" creationId="{6F9A45A7-0ADB-4E5D-BFEE-46ADE3606E76}"/>
          </ac:picMkLst>
        </pc:picChg>
        <pc:picChg chg="mod">
          <ac:chgData name="Roth, Dan" userId="18da4c67-dd89-43a7-9856-8592f867a23c" providerId="ADAL" clId="{0202ECF4-4CAA-4060-A757-7F23BE87F934}" dt="2021-10-14T22:42:05.781" v="3038" actId="1076"/>
          <ac:picMkLst>
            <pc:docMk/>
            <pc:sldMk cId="3273833011" sldId="1913"/>
            <ac:picMk id="2050" creationId="{9FE70174-3C67-4A81-8299-EBFADCC9A086}"/>
          </ac:picMkLst>
        </pc:picChg>
        <pc:cxnChg chg="mod">
          <ac:chgData name="Roth, Dan" userId="18da4c67-dd89-43a7-9856-8592f867a23c" providerId="ADAL" clId="{0202ECF4-4CAA-4060-A757-7F23BE87F934}" dt="2021-10-14T22:41:39.569" v="3036" actId="1036"/>
          <ac:cxnSpMkLst>
            <pc:docMk/>
            <pc:sldMk cId="3273833011" sldId="1913"/>
            <ac:cxnSpMk id="17" creationId="{B30D2732-D7E7-49EF-A148-43D115A7C4EC}"/>
          </ac:cxnSpMkLst>
        </pc:cxnChg>
        <pc:cxnChg chg="mod">
          <ac:chgData name="Roth, Dan" userId="18da4c67-dd89-43a7-9856-8592f867a23c" providerId="ADAL" clId="{0202ECF4-4CAA-4060-A757-7F23BE87F934}" dt="2021-10-14T22:41:39.569" v="3036" actId="1036"/>
          <ac:cxnSpMkLst>
            <pc:docMk/>
            <pc:sldMk cId="3273833011" sldId="1913"/>
            <ac:cxnSpMk id="20" creationId="{FFEE7B4E-2B14-431E-A046-99BDDFB350DC}"/>
          </ac:cxnSpMkLst>
        </pc:cxnChg>
      </pc:sldChg>
      <pc:sldChg chg="addSp delSp modSp mod modAnim chgLayout">
        <pc:chgData name="Roth, Dan" userId="18da4c67-dd89-43a7-9856-8592f867a23c" providerId="ADAL" clId="{0202ECF4-4CAA-4060-A757-7F23BE87F934}" dt="2021-10-14T23:06:24.446" v="3263" actId="20577"/>
        <pc:sldMkLst>
          <pc:docMk/>
          <pc:sldMk cId="3527090192" sldId="1914"/>
        </pc:sldMkLst>
        <pc:spChg chg="mod ord">
          <ac:chgData name="Roth, Dan" userId="18da4c67-dd89-43a7-9856-8592f867a23c" providerId="ADAL" clId="{0202ECF4-4CAA-4060-A757-7F23BE87F934}" dt="2021-10-14T23:06:24.446" v="3263" actId="20577"/>
          <ac:spMkLst>
            <pc:docMk/>
            <pc:sldMk cId="3527090192" sldId="1914"/>
            <ac:spMk id="2" creationId="{81CEC9F5-5894-E345-8D9D-A274E88886AB}"/>
          </ac:spMkLst>
        </pc:spChg>
        <pc:spChg chg="mod ord">
          <ac:chgData name="Roth, Dan" userId="18da4c67-dd89-43a7-9856-8592f867a23c" providerId="ADAL" clId="{0202ECF4-4CAA-4060-A757-7F23BE87F934}" dt="2021-10-14T23:06:00.520" v="3259" actId="6264"/>
          <ac:spMkLst>
            <pc:docMk/>
            <pc:sldMk cId="3527090192" sldId="1914"/>
            <ac:spMk id="4" creationId="{7D249F73-4CAC-E94A-A3D9-DD102E437281}"/>
          </ac:spMkLst>
        </pc:spChg>
        <pc:spChg chg="add del mod">
          <ac:chgData name="Roth, Dan" userId="18da4c67-dd89-43a7-9856-8592f867a23c" providerId="ADAL" clId="{0202ECF4-4CAA-4060-A757-7F23BE87F934}" dt="2021-10-14T23:06:00.520" v="3259" actId="6264"/>
          <ac:spMkLst>
            <pc:docMk/>
            <pc:sldMk cId="3527090192" sldId="1914"/>
            <ac:spMk id="5" creationId="{D2D80F79-3D20-44F1-93F0-CF28E635D0FF}"/>
          </ac:spMkLst>
        </pc:spChg>
        <pc:spChg chg="add del mod">
          <ac:chgData name="Roth, Dan" userId="18da4c67-dd89-43a7-9856-8592f867a23c" providerId="ADAL" clId="{0202ECF4-4CAA-4060-A757-7F23BE87F934}" dt="2021-10-14T23:06:00.520" v="3259" actId="6264"/>
          <ac:spMkLst>
            <pc:docMk/>
            <pc:sldMk cId="3527090192" sldId="1914"/>
            <ac:spMk id="6" creationId="{9A691218-FBAD-428C-9EE8-7859DF221668}"/>
          </ac:spMkLst>
        </pc:spChg>
      </pc:sldChg>
      <pc:sldChg chg="add del">
        <pc:chgData name="Roth, Dan" userId="18da4c67-dd89-43a7-9856-8592f867a23c" providerId="ADAL" clId="{0202ECF4-4CAA-4060-A757-7F23BE87F934}" dt="2021-10-14T21:20:31.896" v="1952" actId="47"/>
        <pc:sldMkLst>
          <pc:docMk/>
          <pc:sldMk cId="235987247" sldId="1915"/>
        </pc:sldMkLst>
      </pc:sldChg>
      <pc:sldChg chg="add del">
        <pc:chgData name="Roth, Dan" userId="18da4c67-dd89-43a7-9856-8592f867a23c" providerId="ADAL" clId="{0202ECF4-4CAA-4060-A757-7F23BE87F934}" dt="2021-10-14T21:20:31.896" v="1952" actId="47"/>
        <pc:sldMkLst>
          <pc:docMk/>
          <pc:sldMk cId="3194286199" sldId="1916"/>
        </pc:sldMkLst>
      </pc:sldChg>
      <pc:sldChg chg="add del">
        <pc:chgData name="Roth, Dan" userId="18da4c67-dd89-43a7-9856-8592f867a23c" providerId="ADAL" clId="{0202ECF4-4CAA-4060-A757-7F23BE87F934}" dt="2021-10-14T17:42:42.925" v="1628" actId="47"/>
        <pc:sldMkLst>
          <pc:docMk/>
          <pc:sldMk cId="1369042505" sldId="1917"/>
        </pc:sldMkLst>
      </pc:sldChg>
      <pc:sldChg chg="add del">
        <pc:chgData name="Roth, Dan" userId="18da4c67-dd89-43a7-9856-8592f867a23c" providerId="ADAL" clId="{0202ECF4-4CAA-4060-A757-7F23BE87F934}" dt="2021-10-14T17:56:36.164" v="1691" actId="47"/>
        <pc:sldMkLst>
          <pc:docMk/>
          <pc:sldMk cId="1529349196" sldId="1918"/>
        </pc:sldMkLst>
      </pc:sldChg>
      <pc:sldChg chg="addSp modSp new mod modAnim">
        <pc:chgData name="Roth, Dan" userId="18da4c67-dd89-43a7-9856-8592f867a23c" providerId="ADAL" clId="{0202ECF4-4CAA-4060-A757-7F23BE87F934}" dt="2021-10-14T17:55:24.936" v="1690" actId="167"/>
        <pc:sldMkLst>
          <pc:docMk/>
          <pc:sldMk cId="1827716987" sldId="1919"/>
        </pc:sldMkLst>
        <pc:spChg chg="mod">
          <ac:chgData name="Roth, Dan" userId="18da4c67-dd89-43a7-9856-8592f867a23c" providerId="ADAL" clId="{0202ECF4-4CAA-4060-A757-7F23BE87F934}" dt="2021-10-14T17:43:13.805" v="1664" actId="20577"/>
          <ac:spMkLst>
            <pc:docMk/>
            <pc:sldMk cId="1827716987" sldId="1919"/>
            <ac:spMk id="2" creationId="{8DB905DD-DAF5-4EE4-AE4F-BF7C84437889}"/>
          </ac:spMkLst>
        </pc:spChg>
        <pc:spChg chg="add mod">
          <ac:chgData name="Roth, Dan" userId="18da4c67-dd89-43a7-9856-8592f867a23c" providerId="ADAL" clId="{0202ECF4-4CAA-4060-A757-7F23BE87F934}" dt="2021-10-14T17:55:17.908" v="1689" actId="1076"/>
          <ac:spMkLst>
            <pc:docMk/>
            <pc:sldMk cId="1827716987" sldId="1919"/>
            <ac:spMk id="10" creationId="{94BB47B5-5F1B-49ED-89EC-51BF5D068F99}"/>
          </ac:spMkLst>
        </pc:spChg>
        <pc:picChg chg="add mod">
          <ac:chgData name="Roth, Dan" userId="18da4c67-dd89-43a7-9856-8592f867a23c" providerId="ADAL" clId="{0202ECF4-4CAA-4060-A757-7F23BE87F934}" dt="2021-10-14T17:45:05.219" v="1666" actId="1076"/>
          <ac:picMkLst>
            <pc:docMk/>
            <pc:sldMk cId="1827716987" sldId="1919"/>
            <ac:picMk id="6" creationId="{D1C1952D-46BB-41BC-A9D0-3FFA52ADE78C}"/>
          </ac:picMkLst>
        </pc:picChg>
        <pc:picChg chg="add mod ord">
          <ac:chgData name="Roth, Dan" userId="18da4c67-dd89-43a7-9856-8592f867a23c" providerId="ADAL" clId="{0202ECF4-4CAA-4060-A757-7F23BE87F934}" dt="2021-10-14T17:55:24.936" v="1690" actId="167"/>
          <ac:picMkLst>
            <pc:docMk/>
            <pc:sldMk cId="1827716987" sldId="1919"/>
            <ac:picMk id="8" creationId="{DDDBEEAC-BC3E-45E7-B03E-BFA3BEAC09F2}"/>
          </ac:picMkLst>
        </pc:picChg>
        <pc:picChg chg="add">
          <ac:chgData name="Roth, Dan" userId="18da4c67-dd89-43a7-9856-8592f867a23c" providerId="ADAL" clId="{0202ECF4-4CAA-4060-A757-7F23BE87F934}" dt="2021-10-14T17:51:40.373" v="1677" actId="22"/>
          <ac:picMkLst>
            <pc:docMk/>
            <pc:sldMk cId="1827716987" sldId="1919"/>
            <ac:picMk id="12" creationId="{3098469A-636E-4B9C-86FE-1FCA3AD7900C}"/>
          </ac:picMkLst>
        </pc:picChg>
      </pc:sldChg>
      <pc:sldChg chg="addSp delSp modSp new mod">
        <pc:chgData name="Roth, Dan" userId="18da4c67-dd89-43a7-9856-8592f867a23c" providerId="ADAL" clId="{0202ECF4-4CAA-4060-A757-7F23BE87F934}" dt="2021-10-14T22:47:01.384" v="3114" actId="20577"/>
        <pc:sldMkLst>
          <pc:docMk/>
          <pc:sldMk cId="803718872" sldId="1920"/>
        </pc:sldMkLst>
        <pc:spChg chg="del mod">
          <ac:chgData name="Roth, Dan" userId="18da4c67-dd89-43a7-9856-8592f867a23c" providerId="ADAL" clId="{0202ECF4-4CAA-4060-A757-7F23BE87F934}" dt="2021-10-14T20:16:58.146" v="1777" actId="478"/>
          <ac:spMkLst>
            <pc:docMk/>
            <pc:sldMk cId="803718872" sldId="1920"/>
            <ac:spMk id="2" creationId="{29870154-5EC8-4BE8-9286-B15F6EA5856E}"/>
          </ac:spMkLst>
        </pc:spChg>
        <pc:spChg chg="mod">
          <ac:chgData name="Roth, Dan" userId="18da4c67-dd89-43a7-9856-8592f867a23c" providerId="ADAL" clId="{0202ECF4-4CAA-4060-A757-7F23BE87F934}" dt="2021-10-14T22:47:01.384" v="3114" actId="20577"/>
          <ac:spMkLst>
            <pc:docMk/>
            <pc:sldMk cId="803718872" sldId="1920"/>
            <ac:spMk id="3" creationId="{7B9A6E8B-751B-4750-9821-027579046EF6}"/>
          </ac:spMkLst>
        </pc:spChg>
        <pc:spChg chg="add mod">
          <ac:chgData name="Roth, Dan" userId="18da4c67-dd89-43a7-9856-8592f867a23c" providerId="ADAL" clId="{0202ECF4-4CAA-4060-A757-7F23BE87F934}" dt="2021-10-14T20:16:58.146" v="1777" actId="478"/>
          <ac:spMkLst>
            <pc:docMk/>
            <pc:sldMk cId="803718872" sldId="1920"/>
            <ac:spMk id="5" creationId="{35C90C12-571F-47B8-BD46-232ABDB76A29}"/>
          </ac:spMkLst>
        </pc:spChg>
      </pc:sldChg>
      <pc:sldChg chg="modSp add mod">
        <pc:chgData name="Roth, Dan" userId="18da4c67-dd89-43a7-9856-8592f867a23c" providerId="ADAL" clId="{0202ECF4-4CAA-4060-A757-7F23BE87F934}" dt="2021-10-14T20:17:53.217" v="1804" actId="20577"/>
        <pc:sldMkLst>
          <pc:docMk/>
          <pc:sldMk cId="2307288352" sldId="1921"/>
        </pc:sldMkLst>
        <pc:spChg chg="mod">
          <ac:chgData name="Roth, Dan" userId="18da4c67-dd89-43a7-9856-8592f867a23c" providerId="ADAL" clId="{0202ECF4-4CAA-4060-A757-7F23BE87F934}" dt="2021-10-14T20:17:53.217" v="1804" actId="20577"/>
          <ac:spMkLst>
            <pc:docMk/>
            <pc:sldMk cId="2307288352" sldId="1921"/>
            <ac:spMk id="3" creationId="{7B9A6E8B-751B-4750-9821-027579046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4f5f97109_1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
        <p:nvSpPr>
          <p:cNvPr id="238" name="Google Shape;238;ge4f5f97109_1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ge4f5f97109_1_367: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4f5f97109_1_3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
        <p:nvSpPr>
          <p:cNvPr id="251" name="Google Shape;251;ge4f5f97109_1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ge4f5f97109_1_382: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4f5f97109_1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
        <p:nvSpPr>
          <p:cNvPr id="265" name="Google Shape;265;ge4f5f97109_1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ge4f5f97109_1_398: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4f5f97109_1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
        <p:nvSpPr>
          <p:cNvPr id="281" name="Google Shape;281;ge4f5f97109_1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ge4f5f97109_1_416: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4f5f97109_1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
        <p:nvSpPr>
          <p:cNvPr id="303" name="Google Shape;303;ge4f5f97109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ge4f5f97109_1_440: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4f5f97109_1_12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e4f5f97109_1_1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vast amount of information available does not allow us to understand it – what’s right, wrong, consistent with our beliefs, makes sense, compatible with other views,…</a:t>
            </a:r>
          </a:p>
          <a:p>
            <a:r>
              <a:rPr lang="en-US" dirty="0"/>
              <a:t>The reach  of this phenomena is way beyond politics. </a:t>
            </a:r>
          </a:p>
          <a:p>
            <a:r>
              <a:rPr lang="en-US" dirty="0"/>
              <a:t> - Every single days thousands of (of not 10s of thousands) of people, go to the we and search queries like ... </a:t>
            </a:r>
          </a:p>
          <a:p>
            <a:r>
              <a:rPr lang="en-US" dirty="0"/>
              <a:t> - But as micro-consumers of information, we have no ideas whether: ... </a:t>
            </a:r>
          </a:p>
        </p:txBody>
      </p:sp>
      <p:sp>
        <p:nvSpPr>
          <p:cNvPr id="4" name="Slide Number Placeholder 3"/>
          <p:cNvSpPr>
            <a:spLocks noGrp="1"/>
          </p:cNvSpPr>
          <p:nvPr>
            <p:ph type="sldNum" sz="quarter" idx="5"/>
          </p:nvPr>
        </p:nvSpPr>
        <p:spPr/>
        <p:txBody>
          <a:bodyPr/>
          <a:lstStyle/>
          <a:p>
            <a:fld id="{15E438F2-796D-4542-A64A-55FC71FAA1A2}" type="slidenum">
              <a:rPr lang="en-US" smtClean="0"/>
              <a:t>3</a:t>
            </a:fld>
            <a:endParaRPr lang="en-US"/>
          </a:p>
        </p:txBody>
      </p:sp>
    </p:spTree>
    <p:extLst>
      <p:ext uri="{BB962C8B-B14F-4D97-AF65-F5344CB8AC3E}">
        <p14:creationId xmlns:p14="http://schemas.microsoft.com/office/powerpoint/2010/main" val="299734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vast amount of information available does not allow us to understand it – what’s right, wrong, consistent with our beliefs, makes sense, compatible with other views,…</a:t>
            </a:r>
          </a:p>
          <a:p>
            <a:r>
              <a:rPr lang="en-US" dirty="0"/>
              <a:t>The reach  of this phenomena is way beyond politics. </a:t>
            </a:r>
          </a:p>
          <a:p>
            <a:r>
              <a:rPr lang="en-US" dirty="0"/>
              <a:t> - Every single days thousands of (of not 10s of thousands) of people, go to the we and search queries like ... </a:t>
            </a:r>
          </a:p>
          <a:p>
            <a:r>
              <a:rPr lang="en-US" dirty="0"/>
              <a:t> - But as micro-consumers of information, we have no ideas whether: ... </a:t>
            </a:r>
          </a:p>
        </p:txBody>
      </p:sp>
      <p:sp>
        <p:nvSpPr>
          <p:cNvPr id="4" name="Slide Number Placeholder 3"/>
          <p:cNvSpPr>
            <a:spLocks noGrp="1"/>
          </p:cNvSpPr>
          <p:nvPr>
            <p:ph type="sldNum" sz="quarter" idx="5"/>
          </p:nvPr>
        </p:nvSpPr>
        <p:spPr/>
        <p:txBody>
          <a:bodyPr/>
          <a:lstStyle/>
          <a:p>
            <a:fld id="{15E438F2-796D-4542-A64A-55FC71FAA1A2}" type="slidenum">
              <a:rPr lang="en-US" smtClean="0"/>
              <a:t>4</a:t>
            </a:fld>
            <a:endParaRPr lang="en-US"/>
          </a:p>
        </p:txBody>
      </p:sp>
    </p:spTree>
    <p:extLst>
      <p:ext uri="{BB962C8B-B14F-4D97-AF65-F5344CB8AC3E}">
        <p14:creationId xmlns:p14="http://schemas.microsoft.com/office/powerpoint/2010/main" val="234784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make progress towards a solution? First, we need to realize that factual information isn’t the core</a:t>
            </a:r>
          </a:p>
        </p:txBody>
      </p:sp>
      <p:sp>
        <p:nvSpPr>
          <p:cNvPr id="4" name="Slide Number Placeholder 3"/>
          <p:cNvSpPr>
            <a:spLocks noGrp="1"/>
          </p:cNvSpPr>
          <p:nvPr>
            <p:ph type="sldNum" sz="quarter" idx="5"/>
          </p:nvPr>
        </p:nvSpPr>
        <p:spPr/>
        <p:txBody>
          <a:bodyPr/>
          <a:lstStyle/>
          <a:p>
            <a:fld id="{15E438F2-796D-4542-A64A-55FC71FAA1A2}" type="slidenum">
              <a:rPr lang="en-US" smtClean="0"/>
              <a:t>5</a:t>
            </a:fld>
            <a:endParaRPr lang="en-US"/>
          </a:p>
        </p:txBody>
      </p:sp>
    </p:spTree>
    <p:extLst>
      <p:ext uri="{BB962C8B-B14F-4D97-AF65-F5344CB8AC3E}">
        <p14:creationId xmlns:p14="http://schemas.microsoft.com/office/powerpoint/2010/main" val="290894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make progress towards a solution? First, we need to realize that factual information isn’t the core</a:t>
            </a:r>
          </a:p>
        </p:txBody>
      </p:sp>
      <p:sp>
        <p:nvSpPr>
          <p:cNvPr id="4" name="Slide Number Placeholder 3"/>
          <p:cNvSpPr>
            <a:spLocks noGrp="1"/>
          </p:cNvSpPr>
          <p:nvPr>
            <p:ph type="sldNum" sz="quarter" idx="5"/>
          </p:nvPr>
        </p:nvSpPr>
        <p:spPr/>
        <p:txBody>
          <a:bodyPr/>
          <a:lstStyle/>
          <a:p>
            <a:fld id="{15E438F2-796D-4542-A64A-55FC71FAA1A2}" type="slidenum">
              <a:rPr lang="en-US" smtClean="0"/>
              <a:t>6</a:t>
            </a:fld>
            <a:endParaRPr lang="en-US"/>
          </a:p>
        </p:txBody>
      </p:sp>
    </p:spTree>
    <p:extLst>
      <p:ext uri="{BB962C8B-B14F-4D97-AF65-F5344CB8AC3E}">
        <p14:creationId xmlns:p14="http://schemas.microsoft.com/office/powerpoint/2010/main" val="166854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r>
              <a:rPr lang="en-US" dirty="0"/>
              <a:t>In our recent work in this direction, we view the world as “perspectives. </a:t>
            </a:r>
          </a:p>
          <a:p>
            <a:pPr algn="l" defTabSz="457200" rtl="0" latinLnBrk="0">
              <a:lnSpc>
                <a:spcPct val="117999"/>
              </a:lnSpc>
            </a:pPr>
            <a:r>
              <a:rPr lang="en-US" dirty="0"/>
              <a:t>The goal is to give the readers the understanding that each story, really has more than one perspective. It’s not black and white. </a:t>
            </a:r>
          </a:p>
          <a:p>
            <a:pPr algn="l" defTabSz="457200" rtl="0" latinLnBrk="0">
              <a:lnSpc>
                <a:spcPct val="117999"/>
              </a:lnSpc>
            </a:pPr>
            <a:endParaRPr lang="en-US" dirty="0"/>
          </a:p>
          <a:p>
            <a:pPr algn="l" defTabSz="457200" rtl="0" latinLnBrk="0">
              <a:lnSpc>
                <a:spcPct val="117999"/>
              </a:lnSpc>
            </a:pPr>
            <a:r>
              <a:rPr lang="en-US" dirty="0"/>
              <a:t>We want, as I show it here, given a claim, a system to go to pools of perspectives (in principle, all of the web) and give me all the perspectives addressing this claim, some supporting it and some against it. </a:t>
            </a:r>
          </a:p>
          <a:p>
            <a:pPr algn="l" defTabSz="457200" rtl="0" latinLnBrk="0">
              <a:lnSpc>
                <a:spcPct val="117999"/>
              </a:lnSpc>
            </a:pP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a:t>
            </a:fld>
            <a:endParaRPr lang="en-US"/>
          </a:p>
        </p:txBody>
      </p:sp>
    </p:spTree>
    <p:extLst>
      <p:ext uri="{BB962C8B-B14F-4D97-AF65-F5344CB8AC3E}">
        <p14:creationId xmlns:p14="http://schemas.microsoft.com/office/powerpoint/2010/main" val="778565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8df375dc0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8df375dc0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To alleviate such problem, we present MultiOpEd, an open-domain English news editorial corpus that supports various tasks pertaining to the argumentation structure in news editorials. The structure of our dataset is formatted as below. Given a query, which is a question about a commonly debated topic, Click., we present two pieces of news editorials, that support the opposite sides of the story relevant to the query. And for each news article, Click., there is an expert-written abstract that summarizes the article, Click. and a one-sentence, concise perspective summary of the abstract. For example, on the right side of this figure. Click. We have a news article that discusses the pandemic and the lockdown. However, it’s hard to directly study the arguments within the article, and figure out what is its opinion on the topic since the arguments are expressed implicitly. Click. Luckily, we have an expert-written abstract of the article that summarizes the arguments made, Click and an even more concise perspective sentence that summarizes the key perspective and stance of the news article. This abstraction over the the news editorials can help us better identify and analyze the argumentation structures of news articles.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Click. Another advantage of our dataset is that it always presents news editorials in pairs of opposite perspectives on a same controversial topic. We hope that this unique structure can provide opportunities to study the cross-documents argumentation structures in news editorials.</a:t>
            </a:r>
            <a:endParaRPr/>
          </a:p>
          <a:p>
            <a:pPr marL="0" lvl="0" indent="0" algn="l" rtl="0">
              <a:spcBef>
                <a:spcPts val="0"/>
              </a:spcBef>
              <a:spcAft>
                <a:spcPts val="0"/>
              </a:spcAft>
              <a:buClr>
                <a:schemeClr val="dk1"/>
              </a:buClr>
              <a:buSzPts val="1100"/>
              <a:buFont typeface="Arial"/>
              <a:buNone/>
            </a:pPr>
            <a:endParaRPr/>
          </a:p>
        </p:txBody>
      </p:sp>
      <p:sp>
        <p:nvSpPr>
          <p:cNvPr id="93" name="Google Shape;93;gd8df375dc0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4f5f97109_1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12</a:t>
            </a:fld>
            <a:endParaRPr sz="1200">
              <a:solidFill>
                <a:schemeClr val="dk1"/>
              </a:solidFill>
              <a:latin typeface="Times New Roman"/>
              <a:ea typeface="Times New Roman"/>
              <a:cs typeface="Times New Roman"/>
              <a:sym typeface="Times New Roman"/>
            </a:endParaRPr>
          </a:p>
        </p:txBody>
      </p:sp>
      <p:sp>
        <p:nvSpPr>
          <p:cNvPr id="215" name="Google Shape;215;ge4f5f97109_1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e4f5f97109_1_329: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4f5f97109_1_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Times New Roman"/>
                <a:ea typeface="Times New Roman"/>
                <a:cs typeface="Times New Roman"/>
                <a:sym typeface="Times New Roman"/>
              </a:rPr>
              <a:t>13</a:t>
            </a:fld>
            <a:endParaRPr sz="1200">
              <a:solidFill>
                <a:schemeClr val="dk1"/>
              </a:solidFill>
              <a:latin typeface="Times New Roman"/>
              <a:ea typeface="Times New Roman"/>
              <a:cs typeface="Times New Roman"/>
              <a:sym typeface="Times New Roman"/>
            </a:endParaRPr>
          </a:p>
        </p:txBody>
      </p:sp>
      <p:sp>
        <p:nvSpPr>
          <p:cNvPr id="225" name="Google Shape;225;ge4f5f97109_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ge4f5f97109_1_352:notes"/>
          <p:cNvSpPr txBox="1">
            <a:spLocks noGrp="1"/>
          </p:cNvSpPr>
          <p:nvPr>
            <p:ph type="body" idx="1"/>
          </p:nvPr>
        </p:nvSpPr>
        <p:spPr>
          <a:xfrm>
            <a:off x="685800" y="4400550"/>
            <a:ext cx="5486400" cy="3600600"/>
          </a:xfrm>
          <a:prstGeom prst="rect">
            <a:avLst/>
          </a:prstGeom>
          <a:noFill/>
          <a:ln>
            <a:noFill/>
          </a:ln>
        </p:spPr>
        <p:txBody>
          <a:bodyPr spcFirstLastPara="1" wrap="square" lIns="94850" tIns="47425" rIns="94850" bIns="47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ctrTitle"/>
          </p:nvPr>
        </p:nvSpPr>
        <p:spPr>
          <a:xfrm>
            <a:off x="3517800" y="501997"/>
            <a:ext cx="5156400" cy="2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28" name="Google Shape;28;p7"/>
          <p:cNvSpPr txBox="1">
            <a:spLocks noGrp="1"/>
          </p:cNvSpPr>
          <p:nvPr>
            <p:ph type="subTitle" idx="1"/>
          </p:nvPr>
        </p:nvSpPr>
        <p:spPr>
          <a:xfrm>
            <a:off x="3440300" y="3085633"/>
            <a:ext cx="5311200" cy="14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361976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1">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8" Type="http://schemas.openxmlformats.org/officeDocument/2006/relationships/hyperlink" Target="https://cogcomp.seas.upenn.edu/page/publication_view/875" TargetMode="External"/><Relationship Id="rId3" Type="http://schemas.openxmlformats.org/officeDocument/2006/relationships/image" Target="../media/image30.jpeg"/><Relationship Id="rId7" Type="http://schemas.openxmlformats.org/officeDocument/2006/relationships/hyperlink" Target="https://cogcomp.seas.upenn.edu/page/publication_view/901"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cogcomp.seas.upenn.edu/page/publication_view/935" TargetMode="External"/><Relationship Id="rId5" Type="http://schemas.openxmlformats.org/officeDocument/2006/relationships/hyperlink" Target="https://cogcomp.seas.upenn.edu/papers/ZhangIvRo21.pdf" TargetMode="External"/><Relationship Id="rId4" Type="http://schemas.openxmlformats.org/officeDocument/2006/relationships/image" Target="../media/image31.jpeg"/><Relationship Id="rId9" Type="http://schemas.openxmlformats.org/officeDocument/2006/relationships/hyperlink" Target="https://cogcomp.seas.upenn.edu/page/publication_view/8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file:///C:\Users\danroth\OneDrive%20-%20PennO365\Work\MyTalks\Invite\Invite19\Mexico-EmTech\My%20Video123.m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1746837" y="4716349"/>
            <a:ext cx="8698327" cy="1723549"/>
          </a:xfrm>
          <a:prstGeom prst="rect">
            <a:avLst/>
          </a:prstGeom>
          <a:solidFill>
            <a:schemeClr val="bg1">
              <a:lumMod val="95000"/>
            </a:schemeClr>
          </a:solidFill>
          <a:ln w="19050">
            <a:solidFill>
              <a:schemeClr val="accent1"/>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800" b="0" i="0" u="none" strike="noStrike" baseline="0" dirty="0">
                <a:solidFill>
                  <a:srgbClr val="000000"/>
                </a:solidFill>
                <a:latin typeface="+mj-lt"/>
              </a:rPr>
              <a:t> </a:t>
            </a:r>
            <a:r>
              <a:rPr lang="en-US" sz="1800" b="1" i="0" u="none" strike="noStrike" baseline="0" dirty="0">
                <a:solidFill>
                  <a:srgbClr val="000000"/>
                </a:solidFill>
                <a:latin typeface="+mj-lt"/>
              </a:rPr>
              <a:t>SEAS/PSOM Workshop on Clinician-centric Trustworthy AI</a:t>
            </a:r>
          </a:p>
          <a:p>
            <a:pPr algn="ctr"/>
            <a:endParaRPr lang="en-US" b="1" dirty="0">
              <a:solidFill>
                <a:srgbClr val="000000"/>
              </a:solidFill>
              <a:latin typeface="+mj-lt"/>
            </a:endParaRPr>
          </a:p>
          <a:p>
            <a:pPr algn="ctr"/>
            <a:r>
              <a:rPr lang="en-US" sz="1800" i="0" u="none" strike="noStrike" baseline="0" dirty="0">
                <a:solidFill>
                  <a:srgbClr val="000000"/>
                </a:solidFill>
                <a:latin typeface="+mj-lt"/>
              </a:rPr>
              <a:t>Workshop </a:t>
            </a:r>
          </a:p>
          <a:p>
            <a:pPr algn="ctr"/>
            <a:r>
              <a:rPr lang="en-US" dirty="0">
                <a:solidFill>
                  <a:srgbClr val="000000"/>
                </a:solidFill>
                <a:latin typeface="+mj-lt"/>
              </a:rPr>
              <a:t>on </a:t>
            </a:r>
            <a:endParaRPr lang="en-US" sz="1800" i="0" u="none" strike="noStrike" baseline="0" dirty="0">
              <a:solidFill>
                <a:srgbClr val="000000"/>
              </a:solidFill>
              <a:latin typeface="+mj-lt"/>
            </a:endParaRPr>
          </a:p>
          <a:p>
            <a:pPr algn="ctr" rtl="0">
              <a:spcBef>
                <a:spcPts val="0"/>
              </a:spcBef>
              <a:spcAft>
                <a:spcPts val="0"/>
              </a:spcAft>
            </a:pPr>
            <a:r>
              <a:rPr lang="en-US" sz="1800" b="1" i="0" u="none" strike="noStrike" dirty="0">
                <a:solidFill>
                  <a:srgbClr val="000000"/>
                </a:solidFill>
                <a:effectLst/>
                <a:latin typeface="+mj-lt"/>
              </a:rPr>
              <a:t>Clinician-centric AI: Will clinicians ever trust AI recommendations?</a:t>
            </a:r>
            <a:endParaRPr lang="en-US" b="0" dirty="0">
              <a:effectLst/>
              <a:latin typeface="+mj-lt"/>
            </a:endParaRPr>
          </a:p>
          <a:p>
            <a:pPr algn="ctr"/>
            <a:r>
              <a:rPr lang="en-US" sz="1600" dirty="0">
                <a:latin typeface="+mj-lt"/>
              </a:rPr>
              <a:t>April 2022</a:t>
            </a:r>
          </a:p>
        </p:txBody>
      </p:sp>
      <p:sp>
        <p:nvSpPr>
          <p:cNvPr id="50180" name="Rectangle 2"/>
          <p:cNvSpPr>
            <a:spLocks noGrp="1" noChangeArrowheads="1"/>
          </p:cNvSpPr>
          <p:nvPr>
            <p:ph type="title"/>
          </p:nvPr>
        </p:nvSpPr>
        <p:spPr>
          <a:xfrm>
            <a:off x="914400" y="1956731"/>
            <a:ext cx="10363200" cy="1362075"/>
          </a:xfrm>
        </p:spPr>
        <p:txBody>
          <a:bodyPr/>
          <a:lstStyle/>
          <a:p>
            <a:pPr algn="ctr"/>
            <a:r>
              <a:rPr lang="en-US" sz="3600" dirty="0">
                <a:solidFill>
                  <a:srgbClr val="000080"/>
                </a:solidFill>
                <a:latin typeface="+mj-lt"/>
              </a:rPr>
              <a:t>Navigating Information Pollution</a:t>
            </a:r>
            <a:br>
              <a:rPr lang="en-US" sz="3600" dirty="0">
                <a:solidFill>
                  <a:srgbClr val="000080"/>
                </a:solidFill>
                <a:latin typeface="+mj-lt"/>
              </a:rPr>
            </a:br>
            <a:r>
              <a:rPr lang="en-US" sz="2000" dirty="0">
                <a:solidFill>
                  <a:srgbClr val="000080"/>
                </a:solidFill>
                <a:latin typeface="+mj-lt"/>
              </a:rPr>
              <a:t>A Perspective from AI &amp; Natural Language Processing</a:t>
            </a: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4641983" y="3007896"/>
            <a:ext cx="2908034" cy="1631216"/>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1800" dirty="0">
                <a:solidFill>
                  <a:srgbClr val="0000FF"/>
                </a:solidFill>
                <a:latin typeface="+mj-lt"/>
              </a:rPr>
              <a:t>Dan Roth </a:t>
            </a:r>
          </a:p>
          <a:p>
            <a:pPr algn="ctr"/>
            <a:r>
              <a:rPr lang="en-US" sz="1400" dirty="0">
                <a:solidFill>
                  <a:srgbClr val="0000FF"/>
                </a:solidFill>
                <a:latin typeface="+mj-lt"/>
              </a:rPr>
              <a:t>Computer and Information Science</a:t>
            </a:r>
          </a:p>
          <a:p>
            <a:pPr algn="ctr"/>
            <a:r>
              <a:rPr lang="en-US" altLang="zh-TW" sz="1400" dirty="0">
                <a:solidFill>
                  <a:srgbClr val="0000FF"/>
                </a:solidFill>
                <a:latin typeface="+mj-lt"/>
                <a:ea typeface="Arial Unicode MS" pitchFamily="34" charset="-128"/>
                <a:cs typeface="Arial Unicode MS" pitchFamily="34" charset="-128"/>
              </a:rPr>
              <a:t>University of Pennsylvania </a:t>
            </a:r>
          </a:p>
          <a:p>
            <a:pPr algn="ctr"/>
            <a:r>
              <a:rPr lang="en-US" altLang="zh-TW" sz="1400" dirty="0">
                <a:solidFill>
                  <a:srgbClr val="0000FF"/>
                </a:solidFill>
                <a:latin typeface="+mj-lt"/>
                <a:ea typeface="Arial Unicode MS" pitchFamily="34" charset="-128"/>
                <a:cs typeface="Arial Unicode MS" pitchFamily="34" charset="-128"/>
              </a:rPr>
              <a:t>&amp;</a:t>
            </a:r>
          </a:p>
          <a:p>
            <a:pPr algn="ctr"/>
            <a:r>
              <a:rPr lang="en-US" altLang="zh-TW" sz="1400" dirty="0">
                <a:solidFill>
                  <a:srgbClr val="0000FF"/>
                </a:solidFill>
                <a:latin typeface="+mj-lt"/>
                <a:ea typeface="Arial Unicode MS" pitchFamily="34" charset="-128"/>
                <a:cs typeface="Arial Unicode MS" pitchFamily="34" charset="-128"/>
              </a:rPr>
              <a:t>Amazon AWS AI</a:t>
            </a:r>
            <a:endParaRPr lang="en-US" altLang="zh-TW" sz="1800" dirty="0">
              <a:solidFill>
                <a:srgbClr val="0000FF"/>
              </a:solidFill>
              <a:latin typeface="+mj-lt"/>
              <a:ea typeface="Arial Unicode MS" pitchFamily="34" charset="-128"/>
              <a:cs typeface="Arial Unicode MS" pitchFamily="34" charset="-128"/>
            </a:endParaRPr>
          </a:p>
        </p:txBody>
      </p:sp>
      <p:sp>
        <p:nvSpPr>
          <p:cNvPr id="2" name="Speech Bubble: Rectangle 1">
            <a:extLst>
              <a:ext uri="{FF2B5EF4-FFF2-40B4-BE49-F238E27FC236}">
                <a16:creationId xmlns:a16="http://schemas.microsoft.com/office/drawing/2014/main" id="{7F7A5C10-FD74-4DB8-A455-C448E472144C}"/>
              </a:ext>
            </a:extLst>
          </p:cNvPr>
          <p:cNvSpPr/>
          <p:nvPr/>
        </p:nvSpPr>
        <p:spPr>
          <a:xfrm>
            <a:off x="361150" y="3934225"/>
            <a:ext cx="1890272" cy="568619"/>
          </a:xfrm>
          <a:prstGeom prst="wedgeRectCallout">
            <a:avLst>
              <a:gd name="adj1" fmla="val 223476"/>
              <a:gd name="adj2" fmla="val 290878"/>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mj-lt"/>
                <a:ea typeface="Helvetica Neue" charset="0"/>
                <a:cs typeface="Helvetica Neue" charset="0"/>
              </a:rPr>
              <a:t>Patients</a:t>
            </a:r>
          </a:p>
        </p:txBody>
      </p:sp>
    </p:spTree>
    <p:extLst>
      <p:ext uri="{BB962C8B-B14F-4D97-AF65-F5344CB8AC3E}">
        <p14:creationId xmlns:p14="http://schemas.microsoft.com/office/powerpoint/2010/main" val="1443455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BEEAC-BC3E-45E7-B03E-BFA3BEAC09F2}"/>
              </a:ext>
            </a:extLst>
          </p:cNvPr>
          <p:cNvPicPr>
            <a:picLocks noChangeAspect="1"/>
          </p:cNvPicPr>
          <p:nvPr/>
        </p:nvPicPr>
        <p:blipFill>
          <a:blip r:embed="rId2"/>
          <a:stretch>
            <a:fillRect/>
          </a:stretch>
        </p:blipFill>
        <p:spPr>
          <a:xfrm>
            <a:off x="457200" y="839537"/>
            <a:ext cx="9521687" cy="5990371"/>
          </a:xfrm>
          <a:prstGeom prst="rect">
            <a:avLst/>
          </a:prstGeom>
        </p:spPr>
      </p:pic>
      <p:sp>
        <p:nvSpPr>
          <p:cNvPr id="2" name="Title 1">
            <a:extLst>
              <a:ext uri="{FF2B5EF4-FFF2-40B4-BE49-F238E27FC236}">
                <a16:creationId xmlns:a16="http://schemas.microsoft.com/office/drawing/2014/main" id="{8DB905DD-DAF5-4EE4-AE4F-BF7C84437889}"/>
              </a:ext>
            </a:extLst>
          </p:cNvPr>
          <p:cNvSpPr>
            <a:spLocks noGrp="1"/>
          </p:cNvSpPr>
          <p:nvPr>
            <p:ph type="title"/>
          </p:nvPr>
        </p:nvSpPr>
        <p:spPr/>
        <p:txBody>
          <a:bodyPr/>
          <a:lstStyle/>
          <a:p>
            <a:r>
              <a:rPr lang="en-US" dirty="0"/>
              <a:t>A Experimental Web Site</a:t>
            </a:r>
          </a:p>
        </p:txBody>
      </p:sp>
      <p:sp>
        <p:nvSpPr>
          <p:cNvPr id="3" name="Content Placeholder 2">
            <a:extLst>
              <a:ext uri="{FF2B5EF4-FFF2-40B4-BE49-F238E27FC236}">
                <a16:creationId xmlns:a16="http://schemas.microsoft.com/office/drawing/2014/main" id="{7F29BCBC-7DC8-4E0E-901E-C8D3BBF6959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1F0003F-48EE-49E3-9919-77977E90B849}"/>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6" name="Picture 5">
            <a:extLst>
              <a:ext uri="{FF2B5EF4-FFF2-40B4-BE49-F238E27FC236}">
                <a16:creationId xmlns:a16="http://schemas.microsoft.com/office/drawing/2014/main" id="{D1C1952D-46BB-41BC-A9D0-3FFA52ADE78C}"/>
              </a:ext>
            </a:extLst>
          </p:cNvPr>
          <p:cNvPicPr>
            <a:picLocks noChangeAspect="1"/>
          </p:cNvPicPr>
          <p:nvPr/>
        </p:nvPicPr>
        <p:blipFill>
          <a:blip r:embed="rId3"/>
          <a:stretch>
            <a:fillRect/>
          </a:stretch>
        </p:blipFill>
        <p:spPr>
          <a:xfrm>
            <a:off x="0" y="932125"/>
            <a:ext cx="12192000" cy="5513516"/>
          </a:xfrm>
          <a:prstGeom prst="rect">
            <a:avLst/>
          </a:prstGeom>
        </p:spPr>
      </p:pic>
      <p:sp>
        <p:nvSpPr>
          <p:cNvPr id="10" name="TextBox 9">
            <a:extLst>
              <a:ext uri="{FF2B5EF4-FFF2-40B4-BE49-F238E27FC236}">
                <a16:creationId xmlns:a16="http://schemas.microsoft.com/office/drawing/2014/main" id="{94BB47B5-5F1B-49ED-89EC-51BF5D068F99}"/>
              </a:ext>
            </a:extLst>
          </p:cNvPr>
          <p:cNvSpPr txBox="1"/>
          <p:nvPr/>
        </p:nvSpPr>
        <p:spPr>
          <a:xfrm>
            <a:off x="6224416" y="307457"/>
            <a:ext cx="3918313" cy="369332"/>
          </a:xfrm>
          <a:prstGeom prst="rect">
            <a:avLst/>
          </a:prstGeom>
          <a:solidFill>
            <a:schemeClr val="bg1">
              <a:lumMod val="95000"/>
            </a:schemeClr>
          </a:solidFill>
          <a:ln>
            <a:solidFill>
              <a:srgbClr val="3366CC"/>
            </a:solidFill>
          </a:ln>
        </p:spPr>
        <p:txBody>
          <a:bodyPr wrap="square">
            <a:spAutoFit/>
          </a:bodyPr>
          <a:lstStyle/>
          <a:p>
            <a:r>
              <a:rPr lang="en-US" dirty="0"/>
              <a:t>http://dickens.seas.upenn.edu:4011/</a:t>
            </a:r>
          </a:p>
        </p:txBody>
      </p:sp>
      <p:pic>
        <p:nvPicPr>
          <p:cNvPr id="12" name="Picture 11">
            <a:extLst>
              <a:ext uri="{FF2B5EF4-FFF2-40B4-BE49-F238E27FC236}">
                <a16:creationId xmlns:a16="http://schemas.microsoft.com/office/drawing/2014/main" id="{3098469A-636E-4B9C-86FE-1FCA3AD7900C}"/>
              </a:ext>
            </a:extLst>
          </p:cNvPr>
          <p:cNvPicPr>
            <a:picLocks noChangeAspect="1"/>
          </p:cNvPicPr>
          <p:nvPr/>
        </p:nvPicPr>
        <p:blipFill>
          <a:blip r:embed="rId4"/>
          <a:stretch>
            <a:fillRect/>
          </a:stretch>
        </p:blipFill>
        <p:spPr>
          <a:xfrm>
            <a:off x="0" y="1934427"/>
            <a:ext cx="12192000" cy="2989145"/>
          </a:xfrm>
          <a:prstGeom prst="rect">
            <a:avLst/>
          </a:prstGeom>
        </p:spPr>
      </p:pic>
    </p:spTree>
    <p:extLst>
      <p:ext uri="{BB962C8B-B14F-4D97-AF65-F5344CB8AC3E}">
        <p14:creationId xmlns:p14="http://schemas.microsoft.com/office/powerpoint/2010/main" val="1827716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A6E8B-751B-4750-9821-027579046EF6}"/>
              </a:ext>
            </a:extLst>
          </p:cNvPr>
          <p:cNvSpPr>
            <a:spLocks noGrp="1"/>
          </p:cNvSpPr>
          <p:nvPr>
            <p:ph idx="1"/>
          </p:nvPr>
        </p:nvSpPr>
        <p:spPr/>
        <p:txBody>
          <a:bodyPr/>
          <a:lstStyle/>
          <a:p>
            <a:pPr marL="457200" lvl="1" indent="0">
              <a:buNone/>
            </a:pPr>
            <a:endParaRPr lang="en-US" sz="4000" dirty="0"/>
          </a:p>
          <a:p>
            <a:pPr marL="457200" lvl="1" indent="0">
              <a:buNone/>
            </a:pPr>
            <a:endParaRPr lang="en-US" sz="4000" dirty="0"/>
          </a:p>
          <a:p>
            <a:pPr marL="457200" lvl="1" indent="0" algn="ctr">
              <a:buNone/>
            </a:pPr>
            <a:r>
              <a:rPr lang="en-US" sz="4000" dirty="0"/>
              <a:t>Claim Provenance</a:t>
            </a:r>
          </a:p>
        </p:txBody>
      </p:sp>
      <p:sp>
        <p:nvSpPr>
          <p:cNvPr id="4" name="Slide Number Placeholder 3">
            <a:extLst>
              <a:ext uri="{FF2B5EF4-FFF2-40B4-BE49-F238E27FC236}">
                <a16:creationId xmlns:a16="http://schemas.microsoft.com/office/drawing/2014/main" id="{1F6E5746-0B69-41BF-A7F9-A2641C0383A7}"/>
              </a:ext>
            </a:extLst>
          </p:cNvPr>
          <p:cNvSpPr>
            <a:spLocks noGrp="1"/>
          </p:cNvSpPr>
          <p:nvPr>
            <p:ph type="sldNum" sz="quarter" idx="11"/>
          </p:nvPr>
        </p:nvSpPr>
        <p:spPr/>
        <p:txBody>
          <a:bodyPr/>
          <a:lstStyle/>
          <a:p>
            <a:fld id="{BDF588C3-71D6-5D45-B118-1C664482E1C2}" type="slidenum">
              <a:rPr lang="en-US" smtClean="0"/>
              <a:t>11</a:t>
            </a:fld>
            <a:endParaRPr lang="en-US"/>
          </a:p>
        </p:txBody>
      </p:sp>
      <p:sp>
        <p:nvSpPr>
          <p:cNvPr id="5" name="Title 4">
            <a:extLst>
              <a:ext uri="{FF2B5EF4-FFF2-40B4-BE49-F238E27FC236}">
                <a16:creationId xmlns:a16="http://schemas.microsoft.com/office/drawing/2014/main" id="{35C90C12-571F-47B8-BD46-232ABDB76A2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037188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prstGeom prst="rect">
            <a:avLst/>
          </a:prstGeom>
          <a:noFill/>
          <a:ln>
            <a:noFill/>
          </a:ln>
        </p:spPr>
        <p:txBody>
          <a:bodyPr spcFirstLastPara="1" vert="horz" wrap="square" lIns="91433" tIns="45700" rIns="91433" bIns="45700" numCol="1" anchor="ctr" anchorCtr="0" compatLnSpc="1">
            <a:prstTxWarp prst="textNoShape">
              <a:avLst/>
            </a:prstTxWarp>
            <a:noAutofit/>
          </a:bodyPr>
          <a:lstStyle/>
          <a:p>
            <a:pPr>
              <a:spcBef>
                <a:spcPts val="0"/>
              </a:spcBef>
              <a:spcAft>
                <a:spcPts val="0"/>
              </a:spcAft>
            </a:pPr>
            <a:r>
              <a:rPr lang="en" sz="3333" dirty="0">
                <a:latin typeface="+mn-lt"/>
                <a:ea typeface="DM Sans"/>
                <a:cs typeface="DM Sans"/>
                <a:sym typeface="DM Sans"/>
              </a:rPr>
              <a:t>Example: Fact-Checking</a:t>
            </a:r>
            <a:endParaRPr sz="3333" dirty="0">
              <a:latin typeface="+mn-lt"/>
              <a:ea typeface="DM Sans"/>
              <a:cs typeface="DM Sans"/>
              <a:sym typeface="DM Sans"/>
            </a:endParaRPr>
          </a:p>
        </p:txBody>
      </p:sp>
      <p:sp>
        <p:nvSpPr>
          <p:cNvPr id="2" name="Content Placeholder 1">
            <a:extLst>
              <a:ext uri="{FF2B5EF4-FFF2-40B4-BE49-F238E27FC236}">
                <a16:creationId xmlns:a16="http://schemas.microsoft.com/office/drawing/2014/main" id="{DA78F21B-69B9-4005-B651-678DE048230F}"/>
              </a:ext>
            </a:extLst>
          </p:cNvPr>
          <p:cNvSpPr>
            <a:spLocks noGrp="1"/>
          </p:cNvSpPr>
          <p:nvPr>
            <p:ph idx="1"/>
          </p:nvPr>
        </p:nvSpPr>
        <p:spPr/>
        <p:txBody>
          <a:bodyPr/>
          <a:lstStyle/>
          <a:p>
            <a:r>
              <a:rPr lang="en-US" sz="2400" dirty="0">
                <a:solidFill>
                  <a:srgbClr val="434343"/>
                </a:solidFill>
                <a:ea typeface="DM Sans"/>
                <a:cs typeface="DM Sans"/>
                <a:sym typeface="DM Sans"/>
              </a:rPr>
              <a:t>How do we know if it is true?</a:t>
            </a:r>
          </a:p>
          <a:p>
            <a:endParaRPr lang="en-US" dirty="0"/>
          </a:p>
        </p:txBody>
      </p:sp>
      <p:sp>
        <p:nvSpPr>
          <p:cNvPr id="219" name="Google Shape;219;p34"/>
          <p:cNvSpPr txBox="1"/>
          <p:nvPr/>
        </p:nvSpPr>
        <p:spPr>
          <a:xfrm>
            <a:off x="1693933" y="34465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221" name="Google Shape;221;p34"/>
          <p:cNvSpPr txBox="1"/>
          <p:nvPr/>
        </p:nvSpPr>
        <p:spPr>
          <a:xfrm>
            <a:off x="1693933" y="40639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chemeClr val="dk1"/>
                </a:solidFill>
                <a:ea typeface="DM Sans"/>
                <a:cs typeface="DM Sans"/>
                <a:sym typeface="DM Sans"/>
              </a:rPr>
              <a:t>Facebook soon plans to charge fees to users of the social network.</a:t>
            </a:r>
            <a:endParaRPr sz="1200" dirty="0">
              <a:ea typeface="DM Sans"/>
              <a:cs typeface="DM Sans"/>
              <a:sym typeface="DM Sans"/>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p:nvPr/>
        </p:nvSpPr>
        <p:spPr>
          <a:xfrm>
            <a:off x="6096100" y="3817714"/>
            <a:ext cx="4633200" cy="132339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While it’s not entirely clear what the reason is, the fact that </a:t>
            </a:r>
            <a:r>
              <a:rPr lang="en" sz="1600" b="1">
                <a:solidFill>
                  <a:srgbClr val="434343"/>
                </a:solidFill>
                <a:ea typeface="DM Sans"/>
                <a:cs typeface="DM Sans"/>
                <a:sym typeface="DM Sans"/>
              </a:rPr>
              <a:t>Facebook is no longer touting its services as free</a:t>
            </a:r>
            <a:r>
              <a:rPr lang="en" sz="1600">
                <a:solidFill>
                  <a:srgbClr val="434343"/>
                </a:solidFill>
                <a:ea typeface="DM Sans"/>
                <a:cs typeface="DM Sans"/>
                <a:sym typeface="DM Sans"/>
              </a:rPr>
              <a:t> could mean one of several things ...</a:t>
            </a:r>
            <a:endParaRPr sz="1600">
              <a:solidFill>
                <a:srgbClr val="434343"/>
              </a:solidFill>
              <a:ea typeface="DM Sans"/>
              <a:cs typeface="DM Sans"/>
              <a:sym typeface="DM Sans"/>
            </a:endParaRPr>
          </a:p>
          <a:p>
            <a:r>
              <a:rPr lang="en" sz="1600" i="1">
                <a:solidFill>
                  <a:srgbClr val="434343"/>
                </a:solidFill>
                <a:ea typeface="DM Sans"/>
                <a:cs typeface="DM Sans"/>
                <a:sym typeface="DM Sans"/>
              </a:rPr>
              <a:t>…</a:t>
            </a:r>
            <a:endParaRPr sz="1600" i="1">
              <a:solidFill>
                <a:srgbClr val="434343"/>
              </a:solidFill>
              <a:ea typeface="DM Sans"/>
              <a:cs typeface="DM Sans"/>
              <a:sym typeface="DM Sans"/>
            </a:endParaRPr>
          </a:p>
        </p:txBody>
      </p:sp>
      <p:sp>
        <p:nvSpPr>
          <p:cNvPr id="229" name="Google Shape;229;p35"/>
          <p:cNvSpPr txBox="1"/>
          <p:nvPr/>
        </p:nvSpPr>
        <p:spPr>
          <a:xfrm>
            <a:off x="1693933" y="34465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231" name="Google Shape;231;p35"/>
          <p:cNvSpPr txBox="1"/>
          <p:nvPr/>
        </p:nvSpPr>
        <p:spPr>
          <a:xfrm>
            <a:off x="1693934" y="4063969"/>
            <a:ext cx="1939399"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chemeClr val="dk1"/>
                </a:solidFill>
                <a:ea typeface="DM Sans"/>
                <a:cs typeface="DM Sans"/>
                <a:sym typeface="DM Sans"/>
              </a:rPr>
              <a:t>Facebook soon plans to charge fees to users of the social network.</a:t>
            </a:r>
            <a:endParaRPr sz="1200" dirty="0">
              <a:ea typeface="DM Sans"/>
              <a:cs typeface="DM Sans"/>
              <a:sym typeface="DM Sans"/>
            </a:endParaRPr>
          </a:p>
        </p:txBody>
      </p:sp>
      <p:cxnSp>
        <p:nvCxnSpPr>
          <p:cNvPr id="232" name="Google Shape;232;p35"/>
          <p:cNvCxnSpPr>
            <a:cxnSpLocks/>
            <a:stCxn id="228" idx="1"/>
          </p:cNvCxnSpPr>
          <p:nvPr/>
        </p:nvCxnSpPr>
        <p:spPr>
          <a:xfrm flipH="1">
            <a:off x="3811907" y="4479414"/>
            <a:ext cx="2284193" cy="123293"/>
          </a:xfrm>
          <a:prstGeom prst="straightConnector1">
            <a:avLst/>
          </a:prstGeom>
          <a:noFill/>
          <a:ln w="19050" cap="flat" cmpd="sng">
            <a:solidFill>
              <a:srgbClr val="AEABAB"/>
            </a:solidFill>
            <a:prstDash val="solid"/>
            <a:round/>
            <a:headEnd type="none" w="sm" len="sm"/>
            <a:tailEnd type="triangle" w="med" len="med"/>
          </a:ln>
        </p:spPr>
      </p:cxnSp>
      <p:sp>
        <p:nvSpPr>
          <p:cNvPr id="234" name="Google Shape;234;p35"/>
          <p:cNvSpPr txBox="1">
            <a:spLocks noGrp="1"/>
          </p:cNvSpPr>
          <p:nvPr>
            <p:ph type="title"/>
          </p:nvPr>
        </p:nvSpPr>
        <p:spPr>
          <a:prstGeom prst="rect">
            <a:avLst/>
          </a:prstGeom>
          <a:noFill/>
          <a:ln>
            <a:noFill/>
          </a:ln>
        </p:spPr>
        <p:txBody>
          <a:bodyPr spcFirstLastPara="1" vert="horz" wrap="square" lIns="91433" tIns="45700" rIns="91433" bIns="45700" numCol="1" anchor="ctr" anchorCtr="0" compatLnSpc="1">
            <a:prstTxWarp prst="textNoShape">
              <a:avLst/>
            </a:prstTxWarp>
            <a:noAutofit/>
          </a:bodyPr>
          <a:lstStyle/>
          <a:p>
            <a:pPr>
              <a:spcBef>
                <a:spcPts val="0"/>
              </a:spcBef>
              <a:spcAft>
                <a:spcPts val="0"/>
              </a:spcAft>
            </a:pPr>
            <a:r>
              <a:rPr lang="en" sz="3333">
                <a:latin typeface="+mn-lt"/>
                <a:ea typeface="DM Sans"/>
                <a:cs typeface="DM Sans"/>
                <a:sym typeface="DM Sans"/>
              </a:rPr>
              <a:t>Examples: Fact-Checking</a:t>
            </a:r>
            <a:endParaRPr sz="3333">
              <a:latin typeface="+mn-lt"/>
              <a:ea typeface="DM Sans"/>
              <a:cs typeface="DM Sans"/>
              <a:sym typeface="DM Sans"/>
            </a:endParaRPr>
          </a:p>
        </p:txBody>
      </p:sp>
      <p:sp>
        <p:nvSpPr>
          <p:cNvPr id="2" name="Content Placeholder 1">
            <a:extLst>
              <a:ext uri="{FF2B5EF4-FFF2-40B4-BE49-F238E27FC236}">
                <a16:creationId xmlns:a16="http://schemas.microsoft.com/office/drawing/2014/main" id="{E726C1F9-88B6-4753-AB70-136A75638537}"/>
              </a:ext>
            </a:extLst>
          </p:cNvPr>
          <p:cNvSpPr>
            <a:spLocks noGrp="1"/>
          </p:cNvSpPr>
          <p:nvPr>
            <p:ph idx="1"/>
          </p:nvPr>
        </p:nvSpPr>
        <p:spPr/>
        <p:txBody>
          <a:bodyPr/>
          <a:lstStyle/>
          <a:p>
            <a:r>
              <a:rPr lang="en-US" dirty="0"/>
              <a:t>A typical claim verification pipeline:</a:t>
            </a:r>
          </a:p>
          <a:p>
            <a:pPr lvl="1"/>
            <a:r>
              <a:rPr lang="en-US" dirty="0"/>
              <a:t>Search for evidence</a:t>
            </a:r>
          </a:p>
          <a:p>
            <a:pPr lvl="1"/>
            <a:r>
              <a:rPr lang="en-US" dirty="0"/>
              <a:t>Do Textual Entailment: </a:t>
            </a:r>
            <a:r>
              <a:rPr lang="en-US" dirty="0">
                <a:solidFill>
                  <a:srgbClr val="0000FF"/>
                </a:solidFill>
              </a:rPr>
              <a:t>(Premise </a:t>
            </a:r>
            <a:r>
              <a:rPr lang="en-US" dirty="0">
                <a:solidFill>
                  <a:srgbClr val="0000FF"/>
                </a:solidFill>
                <a:sym typeface="Wingdings" panose="05000000000000000000" pitchFamily="2" charset="2"/>
              </a:rPr>
              <a:t> Hypothesis)</a:t>
            </a:r>
            <a:endParaRPr lang="en-US" dirty="0">
              <a:solidFill>
                <a:srgbClr val="0000FF"/>
              </a:solidFill>
            </a:endParaRPr>
          </a:p>
          <a:p>
            <a:endParaRPr lang="en-US" dirty="0"/>
          </a:p>
        </p:txBody>
      </p:sp>
      <p:pic>
        <p:nvPicPr>
          <p:cNvPr id="235" name="Google Shape;235;p35"/>
          <p:cNvPicPr preferRelativeResize="0"/>
          <p:nvPr/>
        </p:nvPicPr>
        <p:blipFill>
          <a:blip r:embed="rId3">
            <a:alphaModFix/>
          </a:blip>
          <a:stretch>
            <a:fillRect/>
          </a:stretch>
        </p:blipFill>
        <p:spPr>
          <a:xfrm>
            <a:off x="7924092" y="3489201"/>
            <a:ext cx="977211" cy="348799"/>
          </a:xfrm>
          <a:prstGeom prst="rect">
            <a:avLst/>
          </a:prstGeom>
          <a:noFill/>
          <a:ln>
            <a:no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6"/>
          <p:cNvSpPr txBox="1"/>
          <p:nvPr/>
        </p:nvSpPr>
        <p:spPr>
          <a:xfrm>
            <a:off x="6096100" y="3817714"/>
            <a:ext cx="4633200" cy="132339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pPr>
              <a:buClr>
                <a:schemeClr val="dk1"/>
              </a:buClr>
            </a:pPr>
            <a:r>
              <a:rPr lang="en" sz="1600" i="1">
                <a:solidFill>
                  <a:schemeClr val="hlink"/>
                </a:solidFill>
                <a:ea typeface="DM Sans"/>
                <a:cs typeface="DM Sans"/>
                <a:sym typeface="DM Sans"/>
              </a:rPr>
              <a:t>…</a:t>
            </a:r>
            <a:endParaRPr sz="1600">
              <a:solidFill>
                <a:schemeClr val="hlink"/>
              </a:solidFill>
              <a:ea typeface="DM Sans"/>
              <a:cs typeface="DM Sans"/>
              <a:sym typeface="DM Sans"/>
            </a:endParaRPr>
          </a:p>
          <a:p>
            <a:pPr>
              <a:buClr>
                <a:schemeClr val="dk1"/>
              </a:buClr>
            </a:pPr>
            <a:r>
              <a:rPr lang="en" sz="1600">
                <a:solidFill>
                  <a:schemeClr val="hlink"/>
                </a:solidFill>
                <a:ea typeface="DM Sans"/>
                <a:cs typeface="DM Sans"/>
                <a:sym typeface="DM Sans"/>
              </a:rPr>
              <a:t>While it’s not entirely clear what the reason is, the fact that </a:t>
            </a:r>
            <a:r>
              <a:rPr lang="en" sz="1600" b="1">
                <a:solidFill>
                  <a:schemeClr val="hlink"/>
                </a:solidFill>
                <a:ea typeface="DM Sans"/>
                <a:cs typeface="DM Sans"/>
                <a:sym typeface="DM Sans"/>
              </a:rPr>
              <a:t>Facebook is no longer touting its services as free</a:t>
            </a:r>
            <a:r>
              <a:rPr lang="en" sz="1600">
                <a:solidFill>
                  <a:schemeClr val="hlink"/>
                </a:solidFill>
                <a:ea typeface="DM Sans"/>
                <a:cs typeface="DM Sans"/>
                <a:sym typeface="DM Sans"/>
              </a:rPr>
              <a:t> could mean one of several things ...</a:t>
            </a:r>
            <a:endParaRPr sz="1600">
              <a:solidFill>
                <a:schemeClr val="hlink"/>
              </a:solidFill>
              <a:ea typeface="DM Sans"/>
              <a:cs typeface="DM Sans"/>
              <a:sym typeface="DM Sans"/>
            </a:endParaRPr>
          </a:p>
          <a:p>
            <a:pPr>
              <a:buClr>
                <a:schemeClr val="dk1"/>
              </a:buClr>
            </a:pPr>
            <a:r>
              <a:rPr lang="en" sz="1600" i="1">
                <a:solidFill>
                  <a:schemeClr val="hlink"/>
                </a:solidFill>
                <a:ea typeface="DM Sans"/>
                <a:cs typeface="DM Sans"/>
                <a:sym typeface="DM Sans"/>
              </a:rPr>
              <a:t>…</a:t>
            </a:r>
            <a:endParaRPr sz="1600" i="1">
              <a:solidFill>
                <a:srgbClr val="434343"/>
              </a:solidFill>
              <a:ea typeface="DM Sans"/>
              <a:cs typeface="DM Sans"/>
              <a:sym typeface="DM Sans"/>
            </a:endParaRPr>
          </a:p>
        </p:txBody>
      </p:sp>
      <p:sp>
        <p:nvSpPr>
          <p:cNvPr id="242" name="Google Shape;242;p36"/>
          <p:cNvSpPr txBox="1"/>
          <p:nvPr/>
        </p:nvSpPr>
        <p:spPr>
          <a:xfrm>
            <a:off x="1693933" y="3446501"/>
            <a:ext cx="1939600" cy="338514"/>
          </a:xfrm>
          <a:prstGeom prst="rect">
            <a:avLst/>
          </a:prstGeom>
          <a:solidFill>
            <a:schemeClr val="lt2"/>
          </a:solidFill>
          <a:ln>
            <a:noFill/>
          </a:ln>
        </p:spPr>
        <p:txBody>
          <a:bodyPr spcFirstLastPara="1" wrap="square" lIns="91433" tIns="45700" rIns="91433" bIns="45700" anchor="t" anchorCtr="0">
            <a:spAutoFit/>
          </a:bodyPr>
          <a:lstStyle/>
          <a:p>
            <a:r>
              <a:rPr lang="en" sz="1600">
                <a:solidFill>
                  <a:schemeClr val="dk1"/>
                </a:solidFill>
                <a:ea typeface="DM Sans Medium"/>
                <a:cs typeface="DM Sans Medium"/>
                <a:sym typeface="DM Sans Medium"/>
              </a:rPr>
              <a:t>Query Claims:</a:t>
            </a:r>
            <a:endParaRPr sz="1600">
              <a:solidFill>
                <a:schemeClr val="dk1"/>
              </a:solidFill>
              <a:ea typeface="DM Sans Medium"/>
              <a:cs typeface="DM Sans Medium"/>
              <a:sym typeface="DM Sans Medium"/>
            </a:endParaRPr>
          </a:p>
        </p:txBody>
      </p:sp>
      <p:sp>
        <p:nvSpPr>
          <p:cNvPr id="244" name="Google Shape;244;p36"/>
          <p:cNvSpPr txBox="1"/>
          <p:nvPr/>
        </p:nvSpPr>
        <p:spPr>
          <a:xfrm>
            <a:off x="1693933" y="40639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chemeClr val="dk1"/>
                </a:solidFill>
                <a:ea typeface="DM Sans"/>
                <a:cs typeface="DM Sans"/>
                <a:sym typeface="DM Sans"/>
              </a:rPr>
              <a:t>Facebook soon plans to charge fees to users of the social network.</a:t>
            </a:r>
            <a:endParaRPr sz="1200" dirty="0">
              <a:ea typeface="DM Sans"/>
              <a:cs typeface="DM Sans"/>
              <a:sym typeface="DM Sans"/>
            </a:endParaRPr>
          </a:p>
        </p:txBody>
      </p:sp>
      <p:cxnSp>
        <p:nvCxnSpPr>
          <p:cNvPr id="245" name="Google Shape;245;p36"/>
          <p:cNvCxnSpPr>
            <a:cxnSpLocks/>
            <a:stCxn id="241" idx="1"/>
          </p:cNvCxnSpPr>
          <p:nvPr/>
        </p:nvCxnSpPr>
        <p:spPr>
          <a:xfrm flipH="1">
            <a:off x="3811768" y="4479414"/>
            <a:ext cx="2284332" cy="123371"/>
          </a:xfrm>
          <a:prstGeom prst="straightConnector1">
            <a:avLst/>
          </a:prstGeom>
          <a:noFill/>
          <a:ln w="19050" cap="flat" cmpd="sng">
            <a:solidFill>
              <a:srgbClr val="AEABAB"/>
            </a:solidFill>
            <a:prstDash val="solid"/>
            <a:round/>
            <a:headEnd type="none" w="sm" len="sm"/>
            <a:tailEnd type="triangle" w="med" len="med"/>
          </a:ln>
        </p:spPr>
      </p:cxnSp>
      <p:sp>
        <p:nvSpPr>
          <p:cNvPr id="247" name="Google Shape;247;p36"/>
          <p:cNvSpPr txBox="1">
            <a:spLocks noGrp="1"/>
          </p:cNvSpPr>
          <p:nvPr>
            <p:ph type="title"/>
          </p:nvPr>
        </p:nvSpPr>
        <p:spPr>
          <a:prstGeom prst="rect">
            <a:avLst/>
          </a:prstGeom>
          <a:noFill/>
          <a:ln>
            <a:noFill/>
          </a:ln>
        </p:spPr>
        <p:txBody>
          <a:bodyPr spcFirstLastPara="1" vert="horz" wrap="square" lIns="91433" tIns="45700" rIns="91433" bIns="45700" numCol="1" anchor="ctr" anchorCtr="0" compatLnSpc="1">
            <a:prstTxWarp prst="textNoShape">
              <a:avLst/>
            </a:prstTxWarp>
            <a:noAutofit/>
          </a:bodyPr>
          <a:lstStyle/>
          <a:p>
            <a:pPr>
              <a:spcBef>
                <a:spcPts val="0"/>
              </a:spcBef>
              <a:spcAft>
                <a:spcPts val="0"/>
              </a:spcAft>
            </a:pPr>
            <a:r>
              <a:rPr lang="en" sz="3333" dirty="0">
                <a:latin typeface="+mn-lt"/>
                <a:ea typeface="DM Sans"/>
                <a:cs typeface="DM Sans"/>
                <a:sym typeface="DM Sans"/>
              </a:rPr>
              <a:t>Examples: Not Just Fact-Checking</a:t>
            </a:r>
            <a:endParaRPr sz="3333" dirty="0">
              <a:latin typeface="+mn-lt"/>
              <a:ea typeface="DM Sans"/>
              <a:cs typeface="DM Sans"/>
              <a:sym typeface="DM Sans"/>
            </a:endParaRPr>
          </a:p>
        </p:txBody>
      </p:sp>
      <p:sp>
        <p:nvSpPr>
          <p:cNvPr id="2" name="Content Placeholder 1">
            <a:extLst>
              <a:ext uri="{FF2B5EF4-FFF2-40B4-BE49-F238E27FC236}">
                <a16:creationId xmlns:a16="http://schemas.microsoft.com/office/drawing/2014/main" id="{6C08DF48-D520-4E21-B98C-407289EC196A}"/>
              </a:ext>
            </a:extLst>
          </p:cNvPr>
          <p:cNvSpPr>
            <a:spLocks noGrp="1"/>
          </p:cNvSpPr>
          <p:nvPr>
            <p:ph idx="1"/>
          </p:nvPr>
        </p:nvSpPr>
        <p:spPr/>
        <p:txBody>
          <a:bodyPr/>
          <a:lstStyle/>
          <a:p>
            <a:pPr>
              <a:lnSpc>
                <a:spcPct val="115000"/>
              </a:lnSpc>
              <a:spcBef>
                <a:spcPts val="267"/>
              </a:spcBef>
            </a:pPr>
            <a:r>
              <a:rPr lang="en-US" sz="2000" dirty="0">
                <a:solidFill>
                  <a:srgbClr val="434343"/>
                </a:solidFill>
                <a:ea typeface="DM Sans"/>
                <a:cs typeface="DM Sans"/>
                <a:sym typeface="DM Sans"/>
              </a:rPr>
              <a:t>What else would we like to have?</a:t>
            </a:r>
          </a:p>
          <a:p>
            <a:pPr>
              <a:lnSpc>
                <a:spcPct val="115000"/>
              </a:lnSpc>
              <a:spcBef>
                <a:spcPts val="267"/>
              </a:spcBef>
            </a:pPr>
            <a:endParaRPr lang="en-US" sz="2000" dirty="0">
              <a:solidFill>
                <a:schemeClr val="hlink"/>
              </a:solidFill>
              <a:ea typeface="DM Sans"/>
              <a:cs typeface="DM Sans"/>
              <a:sym typeface="DM Sans"/>
            </a:endParaRPr>
          </a:p>
          <a:p>
            <a:pPr marL="0" indent="0">
              <a:buNone/>
            </a:pPr>
            <a:endParaRPr lang="en-US" dirty="0"/>
          </a:p>
        </p:txBody>
      </p:sp>
      <p:pic>
        <p:nvPicPr>
          <p:cNvPr id="248" name="Google Shape;248;p36"/>
          <p:cNvPicPr preferRelativeResize="0"/>
          <p:nvPr/>
        </p:nvPicPr>
        <p:blipFill>
          <a:blip r:embed="rId3">
            <a:alphaModFix/>
          </a:blip>
          <a:stretch>
            <a:fillRect/>
          </a:stretch>
        </p:blipFill>
        <p:spPr>
          <a:xfrm>
            <a:off x="7924092" y="3489201"/>
            <a:ext cx="977211" cy="348799"/>
          </a:xfrm>
          <a:prstGeom prst="rect">
            <a:avLst/>
          </a:prstGeom>
          <a:noFill/>
          <a:ln>
            <a:no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p:nvPr/>
        </p:nvSpPr>
        <p:spPr>
          <a:xfrm rot="-1691308">
            <a:off x="8565323" y="2525465"/>
            <a:ext cx="511460" cy="1015622"/>
          </a:xfrm>
          <a:prstGeom prst="rect">
            <a:avLst/>
          </a:prstGeom>
          <a:noFill/>
          <a:ln>
            <a:noFill/>
          </a:ln>
        </p:spPr>
        <p:txBody>
          <a:bodyPr spcFirstLastPara="1" wrap="square" lIns="91433" tIns="45700" rIns="91433" bIns="45700" anchor="t" anchorCtr="0">
            <a:spAutoFit/>
          </a:bodyPr>
          <a:lstStyle/>
          <a:p>
            <a:r>
              <a:rPr lang="en" sz="6000" b="1">
                <a:solidFill>
                  <a:srgbClr val="833C0B"/>
                </a:solidFill>
                <a:ea typeface="Hei"/>
                <a:cs typeface="Hei"/>
                <a:sym typeface="Hei"/>
              </a:rPr>
              <a:t>?</a:t>
            </a:r>
            <a:endParaRPr sz="1467"/>
          </a:p>
        </p:txBody>
      </p:sp>
      <p:sp>
        <p:nvSpPr>
          <p:cNvPr id="255" name="Google Shape;255;p37"/>
          <p:cNvSpPr txBox="1"/>
          <p:nvPr/>
        </p:nvSpPr>
        <p:spPr>
          <a:xfrm>
            <a:off x="6096100" y="3817714"/>
            <a:ext cx="4633200" cy="132339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pPr>
              <a:buClr>
                <a:schemeClr val="dk1"/>
              </a:buClr>
            </a:pPr>
            <a:r>
              <a:rPr lang="en" sz="1600" i="1">
                <a:solidFill>
                  <a:schemeClr val="hlink"/>
                </a:solidFill>
                <a:ea typeface="DM Sans"/>
                <a:cs typeface="DM Sans"/>
                <a:sym typeface="DM Sans"/>
              </a:rPr>
              <a:t>…</a:t>
            </a:r>
            <a:endParaRPr sz="1600">
              <a:solidFill>
                <a:schemeClr val="hlink"/>
              </a:solidFill>
              <a:ea typeface="DM Sans"/>
              <a:cs typeface="DM Sans"/>
              <a:sym typeface="DM Sans"/>
            </a:endParaRPr>
          </a:p>
          <a:p>
            <a:pPr>
              <a:buClr>
                <a:schemeClr val="dk1"/>
              </a:buClr>
            </a:pPr>
            <a:r>
              <a:rPr lang="en" sz="1600">
                <a:solidFill>
                  <a:schemeClr val="hlink"/>
                </a:solidFill>
                <a:ea typeface="DM Sans"/>
                <a:cs typeface="DM Sans"/>
                <a:sym typeface="DM Sans"/>
              </a:rPr>
              <a:t>While it’s not entirely clear what the reason is, the fact that </a:t>
            </a:r>
            <a:r>
              <a:rPr lang="en" sz="1600" b="1">
                <a:solidFill>
                  <a:schemeClr val="hlink"/>
                </a:solidFill>
                <a:ea typeface="DM Sans"/>
                <a:cs typeface="DM Sans"/>
                <a:sym typeface="DM Sans"/>
              </a:rPr>
              <a:t>Facebook is no longer touting its services as free</a:t>
            </a:r>
            <a:r>
              <a:rPr lang="en" sz="1600">
                <a:solidFill>
                  <a:schemeClr val="hlink"/>
                </a:solidFill>
                <a:ea typeface="DM Sans"/>
                <a:cs typeface="DM Sans"/>
                <a:sym typeface="DM Sans"/>
              </a:rPr>
              <a:t> could mean one of several things ...</a:t>
            </a:r>
            <a:endParaRPr sz="1600">
              <a:solidFill>
                <a:schemeClr val="hlink"/>
              </a:solidFill>
              <a:ea typeface="DM Sans"/>
              <a:cs typeface="DM Sans"/>
              <a:sym typeface="DM Sans"/>
            </a:endParaRPr>
          </a:p>
          <a:p>
            <a:pPr>
              <a:buClr>
                <a:schemeClr val="dk1"/>
              </a:buClr>
            </a:pPr>
            <a:r>
              <a:rPr lang="en" sz="1600" i="1">
                <a:solidFill>
                  <a:schemeClr val="hlink"/>
                </a:solidFill>
                <a:ea typeface="DM Sans"/>
                <a:cs typeface="DM Sans"/>
                <a:sym typeface="DM Sans"/>
              </a:rPr>
              <a:t>…</a:t>
            </a:r>
            <a:endParaRPr sz="1600" i="1">
              <a:solidFill>
                <a:srgbClr val="434343"/>
              </a:solidFill>
              <a:ea typeface="DM Sans"/>
              <a:cs typeface="DM Sans"/>
              <a:sym typeface="DM Sans"/>
            </a:endParaRPr>
          </a:p>
        </p:txBody>
      </p:sp>
      <p:sp>
        <p:nvSpPr>
          <p:cNvPr id="256" name="Google Shape;256;p37"/>
          <p:cNvSpPr txBox="1"/>
          <p:nvPr/>
        </p:nvSpPr>
        <p:spPr>
          <a:xfrm>
            <a:off x="1693933" y="34465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258" name="Google Shape;258;p37"/>
          <p:cNvSpPr txBox="1"/>
          <p:nvPr/>
        </p:nvSpPr>
        <p:spPr>
          <a:xfrm>
            <a:off x="1693933" y="40639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chemeClr val="dk1"/>
                </a:solidFill>
                <a:ea typeface="DM Sans"/>
                <a:cs typeface="DM Sans"/>
                <a:sym typeface="DM Sans"/>
              </a:rPr>
              <a:t>Facebook soon plans to charge fees to users of the social network.</a:t>
            </a:r>
            <a:endParaRPr sz="1200" dirty="0">
              <a:ea typeface="DM Sans"/>
              <a:cs typeface="DM Sans"/>
              <a:sym typeface="DM Sans"/>
            </a:endParaRPr>
          </a:p>
        </p:txBody>
      </p:sp>
      <p:cxnSp>
        <p:nvCxnSpPr>
          <p:cNvPr id="259" name="Google Shape;259;p37"/>
          <p:cNvCxnSpPr>
            <a:cxnSpLocks/>
            <a:stCxn id="255" idx="1"/>
          </p:cNvCxnSpPr>
          <p:nvPr/>
        </p:nvCxnSpPr>
        <p:spPr>
          <a:xfrm flipH="1">
            <a:off x="3811768" y="4479414"/>
            <a:ext cx="2284332" cy="123371"/>
          </a:xfrm>
          <a:prstGeom prst="straightConnector1">
            <a:avLst/>
          </a:prstGeom>
          <a:noFill/>
          <a:ln w="19050" cap="flat" cmpd="sng">
            <a:solidFill>
              <a:srgbClr val="AEABAB"/>
            </a:solidFill>
            <a:prstDash val="solid"/>
            <a:round/>
            <a:headEnd type="none" w="sm" len="sm"/>
            <a:tailEnd type="triangle" w="med" len="med"/>
          </a:ln>
        </p:spPr>
      </p:cxnSp>
      <p:sp>
        <p:nvSpPr>
          <p:cNvPr id="260" name="Google Shape;260;p37"/>
          <p:cNvSpPr txBox="1">
            <a:spLocks noGrp="1"/>
          </p:cNvSpPr>
          <p:nvPr>
            <p:ph type="title"/>
          </p:nvPr>
        </p:nvSpPr>
        <p:spPr>
          <a:xfrm>
            <a:off x="457200" y="206829"/>
            <a:ext cx="9880600" cy="533400"/>
          </a:xfrm>
          <a:noFill/>
          <a:ln>
            <a:noFill/>
          </a:ln>
        </p:spPr>
        <p:txBody>
          <a:bodyPr spcFirstLastPara="1" vert="horz" wrap="square" lIns="91433" tIns="45700" rIns="91433" bIns="45700" numCol="1" anchor="ctr" anchorCtr="0" compatLnSpc="1">
            <a:prstTxWarp prst="textNoShape">
              <a:avLst/>
            </a:prstTxWarp>
            <a:noAutofit/>
          </a:bodyPr>
          <a:lstStyle/>
          <a:p>
            <a:r>
              <a:rPr lang="en-US">
                <a:latin typeface="+mn-lt"/>
                <a:sym typeface="DM Sans"/>
              </a:rPr>
              <a:t>Examples: Not Just Fact-Checking</a:t>
            </a:r>
          </a:p>
        </p:txBody>
      </p:sp>
      <p:sp>
        <p:nvSpPr>
          <p:cNvPr id="2" name="Content Placeholder 1">
            <a:extLst>
              <a:ext uri="{FF2B5EF4-FFF2-40B4-BE49-F238E27FC236}">
                <a16:creationId xmlns:a16="http://schemas.microsoft.com/office/drawing/2014/main" id="{8856B449-57A7-4F16-ADFC-6598E61BBDAD}"/>
              </a:ext>
            </a:extLst>
          </p:cNvPr>
          <p:cNvSpPr>
            <a:spLocks noGrp="1"/>
          </p:cNvSpPr>
          <p:nvPr>
            <p:ph idx="1"/>
          </p:nvPr>
        </p:nvSpPr>
        <p:spPr>
          <a:xfrm>
            <a:off x="609600" y="1251856"/>
            <a:ext cx="10972800" cy="4484915"/>
          </a:xfrm>
        </p:spPr>
        <p:txBody>
          <a:bodyPr/>
          <a:lstStyle/>
          <a:p>
            <a:r>
              <a:rPr lang="en-US" sz="2000" dirty="0">
                <a:sym typeface="DM Sans"/>
              </a:rPr>
              <a:t>What else would we like to have?</a:t>
            </a:r>
          </a:p>
          <a:p>
            <a:pPr lvl="1"/>
            <a:r>
              <a:rPr lang="en-US" sz="1800" dirty="0">
                <a:sym typeface="DM Sans"/>
              </a:rPr>
              <a:t>Who authored the evidence claim?</a:t>
            </a:r>
          </a:p>
          <a:p>
            <a:endParaRPr lang="en-US" dirty="0"/>
          </a:p>
        </p:txBody>
      </p:sp>
      <p:pic>
        <p:nvPicPr>
          <p:cNvPr id="262" name="Google Shape;262;p37"/>
          <p:cNvPicPr preferRelativeResize="0"/>
          <p:nvPr/>
        </p:nvPicPr>
        <p:blipFill>
          <a:blip r:embed="rId3">
            <a:alphaModFix/>
          </a:blip>
          <a:stretch>
            <a:fillRect/>
          </a:stretch>
        </p:blipFill>
        <p:spPr>
          <a:xfrm>
            <a:off x="7924092" y="3489201"/>
            <a:ext cx="977211" cy="348799"/>
          </a:xfrm>
          <a:prstGeom prst="rect">
            <a:avLst/>
          </a:prstGeom>
          <a:noFill/>
          <a:ln>
            <a:noFill/>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p:nvPr/>
        </p:nvSpPr>
        <p:spPr>
          <a:xfrm>
            <a:off x="8778031" y="4144178"/>
            <a:ext cx="2507600" cy="156962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Facebook quietly ditched the 'It’s free and always will be' slogan from its homepage</a:t>
            </a:r>
            <a:endParaRPr sz="1600">
              <a:solidFill>
                <a:srgbClr val="434343"/>
              </a:solidFill>
              <a:ea typeface="DM Sans"/>
              <a:cs typeface="DM Sans"/>
              <a:sym typeface="DM Sans"/>
            </a:endParaRPr>
          </a:p>
          <a:p>
            <a:r>
              <a:rPr lang="en" sz="1600">
                <a:solidFill>
                  <a:srgbClr val="434343"/>
                </a:solidFill>
                <a:ea typeface="DM Sans"/>
                <a:cs typeface="DM Sans"/>
                <a:sym typeface="DM Sans"/>
              </a:rPr>
              <a:t>…</a:t>
            </a:r>
            <a:endParaRPr sz="1600">
              <a:solidFill>
                <a:srgbClr val="434343"/>
              </a:solidFill>
              <a:ea typeface="DM Sans"/>
              <a:cs typeface="DM Sans"/>
              <a:sym typeface="DM Sans"/>
            </a:endParaRPr>
          </a:p>
        </p:txBody>
      </p:sp>
      <p:sp>
        <p:nvSpPr>
          <p:cNvPr id="270" name="Google Shape;270;p38"/>
          <p:cNvSpPr txBox="1">
            <a:spLocks noGrp="1"/>
          </p:cNvSpPr>
          <p:nvPr>
            <p:ph type="title"/>
          </p:nvPr>
        </p:nvSpPr>
        <p:spPr>
          <a:xfrm>
            <a:off x="457200" y="206829"/>
            <a:ext cx="9880600" cy="533400"/>
          </a:xfrm>
          <a:noFill/>
          <a:ln>
            <a:noFill/>
          </a:ln>
        </p:spPr>
        <p:txBody>
          <a:bodyPr spcFirstLastPara="1" vert="horz" wrap="square" lIns="91433" tIns="45700" rIns="91433" bIns="45700" numCol="1" anchor="ctr" anchorCtr="0" compatLnSpc="1">
            <a:prstTxWarp prst="textNoShape">
              <a:avLst/>
            </a:prstTxWarp>
            <a:noAutofit/>
          </a:bodyPr>
          <a:lstStyle/>
          <a:p>
            <a:r>
              <a:rPr lang="en-US" dirty="0">
                <a:latin typeface="+mn-lt"/>
                <a:sym typeface="DM Sans"/>
              </a:rPr>
              <a:t>Examples: Not Just Fact-Checking</a:t>
            </a:r>
          </a:p>
        </p:txBody>
      </p:sp>
      <p:sp>
        <p:nvSpPr>
          <p:cNvPr id="2" name="Content Placeholder 1">
            <a:extLst>
              <a:ext uri="{FF2B5EF4-FFF2-40B4-BE49-F238E27FC236}">
                <a16:creationId xmlns:a16="http://schemas.microsoft.com/office/drawing/2014/main" id="{7F7280BA-C697-4C1A-872A-B7AD9ECE4FBC}"/>
              </a:ext>
            </a:extLst>
          </p:cNvPr>
          <p:cNvSpPr>
            <a:spLocks noGrp="1"/>
          </p:cNvSpPr>
          <p:nvPr>
            <p:ph idx="1"/>
          </p:nvPr>
        </p:nvSpPr>
        <p:spPr>
          <a:xfrm>
            <a:off x="609600" y="1251856"/>
            <a:ext cx="10972800" cy="4484915"/>
          </a:xfrm>
        </p:spPr>
        <p:txBody>
          <a:bodyPr/>
          <a:lstStyle/>
          <a:p>
            <a:r>
              <a:rPr lang="en-US" sz="2000" dirty="0">
                <a:sym typeface="DM Sans"/>
              </a:rPr>
              <a:t>What else would we like to have?</a:t>
            </a:r>
          </a:p>
          <a:p>
            <a:pPr lvl="1"/>
            <a:r>
              <a:rPr lang="en-US" sz="1800" dirty="0">
                <a:sym typeface="DM Sans"/>
              </a:rPr>
              <a:t>Who authored the evidence claim?</a:t>
            </a:r>
          </a:p>
          <a:p>
            <a:pPr lvl="1"/>
            <a:r>
              <a:rPr lang="en-US" sz="1800" dirty="0">
                <a:solidFill>
                  <a:srgbClr val="0000FF"/>
                </a:solidFill>
                <a:sym typeface="DM Sans"/>
              </a:rPr>
              <a:t>Was the author influenced by another source when writing his/her claim?</a:t>
            </a:r>
            <a:endParaRPr lang="en-US" sz="1800" dirty="0">
              <a:solidFill>
                <a:srgbClr val="0000FF"/>
              </a:solidFill>
            </a:endParaRPr>
          </a:p>
        </p:txBody>
      </p:sp>
      <p:pic>
        <p:nvPicPr>
          <p:cNvPr id="271" name="Google Shape;271;p38"/>
          <p:cNvPicPr preferRelativeResize="0"/>
          <p:nvPr/>
        </p:nvPicPr>
        <p:blipFill>
          <a:blip r:embed="rId3">
            <a:alphaModFix/>
          </a:blip>
          <a:stretch>
            <a:fillRect/>
          </a:stretch>
        </p:blipFill>
        <p:spPr>
          <a:xfrm>
            <a:off x="9155473" y="3504151"/>
            <a:ext cx="1381799" cy="629501"/>
          </a:xfrm>
          <a:prstGeom prst="rect">
            <a:avLst/>
          </a:prstGeom>
          <a:noFill/>
          <a:ln>
            <a:noFill/>
          </a:ln>
        </p:spPr>
      </p:pic>
      <p:cxnSp>
        <p:nvCxnSpPr>
          <p:cNvPr id="272" name="Google Shape;272;p38"/>
          <p:cNvCxnSpPr/>
          <p:nvPr/>
        </p:nvCxnSpPr>
        <p:spPr>
          <a:xfrm rot="10800000">
            <a:off x="7753300" y="4805967"/>
            <a:ext cx="888000" cy="0"/>
          </a:xfrm>
          <a:prstGeom prst="straightConnector1">
            <a:avLst/>
          </a:prstGeom>
          <a:noFill/>
          <a:ln w="19050" cap="flat" cmpd="sng">
            <a:solidFill>
              <a:srgbClr val="833C0B"/>
            </a:solidFill>
            <a:prstDash val="solid"/>
            <a:round/>
            <a:headEnd type="none" w="sm" len="sm"/>
            <a:tailEnd type="triangle" w="med" len="med"/>
          </a:ln>
        </p:spPr>
      </p:cxnSp>
      <p:sp>
        <p:nvSpPr>
          <p:cNvPr id="273" name="Google Shape;273;p38"/>
          <p:cNvSpPr txBox="1"/>
          <p:nvPr/>
        </p:nvSpPr>
        <p:spPr>
          <a:xfrm>
            <a:off x="4225700" y="3446382"/>
            <a:ext cx="3527600" cy="2472496"/>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But now that has changed. </a:t>
            </a:r>
            <a:r>
              <a:rPr lang="en" sz="1600" i="1">
                <a:solidFill>
                  <a:srgbClr val="434343"/>
                </a:solidFill>
                <a:ea typeface="DM Sans"/>
                <a:cs typeface="DM Sans"/>
                <a:sym typeface="DM Sans"/>
              </a:rPr>
              <a:t>Business Insider</a:t>
            </a:r>
            <a:r>
              <a:rPr lang="en" sz="1600">
                <a:solidFill>
                  <a:srgbClr val="434343"/>
                </a:solidFill>
                <a:ea typeface="DM Sans"/>
                <a:cs typeface="DM Sans"/>
                <a:sym typeface="DM Sans"/>
              </a:rPr>
              <a:t> first reported on Tuesday that on August 7th,</a:t>
            </a:r>
            <a:endParaRPr sz="1600" i="1">
              <a:solidFill>
                <a:srgbClr val="434343"/>
              </a:solidFill>
              <a:ea typeface="DM Sans"/>
              <a:cs typeface="DM Sans"/>
              <a:sym typeface="DM Sans"/>
            </a:endParaRPr>
          </a:p>
          <a:p>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was concerned about the interests of its users. </a:t>
            </a:r>
            <a:r>
              <a:rPr lang="en" sz="1600" b="1">
                <a:solidFill>
                  <a:srgbClr val="434343"/>
                </a:solidFill>
                <a:ea typeface="DM Sans"/>
                <a:cs typeface="DM Sans"/>
                <a:sym typeface="DM Sans"/>
              </a:rPr>
              <a:t>Facebook could charge a monthly fee.</a:t>
            </a:r>
            <a:r>
              <a:rPr lang="en" sz="1600">
                <a:solidFill>
                  <a:srgbClr val="434343"/>
                </a:solidFill>
                <a:ea typeface="DM Sans"/>
                <a:cs typeface="DM Sans"/>
                <a:sym typeface="DM Sans"/>
              </a:rPr>
              <a:t> Now, that pretense is gone. Facebook no longer </a:t>
            </a:r>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endParaRPr sz="1067" i="1">
              <a:solidFill>
                <a:schemeClr val="dk1"/>
              </a:solidFill>
              <a:ea typeface="Calibri"/>
              <a:cs typeface="Calibri"/>
              <a:sym typeface="Calibri"/>
            </a:endParaRPr>
          </a:p>
        </p:txBody>
      </p:sp>
      <p:sp>
        <p:nvSpPr>
          <p:cNvPr id="274" name="Google Shape;274;p38"/>
          <p:cNvSpPr txBox="1"/>
          <p:nvPr/>
        </p:nvSpPr>
        <p:spPr>
          <a:xfrm>
            <a:off x="521467" y="36497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276" name="Google Shape;276;p38"/>
          <p:cNvSpPr txBox="1"/>
          <p:nvPr/>
        </p:nvSpPr>
        <p:spPr>
          <a:xfrm>
            <a:off x="521467" y="42671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rgbClr val="434343"/>
                </a:solidFill>
                <a:ea typeface="DM Sans"/>
                <a:cs typeface="DM Sans"/>
                <a:sym typeface="DM Sans"/>
              </a:rPr>
              <a:t>Facebook soon plans to charge fees to users of the social network.</a:t>
            </a:r>
            <a:endParaRPr sz="1200" dirty="0">
              <a:solidFill>
                <a:srgbClr val="434343"/>
              </a:solidFill>
              <a:ea typeface="DM Sans"/>
              <a:cs typeface="DM Sans"/>
              <a:sym typeface="DM Sans"/>
            </a:endParaRPr>
          </a:p>
        </p:txBody>
      </p:sp>
      <p:cxnSp>
        <p:nvCxnSpPr>
          <p:cNvPr id="277" name="Google Shape;277;p38"/>
          <p:cNvCxnSpPr>
            <a:cxnSpLocks/>
          </p:cNvCxnSpPr>
          <p:nvPr/>
        </p:nvCxnSpPr>
        <p:spPr>
          <a:xfrm rot="10800000">
            <a:off x="2639301" y="4805985"/>
            <a:ext cx="1546400" cy="0"/>
          </a:xfrm>
          <a:prstGeom prst="straightConnector1">
            <a:avLst/>
          </a:prstGeom>
          <a:noFill/>
          <a:ln w="19050" cap="flat" cmpd="sng">
            <a:solidFill>
              <a:srgbClr val="AEABAB"/>
            </a:solidFill>
            <a:prstDash val="solid"/>
            <a:round/>
            <a:headEnd type="none" w="sm" len="sm"/>
            <a:tailEnd type="triangle" w="med" len="med"/>
          </a:ln>
        </p:spPr>
      </p:cxnSp>
      <p:pic>
        <p:nvPicPr>
          <p:cNvPr id="278" name="Google Shape;278;p38"/>
          <p:cNvPicPr preferRelativeResize="0"/>
          <p:nvPr/>
        </p:nvPicPr>
        <p:blipFill>
          <a:blip r:embed="rId4">
            <a:alphaModFix/>
          </a:blip>
          <a:stretch>
            <a:fillRect/>
          </a:stretch>
        </p:blipFill>
        <p:spPr>
          <a:xfrm>
            <a:off x="5500892" y="3097567"/>
            <a:ext cx="977211" cy="348799"/>
          </a:xfrm>
          <a:prstGeom prst="rect">
            <a:avLst/>
          </a:prstGeom>
          <a:noFill/>
          <a:ln>
            <a:noFill/>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284" name="Google Shape;284;p39"/>
          <p:cNvCxnSpPr/>
          <p:nvPr/>
        </p:nvCxnSpPr>
        <p:spPr>
          <a:xfrm rot="10800000">
            <a:off x="7753305" y="4806012"/>
            <a:ext cx="445600" cy="0"/>
          </a:xfrm>
          <a:prstGeom prst="straightConnector1">
            <a:avLst/>
          </a:prstGeom>
          <a:noFill/>
          <a:ln w="19050" cap="flat" cmpd="sng">
            <a:solidFill>
              <a:srgbClr val="833C0B"/>
            </a:solidFill>
            <a:prstDash val="solid"/>
            <a:round/>
            <a:headEnd type="none" w="sm" len="sm"/>
            <a:tailEnd type="triangle" w="med" len="med"/>
          </a:ln>
        </p:spPr>
      </p:cxnSp>
      <p:cxnSp>
        <p:nvCxnSpPr>
          <p:cNvPr id="285" name="Google Shape;285;p39"/>
          <p:cNvCxnSpPr/>
          <p:nvPr/>
        </p:nvCxnSpPr>
        <p:spPr>
          <a:xfrm>
            <a:off x="8193285" y="3148339"/>
            <a:ext cx="400800" cy="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cxnSp>
        <p:nvCxnSpPr>
          <p:cNvPr id="286" name="Google Shape;286;p39"/>
          <p:cNvCxnSpPr/>
          <p:nvPr/>
        </p:nvCxnSpPr>
        <p:spPr>
          <a:xfrm>
            <a:off x="8193285" y="5878073"/>
            <a:ext cx="398000" cy="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sp>
        <p:nvSpPr>
          <p:cNvPr id="299" name="Google Shape;299;p39"/>
          <p:cNvSpPr txBox="1">
            <a:spLocks noGrp="1"/>
          </p:cNvSpPr>
          <p:nvPr>
            <p:ph type="title"/>
          </p:nvPr>
        </p:nvSpPr>
        <p:spPr>
          <a:xfrm>
            <a:off x="457200" y="206829"/>
            <a:ext cx="9880600" cy="533400"/>
          </a:xfrm>
          <a:noFill/>
          <a:ln>
            <a:noFill/>
          </a:ln>
        </p:spPr>
        <p:txBody>
          <a:bodyPr spcFirstLastPara="1" vert="horz" wrap="square" lIns="91433" tIns="45700" rIns="91433" bIns="45700" numCol="1" anchor="ctr" anchorCtr="0" compatLnSpc="1">
            <a:prstTxWarp prst="textNoShape">
              <a:avLst/>
            </a:prstTxWarp>
            <a:noAutofit/>
          </a:bodyPr>
          <a:lstStyle/>
          <a:p>
            <a:r>
              <a:rPr lang="en-US">
                <a:latin typeface="+mn-lt"/>
                <a:sym typeface="DM Sans"/>
              </a:rPr>
              <a:t>Examples: Not Just Fact-Checking</a:t>
            </a:r>
          </a:p>
        </p:txBody>
      </p:sp>
      <p:sp>
        <p:nvSpPr>
          <p:cNvPr id="2" name="Content Placeholder 1">
            <a:extLst>
              <a:ext uri="{FF2B5EF4-FFF2-40B4-BE49-F238E27FC236}">
                <a16:creationId xmlns:a16="http://schemas.microsoft.com/office/drawing/2014/main" id="{F1EF7259-1C5F-437D-AD92-5AF538568A46}"/>
              </a:ext>
            </a:extLst>
          </p:cNvPr>
          <p:cNvSpPr>
            <a:spLocks noGrp="1"/>
          </p:cNvSpPr>
          <p:nvPr>
            <p:ph idx="1"/>
          </p:nvPr>
        </p:nvSpPr>
        <p:spPr>
          <a:xfrm>
            <a:off x="609600" y="1251856"/>
            <a:ext cx="10972800" cy="4484915"/>
          </a:xfrm>
        </p:spPr>
        <p:txBody>
          <a:bodyPr/>
          <a:lstStyle/>
          <a:p>
            <a:r>
              <a:rPr lang="en-US" sz="2000" dirty="0">
                <a:sym typeface="DM Sans"/>
              </a:rPr>
              <a:t>What else would we like to have?</a:t>
            </a:r>
          </a:p>
          <a:p>
            <a:pPr lvl="1"/>
            <a:r>
              <a:rPr lang="en-US" sz="1800" dirty="0">
                <a:sym typeface="DM Sans"/>
              </a:rPr>
              <a:t>Who authored the evidence claim?</a:t>
            </a:r>
          </a:p>
          <a:p>
            <a:pPr lvl="1"/>
            <a:r>
              <a:rPr lang="en-US" sz="1800" dirty="0">
                <a:sym typeface="DM Sans"/>
              </a:rPr>
              <a:t>Was the author influenced by another source when writing his/her claim?</a:t>
            </a:r>
          </a:p>
          <a:p>
            <a:pPr lvl="1"/>
            <a:r>
              <a:rPr lang="en-US" sz="1800" dirty="0">
                <a:solidFill>
                  <a:srgbClr val="0000FF"/>
                </a:solidFill>
                <a:sym typeface="DM Sans"/>
              </a:rPr>
              <a:t>Was the author influenced by interacting claims from multiple sources?</a:t>
            </a:r>
          </a:p>
          <a:p>
            <a:endParaRPr lang="en-US" dirty="0"/>
          </a:p>
        </p:txBody>
      </p:sp>
      <p:sp>
        <p:nvSpPr>
          <p:cNvPr id="287" name="Google Shape;287;p39"/>
          <p:cNvSpPr txBox="1">
            <a:spLocks noGrp="1"/>
          </p:cNvSpPr>
          <p:nvPr>
            <p:ph type="sldNum" sz="quarter" idx="11"/>
          </p:nvPr>
        </p:nvSpPr>
        <p:spPr>
          <a:xfrm>
            <a:off x="11292116" y="6523921"/>
            <a:ext cx="508000" cy="228600"/>
          </a:xfr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9pPr>
          </a:lstStyle>
          <a:p>
            <a:fld id="{00000000-1234-1234-1234-123412341234}" type="slidenum">
              <a:rPr lang="en" smtClean="0">
                <a:latin typeface="+mn-lt"/>
              </a:rPr>
              <a:pPr/>
              <a:t>17</a:t>
            </a:fld>
            <a:endParaRPr lang="en">
              <a:latin typeface="+mn-lt"/>
            </a:endParaRPr>
          </a:p>
        </p:txBody>
      </p:sp>
      <p:sp>
        <p:nvSpPr>
          <p:cNvPr id="288" name="Google Shape;288;p39"/>
          <p:cNvSpPr/>
          <p:nvPr/>
        </p:nvSpPr>
        <p:spPr>
          <a:xfrm>
            <a:off x="8771900" y="5050000"/>
            <a:ext cx="2940000" cy="1816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no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The best way for Facebook to do that is to offer services for free, which ads enable us to do.</a:t>
            </a:r>
            <a:endParaRPr sz="1600">
              <a:solidFill>
                <a:srgbClr val="434343"/>
              </a:solidFill>
              <a:ea typeface="DM Sans"/>
              <a:cs typeface="DM Sans"/>
              <a:sym typeface="DM Sans"/>
            </a:endParaRPr>
          </a:p>
          <a:p>
            <a:r>
              <a:rPr lang="en" sz="1600">
                <a:solidFill>
                  <a:srgbClr val="434343"/>
                </a:solidFill>
                <a:ea typeface="DM Sans"/>
                <a:cs typeface="DM Sans"/>
                <a:sym typeface="DM Sans"/>
              </a:rPr>
              <a:t>…</a:t>
            </a:r>
            <a:endParaRPr sz="1733">
              <a:solidFill>
                <a:srgbClr val="434343"/>
              </a:solidFill>
              <a:ea typeface="Ubuntu Light"/>
              <a:cs typeface="Ubuntu Light"/>
              <a:sym typeface="Ubuntu Light"/>
            </a:endParaRPr>
          </a:p>
        </p:txBody>
      </p:sp>
      <p:cxnSp>
        <p:nvCxnSpPr>
          <p:cNvPr id="289" name="Google Shape;289;p39"/>
          <p:cNvCxnSpPr/>
          <p:nvPr/>
        </p:nvCxnSpPr>
        <p:spPr>
          <a:xfrm flipH="1">
            <a:off x="8193496" y="3137453"/>
            <a:ext cx="8000" cy="273560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sp>
        <p:nvSpPr>
          <p:cNvPr id="290" name="Google Shape;290;p39"/>
          <p:cNvSpPr txBox="1"/>
          <p:nvPr/>
        </p:nvSpPr>
        <p:spPr>
          <a:xfrm>
            <a:off x="4225700" y="3446382"/>
            <a:ext cx="3527600" cy="2472496"/>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But now that has changed. </a:t>
            </a:r>
            <a:r>
              <a:rPr lang="en" sz="1600" i="1">
                <a:solidFill>
                  <a:srgbClr val="434343"/>
                </a:solidFill>
                <a:ea typeface="DM Sans"/>
                <a:cs typeface="DM Sans"/>
                <a:sym typeface="DM Sans"/>
              </a:rPr>
              <a:t>Business Insider</a:t>
            </a:r>
            <a:r>
              <a:rPr lang="en" sz="1600">
                <a:solidFill>
                  <a:srgbClr val="434343"/>
                </a:solidFill>
                <a:ea typeface="DM Sans"/>
                <a:cs typeface="DM Sans"/>
                <a:sym typeface="DM Sans"/>
              </a:rPr>
              <a:t> first reported on Tuesday that on August 7th,</a:t>
            </a:r>
            <a:endParaRPr sz="1600" i="1">
              <a:solidFill>
                <a:srgbClr val="434343"/>
              </a:solidFill>
              <a:ea typeface="DM Sans"/>
              <a:cs typeface="DM Sans"/>
              <a:sym typeface="DM Sans"/>
            </a:endParaRPr>
          </a:p>
          <a:p>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was concerned about the interests of its users. </a:t>
            </a:r>
            <a:r>
              <a:rPr lang="en" sz="1600" b="1">
                <a:solidFill>
                  <a:srgbClr val="434343"/>
                </a:solidFill>
                <a:ea typeface="DM Sans"/>
                <a:cs typeface="DM Sans"/>
                <a:sym typeface="DM Sans"/>
              </a:rPr>
              <a:t>Facebook could charge a monthly fee.</a:t>
            </a:r>
            <a:r>
              <a:rPr lang="en" sz="1600">
                <a:solidFill>
                  <a:srgbClr val="434343"/>
                </a:solidFill>
                <a:ea typeface="DM Sans"/>
                <a:cs typeface="DM Sans"/>
                <a:sym typeface="DM Sans"/>
              </a:rPr>
              <a:t> Now, that pretense is gone. Facebook no longer </a:t>
            </a:r>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endParaRPr sz="1067" i="1">
              <a:solidFill>
                <a:schemeClr val="dk1"/>
              </a:solidFill>
              <a:ea typeface="Calibri"/>
              <a:cs typeface="Calibri"/>
              <a:sym typeface="Calibri"/>
            </a:endParaRPr>
          </a:p>
        </p:txBody>
      </p:sp>
      <p:sp>
        <p:nvSpPr>
          <p:cNvPr id="291" name="Google Shape;291;p39"/>
          <p:cNvSpPr txBox="1"/>
          <p:nvPr/>
        </p:nvSpPr>
        <p:spPr>
          <a:xfrm>
            <a:off x="521467" y="36497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293" name="Google Shape;293;p39"/>
          <p:cNvSpPr txBox="1"/>
          <p:nvPr/>
        </p:nvSpPr>
        <p:spPr>
          <a:xfrm>
            <a:off x="521467" y="42671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rgbClr val="434343"/>
                </a:solidFill>
                <a:ea typeface="DM Sans"/>
                <a:cs typeface="DM Sans"/>
                <a:sym typeface="DM Sans"/>
              </a:rPr>
              <a:t>Facebook soon plans to charge fees to users of the social network.</a:t>
            </a:r>
            <a:endParaRPr sz="1200" dirty="0">
              <a:solidFill>
                <a:srgbClr val="434343"/>
              </a:solidFill>
              <a:ea typeface="DM Sans"/>
              <a:cs typeface="DM Sans"/>
              <a:sym typeface="DM Sans"/>
            </a:endParaRPr>
          </a:p>
        </p:txBody>
      </p:sp>
      <p:cxnSp>
        <p:nvCxnSpPr>
          <p:cNvPr id="294" name="Google Shape;294;p39"/>
          <p:cNvCxnSpPr>
            <a:cxnSpLocks/>
          </p:cNvCxnSpPr>
          <p:nvPr/>
        </p:nvCxnSpPr>
        <p:spPr>
          <a:xfrm rot="10800000">
            <a:off x="2639301" y="4805985"/>
            <a:ext cx="1546400" cy="0"/>
          </a:xfrm>
          <a:prstGeom prst="straightConnector1">
            <a:avLst/>
          </a:prstGeom>
          <a:noFill/>
          <a:ln w="19050" cap="flat" cmpd="sng">
            <a:solidFill>
              <a:srgbClr val="AEABAB"/>
            </a:solidFill>
            <a:prstDash val="solid"/>
            <a:round/>
            <a:headEnd type="none" w="sm" len="sm"/>
            <a:tailEnd type="triangle" w="med" len="med"/>
          </a:ln>
        </p:spPr>
      </p:cxnSp>
      <p:pic>
        <p:nvPicPr>
          <p:cNvPr id="295" name="Google Shape;295;p39"/>
          <p:cNvPicPr preferRelativeResize="0"/>
          <p:nvPr/>
        </p:nvPicPr>
        <p:blipFill>
          <a:blip r:embed="rId3">
            <a:alphaModFix/>
          </a:blip>
          <a:stretch>
            <a:fillRect/>
          </a:stretch>
        </p:blipFill>
        <p:spPr>
          <a:xfrm>
            <a:off x="5500892" y="3097567"/>
            <a:ext cx="977211" cy="348799"/>
          </a:xfrm>
          <a:prstGeom prst="rect">
            <a:avLst/>
          </a:prstGeom>
          <a:noFill/>
          <a:ln>
            <a:noFill/>
          </a:ln>
        </p:spPr>
      </p:pic>
      <p:sp>
        <p:nvSpPr>
          <p:cNvPr id="296" name="Google Shape;296;p39"/>
          <p:cNvSpPr txBox="1"/>
          <p:nvPr/>
        </p:nvSpPr>
        <p:spPr>
          <a:xfrm>
            <a:off x="8771897" y="2683344"/>
            <a:ext cx="2507600" cy="156962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Facebook quietly ditched the 'It’s free and always will be' slogan from its homepage</a:t>
            </a:r>
            <a:endParaRPr sz="1600">
              <a:solidFill>
                <a:srgbClr val="434343"/>
              </a:solidFill>
              <a:ea typeface="DM Sans"/>
              <a:cs typeface="DM Sans"/>
              <a:sym typeface="DM Sans"/>
            </a:endParaRPr>
          </a:p>
          <a:p>
            <a:r>
              <a:rPr lang="en" sz="1600">
                <a:solidFill>
                  <a:srgbClr val="434343"/>
                </a:solidFill>
                <a:ea typeface="DM Sans"/>
                <a:cs typeface="DM Sans"/>
                <a:sym typeface="DM Sans"/>
              </a:rPr>
              <a:t>…</a:t>
            </a:r>
            <a:endParaRPr sz="1600">
              <a:solidFill>
                <a:srgbClr val="434343"/>
              </a:solidFill>
              <a:ea typeface="DM Sans"/>
              <a:cs typeface="DM Sans"/>
              <a:sym typeface="DM Sans"/>
            </a:endParaRPr>
          </a:p>
        </p:txBody>
      </p:sp>
      <p:pic>
        <p:nvPicPr>
          <p:cNvPr id="297" name="Google Shape;297;p39"/>
          <p:cNvPicPr preferRelativeResize="0"/>
          <p:nvPr/>
        </p:nvPicPr>
        <p:blipFill>
          <a:blip r:embed="rId4">
            <a:alphaModFix/>
          </a:blip>
          <a:stretch>
            <a:fillRect/>
          </a:stretch>
        </p:blipFill>
        <p:spPr>
          <a:xfrm>
            <a:off x="9149339" y="2043318"/>
            <a:ext cx="1381799" cy="629501"/>
          </a:xfrm>
          <a:prstGeom prst="rect">
            <a:avLst/>
          </a:prstGeom>
          <a:noFill/>
          <a:ln>
            <a:noFill/>
          </a:ln>
        </p:spPr>
      </p:pic>
      <p:pic>
        <p:nvPicPr>
          <p:cNvPr id="298" name="Google Shape;298;p39"/>
          <p:cNvPicPr preferRelativeResize="0"/>
          <p:nvPr/>
        </p:nvPicPr>
        <p:blipFill>
          <a:blip r:embed="rId5">
            <a:alphaModFix/>
          </a:blip>
          <a:stretch>
            <a:fillRect/>
          </a:stretch>
        </p:blipFill>
        <p:spPr>
          <a:xfrm>
            <a:off x="8928836" y="4631567"/>
            <a:ext cx="2626137" cy="348800"/>
          </a:xfrm>
          <a:prstGeom prst="rect">
            <a:avLst/>
          </a:prstGeom>
          <a:noFill/>
          <a:ln>
            <a:noFill/>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p:nvPr/>
        </p:nvSpPr>
        <p:spPr>
          <a:xfrm>
            <a:off x="2639300" y="4907434"/>
            <a:ext cx="1586400" cy="338514"/>
          </a:xfrm>
          <a:prstGeom prst="rect">
            <a:avLst/>
          </a:prstGeom>
          <a:noFill/>
          <a:ln>
            <a:noFill/>
          </a:ln>
        </p:spPr>
        <p:txBody>
          <a:bodyPr spcFirstLastPara="1" wrap="square" lIns="91433" tIns="45700" rIns="91433" bIns="45700" anchor="t" anchorCtr="0">
            <a:spAutoFit/>
          </a:bodyPr>
          <a:lstStyle/>
          <a:p>
            <a:pPr algn="ctr"/>
            <a:r>
              <a:rPr lang="en" sz="1600" i="1">
                <a:solidFill>
                  <a:srgbClr val="833C0B"/>
                </a:solidFill>
                <a:ea typeface="DM Sans"/>
                <a:cs typeface="DM Sans"/>
                <a:sym typeface="DM Sans"/>
              </a:rPr>
              <a:t>triggered</a:t>
            </a:r>
            <a:endParaRPr sz="2000" i="1">
              <a:solidFill>
                <a:srgbClr val="833C0B"/>
              </a:solidFill>
              <a:ea typeface="DM Sans"/>
              <a:cs typeface="DM Sans"/>
              <a:sym typeface="DM Sans"/>
            </a:endParaRPr>
          </a:p>
        </p:txBody>
      </p:sp>
      <p:sp>
        <p:nvSpPr>
          <p:cNvPr id="307" name="Google Shape;307;p40"/>
          <p:cNvSpPr txBox="1"/>
          <p:nvPr/>
        </p:nvSpPr>
        <p:spPr>
          <a:xfrm>
            <a:off x="6525293" y="2672834"/>
            <a:ext cx="2068800" cy="338514"/>
          </a:xfrm>
          <a:prstGeom prst="rect">
            <a:avLst/>
          </a:prstGeom>
          <a:noFill/>
          <a:ln>
            <a:noFill/>
          </a:ln>
        </p:spPr>
        <p:txBody>
          <a:bodyPr spcFirstLastPara="1" wrap="square" lIns="91433" tIns="45700" rIns="91433" bIns="45700" anchor="t" anchorCtr="0">
            <a:spAutoFit/>
          </a:bodyPr>
          <a:lstStyle/>
          <a:p>
            <a:pPr algn="r"/>
            <a:r>
              <a:rPr lang="en" sz="1600" i="1">
                <a:solidFill>
                  <a:srgbClr val="833C0B"/>
                </a:solidFill>
                <a:ea typeface="DM Sans"/>
                <a:cs typeface="DM Sans"/>
                <a:sym typeface="DM Sans"/>
              </a:rPr>
              <a:t>entailed</a:t>
            </a:r>
            <a:endParaRPr sz="2000" b="1" i="1">
              <a:solidFill>
                <a:srgbClr val="833C0B"/>
              </a:solidFill>
              <a:ea typeface="Calibri"/>
              <a:cs typeface="Calibri"/>
              <a:sym typeface="Calibri"/>
            </a:endParaRPr>
          </a:p>
        </p:txBody>
      </p:sp>
      <p:sp>
        <p:nvSpPr>
          <p:cNvPr id="326" name="Google Shape;326;p40"/>
          <p:cNvSpPr txBox="1">
            <a:spLocks noGrp="1"/>
          </p:cNvSpPr>
          <p:nvPr>
            <p:ph type="title"/>
          </p:nvPr>
        </p:nvSpPr>
        <p:spPr>
          <a:xfrm>
            <a:off x="457200" y="206829"/>
            <a:ext cx="9880600" cy="533400"/>
          </a:xfrm>
          <a:noFill/>
          <a:ln>
            <a:noFill/>
          </a:ln>
        </p:spPr>
        <p:txBody>
          <a:bodyPr spcFirstLastPara="1" vert="horz" wrap="square" lIns="91433" tIns="45700" rIns="91433" bIns="45700" numCol="1" anchor="ctr" anchorCtr="0" compatLnSpc="1">
            <a:prstTxWarp prst="textNoShape">
              <a:avLst/>
            </a:prstTxWarp>
            <a:noAutofit/>
          </a:bodyPr>
          <a:lstStyle/>
          <a:p>
            <a:r>
              <a:rPr lang="en-US">
                <a:latin typeface="+mn-lt"/>
                <a:sym typeface="DM Sans"/>
              </a:rPr>
              <a:t>Examples: Not Just Fact-Checking</a:t>
            </a:r>
          </a:p>
        </p:txBody>
      </p:sp>
      <p:sp>
        <p:nvSpPr>
          <p:cNvPr id="2" name="Content Placeholder 1">
            <a:extLst>
              <a:ext uri="{FF2B5EF4-FFF2-40B4-BE49-F238E27FC236}">
                <a16:creationId xmlns:a16="http://schemas.microsoft.com/office/drawing/2014/main" id="{76939C98-BB15-4575-82A2-A3CFFCF56E89}"/>
              </a:ext>
            </a:extLst>
          </p:cNvPr>
          <p:cNvSpPr>
            <a:spLocks noGrp="1"/>
          </p:cNvSpPr>
          <p:nvPr>
            <p:ph idx="1"/>
          </p:nvPr>
        </p:nvSpPr>
        <p:spPr>
          <a:xfrm>
            <a:off x="609600" y="1251856"/>
            <a:ext cx="10972800" cy="4484915"/>
          </a:xfrm>
        </p:spPr>
        <p:txBody>
          <a:bodyPr/>
          <a:lstStyle/>
          <a:p>
            <a:r>
              <a:rPr lang="en-US" sz="2000" dirty="0">
                <a:sym typeface="DM Sans"/>
              </a:rPr>
              <a:t>What else would we like to have?</a:t>
            </a:r>
          </a:p>
          <a:p>
            <a:pPr lvl="1"/>
            <a:r>
              <a:rPr lang="en-US" sz="1800" dirty="0">
                <a:sym typeface="DM Sans"/>
              </a:rPr>
              <a:t>Who authored the evidence claim?</a:t>
            </a:r>
          </a:p>
          <a:p>
            <a:pPr lvl="1"/>
            <a:r>
              <a:rPr lang="en-US" sz="1800" dirty="0">
                <a:sym typeface="DM Sans"/>
              </a:rPr>
              <a:t>Was the author influenced by another source when writing his/her claim?</a:t>
            </a:r>
          </a:p>
          <a:p>
            <a:pPr lvl="1"/>
            <a:r>
              <a:rPr lang="en-US" sz="1800" dirty="0">
                <a:sym typeface="DM Sans"/>
              </a:rPr>
              <a:t>Was the author influenced by interacting claims from multiple sources?</a:t>
            </a:r>
          </a:p>
          <a:p>
            <a:pPr lvl="1"/>
            <a:r>
              <a:rPr lang="en-US" sz="1800" dirty="0">
                <a:solidFill>
                  <a:srgbClr val="0000FF"/>
                </a:solidFill>
                <a:sym typeface="DM Sans"/>
              </a:rPr>
              <a:t>How did those sources influence the author to write the claim?</a:t>
            </a:r>
          </a:p>
          <a:p>
            <a:endParaRPr lang="en-US" dirty="0"/>
          </a:p>
        </p:txBody>
      </p:sp>
      <p:sp>
        <p:nvSpPr>
          <p:cNvPr id="308" name="Google Shape;308;p40"/>
          <p:cNvSpPr txBox="1">
            <a:spLocks noGrp="1"/>
          </p:cNvSpPr>
          <p:nvPr>
            <p:ph type="sldNum" sz="quarter" idx="11"/>
          </p:nvPr>
        </p:nvSpPr>
        <p:spPr>
          <a:xfrm>
            <a:off x="11292116" y="6523921"/>
            <a:ext cx="508000" cy="228600"/>
          </a:xfr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9pPr>
          </a:lstStyle>
          <a:p>
            <a:fld id="{00000000-1234-1234-1234-123412341234}" type="slidenum">
              <a:rPr lang="en" smtClean="0">
                <a:latin typeface="+mn-lt"/>
              </a:rPr>
              <a:pPr/>
              <a:t>18</a:t>
            </a:fld>
            <a:endParaRPr lang="en">
              <a:latin typeface="+mn-lt"/>
            </a:endParaRPr>
          </a:p>
        </p:txBody>
      </p:sp>
      <p:sp>
        <p:nvSpPr>
          <p:cNvPr id="309" name="Google Shape;309;p40"/>
          <p:cNvSpPr txBox="1">
            <a:spLocks noGrp="1"/>
          </p:cNvSpPr>
          <p:nvPr>
            <p:ph type="sldNum" idx="4294967295"/>
          </p:nvPr>
        </p:nvSpPr>
        <p:spPr>
          <a:xfrm>
            <a:off x="11811000" y="4892675"/>
            <a:ext cx="381000" cy="17145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9pPr>
          </a:lstStyle>
          <a:p>
            <a:pPr algn="ctr">
              <a:buClr>
                <a:srgbClr val="000000"/>
              </a:buClr>
            </a:pPr>
            <a:fld id="{00000000-1234-1234-1234-123412341234}" type="slidenum">
              <a:rPr lang="en" smtClean="0">
                <a:latin typeface="+mn-lt"/>
              </a:rPr>
              <a:pPr algn="ctr">
                <a:buClr>
                  <a:srgbClr val="000000"/>
                </a:buClr>
              </a:pPr>
              <a:t>18</a:t>
            </a:fld>
            <a:endParaRPr>
              <a:latin typeface="+mn-lt"/>
            </a:endParaRPr>
          </a:p>
        </p:txBody>
      </p:sp>
      <p:sp>
        <p:nvSpPr>
          <p:cNvPr id="313" name="Google Shape;313;p40"/>
          <p:cNvSpPr txBox="1">
            <a:spLocks noGrp="1"/>
          </p:cNvSpPr>
          <p:nvPr>
            <p:ph type="sldNum" idx="4294967295"/>
          </p:nvPr>
        </p:nvSpPr>
        <p:spPr>
          <a:xfrm>
            <a:off x="11811000" y="4892675"/>
            <a:ext cx="381000" cy="17145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chemeClr val="dk1"/>
                </a:solidFill>
                <a:latin typeface="Arial"/>
                <a:ea typeface="Arial"/>
                <a:cs typeface="Arial"/>
                <a:sym typeface="Arial"/>
              </a:defRPr>
            </a:lvl9pPr>
          </a:lstStyle>
          <a:p>
            <a:pPr algn="ctr">
              <a:buClr>
                <a:srgbClr val="000000"/>
              </a:buClr>
            </a:pPr>
            <a:fld id="{00000000-1234-1234-1234-123412341234}" type="slidenum">
              <a:rPr lang="en" smtClean="0">
                <a:latin typeface="+mn-lt"/>
              </a:rPr>
              <a:pPr algn="ctr">
                <a:buClr>
                  <a:srgbClr val="000000"/>
                </a:buClr>
              </a:pPr>
              <a:t>18</a:t>
            </a:fld>
            <a:endParaRPr>
              <a:latin typeface="+mn-lt"/>
            </a:endParaRPr>
          </a:p>
        </p:txBody>
      </p:sp>
      <p:cxnSp>
        <p:nvCxnSpPr>
          <p:cNvPr id="310" name="Google Shape;310;p40"/>
          <p:cNvCxnSpPr/>
          <p:nvPr/>
        </p:nvCxnSpPr>
        <p:spPr>
          <a:xfrm rot="10800000">
            <a:off x="7753305" y="4806012"/>
            <a:ext cx="445600" cy="0"/>
          </a:xfrm>
          <a:prstGeom prst="straightConnector1">
            <a:avLst/>
          </a:prstGeom>
          <a:noFill/>
          <a:ln w="19050" cap="flat" cmpd="sng">
            <a:solidFill>
              <a:srgbClr val="833C0B"/>
            </a:solidFill>
            <a:prstDash val="solid"/>
            <a:round/>
            <a:headEnd type="none" w="sm" len="sm"/>
            <a:tailEnd type="triangle" w="med" len="med"/>
          </a:ln>
        </p:spPr>
      </p:cxnSp>
      <p:cxnSp>
        <p:nvCxnSpPr>
          <p:cNvPr id="311" name="Google Shape;311;p40"/>
          <p:cNvCxnSpPr/>
          <p:nvPr/>
        </p:nvCxnSpPr>
        <p:spPr>
          <a:xfrm>
            <a:off x="8193285" y="3148339"/>
            <a:ext cx="400800" cy="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cxnSp>
        <p:nvCxnSpPr>
          <p:cNvPr id="312" name="Google Shape;312;p40"/>
          <p:cNvCxnSpPr/>
          <p:nvPr/>
        </p:nvCxnSpPr>
        <p:spPr>
          <a:xfrm>
            <a:off x="8193285" y="5878073"/>
            <a:ext cx="398000" cy="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sp>
        <p:nvSpPr>
          <p:cNvPr id="314" name="Google Shape;314;p40"/>
          <p:cNvSpPr/>
          <p:nvPr/>
        </p:nvSpPr>
        <p:spPr>
          <a:xfrm>
            <a:off x="8771900" y="5050000"/>
            <a:ext cx="2940000" cy="1816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no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The best way for Facebook to do that is to offer services for free, which ads enable us to do.</a:t>
            </a:r>
            <a:endParaRPr sz="1600">
              <a:solidFill>
                <a:srgbClr val="434343"/>
              </a:solidFill>
              <a:ea typeface="DM Sans"/>
              <a:cs typeface="DM Sans"/>
              <a:sym typeface="DM Sans"/>
            </a:endParaRPr>
          </a:p>
          <a:p>
            <a:r>
              <a:rPr lang="en" sz="1600">
                <a:solidFill>
                  <a:srgbClr val="434343"/>
                </a:solidFill>
                <a:ea typeface="DM Sans"/>
                <a:cs typeface="DM Sans"/>
                <a:sym typeface="DM Sans"/>
              </a:rPr>
              <a:t>…</a:t>
            </a:r>
            <a:endParaRPr sz="1733">
              <a:solidFill>
                <a:srgbClr val="434343"/>
              </a:solidFill>
              <a:ea typeface="Ubuntu Light"/>
              <a:cs typeface="Ubuntu Light"/>
              <a:sym typeface="Ubuntu Light"/>
            </a:endParaRPr>
          </a:p>
        </p:txBody>
      </p:sp>
      <p:cxnSp>
        <p:nvCxnSpPr>
          <p:cNvPr id="315" name="Google Shape;315;p40"/>
          <p:cNvCxnSpPr/>
          <p:nvPr/>
        </p:nvCxnSpPr>
        <p:spPr>
          <a:xfrm flipH="1">
            <a:off x="8193496" y="3137453"/>
            <a:ext cx="8000" cy="2735600"/>
          </a:xfrm>
          <a:prstGeom prst="straightConnector1">
            <a:avLst/>
          </a:prstGeom>
          <a:noFill/>
          <a:ln w="19050" cap="flat" cmpd="sng">
            <a:solidFill>
              <a:srgbClr val="833C0B"/>
            </a:solidFill>
            <a:prstDash val="solid"/>
            <a:round/>
            <a:headEnd type="none" w="sm" len="sm"/>
            <a:tailEnd type="none" w="sm" len="sm"/>
          </a:ln>
          <a:effectLst>
            <a:outerShdw blurRad="40000" dist="23000" dir="5400000" rotWithShape="0">
              <a:srgbClr val="000000">
                <a:alpha val="34900"/>
              </a:srgbClr>
            </a:outerShdw>
          </a:effectLst>
        </p:spPr>
      </p:cxnSp>
      <p:sp>
        <p:nvSpPr>
          <p:cNvPr id="316" name="Google Shape;316;p40"/>
          <p:cNvSpPr txBox="1"/>
          <p:nvPr/>
        </p:nvSpPr>
        <p:spPr>
          <a:xfrm>
            <a:off x="4225700" y="3446382"/>
            <a:ext cx="3527600" cy="2472496"/>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But now that has changed. </a:t>
            </a:r>
            <a:r>
              <a:rPr lang="en" sz="1600" i="1">
                <a:solidFill>
                  <a:srgbClr val="434343"/>
                </a:solidFill>
                <a:ea typeface="DM Sans"/>
                <a:cs typeface="DM Sans"/>
                <a:sym typeface="DM Sans"/>
              </a:rPr>
              <a:t>Business Insider</a:t>
            </a:r>
            <a:r>
              <a:rPr lang="en" sz="1600">
                <a:solidFill>
                  <a:srgbClr val="434343"/>
                </a:solidFill>
                <a:ea typeface="DM Sans"/>
                <a:cs typeface="DM Sans"/>
                <a:sym typeface="DM Sans"/>
              </a:rPr>
              <a:t> first reported on Tuesday that on August 7th,</a:t>
            </a:r>
            <a:endParaRPr sz="1600" i="1">
              <a:solidFill>
                <a:srgbClr val="434343"/>
              </a:solidFill>
              <a:ea typeface="DM Sans"/>
              <a:cs typeface="DM Sans"/>
              <a:sym typeface="DM Sans"/>
            </a:endParaRPr>
          </a:p>
          <a:p>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was concerned about the interests of its users. </a:t>
            </a:r>
            <a:r>
              <a:rPr lang="en" sz="1600" b="1">
                <a:solidFill>
                  <a:srgbClr val="434343"/>
                </a:solidFill>
                <a:ea typeface="DM Sans"/>
                <a:cs typeface="DM Sans"/>
                <a:sym typeface="DM Sans"/>
              </a:rPr>
              <a:t>Facebook could charge a monthly fee.</a:t>
            </a:r>
            <a:r>
              <a:rPr lang="en" sz="1600">
                <a:solidFill>
                  <a:srgbClr val="434343"/>
                </a:solidFill>
                <a:ea typeface="DM Sans"/>
                <a:cs typeface="DM Sans"/>
                <a:sym typeface="DM Sans"/>
              </a:rPr>
              <a:t> Now, that pretense is gone. Facebook no longer </a:t>
            </a:r>
            <a:r>
              <a:rPr lang="en" sz="1600" i="1">
                <a:solidFill>
                  <a:srgbClr val="434343"/>
                </a:solidFill>
                <a:ea typeface="DM Sans"/>
                <a:cs typeface="DM Sans"/>
                <a:sym typeface="DM Sans"/>
              </a:rPr>
              <a:t>…</a:t>
            </a:r>
            <a:endParaRPr sz="1600">
              <a:solidFill>
                <a:srgbClr val="434343"/>
              </a:solidFill>
              <a:ea typeface="DM Sans"/>
              <a:cs typeface="DM Sans"/>
              <a:sym typeface="DM Sans"/>
            </a:endParaRPr>
          </a:p>
          <a:p>
            <a:endParaRPr sz="1067" i="1">
              <a:solidFill>
                <a:schemeClr val="dk1"/>
              </a:solidFill>
              <a:ea typeface="Calibri"/>
              <a:cs typeface="Calibri"/>
              <a:sym typeface="Calibri"/>
            </a:endParaRPr>
          </a:p>
        </p:txBody>
      </p:sp>
      <p:sp>
        <p:nvSpPr>
          <p:cNvPr id="317" name="Google Shape;317;p40"/>
          <p:cNvSpPr txBox="1"/>
          <p:nvPr/>
        </p:nvSpPr>
        <p:spPr>
          <a:xfrm>
            <a:off x="521467" y="3649701"/>
            <a:ext cx="1939600" cy="338514"/>
          </a:xfrm>
          <a:prstGeom prst="rect">
            <a:avLst/>
          </a:prstGeom>
          <a:solidFill>
            <a:schemeClr val="lt2"/>
          </a:solidFill>
          <a:ln>
            <a:noFill/>
          </a:ln>
        </p:spPr>
        <p:txBody>
          <a:bodyPr spcFirstLastPara="1" wrap="square" lIns="91433" tIns="45700" rIns="91433" bIns="45700" anchor="t" anchorCtr="0">
            <a:spAutoFit/>
          </a:bodyPr>
          <a:lstStyle/>
          <a:p>
            <a:pPr algn="ctr"/>
            <a:r>
              <a:rPr lang="en" sz="1600" dirty="0">
                <a:solidFill>
                  <a:schemeClr val="dk1"/>
                </a:solidFill>
                <a:ea typeface="DM Sans Medium"/>
                <a:cs typeface="DM Sans Medium"/>
                <a:sym typeface="DM Sans Medium"/>
              </a:rPr>
              <a:t>Query Claims:</a:t>
            </a:r>
            <a:endParaRPr sz="1600" dirty="0">
              <a:solidFill>
                <a:schemeClr val="dk1"/>
              </a:solidFill>
              <a:ea typeface="DM Sans Medium"/>
              <a:cs typeface="DM Sans Medium"/>
              <a:sym typeface="DM Sans Medium"/>
            </a:endParaRPr>
          </a:p>
        </p:txBody>
      </p:sp>
      <p:sp>
        <p:nvSpPr>
          <p:cNvPr id="319" name="Google Shape;319;p40"/>
          <p:cNvSpPr txBox="1"/>
          <p:nvPr/>
        </p:nvSpPr>
        <p:spPr>
          <a:xfrm>
            <a:off x="521467" y="4267169"/>
            <a:ext cx="1939200" cy="1077178"/>
          </a:xfrm>
          <a:prstGeom prst="rect">
            <a:avLst/>
          </a:prstGeom>
          <a:solidFill>
            <a:schemeClr val="bg1">
              <a:lumMod val="95000"/>
            </a:schemeClr>
          </a:solidFill>
          <a:ln>
            <a:solidFill>
              <a:srgbClr val="3366CC"/>
            </a:solidFill>
          </a:ln>
        </p:spPr>
        <p:txBody>
          <a:bodyPr spcFirstLastPara="1" wrap="square" lIns="91433" tIns="45700" rIns="91433" bIns="45700" anchor="t" anchorCtr="0">
            <a:spAutoFit/>
          </a:bodyPr>
          <a:lstStyle/>
          <a:p>
            <a:r>
              <a:rPr lang="en" sz="1600" dirty="0">
                <a:solidFill>
                  <a:srgbClr val="434343"/>
                </a:solidFill>
                <a:ea typeface="DM Sans"/>
                <a:cs typeface="DM Sans"/>
                <a:sym typeface="DM Sans"/>
              </a:rPr>
              <a:t>Facebook soon plans to charge fees to users of the social network.</a:t>
            </a:r>
            <a:endParaRPr sz="1200" dirty="0">
              <a:solidFill>
                <a:srgbClr val="434343"/>
              </a:solidFill>
              <a:ea typeface="DM Sans"/>
              <a:cs typeface="DM Sans"/>
              <a:sym typeface="DM Sans"/>
            </a:endParaRPr>
          </a:p>
        </p:txBody>
      </p:sp>
      <p:cxnSp>
        <p:nvCxnSpPr>
          <p:cNvPr id="320" name="Google Shape;320;p40"/>
          <p:cNvCxnSpPr>
            <a:cxnSpLocks/>
          </p:cNvCxnSpPr>
          <p:nvPr/>
        </p:nvCxnSpPr>
        <p:spPr>
          <a:xfrm rot="10800000">
            <a:off x="2639301" y="4805985"/>
            <a:ext cx="1546400" cy="0"/>
          </a:xfrm>
          <a:prstGeom prst="straightConnector1">
            <a:avLst/>
          </a:prstGeom>
          <a:noFill/>
          <a:ln w="19050" cap="flat" cmpd="sng">
            <a:solidFill>
              <a:srgbClr val="AEABAB"/>
            </a:solidFill>
            <a:prstDash val="solid"/>
            <a:round/>
            <a:headEnd type="none" w="sm" len="sm"/>
            <a:tailEnd type="triangle" w="med" len="med"/>
          </a:ln>
        </p:spPr>
      </p:cxnSp>
      <p:pic>
        <p:nvPicPr>
          <p:cNvPr id="321" name="Google Shape;321;p40"/>
          <p:cNvPicPr preferRelativeResize="0"/>
          <p:nvPr/>
        </p:nvPicPr>
        <p:blipFill>
          <a:blip r:embed="rId3">
            <a:alphaModFix/>
          </a:blip>
          <a:stretch>
            <a:fillRect/>
          </a:stretch>
        </p:blipFill>
        <p:spPr>
          <a:xfrm>
            <a:off x="5500892" y="3097567"/>
            <a:ext cx="977211" cy="348799"/>
          </a:xfrm>
          <a:prstGeom prst="rect">
            <a:avLst/>
          </a:prstGeom>
          <a:noFill/>
          <a:ln>
            <a:noFill/>
          </a:ln>
        </p:spPr>
      </p:pic>
      <p:sp>
        <p:nvSpPr>
          <p:cNvPr id="322" name="Google Shape;322;p40"/>
          <p:cNvSpPr txBox="1"/>
          <p:nvPr/>
        </p:nvSpPr>
        <p:spPr>
          <a:xfrm>
            <a:off x="8771897" y="2683344"/>
            <a:ext cx="2507600" cy="156962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33" tIns="45700" rIns="91433" bIns="45700" anchor="t" anchorCtr="0">
            <a:spAutoFit/>
          </a:bodyPr>
          <a:lstStyle/>
          <a:p>
            <a:r>
              <a:rPr lang="en" sz="1600">
                <a:solidFill>
                  <a:srgbClr val="434343"/>
                </a:solidFill>
                <a:ea typeface="DM Sans"/>
                <a:cs typeface="DM Sans"/>
                <a:sym typeface="DM Sans"/>
              </a:rPr>
              <a:t>…</a:t>
            </a:r>
            <a:endParaRPr sz="1600">
              <a:solidFill>
                <a:srgbClr val="434343"/>
              </a:solidFill>
              <a:ea typeface="DM Sans"/>
              <a:cs typeface="DM Sans"/>
              <a:sym typeface="DM Sans"/>
            </a:endParaRPr>
          </a:p>
          <a:p>
            <a:r>
              <a:rPr lang="en" sz="1600">
                <a:solidFill>
                  <a:srgbClr val="434343"/>
                </a:solidFill>
                <a:ea typeface="DM Sans"/>
                <a:cs typeface="DM Sans"/>
                <a:sym typeface="DM Sans"/>
              </a:rPr>
              <a:t>Facebook quietly ditched the 'It’s free and always will be' slogan from its homepage</a:t>
            </a:r>
            <a:endParaRPr sz="1600">
              <a:solidFill>
                <a:srgbClr val="434343"/>
              </a:solidFill>
              <a:ea typeface="DM Sans"/>
              <a:cs typeface="DM Sans"/>
              <a:sym typeface="DM Sans"/>
            </a:endParaRPr>
          </a:p>
          <a:p>
            <a:r>
              <a:rPr lang="en" sz="1600">
                <a:solidFill>
                  <a:srgbClr val="434343"/>
                </a:solidFill>
                <a:ea typeface="DM Sans"/>
                <a:cs typeface="DM Sans"/>
                <a:sym typeface="DM Sans"/>
              </a:rPr>
              <a:t>…</a:t>
            </a:r>
            <a:endParaRPr sz="1600">
              <a:solidFill>
                <a:srgbClr val="434343"/>
              </a:solidFill>
              <a:ea typeface="DM Sans"/>
              <a:cs typeface="DM Sans"/>
              <a:sym typeface="DM Sans"/>
            </a:endParaRPr>
          </a:p>
        </p:txBody>
      </p:sp>
      <p:pic>
        <p:nvPicPr>
          <p:cNvPr id="323" name="Google Shape;323;p40"/>
          <p:cNvPicPr preferRelativeResize="0"/>
          <p:nvPr/>
        </p:nvPicPr>
        <p:blipFill>
          <a:blip r:embed="rId4">
            <a:alphaModFix/>
          </a:blip>
          <a:stretch>
            <a:fillRect/>
          </a:stretch>
        </p:blipFill>
        <p:spPr>
          <a:xfrm>
            <a:off x="9149339" y="2043318"/>
            <a:ext cx="1381799" cy="629501"/>
          </a:xfrm>
          <a:prstGeom prst="rect">
            <a:avLst/>
          </a:prstGeom>
          <a:noFill/>
          <a:ln>
            <a:noFill/>
          </a:ln>
        </p:spPr>
      </p:pic>
      <p:pic>
        <p:nvPicPr>
          <p:cNvPr id="324" name="Google Shape;324;p40"/>
          <p:cNvPicPr preferRelativeResize="0"/>
          <p:nvPr/>
        </p:nvPicPr>
        <p:blipFill>
          <a:blip r:embed="rId5">
            <a:alphaModFix/>
          </a:blip>
          <a:stretch>
            <a:fillRect/>
          </a:stretch>
        </p:blipFill>
        <p:spPr>
          <a:xfrm>
            <a:off x="8928836" y="4631567"/>
            <a:ext cx="2626137" cy="348800"/>
          </a:xfrm>
          <a:prstGeom prst="rect">
            <a:avLst/>
          </a:prstGeom>
          <a:noFill/>
          <a:ln>
            <a:noFill/>
          </a:ln>
        </p:spPr>
      </p:pic>
      <p:sp>
        <p:nvSpPr>
          <p:cNvPr id="325" name="Google Shape;325;p40"/>
          <p:cNvSpPr txBox="1"/>
          <p:nvPr/>
        </p:nvSpPr>
        <p:spPr>
          <a:xfrm>
            <a:off x="6868887" y="6073566"/>
            <a:ext cx="1725200" cy="338514"/>
          </a:xfrm>
          <a:prstGeom prst="rect">
            <a:avLst/>
          </a:prstGeom>
          <a:noFill/>
          <a:ln>
            <a:noFill/>
          </a:ln>
        </p:spPr>
        <p:txBody>
          <a:bodyPr spcFirstLastPara="1" wrap="square" lIns="91433" tIns="45700" rIns="91433" bIns="45700" anchor="t" anchorCtr="0">
            <a:spAutoFit/>
          </a:bodyPr>
          <a:lstStyle/>
          <a:p>
            <a:pPr algn="r"/>
            <a:r>
              <a:rPr lang="en" sz="1600" i="1">
                <a:solidFill>
                  <a:srgbClr val="833C0B"/>
                </a:solidFill>
                <a:ea typeface="DM Sans"/>
                <a:cs typeface="DM Sans"/>
                <a:sym typeface="DM Sans"/>
              </a:rPr>
              <a:t>contradicted</a:t>
            </a:r>
            <a:endParaRPr sz="2000" b="1" i="1">
              <a:solidFill>
                <a:srgbClr val="833C0B"/>
              </a:solidFill>
              <a:ea typeface="Calibri"/>
              <a:cs typeface="Calibri"/>
              <a:sym typeface="Calibri"/>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2"/>
          <p:cNvPicPr preferRelativeResize="0"/>
          <p:nvPr/>
        </p:nvPicPr>
        <p:blipFill rotWithShape="1">
          <a:blip r:embed="rId3">
            <a:alphaModFix/>
          </a:blip>
          <a:srcRect/>
          <a:stretch/>
        </p:blipFill>
        <p:spPr>
          <a:xfrm>
            <a:off x="6843308" y="2682934"/>
            <a:ext cx="4702809" cy="3127596"/>
          </a:xfrm>
          <a:prstGeom prst="rect">
            <a:avLst/>
          </a:prstGeom>
          <a:noFill/>
          <a:ln>
            <a:noFill/>
          </a:ln>
        </p:spPr>
      </p:pic>
      <p:sp>
        <p:nvSpPr>
          <p:cNvPr id="341" name="Google Shape;341;p42"/>
          <p:cNvSpPr txBox="1">
            <a:spLocks noGrp="1"/>
          </p:cNvSpPr>
          <p:nvPr>
            <p:ph type="title"/>
          </p:nvPr>
        </p:nvSpPr>
        <p:spPr>
          <a:xfrm>
            <a:off x="457200" y="206829"/>
            <a:ext cx="9880600" cy="533400"/>
          </a:xfrm>
          <a:noFill/>
          <a:ln>
            <a:noFill/>
          </a:ln>
        </p:spPr>
        <p:txBody>
          <a:bodyPr spcFirstLastPara="1" vert="horz" wrap="square" lIns="91433" tIns="45700" rIns="91433" bIns="45700" numCol="1" anchor="ctr" anchorCtr="0" compatLnSpc="1">
            <a:prstTxWarp prst="textNoShape">
              <a:avLst/>
            </a:prstTxWarp>
            <a:noAutofit/>
          </a:bodyPr>
          <a:lstStyle/>
          <a:p>
            <a:r>
              <a:rPr lang="en-US" dirty="0">
                <a:sym typeface="DM Sans"/>
              </a:rPr>
              <a:t>Claim Provenance</a:t>
            </a:r>
          </a:p>
        </p:txBody>
      </p:sp>
      <p:sp>
        <p:nvSpPr>
          <p:cNvPr id="2" name="Content Placeholder 1">
            <a:extLst>
              <a:ext uri="{FF2B5EF4-FFF2-40B4-BE49-F238E27FC236}">
                <a16:creationId xmlns:a16="http://schemas.microsoft.com/office/drawing/2014/main" id="{5BD86A34-AEA9-4CBA-8191-C81467398356}"/>
              </a:ext>
            </a:extLst>
          </p:cNvPr>
          <p:cNvSpPr>
            <a:spLocks noGrp="1"/>
          </p:cNvSpPr>
          <p:nvPr>
            <p:ph idx="1"/>
          </p:nvPr>
        </p:nvSpPr>
        <p:spPr>
          <a:xfrm>
            <a:off x="609600" y="1252538"/>
            <a:ext cx="6067825" cy="4484687"/>
          </a:xfrm>
        </p:spPr>
        <p:txBody>
          <a:bodyPr/>
          <a:lstStyle/>
          <a:p>
            <a:r>
              <a:rPr lang="en-US" dirty="0">
                <a:sym typeface="DM Sans Medium"/>
              </a:rPr>
              <a:t>Provenance supports understanding:</a:t>
            </a:r>
          </a:p>
          <a:p>
            <a:pPr lvl="1"/>
            <a:r>
              <a:rPr lang="en-US" dirty="0">
                <a:sym typeface="DM Sans"/>
              </a:rPr>
              <a:t>Relationship between a </a:t>
            </a:r>
            <a:r>
              <a:rPr lang="en-US" b="1" dirty="0">
                <a:sym typeface="DM Sans"/>
              </a:rPr>
              <a:t>claim and its source </a:t>
            </a:r>
          </a:p>
          <a:p>
            <a:pPr lvl="1"/>
            <a:r>
              <a:rPr lang="en-US" dirty="0">
                <a:sym typeface="DM Sans"/>
              </a:rPr>
              <a:t>Relations between sources and the </a:t>
            </a:r>
            <a:r>
              <a:rPr lang="en-US" b="1" dirty="0">
                <a:sym typeface="DM Sans"/>
              </a:rPr>
              <a:t>evolution of claims</a:t>
            </a:r>
            <a:r>
              <a:rPr lang="en-US" dirty="0">
                <a:sym typeface="DM Sans"/>
              </a:rPr>
              <a:t> they make </a:t>
            </a:r>
          </a:p>
          <a:p>
            <a:pPr lvl="1"/>
            <a:r>
              <a:rPr lang="en-US" b="1" dirty="0">
                <a:sym typeface="DM Sans"/>
              </a:rPr>
              <a:t>Composition</a:t>
            </a:r>
            <a:r>
              <a:rPr lang="en-US" dirty="0">
                <a:sym typeface="DM Sans"/>
              </a:rPr>
              <a:t> of claims</a:t>
            </a:r>
          </a:p>
          <a:p>
            <a:pPr lvl="1"/>
            <a:endParaRPr lang="en-US" dirty="0">
              <a:sym typeface="DM Sans"/>
            </a:endParaRPr>
          </a:p>
          <a:p>
            <a:pPr lvl="1"/>
            <a:endParaRPr lang="en-US" dirty="0">
              <a:sym typeface="DM Sans"/>
            </a:endParaRPr>
          </a:p>
          <a:p>
            <a:r>
              <a:rPr lang="en-US" dirty="0">
                <a:sym typeface="DM Sans Medium"/>
              </a:rPr>
              <a:t>Important for (beyond fact-checking):</a:t>
            </a:r>
          </a:p>
          <a:p>
            <a:pPr lvl="1"/>
            <a:r>
              <a:rPr lang="en-US" dirty="0">
                <a:sym typeface="DM Sans"/>
              </a:rPr>
              <a:t>Describing the </a:t>
            </a:r>
            <a:r>
              <a:rPr lang="en-US" b="1" dirty="0">
                <a:sym typeface="DM Sans"/>
              </a:rPr>
              <a:t>context and history of a claim</a:t>
            </a:r>
          </a:p>
          <a:p>
            <a:pPr lvl="1"/>
            <a:r>
              <a:rPr lang="en-US" dirty="0">
                <a:sym typeface="DM Sans"/>
              </a:rPr>
              <a:t>Studying </a:t>
            </a:r>
            <a:r>
              <a:rPr lang="en-US" b="1" dirty="0">
                <a:sym typeface="DM Sans"/>
              </a:rPr>
              <a:t>“who” influences </a:t>
            </a:r>
            <a:r>
              <a:rPr lang="en-US" dirty="0">
                <a:sym typeface="DM Sans"/>
              </a:rPr>
              <a:t>the claim/author</a:t>
            </a:r>
          </a:p>
          <a:p>
            <a:pPr lvl="1"/>
            <a:r>
              <a:rPr lang="en-US" dirty="0">
                <a:sym typeface="DM Sans"/>
              </a:rPr>
              <a:t>Understanding the relations between documents that make claims</a:t>
            </a:r>
          </a:p>
          <a:p>
            <a:endParaRPr lang="en-US" dirty="0"/>
          </a:p>
        </p:txBody>
      </p:sp>
      <p:sp>
        <p:nvSpPr>
          <p:cNvPr id="10" name="Google Shape;101;p15">
            <a:extLst>
              <a:ext uri="{FF2B5EF4-FFF2-40B4-BE49-F238E27FC236}">
                <a16:creationId xmlns:a16="http://schemas.microsoft.com/office/drawing/2014/main" id="{CD31046A-BF4C-4EDD-9C2B-9D094473DDF4}"/>
              </a:ext>
            </a:extLst>
          </p:cNvPr>
          <p:cNvSpPr txBox="1"/>
          <p:nvPr/>
        </p:nvSpPr>
        <p:spPr>
          <a:xfrm>
            <a:off x="2943980" y="5951070"/>
            <a:ext cx="6304041" cy="738633"/>
          </a:xfrm>
          <a:prstGeom prst="rect">
            <a:avLst/>
          </a:prstGeom>
          <a:solidFill>
            <a:schemeClr val="accent4">
              <a:lumMod val="40000"/>
              <a:lumOff val="60000"/>
            </a:schemeClr>
          </a:solidFill>
          <a:ln>
            <a:solidFill>
              <a:srgbClr val="3366CC"/>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Addressing these challenges requires progress on multiple Machine-Learning-driven language understanding tasks</a:t>
            </a:r>
            <a:endParaRPr sz="1800" dirty="0">
              <a:latin typeface="Calibri"/>
              <a:ea typeface="Calibri"/>
              <a:cs typeface="Calibri"/>
              <a:sym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0871-6C5D-4AD2-8639-0288B3F278D3}"/>
              </a:ext>
            </a:extLst>
          </p:cNvPr>
          <p:cNvSpPr>
            <a:spLocks noGrp="1"/>
          </p:cNvSpPr>
          <p:nvPr>
            <p:ph type="title"/>
          </p:nvPr>
        </p:nvSpPr>
        <p:spPr/>
        <p:txBody>
          <a:bodyPr/>
          <a:lstStyle/>
          <a:p>
            <a:r>
              <a:rPr lang="en-US" dirty="0"/>
              <a:t>Information Pollution</a:t>
            </a:r>
          </a:p>
        </p:txBody>
      </p:sp>
      <p:sp>
        <p:nvSpPr>
          <p:cNvPr id="3" name="Content Placeholder 2">
            <a:extLst>
              <a:ext uri="{FF2B5EF4-FFF2-40B4-BE49-F238E27FC236}">
                <a16:creationId xmlns:a16="http://schemas.microsoft.com/office/drawing/2014/main" id="{646F65E3-33B6-4963-B8A9-2E078F482893}"/>
              </a:ext>
            </a:extLst>
          </p:cNvPr>
          <p:cNvSpPr>
            <a:spLocks noGrp="1"/>
          </p:cNvSpPr>
          <p:nvPr>
            <p:ph idx="1"/>
          </p:nvPr>
        </p:nvSpPr>
        <p:spPr>
          <a:xfrm>
            <a:off x="609600" y="1251856"/>
            <a:ext cx="6810174" cy="5272065"/>
          </a:xfrm>
        </p:spPr>
        <p:txBody>
          <a:bodyPr/>
          <a:lstStyle/>
          <a:p>
            <a:r>
              <a:rPr lang="en-US" dirty="0"/>
              <a:t>Mis/Dis-information is not a new phenomenon</a:t>
            </a:r>
          </a:p>
          <a:p>
            <a:endParaRPr lang="en-US" dirty="0"/>
          </a:p>
          <a:p>
            <a:r>
              <a:rPr lang="en-US" dirty="0"/>
              <a:t>But the “information revolution” has made it much easier to radically impact more people and more areas of our life. </a:t>
            </a:r>
          </a:p>
          <a:p>
            <a:endParaRPr lang="en-US" dirty="0"/>
          </a:p>
          <a:p>
            <a:r>
              <a:rPr lang="en-US" dirty="0"/>
              <a:t>This technology, with all its benefits, has already had a detrimental effect on our life. </a:t>
            </a:r>
          </a:p>
          <a:p>
            <a:r>
              <a:rPr lang="en-US" dirty="0"/>
              <a:t>It imposes risks on the major institutions of our society by facilitating</a:t>
            </a:r>
          </a:p>
          <a:p>
            <a:pPr lvl="1"/>
            <a:r>
              <a:rPr lang="en-US" dirty="0"/>
              <a:t>Massive disinformation campaigns</a:t>
            </a:r>
          </a:p>
          <a:p>
            <a:pPr lvl="1"/>
            <a:r>
              <a:rPr lang="en-US" dirty="0"/>
              <a:t>Ease of large-scale incitement  </a:t>
            </a:r>
          </a:p>
          <a:p>
            <a:pPr lvl="1"/>
            <a:r>
              <a:rPr lang="en-US" dirty="0"/>
              <a:t>Information bubbles. </a:t>
            </a:r>
          </a:p>
          <a:p>
            <a:endParaRPr lang="en-US" dirty="0"/>
          </a:p>
          <a:p>
            <a:endParaRPr lang="en-US" dirty="0"/>
          </a:p>
        </p:txBody>
      </p:sp>
      <p:sp>
        <p:nvSpPr>
          <p:cNvPr id="4" name="Slide Number Placeholder 3">
            <a:extLst>
              <a:ext uri="{FF2B5EF4-FFF2-40B4-BE49-F238E27FC236}">
                <a16:creationId xmlns:a16="http://schemas.microsoft.com/office/drawing/2014/main" id="{8424E412-2E36-40E3-A90D-3561ED111F73}"/>
              </a:ext>
            </a:extLst>
          </p:cNvPr>
          <p:cNvSpPr>
            <a:spLocks noGrp="1"/>
          </p:cNvSpPr>
          <p:nvPr>
            <p:ph type="sldNum" sz="quarter" idx="11"/>
          </p:nvPr>
        </p:nvSpPr>
        <p:spPr/>
        <p:txBody>
          <a:bodyPr/>
          <a:lstStyle/>
          <a:p>
            <a:fld id="{BDF588C3-71D6-5D45-B118-1C664482E1C2}" type="slidenum">
              <a:rPr lang="en-US" smtClean="0"/>
              <a:t>2</a:t>
            </a:fld>
            <a:endParaRPr lang="en-US"/>
          </a:p>
        </p:txBody>
      </p:sp>
      <p:pic>
        <p:nvPicPr>
          <p:cNvPr id="6" name="Picture 5">
            <a:extLst>
              <a:ext uri="{FF2B5EF4-FFF2-40B4-BE49-F238E27FC236}">
                <a16:creationId xmlns:a16="http://schemas.microsoft.com/office/drawing/2014/main" id="{36A168D5-7B47-4F33-8292-EAC9870FB19D}"/>
              </a:ext>
            </a:extLst>
          </p:cNvPr>
          <p:cNvPicPr>
            <a:picLocks noChangeAspect="1"/>
          </p:cNvPicPr>
          <p:nvPr/>
        </p:nvPicPr>
        <p:blipFill>
          <a:blip r:embed="rId2"/>
          <a:stretch>
            <a:fillRect/>
          </a:stretch>
        </p:blipFill>
        <p:spPr>
          <a:xfrm>
            <a:off x="7987099" y="1041758"/>
            <a:ext cx="1497419" cy="2286000"/>
          </a:xfrm>
          <a:prstGeom prst="rect">
            <a:avLst/>
          </a:prstGeom>
        </p:spPr>
      </p:pic>
      <p:pic>
        <p:nvPicPr>
          <p:cNvPr id="8" name="Picture 7">
            <a:extLst>
              <a:ext uri="{FF2B5EF4-FFF2-40B4-BE49-F238E27FC236}">
                <a16:creationId xmlns:a16="http://schemas.microsoft.com/office/drawing/2014/main" id="{FF92ABBC-C7CD-42B0-9787-2411D38748B6}"/>
              </a:ext>
            </a:extLst>
          </p:cNvPr>
          <p:cNvPicPr>
            <a:picLocks noChangeAspect="1"/>
          </p:cNvPicPr>
          <p:nvPr/>
        </p:nvPicPr>
        <p:blipFill>
          <a:blip r:embed="rId3"/>
          <a:stretch>
            <a:fillRect/>
          </a:stretch>
        </p:blipFill>
        <p:spPr>
          <a:xfrm>
            <a:off x="10562047" y="1041758"/>
            <a:ext cx="1510712" cy="2286000"/>
          </a:xfrm>
          <a:prstGeom prst="rect">
            <a:avLst/>
          </a:prstGeom>
        </p:spPr>
      </p:pic>
      <p:sp>
        <p:nvSpPr>
          <p:cNvPr id="9" name="Arrow: Right 8">
            <a:extLst>
              <a:ext uri="{FF2B5EF4-FFF2-40B4-BE49-F238E27FC236}">
                <a16:creationId xmlns:a16="http://schemas.microsoft.com/office/drawing/2014/main" id="{42453D86-2467-481D-B6AD-0011F2C48A85}"/>
              </a:ext>
            </a:extLst>
          </p:cNvPr>
          <p:cNvSpPr/>
          <p:nvPr/>
        </p:nvSpPr>
        <p:spPr>
          <a:xfrm>
            <a:off x="9686269" y="2071543"/>
            <a:ext cx="688427" cy="405651"/>
          </a:xfrm>
          <a:prstGeom prst="rightArrow">
            <a:avLst>
              <a:gd name="adj1" fmla="val 50000"/>
              <a:gd name="adj2" fmla="val 45467"/>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10" name="Picture 9">
            <a:extLst>
              <a:ext uri="{FF2B5EF4-FFF2-40B4-BE49-F238E27FC236}">
                <a16:creationId xmlns:a16="http://schemas.microsoft.com/office/drawing/2014/main" id="{AF8F3C5D-9CE1-4E1B-9F5C-9355357D92B4}"/>
              </a:ext>
            </a:extLst>
          </p:cNvPr>
          <p:cNvPicPr>
            <a:picLocks noChangeAspect="1"/>
          </p:cNvPicPr>
          <p:nvPr/>
        </p:nvPicPr>
        <p:blipFill>
          <a:blip r:embed="rId4"/>
          <a:stretch>
            <a:fillRect/>
          </a:stretch>
        </p:blipFill>
        <p:spPr>
          <a:xfrm>
            <a:off x="6033619" y="5174744"/>
            <a:ext cx="1577777" cy="1577777"/>
          </a:xfrm>
          <a:prstGeom prst="rect">
            <a:avLst/>
          </a:prstGeom>
        </p:spPr>
      </p:pic>
      <p:pic>
        <p:nvPicPr>
          <p:cNvPr id="11" name="Google Shape;208;p33">
            <a:extLst>
              <a:ext uri="{FF2B5EF4-FFF2-40B4-BE49-F238E27FC236}">
                <a16:creationId xmlns:a16="http://schemas.microsoft.com/office/drawing/2014/main" id="{8F2A87D8-9490-45DA-93BE-A06754749435}"/>
              </a:ext>
            </a:extLst>
          </p:cNvPr>
          <p:cNvPicPr preferRelativeResize="0"/>
          <p:nvPr/>
        </p:nvPicPr>
        <p:blipFill rotWithShape="1">
          <a:blip r:embed="rId5">
            <a:alphaModFix/>
          </a:blip>
          <a:srcRect b="13217"/>
          <a:stretch/>
        </p:blipFill>
        <p:spPr>
          <a:xfrm>
            <a:off x="8489029" y="3445350"/>
            <a:ext cx="2905950" cy="1664466"/>
          </a:xfrm>
          <a:prstGeom prst="rect">
            <a:avLst/>
          </a:prstGeom>
          <a:noFill/>
          <a:ln>
            <a:noFill/>
          </a:ln>
        </p:spPr>
      </p:pic>
    </p:spTree>
    <p:extLst>
      <p:ext uri="{BB962C8B-B14F-4D97-AF65-F5344CB8AC3E}">
        <p14:creationId xmlns:p14="http://schemas.microsoft.com/office/powerpoint/2010/main" val="21260014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FE67-0717-43D5-A137-0A395A2389CA}"/>
              </a:ext>
            </a:extLst>
          </p:cNvPr>
          <p:cNvSpPr>
            <a:spLocks noGrp="1"/>
          </p:cNvSpPr>
          <p:nvPr>
            <p:ph type="title"/>
          </p:nvPr>
        </p:nvSpPr>
        <p:spPr>
          <a:xfrm>
            <a:off x="457200" y="206829"/>
            <a:ext cx="9880600" cy="533400"/>
          </a:xfrm>
        </p:spPr>
        <p:txBody>
          <a:bodyPr/>
          <a:lstStyle/>
          <a:p>
            <a:r>
              <a:rPr lang="en-US" dirty="0"/>
              <a:t>Conclusion</a:t>
            </a:r>
          </a:p>
        </p:txBody>
      </p:sp>
      <p:sp>
        <p:nvSpPr>
          <p:cNvPr id="3" name="Content Placeholder 2">
            <a:extLst>
              <a:ext uri="{FF2B5EF4-FFF2-40B4-BE49-F238E27FC236}">
                <a16:creationId xmlns:a16="http://schemas.microsoft.com/office/drawing/2014/main" id="{AFFF4EF4-AF7F-4D86-9904-C5813ABD155F}"/>
              </a:ext>
            </a:extLst>
          </p:cNvPr>
          <p:cNvSpPr>
            <a:spLocks noGrp="1"/>
          </p:cNvSpPr>
          <p:nvPr>
            <p:ph idx="1"/>
          </p:nvPr>
        </p:nvSpPr>
        <p:spPr>
          <a:xfrm>
            <a:off x="609600" y="883024"/>
            <a:ext cx="10972800" cy="4484915"/>
          </a:xfrm>
        </p:spPr>
        <p:txBody>
          <a:bodyPr/>
          <a:lstStyle/>
          <a:p>
            <a:pPr marL="0" indent="0">
              <a:buNone/>
            </a:pPr>
            <a:r>
              <a:rPr lang="en-US" sz="2400" b="1" i="0" u="none" strike="noStrike" dirty="0">
                <a:solidFill>
                  <a:srgbClr val="000000"/>
                </a:solidFill>
                <a:effectLst/>
                <a:latin typeface="+mj-lt"/>
              </a:rPr>
              <a:t>		Will </a:t>
            </a:r>
            <a:r>
              <a:rPr lang="en-US" sz="2400" b="1" i="0" u="none" strike="noStrike" dirty="0">
                <a:solidFill>
                  <a:srgbClr val="3366CC"/>
                </a:solidFill>
                <a:effectLst/>
                <a:latin typeface="+mj-lt"/>
              </a:rPr>
              <a:t>Patients</a:t>
            </a:r>
            <a:r>
              <a:rPr lang="en-US" sz="2400" b="1" i="0" u="none" strike="noStrike" dirty="0">
                <a:solidFill>
                  <a:srgbClr val="000000"/>
                </a:solidFill>
                <a:effectLst/>
                <a:latin typeface="+mj-lt"/>
              </a:rPr>
              <a:t> ever trust AI recommendations?</a:t>
            </a:r>
            <a:endParaRPr lang="en-US" dirty="0"/>
          </a:p>
          <a:p>
            <a:r>
              <a:rPr lang="en-US" dirty="0"/>
              <a:t>Navigating information pollution requires Natural Language Understanding</a:t>
            </a:r>
          </a:p>
          <a:p>
            <a:pPr lvl="1"/>
            <a:r>
              <a:rPr lang="en-US" dirty="0"/>
              <a:t>Key Challenges to today’s Natural Language Technologies</a:t>
            </a:r>
          </a:p>
          <a:p>
            <a:pPr marL="0" indent="0">
              <a:buNone/>
            </a:pPr>
            <a:r>
              <a:rPr lang="en-US" dirty="0"/>
              <a:t>We are working on computational approaches that address:</a:t>
            </a:r>
          </a:p>
          <a:p>
            <a:r>
              <a:rPr lang="en-US" dirty="0"/>
              <a:t>Perspectives</a:t>
            </a:r>
          </a:p>
          <a:p>
            <a:pPr lvl="1"/>
            <a:r>
              <a:rPr lang="en-US" dirty="0"/>
              <a:t>Different but legitimate perspectives </a:t>
            </a:r>
          </a:p>
          <a:p>
            <a:pPr lvl="1"/>
            <a:r>
              <a:rPr lang="en-US" dirty="0"/>
              <a:t>Supported by evidence </a:t>
            </a:r>
          </a:p>
          <a:p>
            <a:pPr lvl="1"/>
            <a:r>
              <a:rPr lang="en-US" dirty="0"/>
              <a:t>Have involved relations: </a:t>
            </a:r>
          </a:p>
          <a:p>
            <a:pPr lvl="2"/>
            <a:r>
              <a:rPr lang="en-US" dirty="0"/>
              <a:t>compatible, contradictory, complementary,…</a:t>
            </a:r>
          </a:p>
          <a:p>
            <a:r>
              <a:rPr lang="en-US" dirty="0"/>
              <a:t>Claim Provenance</a:t>
            </a:r>
          </a:p>
          <a:p>
            <a:pPr lvl="1"/>
            <a:r>
              <a:rPr lang="en-US" dirty="0"/>
              <a:t>The origin and evolution of claims </a:t>
            </a:r>
          </a:p>
          <a:p>
            <a:r>
              <a:rPr lang="en-US" dirty="0"/>
              <a:t>Understanding Sources</a:t>
            </a:r>
          </a:p>
          <a:p>
            <a:pPr lvl="1"/>
            <a:r>
              <a:rPr lang="en-US" dirty="0"/>
              <a:t>Their level of expertise and </a:t>
            </a:r>
            <a:r>
              <a:rPr lang="en-US" b="1" dirty="0"/>
              <a:t>trustworthiness</a:t>
            </a:r>
          </a:p>
          <a:p>
            <a:pPr lvl="1"/>
            <a:endParaRPr lang="en-US" dirty="0"/>
          </a:p>
        </p:txBody>
      </p:sp>
      <p:sp>
        <p:nvSpPr>
          <p:cNvPr id="9" name="TextBox 8">
            <a:extLst>
              <a:ext uri="{FF2B5EF4-FFF2-40B4-BE49-F238E27FC236}">
                <a16:creationId xmlns:a16="http://schemas.microsoft.com/office/drawing/2014/main" id="{7DADAFBC-FF97-4EF4-BF6B-B5FAAF684F10}"/>
              </a:ext>
            </a:extLst>
          </p:cNvPr>
          <p:cNvSpPr txBox="1">
            <a:spLocks noChangeArrowheads="1"/>
          </p:cNvSpPr>
          <p:nvPr/>
        </p:nvSpPr>
        <p:spPr bwMode="auto">
          <a:xfrm>
            <a:off x="6858000"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4098" name="Picture 2">
            <a:extLst>
              <a:ext uri="{FF2B5EF4-FFF2-40B4-BE49-F238E27FC236}">
                <a16:creationId xmlns:a16="http://schemas.microsoft.com/office/drawing/2014/main" id="{BBDA0302-D379-4D1E-9AB2-195EA469A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612" y="2620161"/>
            <a:ext cx="136588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236E2E4-63E7-44FC-972C-BE7AEF694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533" y="2620161"/>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iyi Liu">
            <a:extLst>
              <a:ext uri="{FF2B5EF4-FFF2-40B4-BE49-F238E27FC236}">
                <a16:creationId xmlns:a16="http://schemas.microsoft.com/office/drawing/2014/main" id="{58F624B8-4ED4-408A-B87F-A61B07F6B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215" y="2620161"/>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2837631-A8A1-4790-ABBD-445054B60AE2}"/>
              </a:ext>
            </a:extLst>
          </p:cNvPr>
          <p:cNvSpPr txBox="1"/>
          <p:nvPr/>
        </p:nvSpPr>
        <p:spPr>
          <a:xfrm>
            <a:off x="6170279" y="4363417"/>
            <a:ext cx="5914145" cy="2308324"/>
          </a:xfrm>
          <a:prstGeom prst="rect">
            <a:avLst/>
          </a:prstGeom>
          <a:solidFill>
            <a:schemeClr val="bg1">
              <a:lumMod val="95000"/>
            </a:schemeClr>
          </a:solidFill>
          <a:ln>
            <a:solidFill>
              <a:srgbClr val="3366CC"/>
            </a:solidFill>
          </a:ln>
        </p:spPr>
        <p:txBody>
          <a:bodyPr wrap="square">
            <a:spAutoFit/>
          </a:bodyPr>
          <a:lstStyle/>
          <a:p>
            <a:pPr marL="171450" indent="-171450">
              <a:buFont typeface="Arial" panose="020B0604020202020204" pitchFamily="34" charset="0"/>
              <a:buChar char="•"/>
            </a:pPr>
            <a:r>
              <a:rPr lang="en-US" sz="1200" dirty="0">
                <a:solidFill>
                  <a:srgbClr val="333333"/>
                </a:solidFill>
              </a:rPr>
              <a:t>Sihao Chen, Siyi Liu, Xander Uyttendaele, Yi Zhang, William W. Bruno, Dan Roth, </a:t>
            </a:r>
            <a:r>
              <a:rPr lang="en-US" sz="1200" dirty="0"/>
              <a:t>Design Challenges for a Multi-Perspective Search Engine, </a:t>
            </a:r>
            <a:r>
              <a:rPr lang="en-US" sz="1200" dirty="0">
                <a:solidFill>
                  <a:srgbClr val="333333"/>
                </a:solidFill>
              </a:rPr>
              <a:t>NAACL’22, Findings Track</a:t>
            </a:r>
            <a:endParaRPr lang="en-US" sz="1200" dirty="0"/>
          </a:p>
          <a:p>
            <a:pPr marL="171450" indent="-171450" algn="l">
              <a:buFont typeface="Arial" panose="020B0604020202020204" pitchFamily="34" charset="0"/>
              <a:buChar char="•"/>
            </a:pPr>
            <a:r>
              <a:rPr lang="en-US" sz="1200" b="0" i="0" dirty="0">
                <a:solidFill>
                  <a:srgbClr val="333333"/>
                </a:solidFill>
                <a:effectLst/>
              </a:rPr>
              <a:t>Yi Zhang and Zachary G. Ives and Dan Roth, </a:t>
            </a:r>
            <a:r>
              <a:rPr lang="en-US" sz="1200" b="0" i="0" u="sng" strike="noStrike" dirty="0">
                <a:solidFill>
                  <a:srgbClr val="428BCA"/>
                </a:solidFill>
                <a:effectLst/>
                <a:hlinkClick r:id="rId5"/>
              </a:rPr>
              <a:t>What is Your Article Based On? Inferring Fine-Grained Provenance</a:t>
            </a:r>
            <a:r>
              <a:rPr lang="en-US" sz="1200" b="0" i="0" dirty="0">
                <a:solidFill>
                  <a:srgbClr val="333333"/>
                </a:solidFill>
                <a:effectLst/>
              </a:rPr>
              <a:t> </a:t>
            </a:r>
            <a:r>
              <a:rPr lang="en-US" sz="1200" b="0" i="1" dirty="0">
                <a:solidFill>
                  <a:srgbClr val="333333"/>
                </a:solidFill>
                <a:effectLst/>
              </a:rPr>
              <a:t>ACL’21</a:t>
            </a:r>
            <a:endParaRPr lang="en-US" sz="1200" b="0" i="0" dirty="0">
              <a:solidFill>
                <a:srgbClr val="333333"/>
              </a:solidFill>
              <a:effectLst/>
            </a:endParaRPr>
          </a:p>
          <a:p>
            <a:pPr marL="171450" indent="-171450" algn="l">
              <a:buFont typeface="Arial" panose="020B0604020202020204" pitchFamily="34" charset="0"/>
              <a:buChar char="•"/>
            </a:pPr>
            <a:r>
              <a:rPr lang="en-US" sz="1200" b="0" i="0" dirty="0">
                <a:solidFill>
                  <a:srgbClr val="333333"/>
                </a:solidFill>
                <a:effectLst/>
              </a:rPr>
              <a:t>Siyi Liu and Sihao Chen and Xander Uyttendaele and Dan Roth</a:t>
            </a:r>
            <a:br>
              <a:rPr lang="en-US" sz="1200" b="0" i="0" dirty="0">
                <a:solidFill>
                  <a:srgbClr val="333333"/>
                </a:solidFill>
                <a:effectLst/>
              </a:rPr>
            </a:br>
            <a:r>
              <a:rPr lang="en-US" sz="1200" b="0" i="0" u="none" strike="noStrike" dirty="0">
                <a:solidFill>
                  <a:srgbClr val="428BCA"/>
                </a:solidFill>
                <a:effectLst/>
                <a:hlinkClick r:id="rId6"/>
              </a:rPr>
              <a:t>"</a:t>
            </a:r>
            <a:r>
              <a:rPr lang="en-US" sz="1200" b="0" i="0" u="none" strike="noStrike" dirty="0" err="1">
                <a:solidFill>
                  <a:srgbClr val="428BCA"/>
                </a:solidFill>
                <a:effectLst/>
                <a:hlinkClick r:id="rId6"/>
              </a:rPr>
              <a:t>MultiOpEd</a:t>
            </a:r>
            <a:r>
              <a:rPr lang="en-US" sz="1200" b="0" i="0" u="none" strike="noStrike" dirty="0">
                <a:solidFill>
                  <a:srgbClr val="428BCA"/>
                </a:solidFill>
                <a:effectLst/>
                <a:hlinkClick r:id="rId6"/>
              </a:rPr>
              <a:t>: A Corpus of Multi-Perspective News Editorials“</a:t>
            </a:r>
            <a:r>
              <a:rPr lang="en-US" sz="1200" b="0" i="0" u="none" strike="noStrike" dirty="0">
                <a:solidFill>
                  <a:srgbClr val="428BCA"/>
                </a:solidFill>
                <a:effectLst/>
              </a:rPr>
              <a:t> </a:t>
            </a:r>
            <a:r>
              <a:rPr lang="en-US" sz="1200" b="0" i="1" dirty="0">
                <a:solidFill>
                  <a:srgbClr val="333333"/>
                </a:solidFill>
                <a:effectLst/>
              </a:rPr>
              <a:t>NAACL’21</a:t>
            </a:r>
            <a:endParaRPr lang="en-US" sz="1200" b="0" i="0" dirty="0">
              <a:solidFill>
                <a:srgbClr val="333333"/>
              </a:solidFill>
              <a:effectLst/>
            </a:endParaRPr>
          </a:p>
          <a:p>
            <a:pPr marL="171450" indent="-171450" algn="l">
              <a:buFont typeface="Arial" panose="020B0604020202020204" pitchFamily="34" charset="0"/>
              <a:buChar char="•"/>
            </a:pPr>
            <a:r>
              <a:rPr lang="en-US" sz="1200" b="0" i="0" dirty="0">
                <a:solidFill>
                  <a:srgbClr val="333333"/>
                </a:solidFill>
                <a:effectLst/>
              </a:rPr>
              <a:t>Yi Zhang and Zachary G. Ives and Dan Roth</a:t>
            </a:r>
            <a:br>
              <a:rPr lang="en-US" sz="1200" b="0" i="0" dirty="0">
                <a:solidFill>
                  <a:srgbClr val="333333"/>
                </a:solidFill>
                <a:effectLst/>
              </a:rPr>
            </a:br>
            <a:r>
              <a:rPr lang="en-US" sz="1200" b="0" i="0" u="none" strike="noStrike" dirty="0">
                <a:solidFill>
                  <a:srgbClr val="428BCA"/>
                </a:solidFill>
                <a:effectLst/>
                <a:hlinkClick r:id="rId7"/>
              </a:rPr>
              <a:t>""Who said it, and Why?" Provenance for Natural Language Claims“</a:t>
            </a:r>
            <a:r>
              <a:rPr lang="en-US" sz="1200" b="0" i="0" u="none" strike="noStrike" dirty="0">
                <a:solidFill>
                  <a:srgbClr val="428BCA"/>
                </a:solidFill>
                <a:effectLst/>
              </a:rPr>
              <a:t> </a:t>
            </a:r>
            <a:r>
              <a:rPr lang="en-US" sz="1200" b="0" i="1" dirty="0">
                <a:solidFill>
                  <a:srgbClr val="333333"/>
                </a:solidFill>
                <a:effectLst/>
              </a:rPr>
              <a:t>ACL’20</a:t>
            </a:r>
            <a:endParaRPr lang="en-US" sz="1200" b="0" i="0" dirty="0">
              <a:solidFill>
                <a:srgbClr val="333333"/>
              </a:solidFill>
              <a:effectLst/>
            </a:endParaRPr>
          </a:p>
          <a:p>
            <a:pPr marL="171450" indent="-171450" algn="l">
              <a:buFont typeface="Arial" panose="020B0604020202020204" pitchFamily="34" charset="0"/>
              <a:buChar char="•"/>
            </a:pPr>
            <a:r>
              <a:rPr lang="en-US" sz="1200" b="0" i="0" dirty="0">
                <a:solidFill>
                  <a:srgbClr val="333333"/>
                </a:solidFill>
                <a:effectLst/>
              </a:rPr>
              <a:t>Yi Zhang and Zachary G. Ives and Dan Roth</a:t>
            </a:r>
            <a:br>
              <a:rPr lang="en-US" sz="1200" b="0" i="0" dirty="0">
                <a:solidFill>
                  <a:srgbClr val="333333"/>
                </a:solidFill>
                <a:effectLst/>
              </a:rPr>
            </a:br>
            <a:r>
              <a:rPr lang="en-US" sz="1200" b="0" i="0" u="none" strike="noStrike" dirty="0">
                <a:solidFill>
                  <a:srgbClr val="428BCA"/>
                </a:solidFill>
                <a:effectLst/>
                <a:hlinkClick r:id="rId8"/>
              </a:rPr>
              <a:t>"Evidence-based Trustworthiness“</a:t>
            </a:r>
            <a:r>
              <a:rPr lang="en-US" sz="1200" b="0" i="0" u="none" strike="noStrike" dirty="0">
                <a:solidFill>
                  <a:srgbClr val="428BCA"/>
                </a:solidFill>
                <a:effectLst/>
              </a:rPr>
              <a:t> </a:t>
            </a:r>
            <a:r>
              <a:rPr lang="en-US" sz="1200" b="0" i="1" dirty="0">
                <a:solidFill>
                  <a:srgbClr val="333333"/>
                </a:solidFill>
                <a:effectLst/>
              </a:rPr>
              <a:t>ACL’19</a:t>
            </a:r>
            <a:endParaRPr lang="en-US" sz="1200" b="0" i="0" dirty="0">
              <a:solidFill>
                <a:srgbClr val="333333"/>
              </a:solidFill>
              <a:effectLst/>
            </a:endParaRPr>
          </a:p>
          <a:p>
            <a:pPr marL="171450" indent="-171450" algn="l">
              <a:buFont typeface="Arial" panose="020B0604020202020204" pitchFamily="34" charset="0"/>
              <a:buChar char="•"/>
            </a:pPr>
            <a:r>
              <a:rPr lang="en-US" sz="1200" b="0" i="0" dirty="0">
                <a:solidFill>
                  <a:srgbClr val="333333"/>
                </a:solidFill>
                <a:effectLst/>
              </a:rPr>
              <a:t>Sihao Chen and Daniel Khashabi and Chris Callison-Burch and Dan Roth</a:t>
            </a:r>
            <a:br>
              <a:rPr lang="en-US" sz="1200" b="0" i="0" dirty="0">
                <a:solidFill>
                  <a:srgbClr val="333333"/>
                </a:solidFill>
                <a:effectLst/>
              </a:rPr>
            </a:br>
            <a:r>
              <a:rPr lang="en-US" sz="1200" b="0" i="0" u="none" strike="noStrike" dirty="0">
                <a:solidFill>
                  <a:srgbClr val="428BCA"/>
                </a:solidFill>
                <a:effectLst/>
                <a:hlinkClick r:id="rId9"/>
              </a:rPr>
              <a:t>"</a:t>
            </a:r>
            <a:r>
              <a:rPr lang="en-US" sz="1200" b="0" i="0" u="none" strike="noStrike" dirty="0" err="1">
                <a:solidFill>
                  <a:srgbClr val="428BCA"/>
                </a:solidFill>
                <a:effectLst/>
                <a:hlinkClick r:id="rId9"/>
              </a:rPr>
              <a:t>PerspectroScope</a:t>
            </a:r>
            <a:r>
              <a:rPr lang="en-US" sz="1200" b="0" i="0" u="none" strike="noStrike" dirty="0">
                <a:solidFill>
                  <a:srgbClr val="428BCA"/>
                </a:solidFill>
                <a:effectLst/>
                <a:hlinkClick r:id="rId9"/>
              </a:rPr>
              <a:t>: A Window to the World of Diverse Perspectives“</a:t>
            </a:r>
            <a:r>
              <a:rPr lang="en-US" sz="1200" b="0" i="0" u="none" strike="noStrike" dirty="0">
                <a:solidFill>
                  <a:srgbClr val="428BCA"/>
                </a:solidFill>
                <a:effectLst/>
              </a:rPr>
              <a:t> </a:t>
            </a:r>
            <a:r>
              <a:rPr lang="en-US" sz="1200" b="0" i="1" dirty="0">
                <a:solidFill>
                  <a:srgbClr val="333333"/>
                </a:solidFill>
                <a:effectLst/>
              </a:rPr>
              <a:t>ACL-Demo’19</a:t>
            </a:r>
            <a:endParaRPr lang="en-US" sz="1200" b="0" i="0" dirty="0">
              <a:solidFill>
                <a:srgbClr val="333333"/>
              </a:solidFill>
              <a:effectLst/>
            </a:endParaRPr>
          </a:p>
        </p:txBody>
      </p:sp>
    </p:spTree>
    <p:extLst>
      <p:ext uri="{BB962C8B-B14F-4D97-AF65-F5344CB8AC3E}">
        <p14:creationId xmlns:p14="http://schemas.microsoft.com/office/powerpoint/2010/main" val="6412080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 Flood of Information</a:t>
            </a:r>
          </a:p>
        </p:txBody>
      </p:sp>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609600" y="1251856"/>
            <a:ext cx="6093350" cy="4484915"/>
          </a:xfrm>
        </p:spPr>
        <p:txBody>
          <a:bodyPr>
            <a:normAutofit/>
          </a:bodyPr>
          <a:lstStyle/>
          <a:p>
            <a:r>
              <a:rPr lang="en-US" dirty="0"/>
              <a:t>The large amount of information available makes it difficult to identify information that is relevant to the situation</a:t>
            </a:r>
          </a:p>
          <a:p>
            <a:endParaRPr lang="en-US" dirty="0">
              <a:latin typeface="+mn-lt"/>
            </a:endParaRPr>
          </a:p>
          <a:p>
            <a:r>
              <a:rPr lang="en-US" i="1" dirty="0">
                <a:latin typeface="+mn-lt"/>
              </a:rPr>
              <a:t>“Best treatment for X”; “Side effects of X .” </a:t>
            </a:r>
          </a:p>
          <a:p>
            <a:pPr lvl="1"/>
            <a:r>
              <a:rPr lang="en-US" dirty="0">
                <a:latin typeface="+mn-lt"/>
              </a:rPr>
              <a:t>Is it consistent? </a:t>
            </a:r>
          </a:p>
          <a:p>
            <a:pPr lvl="1"/>
            <a:r>
              <a:rPr lang="en-US" dirty="0">
                <a:latin typeface="+mn-lt"/>
              </a:rPr>
              <a:t>Is it trustworthy? </a:t>
            </a:r>
          </a:p>
          <a:p>
            <a:pPr lvl="1"/>
            <a:r>
              <a:rPr lang="en-US" dirty="0"/>
              <a:t>Is it applicable to me?</a:t>
            </a:r>
            <a:endParaRPr lang="en-US" dirty="0">
              <a:latin typeface="+mn-lt"/>
            </a:endParaRPr>
          </a:p>
          <a:p>
            <a:pPr marL="457200" lvl="1" indent="0">
              <a:buNone/>
            </a:pPr>
            <a:endParaRPr lang="en-US" i="1" dirty="0">
              <a:latin typeface="+mn-lt"/>
            </a:endParaRPr>
          </a:p>
          <a:p>
            <a:pPr marL="457200" lvl="1" indent="0">
              <a:buNone/>
            </a:pPr>
            <a:endParaRPr lang="en-US" dirty="0">
              <a:latin typeface="+mn-lt"/>
            </a:endParaRPr>
          </a:p>
        </p:txBody>
      </p:sp>
      <p:pic>
        <p:nvPicPr>
          <p:cNvPr id="9" name="Picture 6" descr="cancer-msgBoard.jpg">
            <a:extLst>
              <a:ext uri="{FF2B5EF4-FFF2-40B4-BE49-F238E27FC236}">
                <a16:creationId xmlns:a16="http://schemas.microsoft.com/office/drawing/2014/main" id="{579DE763-A087-2C46-8DF6-681ED03C2C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5657" y="916070"/>
            <a:ext cx="5800246" cy="294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ncer-mailistList.jpg">
            <a:extLst>
              <a:ext uri="{FF2B5EF4-FFF2-40B4-BE49-F238E27FC236}">
                <a16:creationId xmlns:a16="http://schemas.microsoft.com/office/drawing/2014/main" id="{A5887F9F-9E53-F24D-9C5A-7AEEB51703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1694" y="2003049"/>
            <a:ext cx="6357060" cy="367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yahooHealth.jpg">
            <a:extLst>
              <a:ext uri="{FF2B5EF4-FFF2-40B4-BE49-F238E27FC236}">
                <a16:creationId xmlns:a16="http://schemas.microsoft.com/office/drawing/2014/main" id="{622676F3-B97A-A440-920C-7CEFD122DF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1309" y="3273018"/>
            <a:ext cx="6023933" cy="33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screenshot of a cell phone&#10;&#10;Description automatically generated">
            <a:extLst>
              <a:ext uri="{FF2B5EF4-FFF2-40B4-BE49-F238E27FC236}">
                <a16:creationId xmlns:a16="http://schemas.microsoft.com/office/drawing/2014/main" id="{BFC1BCFD-6F4E-5749-B107-39DCC0C202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0923" y="4528344"/>
            <a:ext cx="4259269" cy="3117938"/>
          </a:xfrm>
          <a:prstGeom prst="rect">
            <a:avLst/>
          </a:prstGeom>
          <a:ln>
            <a:solidFill>
              <a:schemeClr val="tx1"/>
            </a:solidFill>
          </a:ln>
        </p:spPr>
      </p:pic>
      <p:pic>
        <p:nvPicPr>
          <p:cNvPr id="16" name="Picture 2" descr="Doctor Google improves health-related searches">
            <a:extLst>
              <a:ext uri="{FF2B5EF4-FFF2-40B4-BE49-F238E27FC236}">
                <a16:creationId xmlns:a16="http://schemas.microsoft.com/office/drawing/2014/main" id="{2B6BBDB4-99BB-4025-9A0B-4E70E0690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220" y="4814696"/>
            <a:ext cx="3103916" cy="19554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724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 An Agenda</a:t>
            </a:r>
          </a:p>
        </p:txBody>
      </p:sp>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609600" y="1278552"/>
            <a:ext cx="7612316" cy="4484915"/>
          </a:xfrm>
        </p:spPr>
        <p:txBody>
          <a:bodyPr>
            <a:normAutofit/>
          </a:bodyPr>
          <a:lstStyle/>
          <a:p>
            <a:r>
              <a:rPr lang="en-US" dirty="0">
                <a:latin typeface="+mn-lt"/>
              </a:rPr>
              <a:t>A lot of the information available on-line is produced by sources with an agenda</a:t>
            </a:r>
          </a:p>
          <a:p>
            <a:pPr lvl="1"/>
            <a:endParaRPr lang="en-US" i="1" dirty="0">
              <a:latin typeface="+mn-lt"/>
            </a:endParaRPr>
          </a:p>
          <a:p>
            <a:pPr marL="457200" lvl="1" indent="0">
              <a:buNone/>
            </a:pPr>
            <a:endParaRPr lang="en-US" dirty="0">
              <a:latin typeface="+mn-lt"/>
            </a:endParaRPr>
          </a:p>
        </p:txBody>
      </p:sp>
      <p:pic>
        <p:nvPicPr>
          <p:cNvPr id="5" name="Picture 4">
            <a:extLst>
              <a:ext uri="{FF2B5EF4-FFF2-40B4-BE49-F238E27FC236}">
                <a16:creationId xmlns:a16="http://schemas.microsoft.com/office/drawing/2014/main" id="{C2707D28-9789-4D77-AE77-EBD19CFEB5E8}"/>
              </a:ext>
            </a:extLst>
          </p:cNvPr>
          <p:cNvPicPr>
            <a:picLocks noChangeAspect="1"/>
          </p:cNvPicPr>
          <p:nvPr/>
        </p:nvPicPr>
        <p:blipFill>
          <a:blip r:embed="rId3"/>
          <a:stretch>
            <a:fillRect/>
          </a:stretch>
        </p:blipFill>
        <p:spPr>
          <a:xfrm>
            <a:off x="1351846" y="3767811"/>
            <a:ext cx="2879518" cy="2619089"/>
          </a:xfrm>
          <a:prstGeom prst="rect">
            <a:avLst/>
          </a:prstGeom>
        </p:spPr>
      </p:pic>
      <p:pic>
        <p:nvPicPr>
          <p:cNvPr id="6" name="Picture 5">
            <a:extLst>
              <a:ext uri="{FF2B5EF4-FFF2-40B4-BE49-F238E27FC236}">
                <a16:creationId xmlns:a16="http://schemas.microsoft.com/office/drawing/2014/main" id="{47413215-49FE-4BCD-A0D5-6195FCE3A8BF}"/>
              </a:ext>
            </a:extLst>
          </p:cNvPr>
          <p:cNvPicPr>
            <a:picLocks noChangeAspect="1"/>
          </p:cNvPicPr>
          <p:nvPr/>
        </p:nvPicPr>
        <p:blipFill>
          <a:blip r:embed="rId4"/>
          <a:stretch>
            <a:fillRect/>
          </a:stretch>
        </p:blipFill>
        <p:spPr>
          <a:xfrm>
            <a:off x="4349606" y="3767811"/>
            <a:ext cx="4233863" cy="633413"/>
          </a:xfrm>
          <a:prstGeom prst="rect">
            <a:avLst/>
          </a:prstGeom>
        </p:spPr>
      </p:pic>
      <p:sp>
        <p:nvSpPr>
          <p:cNvPr id="15" name="Rectangle 14">
            <a:extLst>
              <a:ext uri="{FF2B5EF4-FFF2-40B4-BE49-F238E27FC236}">
                <a16:creationId xmlns:a16="http://schemas.microsoft.com/office/drawing/2014/main" id="{C0F3C394-F7A8-413C-AF52-01AA530DA33B}"/>
              </a:ext>
            </a:extLst>
          </p:cNvPr>
          <p:cNvSpPr/>
          <p:nvPr/>
        </p:nvSpPr>
        <p:spPr>
          <a:xfrm>
            <a:off x="5927536" y="4215183"/>
            <a:ext cx="3299301" cy="261610"/>
          </a:xfrm>
          <a:prstGeom prst="rect">
            <a:avLst/>
          </a:prstGeom>
        </p:spPr>
        <p:txBody>
          <a:bodyPr wrap="none">
            <a:spAutoFit/>
          </a:bodyPr>
          <a:lstStyle/>
          <a:p>
            <a:r>
              <a:rPr lang="en-US" sz="1100" dirty="0">
                <a:solidFill>
                  <a:srgbClr val="FF0000"/>
                </a:solidFill>
                <a:latin typeface="+mj-lt"/>
              </a:rPr>
              <a:t>[Study covering 140k people worldwide: BBC  June’19]</a:t>
            </a:r>
          </a:p>
        </p:txBody>
      </p:sp>
      <p:sp>
        <p:nvSpPr>
          <p:cNvPr id="11" name="Rectangle 10">
            <a:extLst>
              <a:ext uri="{FF2B5EF4-FFF2-40B4-BE49-F238E27FC236}">
                <a16:creationId xmlns:a16="http://schemas.microsoft.com/office/drawing/2014/main" id="{DC411D07-0DA5-4E0A-9AE9-3D569EC1A0B2}"/>
              </a:ext>
            </a:extLst>
          </p:cNvPr>
          <p:cNvSpPr/>
          <p:nvPr/>
        </p:nvSpPr>
        <p:spPr>
          <a:xfrm>
            <a:off x="3869622" y="4598159"/>
            <a:ext cx="4896577" cy="1594283"/>
          </a:xfrm>
          <a:prstGeom prst="rect">
            <a:avLst/>
          </a:prstGeom>
        </p:spPr>
        <p:txBody>
          <a:bodyPr wrap="square">
            <a:spAutoFit/>
          </a:bodyPr>
          <a:lstStyle/>
          <a:p>
            <a:pPr marL="742950" indent="-285750" defTabSz="457200" eaLnBrk="0" fontAlgn="base">
              <a:spcBef>
                <a:spcPct val="20000"/>
              </a:spcBef>
              <a:spcAft>
                <a:spcPct val="0"/>
              </a:spcAft>
              <a:buClr>
                <a:srgbClr val="FF0000"/>
              </a:buClr>
              <a:buSzPct val="150000"/>
              <a:buFont typeface="Wingdings" panose="05000000000000000000" pitchFamily="2" charset="2"/>
              <a:buChar char="§"/>
            </a:pPr>
            <a:r>
              <a:rPr lang="en-US" sz="2000" dirty="0">
                <a:cs typeface="Calibri" panose="020F0502020204030204" pitchFamily="34" charset="0"/>
              </a:rPr>
              <a:t>E.g., in France </a:t>
            </a:r>
            <a:r>
              <a:rPr lang="en-US" sz="2000" dirty="0"/>
              <a:t>one in three disagreed that vaccines were safe</a:t>
            </a:r>
            <a:endParaRPr lang="en-US" sz="2000" dirty="0">
              <a:cs typeface="Calibri" panose="020F0502020204030204" pitchFamily="34" charset="0"/>
            </a:endParaRPr>
          </a:p>
          <a:p>
            <a:pPr marL="742950" indent="-285750" defTabSz="457200" eaLnBrk="0" fontAlgn="base">
              <a:spcBef>
                <a:spcPct val="20000"/>
              </a:spcBef>
              <a:spcAft>
                <a:spcPct val="0"/>
              </a:spcAft>
              <a:buClr>
                <a:srgbClr val="FF0000"/>
              </a:buClr>
              <a:buSzPct val="150000"/>
              <a:buFont typeface="Wingdings" panose="05000000000000000000" pitchFamily="2" charset="2"/>
              <a:buChar char="§"/>
            </a:pPr>
            <a:r>
              <a:rPr lang="en-US" sz="2000" dirty="0"/>
              <a:t>Where was trust high? </a:t>
            </a:r>
          </a:p>
          <a:p>
            <a:pPr lvl="1" defTabSz="457200" eaLnBrk="0" fontAlgn="base">
              <a:spcBef>
                <a:spcPct val="20000"/>
              </a:spcBef>
              <a:spcAft>
                <a:spcPct val="0"/>
              </a:spcAft>
              <a:buClr>
                <a:srgbClr val="FF0000"/>
              </a:buClr>
              <a:buSzPct val="150000"/>
            </a:pPr>
            <a:r>
              <a:rPr lang="en-US" sz="1400" dirty="0"/>
              <a:t>                  South Asia (95%) Eastern Africa (92%),               </a:t>
            </a:r>
          </a:p>
          <a:p>
            <a:pPr lvl="1" defTabSz="457200" eaLnBrk="0" fontAlgn="base">
              <a:spcBef>
                <a:spcPct val="20000"/>
              </a:spcBef>
              <a:spcAft>
                <a:spcPct val="0"/>
              </a:spcAft>
              <a:buClr>
                <a:srgbClr val="FF0000"/>
              </a:buClr>
              <a:buSzPct val="150000"/>
            </a:pPr>
            <a:r>
              <a:rPr lang="en-US" sz="1400" dirty="0"/>
              <a:t>                  Bangladesh, and Rwanda (~100%)</a:t>
            </a:r>
          </a:p>
        </p:txBody>
      </p:sp>
      <p:cxnSp>
        <p:nvCxnSpPr>
          <p:cNvPr id="17" name="Straight Connector 16">
            <a:extLst>
              <a:ext uri="{FF2B5EF4-FFF2-40B4-BE49-F238E27FC236}">
                <a16:creationId xmlns:a16="http://schemas.microsoft.com/office/drawing/2014/main" id="{B30D2732-D7E7-49EF-A148-43D115A7C4EC}"/>
              </a:ext>
            </a:extLst>
          </p:cNvPr>
          <p:cNvCxnSpPr/>
          <p:nvPr/>
        </p:nvCxnSpPr>
        <p:spPr>
          <a:xfrm>
            <a:off x="1459946" y="4215183"/>
            <a:ext cx="64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EE7B4E-2B14-431E-A046-99BDDFB350DC}"/>
              </a:ext>
            </a:extLst>
          </p:cNvPr>
          <p:cNvCxnSpPr/>
          <p:nvPr/>
        </p:nvCxnSpPr>
        <p:spPr>
          <a:xfrm>
            <a:off x="1459946" y="5971331"/>
            <a:ext cx="64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malicious actor a bit over-done">
            <a:extLst>
              <a:ext uri="{FF2B5EF4-FFF2-40B4-BE49-F238E27FC236}">
                <a16:creationId xmlns:a16="http://schemas.microsoft.com/office/drawing/2014/main" id="{9FE70174-3C67-4A81-8299-EBFADCC9A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812" y="4443481"/>
            <a:ext cx="1584684" cy="1267747"/>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209;p33">
            <a:extLst>
              <a:ext uri="{FF2B5EF4-FFF2-40B4-BE49-F238E27FC236}">
                <a16:creationId xmlns:a16="http://schemas.microsoft.com/office/drawing/2014/main" id="{7C943248-5C1F-4E79-9DA5-3A395DA2660F}"/>
              </a:ext>
            </a:extLst>
          </p:cNvPr>
          <p:cNvPicPr preferRelativeResize="0"/>
          <p:nvPr/>
        </p:nvPicPr>
        <p:blipFill>
          <a:blip r:embed="rId6">
            <a:alphaModFix/>
          </a:blip>
          <a:stretch>
            <a:fillRect/>
          </a:stretch>
        </p:blipFill>
        <p:spPr>
          <a:xfrm>
            <a:off x="8357442" y="1067560"/>
            <a:ext cx="3363050" cy="1133575"/>
          </a:xfrm>
          <a:prstGeom prst="rect">
            <a:avLst/>
          </a:prstGeom>
          <a:noFill/>
          <a:ln>
            <a:noFill/>
          </a:ln>
        </p:spPr>
      </p:pic>
      <p:pic>
        <p:nvPicPr>
          <p:cNvPr id="18" name="Google Shape;210;p33">
            <a:extLst>
              <a:ext uri="{FF2B5EF4-FFF2-40B4-BE49-F238E27FC236}">
                <a16:creationId xmlns:a16="http://schemas.microsoft.com/office/drawing/2014/main" id="{6F9A45A7-0ADB-4E5D-BFEE-46ADE3606E76}"/>
              </a:ext>
            </a:extLst>
          </p:cNvPr>
          <p:cNvPicPr preferRelativeResize="0"/>
          <p:nvPr/>
        </p:nvPicPr>
        <p:blipFill>
          <a:blip r:embed="rId7">
            <a:alphaModFix/>
          </a:blip>
          <a:stretch>
            <a:fillRect/>
          </a:stretch>
        </p:blipFill>
        <p:spPr>
          <a:xfrm>
            <a:off x="7529144" y="1715378"/>
            <a:ext cx="4191351" cy="1632475"/>
          </a:xfrm>
          <a:prstGeom prst="rect">
            <a:avLst/>
          </a:prstGeom>
          <a:noFill/>
          <a:ln>
            <a:noFill/>
          </a:ln>
        </p:spPr>
      </p:pic>
    </p:spTree>
    <p:extLst>
      <p:ext uri="{BB962C8B-B14F-4D97-AF65-F5344CB8AC3E}">
        <p14:creationId xmlns:p14="http://schemas.microsoft.com/office/powerpoint/2010/main" val="3273833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80">
                                          <p:stCondLst>
                                            <p:cond delay="0"/>
                                          </p:stCondLst>
                                        </p:cTn>
                                        <p:tgtEl>
                                          <p:spTgt spid="20"/>
                                        </p:tgtEl>
                                      </p:cBhvr>
                                    </p:animEffect>
                                    <p:anim calcmode="lin" valueType="num">
                                      <p:cBhvr>
                                        <p:cTn id="3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9" dur="26">
                                          <p:stCondLst>
                                            <p:cond delay="650"/>
                                          </p:stCondLst>
                                        </p:cTn>
                                        <p:tgtEl>
                                          <p:spTgt spid="20"/>
                                        </p:tgtEl>
                                      </p:cBhvr>
                                      <p:to x="100000" y="60000"/>
                                    </p:animScale>
                                    <p:animScale>
                                      <p:cBhvr>
                                        <p:cTn id="40" dur="166" decel="50000">
                                          <p:stCondLst>
                                            <p:cond delay="676"/>
                                          </p:stCondLst>
                                        </p:cTn>
                                        <p:tgtEl>
                                          <p:spTgt spid="20"/>
                                        </p:tgtEl>
                                      </p:cBhvr>
                                      <p:to x="100000" y="100000"/>
                                    </p:animScale>
                                    <p:animScale>
                                      <p:cBhvr>
                                        <p:cTn id="41" dur="26">
                                          <p:stCondLst>
                                            <p:cond delay="1312"/>
                                          </p:stCondLst>
                                        </p:cTn>
                                        <p:tgtEl>
                                          <p:spTgt spid="20"/>
                                        </p:tgtEl>
                                      </p:cBhvr>
                                      <p:to x="100000" y="80000"/>
                                    </p:animScale>
                                    <p:animScale>
                                      <p:cBhvr>
                                        <p:cTn id="42" dur="166" decel="50000">
                                          <p:stCondLst>
                                            <p:cond delay="1338"/>
                                          </p:stCondLst>
                                        </p:cTn>
                                        <p:tgtEl>
                                          <p:spTgt spid="20"/>
                                        </p:tgtEl>
                                      </p:cBhvr>
                                      <p:to x="100000" y="100000"/>
                                    </p:animScale>
                                    <p:animScale>
                                      <p:cBhvr>
                                        <p:cTn id="43" dur="26">
                                          <p:stCondLst>
                                            <p:cond delay="1642"/>
                                          </p:stCondLst>
                                        </p:cTn>
                                        <p:tgtEl>
                                          <p:spTgt spid="20"/>
                                        </p:tgtEl>
                                      </p:cBhvr>
                                      <p:to x="100000" y="90000"/>
                                    </p:animScale>
                                    <p:animScale>
                                      <p:cBhvr>
                                        <p:cTn id="44" dur="166" decel="50000">
                                          <p:stCondLst>
                                            <p:cond delay="1668"/>
                                          </p:stCondLst>
                                        </p:cTn>
                                        <p:tgtEl>
                                          <p:spTgt spid="20"/>
                                        </p:tgtEl>
                                      </p:cBhvr>
                                      <p:to x="100000" y="100000"/>
                                    </p:animScale>
                                    <p:animScale>
                                      <p:cBhvr>
                                        <p:cTn id="45" dur="26">
                                          <p:stCondLst>
                                            <p:cond delay="1808"/>
                                          </p:stCondLst>
                                        </p:cTn>
                                        <p:tgtEl>
                                          <p:spTgt spid="20"/>
                                        </p:tgtEl>
                                      </p:cBhvr>
                                      <p:to x="100000" y="95000"/>
                                    </p:animScale>
                                    <p:animScale>
                                      <p:cBhvr>
                                        <p:cTn id="4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 Not Just Fact-Checking</a:t>
            </a:r>
          </a:p>
        </p:txBody>
      </p:sp>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p:txBody>
          <a:bodyPr>
            <a:normAutofit fontScale="85000" lnSpcReduction="20000"/>
          </a:bodyPr>
          <a:lstStyle/>
          <a:p>
            <a:r>
              <a:rPr lang="en-US" dirty="0">
                <a:latin typeface="+mn-lt"/>
              </a:rPr>
              <a:t>Factual information (or lack of) is not really the core of the problem</a:t>
            </a:r>
            <a:r>
              <a:rPr lang="en-US" sz="3100" dirty="0"/>
              <a:t>.</a:t>
            </a:r>
          </a:p>
          <a:p>
            <a:endParaRPr lang="en-US" dirty="0">
              <a:latin typeface="+mn-lt"/>
            </a:endParaRPr>
          </a:p>
          <a:p>
            <a:r>
              <a:rPr lang="en-US" dirty="0">
                <a:latin typeface="+mn-lt"/>
              </a:rPr>
              <a:t>Information Pollution comes in two interrelated flavors:</a:t>
            </a:r>
          </a:p>
          <a:p>
            <a:endParaRPr lang="en-US" dirty="0">
              <a:latin typeface="+mn-lt"/>
            </a:endParaRPr>
          </a:p>
          <a:p>
            <a:r>
              <a:rPr lang="en-US" dirty="0"/>
              <a:t>A lot of information, providing “answers” to questions people have</a:t>
            </a:r>
          </a:p>
          <a:p>
            <a:pPr lvl="1"/>
            <a:r>
              <a:rPr lang="en-US" dirty="0">
                <a:latin typeface="+mn-lt"/>
              </a:rPr>
              <a:t>Disregarding the fact that there is no one answer that fits all.</a:t>
            </a:r>
          </a:p>
          <a:p>
            <a:pPr lvl="1"/>
            <a:r>
              <a:rPr lang="en-US" dirty="0">
                <a:latin typeface="+mn-lt"/>
              </a:rPr>
              <a:t>Many issues don’t have a single “answer.” </a:t>
            </a:r>
          </a:p>
          <a:p>
            <a:pPr lvl="2"/>
            <a:r>
              <a:rPr lang="en-US" i="1" dirty="0">
                <a:latin typeface="+mn-lt"/>
              </a:rPr>
              <a:t>“Should X be legalized?” </a:t>
            </a:r>
            <a:endParaRPr lang="en-US" dirty="0">
              <a:latin typeface="+mn-lt"/>
            </a:endParaRPr>
          </a:p>
          <a:p>
            <a:pPr lvl="2"/>
            <a:r>
              <a:rPr lang="en-US" dirty="0"/>
              <a:t>Possible answers are subject to context, world views or background.  </a:t>
            </a:r>
          </a:p>
          <a:p>
            <a:pPr lvl="2"/>
            <a:r>
              <a:rPr lang="en-US" dirty="0"/>
              <a:t>Science, Morality, philosophy, etc. </a:t>
            </a:r>
          </a:p>
          <a:p>
            <a:endParaRPr lang="en-US" dirty="0">
              <a:latin typeface="+mn-lt"/>
            </a:endParaRPr>
          </a:p>
          <a:p>
            <a:r>
              <a:rPr lang="en-US" dirty="0">
                <a:latin typeface="+mn-lt"/>
              </a:rPr>
              <a:t>Misleading, malicious, mis/disinformation</a:t>
            </a:r>
          </a:p>
          <a:p>
            <a:pPr lvl="1"/>
            <a:r>
              <a:rPr lang="en-US" dirty="0"/>
              <a:t>Serving an agenda that is often hidden from the audience</a:t>
            </a:r>
          </a:p>
          <a:p>
            <a:pPr lvl="1"/>
            <a:r>
              <a:rPr lang="en-US" dirty="0"/>
              <a:t>Or, more generally, attempts to cause chaos</a:t>
            </a:r>
          </a:p>
          <a:p>
            <a:pPr marL="457200" lvl="1" indent="0">
              <a:buNone/>
            </a:pPr>
            <a:r>
              <a:rPr lang="en-US" dirty="0"/>
              <a:t> </a:t>
            </a:r>
            <a:endParaRPr lang="en-US" dirty="0">
              <a:latin typeface="+mn-lt"/>
            </a:endParaRPr>
          </a:p>
          <a:p>
            <a:endParaRPr lang="en-US" sz="3100" dirty="0"/>
          </a:p>
          <a:p>
            <a:pPr lvl="2"/>
            <a:endParaRPr lang="en-US" sz="1600" dirty="0"/>
          </a:p>
          <a:p>
            <a:pPr lvl="2"/>
            <a:endParaRPr lang="en-US" sz="1600" dirty="0"/>
          </a:p>
          <a:p>
            <a:pPr lvl="2"/>
            <a:endParaRPr lang="en-US" sz="1600" dirty="0"/>
          </a:p>
          <a:p>
            <a:pPr lvl="2"/>
            <a:endParaRPr lang="en-US" dirty="0">
              <a:latin typeface="+mn-lt"/>
            </a:endParaRPr>
          </a:p>
        </p:txBody>
      </p:sp>
      <p:pic>
        <p:nvPicPr>
          <p:cNvPr id="11" name="Picture 10">
            <a:extLst>
              <a:ext uri="{FF2B5EF4-FFF2-40B4-BE49-F238E27FC236}">
                <a16:creationId xmlns:a16="http://schemas.microsoft.com/office/drawing/2014/main" id="{DA90E61D-86F7-574D-BD69-5067867CA6F7}"/>
              </a:ext>
            </a:extLst>
          </p:cNvPr>
          <p:cNvPicPr>
            <a:picLocks noChangeAspect="1"/>
          </p:cNvPicPr>
          <p:nvPr/>
        </p:nvPicPr>
        <p:blipFill rotWithShape="1">
          <a:blip r:embed="rId3"/>
          <a:srcRect l="13867" t="34992" r="31548" b="-2"/>
          <a:stretch/>
        </p:blipFill>
        <p:spPr>
          <a:xfrm>
            <a:off x="9236294" y="1674213"/>
            <a:ext cx="2612360" cy="2151300"/>
          </a:xfrm>
          <a:prstGeom prst="rect">
            <a:avLst/>
          </a:prstGeom>
        </p:spPr>
      </p:pic>
      <p:pic>
        <p:nvPicPr>
          <p:cNvPr id="12" name="Picture 11">
            <a:extLst>
              <a:ext uri="{FF2B5EF4-FFF2-40B4-BE49-F238E27FC236}">
                <a16:creationId xmlns:a16="http://schemas.microsoft.com/office/drawing/2014/main" id="{2D334728-CF57-B94A-9607-341D69383378}"/>
              </a:ext>
            </a:extLst>
          </p:cNvPr>
          <p:cNvPicPr>
            <a:picLocks noChangeAspect="1"/>
          </p:cNvPicPr>
          <p:nvPr/>
        </p:nvPicPr>
        <p:blipFill rotWithShape="1">
          <a:blip r:embed="rId4"/>
          <a:srcRect l="25126" t="3370" r="3922" b="24405"/>
          <a:stretch/>
        </p:blipFill>
        <p:spPr>
          <a:xfrm>
            <a:off x="9236296" y="4029099"/>
            <a:ext cx="2612359" cy="2151300"/>
          </a:xfrm>
          <a:prstGeom prst="rect">
            <a:avLst/>
          </a:prstGeom>
        </p:spPr>
      </p:pic>
    </p:spTree>
    <p:extLst>
      <p:ext uri="{BB962C8B-B14F-4D97-AF65-F5344CB8AC3E}">
        <p14:creationId xmlns:p14="http://schemas.microsoft.com/office/powerpoint/2010/main" val="2058776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a:xfrm>
            <a:off x="457200" y="206829"/>
            <a:ext cx="9880600" cy="533400"/>
          </a:xfrm>
        </p:spPr>
        <p:txBody>
          <a:bodyPr>
            <a:normAutofit fontScale="90000"/>
          </a:bodyPr>
          <a:lstStyle/>
          <a:p>
            <a:r>
              <a:rPr lang="en-US" dirty="0"/>
              <a:t>Navigating Information Pollution</a:t>
            </a:r>
          </a:p>
        </p:txBody>
      </p:sp>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609600" y="1252538"/>
            <a:ext cx="8557452" cy="4484687"/>
          </a:xfrm>
        </p:spPr>
        <p:txBody>
          <a:bodyPr>
            <a:normAutofit/>
          </a:bodyPr>
          <a:lstStyle/>
          <a:p>
            <a:r>
              <a:rPr lang="en-US" dirty="0"/>
              <a:t>Readers and analysts need an investigative journalist as a proxy </a:t>
            </a:r>
          </a:p>
          <a:p>
            <a:endParaRPr lang="en-US" dirty="0"/>
          </a:p>
          <a:p>
            <a:r>
              <a:rPr lang="en-US" dirty="0"/>
              <a:t>Our Goal: </a:t>
            </a:r>
          </a:p>
          <a:p>
            <a:pPr lvl="1"/>
            <a:r>
              <a:rPr lang="en-US" dirty="0"/>
              <a:t>A computational model that supports navigating the polluted information world. </a:t>
            </a:r>
          </a:p>
          <a:p>
            <a:endParaRPr lang="en-US" dirty="0"/>
          </a:p>
          <a:p>
            <a:r>
              <a:rPr lang="en-US" dirty="0"/>
              <a:t>Provide readers with the ability to understand:</a:t>
            </a:r>
          </a:p>
          <a:p>
            <a:pPr lvl="1"/>
            <a:r>
              <a:rPr lang="en-US" dirty="0"/>
              <a:t>Perspectives</a:t>
            </a:r>
          </a:p>
          <a:p>
            <a:pPr lvl="1"/>
            <a:r>
              <a:rPr lang="en-US" dirty="0"/>
              <a:t>Information Provenance</a:t>
            </a:r>
          </a:p>
          <a:p>
            <a:pPr lvl="1"/>
            <a:r>
              <a:rPr lang="en-US" dirty="0"/>
              <a:t> Sources’ expertise and trustworthiness</a:t>
            </a:r>
          </a:p>
          <a:p>
            <a:endParaRPr lang="en-US" dirty="0"/>
          </a:p>
          <a:p>
            <a:pPr lvl="2"/>
            <a:endParaRPr lang="en-US" dirty="0"/>
          </a:p>
          <a:p>
            <a:pPr lvl="2"/>
            <a:endParaRPr lang="en-US" dirty="0"/>
          </a:p>
          <a:p>
            <a:pPr lvl="2"/>
            <a:endParaRPr lang="en-US" dirty="0"/>
          </a:p>
          <a:p>
            <a:pPr lvl="2"/>
            <a:endParaRPr lang="en-US" dirty="0"/>
          </a:p>
        </p:txBody>
      </p:sp>
      <p:pic>
        <p:nvPicPr>
          <p:cNvPr id="11" name="Picture 10">
            <a:extLst>
              <a:ext uri="{FF2B5EF4-FFF2-40B4-BE49-F238E27FC236}">
                <a16:creationId xmlns:a16="http://schemas.microsoft.com/office/drawing/2014/main" id="{DA90E61D-86F7-574D-BD69-5067867CA6F7}"/>
              </a:ext>
            </a:extLst>
          </p:cNvPr>
          <p:cNvPicPr>
            <a:picLocks noChangeAspect="1"/>
          </p:cNvPicPr>
          <p:nvPr/>
        </p:nvPicPr>
        <p:blipFill rotWithShape="1">
          <a:blip r:embed="rId3"/>
          <a:srcRect l="13867" t="34992" r="31548" b="-2"/>
          <a:stretch/>
        </p:blipFill>
        <p:spPr>
          <a:xfrm>
            <a:off x="9236294" y="1674213"/>
            <a:ext cx="2612360" cy="2151300"/>
          </a:xfrm>
          <a:prstGeom prst="rect">
            <a:avLst/>
          </a:prstGeom>
        </p:spPr>
      </p:pic>
      <p:pic>
        <p:nvPicPr>
          <p:cNvPr id="12" name="Picture 11">
            <a:extLst>
              <a:ext uri="{FF2B5EF4-FFF2-40B4-BE49-F238E27FC236}">
                <a16:creationId xmlns:a16="http://schemas.microsoft.com/office/drawing/2014/main" id="{2D334728-CF57-B94A-9607-341D69383378}"/>
              </a:ext>
            </a:extLst>
          </p:cNvPr>
          <p:cNvPicPr>
            <a:picLocks noChangeAspect="1"/>
          </p:cNvPicPr>
          <p:nvPr/>
        </p:nvPicPr>
        <p:blipFill rotWithShape="1">
          <a:blip r:embed="rId4"/>
          <a:srcRect l="25126" t="3370" r="3922" b="24405"/>
          <a:stretch/>
        </p:blipFill>
        <p:spPr>
          <a:xfrm>
            <a:off x="9236296" y="4029099"/>
            <a:ext cx="2612359" cy="2151300"/>
          </a:xfrm>
          <a:prstGeom prst="rect">
            <a:avLst/>
          </a:prstGeom>
        </p:spPr>
      </p:pic>
    </p:spTree>
    <p:extLst>
      <p:ext uri="{BB962C8B-B14F-4D97-AF65-F5344CB8AC3E}">
        <p14:creationId xmlns:p14="http://schemas.microsoft.com/office/powerpoint/2010/main" val="3527090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A6E8B-751B-4750-9821-027579046EF6}"/>
              </a:ext>
            </a:extLst>
          </p:cNvPr>
          <p:cNvSpPr>
            <a:spLocks noGrp="1"/>
          </p:cNvSpPr>
          <p:nvPr>
            <p:ph idx="1"/>
          </p:nvPr>
        </p:nvSpPr>
        <p:spPr/>
        <p:txBody>
          <a:bodyPr/>
          <a:lstStyle/>
          <a:p>
            <a:pPr marL="457200" lvl="1" indent="0">
              <a:buNone/>
            </a:pPr>
            <a:endParaRPr lang="en-US" sz="4000" dirty="0"/>
          </a:p>
          <a:p>
            <a:pPr marL="457200" lvl="1" indent="0">
              <a:buNone/>
            </a:pPr>
            <a:endParaRPr lang="en-US" sz="4000" dirty="0"/>
          </a:p>
          <a:p>
            <a:pPr marL="457200" lvl="1" indent="0" algn="ctr">
              <a:buNone/>
            </a:pPr>
            <a:r>
              <a:rPr lang="en-US" sz="4000" dirty="0"/>
              <a:t>Perspectives</a:t>
            </a:r>
          </a:p>
        </p:txBody>
      </p:sp>
      <p:sp>
        <p:nvSpPr>
          <p:cNvPr id="4" name="Slide Number Placeholder 3">
            <a:extLst>
              <a:ext uri="{FF2B5EF4-FFF2-40B4-BE49-F238E27FC236}">
                <a16:creationId xmlns:a16="http://schemas.microsoft.com/office/drawing/2014/main" id="{1F6E5746-0B69-41BF-A7F9-A2641C0383A7}"/>
              </a:ext>
            </a:extLst>
          </p:cNvPr>
          <p:cNvSpPr>
            <a:spLocks noGrp="1"/>
          </p:cNvSpPr>
          <p:nvPr>
            <p:ph type="sldNum" sz="quarter" idx="11"/>
          </p:nvPr>
        </p:nvSpPr>
        <p:spPr/>
        <p:txBody>
          <a:bodyPr/>
          <a:lstStyle/>
          <a:p>
            <a:fld id="{BDF588C3-71D6-5D45-B118-1C664482E1C2}" type="slidenum">
              <a:rPr lang="en-US" smtClean="0"/>
              <a:t>7</a:t>
            </a:fld>
            <a:endParaRPr lang="en-US"/>
          </a:p>
        </p:txBody>
      </p:sp>
      <p:sp>
        <p:nvSpPr>
          <p:cNvPr id="5" name="Title 4">
            <a:extLst>
              <a:ext uri="{FF2B5EF4-FFF2-40B4-BE49-F238E27FC236}">
                <a16:creationId xmlns:a16="http://schemas.microsoft.com/office/drawing/2014/main" id="{35C90C12-571F-47B8-BD46-232ABDB76A2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0728835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C53E8-510E-8149-99E0-F030D503E203}"/>
              </a:ext>
            </a:extLst>
          </p:cNvPr>
          <p:cNvSpPr>
            <a:spLocks noGrp="1"/>
          </p:cNvSpPr>
          <p:nvPr>
            <p:ph type="title"/>
          </p:nvPr>
        </p:nvSpPr>
        <p:spPr>
          <a:xfrm>
            <a:off x="457200" y="206829"/>
            <a:ext cx="9880600" cy="533400"/>
          </a:xfrm>
        </p:spPr>
        <p:txBody>
          <a:bodyPr>
            <a:normAutofit fontScale="90000"/>
          </a:bodyPr>
          <a:lstStyle/>
          <a:p>
            <a:r>
              <a:rPr lang="en-US" dirty="0"/>
              <a:t>Discovering Diverse “Perspectives”</a:t>
            </a:r>
          </a:p>
        </p:txBody>
      </p:sp>
      <p:sp>
        <p:nvSpPr>
          <p:cNvPr id="2" name="Content Placeholder 1">
            <a:extLst>
              <a:ext uri="{FF2B5EF4-FFF2-40B4-BE49-F238E27FC236}">
                <a16:creationId xmlns:a16="http://schemas.microsoft.com/office/drawing/2014/main" id="{9407C429-7074-E840-8209-A4FE1182A3CE}"/>
              </a:ext>
            </a:extLst>
          </p:cNvPr>
          <p:cNvSpPr>
            <a:spLocks noGrp="1"/>
          </p:cNvSpPr>
          <p:nvPr>
            <p:ph idx="1"/>
          </p:nvPr>
        </p:nvSpPr>
        <p:spPr>
          <a:xfrm>
            <a:off x="194663" y="1083490"/>
            <a:ext cx="6836228" cy="5486359"/>
          </a:xfrm>
        </p:spPr>
        <p:txBody>
          <a:bodyPr>
            <a:normAutofit fontScale="85000" lnSpcReduction="10000"/>
          </a:bodyPr>
          <a:lstStyle/>
          <a:p>
            <a:r>
              <a:rPr lang="en-US" dirty="0"/>
              <a:t>Most information needs do not have a single correct answer. </a:t>
            </a:r>
          </a:p>
          <a:p>
            <a:endParaRPr lang="en-US" dirty="0"/>
          </a:p>
          <a:p>
            <a:r>
              <a:rPr lang="en-US" dirty="0"/>
              <a:t>Rather than providing a “list” of “relevant” articles</a:t>
            </a:r>
          </a:p>
          <a:p>
            <a:pPr lvl="1"/>
            <a:r>
              <a:rPr lang="en-US" dirty="0"/>
              <a:t>Driven by key-word match and previous searches</a:t>
            </a:r>
          </a:p>
          <a:p>
            <a:r>
              <a:rPr lang="en-US" dirty="0"/>
              <a:t>Our system should be aware that there are many ways to respond to queries/claims</a:t>
            </a:r>
          </a:p>
          <a:p>
            <a:pPr lvl="1"/>
            <a:r>
              <a:rPr lang="en-US" dirty="0"/>
              <a:t>understand our information needs, </a:t>
            </a:r>
          </a:p>
          <a:p>
            <a:pPr lvl="1"/>
            <a:r>
              <a:rPr lang="en-US" dirty="0"/>
              <a:t>understand all the relevant information available, </a:t>
            </a:r>
          </a:p>
          <a:p>
            <a:pPr lvl="1"/>
            <a:r>
              <a:rPr lang="en-US" dirty="0"/>
              <a:t>present us with multiple perspectives, and with evidence  for them. </a:t>
            </a:r>
          </a:p>
          <a:p>
            <a:endParaRPr lang="en-US" dirty="0"/>
          </a:p>
          <a:p>
            <a:r>
              <a:rPr lang="en-US" dirty="0"/>
              <a:t>Hope:</a:t>
            </a:r>
          </a:p>
          <a:p>
            <a:pPr lvl="1"/>
            <a:r>
              <a:rPr lang="en-US" dirty="0"/>
              <a:t>Perspectives could give a fuller understanding of an issue. </a:t>
            </a:r>
          </a:p>
          <a:p>
            <a:pPr lvl="1"/>
            <a:r>
              <a:rPr lang="en-US" dirty="0"/>
              <a:t>Support open-mindedness, consideration of other views. </a:t>
            </a:r>
          </a:p>
          <a:p>
            <a:pPr lvl="1"/>
            <a:r>
              <a:rPr lang="en-US" dirty="0"/>
              <a:t>And, perspectives will be accommodated by information about sources (expertise &amp; trustworthiness) and about provenance.</a:t>
            </a:r>
          </a:p>
          <a:p>
            <a:pPr lvl="1"/>
            <a:r>
              <a:rPr lang="en-US" dirty="0">
                <a:hlinkClick r:id="rId3" action="ppaction://hlinkfile"/>
              </a:rPr>
              <a:t>Video</a:t>
            </a:r>
            <a:endParaRPr lang="en-US" dirty="0"/>
          </a:p>
        </p:txBody>
      </p:sp>
      <p:pic>
        <p:nvPicPr>
          <p:cNvPr id="9" name="Picture 8" descr="A screenshot of a cell phone&#10;&#10;Description automatically generated">
            <a:extLst>
              <a:ext uri="{FF2B5EF4-FFF2-40B4-BE49-F238E27FC236}">
                <a16:creationId xmlns:a16="http://schemas.microsoft.com/office/drawing/2014/main" id="{7B827668-A0C6-C445-A5EF-B78327D9D2F3}"/>
              </a:ext>
            </a:extLst>
          </p:cNvPr>
          <p:cNvPicPr>
            <a:picLocks noChangeAspect="1"/>
          </p:cNvPicPr>
          <p:nvPr/>
        </p:nvPicPr>
        <p:blipFill>
          <a:blip r:embed="rId4"/>
          <a:stretch>
            <a:fillRect/>
          </a:stretch>
        </p:blipFill>
        <p:spPr>
          <a:xfrm>
            <a:off x="7079035" y="958340"/>
            <a:ext cx="4728645" cy="3964268"/>
          </a:xfrm>
          <a:prstGeom prst="rect">
            <a:avLst/>
          </a:prstGeom>
          <a:ln>
            <a:solidFill>
              <a:schemeClr val="accent1"/>
            </a:solidFill>
          </a:ln>
        </p:spPr>
      </p:pic>
      <p:sp>
        <p:nvSpPr>
          <p:cNvPr id="7" name="Rectangle 5">
            <a:extLst>
              <a:ext uri="{FF2B5EF4-FFF2-40B4-BE49-F238E27FC236}">
                <a16:creationId xmlns:a16="http://schemas.microsoft.com/office/drawing/2014/main" id="{A278BB05-B4E2-400B-AE29-79242C782EE5}"/>
              </a:ext>
            </a:extLst>
          </p:cNvPr>
          <p:cNvSpPr txBox="1">
            <a:spLocks noChangeArrowheads="1"/>
          </p:cNvSpPr>
          <p:nvPr/>
        </p:nvSpPr>
        <p:spPr bwMode="auto">
          <a:xfrm>
            <a:off x="7118356" y="5246519"/>
            <a:ext cx="4650002" cy="1369433"/>
          </a:xfrm>
          <a:prstGeom prst="rect">
            <a:avLst/>
          </a:prstGeom>
          <a:noFill/>
          <a:ln w="3810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244" tIns="22225" rIns="45244" bIns="22225" numCol="1" anchor="t" anchorCtr="0" compatLnSpc="1">
            <a:prstTxWarp prst="textNoShape">
              <a:avLst/>
            </a:prstTxWarp>
          </a:bodyPr>
          <a:lstStyle>
            <a:lvl1pPr marL="685800" indent="-685800" algn="l" rtl="0" eaLnBrk="0" fontAlgn="base" hangingPunct="0">
              <a:spcBef>
                <a:spcPct val="20000"/>
              </a:spcBef>
              <a:spcAft>
                <a:spcPct val="0"/>
              </a:spcAft>
              <a:buClr>
                <a:srgbClr val="FF0000"/>
              </a:buClr>
              <a:buSzPct val="150000"/>
              <a:buFont typeface="Wingdings" panose="05000000000000000000" pitchFamily="2" charset="2"/>
              <a:buChar char="§"/>
              <a:defRPr sz="4800" kern="1200">
                <a:solidFill>
                  <a:schemeClr val="tx1"/>
                </a:solidFill>
                <a:latin typeface="Calibri" panose="020F0502020204030204" pitchFamily="34" charset="0"/>
                <a:ea typeface="+mn-ea"/>
                <a:cs typeface="Calibri" panose="020F0502020204030204" pitchFamily="34" charset="0"/>
              </a:defRPr>
            </a:lvl1pPr>
            <a:lvl2pPr marL="1485900" indent="-571500" algn="l" rtl="0" eaLnBrk="0" fontAlgn="base" hangingPunct="0">
              <a:spcBef>
                <a:spcPct val="20000"/>
              </a:spcBef>
              <a:spcAft>
                <a:spcPct val="0"/>
              </a:spcAft>
              <a:buClr>
                <a:srgbClr val="FF0000"/>
              </a:buClr>
              <a:buSzPct val="150000"/>
              <a:buFont typeface="Wingdings" panose="05000000000000000000" pitchFamily="2" charset="2"/>
              <a:buChar char="§"/>
              <a:defRPr sz="4000" kern="1200">
                <a:solidFill>
                  <a:schemeClr val="tx1">
                    <a:lumMod val="85000"/>
                  </a:schemeClr>
                </a:solidFill>
                <a:latin typeface="Calibri" panose="020F0502020204030204" pitchFamily="34" charset="0"/>
                <a:ea typeface="+mn-ea"/>
                <a:cs typeface="Calibri" panose="020F0502020204030204" pitchFamily="34" charset="0"/>
              </a:defRPr>
            </a:lvl2pPr>
            <a:lvl3pPr marL="2000250" indent="-285750" algn="l" rtl="0" eaLnBrk="0" fontAlgn="base" hangingPunct="0">
              <a:spcBef>
                <a:spcPct val="20000"/>
              </a:spcBef>
              <a:spcAft>
                <a:spcPct val="0"/>
              </a:spcAft>
              <a:buClr>
                <a:srgbClr val="FF0000"/>
              </a:buClr>
              <a:buSzPct val="150000"/>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3pPr>
            <a:lvl4pPr marL="2857500" indent="-457200" algn="l" rtl="0" eaLnBrk="0" fontAlgn="base" hangingPunct="0">
              <a:spcBef>
                <a:spcPct val="20000"/>
              </a:spcBef>
              <a:spcAft>
                <a:spcPct val="0"/>
              </a:spcAft>
              <a:buClr>
                <a:srgbClr val="FF0000"/>
              </a:buClr>
              <a:buSzPct val="150000"/>
              <a:buFont typeface="Wingdings" panose="05000000000000000000" pitchFamily="2" charset="2"/>
              <a:buChar char="§"/>
              <a:defRPr sz="3200" kern="1200">
                <a:solidFill>
                  <a:schemeClr val="tx1"/>
                </a:solidFill>
                <a:latin typeface="Calibri" panose="020F0502020204030204" pitchFamily="34" charset="0"/>
                <a:ea typeface="+mn-ea"/>
                <a:cs typeface="Calibri" panose="020F0502020204030204" pitchFamily="34" charset="0"/>
              </a:defRPr>
            </a:lvl4pPr>
            <a:lvl5pPr marL="3543300" indent="-457200" algn="l" rtl="0" eaLnBrk="0" fontAlgn="base" hangingPunct="0">
              <a:spcBef>
                <a:spcPct val="20000"/>
              </a:spcBef>
              <a:spcAft>
                <a:spcPct val="0"/>
              </a:spcAft>
              <a:buClr>
                <a:srgbClr val="FF0000"/>
              </a:buClr>
              <a:buSzPct val="150000"/>
              <a:buFont typeface="Wingdings" panose="05000000000000000000" pitchFamily="2" charset="2"/>
              <a:buChar char="§"/>
              <a:defRPr sz="2800" kern="1200">
                <a:solidFill>
                  <a:schemeClr val="tx1">
                    <a:lumMod val="85000"/>
                  </a:schemeClr>
                </a:solidFill>
                <a:latin typeface="Calibri" panose="020F0502020204030204" pitchFamily="34" charset="0"/>
                <a:ea typeface="+mn-ea"/>
                <a:cs typeface="Calibri" panose="020F05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342900" algn="ctr">
              <a:buNone/>
            </a:pPr>
            <a:r>
              <a:rPr lang="en-US" sz="2000" dirty="0"/>
              <a:t>We need a system that understands text, understands our information needs, and can digest the huge amounts of information out there on our behalf. </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003870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49" name="Google Shape;113;p15">
            <a:extLst>
              <a:ext uri="{FF2B5EF4-FFF2-40B4-BE49-F238E27FC236}">
                <a16:creationId xmlns:a16="http://schemas.microsoft.com/office/drawing/2014/main" id="{E04387A3-437C-4234-A1DD-14A455A043E7}"/>
              </a:ext>
            </a:extLst>
          </p:cNvPr>
          <p:cNvSpPr txBox="1"/>
          <p:nvPr/>
        </p:nvSpPr>
        <p:spPr>
          <a:xfrm>
            <a:off x="2296477" y="5149603"/>
            <a:ext cx="4297680" cy="1645920"/>
          </a:xfrm>
          <a:prstGeom prst="rect">
            <a:avLst/>
          </a:prstGeom>
          <a:solidFill>
            <a:schemeClr val="bg1">
              <a:lumMod val="9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Writing in this magazine a month ago, I applauded the British government’s stated aim of trying to follow the science in dealing with COVID ...</a:t>
            </a:r>
          </a:p>
          <a:p>
            <a:pPr marL="0" lvl="0" indent="0" algn="l" rtl="0">
              <a:spcBef>
                <a:spcPts val="0"/>
              </a:spcBef>
              <a:spcAft>
                <a:spcPts val="0"/>
              </a:spcAft>
              <a:buNone/>
            </a:pPr>
            <a:r>
              <a:rPr lang="en-US" i="1" dirty="0">
                <a:latin typeface="Calibri"/>
                <a:ea typeface="Calibri"/>
                <a:cs typeface="Calibri"/>
                <a:sym typeface="Calibri"/>
              </a:rPr>
              <a:t>.</a:t>
            </a:r>
            <a:endParaRPr i="1" dirty="0">
              <a:latin typeface="Calibri"/>
              <a:ea typeface="Calibri"/>
              <a:cs typeface="Calibri"/>
              <a:sym typeface="Calibri"/>
            </a:endParaRPr>
          </a:p>
        </p:txBody>
      </p:sp>
      <p:sp>
        <p:nvSpPr>
          <p:cNvPr id="95" name="Google Shape;95;p15"/>
          <p:cNvSpPr txBox="1">
            <a:spLocks noGrp="1"/>
          </p:cNvSpPr>
          <p:nvPr>
            <p:ph type="title"/>
          </p:nvPr>
        </p:nvSpPr>
        <p:spPr>
          <a:xfrm>
            <a:off x="457200" y="206829"/>
            <a:ext cx="9880500" cy="53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to Present Information? </a:t>
            </a:r>
            <a:endParaRPr dirty="0"/>
          </a:p>
        </p:txBody>
      </p:sp>
      <p:sp>
        <p:nvSpPr>
          <p:cNvPr id="96" name="Google Shape;96;p15"/>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Clr>
                <a:srgbClr val="000000"/>
              </a:buClr>
              <a:buFont typeface="Arial"/>
              <a:buNone/>
            </a:pPr>
            <a:fld id="{00000000-1234-1234-1234-123412341234}" type="slidenum">
              <a:rPr lang="en-US" smtClean="0"/>
              <a:pPr marL="0" lvl="0" indent="0" algn="ctr" rtl="0">
                <a:spcBef>
                  <a:spcPts val="0"/>
                </a:spcBef>
                <a:spcAft>
                  <a:spcPts val="0"/>
                </a:spcAft>
                <a:buClr>
                  <a:srgbClr val="000000"/>
                </a:buClr>
                <a:buFont typeface="Arial"/>
                <a:buNone/>
              </a:pPr>
              <a:t>9</a:t>
            </a:fld>
            <a:endParaRPr/>
          </a:p>
        </p:txBody>
      </p:sp>
      <p:sp>
        <p:nvSpPr>
          <p:cNvPr id="98" name="Google Shape;98;p15"/>
          <p:cNvSpPr txBox="1"/>
          <p:nvPr/>
        </p:nvSpPr>
        <p:spPr>
          <a:xfrm>
            <a:off x="5498775" y="1151256"/>
            <a:ext cx="3200400" cy="457200"/>
          </a:xfrm>
          <a:prstGeom prst="rect">
            <a:avLst/>
          </a:prstGeom>
          <a:solidFill>
            <a:schemeClr val="accent1">
              <a:lumMod val="20000"/>
              <a:lumOff val="80000"/>
            </a:schemeClr>
          </a:solidFill>
          <a:ln>
            <a:solidFill>
              <a:srgbClr val="3366CC"/>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Is it time to end to lockdown?</a:t>
            </a:r>
            <a:endParaRPr sz="1800" i="1" dirty="0">
              <a:latin typeface="Calibri"/>
              <a:ea typeface="Calibri"/>
              <a:cs typeface="Calibri"/>
              <a:sym typeface="Calibri"/>
            </a:endParaRPr>
          </a:p>
        </p:txBody>
      </p:sp>
      <p:sp>
        <p:nvSpPr>
          <p:cNvPr id="99" name="Google Shape;99;p15"/>
          <p:cNvSpPr txBox="1"/>
          <p:nvPr/>
        </p:nvSpPr>
        <p:spPr>
          <a:xfrm>
            <a:off x="457200" y="1125850"/>
            <a:ext cx="128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alibri"/>
                <a:ea typeface="Calibri"/>
                <a:cs typeface="Calibri"/>
                <a:sym typeface="Calibri"/>
              </a:rPr>
              <a:t>Query</a:t>
            </a:r>
            <a:endParaRPr sz="2400" b="1">
              <a:latin typeface="Calibri"/>
              <a:ea typeface="Calibri"/>
              <a:cs typeface="Calibri"/>
              <a:sym typeface="Calibri"/>
            </a:endParaRPr>
          </a:p>
        </p:txBody>
      </p:sp>
      <p:sp>
        <p:nvSpPr>
          <p:cNvPr id="101" name="Google Shape;101;p15"/>
          <p:cNvSpPr txBox="1"/>
          <p:nvPr/>
        </p:nvSpPr>
        <p:spPr>
          <a:xfrm>
            <a:off x="3085457" y="2096866"/>
            <a:ext cx="3474720" cy="457200"/>
          </a:xfrm>
          <a:prstGeom prst="rect">
            <a:avLst/>
          </a:prstGeom>
          <a:solidFill>
            <a:schemeClr val="bg1">
              <a:lumMod val="95000"/>
            </a:schemeClr>
          </a:solidFill>
          <a:ln>
            <a:solidFill>
              <a:srgbClr val="3366CC"/>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The lockdown should stop</a:t>
            </a:r>
            <a:endParaRPr sz="1800" i="1" dirty="0">
              <a:latin typeface="Calibri"/>
              <a:ea typeface="Calibri"/>
              <a:cs typeface="Calibri"/>
              <a:sym typeface="Calibri"/>
            </a:endParaRPr>
          </a:p>
        </p:txBody>
      </p:sp>
      <p:sp>
        <p:nvSpPr>
          <p:cNvPr id="103" name="Google Shape;103;p15"/>
          <p:cNvSpPr txBox="1"/>
          <p:nvPr/>
        </p:nvSpPr>
        <p:spPr>
          <a:xfrm>
            <a:off x="7932969" y="2096866"/>
            <a:ext cx="3474720" cy="457200"/>
          </a:xfrm>
          <a:prstGeom prst="rect">
            <a:avLst/>
          </a:prstGeom>
          <a:solidFill>
            <a:schemeClr val="bg1">
              <a:lumMod val="75000"/>
            </a:schemeClr>
          </a:solidFill>
          <a:ln>
            <a:solidFill>
              <a:srgbClr val="3366CC"/>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It’s too dangerous to end it</a:t>
            </a:r>
            <a:endParaRPr sz="1800" i="1" dirty="0">
              <a:latin typeface="Calibri"/>
              <a:ea typeface="Calibri"/>
              <a:cs typeface="Calibri"/>
              <a:sym typeface="Calibri"/>
            </a:endParaRPr>
          </a:p>
        </p:txBody>
      </p:sp>
      <p:sp>
        <p:nvSpPr>
          <p:cNvPr id="106" name="Google Shape;106;p15"/>
          <p:cNvSpPr txBox="1"/>
          <p:nvPr/>
        </p:nvSpPr>
        <p:spPr>
          <a:xfrm>
            <a:off x="4445317" y="1536167"/>
            <a:ext cx="736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Yes</a:t>
            </a:r>
            <a:endParaRPr sz="1800" b="1">
              <a:latin typeface="Calibri"/>
              <a:ea typeface="Calibri"/>
              <a:cs typeface="Calibri"/>
              <a:sym typeface="Calibri"/>
            </a:endParaRPr>
          </a:p>
        </p:txBody>
      </p:sp>
      <p:sp>
        <p:nvSpPr>
          <p:cNvPr id="107" name="Google Shape;107;p15"/>
          <p:cNvSpPr/>
          <p:nvPr/>
        </p:nvSpPr>
        <p:spPr>
          <a:xfrm rot="1475974" flipH="1">
            <a:off x="8459090" y="1793489"/>
            <a:ext cx="841033" cy="77101"/>
          </a:xfrm>
          <a:prstGeom prst="rightArrow">
            <a:avLst>
              <a:gd name="adj1" fmla="val 50000"/>
              <a:gd name="adj2" fmla="val 250748"/>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08" name="Google Shape;108;p15"/>
          <p:cNvSpPr txBox="1"/>
          <p:nvPr/>
        </p:nvSpPr>
        <p:spPr>
          <a:xfrm>
            <a:off x="9340492" y="1536157"/>
            <a:ext cx="153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alibri"/>
                <a:ea typeface="Calibri"/>
                <a:cs typeface="Calibri"/>
                <a:sym typeface="Calibri"/>
              </a:rPr>
              <a:t>No</a:t>
            </a:r>
            <a:endParaRPr sz="1800" b="1">
              <a:latin typeface="Calibri"/>
              <a:ea typeface="Calibri"/>
              <a:cs typeface="Calibri"/>
              <a:sym typeface="Calibri"/>
            </a:endParaRPr>
          </a:p>
        </p:txBody>
      </p:sp>
      <p:sp>
        <p:nvSpPr>
          <p:cNvPr id="109" name="Google Shape;109;p15"/>
          <p:cNvSpPr txBox="1"/>
          <p:nvPr/>
        </p:nvSpPr>
        <p:spPr>
          <a:xfrm>
            <a:off x="2856857" y="3206829"/>
            <a:ext cx="3931920" cy="1005840"/>
          </a:xfrm>
          <a:prstGeom prst="rect">
            <a:avLst/>
          </a:prstGeom>
          <a:solidFill>
            <a:schemeClr val="bg1">
              <a:lumMod val="9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Maintaining the current lockdown in the US would only make things worse, asserts John Lee of The Spectator ...</a:t>
            </a:r>
            <a:endParaRPr i="1" dirty="0">
              <a:latin typeface="Calibri"/>
              <a:ea typeface="Calibri"/>
              <a:cs typeface="Calibri"/>
              <a:sym typeface="Calibri"/>
            </a:endParaRPr>
          </a:p>
        </p:txBody>
      </p:sp>
      <p:sp>
        <p:nvSpPr>
          <p:cNvPr id="110" name="Google Shape;110;p15"/>
          <p:cNvSpPr txBox="1"/>
          <p:nvPr/>
        </p:nvSpPr>
        <p:spPr>
          <a:xfrm>
            <a:off x="7704369" y="3206829"/>
            <a:ext cx="3931920" cy="1005840"/>
          </a:xfrm>
          <a:prstGeom prst="rect">
            <a:avLst/>
          </a:prstGeom>
          <a:solidFill>
            <a:schemeClr val="bg1">
              <a:lumMod val="7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dirty="0">
                <a:latin typeface="Calibri"/>
                <a:ea typeface="Calibri"/>
                <a:cs typeface="Calibri"/>
                <a:sym typeface="Calibri"/>
              </a:rPr>
              <a:t>The current lockdown should stay in place until the COVID-19 situation gets better, argues Brian Resnick of Vox. ...</a:t>
            </a:r>
            <a:endParaRPr sz="1800" i="1" dirty="0">
              <a:latin typeface="Calibri"/>
              <a:ea typeface="Calibri"/>
              <a:cs typeface="Calibri"/>
              <a:sym typeface="Calibri"/>
            </a:endParaRPr>
          </a:p>
        </p:txBody>
      </p:sp>
      <p:sp>
        <p:nvSpPr>
          <p:cNvPr id="115" name="Google Shape;115;p15"/>
          <p:cNvSpPr txBox="1"/>
          <p:nvPr/>
        </p:nvSpPr>
        <p:spPr>
          <a:xfrm>
            <a:off x="457200" y="2217314"/>
            <a:ext cx="17877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Identify Perspectives</a:t>
            </a:r>
            <a:endParaRPr sz="2400" b="1" dirty="0">
              <a:latin typeface="Calibri"/>
              <a:ea typeface="Calibri"/>
              <a:cs typeface="Calibri"/>
              <a:sym typeface="Calibri"/>
            </a:endParaRPr>
          </a:p>
        </p:txBody>
      </p:sp>
      <p:sp>
        <p:nvSpPr>
          <p:cNvPr id="116" name="Google Shape;116;p15"/>
          <p:cNvSpPr txBox="1"/>
          <p:nvPr/>
        </p:nvSpPr>
        <p:spPr>
          <a:xfrm>
            <a:off x="374984" y="3354248"/>
            <a:ext cx="1787699"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Summarize: Abstract</a:t>
            </a:r>
            <a:endParaRPr sz="2400" b="1" dirty="0">
              <a:latin typeface="Calibri"/>
              <a:ea typeface="Calibri"/>
              <a:cs typeface="Calibri"/>
              <a:sym typeface="Calibri"/>
            </a:endParaRPr>
          </a:p>
        </p:txBody>
      </p:sp>
      <p:sp>
        <p:nvSpPr>
          <p:cNvPr id="117" name="Google Shape;117;p15"/>
          <p:cNvSpPr txBox="1"/>
          <p:nvPr/>
        </p:nvSpPr>
        <p:spPr>
          <a:xfrm>
            <a:off x="457200" y="5036930"/>
            <a:ext cx="141002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Relevant Articles</a:t>
            </a:r>
            <a:endParaRPr sz="2400" b="1" dirty="0">
              <a:latin typeface="Calibri"/>
              <a:ea typeface="Calibri"/>
              <a:cs typeface="Calibri"/>
              <a:sym typeface="Calibri"/>
            </a:endParaRPr>
          </a:p>
        </p:txBody>
      </p:sp>
      <p:sp>
        <p:nvSpPr>
          <p:cNvPr id="118" name="Google Shape;118;p15"/>
          <p:cNvSpPr/>
          <p:nvPr/>
        </p:nvSpPr>
        <p:spPr>
          <a:xfrm>
            <a:off x="4785017" y="2613345"/>
            <a:ext cx="75600" cy="577500"/>
          </a:xfrm>
          <a:prstGeom prst="upArrow">
            <a:avLst>
              <a:gd name="adj1" fmla="val 33277"/>
              <a:gd name="adj2" fmla="val 50000"/>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19" name="Google Shape;119;p15"/>
          <p:cNvSpPr/>
          <p:nvPr/>
        </p:nvSpPr>
        <p:spPr>
          <a:xfrm rot="-1475974">
            <a:off x="4836459" y="1839978"/>
            <a:ext cx="841033" cy="77101"/>
          </a:xfrm>
          <a:prstGeom prst="rightArrow">
            <a:avLst>
              <a:gd name="adj1" fmla="val 50000"/>
              <a:gd name="adj2" fmla="val 250748"/>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0" name="Google Shape;120;p15"/>
          <p:cNvSpPr/>
          <p:nvPr/>
        </p:nvSpPr>
        <p:spPr>
          <a:xfrm>
            <a:off x="9632529" y="2606425"/>
            <a:ext cx="75600" cy="577500"/>
          </a:xfrm>
          <a:prstGeom prst="upArrow">
            <a:avLst>
              <a:gd name="adj1" fmla="val 33277"/>
              <a:gd name="adj2" fmla="val 50000"/>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1" name="Google Shape;121;p15"/>
          <p:cNvSpPr txBox="1"/>
          <p:nvPr/>
        </p:nvSpPr>
        <p:spPr>
          <a:xfrm>
            <a:off x="3612534" y="2689042"/>
            <a:ext cx="1008000" cy="45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Calibri"/>
                <a:ea typeface="Calibri"/>
                <a:cs typeface="Calibri"/>
                <a:sym typeface="Calibri"/>
              </a:rPr>
              <a:t>Support</a:t>
            </a:r>
            <a:endParaRPr sz="1800" b="1" dirty="0">
              <a:latin typeface="Calibri"/>
              <a:ea typeface="Calibri"/>
              <a:cs typeface="Calibri"/>
              <a:sym typeface="Calibri"/>
            </a:endParaRPr>
          </a:p>
        </p:txBody>
      </p:sp>
      <p:sp>
        <p:nvSpPr>
          <p:cNvPr id="122" name="Google Shape;122;p15"/>
          <p:cNvSpPr txBox="1"/>
          <p:nvPr/>
        </p:nvSpPr>
        <p:spPr>
          <a:xfrm>
            <a:off x="9772253" y="2650248"/>
            <a:ext cx="1008000" cy="45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Calibri"/>
                <a:ea typeface="Calibri"/>
                <a:cs typeface="Calibri"/>
                <a:sym typeface="Calibri"/>
              </a:rPr>
              <a:t>Support</a:t>
            </a:r>
            <a:endParaRPr sz="1800" b="1" dirty="0">
              <a:latin typeface="Calibri"/>
              <a:ea typeface="Calibri"/>
              <a:cs typeface="Calibri"/>
              <a:sym typeface="Calibri"/>
            </a:endParaRPr>
          </a:p>
        </p:txBody>
      </p:sp>
      <p:sp>
        <p:nvSpPr>
          <p:cNvPr id="123" name="Google Shape;123;p15"/>
          <p:cNvSpPr/>
          <p:nvPr/>
        </p:nvSpPr>
        <p:spPr>
          <a:xfrm rot="4144530" flipH="1">
            <a:off x="7242531" y="2086773"/>
            <a:ext cx="65521" cy="1524769"/>
          </a:xfrm>
          <a:prstGeom prst="upArrow">
            <a:avLst>
              <a:gd name="adj1" fmla="val 50000"/>
              <a:gd name="adj2" fmla="val 261093"/>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4" name="Google Shape;124;p15"/>
          <p:cNvSpPr/>
          <p:nvPr/>
        </p:nvSpPr>
        <p:spPr>
          <a:xfrm rot="-4144530">
            <a:off x="7202682" y="2093677"/>
            <a:ext cx="65521" cy="1524769"/>
          </a:xfrm>
          <a:prstGeom prst="upArrow">
            <a:avLst>
              <a:gd name="adj1" fmla="val 50000"/>
              <a:gd name="adj2" fmla="val 261093"/>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5" name="Google Shape;125;p15"/>
          <p:cNvSpPr txBox="1"/>
          <p:nvPr/>
        </p:nvSpPr>
        <p:spPr>
          <a:xfrm>
            <a:off x="6775365" y="2977587"/>
            <a:ext cx="929004"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Calibri"/>
                <a:ea typeface="Calibri"/>
                <a:cs typeface="Calibri"/>
                <a:sym typeface="Calibri"/>
              </a:rPr>
              <a:t>Oppose</a:t>
            </a:r>
            <a:endParaRPr sz="1800" b="1" dirty="0">
              <a:latin typeface="Calibri"/>
              <a:ea typeface="Calibri"/>
              <a:cs typeface="Calibri"/>
              <a:sym typeface="Calibri"/>
            </a:endParaRPr>
          </a:p>
        </p:txBody>
      </p:sp>
      <p:sp>
        <p:nvSpPr>
          <p:cNvPr id="126" name="Google Shape;126;p15"/>
          <p:cNvSpPr/>
          <p:nvPr/>
        </p:nvSpPr>
        <p:spPr>
          <a:xfrm>
            <a:off x="9632529" y="4224590"/>
            <a:ext cx="75600" cy="411600"/>
          </a:xfrm>
          <a:prstGeom prst="upArrow">
            <a:avLst>
              <a:gd name="adj1" fmla="val 33277"/>
              <a:gd name="adj2" fmla="val 50000"/>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7" name="Google Shape;127;p15"/>
          <p:cNvSpPr/>
          <p:nvPr/>
        </p:nvSpPr>
        <p:spPr>
          <a:xfrm>
            <a:off x="4785017" y="4224590"/>
            <a:ext cx="75600" cy="411600"/>
          </a:xfrm>
          <a:prstGeom prst="upArrow">
            <a:avLst>
              <a:gd name="adj1" fmla="val 33277"/>
              <a:gd name="adj2" fmla="val 50000"/>
            </a:avLst>
          </a:prstGeom>
          <a:solidFill>
            <a:srgbClr val="00144D"/>
          </a:solidFill>
          <a:ln w="9525" cap="flat" cmpd="sng">
            <a:solidFill>
              <a:srgbClr val="5700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128" name="Google Shape;128;p15"/>
          <p:cNvSpPr txBox="1"/>
          <p:nvPr/>
        </p:nvSpPr>
        <p:spPr>
          <a:xfrm>
            <a:off x="3570980" y="4268882"/>
            <a:ext cx="1453800" cy="45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Calibri"/>
                <a:ea typeface="Calibri"/>
                <a:cs typeface="Calibri"/>
                <a:sym typeface="Calibri"/>
              </a:rPr>
              <a:t>Summarize</a:t>
            </a:r>
            <a:endParaRPr sz="1800" b="1" dirty="0">
              <a:latin typeface="Calibri"/>
              <a:ea typeface="Calibri"/>
              <a:cs typeface="Calibri"/>
              <a:sym typeface="Calibri"/>
            </a:endParaRPr>
          </a:p>
        </p:txBody>
      </p:sp>
      <p:sp>
        <p:nvSpPr>
          <p:cNvPr id="48" name="Google Shape;113;p15">
            <a:extLst>
              <a:ext uri="{FF2B5EF4-FFF2-40B4-BE49-F238E27FC236}">
                <a16:creationId xmlns:a16="http://schemas.microsoft.com/office/drawing/2014/main" id="{48AA1F73-A6E5-4969-AF2F-3D8563442652}"/>
              </a:ext>
            </a:extLst>
          </p:cNvPr>
          <p:cNvSpPr txBox="1"/>
          <p:nvPr/>
        </p:nvSpPr>
        <p:spPr>
          <a:xfrm>
            <a:off x="2521672" y="4978377"/>
            <a:ext cx="4297680" cy="1645920"/>
          </a:xfrm>
          <a:prstGeom prst="rect">
            <a:avLst/>
          </a:prstGeom>
          <a:solidFill>
            <a:schemeClr val="bg1">
              <a:lumMod val="9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Writing in this magazine a month ago, I applauded the British government’s stated aim of trying to follow the science in dealing with COVID ...</a:t>
            </a:r>
          </a:p>
          <a:p>
            <a:pPr marL="0" lvl="0" indent="0" algn="l" rtl="0">
              <a:spcBef>
                <a:spcPts val="0"/>
              </a:spcBef>
              <a:spcAft>
                <a:spcPts val="0"/>
              </a:spcAft>
              <a:buNone/>
            </a:pPr>
            <a:r>
              <a:rPr lang="en-US" i="1" dirty="0">
                <a:latin typeface="Calibri"/>
                <a:ea typeface="Calibri"/>
                <a:cs typeface="Calibri"/>
                <a:sym typeface="Calibri"/>
              </a:rPr>
              <a:t>.</a:t>
            </a:r>
            <a:endParaRPr i="1" dirty="0">
              <a:latin typeface="Calibri"/>
              <a:ea typeface="Calibri"/>
              <a:cs typeface="Calibri"/>
              <a:sym typeface="Calibri"/>
            </a:endParaRPr>
          </a:p>
        </p:txBody>
      </p:sp>
      <p:sp>
        <p:nvSpPr>
          <p:cNvPr id="129" name="Google Shape;129;p15"/>
          <p:cNvSpPr txBox="1"/>
          <p:nvPr/>
        </p:nvSpPr>
        <p:spPr>
          <a:xfrm>
            <a:off x="9749137" y="4213936"/>
            <a:ext cx="1453800" cy="45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latin typeface="Calibri"/>
                <a:ea typeface="Calibri"/>
                <a:cs typeface="Calibri"/>
                <a:sym typeface="Calibri"/>
              </a:rPr>
              <a:t>Summarize</a:t>
            </a:r>
            <a:endParaRPr sz="1800" b="1" dirty="0">
              <a:latin typeface="Calibri"/>
              <a:ea typeface="Calibri"/>
              <a:cs typeface="Calibri"/>
              <a:sym typeface="Calibri"/>
            </a:endParaRPr>
          </a:p>
        </p:txBody>
      </p:sp>
      <p:sp>
        <p:nvSpPr>
          <p:cNvPr id="113" name="Google Shape;113;p15"/>
          <p:cNvSpPr txBox="1"/>
          <p:nvPr/>
        </p:nvSpPr>
        <p:spPr>
          <a:xfrm>
            <a:off x="2673977" y="4692403"/>
            <a:ext cx="4297680" cy="1645920"/>
          </a:xfrm>
          <a:prstGeom prst="rect">
            <a:avLst/>
          </a:prstGeom>
          <a:solidFill>
            <a:schemeClr val="bg1">
              <a:lumMod val="9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Writing in this magazine a month ago, I applauded the British government’s stated aim of trying to follow the science in dealing with COVID ...</a:t>
            </a:r>
          </a:p>
          <a:p>
            <a:pPr marL="0" lvl="0" indent="0" algn="l" rtl="0">
              <a:spcBef>
                <a:spcPts val="0"/>
              </a:spcBef>
              <a:spcAft>
                <a:spcPts val="0"/>
              </a:spcAft>
              <a:buNone/>
            </a:pPr>
            <a:r>
              <a:rPr lang="en-US" i="1" dirty="0">
                <a:latin typeface="Calibri"/>
                <a:ea typeface="Calibri"/>
                <a:cs typeface="Calibri"/>
                <a:sym typeface="Calibri"/>
              </a:rPr>
              <a:t>.</a:t>
            </a:r>
            <a:endParaRPr i="1" dirty="0">
              <a:latin typeface="Calibri"/>
              <a:ea typeface="Calibri"/>
              <a:cs typeface="Calibri"/>
              <a:sym typeface="Calibri"/>
            </a:endParaRPr>
          </a:p>
        </p:txBody>
      </p:sp>
      <p:sp>
        <p:nvSpPr>
          <p:cNvPr id="51" name="Google Shape;114;p15">
            <a:extLst>
              <a:ext uri="{FF2B5EF4-FFF2-40B4-BE49-F238E27FC236}">
                <a16:creationId xmlns:a16="http://schemas.microsoft.com/office/drawing/2014/main" id="{9FD4B2E0-EDE1-4D5B-B2FD-74A1290A51B6}"/>
              </a:ext>
            </a:extLst>
          </p:cNvPr>
          <p:cNvSpPr txBox="1"/>
          <p:nvPr/>
        </p:nvSpPr>
        <p:spPr>
          <a:xfrm>
            <a:off x="7826289" y="4997203"/>
            <a:ext cx="4297680" cy="1645920"/>
          </a:xfrm>
          <a:prstGeom prst="rect">
            <a:avLst/>
          </a:prstGeom>
          <a:solidFill>
            <a:schemeClr val="bg1">
              <a:lumMod val="7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This month, Missouri allowed concerts to resume for the first time since the state’s stay-at-home order started at the beginning of April. Yes, concerts, where people usually pack together, breathing the same air.</a:t>
            </a:r>
            <a:endParaRPr i="1" dirty="0">
              <a:latin typeface="Calibri"/>
              <a:ea typeface="Calibri"/>
              <a:cs typeface="Calibri"/>
              <a:sym typeface="Calibri"/>
            </a:endParaRPr>
          </a:p>
        </p:txBody>
      </p:sp>
      <p:sp>
        <p:nvSpPr>
          <p:cNvPr id="50" name="Google Shape;114;p15">
            <a:extLst>
              <a:ext uri="{FF2B5EF4-FFF2-40B4-BE49-F238E27FC236}">
                <a16:creationId xmlns:a16="http://schemas.microsoft.com/office/drawing/2014/main" id="{5872530E-EF7E-42BF-A646-87AE8A3BF42E}"/>
              </a:ext>
            </a:extLst>
          </p:cNvPr>
          <p:cNvSpPr txBox="1"/>
          <p:nvPr/>
        </p:nvSpPr>
        <p:spPr>
          <a:xfrm>
            <a:off x="7673889" y="4844803"/>
            <a:ext cx="4297680" cy="1645920"/>
          </a:xfrm>
          <a:prstGeom prst="rect">
            <a:avLst/>
          </a:prstGeom>
          <a:solidFill>
            <a:schemeClr val="bg1">
              <a:lumMod val="7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This month, Missouri allowed concerts to resume for the first time since the state’s stay-at-home order started at the beginning of April. Yes, concerts, where people usually pack together, breathing the same air.</a:t>
            </a:r>
            <a:endParaRPr i="1" dirty="0">
              <a:latin typeface="Calibri"/>
              <a:ea typeface="Calibri"/>
              <a:cs typeface="Calibri"/>
              <a:sym typeface="Calibri"/>
            </a:endParaRPr>
          </a:p>
        </p:txBody>
      </p:sp>
      <p:sp>
        <p:nvSpPr>
          <p:cNvPr id="114" name="Google Shape;114;p15"/>
          <p:cNvSpPr txBox="1"/>
          <p:nvPr/>
        </p:nvSpPr>
        <p:spPr>
          <a:xfrm>
            <a:off x="7521489" y="4692403"/>
            <a:ext cx="4297680" cy="1645920"/>
          </a:xfrm>
          <a:prstGeom prst="rect">
            <a:avLst/>
          </a:prstGeom>
          <a:solidFill>
            <a:schemeClr val="bg1">
              <a:lumMod val="75000"/>
            </a:schemeClr>
          </a:solidFill>
          <a:ln>
            <a:solidFill>
              <a:srgbClr val="3366CC"/>
            </a:solid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a:latin typeface="Calibri"/>
                <a:ea typeface="Calibri"/>
                <a:cs typeface="Calibri"/>
                <a:sym typeface="Calibri"/>
              </a:rPr>
              <a:t>This month, Missouri allowed concerts to resume for the first time since the state’s stay-at-home order started at the beginning of April. Yes, concerts, where people usually pack together, breathing the same air.</a:t>
            </a:r>
            <a:endParaRPr i="1" dirty="0">
              <a:latin typeface="Calibri"/>
              <a:ea typeface="Calibri"/>
              <a:cs typeface="Calibri"/>
              <a:sym typeface="Calibri"/>
            </a:endParaRPr>
          </a:p>
        </p:txBody>
      </p:sp>
      <p:sp>
        <p:nvSpPr>
          <p:cNvPr id="52" name="Google Shape;101;p15">
            <a:extLst>
              <a:ext uri="{FF2B5EF4-FFF2-40B4-BE49-F238E27FC236}">
                <a16:creationId xmlns:a16="http://schemas.microsoft.com/office/drawing/2014/main" id="{6CC864E3-3743-4915-8E84-647C5C318C96}"/>
              </a:ext>
            </a:extLst>
          </p:cNvPr>
          <p:cNvSpPr txBox="1"/>
          <p:nvPr/>
        </p:nvSpPr>
        <p:spPr>
          <a:xfrm>
            <a:off x="6903100" y="43584"/>
            <a:ext cx="3592149" cy="738633"/>
          </a:xfrm>
          <a:prstGeom prst="rect">
            <a:avLst/>
          </a:prstGeom>
          <a:solidFill>
            <a:schemeClr val="accent4">
              <a:lumMod val="40000"/>
              <a:lumOff val="60000"/>
            </a:schemeClr>
          </a:solidFill>
          <a:ln>
            <a:solidFill>
              <a:srgbClr val="3366CC"/>
            </a:solid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Multiple Machine-Learning-driven language understanding tasks</a:t>
            </a:r>
            <a:endParaRPr sz="1800" dirty="0">
              <a:latin typeface="Calibri"/>
              <a:ea typeface="Calibri"/>
              <a:cs typeface="Calibri"/>
              <a:sym typeface="Calibri"/>
            </a:endParaRPr>
          </a:p>
        </p:txBody>
      </p:sp>
      <p:sp>
        <p:nvSpPr>
          <p:cNvPr id="35" name="TextBox 34">
            <a:extLst>
              <a:ext uri="{FF2B5EF4-FFF2-40B4-BE49-F238E27FC236}">
                <a16:creationId xmlns:a16="http://schemas.microsoft.com/office/drawing/2014/main" id="{9487588D-72DE-4379-92EE-C5F6264F4A34}"/>
              </a:ext>
            </a:extLst>
          </p:cNvPr>
          <p:cNvSpPr txBox="1"/>
          <p:nvPr/>
        </p:nvSpPr>
        <p:spPr>
          <a:xfrm>
            <a:off x="8836639" y="976705"/>
            <a:ext cx="3287330" cy="1292662"/>
          </a:xfrm>
          <a:prstGeom prst="rect">
            <a:avLst/>
          </a:prstGeom>
          <a:solidFill>
            <a:schemeClr val="bg1">
              <a:lumMod val="95000"/>
            </a:schemeClr>
          </a:solidFill>
          <a:ln>
            <a:solidFill>
              <a:schemeClr val="accent1"/>
            </a:solidFill>
          </a:ln>
        </p:spPr>
        <p:txBody>
          <a:bodyPr wrap="square">
            <a:spAutoFit/>
          </a:bodyPr>
          <a:lstStyle/>
          <a:p>
            <a:r>
              <a:rPr lang="en-US" sz="1800" b="0" i="0" u="none" strike="noStrike" baseline="0" dirty="0"/>
              <a:t>Design Challenges for a Multi-Perspective Search Engine</a:t>
            </a:r>
          </a:p>
          <a:p>
            <a:r>
              <a:rPr lang="en-US" sz="1400" b="0" i="0" dirty="0">
                <a:solidFill>
                  <a:srgbClr val="333333"/>
                </a:solidFill>
                <a:effectLst/>
              </a:rPr>
              <a:t>Sihao Chen, Siyi Liu, Xander Uyttendaele, Yi Zhang, William W. Bruno, Dan Roth,</a:t>
            </a:r>
          </a:p>
          <a:p>
            <a:r>
              <a:rPr lang="en-US" sz="1400" b="1" dirty="0">
                <a:solidFill>
                  <a:srgbClr val="333333"/>
                </a:solidFill>
              </a:rPr>
              <a:t>NAACL’22, Findings Track</a:t>
            </a:r>
            <a:endParaRPr lang="en-US" sz="1600"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01" grpId="0" animBg="1"/>
      <p:bldP spid="103" grpId="0" animBg="1"/>
      <p:bldP spid="106" grpId="0"/>
      <p:bldP spid="107" grpId="0" animBg="1"/>
      <p:bldP spid="108" grpId="0"/>
      <p:bldP spid="109" grpId="0" animBg="1"/>
      <p:bldP spid="110" grpId="0" animBg="1"/>
      <p:bldP spid="115" grpId="0"/>
      <p:bldP spid="116" grpId="0"/>
      <p:bldP spid="117" grpId="0"/>
      <p:bldP spid="118" grpId="0" animBg="1"/>
      <p:bldP spid="119" grpId="0" animBg="1"/>
      <p:bldP spid="120" grpId="0" animBg="1"/>
      <p:bldP spid="121" grpId="0"/>
      <p:bldP spid="122" grpId="0"/>
      <p:bldP spid="123" grpId="0" animBg="1"/>
      <p:bldP spid="124" grpId="0" animBg="1"/>
      <p:bldP spid="125" grpId="0"/>
      <p:bldP spid="126" grpId="0" animBg="1"/>
      <p:bldP spid="127" grpId="0" animBg="1"/>
      <p:bldP spid="128" grpId="0"/>
      <p:bldP spid="48" grpId="0" animBg="1"/>
      <p:bldP spid="129" grpId="0"/>
      <p:bldP spid="113" grpId="0" animBg="1"/>
      <p:bldP spid="51" grpId="0" animBg="1"/>
      <p:bldP spid="50" grpId="0" animBg="1"/>
      <p:bldP spid="114" grpId="0" animBg="1"/>
      <p:bldP spid="52" grpId="0" animBg="1"/>
      <p:bldP spid="35" grpId="0" animBg="1"/>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79088</TotalTime>
  <Words>2387</Words>
  <Application>Microsoft Office PowerPoint</Application>
  <PresentationFormat>Widescreen</PresentationFormat>
  <Paragraphs>276</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 Light</vt:lpstr>
      <vt:lpstr>Helvetica Neue</vt:lpstr>
      <vt:lpstr>Times New Roman</vt:lpstr>
      <vt:lpstr>Wingdings</vt:lpstr>
      <vt:lpstr>vasin_CCG</vt:lpstr>
      <vt:lpstr>Navigating Information Pollution A Perspective from AI &amp; Natural Language Processing</vt:lpstr>
      <vt:lpstr>Information Pollution</vt:lpstr>
      <vt:lpstr>Information Pollution: Flood of Information</vt:lpstr>
      <vt:lpstr>Information Pollution: An Agenda</vt:lpstr>
      <vt:lpstr>Information Pollution: Not Just Fact-Checking</vt:lpstr>
      <vt:lpstr>Navigating Information Pollution</vt:lpstr>
      <vt:lpstr>PowerPoint Presentation</vt:lpstr>
      <vt:lpstr>Discovering Diverse “Perspectives”</vt:lpstr>
      <vt:lpstr>How to Present Information? </vt:lpstr>
      <vt:lpstr>A Experimental Web Site</vt:lpstr>
      <vt:lpstr>PowerPoint Presentation</vt:lpstr>
      <vt:lpstr>Example: Fact-Checking</vt:lpstr>
      <vt:lpstr>Examples: Fact-Checking</vt:lpstr>
      <vt:lpstr>Examples: Not Just Fact-Checking</vt:lpstr>
      <vt:lpstr>Examples: Not Just Fact-Checking</vt:lpstr>
      <vt:lpstr>Examples: Not Just Fact-Checking</vt:lpstr>
      <vt:lpstr>Examples: Not Just Fact-Checking</vt:lpstr>
      <vt:lpstr>Examples: Not Just Fact-Checking</vt:lpstr>
      <vt:lpstr>Claim Provenance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931</cp:revision>
  <dcterms:created xsi:type="dcterms:W3CDTF">2017-10-04T15:10:59Z</dcterms:created>
  <dcterms:modified xsi:type="dcterms:W3CDTF">2022-05-01T21:24:49Z</dcterms:modified>
</cp:coreProperties>
</file>