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385" r:id="rId2"/>
    <p:sldId id="814" r:id="rId3"/>
    <p:sldId id="1443" r:id="rId4"/>
    <p:sldId id="1445" r:id="rId5"/>
    <p:sldId id="1569" r:id="rId6"/>
    <p:sldId id="1570" r:id="rId7"/>
    <p:sldId id="1567" r:id="rId8"/>
    <p:sldId id="1568" r:id="rId9"/>
    <p:sldId id="1581" r:id="rId10"/>
    <p:sldId id="517" r:id="rId11"/>
    <p:sldId id="756" r:id="rId12"/>
    <p:sldId id="1582" r:id="rId13"/>
    <p:sldId id="1430" r:id="rId14"/>
    <p:sldId id="758" r:id="rId15"/>
    <p:sldId id="759" r:id="rId16"/>
    <p:sldId id="760" r:id="rId17"/>
    <p:sldId id="761" r:id="rId18"/>
    <p:sldId id="1584" r:id="rId19"/>
    <p:sldId id="1572" r:id="rId20"/>
    <p:sldId id="1573" r:id="rId21"/>
    <p:sldId id="1574" r:id="rId22"/>
    <p:sldId id="1575" r:id="rId23"/>
    <p:sldId id="772" r:id="rId24"/>
    <p:sldId id="1585" r:id="rId25"/>
    <p:sldId id="1277" r:id="rId26"/>
    <p:sldId id="1434" r:id="rId27"/>
    <p:sldId id="945" r:id="rId28"/>
    <p:sldId id="1269" r:id="rId29"/>
    <p:sldId id="1586" r:id="rId30"/>
    <p:sldId id="1576" r:id="rId31"/>
    <p:sldId id="1577" r:id="rId32"/>
    <p:sldId id="1579" r:id="rId33"/>
    <p:sldId id="1578" r:id="rId34"/>
    <p:sldId id="1587" r:id="rId35"/>
    <p:sldId id="1580" r:id="rId36"/>
    <p:sldId id="1561" r:id="rId37"/>
    <p:sldId id="1562" r:id="rId38"/>
    <p:sldId id="816" r:id="rId39"/>
    <p:sldId id="773" r:id="rId40"/>
    <p:sldId id="1433" r:id="rId41"/>
    <p:sldId id="258" r:id="rId42"/>
    <p:sldId id="797" r:id="rId43"/>
    <p:sldId id="128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C492F7-F71A-3949-97E4-B216BC5F665C}">
          <p14:sldIdLst>
            <p14:sldId id="385"/>
            <p14:sldId id="814"/>
            <p14:sldId id="1443"/>
            <p14:sldId id="1445"/>
            <p14:sldId id="1569"/>
            <p14:sldId id="1570"/>
            <p14:sldId id="1567"/>
            <p14:sldId id="1568"/>
            <p14:sldId id="1581"/>
          </p14:sldIdLst>
        </p14:section>
        <p14:section name="Beginning of Talk" id="{3257D02B-9887-4FAF-BF81-1A748A66F49C}">
          <p14:sldIdLst>
            <p14:sldId id="517"/>
            <p14:sldId id="756"/>
            <p14:sldId id="1582"/>
            <p14:sldId id="1430"/>
            <p14:sldId id="758"/>
            <p14:sldId id="759"/>
            <p14:sldId id="760"/>
            <p14:sldId id="761"/>
            <p14:sldId id="1584"/>
            <p14:sldId id="1572"/>
            <p14:sldId id="1573"/>
            <p14:sldId id="1574"/>
            <p14:sldId id="1575"/>
            <p14:sldId id="772"/>
            <p14:sldId id="1585"/>
            <p14:sldId id="1277"/>
            <p14:sldId id="1434"/>
            <p14:sldId id="945"/>
            <p14:sldId id="1269"/>
            <p14:sldId id="1586"/>
            <p14:sldId id="1576"/>
            <p14:sldId id="1577"/>
            <p14:sldId id="1579"/>
            <p14:sldId id="1578"/>
            <p14:sldId id="1587"/>
            <p14:sldId id="1580"/>
            <p14:sldId id="1561"/>
            <p14:sldId id="1562"/>
            <p14:sldId id="816"/>
            <p14:sldId id="773"/>
            <p14:sldId id="1433"/>
            <p14:sldId id="258"/>
            <p14:sldId id="797"/>
            <p14:sldId id="1281"/>
          </p14:sldIdLst>
        </p14:section>
        <p14:section name="backup" id="{40376200-D3E4-4695-879B-925EDFDC876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FFCC"/>
    <a:srgbClr val="254D57"/>
    <a:srgbClr val="0000FF"/>
    <a:srgbClr val="C0C0C0"/>
    <a:srgbClr val="F88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/>
    <p:restoredTop sz="90741"/>
  </p:normalViewPr>
  <p:slideViewPr>
    <p:cSldViewPr snapToGrid="0" snapToObjects="1">
      <p:cViewPr varScale="1">
        <p:scale>
          <a:sx n="113" d="100"/>
          <a:sy n="113" d="100"/>
        </p:scale>
        <p:origin x="773" y="8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3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" userId="18da4c67-dd89-43a7-9856-8592f867a23c" providerId="ADAL" clId="{BB6F979D-002D-4790-9D2F-4F1BA4C6C79A}"/>
    <pc:docChg chg="undo redo custSel addSld delSld modSld delMainMaster modMainMaster modSection">
      <pc:chgData name="Dan" userId="18da4c67-dd89-43a7-9856-8592f867a23c" providerId="ADAL" clId="{BB6F979D-002D-4790-9D2F-4F1BA4C6C79A}" dt="2021-02-22T17:35:41.402" v="7453" actId="14100"/>
      <pc:docMkLst>
        <pc:docMk/>
      </pc:docMkLst>
      <pc:sldChg chg="del">
        <pc:chgData name="Dan" userId="18da4c67-dd89-43a7-9856-8592f867a23c" providerId="ADAL" clId="{BB6F979D-002D-4790-9D2F-4F1BA4C6C79A}" dt="2021-02-21T21:52:41.045" v="526" actId="47"/>
        <pc:sldMkLst>
          <pc:docMk/>
          <pc:sldMk cId="1872848853" sldId="257"/>
        </pc:sldMkLst>
      </pc:sldChg>
      <pc:sldChg chg="del">
        <pc:chgData name="Dan" userId="18da4c67-dd89-43a7-9856-8592f867a23c" providerId="ADAL" clId="{BB6F979D-002D-4790-9D2F-4F1BA4C6C79A}" dt="2021-02-22T06:16:00.788" v="5626" actId="47"/>
        <pc:sldMkLst>
          <pc:docMk/>
          <pc:sldMk cId="0" sldId="260"/>
        </pc:sldMkLst>
      </pc:sldChg>
      <pc:sldChg chg="del">
        <pc:chgData name="Dan" userId="18da4c67-dd89-43a7-9856-8592f867a23c" providerId="ADAL" clId="{BB6F979D-002D-4790-9D2F-4F1BA4C6C79A}" dt="2021-02-22T00:41:34.760" v="1328" actId="2696"/>
        <pc:sldMkLst>
          <pc:docMk/>
          <pc:sldMk cId="2301357867" sldId="273"/>
        </pc:sldMkLst>
      </pc:sldChg>
      <pc:sldChg chg="add">
        <pc:chgData name="Dan" userId="18da4c67-dd89-43a7-9856-8592f867a23c" providerId="ADAL" clId="{BB6F979D-002D-4790-9D2F-4F1BA4C6C79A}" dt="2021-02-22T00:41:56.127" v="1329"/>
        <pc:sldMkLst>
          <pc:docMk/>
          <pc:sldMk cId="3205917360" sldId="273"/>
        </pc:sldMkLst>
      </pc:sldChg>
      <pc:sldChg chg="add">
        <pc:chgData name="Dan" userId="18da4c67-dd89-43a7-9856-8592f867a23c" providerId="ADAL" clId="{BB6F979D-002D-4790-9D2F-4F1BA4C6C79A}" dt="2021-02-22T00:41:56.127" v="1329"/>
        <pc:sldMkLst>
          <pc:docMk/>
          <pc:sldMk cId="2713629015" sldId="285"/>
        </pc:sldMkLst>
      </pc:sldChg>
      <pc:sldChg chg="addSp delSp modSp add del mod modClrScheme delAnim chgLayout">
        <pc:chgData name="Dan" userId="18da4c67-dd89-43a7-9856-8592f867a23c" providerId="ADAL" clId="{BB6F979D-002D-4790-9D2F-4F1BA4C6C79A}" dt="2021-02-22T00:41:34.760" v="1328" actId="2696"/>
        <pc:sldMkLst>
          <pc:docMk/>
          <pc:sldMk cId="3256914167" sldId="285"/>
        </pc:sldMkLst>
        <pc:spChg chg="add del mod">
          <ac:chgData name="Dan" userId="18da4c67-dd89-43a7-9856-8592f867a23c" providerId="ADAL" clId="{BB6F979D-002D-4790-9D2F-4F1BA4C6C79A}" dt="2021-02-21T21:51:03.382" v="514"/>
          <ac:spMkLst>
            <pc:docMk/>
            <pc:sldMk cId="3256914167" sldId="285"/>
            <ac:spMk id="4" creationId="{9CC7DACB-7E4E-408D-B99F-E50F71A54085}"/>
          </ac:spMkLst>
        </pc:spChg>
        <pc:spChg chg="add mod">
          <ac:chgData name="Dan" userId="18da4c67-dd89-43a7-9856-8592f867a23c" providerId="ADAL" clId="{BB6F979D-002D-4790-9D2F-4F1BA4C6C79A}" dt="2021-02-21T21:51:12.715" v="515"/>
          <ac:spMkLst>
            <pc:docMk/>
            <pc:sldMk cId="3256914167" sldId="285"/>
            <ac:spMk id="5" creationId="{103D0204-33EB-4E70-9BDF-C27FE538F412}"/>
          </ac:spMkLst>
        </pc:spChg>
        <pc:picChg chg="del">
          <ac:chgData name="Dan" userId="18da4c67-dd89-43a7-9856-8592f867a23c" providerId="ADAL" clId="{BB6F979D-002D-4790-9D2F-4F1BA4C6C79A}" dt="2021-02-21T21:50:59.134" v="512" actId="478"/>
          <ac:picMkLst>
            <pc:docMk/>
            <pc:sldMk cId="3256914167" sldId="285"/>
            <ac:picMk id="20" creationId="{779A5071-6EEC-D646-ADEA-A6F5EBC06572}"/>
          </ac:picMkLst>
        </pc:picChg>
      </pc:sldChg>
      <pc:sldChg chg="addSp delSp modSp add del mod modClrScheme chgLayout">
        <pc:chgData name="Dan" userId="18da4c67-dd89-43a7-9856-8592f867a23c" providerId="ADAL" clId="{BB6F979D-002D-4790-9D2F-4F1BA4C6C79A}" dt="2021-02-22T00:41:34.760" v="1328" actId="2696"/>
        <pc:sldMkLst>
          <pc:docMk/>
          <pc:sldMk cId="328064810" sldId="287"/>
        </pc:sldMkLst>
        <pc:spChg chg="mod">
          <ac:chgData name="Dan" userId="18da4c67-dd89-43a7-9856-8592f867a23c" providerId="ADAL" clId="{BB6F979D-002D-4790-9D2F-4F1BA4C6C79A}" dt="2021-02-21T21:54:25.125" v="529" actId="207"/>
          <ac:spMkLst>
            <pc:docMk/>
            <pc:sldMk cId="328064810" sldId="287"/>
            <ac:spMk id="4" creationId="{4CF6B1B9-2556-034F-BE0C-B078D68221F1}"/>
          </ac:spMkLst>
        </pc:spChg>
        <pc:spChg chg="mod">
          <ac:chgData name="Dan" userId="18da4c67-dd89-43a7-9856-8592f867a23c" providerId="ADAL" clId="{BB6F979D-002D-4790-9D2F-4F1BA4C6C79A}" dt="2021-02-21T21:30:06.644" v="42" actId="207"/>
          <ac:spMkLst>
            <pc:docMk/>
            <pc:sldMk cId="328064810" sldId="287"/>
            <ac:spMk id="13" creationId="{16E16CBC-FDBE-7849-ABF2-DAF49E4ADAC9}"/>
          </ac:spMkLst>
        </pc:spChg>
        <pc:spChg chg="mod">
          <ac:chgData name="Dan" userId="18da4c67-dd89-43a7-9856-8592f867a23c" providerId="ADAL" clId="{BB6F979D-002D-4790-9D2F-4F1BA4C6C79A}" dt="2021-02-21T21:30:23.550" v="45" actId="207"/>
          <ac:spMkLst>
            <pc:docMk/>
            <pc:sldMk cId="328064810" sldId="287"/>
            <ac:spMk id="21" creationId="{0B928F8C-B7DF-A049-ACEB-9E68B87010B7}"/>
          </ac:spMkLst>
        </pc:spChg>
        <pc:spChg chg="mod">
          <ac:chgData name="Dan" userId="18da4c67-dd89-43a7-9856-8592f867a23c" providerId="ADAL" clId="{BB6F979D-002D-4790-9D2F-4F1BA4C6C79A}" dt="2021-02-21T21:30:17.054" v="44" actId="207"/>
          <ac:spMkLst>
            <pc:docMk/>
            <pc:sldMk cId="328064810" sldId="287"/>
            <ac:spMk id="25" creationId="{971A62D8-6FDE-EC46-B989-E273E32010B6}"/>
          </ac:spMkLst>
        </pc:spChg>
        <pc:spChg chg="mod">
          <ac:chgData name="Dan" userId="18da4c67-dd89-43a7-9856-8592f867a23c" providerId="ADAL" clId="{BB6F979D-002D-4790-9D2F-4F1BA4C6C79A}" dt="2021-02-21T21:30:12.321" v="43" actId="207"/>
          <ac:spMkLst>
            <pc:docMk/>
            <pc:sldMk cId="328064810" sldId="287"/>
            <ac:spMk id="28" creationId="{6C771989-A79D-5146-973F-AE1DF1D02497}"/>
          </ac:spMkLst>
        </pc:spChg>
        <pc:spChg chg="mod topLvl">
          <ac:chgData name="Dan" userId="18da4c67-dd89-43a7-9856-8592f867a23c" providerId="ADAL" clId="{BB6F979D-002D-4790-9D2F-4F1BA4C6C79A}" dt="2021-02-21T21:45:33.011" v="278" actId="207"/>
          <ac:spMkLst>
            <pc:docMk/>
            <pc:sldMk cId="328064810" sldId="287"/>
            <ac:spMk id="29" creationId="{A1FCB183-8962-46E2-B562-BF5A82657CF6}"/>
          </ac:spMkLst>
        </pc:spChg>
        <pc:spChg chg="mod">
          <ac:chgData name="Dan" userId="18da4c67-dd89-43a7-9856-8592f867a23c" providerId="ADAL" clId="{BB6F979D-002D-4790-9D2F-4F1BA4C6C79A}" dt="2021-02-21T21:50:17.518" v="511" actId="6549"/>
          <ac:spMkLst>
            <pc:docMk/>
            <pc:sldMk cId="328064810" sldId="287"/>
            <ac:spMk id="31" creationId="{6639CEFB-41E3-5845-8C28-3DCAFBF5ACF5}"/>
          </ac:spMkLst>
        </pc:spChg>
        <pc:spChg chg="mod">
          <ac:chgData name="Dan" userId="18da4c67-dd89-43a7-9856-8592f867a23c" providerId="ADAL" clId="{BB6F979D-002D-4790-9D2F-4F1BA4C6C79A}" dt="2021-02-21T21:36:19.120" v="86" actId="20577"/>
          <ac:spMkLst>
            <pc:docMk/>
            <pc:sldMk cId="328064810" sldId="287"/>
            <ac:spMk id="34" creationId="{8CC16AFF-995B-8D48-B26D-AB0A25DE74C8}"/>
          </ac:spMkLst>
        </pc:spChg>
        <pc:spChg chg="mod topLvl">
          <ac:chgData name="Dan" userId="18da4c67-dd89-43a7-9856-8592f867a23c" providerId="ADAL" clId="{BB6F979D-002D-4790-9D2F-4F1BA4C6C79A}" dt="2021-02-21T21:54:56.955" v="533" actId="207"/>
          <ac:spMkLst>
            <pc:docMk/>
            <pc:sldMk cId="328064810" sldId="287"/>
            <ac:spMk id="35" creationId="{F6DBA9F8-D24C-44E3-8BE5-BD8A1B4B52B1}"/>
          </ac:spMkLst>
        </pc:spChg>
        <pc:spChg chg="add mod">
          <ac:chgData name="Dan" userId="18da4c67-dd89-43a7-9856-8592f867a23c" providerId="ADAL" clId="{BB6F979D-002D-4790-9D2F-4F1BA4C6C79A}" dt="2021-02-21T21:49:47.526" v="507" actId="207"/>
          <ac:spMkLst>
            <pc:docMk/>
            <pc:sldMk cId="328064810" sldId="287"/>
            <ac:spMk id="36" creationId="{B546F92C-C5A2-44BD-9494-7A1CC83069AA}"/>
          </ac:spMkLst>
        </pc:spChg>
        <pc:spChg chg="mod">
          <ac:chgData name="Dan" userId="18da4c67-dd89-43a7-9856-8592f867a23c" providerId="ADAL" clId="{BB6F979D-002D-4790-9D2F-4F1BA4C6C79A}" dt="2021-02-21T21:54:45.780" v="532" actId="14100"/>
          <ac:spMkLst>
            <pc:docMk/>
            <pc:sldMk cId="328064810" sldId="287"/>
            <ac:spMk id="37" creationId="{8E55BDFD-0466-BD4F-81E7-33824A2854C8}"/>
          </ac:spMkLst>
        </pc:spChg>
        <pc:grpChg chg="mod">
          <ac:chgData name="Dan" userId="18da4c67-dd89-43a7-9856-8592f867a23c" providerId="ADAL" clId="{BB6F979D-002D-4790-9D2F-4F1BA4C6C79A}" dt="2021-02-21T21:43:44.111" v="271" actId="1035"/>
          <ac:grpSpMkLst>
            <pc:docMk/>
            <pc:sldMk cId="328064810" sldId="287"/>
            <ac:grpSpMk id="18" creationId="{4B3F75E2-2ADF-E04C-A9D9-83BA11740621}"/>
          </ac:grpSpMkLst>
        </pc:grpChg>
        <pc:grpChg chg="add del mod">
          <ac:chgData name="Dan" userId="18da4c67-dd89-43a7-9856-8592f867a23c" providerId="ADAL" clId="{BB6F979D-002D-4790-9D2F-4F1BA4C6C79A}" dt="2021-02-21T21:45:02.802" v="272" actId="165"/>
          <ac:grpSpMkLst>
            <pc:docMk/>
            <pc:sldMk cId="328064810" sldId="287"/>
            <ac:grpSpMk id="26" creationId="{3A9AD403-F860-4FF8-BC07-9EDADAD5E3DB}"/>
          </ac:grpSpMkLst>
        </pc:grpChg>
        <pc:picChg chg="del">
          <ac:chgData name="Dan" userId="18da4c67-dd89-43a7-9856-8592f867a23c" providerId="ADAL" clId="{BB6F979D-002D-4790-9D2F-4F1BA4C6C79A}" dt="2021-02-21T21:46:20.658" v="281" actId="478"/>
          <ac:picMkLst>
            <pc:docMk/>
            <pc:sldMk cId="328064810" sldId="287"/>
            <ac:picMk id="20" creationId="{779A5071-6EEC-D646-ADEA-A6F5EBC06572}"/>
          </ac:picMkLst>
        </pc:picChg>
      </pc:sldChg>
      <pc:sldChg chg="add">
        <pc:chgData name="Dan" userId="18da4c67-dd89-43a7-9856-8592f867a23c" providerId="ADAL" clId="{BB6F979D-002D-4790-9D2F-4F1BA4C6C79A}" dt="2021-02-22T00:41:56.127" v="1329"/>
        <pc:sldMkLst>
          <pc:docMk/>
          <pc:sldMk cId="643757030" sldId="287"/>
        </pc:sldMkLst>
      </pc:sldChg>
      <pc:sldChg chg="add del mod modShow">
        <pc:chgData name="Dan" userId="18da4c67-dd89-43a7-9856-8592f867a23c" providerId="ADAL" clId="{BB6F979D-002D-4790-9D2F-4F1BA4C6C79A}" dt="2021-02-21T21:51:59.823" v="519" actId="47"/>
        <pc:sldMkLst>
          <pc:docMk/>
          <pc:sldMk cId="694188053" sldId="288"/>
        </pc:sldMkLst>
      </pc:sldChg>
      <pc:sldChg chg="modSp mod">
        <pc:chgData name="Dan" userId="18da4c67-dd89-43a7-9856-8592f867a23c" providerId="ADAL" clId="{BB6F979D-002D-4790-9D2F-4F1BA4C6C79A}" dt="2021-02-21T21:14:50.912" v="37" actId="207"/>
        <pc:sldMkLst>
          <pc:docMk/>
          <pc:sldMk cId="144345531" sldId="385"/>
        </pc:sldMkLst>
        <pc:spChg chg="mod">
          <ac:chgData name="Dan" userId="18da4c67-dd89-43a7-9856-8592f867a23c" providerId="ADAL" clId="{BB6F979D-002D-4790-9D2F-4F1BA4C6C79A}" dt="2021-02-21T21:14:50.912" v="37" actId="207"/>
          <ac:spMkLst>
            <pc:docMk/>
            <pc:sldMk cId="144345531" sldId="385"/>
            <ac:spMk id="50178" creationId="{00000000-0000-0000-0000-000000000000}"/>
          </ac:spMkLst>
        </pc:spChg>
      </pc:sldChg>
      <pc:sldChg chg="del">
        <pc:chgData name="Dan" userId="18da4c67-dd89-43a7-9856-8592f867a23c" providerId="ADAL" clId="{BB6F979D-002D-4790-9D2F-4F1BA4C6C79A}" dt="2021-02-21T21:52:16.783" v="523" actId="47"/>
        <pc:sldMkLst>
          <pc:docMk/>
          <pc:sldMk cId="304713796" sldId="429"/>
        </pc:sldMkLst>
      </pc:sldChg>
      <pc:sldChg chg="del">
        <pc:chgData name="Dan" userId="18da4c67-dd89-43a7-9856-8592f867a23c" providerId="ADAL" clId="{BB6F979D-002D-4790-9D2F-4F1BA4C6C79A}" dt="2021-02-21T21:52:20.951" v="525" actId="47"/>
        <pc:sldMkLst>
          <pc:docMk/>
          <pc:sldMk cId="3834006869" sldId="430"/>
        </pc:sldMkLst>
      </pc:sldChg>
      <pc:sldChg chg="del">
        <pc:chgData name="Dan" userId="18da4c67-dd89-43a7-9856-8592f867a23c" providerId="ADAL" clId="{BB6F979D-002D-4790-9D2F-4F1BA4C6C79A}" dt="2021-02-22T00:41:34.760" v="1328" actId="2696"/>
        <pc:sldMkLst>
          <pc:docMk/>
          <pc:sldMk cId="2317302624" sldId="438"/>
        </pc:sldMkLst>
      </pc:sldChg>
      <pc:sldChg chg="add">
        <pc:chgData name="Dan" userId="18da4c67-dd89-43a7-9856-8592f867a23c" providerId="ADAL" clId="{BB6F979D-002D-4790-9D2F-4F1BA4C6C79A}" dt="2021-02-22T00:41:56.127" v="1329"/>
        <pc:sldMkLst>
          <pc:docMk/>
          <pc:sldMk cId="3546037924" sldId="438"/>
        </pc:sldMkLst>
      </pc:sldChg>
      <pc:sldChg chg="add">
        <pc:chgData name="Dan" userId="18da4c67-dd89-43a7-9856-8592f867a23c" providerId="ADAL" clId="{BB6F979D-002D-4790-9D2F-4F1BA4C6C79A}" dt="2021-02-22T00:41:56.127" v="1329"/>
        <pc:sldMkLst>
          <pc:docMk/>
          <pc:sldMk cId="1453309445" sldId="440"/>
        </pc:sldMkLst>
      </pc:sldChg>
      <pc:sldChg chg="del">
        <pc:chgData name="Dan" userId="18da4c67-dd89-43a7-9856-8592f867a23c" providerId="ADAL" clId="{BB6F979D-002D-4790-9D2F-4F1BA4C6C79A}" dt="2021-02-22T00:41:34.760" v="1328" actId="2696"/>
        <pc:sldMkLst>
          <pc:docMk/>
          <pc:sldMk cId="1752031827" sldId="440"/>
        </pc:sldMkLst>
      </pc:sldChg>
      <pc:sldChg chg="add">
        <pc:chgData name="Dan" userId="18da4c67-dd89-43a7-9856-8592f867a23c" providerId="ADAL" clId="{BB6F979D-002D-4790-9D2F-4F1BA4C6C79A}" dt="2021-02-22T00:41:56.127" v="1329"/>
        <pc:sldMkLst>
          <pc:docMk/>
          <pc:sldMk cId="3258588173" sldId="443"/>
        </pc:sldMkLst>
      </pc:sldChg>
      <pc:sldChg chg="del">
        <pc:chgData name="Dan" userId="18da4c67-dd89-43a7-9856-8592f867a23c" providerId="ADAL" clId="{BB6F979D-002D-4790-9D2F-4F1BA4C6C79A}" dt="2021-02-22T00:41:34.760" v="1328" actId="2696"/>
        <pc:sldMkLst>
          <pc:docMk/>
          <pc:sldMk cId="4114193642" sldId="443"/>
        </pc:sldMkLst>
      </pc:sldChg>
      <pc:sldChg chg="addSp delSp modSp mod modAnim modNotesTx">
        <pc:chgData name="Dan" userId="18da4c67-dd89-43a7-9856-8592f867a23c" providerId="ADAL" clId="{BB6F979D-002D-4790-9D2F-4F1BA4C6C79A}" dt="2021-02-22T14:31:15.467" v="6703" actId="20577"/>
        <pc:sldMkLst>
          <pc:docMk/>
          <pc:sldMk cId="3010260867" sldId="517"/>
        </pc:sldMkLst>
        <pc:spChg chg="mod">
          <ac:chgData name="Dan" userId="18da4c67-dd89-43a7-9856-8592f867a23c" providerId="ADAL" clId="{BB6F979D-002D-4790-9D2F-4F1BA4C6C79A}" dt="2021-02-22T04:30:06.984" v="4183" actId="20577"/>
          <ac:spMkLst>
            <pc:docMk/>
            <pc:sldMk cId="3010260867" sldId="517"/>
            <ac:spMk id="3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4:32:29.542" v="4242" actId="1036"/>
          <ac:spMkLst>
            <pc:docMk/>
            <pc:sldMk cId="3010260867" sldId="517"/>
            <ac:spMk id="5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4:32:17.883" v="4218" actId="12788"/>
          <ac:spMkLst>
            <pc:docMk/>
            <pc:sldMk cId="3010260867" sldId="517"/>
            <ac:spMk id="6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4:32:17.883" v="4218" actId="12788"/>
          <ac:spMkLst>
            <pc:docMk/>
            <pc:sldMk cId="3010260867" sldId="517"/>
            <ac:spMk id="8" creationId="{BA07EA9B-F72C-4AC8-A291-302A8299D9E7}"/>
          </ac:spMkLst>
        </pc:spChg>
        <pc:spChg chg="add mod">
          <ac:chgData name="Dan" userId="18da4c67-dd89-43a7-9856-8592f867a23c" providerId="ADAL" clId="{BB6F979D-002D-4790-9D2F-4F1BA4C6C79A}" dt="2021-02-22T04:32:17.883" v="4218" actId="12788"/>
          <ac:spMkLst>
            <pc:docMk/>
            <pc:sldMk cId="3010260867" sldId="517"/>
            <ac:spMk id="13" creationId="{0D47CF0D-4A98-46C0-89F1-DFE2751A2AC7}"/>
          </ac:spMkLst>
        </pc:spChg>
        <pc:picChg chg="add del mod">
          <ac:chgData name="Dan" userId="18da4c67-dd89-43a7-9856-8592f867a23c" providerId="ADAL" clId="{BB6F979D-002D-4790-9D2F-4F1BA4C6C79A}" dt="2021-02-22T04:22:53.043" v="4000" actId="478"/>
          <ac:picMkLst>
            <pc:docMk/>
            <pc:sldMk cId="3010260867" sldId="517"/>
            <ac:picMk id="10" creationId="{759F4247-F375-486A-9235-E0EE70F5289E}"/>
          </ac:picMkLst>
        </pc:picChg>
        <pc:picChg chg="add mod">
          <ac:chgData name="Dan" userId="18da4c67-dd89-43a7-9856-8592f867a23c" providerId="ADAL" clId="{BB6F979D-002D-4790-9D2F-4F1BA4C6C79A}" dt="2021-02-22T04:32:17.883" v="4218" actId="12788"/>
          <ac:picMkLst>
            <pc:docMk/>
            <pc:sldMk cId="3010260867" sldId="517"/>
            <ac:picMk id="2050" creationId="{6FFD417A-26EE-4EBF-ADD1-72472ED1825B}"/>
          </ac:picMkLst>
        </pc:picChg>
        <pc:cxnChg chg="mod">
          <ac:chgData name="Dan" userId="18da4c67-dd89-43a7-9856-8592f867a23c" providerId="ADAL" clId="{BB6F979D-002D-4790-9D2F-4F1BA4C6C79A}" dt="2021-02-22T04:26:33.986" v="4056" actId="1036"/>
          <ac:cxnSpMkLst>
            <pc:docMk/>
            <pc:sldMk cId="3010260867" sldId="517"/>
            <ac:cxnSpMk id="9" creationId="{BC89E0AD-171E-47A6-8B40-F8FF6E07A9FD}"/>
          </ac:cxnSpMkLst>
        </pc:cxnChg>
      </pc:sldChg>
      <pc:sldChg chg="del">
        <pc:chgData name="Dan" userId="18da4c67-dd89-43a7-9856-8592f867a23c" providerId="ADAL" clId="{BB6F979D-002D-4790-9D2F-4F1BA4C6C79A}" dt="2021-02-21T21:52:04.503" v="520" actId="47"/>
        <pc:sldMkLst>
          <pc:docMk/>
          <pc:sldMk cId="1405664478" sldId="555"/>
        </pc:sldMkLst>
      </pc:sldChg>
      <pc:sldChg chg="del">
        <pc:chgData name="Dan" userId="18da4c67-dd89-43a7-9856-8592f867a23c" providerId="ADAL" clId="{BB6F979D-002D-4790-9D2F-4F1BA4C6C79A}" dt="2021-02-21T21:52:06.459" v="521" actId="47"/>
        <pc:sldMkLst>
          <pc:docMk/>
          <pc:sldMk cId="334480501" sldId="560"/>
        </pc:sldMkLst>
      </pc:sldChg>
      <pc:sldChg chg="del">
        <pc:chgData name="Dan" userId="18da4c67-dd89-43a7-9856-8592f867a23c" providerId="ADAL" clId="{BB6F979D-002D-4790-9D2F-4F1BA4C6C79A}" dt="2021-02-21T21:52:10.337" v="522" actId="47"/>
        <pc:sldMkLst>
          <pc:docMk/>
          <pc:sldMk cId="4245127674" sldId="562"/>
        </pc:sldMkLst>
      </pc:sldChg>
      <pc:sldChg chg="del mod modShow">
        <pc:chgData name="Dan" userId="18da4c67-dd89-43a7-9856-8592f867a23c" providerId="ADAL" clId="{BB6F979D-002D-4790-9D2F-4F1BA4C6C79A}" dt="2021-02-22T15:44:41.573" v="6964" actId="2696"/>
        <pc:sldMkLst>
          <pc:docMk/>
          <pc:sldMk cId="128023957" sldId="755"/>
        </pc:sldMkLst>
      </pc:sldChg>
      <pc:sldChg chg="add">
        <pc:chgData name="Dan" userId="18da4c67-dd89-43a7-9856-8592f867a23c" providerId="ADAL" clId="{BB6F979D-002D-4790-9D2F-4F1BA4C6C79A}" dt="2021-02-22T15:44:47.786" v="6965"/>
        <pc:sldMkLst>
          <pc:docMk/>
          <pc:sldMk cId="2970152940" sldId="755"/>
        </pc:sldMkLst>
      </pc:sldChg>
      <pc:sldChg chg="addSp delSp modSp mod modAnim chgLayout">
        <pc:chgData name="Dan" userId="18da4c67-dd89-43a7-9856-8592f867a23c" providerId="ADAL" clId="{BB6F979D-002D-4790-9D2F-4F1BA4C6C79A}" dt="2021-02-22T14:58:59.455" v="6953" actId="478"/>
        <pc:sldMkLst>
          <pc:docMk/>
          <pc:sldMk cId="959323273" sldId="756"/>
        </pc:sldMkLst>
        <pc:spChg chg="mod ord">
          <ac:chgData name="Dan" userId="18da4c67-dd89-43a7-9856-8592f867a23c" providerId="ADAL" clId="{BB6F979D-002D-4790-9D2F-4F1BA4C6C79A}" dt="2021-02-22T04:55:55.542" v="4558" actId="20577"/>
          <ac:spMkLst>
            <pc:docMk/>
            <pc:sldMk cId="959323273" sldId="756"/>
            <ac:spMk id="2" creationId="{00000000-0000-0000-0000-000000000000}"/>
          </ac:spMkLst>
        </pc:spChg>
        <pc:spChg chg="mod ord">
          <ac:chgData name="Dan" userId="18da4c67-dd89-43a7-9856-8592f867a23c" providerId="ADAL" clId="{BB6F979D-002D-4790-9D2F-4F1BA4C6C79A}" dt="2021-02-22T04:56:11.274" v="4560" actId="207"/>
          <ac:spMkLst>
            <pc:docMk/>
            <pc:sldMk cId="959323273" sldId="756"/>
            <ac:spMk id="3" creationId="{00000000-0000-0000-0000-000000000000}"/>
          </ac:spMkLst>
        </pc:spChg>
        <pc:spChg chg="mod ord">
          <ac:chgData name="Dan" userId="18da4c67-dd89-43a7-9856-8592f867a23c" providerId="ADAL" clId="{BB6F979D-002D-4790-9D2F-4F1BA4C6C79A}" dt="2021-02-22T04:34:39.853" v="4247" actId="700"/>
          <ac:spMkLst>
            <pc:docMk/>
            <pc:sldMk cId="959323273" sldId="756"/>
            <ac:spMk id="8" creationId="{FCBB44CF-E33F-4F6F-8B1E-B64540C3A3DE}"/>
          </ac:spMkLst>
        </pc:spChg>
        <pc:spChg chg="mod">
          <ac:chgData name="Dan" userId="18da4c67-dd89-43a7-9856-8592f867a23c" providerId="ADAL" clId="{BB6F979D-002D-4790-9D2F-4F1BA4C6C79A}" dt="2021-02-22T04:55:27.638" v="4546" actId="1076"/>
          <ac:spMkLst>
            <pc:docMk/>
            <pc:sldMk cId="959323273" sldId="756"/>
            <ac:spMk id="9" creationId="{EA4C4ADC-D71A-428A-92BE-D6266BC28CC3}"/>
          </ac:spMkLst>
        </pc:spChg>
        <pc:spChg chg="add mod ord">
          <ac:chgData name="Dan" userId="18da4c67-dd89-43a7-9856-8592f867a23c" providerId="ADAL" clId="{BB6F979D-002D-4790-9D2F-4F1BA4C6C79A}" dt="2021-02-22T14:43:02.993" v="6856" actId="404"/>
          <ac:spMkLst>
            <pc:docMk/>
            <pc:sldMk cId="959323273" sldId="756"/>
            <ac:spMk id="13" creationId="{CD59866E-469D-498E-A8DA-660A79B0C941}"/>
          </ac:spMkLst>
        </pc:spChg>
        <pc:spChg chg="add mod">
          <ac:chgData name="Dan" userId="18da4c67-dd89-43a7-9856-8592f867a23c" providerId="ADAL" clId="{BB6F979D-002D-4790-9D2F-4F1BA4C6C79A}" dt="2021-02-22T04:52:10.655" v="4476" actId="14100"/>
          <ac:spMkLst>
            <pc:docMk/>
            <pc:sldMk cId="959323273" sldId="756"/>
            <ac:spMk id="16" creationId="{E630DF89-D9A1-441F-8195-B53A9E8115E4}"/>
          </ac:spMkLst>
        </pc:spChg>
        <pc:spChg chg="mod">
          <ac:chgData name="Dan" userId="18da4c67-dd89-43a7-9856-8592f867a23c" providerId="ADAL" clId="{BB6F979D-002D-4790-9D2F-4F1BA4C6C79A}" dt="2021-02-22T04:40:09.402" v="4277" actId="14100"/>
          <ac:spMkLst>
            <pc:docMk/>
            <pc:sldMk cId="959323273" sldId="756"/>
            <ac:spMk id="17" creationId="{00000000-0000-0000-0000-000000000000}"/>
          </ac:spMkLst>
        </pc:spChg>
        <pc:spChg chg="add mod">
          <ac:chgData name="Dan" userId="18da4c67-dd89-43a7-9856-8592f867a23c" providerId="ADAL" clId="{BB6F979D-002D-4790-9D2F-4F1BA4C6C79A}" dt="2021-02-22T14:43:23.512" v="6863" actId="1035"/>
          <ac:spMkLst>
            <pc:docMk/>
            <pc:sldMk cId="959323273" sldId="756"/>
            <ac:spMk id="21" creationId="{545C1B42-613F-48BD-A216-168D239E43AE}"/>
          </ac:spMkLst>
        </pc:spChg>
        <pc:spChg chg="mod">
          <ac:chgData name="Dan" userId="18da4c67-dd89-43a7-9856-8592f867a23c" providerId="ADAL" clId="{BB6F979D-002D-4790-9D2F-4F1BA4C6C79A}" dt="2021-02-22T04:39:36.664" v="4272" actId="14100"/>
          <ac:spMkLst>
            <pc:docMk/>
            <pc:sldMk cId="959323273" sldId="756"/>
            <ac:spMk id="22" creationId="{00000000-0000-0000-0000-000000000000}"/>
          </ac:spMkLst>
        </pc:spChg>
        <pc:spChg chg="add mod">
          <ac:chgData name="Dan" userId="18da4c67-dd89-43a7-9856-8592f867a23c" providerId="ADAL" clId="{BB6F979D-002D-4790-9D2F-4F1BA4C6C79A}" dt="2021-02-22T14:43:23.512" v="6863" actId="1035"/>
          <ac:spMkLst>
            <pc:docMk/>
            <pc:sldMk cId="959323273" sldId="756"/>
            <ac:spMk id="24" creationId="{F729ECD2-D621-4462-8911-7F2D62913B15}"/>
          </ac:spMkLst>
        </pc:spChg>
        <pc:spChg chg="add mod">
          <ac:chgData name="Dan" userId="18da4c67-dd89-43a7-9856-8592f867a23c" providerId="ADAL" clId="{BB6F979D-002D-4790-9D2F-4F1BA4C6C79A}" dt="2021-02-22T14:43:23.512" v="6863" actId="1035"/>
          <ac:spMkLst>
            <pc:docMk/>
            <pc:sldMk cId="959323273" sldId="756"/>
            <ac:spMk id="25" creationId="{7FF98CE2-296C-45B6-B0F5-C3BD5AFDED4D}"/>
          </ac:spMkLst>
        </pc:spChg>
        <pc:spChg chg="add mod">
          <ac:chgData name="Dan" userId="18da4c67-dd89-43a7-9856-8592f867a23c" providerId="ADAL" clId="{BB6F979D-002D-4790-9D2F-4F1BA4C6C79A}" dt="2021-02-22T14:41:39.131" v="6786" actId="14100"/>
          <ac:spMkLst>
            <pc:docMk/>
            <pc:sldMk cId="959323273" sldId="756"/>
            <ac:spMk id="26" creationId="{C422C801-C5DE-4F0B-A552-9D1282E0A854}"/>
          </ac:spMkLst>
        </pc:spChg>
        <pc:spChg chg="add mod">
          <ac:chgData name="Dan" userId="18da4c67-dd89-43a7-9856-8592f867a23c" providerId="ADAL" clId="{BB6F979D-002D-4790-9D2F-4F1BA4C6C79A}" dt="2021-02-22T14:42:01.140" v="6797" actId="20577"/>
          <ac:spMkLst>
            <pc:docMk/>
            <pc:sldMk cId="959323273" sldId="756"/>
            <ac:spMk id="27" creationId="{76DFF848-E3CC-4966-AC2D-5D02F758F4D2}"/>
          </ac:spMkLst>
        </pc:spChg>
        <pc:picChg chg="add mod ord">
          <ac:chgData name="Dan" userId="18da4c67-dd89-43a7-9856-8592f867a23c" providerId="ADAL" clId="{BB6F979D-002D-4790-9D2F-4F1BA4C6C79A}" dt="2021-02-22T04:58:45.232" v="4562" actId="1076"/>
          <ac:picMkLst>
            <pc:docMk/>
            <pc:sldMk cId="959323273" sldId="756"/>
            <ac:picMk id="5" creationId="{924FA29A-F993-44F2-A2A1-1C2AC24F4177}"/>
          </ac:picMkLst>
        </pc:picChg>
        <pc:picChg chg="add mod">
          <ac:chgData name="Dan" userId="18da4c67-dd89-43a7-9856-8592f867a23c" providerId="ADAL" clId="{BB6F979D-002D-4790-9D2F-4F1BA4C6C79A}" dt="2021-02-22T04:50:58.106" v="4441" actId="1035"/>
          <ac:picMkLst>
            <pc:docMk/>
            <pc:sldMk cId="959323273" sldId="756"/>
            <ac:picMk id="7" creationId="{2C5C132E-6BE9-462B-B46B-C29747BE49FD}"/>
          </ac:picMkLst>
        </pc:picChg>
        <pc:picChg chg="add mod">
          <ac:chgData name="Dan" userId="18da4c67-dd89-43a7-9856-8592f867a23c" providerId="ADAL" clId="{BB6F979D-002D-4790-9D2F-4F1BA4C6C79A}" dt="2021-02-22T14:37:37.535" v="6752" actId="1076"/>
          <ac:picMkLst>
            <pc:docMk/>
            <pc:sldMk cId="959323273" sldId="756"/>
            <ac:picMk id="18" creationId="{BBE7EC31-435B-4E4F-9015-974378626E37}"/>
          </ac:picMkLst>
        </pc:picChg>
        <pc:picChg chg="add mod">
          <ac:chgData name="Dan" userId="18da4c67-dd89-43a7-9856-8592f867a23c" providerId="ADAL" clId="{BB6F979D-002D-4790-9D2F-4F1BA4C6C79A}" dt="2021-02-22T04:53:21.775" v="4484" actId="1076"/>
          <ac:picMkLst>
            <pc:docMk/>
            <pc:sldMk cId="959323273" sldId="756"/>
            <ac:picMk id="19" creationId="{ED8BA84A-CACD-43B5-895D-E023132E8D8C}"/>
          </ac:picMkLst>
        </pc:picChg>
        <pc:picChg chg="add del mod">
          <ac:chgData name="Dan" userId="18da4c67-dd89-43a7-9856-8592f867a23c" providerId="ADAL" clId="{BB6F979D-002D-4790-9D2F-4F1BA4C6C79A}" dt="2021-02-22T14:58:59.455" v="6953" actId="478"/>
          <ac:picMkLst>
            <pc:docMk/>
            <pc:sldMk cId="959323273" sldId="756"/>
            <ac:picMk id="23" creationId="{D19AAF26-A0B6-4211-993D-1476EA1BB205}"/>
          </ac:picMkLst>
        </pc:picChg>
        <pc:cxnChg chg="mod">
          <ac:chgData name="Dan" userId="18da4c67-dd89-43a7-9856-8592f867a23c" providerId="ADAL" clId="{BB6F979D-002D-4790-9D2F-4F1BA4C6C79A}" dt="2021-02-22T04:38:38.854" v="4265" actId="1076"/>
          <ac:cxnSpMkLst>
            <pc:docMk/>
            <pc:sldMk cId="959323273" sldId="756"/>
            <ac:cxnSpMk id="10" creationId="{6632827F-252B-4896-998A-A8DA24AB6F13}"/>
          </ac:cxnSpMkLst>
        </pc:cxnChg>
        <pc:cxnChg chg="mod">
          <ac:chgData name="Dan" userId="18da4c67-dd89-43a7-9856-8592f867a23c" providerId="ADAL" clId="{BB6F979D-002D-4790-9D2F-4F1BA4C6C79A}" dt="2021-02-22T04:36:15.238" v="4253" actId="208"/>
          <ac:cxnSpMkLst>
            <pc:docMk/>
            <pc:sldMk cId="959323273" sldId="756"/>
            <ac:cxnSpMk id="11" creationId="{00000000-0000-0000-0000-000000000000}"/>
          </ac:cxnSpMkLst>
        </pc:cxnChg>
        <pc:cxnChg chg="mod">
          <ac:chgData name="Dan" userId="18da4c67-dd89-43a7-9856-8592f867a23c" providerId="ADAL" clId="{BB6F979D-002D-4790-9D2F-4F1BA4C6C79A}" dt="2021-02-22T04:37:44.164" v="4258" actId="1076"/>
          <ac:cxnSpMkLst>
            <pc:docMk/>
            <pc:sldMk cId="959323273" sldId="756"/>
            <ac:cxnSpMk id="12" creationId="{00000000-0000-0000-0000-000000000000}"/>
          </ac:cxnSpMkLst>
        </pc:cxnChg>
        <pc:cxnChg chg="add mod">
          <ac:chgData name="Dan" userId="18da4c67-dd89-43a7-9856-8592f867a23c" providerId="ADAL" clId="{BB6F979D-002D-4790-9D2F-4F1BA4C6C79A}" dt="2021-02-22T05:00:37.017" v="4569" actId="14100"/>
          <ac:cxnSpMkLst>
            <pc:docMk/>
            <pc:sldMk cId="959323273" sldId="756"/>
            <ac:cxnSpMk id="20" creationId="{3CCEEC0B-B4E0-4220-BC81-976DE94895B5}"/>
          </ac:cxnSpMkLst>
        </pc:cxnChg>
      </pc:sldChg>
      <pc:sldChg chg="add">
        <pc:chgData name="Dan" userId="18da4c67-dd89-43a7-9856-8592f867a23c" providerId="ADAL" clId="{BB6F979D-002D-4790-9D2F-4F1BA4C6C79A}" dt="2021-02-22T05:04:20.984" v="4584"/>
        <pc:sldMkLst>
          <pc:docMk/>
          <pc:sldMk cId="710878676" sldId="757"/>
        </pc:sldMkLst>
      </pc:sldChg>
      <pc:sldChg chg="del">
        <pc:chgData name="Dan" userId="18da4c67-dd89-43a7-9856-8592f867a23c" providerId="ADAL" clId="{BB6F979D-002D-4790-9D2F-4F1BA4C6C79A}" dt="2021-02-22T05:04:14.378" v="4583" actId="2696"/>
        <pc:sldMkLst>
          <pc:docMk/>
          <pc:sldMk cId="2580669655" sldId="757"/>
        </pc:sldMkLst>
      </pc:sldChg>
      <pc:sldChg chg="modSp mod">
        <pc:chgData name="Dan" userId="18da4c67-dd89-43a7-9856-8592f867a23c" providerId="ADAL" clId="{BB6F979D-002D-4790-9D2F-4F1BA4C6C79A}" dt="2021-02-22T15:49:55.550" v="7132" actId="20577"/>
        <pc:sldMkLst>
          <pc:docMk/>
          <pc:sldMk cId="953320958" sldId="758"/>
        </pc:sldMkLst>
        <pc:spChg chg="mod">
          <ac:chgData name="Dan" userId="18da4c67-dd89-43a7-9856-8592f867a23c" providerId="ADAL" clId="{BB6F979D-002D-4790-9D2F-4F1BA4C6C79A}" dt="2021-02-22T15:49:55.550" v="7132" actId="20577"/>
          <ac:spMkLst>
            <pc:docMk/>
            <pc:sldMk cId="953320958" sldId="758"/>
            <ac:spMk id="3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5:27.244" v="4642" actId="208"/>
          <ac:spMkLst>
            <pc:docMk/>
            <pc:sldMk cId="953320958" sldId="758"/>
            <ac:spMk id="4" creationId="{00000000-0000-0000-0000-000000000000}"/>
          </ac:spMkLst>
        </pc:spChg>
      </pc:sldChg>
      <pc:sldChg chg="modSp mod">
        <pc:chgData name="Dan" userId="18da4c67-dd89-43a7-9856-8592f867a23c" providerId="ADAL" clId="{BB6F979D-002D-4790-9D2F-4F1BA4C6C79A}" dt="2021-02-22T05:26:28.361" v="4645" actId="207"/>
        <pc:sldMkLst>
          <pc:docMk/>
          <pc:sldMk cId="1521739166" sldId="759"/>
        </pc:sldMkLst>
        <pc:spChg chg="mod">
          <ac:chgData name="Dan" userId="18da4c67-dd89-43a7-9856-8592f867a23c" providerId="ADAL" clId="{BB6F979D-002D-4790-9D2F-4F1BA4C6C79A}" dt="2021-02-22T05:26:28.361" v="4645" actId="207"/>
          <ac:spMkLst>
            <pc:docMk/>
            <pc:sldMk cId="1521739166" sldId="759"/>
            <ac:spMk id="3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6:28.361" v="4645" actId="207"/>
          <ac:spMkLst>
            <pc:docMk/>
            <pc:sldMk cId="1521739166" sldId="759"/>
            <ac:spMk id="5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6:28.361" v="4645" actId="207"/>
          <ac:spMkLst>
            <pc:docMk/>
            <pc:sldMk cId="1521739166" sldId="759"/>
            <ac:spMk id="7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6:28.361" v="4645" actId="207"/>
          <ac:spMkLst>
            <pc:docMk/>
            <pc:sldMk cId="1521739166" sldId="759"/>
            <ac:spMk id="9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6:28.361" v="4645" actId="207"/>
          <ac:spMkLst>
            <pc:docMk/>
            <pc:sldMk cId="1521739166" sldId="759"/>
            <ac:spMk id="10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6:28.361" v="4645" actId="207"/>
          <ac:spMkLst>
            <pc:docMk/>
            <pc:sldMk cId="1521739166" sldId="759"/>
            <ac:spMk id="11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6:28.361" v="4645" actId="207"/>
          <ac:spMkLst>
            <pc:docMk/>
            <pc:sldMk cId="1521739166" sldId="759"/>
            <ac:spMk id="26" creationId="{00000000-0000-0000-0000-000000000000}"/>
          </ac:spMkLst>
        </pc:spChg>
      </pc:sldChg>
      <pc:sldChg chg="modSp mod">
        <pc:chgData name="Dan" userId="18da4c67-dd89-43a7-9856-8592f867a23c" providerId="ADAL" clId="{BB6F979D-002D-4790-9D2F-4F1BA4C6C79A}" dt="2021-02-22T05:27:12.907" v="4649" actId="207"/>
        <pc:sldMkLst>
          <pc:docMk/>
          <pc:sldMk cId="1017292689" sldId="760"/>
        </pc:sldMkLst>
        <pc:spChg chg="mod">
          <ac:chgData name="Dan" userId="18da4c67-dd89-43a7-9856-8592f867a23c" providerId="ADAL" clId="{BB6F979D-002D-4790-9D2F-4F1BA4C6C79A}" dt="2021-02-22T05:27:12.907" v="4649" actId="207"/>
          <ac:spMkLst>
            <pc:docMk/>
            <pc:sldMk cId="1017292689" sldId="760"/>
            <ac:spMk id="7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6:59.300" v="4647" actId="207"/>
          <ac:spMkLst>
            <pc:docMk/>
            <pc:sldMk cId="1017292689" sldId="760"/>
            <ac:spMk id="8" creationId="{00000000-0000-0000-0000-000000000000}"/>
          </ac:spMkLst>
        </pc:spChg>
      </pc:sldChg>
      <pc:sldChg chg="modSp mod">
        <pc:chgData name="Dan" userId="18da4c67-dd89-43a7-9856-8592f867a23c" providerId="ADAL" clId="{BB6F979D-002D-4790-9D2F-4F1BA4C6C79A}" dt="2021-02-22T05:27:50.802" v="4652" actId="208"/>
        <pc:sldMkLst>
          <pc:docMk/>
          <pc:sldMk cId="2707432290" sldId="761"/>
        </pc:sldMkLst>
        <pc:spChg chg="mod">
          <ac:chgData name="Dan" userId="18da4c67-dd89-43a7-9856-8592f867a23c" providerId="ADAL" clId="{BB6F979D-002D-4790-9D2F-4F1BA4C6C79A}" dt="2021-02-22T05:27:44.300" v="4651" actId="207"/>
          <ac:spMkLst>
            <pc:docMk/>
            <pc:sldMk cId="2707432290" sldId="761"/>
            <ac:spMk id="5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7:44.300" v="4651" actId="207"/>
          <ac:spMkLst>
            <pc:docMk/>
            <pc:sldMk cId="2707432290" sldId="761"/>
            <ac:spMk id="11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7:44.300" v="4651" actId="207"/>
          <ac:spMkLst>
            <pc:docMk/>
            <pc:sldMk cId="2707432290" sldId="761"/>
            <ac:spMk id="13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7:50.802" v="4652" actId="208"/>
          <ac:spMkLst>
            <pc:docMk/>
            <pc:sldMk cId="2707432290" sldId="761"/>
            <ac:spMk id="17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7:50.802" v="4652" actId="208"/>
          <ac:spMkLst>
            <pc:docMk/>
            <pc:sldMk cId="2707432290" sldId="761"/>
            <ac:spMk id="18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7:50.802" v="4652" actId="208"/>
          <ac:spMkLst>
            <pc:docMk/>
            <pc:sldMk cId="2707432290" sldId="761"/>
            <ac:spMk id="19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5:27:44.300" v="4651" actId="207"/>
          <ac:spMkLst>
            <pc:docMk/>
            <pc:sldMk cId="2707432290" sldId="761"/>
            <ac:spMk id="20" creationId="{00000000-0000-0000-0000-000000000000}"/>
          </ac:spMkLst>
        </pc:spChg>
      </pc:sldChg>
      <pc:sldChg chg="del">
        <pc:chgData name="Dan" userId="18da4c67-dd89-43a7-9856-8592f867a23c" providerId="ADAL" clId="{BB6F979D-002D-4790-9D2F-4F1BA4C6C79A}" dt="2021-02-22T05:29:26.993" v="4655" actId="47"/>
        <pc:sldMkLst>
          <pc:docMk/>
          <pc:sldMk cId="3875791836" sldId="762"/>
        </pc:sldMkLst>
      </pc:sldChg>
      <pc:sldChg chg="del">
        <pc:chgData name="Dan" userId="18da4c67-dd89-43a7-9856-8592f867a23c" providerId="ADAL" clId="{BB6F979D-002D-4790-9D2F-4F1BA4C6C79A}" dt="2021-02-22T05:42:54.642" v="4952" actId="47"/>
        <pc:sldMkLst>
          <pc:docMk/>
          <pc:sldMk cId="1289841968" sldId="763"/>
        </pc:sldMkLst>
      </pc:sldChg>
      <pc:sldChg chg="del">
        <pc:chgData name="Dan" userId="18da4c67-dd89-43a7-9856-8592f867a23c" providerId="ADAL" clId="{BB6F979D-002D-4790-9D2F-4F1BA4C6C79A}" dt="2021-02-22T05:42:54.642" v="4952" actId="47"/>
        <pc:sldMkLst>
          <pc:docMk/>
          <pc:sldMk cId="1653546672" sldId="764"/>
        </pc:sldMkLst>
      </pc:sldChg>
      <pc:sldChg chg="del">
        <pc:chgData name="Dan" userId="18da4c67-dd89-43a7-9856-8592f867a23c" providerId="ADAL" clId="{BB6F979D-002D-4790-9D2F-4F1BA4C6C79A}" dt="2021-02-22T05:42:54.642" v="4952" actId="47"/>
        <pc:sldMkLst>
          <pc:docMk/>
          <pc:sldMk cId="770063483" sldId="765"/>
        </pc:sldMkLst>
      </pc:sldChg>
      <pc:sldChg chg="del">
        <pc:chgData name="Dan" userId="18da4c67-dd89-43a7-9856-8592f867a23c" providerId="ADAL" clId="{BB6F979D-002D-4790-9D2F-4F1BA4C6C79A}" dt="2021-02-22T05:42:54.642" v="4952" actId="47"/>
        <pc:sldMkLst>
          <pc:docMk/>
          <pc:sldMk cId="668269135" sldId="766"/>
        </pc:sldMkLst>
      </pc:sldChg>
      <pc:sldChg chg="del">
        <pc:chgData name="Dan" userId="18da4c67-dd89-43a7-9856-8592f867a23c" providerId="ADAL" clId="{BB6F979D-002D-4790-9D2F-4F1BA4C6C79A}" dt="2021-02-22T05:42:54.642" v="4952" actId="47"/>
        <pc:sldMkLst>
          <pc:docMk/>
          <pc:sldMk cId="3008169051" sldId="767"/>
        </pc:sldMkLst>
      </pc:sldChg>
      <pc:sldChg chg="del">
        <pc:chgData name="Dan" userId="18da4c67-dd89-43a7-9856-8592f867a23c" providerId="ADAL" clId="{BB6F979D-002D-4790-9D2F-4F1BA4C6C79A}" dt="2021-02-22T05:42:54.642" v="4952" actId="47"/>
        <pc:sldMkLst>
          <pc:docMk/>
          <pc:sldMk cId="245001982" sldId="768"/>
        </pc:sldMkLst>
      </pc:sldChg>
      <pc:sldChg chg="del">
        <pc:chgData name="Dan" userId="18da4c67-dd89-43a7-9856-8592f867a23c" providerId="ADAL" clId="{BB6F979D-002D-4790-9D2F-4F1BA4C6C79A}" dt="2021-02-22T05:42:54.642" v="4952" actId="47"/>
        <pc:sldMkLst>
          <pc:docMk/>
          <pc:sldMk cId="1560330180" sldId="769"/>
        </pc:sldMkLst>
      </pc:sldChg>
      <pc:sldChg chg="del">
        <pc:chgData name="Dan" userId="18da4c67-dd89-43a7-9856-8592f867a23c" providerId="ADAL" clId="{BB6F979D-002D-4790-9D2F-4F1BA4C6C79A}" dt="2021-02-22T05:42:54.642" v="4952" actId="47"/>
        <pc:sldMkLst>
          <pc:docMk/>
          <pc:sldMk cId="1409581109" sldId="770"/>
        </pc:sldMkLst>
      </pc:sldChg>
      <pc:sldChg chg="del">
        <pc:chgData name="Dan" userId="18da4c67-dd89-43a7-9856-8592f867a23c" providerId="ADAL" clId="{BB6F979D-002D-4790-9D2F-4F1BA4C6C79A}" dt="2021-02-22T05:42:54.642" v="4952" actId="47"/>
        <pc:sldMkLst>
          <pc:docMk/>
          <pc:sldMk cId="3978317137" sldId="771"/>
        </pc:sldMkLst>
      </pc:sldChg>
      <pc:sldChg chg="modSp mod modShow">
        <pc:chgData name="Dan" userId="18da4c67-dd89-43a7-9856-8592f867a23c" providerId="ADAL" clId="{BB6F979D-002D-4790-9D2F-4F1BA4C6C79A}" dt="2021-02-22T17:27:26.226" v="7424" actId="404"/>
        <pc:sldMkLst>
          <pc:docMk/>
          <pc:sldMk cId="1559572792" sldId="772"/>
        </pc:sldMkLst>
        <pc:spChg chg="mod">
          <ac:chgData name="Dan" userId="18da4c67-dd89-43a7-9856-8592f867a23c" providerId="ADAL" clId="{BB6F979D-002D-4790-9D2F-4F1BA4C6C79A}" dt="2021-02-22T17:27:26.226" v="7424" actId="404"/>
          <ac:spMkLst>
            <pc:docMk/>
            <pc:sldMk cId="1559572792" sldId="772"/>
            <ac:spMk id="4" creationId="{E5B32B25-69AB-5F40-A4EE-11409F06756B}"/>
          </ac:spMkLst>
        </pc:spChg>
        <pc:spChg chg="mod">
          <ac:chgData name="Dan" userId="18da4c67-dd89-43a7-9856-8592f867a23c" providerId="ADAL" clId="{BB6F979D-002D-4790-9D2F-4F1BA4C6C79A}" dt="2021-02-22T05:44:46.131" v="4974" actId="208"/>
          <ac:spMkLst>
            <pc:docMk/>
            <pc:sldMk cId="1559572792" sldId="772"/>
            <ac:spMk id="13" creationId="{3997FAFB-7011-491C-8A66-5E1B25C3BB1F}"/>
          </ac:spMkLst>
        </pc:spChg>
        <pc:spChg chg="mod">
          <ac:chgData name="Dan" userId="18da4c67-dd89-43a7-9856-8592f867a23c" providerId="ADAL" clId="{BB6F979D-002D-4790-9D2F-4F1BA4C6C79A}" dt="2021-02-22T05:44:54.519" v="4976" actId="207"/>
          <ac:spMkLst>
            <pc:docMk/>
            <pc:sldMk cId="1559572792" sldId="772"/>
            <ac:spMk id="14" creationId="{04B8E180-E2ED-4EDE-8F2F-3820FE184CD4}"/>
          </ac:spMkLst>
        </pc:spChg>
        <pc:spChg chg="mod">
          <ac:chgData name="Dan" userId="18da4c67-dd89-43a7-9856-8592f867a23c" providerId="ADAL" clId="{BB6F979D-002D-4790-9D2F-4F1BA4C6C79A}" dt="2021-02-22T05:44:54.519" v="4976" actId="207"/>
          <ac:spMkLst>
            <pc:docMk/>
            <pc:sldMk cId="1559572792" sldId="772"/>
            <ac:spMk id="15" creationId="{C686993C-C9DC-4FE0-BF76-651108E13C1F}"/>
          </ac:spMkLst>
        </pc:spChg>
      </pc:sldChg>
      <pc:sldChg chg="addSp modSp mod modAnim">
        <pc:chgData name="Dan" userId="18da4c67-dd89-43a7-9856-8592f867a23c" providerId="ADAL" clId="{BB6F979D-002D-4790-9D2F-4F1BA4C6C79A}" dt="2021-02-22T17:03:07.742" v="7345"/>
        <pc:sldMkLst>
          <pc:docMk/>
          <pc:sldMk cId="3078803357" sldId="773"/>
        </pc:sldMkLst>
        <pc:spChg chg="mod">
          <ac:chgData name="Dan" userId="18da4c67-dd89-43a7-9856-8592f867a23c" providerId="ADAL" clId="{BB6F979D-002D-4790-9D2F-4F1BA4C6C79A}" dt="2021-02-22T06:38:41.611" v="6195" actId="20577"/>
          <ac:spMkLst>
            <pc:docMk/>
            <pc:sldMk cId="3078803357" sldId="773"/>
            <ac:spMk id="3" creationId="{00000000-0000-0000-0000-000000000000}"/>
          </ac:spMkLst>
        </pc:spChg>
        <pc:picChg chg="add mod">
          <ac:chgData name="Dan" userId="18da4c67-dd89-43a7-9856-8592f867a23c" providerId="ADAL" clId="{BB6F979D-002D-4790-9D2F-4F1BA4C6C79A}" dt="2021-02-22T06:37:24.361" v="6007" actId="1076"/>
          <ac:picMkLst>
            <pc:docMk/>
            <pc:sldMk cId="3078803357" sldId="773"/>
            <ac:picMk id="5" creationId="{B6C12E3E-E00F-4D5B-A700-8684CEF822DA}"/>
          </ac:picMkLst>
        </pc:picChg>
      </pc:sldChg>
      <pc:sldChg chg="addSp delSp modSp add mod chgLayout">
        <pc:chgData name="Dan" userId="18da4c67-dd89-43a7-9856-8592f867a23c" providerId="ADAL" clId="{BB6F979D-002D-4790-9D2F-4F1BA4C6C79A}" dt="2021-02-22T17:10:01.395" v="7405" actId="20577"/>
        <pc:sldMkLst>
          <pc:docMk/>
          <pc:sldMk cId="2436472867" sldId="797"/>
        </pc:sldMkLst>
        <pc:spChg chg="mod ord">
          <ac:chgData name="Dan" userId="18da4c67-dd89-43a7-9856-8592f867a23c" providerId="ADAL" clId="{BB6F979D-002D-4790-9D2F-4F1BA4C6C79A}" dt="2021-02-22T17:09:07.857" v="7350" actId="6264"/>
          <ac:spMkLst>
            <pc:docMk/>
            <pc:sldMk cId="2436472867" sldId="797"/>
            <ac:spMk id="2" creationId="{D471E3DD-471A-D54C-BA14-ACF68FC05DB8}"/>
          </ac:spMkLst>
        </pc:spChg>
        <pc:spChg chg="mod ord">
          <ac:chgData name="Dan" userId="18da4c67-dd89-43a7-9856-8592f867a23c" providerId="ADAL" clId="{BB6F979D-002D-4790-9D2F-4F1BA4C6C79A}" dt="2021-02-22T17:10:01.395" v="7405" actId="20577"/>
          <ac:spMkLst>
            <pc:docMk/>
            <pc:sldMk cId="2436472867" sldId="797"/>
            <ac:spMk id="3" creationId="{989EFB34-1351-1D4C-8421-1AF6D556B2AE}"/>
          </ac:spMkLst>
        </pc:spChg>
        <pc:spChg chg="mod ord">
          <ac:chgData name="Dan" userId="18da4c67-dd89-43a7-9856-8592f867a23c" providerId="ADAL" clId="{BB6F979D-002D-4790-9D2F-4F1BA4C6C79A}" dt="2021-02-22T17:09:07.857" v="7350" actId="6264"/>
          <ac:spMkLst>
            <pc:docMk/>
            <pc:sldMk cId="2436472867" sldId="797"/>
            <ac:spMk id="4" creationId="{381A11AB-2AE1-BF4E-A593-10738CAC2EDC}"/>
          </ac:spMkLst>
        </pc:spChg>
        <pc:spChg chg="add del mod">
          <ac:chgData name="Dan" userId="18da4c67-dd89-43a7-9856-8592f867a23c" providerId="ADAL" clId="{BB6F979D-002D-4790-9D2F-4F1BA4C6C79A}" dt="2021-02-22T17:09:07.857" v="7350" actId="6264"/>
          <ac:spMkLst>
            <pc:docMk/>
            <pc:sldMk cId="2436472867" sldId="797"/>
            <ac:spMk id="5" creationId="{890257E5-24CB-46C4-90E3-DEEEC0674FDC}"/>
          </ac:spMkLst>
        </pc:spChg>
        <pc:spChg chg="add del mod">
          <ac:chgData name="Dan" userId="18da4c67-dd89-43a7-9856-8592f867a23c" providerId="ADAL" clId="{BB6F979D-002D-4790-9D2F-4F1BA4C6C79A}" dt="2021-02-22T17:09:07.857" v="7350" actId="6264"/>
          <ac:spMkLst>
            <pc:docMk/>
            <pc:sldMk cId="2436472867" sldId="797"/>
            <ac:spMk id="7" creationId="{93E2CCDE-4F7E-42B0-86D3-0A3FC82EA13C}"/>
          </ac:spMkLst>
        </pc:spChg>
        <pc:spChg chg="del">
          <ac:chgData name="Dan" userId="18da4c67-dd89-43a7-9856-8592f867a23c" providerId="ADAL" clId="{BB6F979D-002D-4790-9D2F-4F1BA4C6C79A}" dt="2021-02-22T17:09:56.677" v="7397" actId="478"/>
          <ac:spMkLst>
            <pc:docMk/>
            <pc:sldMk cId="2436472867" sldId="797"/>
            <ac:spMk id="8" creationId="{0DC14E4A-12F0-5B40-9694-AF52E10CFF40}"/>
          </ac:spMkLst>
        </pc:spChg>
        <pc:spChg chg="add del mod">
          <ac:chgData name="Dan" userId="18da4c67-dd89-43a7-9856-8592f867a23c" providerId="ADAL" clId="{BB6F979D-002D-4790-9D2F-4F1BA4C6C79A}" dt="2021-02-22T17:09:07.857" v="7350" actId="6264"/>
          <ac:spMkLst>
            <pc:docMk/>
            <pc:sldMk cId="2436472867" sldId="797"/>
            <ac:spMk id="9" creationId="{A9EED898-00FC-454E-92A6-A4780B7761AC}"/>
          </ac:spMkLst>
        </pc:spChg>
      </pc:sldChg>
      <pc:sldChg chg="addSp modSp add mod modAnim modNotesTx">
        <pc:chgData name="Dan" userId="18da4c67-dd89-43a7-9856-8592f867a23c" providerId="ADAL" clId="{BB6F979D-002D-4790-9D2F-4F1BA4C6C79A}" dt="2021-02-22T14:14:33.401" v="6335" actId="113"/>
        <pc:sldMkLst>
          <pc:docMk/>
          <pc:sldMk cId="2315554258" sldId="814"/>
        </pc:sldMkLst>
        <pc:spChg chg="mod">
          <ac:chgData name="Dan" userId="18da4c67-dd89-43a7-9856-8592f867a23c" providerId="ADAL" clId="{BB6F979D-002D-4790-9D2F-4F1BA4C6C79A}" dt="2021-02-21T23:28:54.866" v="999" actId="1076"/>
          <ac:spMkLst>
            <pc:docMk/>
            <pc:sldMk cId="2315554258" sldId="814"/>
            <ac:spMk id="2" creationId="{9AEB6739-9774-4889-8148-A093067CB408}"/>
          </ac:spMkLst>
        </pc:spChg>
        <pc:spChg chg="mod">
          <ac:chgData name="Dan" userId="18da4c67-dd89-43a7-9856-8592f867a23c" providerId="ADAL" clId="{BB6F979D-002D-4790-9D2F-4F1BA4C6C79A}" dt="2021-02-22T14:14:33.401" v="6335" actId="113"/>
          <ac:spMkLst>
            <pc:docMk/>
            <pc:sldMk cId="2315554258" sldId="814"/>
            <ac:spMk id="3" creationId="{8318BC65-9C22-4459-9326-4AF483462038}"/>
          </ac:spMkLst>
        </pc:spChg>
        <pc:spChg chg="mod">
          <ac:chgData name="Dan" userId="18da4c67-dd89-43a7-9856-8592f867a23c" providerId="ADAL" clId="{BB6F979D-002D-4790-9D2F-4F1BA4C6C79A}" dt="2021-02-21T23:34:06.616" v="1189" actId="1036"/>
          <ac:spMkLst>
            <pc:docMk/>
            <pc:sldMk cId="2315554258" sldId="814"/>
            <ac:spMk id="4" creationId="{2E7815B4-6DF1-4BCB-BF40-7BBDD78A09FD}"/>
          </ac:spMkLst>
        </pc:spChg>
        <pc:spChg chg="mod">
          <ac:chgData name="Dan" userId="18da4c67-dd89-43a7-9856-8592f867a23c" providerId="ADAL" clId="{BB6F979D-002D-4790-9D2F-4F1BA4C6C79A}" dt="2021-02-21T23:33:28.120" v="1170" actId="1036"/>
          <ac:spMkLst>
            <pc:docMk/>
            <pc:sldMk cId="2315554258" sldId="814"/>
            <ac:spMk id="10" creationId="{CC75D378-5A33-4517-AFE2-33996E4B8152}"/>
          </ac:spMkLst>
        </pc:spChg>
        <pc:spChg chg="mod">
          <ac:chgData name="Dan" userId="18da4c67-dd89-43a7-9856-8592f867a23c" providerId="ADAL" clId="{BB6F979D-002D-4790-9D2F-4F1BA4C6C79A}" dt="2021-02-21T23:32:14.655" v="1099" actId="1035"/>
          <ac:spMkLst>
            <pc:docMk/>
            <pc:sldMk cId="2315554258" sldId="814"/>
            <ac:spMk id="16" creationId="{83AAAD5C-6E5A-4AF1-A4E2-1652DD8F3726}"/>
          </ac:spMkLst>
        </pc:spChg>
        <pc:spChg chg="mod">
          <ac:chgData name="Dan" userId="18da4c67-dd89-43a7-9856-8592f867a23c" providerId="ADAL" clId="{BB6F979D-002D-4790-9D2F-4F1BA4C6C79A}" dt="2021-02-21T23:32:55.846" v="1143" actId="1076"/>
          <ac:spMkLst>
            <pc:docMk/>
            <pc:sldMk cId="2315554258" sldId="814"/>
            <ac:spMk id="17" creationId="{FE769FF0-80A3-4E76-AFB5-C6B8803C09BA}"/>
          </ac:spMkLst>
        </pc:spChg>
        <pc:spChg chg="mod">
          <ac:chgData name="Dan" userId="18da4c67-dd89-43a7-9856-8592f867a23c" providerId="ADAL" clId="{BB6F979D-002D-4790-9D2F-4F1BA4C6C79A}" dt="2021-02-22T00:51:25.529" v="1360" actId="5793"/>
          <ac:spMkLst>
            <pc:docMk/>
            <pc:sldMk cId="2315554258" sldId="814"/>
            <ac:spMk id="19" creationId="{3C362B61-1F1C-4DFE-B0F2-C8902421CD71}"/>
          </ac:spMkLst>
        </pc:spChg>
        <pc:spChg chg="mod">
          <ac:chgData name="Dan" userId="18da4c67-dd89-43a7-9856-8592f867a23c" providerId="ADAL" clId="{BB6F979D-002D-4790-9D2F-4F1BA4C6C79A}" dt="2021-02-21T23:34:06.616" v="1189" actId="1036"/>
          <ac:spMkLst>
            <pc:docMk/>
            <pc:sldMk cId="2315554258" sldId="814"/>
            <ac:spMk id="28" creationId="{D035AE87-8FBA-4810-B0B9-980D1AB0A830}"/>
          </ac:spMkLst>
        </pc:spChg>
        <pc:spChg chg="add mod">
          <ac:chgData name="Dan" userId="18da4c67-dd89-43a7-9856-8592f867a23c" providerId="ADAL" clId="{BB6F979D-002D-4790-9D2F-4F1BA4C6C79A}" dt="2021-02-22T00:51:18.843" v="1356" actId="1037"/>
          <ac:spMkLst>
            <pc:docMk/>
            <pc:sldMk cId="2315554258" sldId="814"/>
            <ac:spMk id="29" creationId="{26B4C9D4-1543-4C3B-A5CE-FC8C1EE91651}"/>
          </ac:spMkLst>
        </pc:spChg>
        <pc:spChg chg="add mod">
          <ac:chgData name="Dan" userId="18da4c67-dd89-43a7-9856-8592f867a23c" providerId="ADAL" clId="{BB6F979D-002D-4790-9D2F-4F1BA4C6C79A}" dt="2021-02-22T00:52:15.175" v="1381" actId="14100"/>
          <ac:spMkLst>
            <pc:docMk/>
            <pc:sldMk cId="2315554258" sldId="814"/>
            <ac:spMk id="30" creationId="{41311B8A-6996-4CE9-84F4-80E897BA78FB}"/>
          </ac:spMkLst>
        </pc:spChg>
        <pc:spChg chg="mod">
          <ac:chgData name="Dan" userId="18da4c67-dd89-43a7-9856-8592f867a23c" providerId="ADAL" clId="{BB6F979D-002D-4790-9D2F-4F1BA4C6C79A}" dt="2021-02-21T23:34:20.727" v="1209" actId="1035"/>
          <ac:spMkLst>
            <pc:docMk/>
            <pc:sldMk cId="2315554258" sldId="814"/>
            <ac:spMk id="39" creationId="{0006DA8A-5375-4D3D-856D-49C03BFD32D0}"/>
          </ac:spMkLst>
        </pc:spChg>
        <pc:spChg chg="mod">
          <ac:chgData name="Dan" userId="18da4c67-dd89-43a7-9856-8592f867a23c" providerId="ADAL" clId="{BB6F979D-002D-4790-9D2F-4F1BA4C6C79A}" dt="2021-02-21T23:33:28.120" v="1170" actId="1036"/>
          <ac:spMkLst>
            <pc:docMk/>
            <pc:sldMk cId="2315554258" sldId="814"/>
            <ac:spMk id="40" creationId="{81B28877-8DF6-4B4C-B2E4-3098B1F101BA}"/>
          </ac:spMkLst>
        </pc:spChg>
        <pc:spChg chg="mod">
          <ac:chgData name="Dan" userId="18da4c67-dd89-43a7-9856-8592f867a23c" providerId="ADAL" clId="{BB6F979D-002D-4790-9D2F-4F1BA4C6C79A}" dt="2021-02-21T23:33:15.774" v="1154" actId="1035"/>
          <ac:spMkLst>
            <pc:docMk/>
            <pc:sldMk cId="2315554258" sldId="814"/>
            <ac:spMk id="41" creationId="{D82ABA39-CE4B-4E35-85F9-D59E75A17E81}"/>
          </ac:spMkLst>
        </pc:spChg>
        <pc:cxnChg chg="mod">
          <ac:chgData name="Dan" userId="18da4c67-dd89-43a7-9856-8592f867a23c" providerId="ADAL" clId="{BB6F979D-002D-4790-9D2F-4F1BA4C6C79A}" dt="2021-02-21T23:34:06.616" v="1189" actId="1036"/>
          <ac:cxnSpMkLst>
            <pc:docMk/>
            <pc:sldMk cId="2315554258" sldId="814"/>
            <ac:cxnSpMk id="21" creationId="{00F610D9-8220-4A37-A4A5-02BB6B42212E}"/>
          </ac:cxnSpMkLst>
        </pc:cxnChg>
        <pc:cxnChg chg="mod">
          <ac:chgData name="Dan" userId="18da4c67-dd89-43a7-9856-8592f867a23c" providerId="ADAL" clId="{BB6F979D-002D-4790-9D2F-4F1BA4C6C79A}" dt="2021-02-21T23:34:06.616" v="1189" actId="1036"/>
          <ac:cxnSpMkLst>
            <pc:docMk/>
            <pc:sldMk cId="2315554258" sldId="814"/>
            <ac:cxnSpMk id="22" creationId="{BFA8FF61-4191-43C2-91E1-A1B2F590E9A8}"/>
          </ac:cxnSpMkLst>
        </pc:cxnChg>
        <pc:cxnChg chg="mod">
          <ac:chgData name="Dan" userId="18da4c67-dd89-43a7-9856-8592f867a23c" providerId="ADAL" clId="{BB6F979D-002D-4790-9D2F-4F1BA4C6C79A}" dt="2021-02-21T23:32:14.655" v="1099" actId="1035"/>
          <ac:cxnSpMkLst>
            <pc:docMk/>
            <pc:sldMk cId="2315554258" sldId="814"/>
            <ac:cxnSpMk id="23" creationId="{1CC4A5EA-FD27-44F1-9F7A-755F61F9728D}"/>
          </ac:cxnSpMkLst>
        </pc:cxnChg>
        <pc:cxnChg chg="mod">
          <ac:chgData name="Dan" userId="18da4c67-dd89-43a7-9856-8592f867a23c" providerId="ADAL" clId="{BB6F979D-002D-4790-9D2F-4F1BA4C6C79A}" dt="2021-02-21T23:34:06.616" v="1189" actId="1036"/>
          <ac:cxnSpMkLst>
            <pc:docMk/>
            <pc:sldMk cId="2315554258" sldId="814"/>
            <ac:cxnSpMk id="24" creationId="{EE1BC1F2-B293-4367-A25C-3F4E5F09C4CB}"/>
          </ac:cxnSpMkLst>
        </pc:cxnChg>
        <pc:cxnChg chg="mod">
          <ac:chgData name="Dan" userId="18da4c67-dd89-43a7-9856-8592f867a23c" providerId="ADAL" clId="{BB6F979D-002D-4790-9D2F-4F1BA4C6C79A}" dt="2021-02-21T23:32:55.846" v="1143" actId="1076"/>
          <ac:cxnSpMkLst>
            <pc:docMk/>
            <pc:sldMk cId="2315554258" sldId="814"/>
            <ac:cxnSpMk id="25" creationId="{CA5226BA-7A7D-47FD-8527-743F01F0B11D}"/>
          </ac:cxnSpMkLst>
        </pc:cxnChg>
        <pc:cxnChg chg="mod">
          <ac:chgData name="Dan" userId="18da4c67-dd89-43a7-9856-8592f867a23c" providerId="ADAL" clId="{BB6F979D-002D-4790-9D2F-4F1BA4C6C79A}" dt="2021-02-21T23:33:28.120" v="1170" actId="1036"/>
          <ac:cxnSpMkLst>
            <pc:docMk/>
            <pc:sldMk cId="2315554258" sldId="814"/>
            <ac:cxnSpMk id="26" creationId="{8FEEE58C-752A-4093-AF38-6EAF69635579}"/>
          </ac:cxnSpMkLst>
        </pc:cxnChg>
        <pc:cxnChg chg="mod">
          <ac:chgData name="Dan" userId="18da4c67-dd89-43a7-9856-8592f867a23c" providerId="ADAL" clId="{BB6F979D-002D-4790-9D2F-4F1BA4C6C79A}" dt="2021-02-21T23:33:28.120" v="1170" actId="1036"/>
          <ac:cxnSpMkLst>
            <pc:docMk/>
            <pc:sldMk cId="2315554258" sldId="814"/>
            <ac:cxnSpMk id="27" creationId="{F0B52A7A-BC4B-4E80-B6AC-21EE5F85B261}"/>
          </ac:cxnSpMkLst>
        </pc:cxnChg>
        <pc:cxnChg chg="add mod">
          <ac:chgData name="Dan" userId="18da4c67-dd89-43a7-9856-8592f867a23c" providerId="ADAL" clId="{BB6F979D-002D-4790-9D2F-4F1BA4C6C79A}" dt="2021-02-22T01:26:07.635" v="1533" actId="14100"/>
          <ac:cxnSpMkLst>
            <pc:docMk/>
            <pc:sldMk cId="2315554258" sldId="814"/>
            <ac:cxnSpMk id="31" creationId="{B6B37C9F-0FFD-4F24-A4B1-9BED944AA421}"/>
          </ac:cxnSpMkLst>
        </pc:cxnChg>
        <pc:cxnChg chg="mod">
          <ac:chgData name="Dan" userId="18da4c67-dd89-43a7-9856-8592f867a23c" providerId="ADAL" clId="{BB6F979D-002D-4790-9D2F-4F1BA4C6C79A}" dt="2021-02-21T23:34:06.616" v="1189" actId="1036"/>
          <ac:cxnSpMkLst>
            <pc:docMk/>
            <pc:sldMk cId="2315554258" sldId="814"/>
            <ac:cxnSpMk id="32" creationId="{C242E040-DCD0-4E19-86F2-DA5C62DD2699}"/>
          </ac:cxnSpMkLst>
        </pc:cxnChg>
        <pc:cxnChg chg="mod">
          <ac:chgData name="Dan" userId="18da4c67-dd89-43a7-9856-8592f867a23c" providerId="ADAL" clId="{BB6F979D-002D-4790-9D2F-4F1BA4C6C79A}" dt="2021-02-21T23:32:14.655" v="1099" actId="1035"/>
          <ac:cxnSpMkLst>
            <pc:docMk/>
            <pc:sldMk cId="2315554258" sldId="814"/>
            <ac:cxnSpMk id="34" creationId="{92DAE2B7-4425-4FE5-B30B-D6C79742790D}"/>
          </ac:cxnSpMkLst>
        </pc:cxnChg>
        <pc:cxnChg chg="mod">
          <ac:chgData name="Dan" userId="18da4c67-dd89-43a7-9856-8592f867a23c" providerId="ADAL" clId="{BB6F979D-002D-4790-9D2F-4F1BA4C6C79A}" dt="2021-02-21T23:33:09.548" v="1144" actId="1076"/>
          <ac:cxnSpMkLst>
            <pc:docMk/>
            <pc:sldMk cId="2315554258" sldId="814"/>
            <ac:cxnSpMk id="36" creationId="{4FFA19AE-1919-49CC-8177-F5FDCDC023DB}"/>
          </ac:cxnSpMkLst>
        </pc:cxnChg>
      </pc:sldChg>
      <pc:sldChg chg="add">
        <pc:chgData name="Dan" userId="18da4c67-dd89-43a7-9856-8592f867a23c" providerId="ADAL" clId="{BB6F979D-002D-4790-9D2F-4F1BA4C6C79A}" dt="2021-02-22T06:44:14.040" v="6310"/>
        <pc:sldMkLst>
          <pc:docMk/>
          <pc:sldMk cId="2472850343" sldId="816"/>
        </pc:sldMkLst>
      </pc:sldChg>
      <pc:sldChg chg="modSp add mod">
        <pc:chgData name="Dan" userId="18da4c67-dd89-43a7-9856-8592f867a23c" providerId="ADAL" clId="{BB6F979D-002D-4790-9D2F-4F1BA4C6C79A}" dt="2021-02-22T05:48:42.412" v="5022" actId="255"/>
        <pc:sldMkLst>
          <pc:docMk/>
          <pc:sldMk cId="3669995244" sldId="945"/>
        </pc:sldMkLst>
        <pc:spChg chg="mod">
          <ac:chgData name="Dan" userId="18da4c67-dd89-43a7-9856-8592f867a23c" providerId="ADAL" clId="{BB6F979D-002D-4790-9D2F-4F1BA4C6C79A}" dt="2021-02-22T05:48:42.412" v="5022" actId="255"/>
          <ac:spMkLst>
            <pc:docMk/>
            <pc:sldMk cId="3669995244" sldId="945"/>
            <ac:spMk id="105" creationId="{00000000-0000-0000-0000-000000000000}"/>
          </ac:spMkLst>
        </pc:spChg>
      </pc:sldChg>
      <pc:sldChg chg="add">
        <pc:chgData name="Dan" userId="18da4c67-dd89-43a7-9856-8592f867a23c" providerId="ADAL" clId="{BB6F979D-002D-4790-9D2F-4F1BA4C6C79A}" dt="2021-02-22T06:15:15.939" v="5623"/>
        <pc:sldMkLst>
          <pc:docMk/>
          <pc:sldMk cId="35031712" sldId="1025"/>
        </pc:sldMkLst>
      </pc:sldChg>
      <pc:sldChg chg="add del">
        <pc:chgData name="Dan" userId="18da4c67-dd89-43a7-9856-8592f867a23c" providerId="ADAL" clId="{BB6F979D-002D-4790-9D2F-4F1BA4C6C79A}" dt="2021-02-22T06:15:11.087" v="5622" actId="2696"/>
        <pc:sldMkLst>
          <pc:docMk/>
          <pc:sldMk cId="908528720" sldId="1025"/>
        </pc:sldMkLst>
      </pc:sldChg>
      <pc:sldChg chg="add del">
        <pc:chgData name="Dan" userId="18da4c67-dd89-43a7-9856-8592f867a23c" providerId="ADAL" clId="{BB6F979D-002D-4790-9D2F-4F1BA4C6C79A}" dt="2021-02-22T06:15:11.087" v="5622" actId="2696"/>
        <pc:sldMkLst>
          <pc:docMk/>
          <pc:sldMk cId="207479985" sldId="1026"/>
        </pc:sldMkLst>
      </pc:sldChg>
      <pc:sldChg chg="add">
        <pc:chgData name="Dan" userId="18da4c67-dd89-43a7-9856-8592f867a23c" providerId="ADAL" clId="{BB6F979D-002D-4790-9D2F-4F1BA4C6C79A}" dt="2021-02-22T06:15:15.939" v="5623"/>
        <pc:sldMkLst>
          <pc:docMk/>
          <pc:sldMk cId="1869990038" sldId="1026"/>
        </pc:sldMkLst>
      </pc:sldChg>
      <pc:sldChg chg="add">
        <pc:chgData name="Dan" userId="18da4c67-dd89-43a7-9856-8592f867a23c" providerId="ADAL" clId="{BB6F979D-002D-4790-9D2F-4F1BA4C6C79A}" dt="2021-02-22T06:15:15.939" v="5623"/>
        <pc:sldMkLst>
          <pc:docMk/>
          <pc:sldMk cId="1703742159" sldId="1027"/>
        </pc:sldMkLst>
      </pc:sldChg>
      <pc:sldChg chg="add del">
        <pc:chgData name="Dan" userId="18da4c67-dd89-43a7-9856-8592f867a23c" providerId="ADAL" clId="{BB6F979D-002D-4790-9D2F-4F1BA4C6C79A}" dt="2021-02-22T06:15:11.087" v="5622" actId="2696"/>
        <pc:sldMkLst>
          <pc:docMk/>
          <pc:sldMk cId="2661022724" sldId="1027"/>
        </pc:sldMkLst>
      </pc:sldChg>
      <pc:sldChg chg="add">
        <pc:chgData name="Dan" userId="18da4c67-dd89-43a7-9856-8592f867a23c" providerId="ADAL" clId="{BB6F979D-002D-4790-9D2F-4F1BA4C6C79A}" dt="2021-02-22T06:15:15.939" v="5623"/>
        <pc:sldMkLst>
          <pc:docMk/>
          <pc:sldMk cId="2299332715" sldId="1029"/>
        </pc:sldMkLst>
      </pc:sldChg>
      <pc:sldChg chg="add del">
        <pc:chgData name="Dan" userId="18da4c67-dd89-43a7-9856-8592f867a23c" providerId="ADAL" clId="{BB6F979D-002D-4790-9D2F-4F1BA4C6C79A}" dt="2021-02-22T06:15:11.087" v="5622" actId="2696"/>
        <pc:sldMkLst>
          <pc:docMk/>
          <pc:sldMk cId="3346534413" sldId="1029"/>
        </pc:sldMkLst>
      </pc:sldChg>
      <pc:sldChg chg="addSp modSp mod modAnim">
        <pc:chgData name="Dan" userId="18da4c67-dd89-43a7-9856-8592f867a23c" providerId="ADAL" clId="{BB6F979D-002D-4790-9D2F-4F1BA4C6C79A}" dt="2021-02-22T16:42:06.576" v="7218" actId="208"/>
        <pc:sldMkLst>
          <pc:docMk/>
          <pc:sldMk cId="2527546393" sldId="1269"/>
        </pc:sldMkLst>
        <pc:spChg chg="mod">
          <ac:chgData name="Dan" userId="18da4c67-dd89-43a7-9856-8592f867a23c" providerId="ADAL" clId="{BB6F979D-002D-4790-9D2F-4F1BA4C6C79A}" dt="2021-02-22T16:41:57.351" v="7214" actId="207"/>
          <ac:spMkLst>
            <pc:docMk/>
            <pc:sldMk cId="2527546393" sldId="1269"/>
            <ac:spMk id="3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16:41:47.678" v="7212" actId="207"/>
          <ac:spMkLst>
            <pc:docMk/>
            <pc:sldMk cId="2527546393" sldId="1269"/>
            <ac:spMk id="16" creationId="{3FCFDDEE-95A6-5F4D-BD39-1EF9FF25DFDD}"/>
          </ac:spMkLst>
        </pc:spChg>
        <pc:spChg chg="mod">
          <ac:chgData name="Dan" userId="18da4c67-dd89-43a7-9856-8592f867a23c" providerId="ADAL" clId="{BB6F979D-002D-4790-9D2F-4F1BA4C6C79A}" dt="2021-02-22T16:42:06.576" v="7218" actId="208"/>
          <ac:spMkLst>
            <pc:docMk/>
            <pc:sldMk cId="2527546393" sldId="1269"/>
            <ac:spMk id="27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16:42:02.674" v="7216" actId="208"/>
          <ac:spMkLst>
            <pc:docMk/>
            <pc:sldMk cId="2527546393" sldId="1269"/>
            <ac:spMk id="28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6:35:06.893" v="5990" actId="20577"/>
          <ac:spMkLst>
            <pc:docMk/>
            <pc:sldMk cId="2527546393" sldId="1269"/>
            <ac:spMk id="30" creationId="{7ECAB96A-9F4F-4907-9D35-D32C66E4D812}"/>
          </ac:spMkLst>
        </pc:spChg>
        <pc:spChg chg="add mod">
          <ac:chgData name="Dan" userId="18da4c67-dd89-43a7-9856-8592f867a23c" providerId="ADAL" clId="{BB6F979D-002D-4790-9D2F-4F1BA4C6C79A}" dt="2021-02-22T06:36:08.140" v="6001" actId="1076"/>
          <ac:spMkLst>
            <pc:docMk/>
            <pc:sldMk cId="2527546393" sldId="1269"/>
            <ac:spMk id="38" creationId="{E84630C3-C9EB-4AEA-B43E-0D5E04C834A2}"/>
          </ac:spMkLst>
        </pc:spChg>
        <pc:picChg chg="mod">
          <ac:chgData name="Dan" userId="18da4c67-dd89-43a7-9856-8592f867a23c" providerId="ADAL" clId="{BB6F979D-002D-4790-9D2F-4F1BA4C6C79A}" dt="2021-02-22T06:35:13.767" v="5991" actId="1076"/>
          <ac:picMkLst>
            <pc:docMk/>
            <pc:sldMk cId="2527546393" sldId="1269"/>
            <ac:picMk id="37" creationId="{56BBC221-CE91-416B-837E-1890351D2483}"/>
          </ac:picMkLst>
        </pc:picChg>
      </pc:sldChg>
      <pc:sldChg chg="del">
        <pc:chgData name="Dan" userId="18da4c67-dd89-43a7-9856-8592f867a23c" providerId="ADAL" clId="{BB6F979D-002D-4790-9D2F-4F1BA4C6C79A}" dt="2021-02-22T15:49:30.395" v="7131" actId="47"/>
        <pc:sldMkLst>
          <pc:docMk/>
          <pc:sldMk cId="235485232" sldId="1270"/>
        </pc:sldMkLst>
      </pc:sldChg>
      <pc:sldChg chg="modSp mod">
        <pc:chgData name="Dan" userId="18da4c67-dd89-43a7-9856-8592f867a23c" providerId="ADAL" clId="{BB6F979D-002D-4790-9D2F-4F1BA4C6C79A}" dt="2021-02-22T05:46:11.462" v="4980" actId="207"/>
        <pc:sldMkLst>
          <pc:docMk/>
          <pc:sldMk cId="1951640376" sldId="1277"/>
        </pc:sldMkLst>
        <pc:spChg chg="mod">
          <ac:chgData name="Dan" userId="18da4c67-dd89-43a7-9856-8592f867a23c" providerId="ADAL" clId="{BB6F979D-002D-4790-9D2F-4F1BA4C6C79A}" dt="2021-02-22T05:46:11.462" v="4980" actId="207"/>
          <ac:spMkLst>
            <pc:docMk/>
            <pc:sldMk cId="1951640376" sldId="1277"/>
            <ac:spMk id="4" creationId="{76A4ECAF-C016-4674-BDF3-5EDAA0D7AA3C}"/>
          </ac:spMkLst>
        </pc:spChg>
        <pc:spChg chg="mod">
          <ac:chgData name="Dan" userId="18da4c67-dd89-43a7-9856-8592f867a23c" providerId="ADAL" clId="{BB6F979D-002D-4790-9D2F-4F1BA4C6C79A}" dt="2021-02-22T05:46:11.462" v="4980" actId="207"/>
          <ac:spMkLst>
            <pc:docMk/>
            <pc:sldMk cId="1951640376" sldId="1277"/>
            <ac:spMk id="28" creationId="{358E1C79-0D6E-4BDF-8F60-3D164D771454}"/>
          </ac:spMkLst>
        </pc:spChg>
      </pc:sldChg>
      <pc:sldChg chg="addSp delSp modSp mod modAnim">
        <pc:chgData name="Dan" userId="18da4c67-dd89-43a7-9856-8592f867a23c" providerId="ADAL" clId="{BB6F979D-002D-4790-9D2F-4F1BA4C6C79A}" dt="2021-02-22T17:10:31.713" v="7406"/>
        <pc:sldMkLst>
          <pc:docMk/>
          <pc:sldMk cId="333127763" sldId="1281"/>
        </pc:sldMkLst>
        <pc:spChg chg="mod">
          <ac:chgData name="Dan" userId="18da4c67-dd89-43a7-9856-8592f867a23c" providerId="ADAL" clId="{BB6F979D-002D-4790-9D2F-4F1BA4C6C79A}" dt="2021-02-22T06:39:37.353" v="6299" actId="20577"/>
          <ac:spMkLst>
            <pc:docMk/>
            <pc:sldMk cId="333127763" sldId="1281"/>
            <ac:spMk id="3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6:38:53.874" v="6197" actId="207"/>
          <ac:spMkLst>
            <pc:docMk/>
            <pc:sldMk cId="333127763" sldId="1281"/>
            <ac:spMk id="5" creationId="{00000000-0000-0000-0000-000000000000}"/>
          </ac:spMkLst>
        </pc:spChg>
        <pc:picChg chg="del">
          <ac:chgData name="Dan" userId="18da4c67-dd89-43a7-9856-8592f867a23c" providerId="ADAL" clId="{BB6F979D-002D-4790-9D2F-4F1BA4C6C79A}" dt="2021-02-22T06:40:10.961" v="6300" actId="478"/>
          <ac:picMkLst>
            <pc:docMk/>
            <pc:sldMk cId="333127763" sldId="1281"/>
            <ac:picMk id="6" creationId="{8CD5A032-E398-486C-A45E-A573791ABB93}"/>
          </ac:picMkLst>
        </pc:picChg>
        <pc:picChg chg="del">
          <ac:chgData name="Dan" userId="18da4c67-dd89-43a7-9856-8592f867a23c" providerId="ADAL" clId="{BB6F979D-002D-4790-9D2F-4F1BA4C6C79A}" dt="2021-02-22T06:40:16.507" v="6302" actId="478"/>
          <ac:picMkLst>
            <pc:docMk/>
            <pc:sldMk cId="333127763" sldId="1281"/>
            <ac:picMk id="8" creationId="{239179AE-3B7B-444A-9CE9-F4E3C774B810}"/>
          </ac:picMkLst>
        </pc:picChg>
        <pc:picChg chg="add mod">
          <ac:chgData name="Dan" userId="18da4c67-dd89-43a7-9856-8592f867a23c" providerId="ADAL" clId="{BB6F979D-002D-4790-9D2F-4F1BA4C6C79A}" dt="2021-02-22T06:42:08.760" v="6309" actId="1076"/>
          <ac:picMkLst>
            <pc:docMk/>
            <pc:sldMk cId="333127763" sldId="1281"/>
            <ac:picMk id="9" creationId="{BF4024C7-5E28-416A-A98A-418B13CD3C84}"/>
          </ac:picMkLst>
        </pc:picChg>
        <pc:picChg chg="add mod">
          <ac:chgData name="Dan" userId="18da4c67-dd89-43a7-9856-8592f867a23c" providerId="ADAL" clId="{BB6F979D-002D-4790-9D2F-4F1BA4C6C79A}" dt="2021-02-22T06:42:03.553" v="6308" actId="1076"/>
          <ac:picMkLst>
            <pc:docMk/>
            <pc:sldMk cId="333127763" sldId="1281"/>
            <ac:picMk id="10" creationId="{D5AF265D-5891-4329-9784-17A1C6AADA7B}"/>
          </ac:picMkLst>
        </pc:picChg>
        <pc:picChg chg="add mod">
          <ac:chgData name="Dan" userId="18da4c67-dd89-43a7-9856-8592f867a23c" providerId="ADAL" clId="{BB6F979D-002D-4790-9D2F-4F1BA4C6C79A}" dt="2021-02-22T06:41:55.730" v="6307" actId="1076"/>
          <ac:picMkLst>
            <pc:docMk/>
            <pc:sldMk cId="333127763" sldId="1281"/>
            <ac:picMk id="11" creationId="{1F9DE293-1021-42A0-B95F-07B403A3A017}"/>
          </ac:picMkLst>
        </pc:picChg>
      </pc:sldChg>
      <pc:sldChg chg="add">
        <pc:chgData name="Dan" userId="18da4c67-dd89-43a7-9856-8592f867a23c" providerId="ADAL" clId="{BB6F979D-002D-4790-9D2F-4F1BA4C6C79A}" dt="2021-02-22T15:44:29.177" v="6963"/>
        <pc:sldMkLst>
          <pc:docMk/>
          <pc:sldMk cId="1479099795" sldId="1405"/>
        </pc:sldMkLst>
      </pc:sldChg>
      <pc:sldChg chg="addSp modSp del mod modShow chgLayout">
        <pc:chgData name="Dan" userId="18da4c67-dd89-43a7-9856-8592f867a23c" providerId="ADAL" clId="{BB6F979D-002D-4790-9D2F-4F1BA4C6C79A}" dt="2021-02-22T15:44:23.788" v="6962" actId="2696"/>
        <pc:sldMkLst>
          <pc:docMk/>
          <pc:sldMk cId="1641011551" sldId="1405"/>
        </pc:sldMkLst>
        <pc:spChg chg="mod ord">
          <ac:chgData name="Dan" userId="18da4c67-dd89-43a7-9856-8592f867a23c" providerId="ADAL" clId="{BB6F979D-002D-4790-9D2F-4F1BA4C6C79A}" dt="2021-02-22T15:40:38.126" v="6958" actId="700"/>
          <ac:spMkLst>
            <pc:docMk/>
            <pc:sldMk cId="1641011551" sldId="1405"/>
            <ac:spMk id="2" creationId="{00000000-0000-0000-0000-000000000000}"/>
          </ac:spMkLst>
        </pc:spChg>
        <pc:spChg chg="mod ord">
          <ac:chgData name="Dan" userId="18da4c67-dd89-43a7-9856-8592f867a23c" providerId="ADAL" clId="{BB6F979D-002D-4790-9D2F-4F1BA4C6C79A}" dt="2021-02-22T15:40:38.126" v="6958" actId="700"/>
          <ac:spMkLst>
            <pc:docMk/>
            <pc:sldMk cId="1641011551" sldId="1405"/>
            <ac:spMk id="3" creationId="{00000000-0000-0000-0000-000000000000}"/>
          </ac:spMkLst>
        </pc:spChg>
        <pc:spChg chg="mod ord">
          <ac:chgData name="Dan" userId="18da4c67-dd89-43a7-9856-8592f867a23c" providerId="ADAL" clId="{BB6F979D-002D-4790-9D2F-4F1BA4C6C79A}" dt="2021-02-22T15:40:38.126" v="6958" actId="700"/>
          <ac:spMkLst>
            <pc:docMk/>
            <pc:sldMk cId="1641011551" sldId="1405"/>
            <ac:spMk id="5" creationId="{5D8ABCE4-C9F9-4E27-B604-4421E597C878}"/>
          </ac:spMkLst>
        </pc:spChg>
        <pc:picChg chg="add mod">
          <ac:chgData name="Dan" userId="18da4c67-dd89-43a7-9856-8592f867a23c" providerId="ADAL" clId="{BB6F979D-002D-4790-9D2F-4F1BA4C6C79A}" dt="2021-02-22T15:40:25.406" v="6957" actId="1076"/>
          <ac:picMkLst>
            <pc:docMk/>
            <pc:sldMk cId="1641011551" sldId="1405"/>
            <ac:picMk id="6" creationId="{4CB96376-1408-4941-8CAE-D886E2D318DA}"/>
          </ac:picMkLst>
        </pc:picChg>
      </pc:sldChg>
      <pc:sldChg chg="del mod modShow">
        <pc:chgData name="Dan" userId="18da4c67-dd89-43a7-9856-8592f867a23c" providerId="ADAL" clId="{BB6F979D-002D-4790-9D2F-4F1BA4C6C79A}" dt="2021-02-22T00:42:28.958" v="1330" actId="47"/>
        <pc:sldMkLst>
          <pc:docMk/>
          <pc:sldMk cId="4087997763" sldId="1423"/>
        </pc:sldMkLst>
      </pc:sldChg>
      <pc:sldChg chg="del">
        <pc:chgData name="Dan" userId="18da4c67-dd89-43a7-9856-8592f867a23c" providerId="ADAL" clId="{BB6F979D-002D-4790-9D2F-4F1BA4C6C79A}" dt="2021-02-21T21:52:19.066" v="524" actId="47"/>
        <pc:sldMkLst>
          <pc:docMk/>
          <pc:sldMk cId="1964045138" sldId="1428"/>
        </pc:sldMkLst>
      </pc:sldChg>
      <pc:sldChg chg="del">
        <pc:chgData name="Dan" userId="18da4c67-dd89-43a7-9856-8592f867a23c" providerId="ADAL" clId="{BB6F979D-002D-4790-9D2F-4F1BA4C6C79A}" dt="2021-02-21T21:52:43.117" v="527" actId="47"/>
        <pc:sldMkLst>
          <pc:docMk/>
          <pc:sldMk cId="2044895189" sldId="1429"/>
        </pc:sldMkLst>
      </pc:sldChg>
      <pc:sldChg chg="modSp mod">
        <pc:chgData name="Dan" userId="18da4c67-dd89-43a7-9856-8592f867a23c" providerId="ADAL" clId="{BB6F979D-002D-4790-9D2F-4F1BA4C6C79A}" dt="2021-02-22T15:48:42.637" v="7129" actId="1035"/>
        <pc:sldMkLst>
          <pc:docMk/>
          <pc:sldMk cId="3080607924" sldId="1430"/>
        </pc:sldMkLst>
        <pc:spChg chg="mod">
          <ac:chgData name="Dan" userId="18da4c67-dd89-43a7-9856-8592f867a23c" providerId="ADAL" clId="{BB6F979D-002D-4790-9D2F-4F1BA4C6C79A}" dt="2021-02-22T15:48:36.616" v="7105" actId="6549"/>
          <ac:spMkLst>
            <pc:docMk/>
            <pc:sldMk cId="3080607924" sldId="1430"/>
            <ac:spMk id="3" creationId="{932E1C01-7588-4A0B-8152-81B38483C2DF}"/>
          </ac:spMkLst>
        </pc:spChg>
        <pc:spChg chg="mod">
          <ac:chgData name="Dan" userId="18da4c67-dd89-43a7-9856-8592f867a23c" providerId="ADAL" clId="{BB6F979D-002D-4790-9D2F-4F1BA4C6C79A}" dt="2021-02-22T15:48:42.637" v="7129" actId="1035"/>
          <ac:spMkLst>
            <pc:docMk/>
            <pc:sldMk cId="3080607924" sldId="1430"/>
            <ac:spMk id="11" creationId="{8289A778-2FCB-4AC1-BDA7-47BA37C67364}"/>
          </ac:spMkLst>
        </pc:spChg>
        <pc:picChg chg="mod">
          <ac:chgData name="Dan" userId="18da4c67-dd89-43a7-9856-8592f867a23c" providerId="ADAL" clId="{BB6F979D-002D-4790-9D2F-4F1BA4C6C79A}" dt="2021-02-22T15:48:17.718" v="7098" actId="1036"/>
          <ac:picMkLst>
            <pc:docMk/>
            <pc:sldMk cId="3080607924" sldId="1430"/>
            <ac:picMk id="3076" creationId="{FF0CCDD3-E9B2-49D3-89E3-21F98018D188}"/>
          </ac:picMkLst>
        </pc:picChg>
      </pc:sldChg>
      <pc:sldChg chg="modSp del mod">
        <pc:chgData name="Dan" userId="18da4c67-dd89-43a7-9856-8592f867a23c" providerId="ADAL" clId="{BB6F979D-002D-4790-9D2F-4F1BA4C6C79A}" dt="2021-02-22T16:23:29.639" v="7173" actId="47"/>
        <pc:sldMkLst>
          <pc:docMk/>
          <pc:sldMk cId="3621209043" sldId="1431"/>
        </pc:sldMkLst>
        <pc:spChg chg="mod">
          <ac:chgData name="Dan" userId="18da4c67-dd89-43a7-9856-8592f867a23c" providerId="ADAL" clId="{BB6F979D-002D-4790-9D2F-4F1BA4C6C79A}" dt="2021-02-22T05:28:37.984" v="4654" actId="208"/>
          <ac:spMkLst>
            <pc:docMk/>
            <pc:sldMk cId="3621209043" sldId="1431"/>
            <ac:spMk id="10" creationId="{8E8CCE1C-7522-410E-90A4-8F15A6623780}"/>
          </ac:spMkLst>
        </pc:spChg>
      </pc:sldChg>
      <pc:sldChg chg="del">
        <pc:chgData name="Dan" userId="18da4c67-dd89-43a7-9856-8592f867a23c" providerId="ADAL" clId="{BB6F979D-002D-4790-9D2F-4F1BA4C6C79A}" dt="2021-02-22T16:31:20.619" v="7184" actId="47"/>
        <pc:sldMkLst>
          <pc:docMk/>
          <pc:sldMk cId="842371233" sldId="1432"/>
        </pc:sldMkLst>
      </pc:sldChg>
      <pc:sldChg chg="modSp mod">
        <pc:chgData name="Dan" userId="18da4c67-dd89-43a7-9856-8592f867a23c" providerId="ADAL" clId="{BB6F979D-002D-4790-9D2F-4F1BA4C6C79A}" dt="2021-02-22T17:04:37.260" v="7347" actId="207"/>
        <pc:sldMkLst>
          <pc:docMk/>
          <pc:sldMk cId="0" sldId="1433"/>
        </pc:sldMkLst>
        <pc:spChg chg="mod">
          <ac:chgData name="Dan" userId="18da4c67-dd89-43a7-9856-8592f867a23c" providerId="ADAL" clId="{BB6F979D-002D-4790-9D2F-4F1BA4C6C79A}" dt="2021-02-22T17:04:37.260" v="7347" actId="207"/>
          <ac:spMkLst>
            <pc:docMk/>
            <pc:sldMk cId="0" sldId="1433"/>
            <ac:spMk id="2" creationId="{C997B4A8-21E9-4B6C-9A7A-A91BFE5BDF31}"/>
          </ac:spMkLst>
        </pc:spChg>
      </pc:sldChg>
      <pc:sldChg chg="modSp mod">
        <pc:chgData name="Dan" userId="18da4c67-dd89-43a7-9856-8592f867a23c" providerId="ADAL" clId="{BB6F979D-002D-4790-9D2F-4F1BA4C6C79A}" dt="2021-02-22T17:28:15.807" v="7425" actId="207"/>
        <pc:sldMkLst>
          <pc:docMk/>
          <pc:sldMk cId="3362015706" sldId="1434"/>
        </pc:sldMkLst>
        <pc:spChg chg="mod">
          <ac:chgData name="Dan" userId="18da4c67-dd89-43a7-9856-8592f867a23c" providerId="ADAL" clId="{BB6F979D-002D-4790-9D2F-4F1BA4C6C79A}" dt="2021-02-22T17:28:15.807" v="7425" actId="207"/>
          <ac:spMkLst>
            <pc:docMk/>
            <pc:sldMk cId="3362015706" sldId="1434"/>
            <ac:spMk id="3" creationId="{96DFFF82-C21D-4005-8EEA-2C8E83EA0CFC}"/>
          </ac:spMkLst>
        </pc:spChg>
      </pc:sldChg>
      <pc:sldChg chg="del">
        <pc:chgData name="Dan" userId="18da4c67-dd89-43a7-9856-8592f867a23c" providerId="ADAL" clId="{BB6F979D-002D-4790-9D2F-4F1BA4C6C79A}" dt="2021-02-22T16:44:23.046" v="7221" actId="47"/>
        <pc:sldMkLst>
          <pc:docMk/>
          <pc:sldMk cId="929169803" sldId="1435"/>
        </pc:sldMkLst>
      </pc:sldChg>
      <pc:sldChg chg="del">
        <pc:chgData name="Dan" userId="18da4c67-dd89-43a7-9856-8592f867a23c" providerId="ADAL" clId="{BB6F979D-002D-4790-9D2F-4F1BA4C6C79A}" dt="2021-02-22T06:15:55.343" v="5624" actId="47"/>
        <pc:sldMkLst>
          <pc:docMk/>
          <pc:sldMk cId="0" sldId="1436"/>
        </pc:sldMkLst>
      </pc:sldChg>
      <pc:sldChg chg="del">
        <pc:chgData name="Dan" userId="18da4c67-dd89-43a7-9856-8592f867a23c" providerId="ADAL" clId="{BB6F979D-002D-4790-9D2F-4F1BA4C6C79A}" dt="2021-02-22T06:16:03.411" v="5627" actId="47"/>
        <pc:sldMkLst>
          <pc:docMk/>
          <pc:sldMk cId="0" sldId="1437"/>
        </pc:sldMkLst>
      </pc:sldChg>
      <pc:sldChg chg="del">
        <pc:chgData name="Dan" userId="18da4c67-dd89-43a7-9856-8592f867a23c" providerId="ADAL" clId="{BB6F979D-002D-4790-9D2F-4F1BA4C6C79A}" dt="2021-02-22T06:15:58.678" v="5625" actId="47"/>
        <pc:sldMkLst>
          <pc:docMk/>
          <pc:sldMk cId="1283947035" sldId="1438"/>
        </pc:sldMkLst>
      </pc:sldChg>
      <pc:sldChg chg="modSp del">
        <pc:chgData name="Dan" userId="18da4c67-dd89-43a7-9856-8592f867a23c" providerId="ADAL" clId="{BB6F979D-002D-4790-9D2F-4F1BA4C6C79A}" dt="2021-02-22T06:32:15.987" v="5988" actId="2696"/>
        <pc:sldMkLst>
          <pc:docMk/>
          <pc:sldMk cId="1809021257" sldId="1439"/>
        </pc:sldMkLst>
        <pc:spChg chg="mod">
          <ac:chgData name="Dan" userId="18da4c67-dd89-43a7-9856-8592f867a23c" providerId="ADAL" clId="{BB6F979D-002D-4790-9D2F-4F1BA4C6C79A}" dt="2021-02-22T06:16:40.987" v="5629" actId="207"/>
          <ac:spMkLst>
            <pc:docMk/>
            <pc:sldMk cId="1809021257" sldId="1439"/>
            <ac:spMk id="15" creationId="{DDFAC228-B0EB-4DC8-ACBA-1A75E463E5B0}"/>
          </ac:spMkLst>
        </pc:spChg>
        <pc:spChg chg="mod">
          <ac:chgData name="Dan" userId="18da4c67-dd89-43a7-9856-8592f867a23c" providerId="ADAL" clId="{BB6F979D-002D-4790-9D2F-4F1BA4C6C79A}" dt="2021-02-22T06:16:45.733" v="5631" actId="207"/>
          <ac:spMkLst>
            <pc:docMk/>
            <pc:sldMk cId="1809021257" sldId="1439"/>
            <ac:spMk id="19" creationId="{CF8FBF45-9D81-4A4E-88D3-57624DDD8AFA}"/>
          </ac:spMkLst>
        </pc:spChg>
      </pc:sldChg>
      <pc:sldChg chg="add">
        <pc:chgData name="Dan" userId="18da4c67-dd89-43a7-9856-8592f867a23c" providerId="ADAL" clId="{BB6F979D-002D-4790-9D2F-4F1BA4C6C79A}" dt="2021-02-22T06:32:22.371" v="5989"/>
        <pc:sldMkLst>
          <pc:docMk/>
          <pc:sldMk cId="1940022770" sldId="1439"/>
        </pc:sldMkLst>
      </pc:sldChg>
      <pc:sldChg chg="add">
        <pc:chgData name="Dan" userId="18da4c67-dd89-43a7-9856-8592f867a23c" providerId="ADAL" clId="{BB6F979D-002D-4790-9D2F-4F1BA4C6C79A}" dt="2021-02-22T06:32:22.371" v="5989"/>
        <pc:sldMkLst>
          <pc:docMk/>
          <pc:sldMk cId="944013309" sldId="1440"/>
        </pc:sldMkLst>
      </pc:sldChg>
      <pc:sldChg chg="del">
        <pc:chgData name="Dan" userId="18da4c67-dd89-43a7-9856-8592f867a23c" providerId="ADAL" clId="{BB6F979D-002D-4790-9D2F-4F1BA4C6C79A}" dt="2021-02-22T06:32:15.987" v="5988" actId="2696"/>
        <pc:sldMkLst>
          <pc:docMk/>
          <pc:sldMk cId="1122023805" sldId="1440"/>
        </pc:sldMkLst>
      </pc:sldChg>
      <pc:sldChg chg="del">
        <pc:chgData name="Dan" userId="18da4c67-dd89-43a7-9856-8592f867a23c" providerId="ADAL" clId="{BB6F979D-002D-4790-9D2F-4F1BA4C6C79A}" dt="2021-02-22T05:26:04.715" v="4643" actId="47"/>
        <pc:sldMkLst>
          <pc:docMk/>
          <pc:sldMk cId="1616561425" sldId="1442"/>
        </pc:sldMkLst>
      </pc:sldChg>
      <pc:sldChg chg="addSp delSp modSp new mod modAnim">
        <pc:chgData name="Dan" userId="18da4c67-dd89-43a7-9856-8592f867a23c" providerId="ADAL" clId="{BB6F979D-002D-4790-9D2F-4F1BA4C6C79A}" dt="2021-02-22T14:16:48.984" v="6412"/>
        <pc:sldMkLst>
          <pc:docMk/>
          <pc:sldMk cId="928149029" sldId="1443"/>
        </pc:sldMkLst>
        <pc:spChg chg="mod">
          <ac:chgData name="Dan" userId="18da4c67-dd89-43a7-9856-8592f867a23c" providerId="ADAL" clId="{BB6F979D-002D-4790-9D2F-4F1BA4C6C79A}" dt="2021-02-22T01:27:33.820" v="1566" actId="20577"/>
          <ac:spMkLst>
            <pc:docMk/>
            <pc:sldMk cId="928149029" sldId="1443"/>
            <ac:spMk id="2" creationId="{0692BFAD-523E-47A2-AC63-68861C14475A}"/>
          </ac:spMkLst>
        </pc:spChg>
        <pc:spChg chg="mod">
          <ac:chgData name="Dan" userId="18da4c67-dd89-43a7-9856-8592f867a23c" providerId="ADAL" clId="{BB6F979D-002D-4790-9D2F-4F1BA4C6C79A}" dt="2021-02-22T14:16:10.461" v="6409" actId="20577"/>
          <ac:spMkLst>
            <pc:docMk/>
            <pc:sldMk cId="928149029" sldId="1443"/>
            <ac:spMk id="3" creationId="{B884E1C5-330F-4CF1-B7DF-06DBF45AFFC4}"/>
          </ac:spMkLst>
        </pc:spChg>
        <pc:spChg chg="add del mod">
          <ac:chgData name="Dan" userId="18da4c67-dd89-43a7-9856-8592f867a23c" providerId="ADAL" clId="{BB6F979D-002D-4790-9D2F-4F1BA4C6C79A}" dt="2021-02-22T01:29:38.054" v="1756" actId="22"/>
          <ac:spMkLst>
            <pc:docMk/>
            <pc:sldMk cId="928149029" sldId="1443"/>
            <ac:spMk id="6" creationId="{8315C544-0E86-4539-ADDD-B9AECB21F47C}"/>
          </ac:spMkLst>
        </pc:spChg>
        <pc:spChg chg="add del">
          <ac:chgData name="Dan" userId="18da4c67-dd89-43a7-9856-8592f867a23c" providerId="ADAL" clId="{BB6F979D-002D-4790-9D2F-4F1BA4C6C79A}" dt="2021-02-22T01:29:44.072" v="1760" actId="22"/>
          <ac:spMkLst>
            <pc:docMk/>
            <pc:sldMk cId="928149029" sldId="1443"/>
            <ac:spMk id="8" creationId="{404561AF-1CC4-4F4D-B818-2721E570F42D}"/>
          </ac:spMkLst>
        </pc:spChg>
        <pc:spChg chg="add del mod">
          <ac:chgData name="Dan" userId="18da4c67-dd89-43a7-9856-8592f867a23c" providerId="ADAL" clId="{BB6F979D-002D-4790-9D2F-4F1BA4C6C79A}" dt="2021-02-22T01:31:40.103" v="1954" actId="478"/>
          <ac:spMkLst>
            <pc:docMk/>
            <pc:sldMk cId="928149029" sldId="1443"/>
            <ac:spMk id="10" creationId="{0C1D9EC8-9238-4836-AF39-71935FD6653E}"/>
          </ac:spMkLst>
        </pc:spChg>
      </pc:sldChg>
      <pc:sldChg chg="add del">
        <pc:chgData name="Dan" userId="18da4c67-dd89-43a7-9856-8592f867a23c" providerId="ADAL" clId="{BB6F979D-002D-4790-9D2F-4F1BA4C6C79A}" dt="2021-02-21T21:37:32.461" v="88"/>
        <pc:sldMkLst>
          <pc:docMk/>
          <pc:sldMk cId="1017225522" sldId="1443"/>
        </pc:sldMkLst>
      </pc:sldChg>
      <pc:sldChg chg="add del">
        <pc:chgData name="Dan" userId="18da4c67-dd89-43a7-9856-8592f867a23c" providerId="ADAL" clId="{BB6F979D-002D-4790-9D2F-4F1BA4C6C79A}" dt="2021-02-21T21:51:54.467" v="518" actId="47"/>
        <pc:sldMkLst>
          <pc:docMk/>
          <pc:sldMk cId="1219767649" sldId="1443"/>
        </pc:sldMkLst>
      </pc:sldChg>
      <pc:sldChg chg="add del">
        <pc:chgData name="Dan" userId="18da4c67-dd89-43a7-9856-8592f867a23c" providerId="ADAL" clId="{BB6F979D-002D-4790-9D2F-4F1BA4C6C79A}" dt="2021-02-21T21:37:32.461" v="88"/>
        <pc:sldMkLst>
          <pc:docMk/>
          <pc:sldMk cId="201080392" sldId="1444"/>
        </pc:sldMkLst>
      </pc:sldChg>
      <pc:sldChg chg="modSp add del mod modAnim">
        <pc:chgData name="Dan" userId="18da4c67-dd89-43a7-9856-8592f867a23c" providerId="ADAL" clId="{BB6F979D-002D-4790-9D2F-4F1BA4C6C79A}" dt="2021-02-22T14:29:09.524" v="6566" actId="47"/>
        <pc:sldMkLst>
          <pc:docMk/>
          <pc:sldMk cId="3842285231" sldId="1444"/>
        </pc:sldMkLst>
        <pc:spChg chg="mod">
          <ac:chgData name="Dan" userId="18da4c67-dd89-43a7-9856-8592f867a23c" providerId="ADAL" clId="{BB6F979D-002D-4790-9D2F-4F1BA4C6C79A}" dt="2021-02-22T04:02:37.959" v="3937" actId="14100"/>
          <ac:spMkLst>
            <pc:docMk/>
            <pc:sldMk cId="3842285231" sldId="1444"/>
            <ac:spMk id="10" creationId="{0C1D9EC8-9238-4836-AF39-71935FD6653E}"/>
          </ac:spMkLst>
        </pc:spChg>
      </pc:sldChg>
      <pc:sldChg chg="addSp modSp new mod modAnim chgLayout">
        <pc:chgData name="Dan" userId="18da4c67-dd89-43a7-9856-8592f867a23c" providerId="ADAL" clId="{BB6F979D-002D-4790-9D2F-4F1BA4C6C79A}" dt="2021-02-22T02:06:59.878" v="2450"/>
        <pc:sldMkLst>
          <pc:docMk/>
          <pc:sldMk cId="2044633434" sldId="1445"/>
        </pc:sldMkLst>
        <pc:spChg chg="mod ord">
          <ac:chgData name="Dan" userId="18da4c67-dd89-43a7-9856-8592f867a23c" providerId="ADAL" clId="{BB6F979D-002D-4790-9D2F-4F1BA4C6C79A}" dt="2021-02-22T01:57:37.128" v="2231" actId="700"/>
          <ac:spMkLst>
            <pc:docMk/>
            <pc:sldMk cId="2044633434" sldId="1445"/>
            <ac:spMk id="2" creationId="{3F5AEDBC-D2B4-4769-9FF4-3CD923424E77}"/>
          </ac:spMkLst>
        </pc:spChg>
        <pc:spChg chg="mod ord">
          <ac:chgData name="Dan" userId="18da4c67-dd89-43a7-9856-8592f867a23c" providerId="ADAL" clId="{BB6F979D-002D-4790-9D2F-4F1BA4C6C79A}" dt="2021-02-22T02:05:44.291" v="2412" actId="6549"/>
          <ac:spMkLst>
            <pc:docMk/>
            <pc:sldMk cId="2044633434" sldId="1445"/>
            <ac:spMk id="3" creationId="{14EEE55B-D394-42E1-8947-B7B0B29C274B}"/>
          </ac:spMkLst>
        </pc:spChg>
        <pc:spChg chg="mod ord">
          <ac:chgData name="Dan" userId="18da4c67-dd89-43a7-9856-8592f867a23c" providerId="ADAL" clId="{BB6F979D-002D-4790-9D2F-4F1BA4C6C79A}" dt="2021-02-22T01:57:37.128" v="2231" actId="700"/>
          <ac:spMkLst>
            <pc:docMk/>
            <pc:sldMk cId="2044633434" sldId="1445"/>
            <ac:spMk id="4" creationId="{C9EAAB8A-8682-430D-9B35-AA1F85BBD94A}"/>
          </ac:spMkLst>
        </pc:spChg>
        <pc:spChg chg="add mod ord">
          <ac:chgData name="Dan" userId="18da4c67-dd89-43a7-9856-8592f867a23c" providerId="ADAL" clId="{BB6F979D-002D-4790-9D2F-4F1BA4C6C79A}" dt="2021-02-22T02:06:08.151" v="2444" actId="6549"/>
          <ac:spMkLst>
            <pc:docMk/>
            <pc:sldMk cId="2044633434" sldId="1445"/>
            <ac:spMk id="9" creationId="{FC53D461-C04C-426E-895D-22A2B195B972}"/>
          </ac:spMkLst>
        </pc:spChg>
        <pc:spChg chg="add mod">
          <ac:chgData name="Dan" userId="18da4c67-dd89-43a7-9856-8592f867a23c" providerId="ADAL" clId="{BB6F979D-002D-4790-9D2F-4F1BA4C6C79A}" dt="2021-02-22T02:03:30.645" v="2321" actId="1036"/>
          <ac:spMkLst>
            <pc:docMk/>
            <pc:sldMk cId="2044633434" sldId="1445"/>
            <ac:spMk id="10" creationId="{3FEA1173-AC17-41D0-B87F-63B5543C438F}"/>
          </ac:spMkLst>
        </pc:spChg>
        <pc:spChg chg="add mod">
          <ac:chgData name="Dan" userId="18da4c67-dd89-43a7-9856-8592f867a23c" providerId="ADAL" clId="{BB6F979D-002D-4790-9D2F-4F1BA4C6C79A}" dt="2021-02-22T02:03:30.645" v="2321" actId="1036"/>
          <ac:spMkLst>
            <pc:docMk/>
            <pc:sldMk cId="2044633434" sldId="1445"/>
            <ac:spMk id="11" creationId="{835202FF-9131-489D-95E4-A81C7A9E2C11}"/>
          </ac:spMkLst>
        </pc:spChg>
        <pc:picChg chg="add mod">
          <ac:chgData name="Dan" userId="18da4c67-dd89-43a7-9856-8592f867a23c" providerId="ADAL" clId="{BB6F979D-002D-4790-9D2F-4F1BA4C6C79A}" dt="2021-02-22T02:03:56.422" v="2322" actId="208"/>
          <ac:picMkLst>
            <pc:docMk/>
            <pc:sldMk cId="2044633434" sldId="1445"/>
            <ac:picMk id="6" creationId="{C105AB2C-F196-4BFF-873B-A5B72EC93477}"/>
          </ac:picMkLst>
        </pc:picChg>
        <pc:picChg chg="add mod">
          <ac:chgData name="Dan" userId="18da4c67-dd89-43a7-9856-8592f867a23c" providerId="ADAL" clId="{BB6F979D-002D-4790-9D2F-4F1BA4C6C79A}" dt="2021-02-22T02:04:12.614" v="2323" actId="1582"/>
          <ac:picMkLst>
            <pc:docMk/>
            <pc:sldMk cId="2044633434" sldId="1445"/>
            <ac:picMk id="8" creationId="{BE54A07F-F034-4BE5-9166-9E89D4656F83}"/>
          </ac:picMkLst>
        </pc:picChg>
      </pc:sldChg>
      <pc:sldChg chg="add del">
        <pc:chgData name="Dan" userId="18da4c67-dd89-43a7-9856-8592f867a23c" providerId="ADAL" clId="{BB6F979D-002D-4790-9D2F-4F1BA4C6C79A}" dt="2021-02-21T21:37:32.461" v="88"/>
        <pc:sldMkLst>
          <pc:docMk/>
          <pc:sldMk cId="2218518202" sldId="1445"/>
        </pc:sldMkLst>
      </pc:sldChg>
      <pc:sldChg chg="add">
        <pc:chgData name="Dan" userId="18da4c67-dd89-43a7-9856-8592f867a23c" providerId="ADAL" clId="{BB6F979D-002D-4790-9D2F-4F1BA4C6C79A}" dt="2021-02-22T06:44:14.040" v="6310"/>
        <pc:sldMkLst>
          <pc:docMk/>
          <pc:sldMk cId="3345727008" sldId="1561"/>
        </pc:sldMkLst>
      </pc:sldChg>
      <pc:sldChg chg="add">
        <pc:chgData name="Dan" userId="18da4c67-dd89-43a7-9856-8592f867a23c" providerId="ADAL" clId="{BB6F979D-002D-4790-9D2F-4F1BA4C6C79A}" dt="2021-02-22T06:44:14.040" v="6310"/>
        <pc:sldMkLst>
          <pc:docMk/>
          <pc:sldMk cId="670863360" sldId="1562"/>
        </pc:sldMkLst>
      </pc:sldChg>
      <pc:sldChg chg="modSp add mod modAnim modNotesTx">
        <pc:chgData name="Dan" userId="18da4c67-dd89-43a7-9856-8592f867a23c" providerId="ADAL" clId="{BB6F979D-002D-4790-9D2F-4F1BA4C6C79A}" dt="2021-02-22T14:26:15.775" v="6560"/>
        <pc:sldMkLst>
          <pc:docMk/>
          <pc:sldMk cId="563110837" sldId="1567"/>
        </pc:sldMkLst>
        <pc:spChg chg="mod">
          <ac:chgData name="Dan" userId="18da4c67-dd89-43a7-9856-8592f867a23c" providerId="ADAL" clId="{BB6F979D-002D-4790-9D2F-4F1BA4C6C79A}" dt="2021-02-22T02:10:12.859" v="2499" actId="20577"/>
          <ac:spMkLst>
            <pc:docMk/>
            <pc:sldMk cId="563110837" sldId="1567"/>
            <ac:spMk id="2" creationId="{246B2AE0-A84D-4FB2-B09E-915029CBD5A6}"/>
          </ac:spMkLst>
        </pc:spChg>
        <pc:spChg chg="mod">
          <ac:chgData name="Dan" userId="18da4c67-dd89-43a7-9856-8592f867a23c" providerId="ADAL" clId="{BB6F979D-002D-4790-9D2F-4F1BA4C6C79A}" dt="2021-02-22T02:12:11.905" v="2582" actId="20577"/>
          <ac:spMkLst>
            <pc:docMk/>
            <pc:sldMk cId="563110837" sldId="1567"/>
            <ac:spMk id="3" creationId="{C3FC86F5-FDEE-4F9A-A723-447556B385B4}"/>
          </ac:spMkLst>
        </pc:spChg>
      </pc:sldChg>
      <pc:sldChg chg="delSp modSp add mod delAnim">
        <pc:chgData name="Dan" userId="18da4c67-dd89-43a7-9856-8592f867a23c" providerId="ADAL" clId="{BB6F979D-002D-4790-9D2F-4F1BA4C6C79A}" dt="2021-02-22T02:19:39.682" v="2957" actId="404"/>
        <pc:sldMkLst>
          <pc:docMk/>
          <pc:sldMk cId="3327488310" sldId="1568"/>
        </pc:sldMkLst>
        <pc:spChg chg="mod">
          <ac:chgData name="Dan" userId="18da4c67-dd89-43a7-9856-8592f867a23c" providerId="ADAL" clId="{BB6F979D-002D-4790-9D2F-4F1BA4C6C79A}" dt="2021-02-22T02:19:39.682" v="2957" actId="404"/>
          <ac:spMkLst>
            <pc:docMk/>
            <pc:sldMk cId="3327488310" sldId="1568"/>
            <ac:spMk id="2" creationId="{3675FF11-25C0-4398-B456-3B2CBF31E7FD}"/>
          </ac:spMkLst>
        </pc:spChg>
        <pc:spChg chg="mod">
          <ac:chgData name="Dan" userId="18da4c67-dd89-43a7-9856-8592f867a23c" providerId="ADAL" clId="{BB6F979D-002D-4790-9D2F-4F1BA4C6C79A}" dt="2021-02-22T02:17:00.512" v="2953" actId="20577"/>
          <ac:spMkLst>
            <pc:docMk/>
            <pc:sldMk cId="3327488310" sldId="1568"/>
            <ac:spMk id="23" creationId="{9B12C2E3-D1AE-4839-9217-B44ED5B50689}"/>
          </ac:spMkLst>
        </pc:spChg>
        <pc:spChg chg="del">
          <ac:chgData name="Dan" userId="18da4c67-dd89-43a7-9856-8592f867a23c" providerId="ADAL" clId="{BB6F979D-002D-4790-9D2F-4F1BA4C6C79A}" dt="2021-02-22T02:17:09.046" v="2954" actId="478"/>
          <ac:spMkLst>
            <pc:docMk/>
            <pc:sldMk cId="3327488310" sldId="1568"/>
            <ac:spMk id="33" creationId="{E6A91AA9-36E7-4FDB-81E7-8A692657E1D9}"/>
          </ac:spMkLst>
        </pc:spChg>
      </pc:sldChg>
      <pc:sldChg chg="add del">
        <pc:chgData name="Dan" userId="18da4c67-dd89-43a7-9856-8592f867a23c" providerId="ADAL" clId="{BB6F979D-002D-4790-9D2F-4F1BA4C6C79A}" dt="2021-02-22T02:19:27.721" v="2955" actId="47"/>
        <pc:sldMkLst>
          <pc:docMk/>
          <pc:sldMk cId="3085186739" sldId="1569"/>
        </pc:sldMkLst>
      </pc:sldChg>
      <pc:sldChg chg="addSp delSp modSp add mod modClrScheme chgLayout">
        <pc:chgData name="Dan" userId="18da4c67-dd89-43a7-9856-8592f867a23c" providerId="ADAL" clId="{BB6F979D-002D-4790-9D2F-4F1BA4C6C79A}" dt="2021-02-22T14:20:33.044" v="6413" actId="6549"/>
        <pc:sldMkLst>
          <pc:docMk/>
          <pc:sldMk cId="3802488096" sldId="1569"/>
        </pc:sldMkLst>
        <pc:spChg chg="add del mod ord">
          <ac:chgData name="Dan" userId="18da4c67-dd89-43a7-9856-8592f867a23c" providerId="ADAL" clId="{BB6F979D-002D-4790-9D2F-4F1BA4C6C79A}" dt="2021-02-22T02:25:29.717" v="3115" actId="6264"/>
          <ac:spMkLst>
            <pc:docMk/>
            <pc:sldMk cId="3802488096" sldId="1569"/>
            <ac:spMk id="2" creationId="{0E4D28C0-42F2-4FEC-B121-FCBC97F527D9}"/>
          </ac:spMkLst>
        </pc:spChg>
        <pc:spChg chg="add mod ord">
          <ac:chgData name="Dan" userId="18da4c67-dd89-43a7-9856-8592f867a23c" providerId="ADAL" clId="{BB6F979D-002D-4790-9D2F-4F1BA4C6C79A}" dt="2021-02-22T14:20:33.044" v="6413" actId="6549"/>
          <ac:spMkLst>
            <pc:docMk/>
            <pc:sldMk cId="3802488096" sldId="1569"/>
            <ac:spMk id="3" creationId="{D42D4DCF-8295-4E9D-9B90-10E2219ECE26}"/>
          </ac:spMkLst>
        </pc:spChg>
        <pc:spChg chg="add del mod">
          <ac:chgData name="Dan" userId="18da4c67-dd89-43a7-9856-8592f867a23c" providerId="ADAL" clId="{BB6F979D-002D-4790-9D2F-4F1BA4C6C79A}" dt="2021-02-22T02:25:29.717" v="3115" actId="6264"/>
          <ac:spMkLst>
            <pc:docMk/>
            <pc:sldMk cId="3802488096" sldId="1569"/>
            <ac:spMk id="4" creationId="{E83FEE26-5335-4C82-9F45-3AB8DE051A48}"/>
          </ac:spMkLst>
        </pc:spChg>
        <pc:spChg chg="add del mod">
          <ac:chgData name="Dan" userId="18da4c67-dd89-43a7-9856-8592f867a23c" providerId="ADAL" clId="{BB6F979D-002D-4790-9D2F-4F1BA4C6C79A}" dt="2021-02-22T02:25:29.717" v="3115" actId="6264"/>
          <ac:spMkLst>
            <pc:docMk/>
            <pc:sldMk cId="3802488096" sldId="1569"/>
            <ac:spMk id="5" creationId="{2577FF4A-F3B3-420A-9CCD-2D615844595B}"/>
          </ac:spMkLst>
        </pc:spChg>
        <pc:spChg chg="add mod ord">
          <ac:chgData name="Dan" userId="18da4c67-dd89-43a7-9856-8592f867a23c" providerId="ADAL" clId="{BB6F979D-002D-4790-9D2F-4F1BA4C6C79A}" dt="2021-02-22T02:26:53.757" v="3147" actId="6264"/>
          <ac:spMkLst>
            <pc:docMk/>
            <pc:sldMk cId="3802488096" sldId="1569"/>
            <ac:spMk id="6" creationId="{E91FC473-D1B6-44FA-A538-32AAD269882D}"/>
          </ac:spMkLst>
        </pc:spChg>
        <pc:spChg chg="add del mod">
          <ac:chgData name="Dan" userId="18da4c67-dd89-43a7-9856-8592f867a23c" providerId="ADAL" clId="{BB6F979D-002D-4790-9D2F-4F1BA4C6C79A}" dt="2021-02-22T02:26:53.757" v="3147" actId="6264"/>
          <ac:spMkLst>
            <pc:docMk/>
            <pc:sldMk cId="3802488096" sldId="1569"/>
            <ac:spMk id="7" creationId="{96C064C9-5DE4-4D64-947B-AB7C0BFA8F8F}"/>
          </ac:spMkLst>
        </pc:spChg>
        <pc:spChg chg="add del mod">
          <ac:chgData name="Dan" userId="18da4c67-dd89-43a7-9856-8592f867a23c" providerId="ADAL" clId="{BB6F979D-002D-4790-9D2F-4F1BA4C6C79A}" dt="2021-02-22T02:26:53.757" v="3147" actId="6264"/>
          <ac:spMkLst>
            <pc:docMk/>
            <pc:sldMk cId="3802488096" sldId="1569"/>
            <ac:spMk id="8" creationId="{58E415AB-2DA1-430B-83B9-0A5A967124BE}"/>
          </ac:spMkLst>
        </pc:spChg>
        <pc:spChg chg="add del mod">
          <ac:chgData name="Dan" userId="18da4c67-dd89-43a7-9856-8592f867a23c" providerId="ADAL" clId="{BB6F979D-002D-4790-9D2F-4F1BA4C6C79A}" dt="2021-02-22T02:26:53.757" v="3147" actId="6264"/>
          <ac:spMkLst>
            <pc:docMk/>
            <pc:sldMk cId="3802488096" sldId="1569"/>
            <ac:spMk id="9" creationId="{8105EC4A-D924-4FD4-840B-590BBEF5814D}"/>
          </ac:spMkLst>
        </pc:spChg>
        <pc:spChg chg="del mod">
          <ac:chgData name="Dan" userId="18da4c67-dd89-43a7-9856-8592f867a23c" providerId="ADAL" clId="{BB6F979D-002D-4790-9D2F-4F1BA4C6C79A}" dt="2021-02-22T02:26:48.916" v="3146" actId="478"/>
          <ac:spMkLst>
            <pc:docMk/>
            <pc:sldMk cId="3802488096" sldId="1569"/>
            <ac:spMk id="146" creationId="{00000000-0000-0000-0000-000000000000}"/>
          </ac:spMkLst>
        </pc:spChg>
        <pc:spChg chg="mod ord">
          <ac:chgData name="Dan" userId="18da4c67-dd89-43a7-9856-8592f867a23c" providerId="ADAL" clId="{BB6F979D-002D-4790-9D2F-4F1BA4C6C79A}" dt="2021-02-22T02:26:53.757" v="3147" actId="6264"/>
          <ac:spMkLst>
            <pc:docMk/>
            <pc:sldMk cId="3802488096" sldId="1569"/>
            <ac:spMk id="147" creationId="{00000000-0000-0000-0000-000000000000}"/>
          </ac:spMkLst>
        </pc:spChg>
        <pc:spChg chg="del mod">
          <ac:chgData name="Dan" userId="18da4c67-dd89-43a7-9856-8592f867a23c" providerId="ADAL" clId="{BB6F979D-002D-4790-9D2F-4F1BA4C6C79A}" dt="2021-02-22T02:27:25.397" v="3152" actId="478"/>
          <ac:spMkLst>
            <pc:docMk/>
            <pc:sldMk cId="3802488096" sldId="1569"/>
            <ac:spMk id="148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2T02:26:21.324" v="3126"/>
          <ac:spMkLst>
            <pc:docMk/>
            <pc:sldMk cId="3802488096" sldId="1569"/>
            <ac:spMk id="150" creationId="{00000000-0000-0000-0000-000000000000}"/>
          </ac:spMkLst>
        </pc:spChg>
        <pc:spChg chg="del mod">
          <ac:chgData name="Dan" userId="18da4c67-dd89-43a7-9856-8592f867a23c" providerId="ADAL" clId="{BB6F979D-002D-4790-9D2F-4F1BA4C6C79A}" dt="2021-02-22T02:27:29.818" v="3153" actId="478"/>
          <ac:spMkLst>
            <pc:docMk/>
            <pc:sldMk cId="3802488096" sldId="1569"/>
            <ac:spMk id="151" creationId="{00000000-0000-0000-0000-000000000000}"/>
          </ac:spMkLst>
        </pc:spChg>
        <pc:picChg chg="mod">
          <ac:chgData name="Dan" userId="18da4c67-dd89-43a7-9856-8592f867a23c" providerId="ADAL" clId="{BB6F979D-002D-4790-9D2F-4F1BA4C6C79A}" dt="2021-02-22T02:27:04.882" v="3149" actId="1076"/>
          <ac:picMkLst>
            <pc:docMk/>
            <pc:sldMk cId="3802488096" sldId="1569"/>
            <ac:picMk id="149" creationId="{00000000-0000-0000-0000-000000000000}"/>
          </ac:picMkLst>
        </pc:picChg>
      </pc:sldChg>
      <pc:sldChg chg="addSp delSp modSp add mod modAnim">
        <pc:chgData name="Dan" userId="18da4c67-dd89-43a7-9856-8592f867a23c" providerId="ADAL" clId="{BB6F979D-002D-4790-9D2F-4F1BA4C6C79A}" dt="2021-02-22T14:22:52.020" v="6420"/>
        <pc:sldMkLst>
          <pc:docMk/>
          <pc:sldMk cId="2555108389" sldId="1570"/>
        </pc:sldMkLst>
        <pc:spChg chg="mod">
          <ac:chgData name="Dan" userId="18da4c67-dd89-43a7-9856-8592f867a23c" providerId="ADAL" clId="{BB6F979D-002D-4790-9D2F-4F1BA4C6C79A}" dt="2021-02-22T03:53:19.674" v="3793" actId="6549"/>
          <ac:spMkLst>
            <pc:docMk/>
            <pc:sldMk cId="2555108389" sldId="1570"/>
            <ac:spMk id="2" creationId="{434ECCCD-C9BD-4B78-B0C5-45E88BB10FF8}"/>
          </ac:spMkLst>
        </pc:spChg>
        <pc:spChg chg="mod">
          <ac:chgData name="Dan" userId="18da4c67-dd89-43a7-9856-8592f867a23c" providerId="ADAL" clId="{BB6F979D-002D-4790-9D2F-4F1BA4C6C79A}" dt="2021-02-22T03:52:33.473" v="3752" actId="207"/>
          <ac:spMkLst>
            <pc:docMk/>
            <pc:sldMk cId="2555108389" sldId="1570"/>
            <ac:spMk id="3" creationId="{9BA6622F-4FB8-46F2-AA5F-C6F50C21103E}"/>
          </ac:spMkLst>
        </pc:spChg>
        <pc:spChg chg="mod">
          <ac:chgData name="Dan" userId="18da4c67-dd89-43a7-9856-8592f867a23c" providerId="ADAL" clId="{BB6F979D-002D-4790-9D2F-4F1BA4C6C79A}" dt="2021-02-22T03:58:15.459" v="3881" actId="1036"/>
          <ac:spMkLst>
            <pc:docMk/>
            <pc:sldMk cId="2555108389" sldId="1570"/>
            <ac:spMk id="5" creationId="{4DAFF059-C93C-406A-BC8D-E99EA937A5C0}"/>
          </ac:spMkLst>
        </pc:spChg>
        <pc:spChg chg="add del mod">
          <ac:chgData name="Dan" userId="18da4c67-dd89-43a7-9856-8592f867a23c" providerId="ADAL" clId="{BB6F979D-002D-4790-9D2F-4F1BA4C6C79A}" dt="2021-02-22T02:29:02.666" v="3159" actId="22"/>
          <ac:spMkLst>
            <pc:docMk/>
            <pc:sldMk cId="2555108389" sldId="1570"/>
            <ac:spMk id="7" creationId="{F056AD4D-2559-4F64-842C-5C2C9E3A59A2}"/>
          </ac:spMkLst>
        </pc:spChg>
        <pc:spChg chg="add del">
          <ac:chgData name="Dan" userId="18da4c67-dd89-43a7-9856-8592f867a23c" providerId="ADAL" clId="{BB6F979D-002D-4790-9D2F-4F1BA4C6C79A}" dt="2021-02-22T02:29:09.182" v="3165" actId="22"/>
          <ac:spMkLst>
            <pc:docMk/>
            <pc:sldMk cId="2555108389" sldId="1570"/>
            <ac:spMk id="9" creationId="{4E08DCBC-5C8C-4C99-B81E-AD8D69113A18}"/>
          </ac:spMkLst>
        </pc:spChg>
        <pc:spChg chg="add mod">
          <ac:chgData name="Dan" userId="18da4c67-dd89-43a7-9856-8592f867a23c" providerId="ADAL" clId="{BB6F979D-002D-4790-9D2F-4F1BA4C6C79A}" dt="2021-02-22T03:58:23.598" v="3892" actId="1035"/>
          <ac:spMkLst>
            <pc:docMk/>
            <pc:sldMk cId="2555108389" sldId="1570"/>
            <ac:spMk id="11" creationId="{CD7ECA13-0E7E-4114-9A22-E5811E619570}"/>
          </ac:spMkLst>
        </pc:spChg>
        <pc:spChg chg="add mod">
          <ac:chgData name="Dan" userId="18da4c67-dd89-43a7-9856-8592f867a23c" providerId="ADAL" clId="{BB6F979D-002D-4790-9D2F-4F1BA4C6C79A}" dt="2021-02-22T03:55:11.295" v="3804" actId="208"/>
          <ac:spMkLst>
            <pc:docMk/>
            <pc:sldMk cId="2555108389" sldId="1570"/>
            <ac:spMk id="12" creationId="{C89CE9B0-4F98-4139-8974-66E0AAFFCA65}"/>
          </ac:spMkLst>
        </pc:spChg>
        <pc:spChg chg="add mod ord">
          <ac:chgData name="Dan" userId="18da4c67-dd89-43a7-9856-8592f867a23c" providerId="ADAL" clId="{BB6F979D-002D-4790-9D2F-4F1BA4C6C79A}" dt="2021-02-22T03:51:31.318" v="3705" actId="1036"/>
          <ac:spMkLst>
            <pc:docMk/>
            <pc:sldMk cId="2555108389" sldId="1570"/>
            <ac:spMk id="14" creationId="{B4651FCA-156C-4C70-AB72-C86407519AAB}"/>
          </ac:spMkLst>
        </pc:spChg>
        <pc:spChg chg="add mod">
          <ac:chgData name="Dan" userId="18da4c67-dd89-43a7-9856-8592f867a23c" providerId="ADAL" clId="{BB6F979D-002D-4790-9D2F-4F1BA4C6C79A}" dt="2021-02-22T14:22:29.912" v="6416" actId="207"/>
          <ac:spMkLst>
            <pc:docMk/>
            <pc:sldMk cId="2555108389" sldId="1570"/>
            <ac:spMk id="15" creationId="{C78DB1C3-6074-46A5-94C9-7B3E18103259}"/>
          </ac:spMkLst>
        </pc:spChg>
        <pc:graphicFrameChg chg="add mod ord modGraphic">
          <ac:chgData name="Dan" userId="18da4c67-dd89-43a7-9856-8592f867a23c" providerId="ADAL" clId="{BB6F979D-002D-4790-9D2F-4F1BA4C6C79A}" dt="2021-02-22T03:51:31.318" v="3705" actId="1036"/>
          <ac:graphicFrameMkLst>
            <pc:docMk/>
            <pc:sldMk cId="2555108389" sldId="1570"/>
            <ac:graphicFrameMk id="13" creationId="{96A83359-DDF3-40CF-BF4F-0BC2BF6476FF}"/>
          </ac:graphicFrameMkLst>
        </pc:graphicFrameChg>
      </pc:sldChg>
      <pc:sldChg chg="add">
        <pc:chgData name="Dan" userId="18da4c67-dd89-43a7-9856-8592f867a23c" providerId="ADAL" clId="{BB6F979D-002D-4790-9D2F-4F1BA4C6C79A}" dt="2021-02-22T04:33:42.411" v="4245"/>
        <pc:sldMkLst>
          <pc:docMk/>
          <pc:sldMk cId="1896043063" sldId="1571"/>
        </pc:sldMkLst>
      </pc:sldChg>
      <pc:sldChg chg="addSp modSp new del">
        <pc:chgData name="Dan" userId="18da4c67-dd89-43a7-9856-8592f867a23c" providerId="ADAL" clId="{BB6F979D-002D-4790-9D2F-4F1BA4C6C79A}" dt="2021-02-22T04:33:36.672" v="4244" actId="2696"/>
        <pc:sldMkLst>
          <pc:docMk/>
          <pc:sldMk cId="2566553952" sldId="1571"/>
        </pc:sldMkLst>
        <pc:picChg chg="add mod">
          <ac:chgData name="Dan" userId="18da4c67-dd89-43a7-9856-8592f867a23c" providerId="ADAL" clId="{BB6F979D-002D-4790-9D2F-4F1BA4C6C79A}" dt="2021-02-22T04:14:59.198" v="3947" actId="1076"/>
          <ac:picMkLst>
            <pc:docMk/>
            <pc:sldMk cId="2566553952" sldId="1571"/>
            <ac:picMk id="1026" creationId="{2F57F734-FA20-4923-99D5-5E5B0A7C5DCF}"/>
          </ac:picMkLst>
        </pc:picChg>
      </pc:sldChg>
      <pc:sldChg chg="add del">
        <pc:chgData name="Dan" userId="18da4c67-dd89-43a7-9856-8592f867a23c" providerId="ADAL" clId="{BB6F979D-002D-4790-9D2F-4F1BA4C6C79A}" dt="2021-02-22T04:00:43.423" v="3897" actId="47"/>
        <pc:sldMkLst>
          <pc:docMk/>
          <pc:sldMk cId="2845291775" sldId="1571"/>
        </pc:sldMkLst>
      </pc:sldChg>
      <pc:sldChg chg="add del">
        <pc:chgData name="Dan" userId="18da4c67-dd89-43a7-9856-8592f867a23c" providerId="ADAL" clId="{BB6F979D-002D-4790-9D2F-4F1BA4C6C79A}" dt="2021-02-22T05:01:59.240" v="4573" actId="47"/>
        <pc:sldMkLst>
          <pc:docMk/>
          <pc:sldMk cId="424801165" sldId="1572"/>
        </pc:sldMkLst>
      </pc:sldChg>
      <pc:sldChg chg="modSp add mod">
        <pc:chgData name="Dan" userId="18da4c67-dd89-43a7-9856-8592f867a23c" providerId="ADAL" clId="{BB6F979D-002D-4790-9D2F-4F1BA4C6C79A}" dt="2021-02-22T16:46:23.791" v="7332" actId="20577"/>
        <pc:sldMkLst>
          <pc:docMk/>
          <pc:sldMk cId="2989121976" sldId="1572"/>
        </pc:sldMkLst>
        <pc:spChg chg="mod">
          <ac:chgData name="Dan" userId="18da4c67-dd89-43a7-9856-8592f867a23c" providerId="ADAL" clId="{BB6F979D-002D-4790-9D2F-4F1BA4C6C79A}" dt="2021-02-22T16:46:23.791" v="7332" actId="20577"/>
          <ac:spMkLst>
            <pc:docMk/>
            <pc:sldMk cId="2989121976" sldId="1572"/>
            <ac:spMk id="4" creationId="{3635ED91-F7D5-AE4F-A9DE-D76A98ECA7E8}"/>
          </ac:spMkLst>
        </pc:spChg>
        <pc:spChg chg="mod">
          <ac:chgData name="Dan" userId="18da4c67-dd89-43a7-9856-8592f867a23c" providerId="ADAL" clId="{BB6F979D-002D-4790-9D2F-4F1BA4C6C79A}" dt="2021-02-22T05:32:13.378" v="4660" actId="208"/>
          <ac:spMkLst>
            <pc:docMk/>
            <pc:sldMk cId="2989121976" sldId="1572"/>
            <ac:spMk id="38" creationId="{2F8E41C8-44E1-E544-83A1-25B4E0725C4E}"/>
          </ac:spMkLst>
        </pc:spChg>
        <pc:spChg chg="mod">
          <ac:chgData name="Dan" userId="18da4c67-dd89-43a7-9856-8592f867a23c" providerId="ADAL" clId="{BB6F979D-002D-4790-9D2F-4F1BA4C6C79A}" dt="2021-02-22T05:32:17.283" v="4661" actId="208"/>
          <ac:spMkLst>
            <pc:docMk/>
            <pc:sldMk cId="2989121976" sldId="1572"/>
            <ac:spMk id="39" creationId="{11DE0DFA-30BB-F14F-B5DE-ECFFB87A14AB}"/>
          </ac:spMkLst>
        </pc:spChg>
        <pc:spChg chg="mod">
          <ac:chgData name="Dan" userId="18da4c67-dd89-43a7-9856-8592f867a23c" providerId="ADAL" clId="{BB6F979D-002D-4790-9D2F-4F1BA4C6C79A}" dt="2021-02-22T05:32:07.375" v="4659" actId="207"/>
          <ac:spMkLst>
            <pc:docMk/>
            <pc:sldMk cId="2989121976" sldId="1572"/>
            <ac:spMk id="40" creationId="{AD8C6D6D-050D-7F43-A172-6D3CD0DACE8D}"/>
          </ac:spMkLst>
        </pc:spChg>
        <pc:spChg chg="mod">
          <ac:chgData name="Dan" userId="18da4c67-dd89-43a7-9856-8592f867a23c" providerId="ADAL" clId="{BB6F979D-002D-4790-9D2F-4F1BA4C6C79A}" dt="2021-02-22T05:32:07.375" v="4659" actId="207"/>
          <ac:spMkLst>
            <pc:docMk/>
            <pc:sldMk cId="2989121976" sldId="1572"/>
            <ac:spMk id="41" creationId="{51FCB696-3662-9841-B307-55B8FF3091B1}"/>
          </ac:spMkLst>
        </pc:spChg>
        <pc:spChg chg="mod">
          <ac:chgData name="Dan" userId="18da4c67-dd89-43a7-9856-8592f867a23c" providerId="ADAL" clId="{BB6F979D-002D-4790-9D2F-4F1BA4C6C79A}" dt="2021-02-22T05:32:07.375" v="4659" actId="207"/>
          <ac:spMkLst>
            <pc:docMk/>
            <pc:sldMk cId="2989121976" sldId="1572"/>
            <ac:spMk id="42" creationId="{6203FCB5-F4D7-9446-9E71-04EF56C7B5FE}"/>
          </ac:spMkLst>
        </pc:spChg>
        <pc:spChg chg="mod">
          <ac:chgData name="Dan" userId="18da4c67-dd89-43a7-9856-8592f867a23c" providerId="ADAL" clId="{BB6F979D-002D-4790-9D2F-4F1BA4C6C79A}" dt="2021-02-22T05:32:07.375" v="4659" actId="207"/>
          <ac:spMkLst>
            <pc:docMk/>
            <pc:sldMk cId="2989121976" sldId="1572"/>
            <ac:spMk id="43" creationId="{66881DBB-15B7-AA41-B56C-99AEC81DE44F}"/>
          </ac:spMkLst>
        </pc:spChg>
        <pc:spChg chg="mod">
          <ac:chgData name="Dan" userId="18da4c67-dd89-43a7-9856-8592f867a23c" providerId="ADAL" clId="{BB6F979D-002D-4790-9D2F-4F1BA4C6C79A}" dt="2021-02-22T05:32:07.375" v="4659" actId="207"/>
          <ac:spMkLst>
            <pc:docMk/>
            <pc:sldMk cId="2989121976" sldId="1572"/>
            <ac:spMk id="44" creationId="{C741E895-EC08-614E-A429-DEAC8F11BCE8}"/>
          </ac:spMkLst>
        </pc:spChg>
        <pc:spChg chg="mod">
          <ac:chgData name="Dan" userId="18da4c67-dd89-43a7-9856-8592f867a23c" providerId="ADAL" clId="{BB6F979D-002D-4790-9D2F-4F1BA4C6C79A}" dt="2021-02-22T05:32:07.375" v="4659" actId="207"/>
          <ac:spMkLst>
            <pc:docMk/>
            <pc:sldMk cId="2989121976" sldId="1572"/>
            <ac:spMk id="45" creationId="{EDFB92A9-2AA2-EE4D-8B7F-CC4F36BCCEC0}"/>
          </ac:spMkLst>
        </pc:spChg>
        <pc:spChg chg="mod">
          <ac:chgData name="Dan" userId="18da4c67-dd89-43a7-9856-8592f867a23c" providerId="ADAL" clId="{BB6F979D-002D-4790-9D2F-4F1BA4C6C79A}" dt="2021-02-22T05:32:07.375" v="4659" actId="207"/>
          <ac:spMkLst>
            <pc:docMk/>
            <pc:sldMk cId="2989121976" sldId="1572"/>
            <ac:spMk id="46" creationId="{59A11333-55DB-DD43-828E-85C5161E2E6F}"/>
          </ac:spMkLst>
        </pc:spChg>
        <pc:spChg chg="mod">
          <ac:chgData name="Dan" userId="18da4c67-dd89-43a7-9856-8592f867a23c" providerId="ADAL" clId="{BB6F979D-002D-4790-9D2F-4F1BA4C6C79A}" dt="2021-02-22T05:32:07.375" v="4659" actId="207"/>
          <ac:spMkLst>
            <pc:docMk/>
            <pc:sldMk cId="2989121976" sldId="1572"/>
            <ac:spMk id="47" creationId="{47012AAD-4113-A44B-958A-6582AE078D27}"/>
          </ac:spMkLst>
        </pc:spChg>
      </pc:sldChg>
      <pc:sldChg chg="modSp add mod">
        <pc:chgData name="Dan" userId="18da4c67-dd89-43a7-9856-8592f867a23c" providerId="ADAL" clId="{BB6F979D-002D-4790-9D2F-4F1BA4C6C79A}" dt="2021-02-22T05:36:07.107" v="4699" actId="20577"/>
        <pc:sldMkLst>
          <pc:docMk/>
          <pc:sldMk cId="2776273135" sldId="1573"/>
        </pc:sldMkLst>
        <pc:spChg chg="mod">
          <ac:chgData name="Dan" userId="18da4c67-dd89-43a7-9856-8592f867a23c" providerId="ADAL" clId="{BB6F979D-002D-4790-9D2F-4F1BA4C6C79A}" dt="2021-02-22T05:36:07.107" v="4699" actId="20577"/>
          <ac:spMkLst>
            <pc:docMk/>
            <pc:sldMk cId="2776273135" sldId="1573"/>
            <ac:spMk id="4" creationId="{3635ED91-F7D5-AE4F-A9DE-D76A98ECA7E8}"/>
          </ac:spMkLst>
        </pc:spChg>
        <pc:spChg chg="mod">
          <ac:chgData name="Dan" userId="18da4c67-dd89-43a7-9856-8592f867a23c" providerId="ADAL" clId="{BB6F979D-002D-4790-9D2F-4F1BA4C6C79A}" dt="2021-02-22T05:32:59.258" v="4666" actId="207"/>
          <ac:spMkLst>
            <pc:docMk/>
            <pc:sldMk cId="2776273135" sldId="1573"/>
            <ac:spMk id="5" creationId="{5EC1624F-5C25-6244-A8A0-15591D7AE259}"/>
          </ac:spMkLst>
        </pc:spChg>
        <pc:spChg chg="mod">
          <ac:chgData name="Dan" userId="18da4c67-dd89-43a7-9856-8592f867a23c" providerId="ADAL" clId="{BB6F979D-002D-4790-9D2F-4F1BA4C6C79A}" dt="2021-02-22T05:32:43.518" v="4664" actId="208"/>
          <ac:spMkLst>
            <pc:docMk/>
            <pc:sldMk cId="2776273135" sldId="1573"/>
            <ac:spMk id="20" creationId="{C35821CB-0382-5A49-912F-468DF9561DF4}"/>
          </ac:spMkLst>
        </pc:spChg>
        <pc:spChg chg="mod">
          <ac:chgData name="Dan" userId="18da4c67-dd89-43a7-9856-8592f867a23c" providerId="ADAL" clId="{BB6F979D-002D-4790-9D2F-4F1BA4C6C79A}" dt="2021-02-22T05:32:48.375" v="4665" actId="208"/>
          <ac:spMkLst>
            <pc:docMk/>
            <pc:sldMk cId="2776273135" sldId="1573"/>
            <ac:spMk id="21" creationId="{53A0058E-C5BC-3945-8961-F302A72FF1F5}"/>
          </ac:spMkLst>
        </pc:spChg>
        <pc:spChg chg="mod">
          <ac:chgData name="Dan" userId="18da4c67-dd89-43a7-9856-8592f867a23c" providerId="ADAL" clId="{BB6F979D-002D-4790-9D2F-4F1BA4C6C79A}" dt="2021-02-22T05:32:32.861" v="4663" actId="207"/>
          <ac:spMkLst>
            <pc:docMk/>
            <pc:sldMk cId="2776273135" sldId="1573"/>
            <ac:spMk id="22" creationId="{8846F9FE-E9FE-FE4C-8510-29CFA4772DA4}"/>
          </ac:spMkLst>
        </pc:spChg>
        <pc:spChg chg="mod">
          <ac:chgData name="Dan" userId="18da4c67-dd89-43a7-9856-8592f867a23c" providerId="ADAL" clId="{BB6F979D-002D-4790-9D2F-4F1BA4C6C79A}" dt="2021-02-22T05:32:32.861" v="4663" actId="207"/>
          <ac:spMkLst>
            <pc:docMk/>
            <pc:sldMk cId="2776273135" sldId="1573"/>
            <ac:spMk id="23" creationId="{022B6C94-378A-884D-8CA0-1870717DDE6B}"/>
          </ac:spMkLst>
        </pc:spChg>
        <pc:spChg chg="mod">
          <ac:chgData name="Dan" userId="18da4c67-dd89-43a7-9856-8592f867a23c" providerId="ADAL" clId="{BB6F979D-002D-4790-9D2F-4F1BA4C6C79A}" dt="2021-02-22T05:32:32.861" v="4663" actId="207"/>
          <ac:spMkLst>
            <pc:docMk/>
            <pc:sldMk cId="2776273135" sldId="1573"/>
            <ac:spMk id="24" creationId="{B36E437C-14C5-4B4B-9EF1-B3636942F765}"/>
          </ac:spMkLst>
        </pc:spChg>
        <pc:spChg chg="mod">
          <ac:chgData name="Dan" userId="18da4c67-dd89-43a7-9856-8592f867a23c" providerId="ADAL" clId="{BB6F979D-002D-4790-9D2F-4F1BA4C6C79A}" dt="2021-02-22T05:32:32.861" v="4663" actId="207"/>
          <ac:spMkLst>
            <pc:docMk/>
            <pc:sldMk cId="2776273135" sldId="1573"/>
            <ac:spMk id="25" creationId="{E06A2C11-BC1C-8F42-98F4-90BCFDAA60AC}"/>
          </ac:spMkLst>
        </pc:spChg>
        <pc:spChg chg="mod">
          <ac:chgData name="Dan" userId="18da4c67-dd89-43a7-9856-8592f867a23c" providerId="ADAL" clId="{BB6F979D-002D-4790-9D2F-4F1BA4C6C79A}" dt="2021-02-22T05:32:32.861" v="4663" actId="207"/>
          <ac:spMkLst>
            <pc:docMk/>
            <pc:sldMk cId="2776273135" sldId="1573"/>
            <ac:spMk id="26" creationId="{31EA28E7-FB3B-7145-B9F1-200FA79C94DF}"/>
          </ac:spMkLst>
        </pc:spChg>
        <pc:spChg chg="mod">
          <ac:chgData name="Dan" userId="18da4c67-dd89-43a7-9856-8592f867a23c" providerId="ADAL" clId="{BB6F979D-002D-4790-9D2F-4F1BA4C6C79A}" dt="2021-02-22T05:32:32.861" v="4663" actId="207"/>
          <ac:spMkLst>
            <pc:docMk/>
            <pc:sldMk cId="2776273135" sldId="1573"/>
            <ac:spMk id="27" creationId="{ADA3E3E2-4C80-EE4D-84EF-EC200B7CA06E}"/>
          </ac:spMkLst>
        </pc:spChg>
        <pc:spChg chg="mod">
          <ac:chgData name="Dan" userId="18da4c67-dd89-43a7-9856-8592f867a23c" providerId="ADAL" clId="{BB6F979D-002D-4790-9D2F-4F1BA4C6C79A}" dt="2021-02-22T05:32:32.861" v="4663" actId="207"/>
          <ac:spMkLst>
            <pc:docMk/>
            <pc:sldMk cId="2776273135" sldId="1573"/>
            <ac:spMk id="28" creationId="{BAC4665D-32F3-DA41-8B2E-A766D424D21E}"/>
          </ac:spMkLst>
        </pc:spChg>
        <pc:spChg chg="mod">
          <ac:chgData name="Dan" userId="18da4c67-dd89-43a7-9856-8592f867a23c" providerId="ADAL" clId="{BB6F979D-002D-4790-9D2F-4F1BA4C6C79A}" dt="2021-02-22T05:32:32.861" v="4663" actId="207"/>
          <ac:spMkLst>
            <pc:docMk/>
            <pc:sldMk cId="2776273135" sldId="1573"/>
            <ac:spMk id="29" creationId="{DD1AE67E-13D6-0447-89C2-B14F1186A3E2}"/>
          </ac:spMkLst>
        </pc:spChg>
      </pc:sldChg>
      <pc:sldChg chg="modSp add mod">
        <pc:chgData name="Dan" userId="18da4c67-dd89-43a7-9856-8592f867a23c" providerId="ADAL" clId="{BB6F979D-002D-4790-9D2F-4F1BA4C6C79A}" dt="2021-02-22T05:36:14.132" v="4700" actId="20577"/>
        <pc:sldMkLst>
          <pc:docMk/>
          <pc:sldMk cId="443198458" sldId="1574"/>
        </pc:sldMkLst>
        <pc:spChg chg="mod">
          <ac:chgData name="Dan" userId="18da4c67-dd89-43a7-9856-8592f867a23c" providerId="ADAL" clId="{BB6F979D-002D-4790-9D2F-4F1BA4C6C79A}" dt="2021-02-22T05:36:14.132" v="4700" actId="20577"/>
          <ac:spMkLst>
            <pc:docMk/>
            <pc:sldMk cId="443198458" sldId="1574"/>
            <ac:spMk id="4" creationId="{3635ED91-F7D5-AE4F-A9DE-D76A98ECA7E8}"/>
          </ac:spMkLst>
        </pc:spChg>
        <pc:spChg chg="mod">
          <ac:chgData name="Dan" userId="18da4c67-dd89-43a7-9856-8592f867a23c" providerId="ADAL" clId="{BB6F979D-002D-4790-9D2F-4F1BA4C6C79A}" dt="2021-02-22T05:33:16.900" v="4667" actId="207"/>
          <ac:spMkLst>
            <pc:docMk/>
            <pc:sldMk cId="443198458" sldId="1574"/>
            <ac:spMk id="5" creationId="{5EC1624F-5C25-6244-A8A0-15591D7AE259}"/>
          </ac:spMkLst>
        </pc:spChg>
        <pc:spChg chg="mod">
          <ac:chgData name="Dan" userId="18da4c67-dd89-43a7-9856-8592f867a23c" providerId="ADAL" clId="{BB6F979D-002D-4790-9D2F-4F1BA4C6C79A}" dt="2021-02-22T05:33:52.478" v="4673" actId="208"/>
          <ac:spMkLst>
            <pc:docMk/>
            <pc:sldMk cId="443198458" sldId="1574"/>
            <ac:spMk id="20" creationId="{C35821CB-0382-5A49-912F-468DF9561DF4}"/>
          </ac:spMkLst>
        </pc:spChg>
        <pc:spChg chg="mod">
          <ac:chgData name="Dan" userId="18da4c67-dd89-43a7-9856-8592f867a23c" providerId="ADAL" clId="{BB6F979D-002D-4790-9D2F-4F1BA4C6C79A}" dt="2021-02-22T05:33:52.478" v="4673" actId="208"/>
          <ac:spMkLst>
            <pc:docMk/>
            <pc:sldMk cId="443198458" sldId="1574"/>
            <ac:spMk id="21" creationId="{53A0058E-C5BC-3945-8961-F302A72FF1F5}"/>
          </ac:spMkLst>
        </pc:spChg>
        <pc:spChg chg="mod">
          <ac:chgData name="Dan" userId="18da4c67-dd89-43a7-9856-8592f867a23c" providerId="ADAL" clId="{BB6F979D-002D-4790-9D2F-4F1BA4C6C79A}" dt="2021-02-22T05:33:43.418" v="4672" actId="207"/>
          <ac:spMkLst>
            <pc:docMk/>
            <pc:sldMk cId="443198458" sldId="1574"/>
            <ac:spMk id="22" creationId="{8846F9FE-E9FE-FE4C-8510-29CFA4772DA4}"/>
          </ac:spMkLst>
        </pc:spChg>
        <pc:spChg chg="mod">
          <ac:chgData name="Dan" userId="18da4c67-dd89-43a7-9856-8592f867a23c" providerId="ADAL" clId="{BB6F979D-002D-4790-9D2F-4F1BA4C6C79A}" dt="2021-02-22T05:33:43.418" v="4672" actId="207"/>
          <ac:spMkLst>
            <pc:docMk/>
            <pc:sldMk cId="443198458" sldId="1574"/>
            <ac:spMk id="23" creationId="{022B6C94-378A-884D-8CA0-1870717DDE6B}"/>
          </ac:spMkLst>
        </pc:spChg>
        <pc:spChg chg="mod">
          <ac:chgData name="Dan" userId="18da4c67-dd89-43a7-9856-8592f867a23c" providerId="ADAL" clId="{BB6F979D-002D-4790-9D2F-4F1BA4C6C79A}" dt="2021-02-22T05:33:43.418" v="4672" actId="207"/>
          <ac:spMkLst>
            <pc:docMk/>
            <pc:sldMk cId="443198458" sldId="1574"/>
            <ac:spMk id="24" creationId="{B36E437C-14C5-4B4B-9EF1-B3636942F765}"/>
          </ac:spMkLst>
        </pc:spChg>
        <pc:spChg chg="mod">
          <ac:chgData name="Dan" userId="18da4c67-dd89-43a7-9856-8592f867a23c" providerId="ADAL" clId="{BB6F979D-002D-4790-9D2F-4F1BA4C6C79A}" dt="2021-02-22T05:33:43.418" v="4672" actId="207"/>
          <ac:spMkLst>
            <pc:docMk/>
            <pc:sldMk cId="443198458" sldId="1574"/>
            <ac:spMk id="25" creationId="{E06A2C11-BC1C-8F42-98F4-90BCFDAA60AC}"/>
          </ac:spMkLst>
        </pc:spChg>
        <pc:spChg chg="mod">
          <ac:chgData name="Dan" userId="18da4c67-dd89-43a7-9856-8592f867a23c" providerId="ADAL" clId="{BB6F979D-002D-4790-9D2F-4F1BA4C6C79A}" dt="2021-02-22T05:33:43.418" v="4672" actId="207"/>
          <ac:spMkLst>
            <pc:docMk/>
            <pc:sldMk cId="443198458" sldId="1574"/>
            <ac:spMk id="26" creationId="{31EA28E7-FB3B-7145-B9F1-200FA79C94DF}"/>
          </ac:spMkLst>
        </pc:spChg>
        <pc:spChg chg="mod">
          <ac:chgData name="Dan" userId="18da4c67-dd89-43a7-9856-8592f867a23c" providerId="ADAL" clId="{BB6F979D-002D-4790-9D2F-4F1BA4C6C79A}" dt="2021-02-22T05:33:43.418" v="4672" actId="207"/>
          <ac:spMkLst>
            <pc:docMk/>
            <pc:sldMk cId="443198458" sldId="1574"/>
            <ac:spMk id="27" creationId="{ADA3E3E2-4C80-EE4D-84EF-EC200B7CA06E}"/>
          </ac:spMkLst>
        </pc:spChg>
        <pc:spChg chg="mod">
          <ac:chgData name="Dan" userId="18da4c67-dd89-43a7-9856-8592f867a23c" providerId="ADAL" clId="{BB6F979D-002D-4790-9D2F-4F1BA4C6C79A}" dt="2021-02-22T05:33:43.418" v="4672" actId="207"/>
          <ac:spMkLst>
            <pc:docMk/>
            <pc:sldMk cId="443198458" sldId="1574"/>
            <ac:spMk id="28" creationId="{BAC4665D-32F3-DA41-8B2E-A766D424D21E}"/>
          </ac:spMkLst>
        </pc:spChg>
        <pc:spChg chg="mod">
          <ac:chgData name="Dan" userId="18da4c67-dd89-43a7-9856-8592f867a23c" providerId="ADAL" clId="{BB6F979D-002D-4790-9D2F-4F1BA4C6C79A}" dt="2021-02-22T05:33:43.418" v="4672" actId="207"/>
          <ac:spMkLst>
            <pc:docMk/>
            <pc:sldMk cId="443198458" sldId="1574"/>
            <ac:spMk id="29" creationId="{DD1AE67E-13D6-0447-89C2-B14F1186A3E2}"/>
          </ac:spMkLst>
        </pc:spChg>
        <pc:spChg chg="mod">
          <ac:chgData name="Dan" userId="18da4c67-dd89-43a7-9856-8592f867a23c" providerId="ADAL" clId="{BB6F979D-002D-4790-9D2F-4F1BA4C6C79A}" dt="2021-02-22T05:33:22.907" v="4669" actId="208"/>
          <ac:spMkLst>
            <pc:docMk/>
            <pc:sldMk cId="443198458" sldId="1574"/>
            <ac:spMk id="33" creationId="{E992EA05-49DA-0B43-898E-2E4B7E8A41E9}"/>
          </ac:spMkLst>
        </pc:spChg>
      </pc:sldChg>
      <pc:sldChg chg="addSp modSp add mod modAnim">
        <pc:chgData name="Dan" userId="18da4c67-dd89-43a7-9856-8592f867a23c" providerId="ADAL" clId="{BB6F979D-002D-4790-9D2F-4F1BA4C6C79A}" dt="2021-02-22T16:29:20.809" v="7176" actId="113"/>
        <pc:sldMkLst>
          <pc:docMk/>
          <pc:sldMk cId="2487046499" sldId="1575"/>
        </pc:sldMkLst>
        <pc:spChg chg="mod">
          <ac:chgData name="Dan" userId="18da4c67-dd89-43a7-9856-8592f867a23c" providerId="ADAL" clId="{BB6F979D-002D-4790-9D2F-4F1BA4C6C79A}" dt="2021-02-22T05:36:37.440" v="4703" actId="208"/>
          <ac:spMkLst>
            <pc:docMk/>
            <pc:sldMk cId="2487046499" sldId="1575"/>
            <ac:spMk id="31" creationId="{EAA687A7-01DC-C848-A4C8-E19AB8095FB1}"/>
          </ac:spMkLst>
        </pc:spChg>
        <pc:spChg chg="add mod">
          <ac:chgData name="Dan" userId="18da4c67-dd89-43a7-9856-8592f867a23c" providerId="ADAL" clId="{BB6F979D-002D-4790-9D2F-4F1BA4C6C79A}" dt="2021-02-22T16:29:20.809" v="7176" actId="113"/>
          <ac:spMkLst>
            <pc:docMk/>
            <pc:sldMk cId="2487046499" sldId="1575"/>
            <ac:spMk id="33" creationId="{BF93B3E9-27F6-4996-AE74-07FC7058215E}"/>
          </ac:spMkLst>
        </pc:spChg>
        <pc:spChg chg="mod">
          <ac:chgData name="Dan" userId="18da4c67-dd89-43a7-9856-8592f867a23c" providerId="ADAL" clId="{BB6F979D-002D-4790-9D2F-4F1BA4C6C79A}" dt="2021-02-22T05:37:36.234" v="4713" actId="207"/>
          <ac:spMkLst>
            <pc:docMk/>
            <pc:sldMk cId="2487046499" sldId="1575"/>
            <ac:spMk id="43" creationId="{CAD8A75A-80A7-EE4B-9F2B-95AF35C93F84}"/>
          </ac:spMkLst>
        </pc:spChg>
        <pc:spChg chg="mod">
          <ac:chgData name="Dan" userId="18da4c67-dd89-43a7-9856-8592f867a23c" providerId="ADAL" clId="{BB6F979D-002D-4790-9D2F-4F1BA4C6C79A}" dt="2021-02-22T05:37:43.944" v="4716" actId="207"/>
          <ac:spMkLst>
            <pc:docMk/>
            <pc:sldMk cId="2487046499" sldId="1575"/>
            <ac:spMk id="46" creationId="{10F131F5-D39C-FD40-85A6-FB569E17F2DF}"/>
          </ac:spMkLst>
        </pc:spChg>
        <pc:spChg chg="mod">
          <ac:chgData name="Dan" userId="18da4c67-dd89-43a7-9856-8592f867a23c" providerId="ADAL" clId="{BB6F979D-002D-4790-9D2F-4F1BA4C6C79A}" dt="2021-02-22T05:37:36.234" v="4713" actId="207"/>
          <ac:spMkLst>
            <pc:docMk/>
            <pc:sldMk cId="2487046499" sldId="1575"/>
            <ac:spMk id="48" creationId="{BEBA2222-2B92-F049-9C42-8548E94BCFC5}"/>
          </ac:spMkLst>
        </pc:spChg>
        <pc:spChg chg="mod">
          <ac:chgData name="Dan" userId="18da4c67-dd89-43a7-9856-8592f867a23c" providerId="ADAL" clId="{BB6F979D-002D-4790-9D2F-4F1BA4C6C79A}" dt="2021-02-22T05:37:36.234" v="4713" actId="207"/>
          <ac:spMkLst>
            <pc:docMk/>
            <pc:sldMk cId="2487046499" sldId="1575"/>
            <ac:spMk id="49" creationId="{E9DAA4A1-203A-AB4D-88B5-65630453EFC5}"/>
          </ac:spMkLst>
        </pc:spChg>
        <pc:spChg chg="mod">
          <ac:chgData name="Dan" userId="18da4c67-dd89-43a7-9856-8592f867a23c" providerId="ADAL" clId="{BB6F979D-002D-4790-9D2F-4F1BA4C6C79A}" dt="2021-02-22T05:37:15.840" v="4707" actId="207"/>
          <ac:spMkLst>
            <pc:docMk/>
            <pc:sldMk cId="2487046499" sldId="1575"/>
            <ac:spMk id="51" creationId="{B915B760-04B6-5B43-84EB-9A4EC7B00FA7}"/>
          </ac:spMkLst>
        </pc:spChg>
        <pc:spChg chg="mod">
          <ac:chgData name="Dan" userId="18da4c67-dd89-43a7-9856-8592f867a23c" providerId="ADAL" clId="{BB6F979D-002D-4790-9D2F-4F1BA4C6C79A}" dt="2021-02-22T05:37:15.840" v="4707" actId="207"/>
          <ac:spMkLst>
            <pc:docMk/>
            <pc:sldMk cId="2487046499" sldId="1575"/>
            <ac:spMk id="52" creationId="{12E7B2AC-6C88-7349-A703-6ADAF9B78ECA}"/>
          </ac:spMkLst>
        </pc:spChg>
        <pc:spChg chg="mod">
          <ac:chgData name="Dan" userId="18da4c67-dd89-43a7-9856-8592f867a23c" providerId="ADAL" clId="{BB6F979D-002D-4790-9D2F-4F1BA4C6C79A}" dt="2021-02-22T05:37:15.840" v="4707" actId="207"/>
          <ac:spMkLst>
            <pc:docMk/>
            <pc:sldMk cId="2487046499" sldId="1575"/>
            <ac:spMk id="53" creationId="{BA9C927A-9046-A349-B2B3-A10B916DB292}"/>
          </ac:spMkLst>
        </pc:spChg>
        <pc:spChg chg="mod">
          <ac:chgData name="Dan" userId="18da4c67-dd89-43a7-9856-8592f867a23c" providerId="ADAL" clId="{BB6F979D-002D-4790-9D2F-4F1BA4C6C79A}" dt="2021-02-22T05:37:26.428" v="4710" actId="207"/>
          <ac:spMkLst>
            <pc:docMk/>
            <pc:sldMk cId="2487046499" sldId="1575"/>
            <ac:spMk id="59" creationId="{7AF2B5B7-B1B5-A246-AF04-8002E8B65742}"/>
          </ac:spMkLst>
        </pc:spChg>
        <pc:spChg chg="mod">
          <ac:chgData name="Dan" userId="18da4c67-dd89-43a7-9856-8592f867a23c" providerId="ADAL" clId="{BB6F979D-002D-4790-9D2F-4F1BA4C6C79A}" dt="2021-02-22T05:37:26.428" v="4710" actId="207"/>
          <ac:spMkLst>
            <pc:docMk/>
            <pc:sldMk cId="2487046499" sldId="1575"/>
            <ac:spMk id="60" creationId="{1C8CF5C6-CD07-7744-8CAD-D153E6DCCDA5}"/>
          </ac:spMkLst>
        </pc:spChg>
        <pc:spChg chg="mod">
          <ac:chgData name="Dan" userId="18da4c67-dd89-43a7-9856-8592f867a23c" providerId="ADAL" clId="{BB6F979D-002D-4790-9D2F-4F1BA4C6C79A}" dt="2021-02-22T05:37:26.428" v="4710" actId="207"/>
          <ac:spMkLst>
            <pc:docMk/>
            <pc:sldMk cId="2487046499" sldId="1575"/>
            <ac:spMk id="61" creationId="{06239BB7-0EB6-6949-B738-A1FF71A1846F}"/>
          </ac:spMkLst>
        </pc:spChg>
        <pc:spChg chg="mod">
          <ac:chgData name="Dan" userId="18da4c67-dd89-43a7-9856-8592f867a23c" providerId="ADAL" clId="{BB6F979D-002D-4790-9D2F-4F1BA4C6C79A}" dt="2021-02-22T05:37:43.944" v="4716" actId="207"/>
          <ac:spMkLst>
            <pc:docMk/>
            <pc:sldMk cId="2487046499" sldId="1575"/>
            <ac:spMk id="63" creationId="{D4C056E6-A917-B34D-8179-FD2AA8451EF7}"/>
          </ac:spMkLst>
        </pc:spChg>
        <pc:spChg chg="mod">
          <ac:chgData name="Dan" userId="18da4c67-dd89-43a7-9856-8592f867a23c" providerId="ADAL" clId="{BB6F979D-002D-4790-9D2F-4F1BA4C6C79A}" dt="2021-02-22T05:37:43.944" v="4716" actId="207"/>
          <ac:spMkLst>
            <pc:docMk/>
            <pc:sldMk cId="2487046499" sldId="1575"/>
            <ac:spMk id="64" creationId="{7F7E13D1-B22C-1541-AFF4-DA67358045D0}"/>
          </ac:spMkLst>
        </pc:spChg>
        <pc:spChg chg="mod">
          <ac:chgData name="Dan" userId="18da4c67-dd89-43a7-9856-8592f867a23c" providerId="ADAL" clId="{BB6F979D-002D-4790-9D2F-4F1BA4C6C79A}" dt="2021-02-22T05:37:52.621" v="4718" actId="207"/>
          <ac:spMkLst>
            <pc:docMk/>
            <pc:sldMk cId="2487046499" sldId="1575"/>
            <ac:spMk id="67" creationId="{D62EA752-FFD3-B44D-A4AB-0460F532BFE6}"/>
          </ac:spMkLst>
        </pc:spChg>
      </pc:sldChg>
      <pc:sldChg chg="addSp delSp modSp add mod modAnim">
        <pc:chgData name="Dan" userId="18da4c67-dd89-43a7-9856-8592f867a23c" providerId="ADAL" clId="{BB6F979D-002D-4790-9D2F-4F1BA4C6C79A}" dt="2021-02-22T16:46:35.762" v="7333"/>
        <pc:sldMkLst>
          <pc:docMk/>
          <pc:sldMk cId="3829313612" sldId="1576"/>
        </pc:sldMkLst>
        <pc:spChg chg="mod">
          <ac:chgData name="Dan" userId="18da4c67-dd89-43a7-9856-8592f867a23c" providerId="ADAL" clId="{BB6F979D-002D-4790-9D2F-4F1BA4C6C79A}" dt="2021-02-22T06:09:30.322" v="5035" actId="6549"/>
          <ac:spMkLst>
            <pc:docMk/>
            <pc:sldMk cId="3829313612" sldId="1576"/>
            <ac:spMk id="3" creationId="{D42D4DCF-8295-4E9D-9B90-10E2219ECE26}"/>
          </ac:spMkLst>
        </pc:spChg>
        <pc:spChg chg="add del mod">
          <ac:chgData name="Dan" userId="18da4c67-dd89-43a7-9856-8592f867a23c" providerId="ADAL" clId="{BB6F979D-002D-4790-9D2F-4F1BA4C6C79A}" dt="2021-02-22T06:09:00.275" v="5027" actId="478"/>
          <ac:spMkLst>
            <pc:docMk/>
            <pc:sldMk cId="3829313612" sldId="1576"/>
            <ac:spMk id="7" creationId="{A299EDAE-C54A-4E7C-8E2A-5AA98012407F}"/>
          </ac:spMkLst>
        </pc:spChg>
        <pc:spChg chg="add del">
          <ac:chgData name="Dan" userId="18da4c67-dd89-43a7-9856-8592f867a23c" providerId="ADAL" clId="{BB6F979D-002D-4790-9D2F-4F1BA4C6C79A}" dt="2021-02-22T06:09:12.934" v="5031" actId="22"/>
          <ac:spMkLst>
            <pc:docMk/>
            <pc:sldMk cId="3829313612" sldId="1576"/>
            <ac:spMk id="9" creationId="{A33D5C67-62C5-443E-9D3F-42F2E66753A6}"/>
          </ac:spMkLst>
        </pc:spChg>
        <pc:spChg chg="add mod">
          <ac:chgData name="Dan" userId="18da4c67-dd89-43a7-9856-8592f867a23c" providerId="ADAL" clId="{BB6F979D-002D-4790-9D2F-4F1BA4C6C79A}" dt="2021-02-22T06:14:38.248" v="5621" actId="1076"/>
          <ac:spMkLst>
            <pc:docMk/>
            <pc:sldMk cId="3829313612" sldId="1576"/>
            <ac:spMk id="11" creationId="{17C2FCF2-E5A5-4AA2-8699-0FDDA7DABBEA}"/>
          </ac:spMkLst>
        </pc:spChg>
      </pc:sldChg>
      <pc:sldChg chg="modSp add mod">
        <pc:chgData name="Dan" userId="18da4c67-dd89-43a7-9856-8592f867a23c" providerId="ADAL" clId="{BB6F979D-002D-4790-9D2F-4F1BA4C6C79A}" dt="2021-02-22T06:19:25.448" v="5656" actId="6549"/>
        <pc:sldMkLst>
          <pc:docMk/>
          <pc:sldMk cId="1088819401" sldId="1577"/>
        </pc:sldMkLst>
        <pc:spChg chg="mod">
          <ac:chgData name="Dan" userId="18da4c67-dd89-43a7-9856-8592f867a23c" providerId="ADAL" clId="{BB6F979D-002D-4790-9D2F-4F1BA4C6C79A}" dt="2021-02-22T06:19:25.448" v="5656" actId="6549"/>
          <ac:spMkLst>
            <pc:docMk/>
            <pc:sldMk cId="1088819401" sldId="1577"/>
            <ac:spMk id="2" creationId="{434ECCCD-C9BD-4B78-B0C5-45E88BB10FF8}"/>
          </ac:spMkLst>
        </pc:spChg>
      </pc:sldChg>
      <pc:sldChg chg="addSp modSp add mod modAnim">
        <pc:chgData name="Dan" userId="18da4c67-dd89-43a7-9856-8592f867a23c" providerId="ADAL" clId="{BB6F979D-002D-4790-9D2F-4F1BA4C6C79A}" dt="2021-02-22T06:31:17.595" v="5987" actId="14100"/>
        <pc:sldMkLst>
          <pc:docMk/>
          <pc:sldMk cId="2368619073" sldId="1578"/>
        </pc:sldMkLst>
        <pc:spChg chg="mod">
          <ac:chgData name="Dan" userId="18da4c67-dd89-43a7-9856-8592f867a23c" providerId="ADAL" clId="{BB6F979D-002D-4790-9D2F-4F1BA4C6C79A}" dt="2021-02-22T06:20:00.526" v="5697" actId="404"/>
          <ac:spMkLst>
            <pc:docMk/>
            <pc:sldMk cId="2368619073" sldId="1578"/>
            <ac:spMk id="2" creationId="{8CEE3B1D-99B5-4AA4-BB16-EA6FF06F1697}"/>
          </ac:spMkLst>
        </pc:spChg>
        <pc:spChg chg="mod">
          <ac:chgData name="Dan" userId="18da4c67-dd89-43a7-9856-8592f867a23c" providerId="ADAL" clId="{BB6F979D-002D-4790-9D2F-4F1BA4C6C79A}" dt="2021-02-22T06:24:01.511" v="5738" actId="207"/>
          <ac:spMkLst>
            <pc:docMk/>
            <pc:sldMk cId="2368619073" sldId="1578"/>
            <ac:spMk id="3" creationId="{41EB7324-46F6-4184-BD34-2EEEB8298F6A}"/>
          </ac:spMkLst>
        </pc:spChg>
        <pc:spChg chg="mod">
          <ac:chgData name="Dan" userId="18da4c67-dd89-43a7-9856-8592f867a23c" providerId="ADAL" clId="{BB6F979D-002D-4790-9D2F-4F1BA4C6C79A}" dt="2021-02-22T06:23:28.958" v="5737" actId="207"/>
          <ac:spMkLst>
            <pc:docMk/>
            <pc:sldMk cId="2368619073" sldId="1578"/>
            <ac:spMk id="6" creationId="{A6C9E7C5-B179-4018-933D-3EDC46F75D77}"/>
          </ac:spMkLst>
        </pc:spChg>
        <pc:spChg chg="mod">
          <ac:chgData name="Dan" userId="18da4c67-dd89-43a7-9856-8592f867a23c" providerId="ADAL" clId="{BB6F979D-002D-4790-9D2F-4F1BA4C6C79A}" dt="2021-02-22T06:23:28.958" v="5737" actId="207"/>
          <ac:spMkLst>
            <pc:docMk/>
            <pc:sldMk cId="2368619073" sldId="1578"/>
            <ac:spMk id="9" creationId="{FD969C73-33DF-475E-BB5A-D79540AD6C90}"/>
          </ac:spMkLst>
        </pc:spChg>
        <pc:spChg chg="mod">
          <ac:chgData name="Dan" userId="18da4c67-dd89-43a7-9856-8592f867a23c" providerId="ADAL" clId="{BB6F979D-002D-4790-9D2F-4F1BA4C6C79A}" dt="2021-02-22T06:23:28.958" v="5737" actId="207"/>
          <ac:spMkLst>
            <pc:docMk/>
            <pc:sldMk cId="2368619073" sldId="1578"/>
            <ac:spMk id="10" creationId="{C9AE1776-F0F9-4483-8DC9-1AB3994A5200}"/>
          </ac:spMkLst>
        </pc:spChg>
        <pc:spChg chg="mod">
          <ac:chgData name="Dan" userId="18da4c67-dd89-43a7-9856-8592f867a23c" providerId="ADAL" clId="{BB6F979D-002D-4790-9D2F-4F1BA4C6C79A}" dt="2021-02-22T06:24:06.164" v="5739" actId="207"/>
          <ac:spMkLst>
            <pc:docMk/>
            <pc:sldMk cId="2368619073" sldId="1578"/>
            <ac:spMk id="11" creationId="{9972C5E3-0C05-418A-B6EF-DB3633780128}"/>
          </ac:spMkLst>
        </pc:spChg>
        <pc:spChg chg="add mod">
          <ac:chgData name="Dan" userId="18da4c67-dd89-43a7-9856-8592f867a23c" providerId="ADAL" clId="{BB6F979D-002D-4790-9D2F-4F1BA4C6C79A}" dt="2021-02-22T06:31:17.595" v="5987" actId="14100"/>
          <ac:spMkLst>
            <pc:docMk/>
            <pc:sldMk cId="2368619073" sldId="1578"/>
            <ac:spMk id="12" creationId="{4769EBF1-6535-416C-8751-12127E0D495F}"/>
          </ac:spMkLst>
        </pc:spChg>
        <pc:spChg chg="mod">
          <ac:chgData name="Dan" userId="18da4c67-dd89-43a7-9856-8592f867a23c" providerId="ADAL" clId="{BB6F979D-002D-4790-9D2F-4F1BA4C6C79A}" dt="2021-02-22T06:24:15.097" v="5741" actId="207"/>
          <ac:spMkLst>
            <pc:docMk/>
            <pc:sldMk cId="2368619073" sldId="1578"/>
            <ac:spMk id="13" creationId="{D2A82B25-21FE-4CC2-90CE-3099436A7C9F}"/>
          </ac:spMkLst>
        </pc:spChg>
        <pc:spChg chg="mod">
          <ac:chgData name="Dan" userId="18da4c67-dd89-43a7-9856-8592f867a23c" providerId="ADAL" clId="{BB6F979D-002D-4790-9D2F-4F1BA4C6C79A}" dt="2021-02-22T06:24:15.097" v="5741" actId="207"/>
          <ac:spMkLst>
            <pc:docMk/>
            <pc:sldMk cId="2368619073" sldId="1578"/>
            <ac:spMk id="14" creationId="{0FED20B7-278B-4517-B00B-EAEC227A32B3}"/>
          </ac:spMkLst>
        </pc:spChg>
      </pc:sldChg>
      <pc:sldChg chg="modSp add mod modAnim">
        <pc:chgData name="Dan" userId="18da4c67-dd89-43a7-9856-8592f867a23c" providerId="ADAL" clId="{BB6F979D-002D-4790-9D2F-4F1BA4C6C79A}" dt="2021-02-22T16:52:45.443" v="7337" actId="207"/>
        <pc:sldMkLst>
          <pc:docMk/>
          <pc:sldMk cId="857491934" sldId="1579"/>
        </pc:sldMkLst>
        <pc:spChg chg="mod">
          <ac:chgData name="Dan" userId="18da4c67-dd89-43a7-9856-8592f867a23c" providerId="ADAL" clId="{BB6F979D-002D-4790-9D2F-4F1BA4C6C79A}" dt="2021-02-22T06:29:52.880" v="5798" actId="207"/>
          <ac:spMkLst>
            <pc:docMk/>
            <pc:sldMk cId="857491934" sldId="1579"/>
            <ac:spMk id="2" creationId="{99A8FDF4-F44D-5D4C-A8EB-79DAFE2B4B6E}"/>
          </ac:spMkLst>
        </pc:spChg>
        <pc:spChg chg="mod">
          <ac:chgData name="Dan" userId="18da4c67-dd89-43a7-9856-8592f867a23c" providerId="ADAL" clId="{BB6F979D-002D-4790-9D2F-4F1BA4C6C79A}" dt="2021-02-22T06:26:28.116" v="5751" actId="6549"/>
          <ac:spMkLst>
            <pc:docMk/>
            <pc:sldMk cId="857491934" sldId="1579"/>
            <ac:spMk id="9" creationId="{977F1190-682E-47F4-A33A-B8C46A4DC09C}"/>
          </ac:spMkLst>
        </pc:spChg>
        <pc:spChg chg="mod">
          <ac:chgData name="Dan" userId="18da4c67-dd89-43a7-9856-8592f867a23c" providerId="ADAL" clId="{BB6F979D-002D-4790-9D2F-4F1BA4C6C79A}" dt="2021-02-22T16:52:45.443" v="7337" actId="207"/>
          <ac:spMkLst>
            <pc:docMk/>
            <pc:sldMk cId="857491934" sldId="1579"/>
            <ac:spMk id="10" creationId="{C16077FB-B272-47F6-9725-801BBDD41AF2}"/>
          </ac:spMkLst>
        </pc:spChg>
        <pc:spChg chg="mod">
          <ac:chgData name="Dan" userId="18da4c67-dd89-43a7-9856-8592f867a23c" providerId="ADAL" clId="{BB6F979D-002D-4790-9D2F-4F1BA4C6C79A}" dt="2021-02-22T06:22:30.578" v="5733" actId="20577"/>
          <ac:spMkLst>
            <pc:docMk/>
            <pc:sldMk cId="857491934" sldId="1579"/>
            <ac:spMk id="12" creationId="{88E89693-4F79-9545-AE03-7C3B3B9AE764}"/>
          </ac:spMkLst>
        </pc:spChg>
      </pc:sldChg>
      <pc:sldChg chg="modSp add mod">
        <pc:chgData name="Dan" userId="18da4c67-dd89-43a7-9856-8592f867a23c" providerId="ADAL" clId="{BB6F979D-002D-4790-9D2F-4F1BA4C6C79A}" dt="2021-02-22T16:57:23.509" v="7342" actId="14100"/>
        <pc:sldMkLst>
          <pc:docMk/>
          <pc:sldMk cId="2594809258" sldId="1580"/>
        </pc:sldMkLst>
        <pc:spChg chg="mod">
          <ac:chgData name="Dan" userId="18da4c67-dd89-43a7-9856-8592f867a23c" providerId="ADAL" clId="{BB6F979D-002D-4790-9D2F-4F1BA4C6C79A}" dt="2021-02-22T06:44:30.210" v="6333" actId="20577"/>
          <ac:spMkLst>
            <pc:docMk/>
            <pc:sldMk cId="2594809258" sldId="1580"/>
            <ac:spMk id="2" creationId="{9AEB6739-9774-4889-8148-A093067CB408}"/>
          </ac:spMkLst>
        </pc:spChg>
        <pc:spChg chg="mod">
          <ac:chgData name="Dan" userId="18da4c67-dd89-43a7-9856-8592f867a23c" providerId="ADAL" clId="{BB6F979D-002D-4790-9D2F-4F1BA4C6C79A}" dt="2021-02-22T16:57:23.509" v="7342" actId="14100"/>
          <ac:spMkLst>
            <pc:docMk/>
            <pc:sldMk cId="2594809258" sldId="1580"/>
            <ac:spMk id="3" creationId="{8318BC65-9C22-4459-9326-4AF483462038}"/>
          </ac:spMkLst>
        </pc:spChg>
      </pc:sldChg>
      <pc:sldChg chg="addSp modSp add modAnim">
        <pc:chgData name="Dan" userId="18da4c67-dd89-43a7-9856-8592f867a23c" providerId="ADAL" clId="{BB6F979D-002D-4790-9D2F-4F1BA4C6C79A}" dt="2021-02-22T14:29:03.459" v="6565"/>
        <pc:sldMkLst>
          <pc:docMk/>
          <pc:sldMk cId="489354397" sldId="1581"/>
        </pc:sldMkLst>
        <pc:spChg chg="add mod">
          <ac:chgData name="Dan" userId="18da4c67-dd89-43a7-9856-8592f867a23c" providerId="ADAL" clId="{BB6F979D-002D-4790-9D2F-4F1BA4C6C79A}" dt="2021-02-22T14:29:03.459" v="6565"/>
          <ac:spMkLst>
            <pc:docMk/>
            <pc:sldMk cId="489354397" sldId="1581"/>
            <ac:spMk id="5" creationId="{5F4D59B5-4007-4718-8F12-43FC8EC18CCD}"/>
          </ac:spMkLst>
        </pc:spChg>
      </pc:sldChg>
      <pc:sldChg chg="addSp delSp modSp add mod modAnim">
        <pc:chgData name="Dan" userId="18da4c67-dd89-43a7-9856-8592f867a23c" providerId="ADAL" clId="{BB6F979D-002D-4790-9D2F-4F1BA4C6C79A}" dt="2021-02-22T17:35:41.402" v="7453" actId="14100"/>
        <pc:sldMkLst>
          <pc:docMk/>
          <pc:sldMk cId="836969673" sldId="1582"/>
        </pc:sldMkLst>
        <pc:spChg chg="add mod">
          <ac:chgData name="Dan" userId="18da4c67-dd89-43a7-9856-8592f867a23c" providerId="ADAL" clId="{BB6F979D-002D-4790-9D2F-4F1BA4C6C79A}" dt="2021-02-22T14:53:16.295" v="6905" actId="14861"/>
          <ac:spMkLst>
            <pc:docMk/>
            <pc:sldMk cId="836969673" sldId="1582"/>
            <ac:spMk id="4" creationId="{1DD7E573-DC68-4A84-BA13-7EA73758F89F}"/>
          </ac:spMkLst>
        </pc:spChg>
        <pc:spChg chg="add mod">
          <ac:chgData name="Dan" userId="18da4c67-dd89-43a7-9856-8592f867a23c" providerId="ADAL" clId="{BB6F979D-002D-4790-9D2F-4F1BA4C6C79A}" dt="2021-02-22T14:53:42.313" v="6908" actId="14100"/>
          <ac:spMkLst>
            <pc:docMk/>
            <pc:sldMk cId="836969673" sldId="1582"/>
            <ac:spMk id="28" creationId="{A7D7DFD6-07C5-4F54-9F3A-3A931967D68D}"/>
          </ac:spMkLst>
        </pc:spChg>
        <pc:spChg chg="add mod">
          <ac:chgData name="Dan" userId="18da4c67-dd89-43a7-9856-8592f867a23c" providerId="ADAL" clId="{BB6F979D-002D-4790-9D2F-4F1BA4C6C79A}" dt="2021-02-22T14:58:16.107" v="6943" actId="14100"/>
          <ac:spMkLst>
            <pc:docMk/>
            <pc:sldMk cId="836969673" sldId="1582"/>
            <ac:spMk id="29" creationId="{EAA4EB83-EFAA-49CD-B8AD-E99688DD9C03}"/>
          </ac:spMkLst>
        </pc:spChg>
        <pc:spChg chg="add mod">
          <ac:chgData name="Dan" userId="18da4c67-dd89-43a7-9856-8592f867a23c" providerId="ADAL" clId="{BB6F979D-002D-4790-9D2F-4F1BA4C6C79A}" dt="2021-02-22T14:54:23.167" v="6919" actId="14100"/>
          <ac:spMkLst>
            <pc:docMk/>
            <pc:sldMk cId="836969673" sldId="1582"/>
            <ac:spMk id="30" creationId="{053BCE29-C488-42F3-9C51-219AB2E84B67}"/>
          </ac:spMkLst>
        </pc:spChg>
        <pc:spChg chg="add mod">
          <ac:chgData name="Dan" userId="18da4c67-dd89-43a7-9856-8592f867a23c" providerId="ADAL" clId="{BB6F979D-002D-4790-9D2F-4F1BA4C6C79A}" dt="2021-02-22T14:55:13.309" v="6928" actId="14100"/>
          <ac:spMkLst>
            <pc:docMk/>
            <pc:sldMk cId="836969673" sldId="1582"/>
            <ac:spMk id="31" creationId="{8F7CFAB9-1CF8-4840-A84A-BA88B928226F}"/>
          </ac:spMkLst>
        </pc:spChg>
        <pc:spChg chg="add mod">
          <ac:chgData name="Dan" userId="18da4c67-dd89-43a7-9856-8592f867a23c" providerId="ADAL" clId="{BB6F979D-002D-4790-9D2F-4F1BA4C6C79A}" dt="2021-02-22T14:55:06.191" v="6927" actId="14100"/>
          <ac:spMkLst>
            <pc:docMk/>
            <pc:sldMk cId="836969673" sldId="1582"/>
            <ac:spMk id="32" creationId="{FD646AAB-F8DF-4E78-9F58-06B3338ECA2A}"/>
          </ac:spMkLst>
        </pc:spChg>
        <pc:spChg chg="add mod">
          <ac:chgData name="Dan" userId="18da4c67-dd89-43a7-9856-8592f867a23c" providerId="ADAL" clId="{BB6F979D-002D-4790-9D2F-4F1BA4C6C79A}" dt="2021-02-22T14:55:55.414" v="6934" actId="14100"/>
          <ac:spMkLst>
            <pc:docMk/>
            <pc:sldMk cId="836969673" sldId="1582"/>
            <ac:spMk id="33" creationId="{5D3925ED-807A-4568-8AA7-A6233395525A}"/>
          </ac:spMkLst>
        </pc:spChg>
        <pc:spChg chg="add mod">
          <ac:chgData name="Dan" userId="18da4c67-dd89-43a7-9856-8592f867a23c" providerId="ADAL" clId="{BB6F979D-002D-4790-9D2F-4F1BA4C6C79A}" dt="2021-02-22T14:59:38.842" v="6954" actId="14100"/>
          <ac:spMkLst>
            <pc:docMk/>
            <pc:sldMk cId="836969673" sldId="1582"/>
            <ac:spMk id="34" creationId="{DF74F274-8C56-472A-AEA2-9AC6D3AEE4DD}"/>
          </ac:spMkLst>
        </pc:spChg>
        <pc:spChg chg="add del">
          <ac:chgData name="Dan" userId="18da4c67-dd89-43a7-9856-8592f867a23c" providerId="ADAL" clId="{BB6F979D-002D-4790-9D2F-4F1BA4C6C79A}" dt="2021-02-22T17:35:05.714" v="7427" actId="22"/>
          <ac:spMkLst>
            <pc:docMk/>
            <pc:sldMk cId="836969673" sldId="1582"/>
            <ac:spMk id="36" creationId="{F92C4864-F0DA-4B82-86F6-4D5E5195816E}"/>
          </ac:spMkLst>
        </pc:spChg>
        <pc:spChg chg="add mod">
          <ac:chgData name="Dan" userId="18da4c67-dd89-43a7-9856-8592f867a23c" providerId="ADAL" clId="{BB6F979D-002D-4790-9D2F-4F1BA4C6C79A}" dt="2021-02-22T17:35:41.402" v="7453" actId="14100"/>
          <ac:spMkLst>
            <pc:docMk/>
            <pc:sldMk cId="836969673" sldId="1582"/>
            <ac:spMk id="37" creationId="{BAF0267D-E8B0-4CAC-AE04-DD43A5038F7E}"/>
          </ac:spMkLst>
        </pc:spChg>
        <pc:picChg chg="mod">
          <ac:chgData name="Dan" userId="18da4c67-dd89-43a7-9856-8592f867a23c" providerId="ADAL" clId="{BB6F979D-002D-4790-9D2F-4F1BA4C6C79A}" dt="2021-02-22T14:56:17.486" v="6939" actId="166"/>
          <ac:picMkLst>
            <pc:docMk/>
            <pc:sldMk cId="836969673" sldId="1582"/>
            <ac:picMk id="23" creationId="{D19AAF26-A0B6-4211-993D-1476EA1BB205}"/>
          </ac:picMkLst>
        </pc:picChg>
        <pc:picChg chg="add mod">
          <ac:chgData name="Dan" userId="18da4c67-dd89-43a7-9856-8592f867a23c" providerId="ADAL" clId="{BB6F979D-002D-4790-9D2F-4F1BA4C6C79A}" dt="2021-02-22T15:42:37.034" v="6960" actId="1076"/>
          <ac:picMkLst>
            <pc:docMk/>
            <pc:sldMk cId="836969673" sldId="1582"/>
            <ac:picMk id="35" creationId="{02DEE4C2-695E-496D-BD58-AB6CA613A76D}"/>
          </ac:picMkLst>
        </pc:picChg>
      </pc:sldChg>
      <pc:sldChg chg="add del">
        <pc:chgData name="Dan" userId="18da4c67-dd89-43a7-9856-8592f867a23c" providerId="ADAL" clId="{BB6F979D-002D-4790-9D2F-4F1BA4C6C79A}" dt="2021-02-22T14:28:55.758" v="6564"/>
        <pc:sldMkLst>
          <pc:docMk/>
          <pc:sldMk cId="2589868974" sldId="1582"/>
        </pc:sldMkLst>
      </pc:sldChg>
      <pc:sldChg chg="add">
        <pc:chgData name="Dan" userId="18da4c67-dd89-43a7-9856-8592f867a23c" providerId="ADAL" clId="{BB6F979D-002D-4790-9D2F-4F1BA4C6C79A}" dt="2021-02-22T15:49:16.812" v="7130"/>
        <pc:sldMkLst>
          <pc:docMk/>
          <pc:sldMk cId="620552621" sldId="1583"/>
        </pc:sldMkLst>
      </pc:sldChg>
      <pc:sldChg chg="addSp modSp add mod modAnim">
        <pc:chgData name="Dan" userId="18da4c67-dd89-43a7-9856-8592f867a23c" providerId="ADAL" clId="{BB6F979D-002D-4790-9D2F-4F1BA4C6C79A}" dt="2021-02-22T16:23:36.149" v="7174" actId="1076"/>
        <pc:sldMkLst>
          <pc:docMk/>
          <pc:sldMk cId="3897452753" sldId="1584"/>
        </pc:sldMkLst>
        <pc:spChg chg="add mod">
          <ac:chgData name="Dan" userId="18da4c67-dd89-43a7-9856-8592f867a23c" providerId="ADAL" clId="{BB6F979D-002D-4790-9D2F-4F1BA4C6C79A}" dt="2021-02-22T16:23:06.515" v="7135" actId="1076"/>
          <ac:spMkLst>
            <pc:docMk/>
            <pc:sldMk cId="3897452753" sldId="1584"/>
            <ac:spMk id="10" creationId="{155E1F91-869B-48D6-B48D-86D9C28A6CED}"/>
          </ac:spMkLst>
        </pc:spChg>
        <pc:spChg chg="mod">
          <ac:chgData name="Dan" userId="18da4c67-dd89-43a7-9856-8592f867a23c" providerId="ADAL" clId="{BB6F979D-002D-4790-9D2F-4F1BA4C6C79A}" dt="2021-02-22T16:23:36.149" v="7174" actId="1076"/>
          <ac:spMkLst>
            <pc:docMk/>
            <pc:sldMk cId="3897452753" sldId="1584"/>
            <ac:spMk id="11" creationId="{8289A778-2FCB-4AC1-BDA7-47BA37C67364}"/>
          </ac:spMkLst>
        </pc:spChg>
      </pc:sldChg>
      <pc:sldChg chg="delSp modSp add mod delAnim">
        <pc:chgData name="Dan" userId="18da4c67-dd89-43a7-9856-8592f867a23c" providerId="ADAL" clId="{BB6F979D-002D-4790-9D2F-4F1BA4C6C79A}" dt="2021-02-22T16:45:18.565" v="7330" actId="1035"/>
        <pc:sldMkLst>
          <pc:docMk/>
          <pc:sldMk cId="451205415" sldId="1585"/>
        </pc:sldMkLst>
        <pc:spChg chg="del">
          <ac:chgData name="Dan" userId="18da4c67-dd89-43a7-9856-8592f867a23c" providerId="ADAL" clId="{BB6F979D-002D-4790-9D2F-4F1BA4C6C79A}" dt="2021-02-22T16:31:05.801" v="7179" actId="478"/>
          <ac:spMkLst>
            <pc:docMk/>
            <pc:sldMk cId="451205415" sldId="1585"/>
            <ac:spMk id="10" creationId="{155E1F91-869B-48D6-B48D-86D9C28A6CED}"/>
          </ac:spMkLst>
        </pc:spChg>
        <pc:spChg chg="mod">
          <ac:chgData name="Dan" userId="18da4c67-dd89-43a7-9856-8592f867a23c" providerId="ADAL" clId="{BB6F979D-002D-4790-9D2F-4F1BA4C6C79A}" dt="2021-02-22T16:31:17.904" v="7183" actId="1036"/>
          <ac:spMkLst>
            <pc:docMk/>
            <pc:sldMk cId="451205415" sldId="1585"/>
            <ac:spMk id="11" creationId="{8289A778-2FCB-4AC1-BDA7-47BA37C67364}"/>
          </ac:spMkLst>
        </pc:spChg>
        <pc:picChg chg="mod">
          <ac:chgData name="Dan" userId="18da4c67-dd89-43a7-9856-8592f867a23c" providerId="ADAL" clId="{BB6F979D-002D-4790-9D2F-4F1BA4C6C79A}" dt="2021-02-22T16:45:18.565" v="7330" actId="1035"/>
          <ac:picMkLst>
            <pc:docMk/>
            <pc:sldMk cId="451205415" sldId="1585"/>
            <ac:picMk id="9" creationId="{FB0AAC70-CF98-49B9-A434-17BD8F10CE53}"/>
          </ac:picMkLst>
        </pc:picChg>
        <pc:picChg chg="mod">
          <ac:chgData name="Dan" userId="18da4c67-dd89-43a7-9856-8592f867a23c" providerId="ADAL" clId="{BB6F979D-002D-4790-9D2F-4F1BA4C6C79A}" dt="2021-02-22T16:45:18.565" v="7330" actId="1035"/>
          <ac:picMkLst>
            <pc:docMk/>
            <pc:sldMk cId="451205415" sldId="1585"/>
            <ac:picMk id="3074" creationId="{FA1C336C-80C8-4025-A764-17F0F0E3E4E3}"/>
          </ac:picMkLst>
        </pc:picChg>
        <pc:picChg chg="mod">
          <ac:chgData name="Dan" userId="18da4c67-dd89-43a7-9856-8592f867a23c" providerId="ADAL" clId="{BB6F979D-002D-4790-9D2F-4F1BA4C6C79A}" dt="2021-02-22T16:45:18.565" v="7330" actId="1035"/>
          <ac:picMkLst>
            <pc:docMk/>
            <pc:sldMk cId="451205415" sldId="1585"/>
            <ac:picMk id="3076" creationId="{FF0CCDD3-E9B2-49D3-89E3-21F98018D188}"/>
          </ac:picMkLst>
        </pc:picChg>
      </pc:sldChg>
      <pc:sldChg chg="modSp add mod">
        <pc:chgData name="Dan" userId="18da4c67-dd89-43a7-9856-8592f867a23c" providerId="ADAL" clId="{BB6F979D-002D-4790-9D2F-4F1BA4C6C79A}" dt="2021-02-22T16:44:50.693" v="7274" actId="1035"/>
        <pc:sldMkLst>
          <pc:docMk/>
          <pc:sldMk cId="2629235885" sldId="1586"/>
        </pc:sldMkLst>
        <pc:spChg chg="mod">
          <ac:chgData name="Dan" userId="18da4c67-dd89-43a7-9856-8592f867a23c" providerId="ADAL" clId="{BB6F979D-002D-4790-9D2F-4F1BA4C6C79A}" dt="2021-02-22T16:44:17.811" v="7220" actId="1076"/>
          <ac:spMkLst>
            <pc:docMk/>
            <pc:sldMk cId="2629235885" sldId="1586"/>
            <ac:spMk id="11" creationId="{8289A778-2FCB-4AC1-BDA7-47BA37C67364}"/>
          </ac:spMkLst>
        </pc:spChg>
        <pc:picChg chg="mod">
          <ac:chgData name="Dan" userId="18da4c67-dd89-43a7-9856-8592f867a23c" providerId="ADAL" clId="{BB6F979D-002D-4790-9D2F-4F1BA4C6C79A}" dt="2021-02-22T16:44:50.693" v="7274" actId="1035"/>
          <ac:picMkLst>
            <pc:docMk/>
            <pc:sldMk cId="2629235885" sldId="1586"/>
            <ac:picMk id="9" creationId="{FB0AAC70-CF98-49B9-A434-17BD8F10CE53}"/>
          </ac:picMkLst>
        </pc:picChg>
        <pc:picChg chg="mod">
          <ac:chgData name="Dan" userId="18da4c67-dd89-43a7-9856-8592f867a23c" providerId="ADAL" clId="{BB6F979D-002D-4790-9D2F-4F1BA4C6C79A}" dt="2021-02-22T16:44:50.693" v="7274" actId="1035"/>
          <ac:picMkLst>
            <pc:docMk/>
            <pc:sldMk cId="2629235885" sldId="1586"/>
            <ac:picMk id="3074" creationId="{FA1C336C-80C8-4025-A764-17F0F0E3E4E3}"/>
          </ac:picMkLst>
        </pc:picChg>
        <pc:picChg chg="mod">
          <ac:chgData name="Dan" userId="18da4c67-dd89-43a7-9856-8592f867a23c" providerId="ADAL" clId="{BB6F979D-002D-4790-9D2F-4F1BA4C6C79A}" dt="2021-02-22T16:44:50.693" v="7274" actId="1035"/>
          <ac:picMkLst>
            <pc:docMk/>
            <pc:sldMk cId="2629235885" sldId="1586"/>
            <ac:picMk id="3076" creationId="{FF0CCDD3-E9B2-49D3-89E3-21F98018D188}"/>
          </ac:picMkLst>
        </pc:picChg>
      </pc:sldChg>
      <pc:sldChg chg="modSp add mod">
        <pc:chgData name="Dan" userId="18da4c67-dd89-43a7-9856-8592f867a23c" providerId="ADAL" clId="{BB6F979D-002D-4790-9D2F-4F1BA4C6C79A}" dt="2021-02-22T16:53:21.588" v="7339" actId="1076"/>
        <pc:sldMkLst>
          <pc:docMk/>
          <pc:sldMk cId="1192521032" sldId="1587"/>
        </pc:sldMkLst>
        <pc:spChg chg="mod">
          <ac:chgData name="Dan" userId="18da4c67-dd89-43a7-9856-8592f867a23c" providerId="ADAL" clId="{BB6F979D-002D-4790-9D2F-4F1BA4C6C79A}" dt="2021-02-22T16:53:21.588" v="7339" actId="1076"/>
          <ac:spMkLst>
            <pc:docMk/>
            <pc:sldMk cId="1192521032" sldId="1587"/>
            <ac:spMk id="11" creationId="{8289A778-2FCB-4AC1-BDA7-47BA37C67364}"/>
          </ac:spMkLst>
        </pc:spChg>
      </pc:sldChg>
      <pc:sldMasterChg chg="modSp delSldLayout">
        <pc:chgData name="Dan" userId="18da4c67-dd89-43a7-9856-8592f867a23c" providerId="ADAL" clId="{BB6F979D-002D-4790-9D2F-4F1BA4C6C79A}" dt="2021-02-22T05:42:54.642" v="4952" actId="47"/>
        <pc:sldMasterMkLst>
          <pc:docMk/>
          <pc:sldMasterMk cId="139450675" sldId="2147483660"/>
        </pc:sldMasterMkLst>
        <pc:spChg chg="mod">
          <ac:chgData name="Dan" userId="18da4c67-dd89-43a7-9856-8592f867a23c" providerId="ADAL" clId="{BB6F979D-002D-4790-9D2F-4F1BA4C6C79A}" dt="2021-02-21T22:50:31.488" v="535" actId="207"/>
          <ac:spMkLst>
            <pc:docMk/>
            <pc:sldMasterMk cId="139450675" sldId="2147483660"/>
            <ac:spMk id="1028" creationId="{00000000-0000-0000-0000-000000000000}"/>
          </ac:spMkLst>
        </pc:spChg>
        <pc:spChg chg="mod">
          <ac:chgData name="Dan" userId="18da4c67-dd89-43a7-9856-8592f867a23c" providerId="ADAL" clId="{BB6F979D-002D-4790-9D2F-4F1BA4C6C79A}" dt="2021-02-21T22:52:22.226" v="537" actId="207"/>
          <ac:spMkLst>
            <pc:docMk/>
            <pc:sldMasterMk cId="139450675" sldId="2147483660"/>
            <ac:spMk id="1029" creationId="{00000000-0000-0000-0000-000000000000}"/>
          </ac:spMkLst>
        </pc:spChg>
        <pc:sldLayoutChg chg="del">
          <pc:chgData name="Dan" userId="18da4c67-dd89-43a7-9856-8592f867a23c" providerId="ADAL" clId="{BB6F979D-002D-4790-9D2F-4F1BA4C6C79A}" dt="2021-02-22T05:42:54.642" v="4952" actId="47"/>
          <pc:sldLayoutMkLst>
            <pc:docMk/>
            <pc:sldMasterMk cId="139450675" sldId="2147483660"/>
            <pc:sldLayoutMk cId="3280963969" sldId="2147483667"/>
          </pc:sldLayoutMkLst>
        </pc:sldLayoutChg>
        <pc:sldLayoutChg chg="del">
          <pc:chgData name="Dan" userId="18da4c67-dd89-43a7-9856-8592f867a23c" providerId="ADAL" clId="{BB6F979D-002D-4790-9D2F-4F1BA4C6C79A}" dt="2021-02-21T21:51:59.823" v="519" actId="47"/>
          <pc:sldLayoutMkLst>
            <pc:docMk/>
            <pc:sldMasterMk cId="139450675" sldId="2147483660"/>
            <pc:sldLayoutMk cId="4141331113" sldId="2147483691"/>
          </pc:sldLayoutMkLst>
        </pc:sldLayoutChg>
      </pc:sldMasterChg>
      <pc:sldMasterChg chg="del delSldLayout">
        <pc:chgData name="Dan" userId="18da4c67-dd89-43a7-9856-8592f867a23c" providerId="ADAL" clId="{BB6F979D-002D-4790-9D2F-4F1BA4C6C79A}" dt="2021-02-21T21:52:20.951" v="525" actId="47"/>
        <pc:sldMasterMkLst>
          <pc:docMk/>
          <pc:sldMasterMk cId="1940010962" sldId="2147483671"/>
        </pc:sldMasterMkLst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3800163758" sldId="2147483672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4172198937" sldId="2147483673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3533525069" sldId="2147483674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230638101" sldId="2147483675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3855287452" sldId="2147483676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2653363761" sldId="2147483677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3562887428" sldId="2147483678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3012120423" sldId="2147483679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3317726100" sldId="2147483680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3083207920" sldId="2147483681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1432398056" sldId="2147483682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3860088754" sldId="2147483683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2816115040" sldId="2147483684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3802927343" sldId="2147483685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1532575160" sldId="2147483686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2995710809" sldId="2147483687"/>
          </pc:sldLayoutMkLst>
        </pc:sldLayoutChg>
        <pc:sldLayoutChg chg="del">
          <pc:chgData name="Dan" userId="18da4c67-dd89-43a7-9856-8592f867a23c" providerId="ADAL" clId="{BB6F979D-002D-4790-9D2F-4F1BA4C6C79A}" dt="2021-02-21T21:52:20.951" v="525" actId="47"/>
          <pc:sldLayoutMkLst>
            <pc:docMk/>
            <pc:sldMasterMk cId="1940010962" sldId="2147483671"/>
            <pc:sldLayoutMk cId="98431241" sldId="2147483688"/>
          </pc:sldLayoutMkLst>
        </pc:sldLayoutChg>
      </pc:sldMasterChg>
    </pc:docChg>
  </pc:docChgLst>
  <pc:docChgLst>
    <pc:chgData name="Dan Roth" userId="18da4c67-dd89-43a7-9856-8592f867a23c" providerId="ADAL" clId="{DA54DE6B-B839-4C27-8E91-795D6001E66B}"/>
    <pc:docChg chg="undo custSel addSld delSld modSld sldOrd modSection">
      <pc:chgData name="Dan Roth" userId="18da4c67-dd89-43a7-9856-8592f867a23c" providerId="ADAL" clId="{DA54DE6B-B839-4C27-8E91-795D6001E66B}" dt="2019-05-15T16:58:46.991" v="473" actId="478"/>
      <pc:docMkLst>
        <pc:docMk/>
      </pc:docMkLst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0" sldId="260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0" sldId="264"/>
        </pc:sldMkLst>
      </pc:sldChg>
      <pc:sldChg chg="add">
        <pc:chgData name="Dan Roth" userId="18da4c67-dd89-43a7-9856-8592f867a23c" providerId="ADAL" clId="{DA54DE6B-B839-4C27-8E91-795D6001E66B}" dt="2019-05-15T16:14:33.299" v="256"/>
        <pc:sldMkLst>
          <pc:docMk/>
          <pc:sldMk cId="1742764243" sldId="268"/>
        </pc:sldMkLst>
      </pc:sldChg>
      <pc:sldChg chg="delSp delAnim">
        <pc:chgData name="Dan Roth" userId="18da4c67-dd89-43a7-9856-8592f867a23c" providerId="ADAL" clId="{DA54DE6B-B839-4C27-8E91-795D6001E66B}" dt="2019-05-15T16:54:13.023" v="466" actId="478"/>
        <pc:sldMkLst>
          <pc:docMk/>
          <pc:sldMk cId="144345531" sldId="385"/>
        </pc:sldMkLst>
        <pc:grpChg chg="del">
          <ac:chgData name="Dan Roth" userId="18da4c67-dd89-43a7-9856-8592f867a23c" providerId="ADAL" clId="{DA54DE6B-B839-4C27-8E91-795D6001E66B}" dt="2019-05-15T16:54:07.381" v="465" actId="478"/>
          <ac:grpSpMkLst>
            <pc:docMk/>
            <pc:sldMk cId="144345531" sldId="385"/>
            <ac:grpSpMk id="6" creationId="{CA349AEC-7124-4A26-8506-A8949EFFEB2E}"/>
          </ac:grpSpMkLst>
        </pc:grpChg>
        <pc:grpChg chg="del">
          <ac:chgData name="Dan Roth" userId="18da4c67-dd89-43a7-9856-8592f867a23c" providerId="ADAL" clId="{DA54DE6B-B839-4C27-8E91-795D6001E66B}" dt="2019-05-15T16:54:13.023" v="466" actId="478"/>
          <ac:grpSpMkLst>
            <pc:docMk/>
            <pc:sldMk cId="144345531" sldId="385"/>
            <ac:grpSpMk id="17" creationId="{8A4A83C4-ADA5-46C4-96C5-A438F9FA5419}"/>
          </ac:grpSpMkLst>
        </pc:grpChg>
        <pc:picChg chg="del">
          <ac:chgData name="Dan Roth" userId="18da4c67-dd89-43a7-9856-8592f867a23c" providerId="ADAL" clId="{DA54DE6B-B839-4C27-8E91-795D6001E66B}" dt="2019-05-15T16:54:07.381" v="465" actId="478"/>
          <ac:picMkLst>
            <pc:docMk/>
            <pc:sldMk cId="144345531" sldId="385"/>
            <ac:picMk id="15" creationId="{081F00E7-4898-44CD-95D7-9F571775B65C}"/>
          </ac:picMkLst>
        </pc:picChg>
        <pc:picChg chg="del">
          <ac:chgData name="Dan Roth" userId="18da4c67-dd89-43a7-9856-8592f867a23c" providerId="ADAL" clId="{DA54DE6B-B839-4C27-8E91-795D6001E66B}" dt="2019-05-15T16:54:07.381" v="465" actId="478"/>
          <ac:picMkLst>
            <pc:docMk/>
            <pc:sldMk cId="144345531" sldId="385"/>
            <ac:picMk id="16" creationId="{83A58B81-D888-4B3D-AD9B-4DE5FFB4CF05}"/>
          </ac:picMkLst>
        </pc:picChg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1977825613" sldId="402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3513600899" sldId="427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3953005962" sldId="431"/>
        </pc:sldMkLst>
      </pc:sldChg>
      <pc:sldChg chg="modTransition">
        <pc:chgData name="Dan Roth" userId="18da4c67-dd89-43a7-9856-8592f867a23c" providerId="ADAL" clId="{DA54DE6B-B839-4C27-8E91-795D6001E66B}" dt="2019-05-15T16:52:27.755" v="454"/>
        <pc:sldMkLst>
          <pc:docMk/>
          <pc:sldMk cId="4220551772" sldId="577"/>
        </pc:sldMkLst>
      </pc:sldChg>
      <pc:sldChg chg="modTransition">
        <pc:chgData name="Dan Roth" userId="18da4c67-dd89-43a7-9856-8592f867a23c" providerId="ADAL" clId="{DA54DE6B-B839-4C27-8E91-795D6001E66B}" dt="2019-05-15T16:52:31.934" v="455"/>
        <pc:sldMkLst>
          <pc:docMk/>
          <pc:sldMk cId="1407935617" sldId="578"/>
        </pc:sldMkLst>
      </pc:sldChg>
      <pc:sldChg chg="modTransition">
        <pc:chgData name="Dan Roth" userId="18da4c67-dd89-43a7-9856-8592f867a23c" providerId="ADAL" clId="{DA54DE6B-B839-4C27-8E91-795D6001E66B}" dt="2019-05-15T16:52:36.352" v="456"/>
        <pc:sldMkLst>
          <pc:docMk/>
          <pc:sldMk cId="2771402860" sldId="579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473047621" sldId="650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4261724060" sldId="716"/>
        </pc:sldMkLst>
      </pc:sldChg>
      <pc:sldChg chg="delSp add delAnim">
        <pc:chgData name="Dan Roth" userId="18da4c67-dd89-43a7-9856-8592f867a23c" providerId="ADAL" clId="{DA54DE6B-B839-4C27-8E91-795D6001E66B}" dt="2019-05-15T16:16:18.482" v="263" actId="478"/>
        <pc:sldMkLst>
          <pc:docMk/>
          <pc:sldMk cId="3536804612" sldId="754"/>
        </pc:sldMkLst>
        <pc:spChg chg="del">
          <ac:chgData name="Dan Roth" userId="18da4c67-dd89-43a7-9856-8592f867a23c" providerId="ADAL" clId="{DA54DE6B-B839-4C27-8E91-795D6001E66B}" dt="2019-05-15T16:16:18.482" v="263" actId="478"/>
          <ac:spMkLst>
            <pc:docMk/>
            <pc:sldMk cId="3536804612" sldId="754"/>
            <ac:spMk id="8" creationId="{FA816962-4318-46D0-8AAC-C97A57E6B12F}"/>
          </ac:spMkLst>
        </pc:spChg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128023957" sldId="755"/>
        </pc:sldMkLst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959323273" sldId="756"/>
        </pc:sldMkLst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2580669655" sldId="757"/>
        </pc:sldMkLst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953320958" sldId="758"/>
        </pc:sldMkLst>
      </pc:sldChg>
      <pc:sldChg chg="delSp add">
        <pc:chgData name="Dan Roth" userId="18da4c67-dd89-43a7-9856-8592f867a23c" providerId="ADAL" clId="{DA54DE6B-B839-4C27-8E91-795D6001E66B}" dt="2019-05-15T16:57:30.753" v="468" actId="478"/>
        <pc:sldMkLst>
          <pc:docMk/>
          <pc:sldMk cId="1521739166" sldId="759"/>
        </pc:sldMkLst>
        <pc:spChg chg="del">
          <ac:chgData name="Dan Roth" userId="18da4c67-dd89-43a7-9856-8592f867a23c" providerId="ADAL" clId="{DA54DE6B-B839-4C27-8E91-795D6001E66B}" dt="2019-05-15T16:01:16.912" v="176" actId="478"/>
          <ac:spMkLst>
            <pc:docMk/>
            <pc:sldMk cId="1521739166" sldId="759"/>
            <ac:spMk id="4" creationId="{0080F468-2F9C-4821-AFF2-440A3F4DA21A}"/>
          </ac:spMkLst>
        </pc:spChg>
        <pc:spChg chg="del">
          <ac:chgData name="Dan Roth" userId="18da4c67-dd89-43a7-9856-8592f867a23c" providerId="ADAL" clId="{DA54DE6B-B839-4C27-8E91-795D6001E66B}" dt="2019-05-15T16:57:30.753" v="468" actId="478"/>
          <ac:spMkLst>
            <pc:docMk/>
            <pc:sldMk cId="1521739166" sldId="759"/>
            <ac:spMk id="6" creationId="{14202866-1572-47B5-9DCF-34C0A544CA3D}"/>
          </ac:spMkLst>
        </pc:spChg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1017292689" sldId="760"/>
        </pc:sldMkLst>
      </pc:sldChg>
      <pc:sldChg chg="delSp add">
        <pc:chgData name="Dan Roth" userId="18da4c67-dd89-43a7-9856-8592f867a23c" providerId="ADAL" clId="{DA54DE6B-B839-4C27-8E91-795D6001E66B}" dt="2019-05-15T16:57:47.802" v="469" actId="478"/>
        <pc:sldMkLst>
          <pc:docMk/>
          <pc:sldMk cId="2707432290" sldId="761"/>
        </pc:sldMkLst>
        <pc:spChg chg="del">
          <ac:chgData name="Dan Roth" userId="18da4c67-dd89-43a7-9856-8592f867a23c" providerId="ADAL" clId="{DA54DE6B-B839-4C27-8E91-795D6001E66B}" dt="2019-05-15T16:01:29.411" v="177" actId="478"/>
          <ac:spMkLst>
            <pc:docMk/>
            <pc:sldMk cId="2707432290" sldId="761"/>
            <ac:spMk id="3" creationId="{AF5EDCC4-915C-4E9C-BFA7-4CCD952C7D2E}"/>
          </ac:spMkLst>
        </pc:spChg>
        <pc:spChg chg="del">
          <ac:chgData name="Dan Roth" userId="18da4c67-dd89-43a7-9856-8592f867a23c" providerId="ADAL" clId="{DA54DE6B-B839-4C27-8E91-795D6001E66B}" dt="2019-05-15T16:57:47.802" v="469" actId="478"/>
          <ac:spMkLst>
            <pc:docMk/>
            <pc:sldMk cId="2707432290" sldId="761"/>
            <ac:spMk id="4" creationId="{01AB1AA6-ADCF-4678-AEA3-D52AA668FEF3}"/>
          </ac:spMkLst>
        </pc:spChg>
      </pc:sldChg>
      <pc:sldChg chg="modSp add">
        <pc:chgData name="Dan Roth" userId="18da4c67-dd89-43a7-9856-8592f867a23c" providerId="ADAL" clId="{DA54DE6B-B839-4C27-8E91-795D6001E66B}" dt="2019-05-15T16:02:28.408" v="178" actId="207"/>
        <pc:sldMkLst>
          <pc:docMk/>
          <pc:sldMk cId="3875791836" sldId="762"/>
        </pc:sldMkLst>
        <pc:spChg chg="mod">
          <ac:chgData name="Dan Roth" userId="18da4c67-dd89-43a7-9856-8592f867a23c" providerId="ADAL" clId="{DA54DE6B-B839-4C27-8E91-795D6001E66B}" dt="2019-05-15T16:02:28.408" v="178" actId="207"/>
          <ac:spMkLst>
            <pc:docMk/>
            <pc:sldMk cId="3875791836" sldId="762"/>
            <ac:spMk id="3" creationId="{00000000-0000-0000-0000-000000000000}"/>
          </ac:spMkLst>
        </pc:spChg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1289841968" sldId="763"/>
        </pc:sldMkLst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1653546672" sldId="764"/>
        </pc:sldMkLst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770063483" sldId="765"/>
        </pc:sldMkLst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668269135" sldId="766"/>
        </pc:sldMkLst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3008169051" sldId="767"/>
        </pc:sldMkLst>
      </pc:sldChg>
      <pc:sldChg chg="modSp add">
        <pc:chgData name="Dan Roth" userId="18da4c67-dd89-43a7-9856-8592f867a23c" providerId="ADAL" clId="{DA54DE6B-B839-4C27-8E91-795D6001E66B}" dt="2019-05-15T16:04:42.468" v="180" actId="20577"/>
        <pc:sldMkLst>
          <pc:docMk/>
          <pc:sldMk cId="245001982" sldId="768"/>
        </pc:sldMkLst>
        <pc:spChg chg="mod">
          <ac:chgData name="Dan Roth" userId="18da4c67-dd89-43a7-9856-8592f867a23c" providerId="ADAL" clId="{DA54DE6B-B839-4C27-8E91-795D6001E66B}" dt="2019-05-15T16:04:42.468" v="180" actId="20577"/>
          <ac:spMkLst>
            <pc:docMk/>
            <pc:sldMk cId="245001982" sldId="768"/>
            <ac:spMk id="2" creationId="{B4CF8C35-3AB8-5540-B2D0-66F59241D981}"/>
          </ac:spMkLst>
        </pc:spChg>
      </pc:sldChg>
      <pc:sldChg chg="delSp add modAnim">
        <pc:chgData name="Dan Roth" userId="18da4c67-dd89-43a7-9856-8592f867a23c" providerId="ADAL" clId="{DA54DE6B-B839-4C27-8E91-795D6001E66B}" dt="2019-05-15T16:58:13.672" v="470" actId="478"/>
        <pc:sldMkLst>
          <pc:docMk/>
          <pc:sldMk cId="1560330180" sldId="769"/>
        </pc:sldMkLst>
        <pc:spChg chg="del">
          <ac:chgData name="Dan Roth" userId="18da4c67-dd89-43a7-9856-8592f867a23c" providerId="ADAL" clId="{DA54DE6B-B839-4C27-8E91-795D6001E66B}" dt="2019-05-15T16:06:23.025" v="182" actId="478"/>
          <ac:spMkLst>
            <pc:docMk/>
            <pc:sldMk cId="1560330180" sldId="769"/>
            <ac:spMk id="3" creationId="{369E4D72-46B8-4BFB-A63E-AEB5C831A0E0}"/>
          </ac:spMkLst>
        </pc:spChg>
        <pc:spChg chg="del">
          <ac:chgData name="Dan Roth" userId="18da4c67-dd89-43a7-9856-8592f867a23c" providerId="ADAL" clId="{DA54DE6B-B839-4C27-8E91-795D6001E66B}" dt="2019-05-15T16:58:13.672" v="470" actId="478"/>
          <ac:spMkLst>
            <pc:docMk/>
            <pc:sldMk cId="1560330180" sldId="769"/>
            <ac:spMk id="9" creationId="{7DC4F7E5-D4E7-4624-9C0F-978D52AAA405}"/>
          </ac:spMkLst>
        </pc:spChg>
      </pc:sldChg>
      <pc:sldChg chg="delSp add modAnim">
        <pc:chgData name="Dan Roth" userId="18da4c67-dd89-43a7-9856-8592f867a23c" providerId="ADAL" clId="{DA54DE6B-B839-4C27-8E91-795D6001E66B}" dt="2019-05-15T16:58:21.821" v="471" actId="478"/>
        <pc:sldMkLst>
          <pc:docMk/>
          <pc:sldMk cId="1409581109" sldId="770"/>
        </pc:sldMkLst>
        <pc:spChg chg="del">
          <ac:chgData name="Dan Roth" userId="18da4c67-dd89-43a7-9856-8592f867a23c" providerId="ADAL" clId="{DA54DE6B-B839-4C27-8E91-795D6001E66B}" dt="2019-05-15T16:58:21.821" v="471" actId="478"/>
          <ac:spMkLst>
            <pc:docMk/>
            <pc:sldMk cId="1409581109" sldId="770"/>
            <ac:spMk id="3" creationId="{B355F1C9-0C25-4353-88FE-CF5FCA75ED67}"/>
          </ac:spMkLst>
        </pc:spChg>
      </pc:sldChg>
      <pc:sldChg chg="delSp modSp add">
        <pc:chgData name="Dan Roth" userId="18da4c67-dd89-43a7-9856-8592f867a23c" providerId="ADAL" clId="{DA54DE6B-B839-4C27-8E91-795D6001E66B}" dt="2019-05-15T16:58:29.102" v="472" actId="478"/>
        <pc:sldMkLst>
          <pc:docMk/>
          <pc:sldMk cId="3978317137" sldId="771"/>
        </pc:sldMkLst>
        <pc:spChg chg="del">
          <ac:chgData name="Dan Roth" userId="18da4c67-dd89-43a7-9856-8592f867a23c" providerId="ADAL" clId="{DA54DE6B-B839-4C27-8E91-795D6001E66B}" dt="2019-05-15T16:58:29.102" v="472" actId="478"/>
          <ac:spMkLst>
            <pc:docMk/>
            <pc:sldMk cId="3978317137" sldId="771"/>
            <ac:spMk id="3" creationId="{F10B1B25-6350-450A-B6BF-BCAE1283B0E1}"/>
          </ac:spMkLst>
        </pc:spChg>
        <pc:spChg chg="mod">
          <ac:chgData name="Dan Roth" userId="18da4c67-dd89-43a7-9856-8592f867a23c" providerId="ADAL" clId="{DA54DE6B-B839-4C27-8E91-795D6001E66B}" dt="2019-05-15T16:08:54.195" v="253" actId="1076"/>
          <ac:spMkLst>
            <pc:docMk/>
            <pc:sldMk cId="3978317137" sldId="771"/>
            <ac:spMk id="16" creationId="{80D66A4F-7344-7046-BA20-40FA0A45B51F}"/>
          </ac:spMkLst>
        </pc:spChg>
        <pc:spChg chg="mod">
          <ac:chgData name="Dan Roth" userId="18da4c67-dd89-43a7-9856-8592f867a23c" providerId="ADAL" clId="{DA54DE6B-B839-4C27-8E91-795D6001E66B}" dt="2019-05-15T16:08:47.570" v="252" actId="1076"/>
          <ac:spMkLst>
            <pc:docMk/>
            <pc:sldMk cId="3978317137" sldId="771"/>
            <ac:spMk id="17" creationId="{49030A30-D5E6-FE41-B0BB-A7409E64C810}"/>
          </ac:spMkLst>
        </pc:spChg>
        <pc:spChg chg="mod">
          <ac:chgData name="Dan Roth" userId="18da4c67-dd89-43a7-9856-8592f867a23c" providerId="ADAL" clId="{DA54DE6B-B839-4C27-8E91-795D6001E66B}" dt="2019-05-15T16:09:01.599" v="254" actId="1076"/>
          <ac:spMkLst>
            <pc:docMk/>
            <pc:sldMk cId="3978317137" sldId="771"/>
            <ac:spMk id="33" creationId="{A53FA8D3-3295-4A4D-A683-C471B89D3CC2}"/>
          </ac:spMkLst>
        </pc:spChg>
      </pc:sldChg>
      <pc:sldChg chg="add modTransition">
        <pc:chgData name="Dan Roth" userId="18da4c67-dd89-43a7-9856-8592f867a23c" providerId="ADAL" clId="{DA54DE6B-B839-4C27-8E91-795D6001E66B}" dt="2019-05-15T16:09:31.672" v="255"/>
        <pc:sldMkLst>
          <pc:docMk/>
          <pc:sldMk cId="1559572792" sldId="772"/>
        </pc:sldMkLst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3078803357" sldId="773"/>
        </pc:sldMkLst>
      </pc:sldChg>
      <pc:sldChg chg="add">
        <pc:chgData name="Dan Roth" userId="18da4c67-dd89-43a7-9856-8592f867a23c" providerId="ADAL" clId="{DA54DE6B-B839-4C27-8E91-795D6001E66B}" dt="2019-05-15T15:37:43.512" v="0"/>
        <pc:sldMkLst>
          <pc:docMk/>
          <pc:sldMk cId="3861958694" sldId="774"/>
        </pc:sldMkLst>
      </pc:sldChg>
      <pc:sldChg chg="add">
        <pc:chgData name="Dan Roth" userId="18da4c67-dd89-43a7-9856-8592f867a23c" providerId="ADAL" clId="{DA54DE6B-B839-4C27-8E91-795D6001E66B}" dt="2019-05-15T16:14:33.299" v="256"/>
        <pc:sldMkLst>
          <pc:docMk/>
          <pc:sldMk cId="1511776667" sldId="1262"/>
        </pc:sldMkLst>
      </pc:sldChg>
      <pc:sldChg chg="modSp add modAnim">
        <pc:chgData name="Dan Roth" userId="18da4c67-dd89-43a7-9856-8592f867a23c" providerId="ADAL" clId="{DA54DE6B-B839-4C27-8E91-795D6001E66B}" dt="2019-05-15T16:34:10.279" v="443" actId="20577"/>
        <pc:sldMkLst>
          <pc:docMk/>
          <pc:sldMk cId="2144188295" sldId="1263"/>
        </pc:sldMkLst>
        <pc:spChg chg="mod">
          <ac:chgData name="Dan Roth" userId="18da4c67-dd89-43a7-9856-8592f867a23c" providerId="ADAL" clId="{DA54DE6B-B839-4C27-8E91-795D6001E66B}" dt="2019-05-15T16:34:10.279" v="443" actId="20577"/>
          <ac:spMkLst>
            <pc:docMk/>
            <pc:sldMk cId="2144188295" sldId="1263"/>
            <ac:spMk id="9" creationId="{9421FAAC-903C-482F-BCF9-A8E83A62A525}"/>
          </ac:spMkLst>
        </pc:spChg>
      </pc:sldChg>
      <pc:sldChg chg="addSp modSp add modAnim">
        <pc:chgData name="Dan Roth" userId="18da4c67-dd89-43a7-9856-8592f867a23c" providerId="ADAL" clId="{DA54DE6B-B839-4C27-8E91-795D6001E66B}" dt="2019-05-15T16:19:04.247" v="341"/>
        <pc:sldMkLst>
          <pc:docMk/>
          <pc:sldMk cId="235485232" sldId="1270"/>
        </pc:sldMkLst>
        <pc:spChg chg="mod">
          <ac:chgData name="Dan Roth" userId="18da4c67-dd89-43a7-9856-8592f867a23c" providerId="ADAL" clId="{DA54DE6B-B839-4C27-8E91-795D6001E66B}" dt="2019-05-15T16:00:38.076" v="175" actId="20577"/>
          <ac:spMkLst>
            <pc:docMk/>
            <pc:sldMk cId="235485232" sldId="1270"/>
            <ac:spMk id="3" creationId="{00000000-0000-0000-0000-000000000000}"/>
          </ac:spMkLst>
        </pc:spChg>
        <pc:spChg chg="add mod">
          <ac:chgData name="Dan Roth" userId="18da4c67-dd89-43a7-9856-8592f867a23c" providerId="ADAL" clId="{DA54DE6B-B839-4C27-8E91-795D6001E66B}" dt="2019-05-15T16:18:08.217" v="327" actId="122"/>
          <ac:spMkLst>
            <pc:docMk/>
            <pc:sldMk cId="235485232" sldId="1270"/>
            <ac:spMk id="7" creationId="{2F8A77BC-B3BF-4EF7-A942-5CBA7D2265CE}"/>
          </ac:spMkLst>
        </pc:spChg>
      </pc:sldChg>
      <pc:sldChg chg="add">
        <pc:chgData name="Dan Roth" userId="18da4c67-dd89-43a7-9856-8592f867a23c" providerId="ADAL" clId="{DA54DE6B-B839-4C27-8E91-795D6001E66B}" dt="2019-05-15T16:14:33.299" v="256"/>
        <pc:sldMkLst>
          <pc:docMk/>
          <pc:sldMk cId="3721252383" sldId="1271"/>
        </pc:sldMkLst>
      </pc:sldChg>
      <pc:sldChg chg="add">
        <pc:chgData name="Dan Roth" userId="18da4c67-dd89-43a7-9856-8592f867a23c" providerId="ADAL" clId="{DA54DE6B-B839-4C27-8E91-795D6001E66B}" dt="2019-05-15T16:14:33.299" v="256"/>
        <pc:sldMkLst>
          <pc:docMk/>
          <pc:sldMk cId="285575745" sldId="1272"/>
        </pc:sldMkLst>
      </pc:sldChg>
      <pc:sldChg chg="add">
        <pc:chgData name="Dan Roth" userId="18da4c67-dd89-43a7-9856-8592f867a23c" providerId="ADAL" clId="{DA54DE6B-B839-4C27-8E91-795D6001E66B}" dt="2019-05-15T16:21:33.149" v="342"/>
        <pc:sldMkLst>
          <pc:docMk/>
          <pc:sldMk cId="2450023312" sldId="1273"/>
        </pc:sldMkLst>
      </pc:sldChg>
      <pc:sldChg chg="add">
        <pc:chgData name="Dan Roth" userId="18da4c67-dd89-43a7-9856-8592f867a23c" providerId="ADAL" clId="{DA54DE6B-B839-4C27-8E91-795D6001E66B}" dt="2019-05-15T16:21:33.149" v="342"/>
        <pc:sldMkLst>
          <pc:docMk/>
          <pc:sldMk cId="71500761" sldId="1274"/>
        </pc:sldMkLst>
      </pc:sldChg>
      <pc:sldChg chg="add">
        <pc:chgData name="Dan Roth" userId="18da4c67-dd89-43a7-9856-8592f867a23c" providerId="ADAL" clId="{DA54DE6B-B839-4C27-8E91-795D6001E66B}" dt="2019-05-15T16:21:33.149" v="342"/>
        <pc:sldMkLst>
          <pc:docMk/>
          <pc:sldMk cId="1466876474" sldId="1275"/>
        </pc:sldMkLst>
      </pc:sldChg>
      <pc:sldChg chg="delSp add">
        <pc:chgData name="Dan Roth" userId="18da4c67-dd89-43a7-9856-8592f867a23c" providerId="ADAL" clId="{DA54DE6B-B839-4C27-8E91-795D6001E66B}" dt="2019-05-15T16:58:46.991" v="473" actId="478"/>
        <pc:sldMkLst>
          <pc:docMk/>
          <pc:sldMk cId="514521299" sldId="1276"/>
        </pc:sldMkLst>
        <pc:spChg chg="del">
          <ac:chgData name="Dan Roth" userId="18da4c67-dd89-43a7-9856-8592f867a23c" providerId="ADAL" clId="{DA54DE6B-B839-4C27-8E91-795D6001E66B}" dt="2019-05-15T16:58:46.991" v="473" actId="478"/>
          <ac:spMkLst>
            <pc:docMk/>
            <pc:sldMk cId="514521299" sldId="1276"/>
            <ac:spMk id="3" creationId="{0E750666-C426-46A8-BBCE-E9D2E45F8A9B}"/>
          </ac:spMkLst>
        </pc:spChg>
      </pc:sldChg>
      <pc:sldChg chg="add">
        <pc:chgData name="Dan Roth" userId="18da4c67-dd89-43a7-9856-8592f867a23c" providerId="ADAL" clId="{DA54DE6B-B839-4C27-8E91-795D6001E66B}" dt="2019-05-15T16:21:33.149" v="342"/>
        <pc:sldMkLst>
          <pc:docMk/>
          <pc:sldMk cId="2527546393" sldId="1277"/>
        </pc:sldMkLst>
      </pc:sldChg>
      <pc:sldChg chg="add">
        <pc:chgData name="Dan Roth" userId="18da4c67-dd89-43a7-9856-8592f867a23c" providerId="ADAL" clId="{DA54DE6B-B839-4C27-8E91-795D6001E66B}" dt="2019-05-15T16:21:33.149" v="342"/>
        <pc:sldMkLst>
          <pc:docMk/>
          <pc:sldMk cId="3543328734" sldId="1278"/>
        </pc:sldMkLst>
      </pc:sldChg>
      <pc:sldChg chg="add">
        <pc:chgData name="Dan Roth" userId="18da4c67-dd89-43a7-9856-8592f867a23c" providerId="ADAL" clId="{DA54DE6B-B839-4C27-8E91-795D6001E66B}" dt="2019-05-15T16:21:33.149" v="342"/>
        <pc:sldMkLst>
          <pc:docMk/>
          <pc:sldMk cId="1717805384" sldId="1279"/>
        </pc:sldMkLst>
      </pc:sldChg>
      <pc:sldChg chg="modSp add">
        <pc:chgData name="Dan Roth" userId="18da4c67-dd89-43a7-9856-8592f867a23c" providerId="ADAL" clId="{DA54DE6B-B839-4C27-8E91-795D6001E66B}" dt="2019-05-15T16:24:43.184" v="438" actId="313"/>
        <pc:sldMkLst>
          <pc:docMk/>
          <pc:sldMk cId="2011669670" sldId="1280"/>
        </pc:sldMkLst>
        <pc:spChg chg="mod">
          <ac:chgData name="Dan Roth" userId="18da4c67-dd89-43a7-9856-8592f867a23c" providerId="ADAL" clId="{DA54DE6B-B839-4C27-8E91-795D6001E66B}" dt="2019-05-15T16:24:30.410" v="417" actId="20577"/>
          <ac:spMkLst>
            <pc:docMk/>
            <pc:sldMk cId="2011669670" sldId="1280"/>
            <ac:spMk id="2" creationId="{AA12DEB3-6C98-4273-93D0-AA7174B7DF0C}"/>
          </ac:spMkLst>
        </pc:spChg>
        <pc:spChg chg="mod">
          <ac:chgData name="Dan Roth" userId="18da4c67-dd89-43a7-9856-8592f867a23c" providerId="ADAL" clId="{DA54DE6B-B839-4C27-8E91-795D6001E66B}" dt="2019-05-15T16:24:43.184" v="438" actId="313"/>
          <ac:spMkLst>
            <pc:docMk/>
            <pc:sldMk cId="2011669670" sldId="1280"/>
            <ac:spMk id="3" creationId="{7CB165B6-E974-4136-8D96-AAF455A6A862}"/>
          </ac:spMkLst>
        </pc:spChg>
      </pc:sldChg>
      <pc:sldChg chg="add ord">
        <pc:chgData name="Dan Roth" userId="18da4c67-dd89-43a7-9856-8592f867a23c" providerId="ADAL" clId="{DA54DE6B-B839-4C27-8E91-795D6001E66B}" dt="2019-05-15T16:30:13.206" v="441"/>
        <pc:sldMkLst>
          <pc:docMk/>
          <pc:sldMk cId="333127763" sldId="1281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2818696265" sldId="1395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1003870591" sldId="1396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2058776668" sldId="1397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0" sldId="1398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3009988848" sldId="1399"/>
        </pc:sldMkLst>
      </pc:sldChg>
      <pc:sldChg chg="add">
        <pc:chgData name="Dan Roth" userId="18da4c67-dd89-43a7-9856-8592f867a23c" providerId="ADAL" clId="{DA54DE6B-B839-4C27-8E91-795D6001E66B}" dt="2019-05-15T16:29:59.321" v="440"/>
        <pc:sldMkLst>
          <pc:docMk/>
          <pc:sldMk cId="3134339172" sldId="1400"/>
        </pc:sldMkLst>
      </pc:sldChg>
      <pc:sldChg chg="add">
        <pc:chgData name="Dan Roth" userId="18da4c67-dd89-43a7-9856-8592f867a23c" providerId="ADAL" clId="{DA54DE6B-B839-4C27-8E91-795D6001E66B}" dt="2019-05-15T16:44:26.417" v="444"/>
        <pc:sldMkLst>
          <pc:docMk/>
          <pc:sldMk cId="4188490006" sldId="1401"/>
        </pc:sldMkLst>
      </pc:sldChg>
      <pc:sldChg chg="add">
        <pc:chgData name="Dan Roth" userId="18da4c67-dd89-43a7-9856-8592f867a23c" providerId="ADAL" clId="{DA54DE6B-B839-4C27-8E91-795D6001E66B}" dt="2019-05-15T16:44:26.417" v="444"/>
        <pc:sldMkLst>
          <pc:docMk/>
          <pc:sldMk cId="1434781963" sldId="1402"/>
        </pc:sldMkLst>
      </pc:sldChg>
      <pc:sldChg chg="modSp add modAnim">
        <pc:chgData name="Dan Roth" userId="18da4c67-dd89-43a7-9856-8592f867a23c" providerId="ADAL" clId="{DA54DE6B-B839-4C27-8E91-795D6001E66B}" dt="2019-05-15T16:52:21.242" v="453" actId="113"/>
        <pc:sldMkLst>
          <pc:docMk/>
          <pc:sldMk cId="1685955748" sldId="1403"/>
        </pc:sldMkLst>
        <pc:spChg chg="mod">
          <ac:chgData name="Dan Roth" userId="18da4c67-dd89-43a7-9856-8592f867a23c" providerId="ADAL" clId="{DA54DE6B-B839-4C27-8E91-795D6001E66B}" dt="2019-05-15T16:52:21.242" v="453" actId="113"/>
          <ac:spMkLst>
            <pc:docMk/>
            <pc:sldMk cId="1685955748" sldId="1403"/>
            <ac:spMk id="3" creationId="{77A72FCE-525F-4150-80D3-EFA8F449A2A6}"/>
          </ac:spMkLst>
        </pc:spChg>
      </pc:sldChg>
      <pc:sldChg chg="delSp modSp add modTransition">
        <pc:chgData name="Dan Roth" userId="18da4c67-dd89-43a7-9856-8592f867a23c" providerId="ADAL" clId="{DA54DE6B-B839-4C27-8E91-795D6001E66B}" dt="2019-05-15T16:56:40.435" v="467" actId="478"/>
        <pc:sldMkLst>
          <pc:docMk/>
          <pc:sldMk cId="378534367" sldId="1404"/>
        </pc:sldMkLst>
        <pc:spChg chg="mod">
          <ac:chgData name="Dan Roth" userId="18da4c67-dd89-43a7-9856-8592f867a23c" providerId="ADAL" clId="{DA54DE6B-B839-4C27-8E91-795D6001E66B}" dt="2019-05-15T16:53:16.881" v="463" actId="1036"/>
          <ac:spMkLst>
            <pc:docMk/>
            <pc:sldMk cId="378534367" sldId="1404"/>
            <ac:spMk id="4" creationId="{00000000-0000-0000-0000-000000000000}"/>
          </ac:spMkLst>
        </pc:spChg>
        <pc:spChg chg="del">
          <ac:chgData name="Dan Roth" userId="18da4c67-dd89-43a7-9856-8592f867a23c" providerId="ADAL" clId="{DA54DE6B-B839-4C27-8E91-795D6001E66B}" dt="2019-05-15T16:56:40.435" v="467" actId="478"/>
          <ac:spMkLst>
            <pc:docMk/>
            <pc:sldMk cId="378534367" sldId="1404"/>
            <ac:spMk id="5" creationId="{2DA9F53E-D61B-474F-8401-76437E83811B}"/>
          </ac:spMkLst>
        </pc:spChg>
        <pc:spChg chg="mod">
          <ac:chgData name="Dan Roth" userId="18da4c67-dd89-43a7-9856-8592f867a23c" providerId="ADAL" clId="{DA54DE6B-B839-4C27-8E91-795D6001E66B}" dt="2019-05-15T16:53:16.881" v="463" actId="1036"/>
          <ac:spMkLst>
            <pc:docMk/>
            <pc:sldMk cId="378534367" sldId="1404"/>
            <ac:spMk id="17" creationId="{00000000-0000-0000-0000-000000000000}"/>
          </ac:spMkLst>
        </pc:spChg>
        <pc:spChg chg="mod">
          <ac:chgData name="Dan Roth" userId="18da4c67-dd89-43a7-9856-8592f867a23c" providerId="ADAL" clId="{DA54DE6B-B839-4C27-8E91-795D6001E66B}" dt="2019-05-15T16:53:16.881" v="463" actId="1036"/>
          <ac:spMkLst>
            <pc:docMk/>
            <pc:sldMk cId="378534367" sldId="1404"/>
            <ac:spMk id="29701" creationId="{00000000-0000-0000-0000-000000000000}"/>
          </ac:spMkLst>
        </pc:spChg>
        <pc:picChg chg="mod">
          <ac:chgData name="Dan Roth" userId="18da4c67-dd89-43a7-9856-8592f867a23c" providerId="ADAL" clId="{DA54DE6B-B839-4C27-8E91-795D6001E66B}" dt="2019-05-15T16:53:16.881" v="463" actId="1036"/>
          <ac:picMkLst>
            <pc:docMk/>
            <pc:sldMk cId="378534367" sldId="1404"/>
            <ac:picMk id="15" creationId="{00000000-0000-0000-0000-000000000000}"/>
          </ac:picMkLst>
        </pc:picChg>
      </pc:sldChg>
    </pc:docChg>
  </pc:docChgLst>
  <pc:docChgLst>
    <pc:chgData name="Roth, Dan" userId="18da4c67-dd89-43a7-9856-8592f867a23c" providerId="ADAL" clId="{DCB8087D-1DA9-45AA-BAC3-F8D7131E1FEB}"/>
    <pc:docChg chg="undo redo custSel addSld delSld modSld sldOrd delMainMaster modMainMaster modSection">
      <pc:chgData name="Roth, Dan" userId="18da4c67-dd89-43a7-9856-8592f867a23c" providerId="ADAL" clId="{DCB8087D-1DA9-45AA-BAC3-F8D7131E1FEB}" dt="2021-01-16T00:28:21.837" v="7255" actId="729"/>
      <pc:docMkLst>
        <pc:docMk/>
      </pc:docMkLst>
      <pc:sldChg chg="addSp delSp modSp add mod modClrScheme delAnim modAnim chgLayout">
        <pc:chgData name="Roth, Dan" userId="18da4c67-dd89-43a7-9856-8592f867a23c" providerId="ADAL" clId="{DCB8087D-1DA9-45AA-BAC3-F8D7131E1FEB}" dt="2021-01-15T15:53:14.706" v="6378" actId="478"/>
        <pc:sldMkLst>
          <pc:docMk/>
          <pc:sldMk cId="1872848853" sldId="257"/>
        </pc:sldMkLst>
        <pc:spChg chg="mod ord">
          <ac:chgData name="Roth, Dan" userId="18da4c67-dd89-43a7-9856-8592f867a23c" providerId="ADAL" clId="{DCB8087D-1DA9-45AA-BAC3-F8D7131E1FEB}" dt="2021-01-15T02:07:51.742" v="828" actId="404"/>
          <ac:spMkLst>
            <pc:docMk/>
            <pc:sldMk cId="1872848853" sldId="257"/>
            <ac:spMk id="2" creationId="{71C8019D-B4C8-AC47-ABC2-01FC8C437951}"/>
          </ac:spMkLst>
        </pc:spChg>
        <pc:spChg chg="mod ord">
          <ac:chgData name="Roth, Dan" userId="18da4c67-dd89-43a7-9856-8592f867a23c" providerId="ADAL" clId="{DCB8087D-1DA9-45AA-BAC3-F8D7131E1FEB}" dt="2021-01-15T02:11:13.342" v="939" actId="20577"/>
          <ac:spMkLst>
            <pc:docMk/>
            <pc:sldMk cId="1872848853" sldId="257"/>
            <ac:spMk id="3" creationId="{409BF42C-DCB9-5E41-8911-1C183FE7AB24}"/>
          </ac:spMkLst>
        </pc:spChg>
        <pc:spChg chg="mod ord">
          <ac:chgData name="Roth, Dan" userId="18da4c67-dd89-43a7-9856-8592f867a23c" providerId="ADAL" clId="{DCB8087D-1DA9-45AA-BAC3-F8D7131E1FEB}" dt="2021-01-15T02:04:14.076" v="757" actId="700"/>
          <ac:spMkLst>
            <pc:docMk/>
            <pc:sldMk cId="1872848853" sldId="257"/>
            <ac:spMk id="4" creationId="{543D7AC0-5283-1142-AA52-B06B503359AF}"/>
          </ac:spMkLst>
        </pc:spChg>
        <pc:spChg chg="add del mod">
          <ac:chgData name="Roth, Dan" userId="18da4c67-dd89-43a7-9856-8592f867a23c" providerId="ADAL" clId="{DCB8087D-1DA9-45AA-BAC3-F8D7131E1FEB}" dt="2021-01-15T15:53:14.706" v="6378" actId="478"/>
          <ac:spMkLst>
            <pc:docMk/>
            <pc:sldMk cId="1872848853" sldId="257"/>
            <ac:spMk id="5" creationId="{FDACED2B-AA83-445C-82E4-AEFCEDC9E83F}"/>
          </ac:spMkLst>
        </pc:spChg>
        <pc:spChg chg="add mod">
          <ac:chgData name="Roth, Dan" userId="18da4c67-dd89-43a7-9856-8592f867a23c" providerId="ADAL" clId="{DCB8087D-1DA9-45AA-BAC3-F8D7131E1FEB}" dt="2021-01-15T15:52:49.136" v="6376" actId="1035"/>
          <ac:spMkLst>
            <pc:docMk/>
            <pc:sldMk cId="1872848853" sldId="257"/>
            <ac:spMk id="7" creationId="{B3AA0FEC-BE05-4E47-9418-3BDBBF1110BE}"/>
          </ac:spMkLst>
        </pc:spChg>
        <pc:picChg chg="add mod">
          <ac:chgData name="Roth, Dan" userId="18da4c67-dd89-43a7-9856-8592f867a23c" providerId="ADAL" clId="{DCB8087D-1DA9-45AA-BAC3-F8D7131E1FEB}" dt="2021-01-15T02:06:45.471" v="810" actId="1076"/>
          <ac:picMkLst>
            <pc:docMk/>
            <pc:sldMk cId="1872848853" sldId="257"/>
            <ac:picMk id="6" creationId="{1506B41E-2D6A-42B8-8462-489A640B04E3}"/>
          </ac:picMkLst>
        </pc:picChg>
      </pc:sldChg>
      <pc:sldChg chg="modSp add modTransition">
        <pc:chgData name="Roth, Dan" userId="18da4c67-dd89-43a7-9856-8592f867a23c" providerId="ADAL" clId="{DCB8087D-1DA9-45AA-BAC3-F8D7131E1FEB}" dt="2021-01-15T05:26:24.048" v="2826"/>
        <pc:sldMkLst>
          <pc:docMk/>
          <pc:sldMk cId="3216935738" sldId="258"/>
        </pc:sldMkLst>
        <pc:spChg chg="mod">
          <ac:chgData name="Roth, Dan" userId="18da4c67-dd89-43a7-9856-8592f867a23c" providerId="ADAL" clId="{DCB8087D-1DA9-45AA-BAC3-F8D7131E1FEB}" dt="2021-01-15T05:26:24.048" v="2826"/>
          <ac:spMkLst>
            <pc:docMk/>
            <pc:sldMk cId="3216935738" sldId="258"/>
            <ac:spMk id="58" creationId="{00000000-0000-0000-0000-000000000000}"/>
          </ac:spMkLst>
        </pc:spChg>
      </pc:sldChg>
      <pc:sldChg chg="addSp modSp add mod modAnim">
        <pc:chgData name="Roth, Dan" userId="18da4c67-dd89-43a7-9856-8592f867a23c" providerId="ADAL" clId="{DCB8087D-1DA9-45AA-BAC3-F8D7131E1FEB}" dt="2021-01-15T17:56:12.129" v="7107" actId="113"/>
        <pc:sldMkLst>
          <pc:docMk/>
          <pc:sldMk cId="0" sldId="260"/>
        </pc:sldMkLst>
        <pc:spChg chg="mod">
          <ac:chgData name="Roth, Dan" userId="18da4c67-dd89-43a7-9856-8592f867a23c" providerId="ADAL" clId="{DCB8087D-1DA9-45AA-BAC3-F8D7131E1FEB}" dt="2021-01-15T17:56:12.129" v="7107" actId="113"/>
          <ac:spMkLst>
            <pc:docMk/>
            <pc:sldMk cId="0" sldId="260"/>
            <ac:spMk id="3" creationId="{0151B101-1D65-4557-900D-06B78AD23E3D}"/>
          </ac:spMkLst>
        </pc:spChg>
        <pc:spChg chg="add mod">
          <ac:chgData name="Roth, Dan" userId="18da4c67-dd89-43a7-9856-8592f867a23c" providerId="ADAL" clId="{DCB8087D-1DA9-45AA-BAC3-F8D7131E1FEB}" dt="2021-01-15T17:55:32.949" v="7099" actId="113"/>
          <ac:spMkLst>
            <pc:docMk/>
            <pc:sldMk cId="0" sldId="260"/>
            <ac:spMk id="7" creationId="{05C6A523-1BA0-4E34-8CF8-B556B81E64B2}"/>
          </ac:spMkLst>
        </pc:spChg>
      </pc:sldChg>
      <pc:sldChg chg="addSp delSp modSp add del mod modClrScheme modAnim chgLayout">
        <pc:chgData name="Roth, Dan" userId="18da4c67-dd89-43a7-9856-8592f867a23c" providerId="ADAL" clId="{DCB8087D-1DA9-45AA-BAC3-F8D7131E1FEB}" dt="2021-01-15T15:55:46.953" v="6392"/>
        <pc:sldMkLst>
          <pc:docMk/>
          <pc:sldMk cId="2301357867" sldId="273"/>
        </pc:sldMkLst>
        <pc:spChg chg="add del mod">
          <ac:chgData name="Roth, Dan" userId="18da4c67-dd89-43a7-9856-8592f867a23c" providerId="ADAL" clId="{DCB8087D-1DA9-45AA-BAC3-F8D7131E1FEB}" dt="2021-01-15T03:01:42.759" v="1247" actId="6264"/>
          <ac:spMkLst>
            <pc:docMk/>
            <pc:sldMk cId="2301357867" sldId="273"/>
            <ac:spMk id="4" creationId="{43BC9F74-2F67-4A05-B63B-16CA0D869CD6}"/>
          </ac:spMkLst>
        </pc:spChg>
        <pc:spChg chg="del mod ord">
          <ac:chgData name="Roth, Dan" userId="18da4c67-dd89-43a7-9856-8592f867a23c" providerId="ADAL" clId="{DCB8087D-1DA9-45AA-BAC3-F8D7131E1FEB}" dt="2021-01-15T03:09:43.096" v="1301" actId="478"/>
          <ac:spMkLst>
            <pc:docMk/>
            <pc:sldMk cId="2301357867" sldId="273"/>
            <ac:spMk id="5" creationId="{3D46456D-0456-6644-9FCA-D465D34BC913}"/>
          </ac:spMkLst>
        </pc:spChg>
        <pc:spChg chg="mod ord">
          <ac:chgData name="Roth, Dan" userId="18da4c67-dd89-43a7-9856-8592f867a23c" providerId="ADAL" clId="{DCB8087D-1DA9-45AA-BAC3-F8D7131E1FEB}" dt="2021-01-15T03:04:01.230" v="1259" actId="700"/>
          <ac:spMkLst>
            <pc:docMk/>
            <pc:sldMk cId="2301357867" sldId="273"/>
            <ac:spMk id="6" creationId="{8743270B-515E-E140-86C4-6D52FCB97823}"/>
          </ac:spMkLst>
        </pc:spChg>
        <pc:spChg chg="add del mod">
          <ac:chgData name="Roth, Dan" userId="18da4c67-dd89-43a7-9856-8592f867a23c" providerId="ADAL" clId="{DCB8087D-1DA9-45AA-BAC3-F8D7131E1FEB}" dt="2021-01-15T03:01:42.759" v="1247" actId="6264"/>
          <ac:spMkLst>
            <pc:docMk/>
            <pc:sldMk cId="2301357867" sldId="273"/>
            <ac:spMk id="7" creationId="{BC85FDAF-8191-4FC9-B666-B9DFE8C1EBFC}"/>
          </ac:spMkLst>
        </pc:spChg>
        <pc:spChg chg="mod ord">
          <ac:chgData name="Roth, Dan" userId="18da4c67-dd89-43a7-9856-8592f867a23c" providerId="ADAL" clId="{DCB8087D-1DA9-45AA-BAC3-F8D7131E1FEB}" dt="2021-01-15T03:06:45.039" v="1270" actId="21"/>
          <ac:spMkLst>
            <pc:docMk/>
            <pc:sldMk cId="2301357867" sldId="273"/>
            <ac:spMk id="8" creationId="{DDCA1270-4BD2-1945-91F7-420B2947E975}"/>
          </ac:spMkLst>
        </pc:spChg>
        <pc:spChg chg="add del mod">
          <ac:chgData name="Roth, Dan" userId="18da4c67-dd89-43a7-9856-8592f867a23c" providerId="ADAL" clId="{DCB8087D-1DA9-45AA-BAC3-F8D7131E1FEB}" dt="2021-01-15T03:01:42.759" v="1247" actId="6264"/>
          <ac:spMkLst>
            <pc:docMk/>
            <pc:sldMk cId="2301357867" sldId="273"/>
            <ac:spMk id="9" creationId="{C30025A2-1530-484A-BD92-F613305804D4}"/>
          </ac:spMkLst>
        </pc:spChg>
        <pc:spChg chg="add del mod">
          <ac:chgData name="Roth, Dan" userId="18da4c67-dd89-43a7-9856-8592f867a23c" providerId="ADAL" clId="{DCB8087D-1DA9-45AA-BAC3-F8D7131E1FEB}" dt="2021-01-15T03:03:48.430" v="1258" actId="6264"/>
          <ac:spMkLst>
            <pc:docMk/>
            <pc:sldMk cId="2301357867" sldId="273"/>
            <ac:spMk id="10" creationId="{64175603-4BDC-48CD-BD25-77BC6B5AF542}"/>
          </ac:spMkLst>
        </pc:spChg>
        <pc:spChg chg="add del mod">
          <ac:chgData name="Roth, Dan" userId="18da4c67-dd89-43a7-9856-8592f867a23c" providerId="ADAL" clId="{DCB8087D-1DA9-45AA-BAC3-F8D7131E1FEB}" dt="2021-01-15T03:03:48.430" v="1258" actId="6264"/>
          <ac:spMkLst>
            <pc:docMk/>
            <pc:sldMk cId="2301357867" sldId="273"/>
            <ac:spMk id="11" creationId="{370A2970-F436-497C-9564-2F1E6B972CF8}"/>
          </ac:spMkLst>
        </pc:spChg>
        <pc:spChg chg="mod">
          <ac:chgData name="Roth, Dan" userId="18da4c67-dd89-43a7-9856-8592f867a23c" providerId="ADAL" clId="{DCB8087D-1DA9-45AA-BAC3-F8D7131E1FEB}" dt="2021-01-15T03:09:36.193" v="1300" actId="20577"/>
          <ac:spMkLst>
            <pc:docMk/>
            <pc:sldMk cId="2301357867" sldId="273"/>
            <ac:spMk id="12" creationId="{6488B5C9-9B1D-B74C-9B19-4D6F9E59E90F}"/>
          </ac:spMkLst>
        </pc:spChg>
        <pc:spChg chg="add del mod">
          <ac:chgData name="Roth, Dan" userId="18da4c67-dd89-43a7-9856-8592f867a23c" providerId="ADAL" clId="{DCB8087D-1DA9-45AA-BAC3-F8D7131E1FEB}" dt="2021-01-15T03:03:48.430" v="1258" actId="6264"/>
          <ac:spMkLst>
            <pc:docMk/>
            <pc:sldMk cId="2301357867" sldId="273"/>
            <ac:spMk id="13" creationId="{1771E54E-0B6A-43A3-BD05-C3DF77AD9835}"/>
          </ac:spMkLst>
        </pc:spChg>
        <pc:spChg chg="mod">
          <ac:chgData name="Roth, Dan" userId="18da4c67-dd89-43a7-9856-8592f867a23c" providerId="ADAL" clId="{DCB8087D-1DA9-45AA-BAC3-F8D7131E1FEB}" dt="2021-01-15T03:07:19.562" v="1276" actId="2711"/>
          <ac:spMkLst>
            <pc:docMk/>
            <pc:sldMk cId="2301357867" sldId="273"/>
            <ac:spMk id="17" creationId="{31017655-6C5A-5D4A-AF53-7BB739FFFC90}"/>
          </ac:spMkLst>
        </pc:spChg>
        <pc:spChg chg="mod">
          <ac:chgData name="Roth, Dan" userId="18da4c67-dd89-43a7-9856-8592f867a23c" providerId="ADAL" clId="{DCB8087D-1DA9-45AA-BAC3-F8D7131E1FEB}" dt="2021-01-15T03:07:27.547" v="1277" actId="2711"/>
          <ac:spMkLst>
            <pc:docMk/>
            <pc:sldMk cId="2301357867" sldId="273"/>
            <ac:spMk id="18" creationId="{5AC46EBB-D7BE-0E42-A3C5-129E075BD469}"/>
          </ac:spMkLst>
        </pc:spChg>
        <pc:spChg chg="add mod">
          <ac:chgData name="Roth, Dan" userId="18da4c67-dd89-43a7-9856-8592f867a23c" providerId="ADAL" clId="{DCB8087D-1DA9-45AA-BAC3-F8D7131E1FEB}" dt="2021-01-15T03:08:34.860" v="1279" actId="113"/>
          <ac:spMkLst>
            <pc:docMk/>
            <pc:sldMk cId="2301357867" sldId="273"/>
            <ac:spMk id="26" creationId="{939C044B-4DC4-4FD1-B46F-687C2F453AD6}"/>
          </ac:spMkLst>
        </pc:spChg>
        <pc:picChg chg="del">
          <ac:chgData name="Roth, Dan" userId="18da4c67-dd89-43a7-9856-8592f867a23c" providerId="ADAL" clId="{DCB8087D-1DA9-45AA-BAC3-F8D7131E1FEB}" dt="2021-01-15T03:04:40.241" v="1261" actId="478"/>
          <ac:picMkLst>
            <pc:docMk/>
            <pc:sldMk cId="2301357867" sldId="273"/>
            <ac:picMk id="21" creationId="{DFDA8F1D-6EE2-4F4A-8BBE-C6B742B25CB7}"/>
          </ac:picMkLst>
        </pc:picChg>
      </pc:sldChg>
      <pc:sldChg chg="del">
        <pc:chgData name="Roth, Dan" userId="18da4c67-dd89-43a7-9856-8592f867a23c" providerId="ADAL" clId="{DCB8087D-1DA9-45AA-BAC3-F8D7131E1FEB}" dt="2021-01-15T06:51:37.645" v="5884" actId="47"/>
        <pc:sldMkLst>
          <pc:docMk/>
          <pc:sldMk cId="1565855242" sldId="281"/>
        </pc:sldMkLst>
      </pc:sldChg>
      <pc:sldChg chg="del">
        <pc:chgData name="Roth, Dan" userId="18da4c67-dd89-43a7-9856-8592f867a23c" providerId="ADAL" clId="{DCB8087D-1DA9-45AA-BAC3-F8D7131E1FEB}" dt="2021-01-15T06:51:40.052" v="5886" actId="47"/>
        <pc:sldMkLst>
          <pc:docMk/>
          <pc:sldMk cId="1844681746" sldId="282"/>
        </pc:sldMkLst>
      </pc:sldChg>
      <pc:sldChg chg="del">
        <pc:chgData name="Roth, Dan" userId="18da4c67-dd89-43a7-9856-8592f867a23c" providerId="ADAL" clId="{DCB8087D-1DA9-45AA-BAC3-F8D7131E1FEB}" dt="2021-01-15T06:51:41.048" v="5887" actId="47"/>
        <pc:sldMkLst>
          <pc:docMk/>
          <pc:sldMk cId="2734713411" sldId="283"/>
        </pc:sldMkLst>
      </pc:sldChg>
      <pc:sldChg chg="del">
        <pc:chgData name="Roth, Dan" userId="18da4c67-dd89-43a7-9856-8592f867a23c" providerId="ADAL" clId="{DCB8087D-1DA9-45AA-BAC3-F8D7131E1FEB}" dt="2021-01-15T06:51:42.205" v="5888" actId="47"/>
        <pc:sldMkLst>
          <pc:docMk/>
          <pc:sldMk cId="575945058" sldId="284"/>
        </pc:sldMkLst>
      </pc:sldChg>
      <pc:sldChg chg="del">
        <pc:chgData name="Roth, Dan" userId="18da4c67-dd89-43a7-9856-8592f867a23c" providerId="ADAL" clId="{DCB8087D-1DA9-45AA-BAC3-F8D7131E1FEB}" dt="2021-01-15T02:31:12.972" v="1235" actId="47"/>
        <pc:sldMkLst>
          <pc:docMk/>
          <pc:sldMk cId="3256914167" sldId="285"/>
        </pc:sldMkLst>
      </pc:sldChg>
      <pc:sldChg chg="del">
        <pc:chgData name="Roth, Dan" userId="18da4c67-dd89-43a7-9856-8592f867a23c" providerId="ADAL" clId="{DCB8087D-1DA9-45AA-BAC3-F8D7131E1FEB}" dt="2021-01-15T02:31:14.565" v="1236" actId="47"/>
        <pc:sldMkLst>
          <pc:docMk/>
          <pc:sldMk cId="328064810" sldId="287"/>
        </pc:sldMkLst>
      </pc:sldChg>
      <pc:sldChg chg="del">
        <pc:chgData name="Roth, Dan" userId="18da4c67-dd89-43a7-9856-8592f867a23c" providerId="ADAL" clId="{DCB8087D-1DA9-45AA-BAC3-F8D7131E1FEB}" dt="2021-01-15T02:31:16.183" v="1237" actId="47"/>
        <pc:sldMkLst>
          <pc:docMk/>
          <pc:sldMk cId="694188053" sldId="288"/>
        </pc:sldMkLst>
      </pc:sldChg>
      <pc:sldChg chg="del">
        <pc:chgData name="Roth, Dan" userId="18da4c67-dd89-43a7-9856-8592f867a23c" providerId="ADAL" clId="{DCB8087D-1DA9-45AA-BAC3-F8D7131E1FEB}" dt="2021-01-15T06:58:28.276" v="5994" actId="2696"/>
        <pc:sldMkLst>
          <pc:docMk/>
          <pc:sldMk cId="2368619073" sldId="347"/>
        </pc:sldMkLst>
      </pc:sldChg>
      <pc:sldChg chg="add">
        <pc:chgData name="Roth, Dan" userId="18da4c67-dd89-43a7-9856-8592f867a23c" providerId="ADAL" clId="{DCB8087D-1DA9-45AA-BAC3-F8D7131E1FEB}" dt="2021-01-15T06:58:40.074" v="5995"/>
        <pc:sldMkLst>
          <pc:docMk/>
          <pc:sldMk cId="2393734072" sldId="347"/>
        </pc:sldMkLst>
      </pc:sldChg>
      <pc:sldChg chg="modSp mod">
        <pc:chgData name="Roth, Dan" userId="18da4c67-dd89-43a7-9856-8592f867a23c" providerId="ADAL" clId="{DCB8087D-1DA9-45AA-BAC3-F8D7131E1FEB}" dt="2021-01-15T18:03:48.176" v="7124" actId="1035"/>
        <pc:sldMkLst>
          <pc:docMk/>
          <pc:sldMk cId="144345531" sldId="385"/>
        </pc:sldMkLst>
        <pc:spChg chg="mod">
          <ac:chgData name="Roth, Dan" userId="18da4c67-dd89-43a7-9856-8592f867a23c" providerId="ADAL" clId="{DCB8087D-1DA9-45AA-BAC3-F8D7131E1FEB}" dt="2021-01-15T18:03:48.176" v="7124" actId="1035"/>
          <ac:spMkLst>
            <pc:docMk/>
            <pc:sldMk cId="144345531" sldId="385"/>
            <ac:spMk id="50178" creationId="{00000000-0000-0000-0000-000000000000}"/>
          </ac:spMkLst>
        </pc:spChg>
        <pc:spChg chg="mod">
          <ac:chgData name="Roth, Dan" userId="18da4c67-dd89-43a7-9856-8592f867a23c" providerId="ADAL" clId="{DCB8087D-1DA9-45AA-BAC3-F8D7131E1FEB}" dt="2021-01-14T22:02:26.583" v="78" actId="20577"/>
          <ac:spMkLst>
            <pc:docMk/>
            <pc:sldMk cId="144345531" sldId="385"/>
            <ac:spMk id="50180" creationId="{00000000-0000-0000-0000-000000000000}"/>
          </ac:spMkLst>
        </pc:spChg>
        <pc:spChg chg="mod">
          <ac:chgData name="Roth, Dan" userId="18da4c67-dd89-43a7-9856-8592f867a23c" providerId="ADAL" clId="{DCB8087D-1DA9-45AA-BAC3-F8D7131E1FEB}" dt="2021-01-14T22:01:37.705" v="68" actId="6549"/>
          <ac:spMkLst>
            <pc:docMk/>
            <pc:sldMk cId="144345531" sldId="385"/>
            <ac:spMk id="50181" creationId="{00000000-0000-0000-0000-000000000000}"/>
          </ac:spMkLst>
        </pc:spChg>
      </pc:sldChg>
      <pc:sldChg chg="add">
        <pc:chgData name="Roth, Dan" userId="18da4c67-dd89-43a7-9856-8592f867a23c" providerId="ADAL" clId="{DCB8087D-1DA9-45AA-BAC3-F8D7131E1FEB}" dt="2021-01-15T06:58:40.074" v="5995"/>
        <pc:sldMkLst>
          <pc:docMk/>
          <pc:sldMk cId="13463653" sldId="410"/>
        </pc:sldMkLst>
      </pc:sldChg>
      <pc:sldChg chg="del">
        <pc:chgData name="Roth, Dan" userId="18da4c67-dd89-43a7-9856-8592f867a23c" providerId="ADAL" clId="{DCB8087D-1DA9-45AA-BAC3-F8D7131E1FEB}" dt="2021-01-15T06:58:28.276" v="5994" actId="2696"/>
        <pc:sldMkLst>
          <pc:docMk/>
          <pc:sldMk cId="3745237762" sldId="410"/>
        </pc:sldMkLst>
      </pc:sldChg>
      <pc:sldChg chg="add">
        <pc:chgData name="Roth, Dan" userId="18da4c67-dd89-43a7-9856-8592f867a23c" providerId="ADAL" clId="{DCB8087D-1DA9-45AA-BAC3-F8D7131E1FEB}" dt="2021-01-15T06:58:40.074" v="5995"/>
        <pc:sldMkLst>
          <pc:docMk/>
          <pc:sldMk cId="207375440" sldId="415"/>
        </pc:sldMkLst>
      </pc:sldChg>
      <pc:sldChg chg="del">
        <pc:chgData name="Roth, Dan" userId="18da4c67-dd89-43a7-9856-8592f867a23c" providerId="ADAL" clId="{DCB8087D-1DA9-45AA-BAC3-F8D7131E1FEB}" dt="2021-01-15T06:58:28.276" v="5994" actId="2696"/>
        <pc:sldMkLst>
          <pc:docMk/>
          <pc:sldMk cId="547497212" sldId="415"/>
        </pc:sldMkLst>
      </pc:sldChg>
      <pc:sldChg chg="modSp add del mod modClrScheme chgLayout">
        <pc:chgData name="Roth, Dan" userId="18da4c67-dd89-43a7-9856-8592f867a23c" providerId="ADAL" clId="{DCB8087D-1DA9-45AA-BAC3-F8D7131E1FEB}" dt="2021-01-15T01:32:42.507" v="755" actId="47"/>
        <pc:sldMkLst>
          <pc:docMk/>
          <pc:sldMk cId="1541410164" sldId="428"/>
        </pc:sldMkLst>
        <pc:spChg chg="mod ord">
          <ac:chgData name="Roth, Dan" userId="18da4c67-dd89-43a7-9856-8592f867a23c" providerId="ADAL" clId="{DCB8087D-1DA9-45AA-BAC3-F8D7131E1FEB}" dt="2021-01-15T01:27:01.597" v="618" actId="700"/>
          <ac:spMkLst>
            <pc:docMk/>
            <pc:sldMk cId="1541410164" sldId="428"/>
            <ac:spMk id="2" creationId="{00000000-0000-0000-0000-000000000000}"/>
          </ac:spMkLst>
        </pc:spChg>
        <pc:spChg chg="mod ord">
          <ac:chgData name="Roth, Dan" userId="18da4c67-dd89-43a7-9856-8592f867a23c" providerId="ADAL" clId="{DCB8087D-1DA9-45AA-BAC3-F8D7131E1FEB}" dt="2021-01-15T01:27:01.597" v="618" actId="700"/>
          <ac:spMkLst>
            <pc:docMk/>
            <pc:sldMk cId="1541410164" sldId="428"/>
            <ac:spMk id="3" creationId="{00000000-0000-0000-0000-000000000000}"/>
          </ac:spMkLst>
        </pc:spChg>
        <pc:spChg chg="mod">
          <ac:chgData name="Roth, Dan" userId="18da4c67-dd89-43a7-9856-8592f867a23c" providerId="ADAL" clId="{DCB8087D-1DA9-45AA-BAC3-F8D7131E1FEB}" dt="2021-01-15T01:28:02.076" v="648" actId="1036"/>
          <ac:spMkLst>
            <pc:docMk/>
            <pc:sldMk cId="1541410164" sldId="428"/>
            <ac:spMk id="5" creationId="{00000000-0000-0000-0000-000000000000}"/>
          </ac:spMkLst>
        </pc:spChg>
        <pc:spChg chg="mod ord">
          <ac:chgData name="Roth, Dan" userId="18da4c67-dd89-43a7-9856-8592f867a23c" providerId="ADAL" clId="{DCB8087D-1DA9-45AA-BAC3-F8D7131E1FEB}" dt="2021-01-15T01:27:01.597" v="618" actId="700"/>
          <ac:spMkLst>
            <pc:docMk/>
            <pc:sldMk cId="1541410164" sldId="428"/>
            <ac:spMk id="13" creationId="{5A9143D1-EA2E-4E6A-B765-EEBB02F56AD9}"/>
          </ac:spMkLst>
        </pc:spChg>
      </pc:sldChg>
      <pc:sldChg chg="addSp delSp modSp add del mod modClrScheme delAnim modAnim chgLayout">
        <pc:chgData name="Roth, Dan" userId="18da4c67-dd89-43a7-9856-8592f867a23c" providerId="ADAL" clId="{DCB8087D-1DA9-45AA-BAC3-F8D7131E1FEB}" dt="2021-01-15T15:48:10.871" v="6358"/>
        <pc:sldMkLst>
          <pc:docMk/>
          <pc:sldMk cId="304713796" sldId="429"/>
        </pc:sldMkLst>
        <pc:spChg chg="mod ord">
          <ac:chgData name="Roth, Dan" userId="18da4c67-dd89-43a7-9856-8592f867a23c" providerId="ADAL" clId="{DCB8087D-1DA9-45AA-BAC3-F8D7131E1FEB}" dt="2021-01-15T01:04:21.307" v="243" actId="700"/>
          <ac:spMkLst>
            <pc:docMk/>
            <pc:sldMk cId="304713796" sldId="429"/>
            <ac:spMk id="2" creationId="{00000000-0000-0000-0000-000000000000}"/>
          </ac:spMkLst>
        </pc:spChg>
        <pc:spChg chg="del mod ord">
          <ac:chgData name="Roth, Dan" userId="18da4c67-dd89-43a7-9856-8592f867a23c" providerId="ADAL" clId="{DCB8087D-1DA9-45AA-BAC3-F8D7131E1FEB}" dt="2021-01-15T01:27:29.696" v="620" actId="478"/>
          <ac:spMkLst>
            <pc:docMk/>
            <pc:sldMk cId="304713796" sldId="429"/>
            <ac:spMk id="3" creationId="{00000000-0000-0000-0000-000000000000}"/>
          </ac:spMkLst>
        </pc:spChg>
        <pc:spChg chg="mod ord">
          <ac:chgData name="Roth, Dan" userId="18da4c67-dd89-43a7-9856-8592f867a23c" providerId="ADAL" clId="{DCB8087D-1DA9-45AA-BAC3-F8D7131E1FEB}" dt="2021-01-15T01:04:21.307" v="243" actId="700"/>
          <ac:spMkLst>
            <pc:docMk/>
            <pc:sldMk cId="304713796" sldId="429"/>
            <ac:spMk id="4" creationId="{BA92726C-2A77-45EF-948C-C3BCF0803C43}"/>
          </ac:spMkLst>
        </pc:spChg>
        <pc:spChg chg="del">
          <ac:chgData name="Roth, Dan" userId="18da4c67-dd89-43a7-9856-8592f867a23c" providerId="ADAL" clId="{DCB8087D-1DA9-45AA-BAC3-F8D7131E1FEB}" dt="2021-01-15T01:30:27.208" v="730" actId="478"/>
          <ac:spMkLst>
            <pc:docMk/>
            <pc:sldMk cId="304713796" sldId="429"/>
            <ac:spMk id="6" creationId="{00000000-0000-0000-0000-000000000000}"/>
          </ac:spMkLst>
        </pc:spChg>
        <pc:spChg chg="add mod">
          <ac:chgData name="Roth, Dan" userId="18da4c67-dd89-43a7-9856-8592f867a23c" providerId="ADAL" clId="{DCB8087D-1DA9-45AA-BAC3-F8D7131E1FEB}" dt="2021-01-15T01:27:29.696" v="620" actId="478"/>
          <ac:spMkLst>
            <pc:docMk/>
            <pc:sldMk cId="304713796" sldId="429"/>
            <ac:spMk id="7" creationId="{EDBB42F3-2938-4F51-822C-F81E334C44C1}"/>
          </ac:spMkLst>
        </pc:spChg>
        <pc:spChg chg="add mod">
          <ac:chgData name="Roth, Dan" userId="18da4c67-dd89-43a7-9856-8592f867a23c" providerId="ADAL" clId="{DCB8087D-1DA9-45AA-BAC3-F8D7131E1FEB}" dt="2021-01-15T01:28:46.204" v="672" actId="1035"/>
          <ac:spMkLst>
            <pc:docMk/>
            <pc:sldMk cId="304713796" sldId="429"/>
            <ac:spMk id="9" creationId="{2A98AD99-3B5A-4794-AA69-2296B220B156}"/>
          </ac:spMkLst>
        </pc:spChg>
        <pc:spChg chg="del">
          <ac:chgData name="Roth, Dan" userId="18da4c67-dd89-43a7-9856-8592f867a23c" providerId="ADAL" clId="{DCB8087D-1DA9-45AA-BAC3-F8D7131E1FEB}" dt="2021-01-15T01:29:10.750" v="729" actId="478"/>
          <ac:spMkLst>
            <pc:docMk/>
            <pc:sldMk cId="304713796" sldId="429"/>
            <ac:spMk id="10" creationId="{00000000-0000-0000-0000-000000000000}"/>
          </ac:spMkLst>
        </pc:spChg>
        <pc:spChg chg="add mod">
          <ac:chgData name="Roth, Dan" userId="18da4c67-dd89-43a7-9856-8592f867a23c" providerId="ADAL" clId="{DCB8087D-1DA9-45AA-BAC3-F8D7131E1FEB}" dt="2021-01-15T01:29:01.325" v="728" actId="1037"/>
          <ac:spMkLst>
            <pc:docMk/>
            <pc:sldMk cId="304713796" sldId="429"/>
            <ac:spMk id="11" creationId="{41363ED3-5194-4426-B6CD-1D736A03550E}"/>
          </ac:spMkLst>
        </pc:spChg>
        <pc:spChg chg="add mod">
          <ac:chgData name="Roth, Dan" userId="18da4c67-dd89-43a7-9856-8592f867a23c" providerId="ADAL" clId="{DCB8087D-1DA9-45AA-BAC3-F8D7131E1FEB}" dt="2021-01-15T01:30:28.177" v="731"/>
          <ac:spMkLst>
            <pc:docMk/>
            <pc:sldMk cId="304713796" sldId="429"/>
            <ac:spMk id="12" creationId="{8B836985-95A3-4669-96C2-5579848CDC21}"/>
          </ac:spMkLst>
        </pc:spChg>
        <pc:picChg chg="add del mod">
          <ac:chgData name="Roth, Dan" userId="18da4c67-dd89-43a7-9856-8592f867a23c" providerId="ADAL" clId="{DCB8087D-1DA9-45AA-BAC3-F8D7131E1FEB}" dt="2021-01-15T15:47:17.045" v="6356" actId="478"/>
          <ac:picMkLst>
            <pc:docMk/>
            <pc:sldMk cId="304713796" sldId="429"/>
            <ac:picMk id="13" creationId="{7D97CC34-AB38-476A-BEAE-A4707DC9C711}"/>
          </ac:picMkLst>
        </pc:picChg>
        <pc:picChg chg="add del mod">
          <ac:chgData name="Roth, Dan" userId="18da4c67-dd89-43a7-9856-8592f867a23c" providerId="ADAL" clId="{DCB8087D-1DA9-45AA-BAC3-F8D7131E1FEB}" dt="2021-01-15T15:47:12.189" v="6355" actId="478"/>
          <ac:picMkLst>
            <pc:docMk/>
            <pc:sldMk cId="304713796" sldId="429"/>
            <ac:picMk id="14" creationId="{B111918D-F95C-4908-9078-F0CBF5490DDD}"/>
          </ac:picMkLst>
        </pc:picChg>
        <pc:picChg chg="add mod">
          <ac:chgData name="Roth, Dan" userId="18da4c67-dd89-43a7-9856-8592f867a23c" providerId="ADAL" clId="{DCB8087D-1DA9-45AA-BAC3-F8D7131E1FEB}" dt="2021-01-15T15:47:22.321" v="6357" actId="1076"/>
          <ac:picMkLst>
            <pc:docMk/>
            <pc:sldMk cId="304713796" sldId="429"/>
            <ac:picMk id="15" creationId="{E735ADBE-7691-44FB-A2C7-C95D702EC805}"/>
          </ac:picMkLst>
        </pc:picChg>
      </pc:sldChg>
      <pc:sldChg chg="addSp modSp add del mod modClrScheme modAnim chgLayout">
        <pc:chgData name="Roth, Dan" userId="18da4c67-dd89-43a7-9856-8592f867a23c" providerId="ADAL" clId="{DCB8087D-1DA9-45AA-BAC3-F8D7131E1FEB}" dt="2021-01-15T17:29:27.276" v="6973" actId="1036"/>
        <pc:sldMkLst>
          <pc:docMk/>
          <pc:sldMk cId="3834006869" sldId="430"/>
        </pc:sldMkLst>
        <pc:spChg chg="mod ord">
          <ac:chgData name="Roth, Dan" userId="18da4c67-dd89-43a7-9856-8592f867a23c" providerId="ADAL" clId="{DCB8087D-1DA9-45AA-BAC3-F8D7131E1FEB}" dt="2021-01-15T01:04:21.307" v="243" actId="700"/>
          <ac:spMkLst>
            <pc:docMk/>
            <pc:sldMk cId="3834006869" sldId="430"/>
            <ac:spMk id="2" creationId="{00000000-0000-0000-0000-000000000000}"/>
          </ac:spMkLst>
        </pc:spChg>
        <pc:spChg chg="mod ord">
          <ac:chgData name="Roth, Dan" userId="18da4c67-dd89-43a7-9856-8592f867a23c" providerId="ADAL" clId="{DCB8087D-1DA9-45AA-BAC3-F8D7131E1FEB}" dt="2021-01-15T01:04:21.307" v="243" actId="700"/>
          <ac:spMkLst>
            <pc:docMk/>
            <pc:sldMk cId="3834006869" sldId="430"/>
            <ac:spMk id="3" creationId="{00000000-0000-0000-0000-000000000000}"/>
          </ac:spMkLst>
        </pc:spChg>
        <pc:spChg chg="mod ord">
          <ac:chgData name="Roth, Dan" userId="18da4c67-dd89-43a7-9856-8592f867a23c" providerId="ADAL" clId="{DCB8087D-1DA9-45AA-BAC3-F8D7131E1FEB}" dt="2021-01-15T01:04:21.307" v="243" actId="700"/>
          <ac:spMkLst>
            <pc:docMk/>
            <pc:sldMk cId="3834006869" sldId="430"/>
            <ac:spMk id="4" creationId="{635C200E-CE97-40A3-953F-F1B5842E5ADC}"/>
          </ac:spMkLst>
        </pc:spChg>
        <pc:spChg chg="mod">
          <ac:chgData name="Roth, Dan" userId="18da4c67-dd89-43a7-9856-8592f867a23c" providerId="ADAL" clId="{DCB8087D-1DA9-45AA-BAC3-F8D7131E1FEB}" dt="2021-01-15T01:32:28.617" v="754" actId="1035"/>
          <ac:spMkLst>
            <pc:docMk/>
            <pc:sldMk cId="3834006869" sldId="430"/>
            <ac:spMk id="20" creationId="{8D64E078-020A-48FB-BBF3-915D0CD17B9E}"/>
          </ac:spMkLst>
        </pc:spChg>
        <pc:spChg chg="add mod">
          <ac:chgData name="Roth, Dan" userId="18da4c67-dd89-43a7-9856-8592f867a23c" providerId="ADAL" clId="{DCB8087D-1DA9-45AA-BAC3-F8D7131E1FEB}" dt="2021-01-15T17:29:27.276" v="6973" actId="1036"/>
          <ac:spMkLst>
            <pc:docMk/>
            <pc:sldMk cId="3834006869" sldId="430"/>
            <ac:spMk id="22" creationId="{F47FFE21-DF49-4B00-A33E-F0EAD7E3419D}"/>
          </ac:spMkLst>
        </pc:spChg>
      </pc:sldChg>
      <pc:sldChg chg="addSp delSp modSp add del mod modClrScheme chgLayout">
        <pc:chgData name="Roth, Dan" userId="18da4c67-dd89-43a7-9856-8592f867a23c" providerId="ADAL" clId="{DCB8087D-1DA9-45AA-BAC3-F8D7131E1FEB}" dt="2021-01-15T03:04:13.449" v="1260" actId="700"/>
        <pc:sldMkLst>
          <pc:docMk/>
          <pc:sldMk cId="2317302624" sldId="438"/>
        </pc:sldMkLst>
        <pc:spChg chg="del mod ord">
          <ac:chgData name="Roth, Dan" userId="18da4c67-dd89-43a7-9856-8592f867a23c" providerId="ADAL" clId="{DCB8087D-1DA9-45AA-BAC3-F8D7131E1FEB}" dt="2021-01-15T03:03:33.770" v="1256" actId="478"/>
          <ac:spMkLst>
            <pc:docMk/>
            <pc:sldMk cId="2317302624" sldId="438"/>
            <ac:spMk id="4" creationId="{00000000-0000-0000-0000-000000000000}"/>
          </ac:spMkLst>
        </pc:spChg>
        <pc:spChg chg="mod ord">
          <ac:chgData name="Roth, Dan" userId="18da4c67-dd89-43a7-9856-8592f867a23c" providerId="ADAL" clId="{DCB8087D-1DA9-45AA-BAC3-F8D7131E1FEB}" dt="2021-01-15T03:04:13.449" v="1260" actId="700"/>
          <ac:spMkLst>
            <pc:docMk/>
            <pc:sldMk cId="2317302624" sldId="438"/>
            <ac:spMk id="5" creationId="{00000000-0000-0000-0000-000000000000}"/>
          </ac:spMkLst>
        </pc:spChg>
        <pc:spChg chg="del">
          <ac:chgData name="Roth, Dan" userId="18da4c67-dd89-43a7-9856-8592f867a23c" providerId="ADAL" clId="{DCB8087D-1DA9-45AA-BAC3-F8D7131E1FEB}" dt="2021-01-15T03:00:32.819" v="1241" actId="700"/>
          <ac:spMkLst>
            <pc:docMk/>
            <pc:sldMk cId="2317302624" sldId="438"/>
            <ac:spMk id="6" creationId="{2B40B50E-38E8-48D9-B664-CB4C546911CE}"/>
          </ac:spMkLst>
        </pc:spChg>
        <pc:spChg chg="add del mod ord">
          <ac:chgData name="Roth, Dan" userId="18da4c67-dd89-43a7-9856-8592f867a23c" providerId="ADAL" clId="{DCB8087D-1DA9-45AA-BAC3-F8D7131E1FEB}" dt="2021-01-15T03:00:37.249" v="1242" actId="6264"/>
          <ac:spMkLst>
            <pc:docMk/>
            <pc:sldMk cId="2317302624" sldId="438"/>
            <ac:spMk id="7" creationId="{87AD5831-7461-4871-9D3D-50D8648A48D9}"/>
          </ac:spMkLst>
        </pc:spChg>
        <pc:spChg chg="add del mod">
          <ac:chgData name="Roth, Dan" userId="18da4c67-dd89-43a7-9856-8592f867a23c" providerId="ADAL" clId="{DCB8087D-1DA9-45AA-BAC3-F8D7131E1FEB}" dt="2021-01-15T03:00:37.249" v="1242" actId="6264"/>
          <ac:spMkLst>
            <pc:docMk/>
            <pc:sldMk cId="2317302624" sldId="438"/>
            <ac:spMk id="8" creationId="{B1DDAD02-37BA-41F6-BBB1-CF2E6C9FC07C}"/>
          </ac:spMkLst>
        </pc:spChg>
        <pc:spChg chg="add del mod">
          <ac:chgData name="Roth, Dan" userId="18da4c67-dd89-43a7-9856-8592f867a23c" providerId="ADAL" clId="{DCB8087D-1DA9-45AA-BAC3-F8D7131E1FEB}" dt="2021-01-15T03:00:37.249" v="1242" actId="6264"/>
          <ac:spMkLst>
            <pc:docMk/>
            <pc:sldMk cId="2317302624" sldId="438"/>
            <ac:spMk id="9" creationId="{7EE9E33E-267E-44FA-A626-A688455C6F84}"/>
          </ac:spMkLst>
        </pc:spChg>
        <pc:spChg chg="add del mod">
          <ac:chgData name="Roth, Dan" userId="18da4c67-dd89-43a7-9856-8592f867a23c" providerId="ADAL" clId="{DCB8087D-1DA9-45AA-BAC3-F8D7131E1FEB}" dt="2021-01-15T03:00:37.249" v="1242" actId="6264"/>
          <ac:spMkLst>
            <pc:docMk/>
            <pc:sldMk cId="2317302624" sldId="438"/>
            <ac:spMk id="10" creationId="{09DE1841-1DC8-41A8-8A34-BB6770BC91A0}"/>
          </ac:spMkLst>
        </pc:spChg>
        <pc:spChg chg="add del mod ord">
          <ac:chgData name="Roth, Dan" userId="18da4c67-dd89-43a7-9856-8592f867a23c" providerId="ADAL" clId="{DCB8087D-1DA9-45AA-BAC3-F8D7131E1FEB}" dt="2021-01-15T03:00:44.110" v="1243" actId="6264"/>
          <ac:spMkLst>
            <pc:docMk/>
            <pc:sldMk cId="2317302624" sldId="438"/>
            <ac:spMk id="11" creationId="{E70210AC-D028-4192-AACF-E5D69E4E2A24}"/>
          </ac:spMkLst>
        </pc:spChg>
        <pc:spChg chg="add del mod">
          <ac:chgData name="Roth, Dan" userId="18da4c67-dd89-43a7-9856-8592f867a23c" providerId="ADAL" clId="{DCB8087D-1DA9-45AA-BAC3-F8D7131E1FEB}" dt="2021-01-15T03:00:44.110" v="1243" actId="6264"/>
          <ac:spMkLst>
            <pc:docMk/>
            <pc:sldMk cId="2317302624" sldId="438"/>
            <ac:spMk id="12" creationId="{B10F3B04-1DFB-45D5-B074-DA47508B244A}"/>
          </ac:spMkLst>
        </pc:spChg>
        <pc:spChg chg="add del mod">
          <ac:chgData name="Roth, Dan" userId="18da4c67-dd89-43a7-9856-8592f867a23c" providerId="ADAL" clId="{DCB8087D-1DA9-45AA-BAC3-F8D7131E1FEB}" dt="2021-01-15T03:00:44.110" v="1243" actId="6264"/>
          <ac:spMkLst>
            <pc:docMk/>
            <pc:sldMk cId="2317302624" sldId="438"/>
            <ac:spMk id="14" creationId="{F5B1BA7E-DBE2-4541-8183-B589D599733C}"/>
          </ac:spMkLst>
        </pc:spChg>
        <pc:spChg chg="add del mod">
          <ac:chgData name="Roth, Dan" userId="18da4c67-dd89-43a7-9856-8592f867a23c" providerId="ADAL" clId="{DCB8087D-1DA9-45AA-BAC3-F8D7131E1FEB}" dt="2021-01-15T03:00:44.110" v="1243" actId="6264"/>
          <ac:spMkLst>
            <pc:docMk/>
            <pc:sldMk cId="2317302624" sldId="438"/>
            <ac:spMk id="15" creationId="{E62F457E-F2C4-4AB8-B465-5580B9149FC9}"/>
          </ac:spMkLst>
        </pc:spChg>
        <pc:spChg chg="add del mod ord">
          <ac:chgData name="Roth, Dan" userId="18da4c67-dd89-43a7-9856-8592f867a23c" providerId="ADAL" clId="{DCB8087D-1DA9-45AA-BAC3-F8D7131E1FEB}" dt="2021-01-15T03:02:13.920" v="1250" actId="6264"/>
          <ac:spMkLst>
            <pc:docMk/>
            <pc:sldMk cId="2317302624" sldId="438"/>
            <ac:spMk id="16" creationId="{1564A9D0-74C5-4F27-97F6-7D3827923CFF}"/>
          </ac:spMkLst>
        </pc:spChg>
        <pc:spChg chg="add del mod">
          <ac:chgData name="Roth, Dan" userId="18da4c67-dd89-43a7-9856-8592f867a23c" providerId="ADAL" clId="{DCB8087D-1DA9-45AA-BAC3-F8D7131E1FEB}" dt="2021-01-15T03:02:13.920" v="1250" actId="6264"/>
          <ac:spMkLst>
            <pc:docMk/>
            <pc:sldMk cId="2317302624" sldId="438"/>
            <ac:spMk id="17" creationId="{7FB82481-6A00-4EE0-A094-BDBFEBA85E48}"/>
          </ac:spMkLst>
        </pc:spChg>
        <pc:spChg chg="add del mod">
          <ac:chgData name="Roth, Dan" userId="18da4c67-dd89-43a7-9856-8592f867a23c" providerId="ADAL" clId="{DCB8087D-1DA9-45AA-BAC3-F8D7131E1FEB}" dt="2021-01-15T03:02:13.920" v="1250" actId="6264"/>
          <ac:spMkLst>
            <pc:docMk/>
            <pc:sldMk cId="2317302624" sldId="438"/>
            <ac:spMk id="18" creationId="{37FE66BA-AB85-4245-9472-2EF3E866A0D0}"/>
          </ac:spMkLst>
        </pc:spChg>
        <pc:spChg chg="add del mod">
          <ac:chgData name="Roth, Dan" userId="18da4c67-dd89-43a7-9856-8592f867a23c" providerId="ADAL" clId="{DCB8087D-1DA9-45AA-BAC3-F8D7131E1FEB}" dt="2021-01-15T03:02:13.920" v="1250" actId="6264"/>
          <ac:spMkLst>
            <pc:docMk/>
            <pc:sldMk cId="2317302624" sldId="438"/>
            <ac:spMk id="19" creationId="{DE8DADB9-7704-489C-A161-FA61934243DF}"/>
          </ac:spMkLst>
        </pc:spChg>
        <pc:spChg chg="add del mod ord">
          <ac:chgData name="Roth, Dan" userId="18da4c67-dd89-43a7-9856-8592f867a23c" providerId="ADAL" clId="{DCB8087D-1DA9-45AA-BAC3-F8D7131E1FEB}" dt="2021-01-15T03:02:36.065" v="1251" actId="700"/>
          <ac:spMkLst>
            <pc:docMk/>
            <pc:sldMk cId="2317302624" sldId="438"/>
            <ac:spMk id="20" creationId="{EF087FFE-CA2B-43D1-BBFF-DCE394FE6573}"/>
          </ac:spMkLst>
        </pc:spChg>
        <pc:spChg chg="add del mod ord">
          <ac:chgData name="Roth, Dan" userId="18da4c67-dd89-43a7-9856-8592f867a23c" providerId="ADAL" clId="{DCB8087D-1DA9-45AA-BAC3-F8D7131E1FEB}" dt="2021-01-15T03:02:44.127" v="1252" actId="6264"/>
          <ac:spMkLst>
            <pc:docMk/>
            <pc:sldMk cId="2317302624" sldId="438"/>
            <ac:spMk id="21" creationId="{656901DC-4201-41B9-B6EF-8DFC791651DD}"/>
          </ac:spMkLst>
        </pc:spChg>
        <pc:spChg chg="add del mod">
          <ac:chgData name="Roth, Dan" userId="18da4c67-dd89-43a7-9856-8592f867a23c" providerId="ADAL" clId="{DCB8087D-1DA9-45AA-BAC3-F8D7131E1FEB}" dt="2021-01-15T03:02:44.127" v="1252" actId="6264"/>
          <ac:spMkLst>
            <pc:docMk/>
            <pc:sldMk cId="2317302624" sldId="438"/>
            <ac:spMk id="22" creationId="{50A3A209-8AAF-4DC5-9028-ED813762685E}"/>
          </ac:spMkLst>
        </pc:spChg>
        <pc:spChg chg="add del mod">
          <ac:chgData name="Roth, Dan" userId="18da4c67-dd89-43a7-9856-8592f867a23c" providerId="ADAL" clId="{DCB8087D-1DA9-45AA-BAC3-F8D7131E1FEB}" dt="2021-01-15T03:02:44.127" v="1252" actId="6264"/>
          <ac:spMkLst>
            <pc:docMk/>
            <pc:sldMk cId="2317302624" sldId="438"/>
            <ac:spMk id="23" creationId="{B0E52F12-A393-420E-A83D-0A6F9B9F4BCC}"/>
          </ac:spMkLst>
        </pc:spChg>
        <pc:spChg chg="add del mod">
          <ac:chgData name="Roth, Dan" userId="18da4c67-dd89-43a7-9856-8592f867a23c" providerId="ADAL" clId="{DCB8087D-1DA9-45AA-BAC3-F8D7131E1FEB}" dt="2021-01-15T03:02:44.127" v="1252" actId="6264"/>
          <ac:spMkLst>
            <pc:docMk/>
            <pc:sldMk cId="2317302624" sldId="438"/>
            <ac:spMk id="24" creationId="{74DA308D-C2C2-42AA-9380-19824CBA3671}"/>
          </ac:spMkLst>
        </pc:spChg>
        <pc:spChg chg="add del mod ord">
          <ac:chgData name="Roth, Dan" userId="18da4c67-dd89-43a7-9856-8592f867a23c" providerId="ADAL" clId="{DCB8087D-1DA9-45AA-BAC3-F8D7131E1FEB}" dt="2021-01-15T03:03:38.153" v="1257" actId="478"/>
          <ac:spMkLst>
            <pc:docMk/>
            <pc:sldMk cId="2317302624" sldId="438"/>
            <ac:spMk id="25" creationId="{C0F03773-9B3F-4575-9811-CD9D83B6139D}"/>
          </ac:spMkLst>
        </pc:spChg>
        <pc:spChg chg="mod ord">
          <ac:chgData name="Roth, Dan" userId="18da4c67-dd89-43a7-9856-8592f867a23c" providerId="ADAL" clId="{DCB8087D-1DA9-45AA-BAC3-F8D7131E1FEB}" dt="2021-01-15T03:04:13.449" v="1260" actId="700"/>
          <ac:spMkLst>
            <pc:docMk/>
            <pc:sldMk cId="2317302624" sldId="438"/>
            <ac:spMk id="7170" creationId="{00000000-0000-0000-0000-000000000000}"/>
          </ac:spMkLst>
        </pc:spChg>
        <pc:picChg chg="mod">
          <ac:chgData name="Roth, Dan" userId="18da4c67-dd89-43a7-9856-8592f867a23c" providerId="ADAL" clId="{DCB8087D-1DA9-45AA-BAC3-F8D7131E1FEB}" dt="2021-01-15T03:03:24.011" v="1255" actId="1076"/>
          <ac:picMkLst>
            <pc:docMk/>
            <pc:sldMk cId="2317302624" sldId="438"/>
            <ac:picMk id="13" creationId="{0B7966E2-EEEB-4422-A43D-152DF7D74A92}"/>
          </ac:picMkLst>
        </pc:picChg>
      </pc:sldChg>
      <pc:sldChg chg="add del">
        <pc:chgData name="Roth, Dan" userId="18da4c67-dd89-43a7-9856-8592f867a23c" providerId="ADAL" clId="{DCB8087D-1DA9-45AA-BAC3-F8D7131E1FEB}" dt="2021-01-15T03:50:48.454" v="1520" actId="47"/>
        <pc:sldMkLst>
          <pc:docMk/>
          <pc:sldMk cId="2609480575" sldId="439"/>
        </pc:sldMkLst>
      </pc:sldChg>
      <pc:sldChg chg="addSp delSp modSp add del mod modClrScheme modAnim chgLayout">
        <pc:chgData name="Roth, Dan" userId="18da4c67-dd89-43a7-9856-8592f867a23c" providerId="ADAL" clId="{DCB8087D-1DA9-45AA-BAC3-F8D7131E1FEB}" dt="2021-01-15T17:38:52.716" v="7013"/>
        <pc:sldMkLst>
          <pc:docMk/>
          <pc:sldMk cId="1752031827" sldId="440"/>
        </pc:sldMkLst>
        <pc:spChg chg="mod">
          <ac:chgData name="Roth, Dan" userId="18da4c67-dd89-43a7-9856-8592f867a23c" providerId="ADAL" clId="{DCB8087D-1DA9-45AA-BAC3-F8D7131E1FEB}" dt="2021-01-15T03:13:19.932" v="1436" actId="1035"/>
          <ac:spMkLst>
            <pc:docMk/>
            <pc:sldMk cId="1752031827" sldId="440"/>
            <ac:spMk id="2" creationId="{00000000-0000-0000-0000-000000000000}"/>
          </ac:spMkLst>
        </pc:spChg>
        <pc:spChg chg="del">
          <ac:chgData name="Roth, Dan" userId="18da4c67-dd89-43a7-9856-8592f867a23c" providerId="ADAL" clId="{DCB8087D-1DA9-45AA-BAC3-F8D7131E1FEB}" dt="2021-01-15T03:11:19.657" v="1308" actId="478"/>
          <ac:spMkLst>
            <pc:docMk/>
            <pc:sldMk cId="1752031827" sldId="440"/>
            <ac:spMk id="3" creationId="{4F570B5E-8C38-4B42-BF26-9A2FEE39E29E}"/>
          </ac:spMkLst>
        </pc:spChg>
        <pc:spChg chg="add del mod">
          <ac:chgData name="Roth, Dan" userId="18da4c67-dd89-43a7-9856-8592f867a23c" providerId="ADAL" clId="{DCB8087D-1DA9-45AA-BAC3-F8D7131E1FEB}" dt="2021-01-15T17:38:33.705" v="7010" actId="1076"/>
          <ac:spMkLst>
            <pc:docMk/>
            <pc:sldMk cId="1752031827" sldId="440"/>
            <ac:spMk id="12" creationId="{1198B3ED-35B1-4AA7-B7B1-16069696C0D2}"/>
          </ac:spMkLst>
        </pc:spChg>
        <pc:spChg chg="mod">
          <ac:chgData name="Roth, Dan" userId="18da4c67-dd89-43a7-9856-8592f867a23c" providerId="ADAL" clId="{DCB8087D-1DA9-45AA-BAC3-F8D7131E1FEB}" dt="2021-01-15T03:13:19.932" v="1436" actId="1035"/>
          <ac:spMkLst>
            <pc:docMk/>
            <pc:sldMk cId="1752031827" sldId="440"/>
            <ac:spMk id="16" creationId="{00000000-0000-0000-0000-000000000000}"/>
          </ac:spMkLst>
        </pc:spChg>
        <pc:spChg chg="mod ord">
          <ac:chgData name="Roth, Dan" userId="18da4c67-dd89-43a7-9856-8592f867a23c" providerId="ADAL" clId="{DCB8087D-1DA9-45AA-BAC3-F8D7131E1FEB}" dt="2021-01-15T03:11:31.002" v="1309" actId="700"/>
          <ac:spMkLst>
            <pc:docMk/>
            <pc:sldMk cId="1752031827" sldId="440"/>
            <ac:spMk id="17417" creationId="{00000000-0000-0000-0000-000000000000}"/>
          </ac:spMkLst>
        </pc:spChg>
        <pc:spChg chg="mod">
          <ac:chgData name="Roth, Dan" userId="18da4c67-dd89-43a7-9856-8592f867a23c" providerId="ADAL" clId="{DCB8087D-1DA9-45AA-BAC3-F8D7131E1FEB}" dt="2021-01-15T03:11:05.876" v="1307" actId="404"/>
          <ac:spMkLst>
            <pc:docMk/>
            <pc:sldMk cId="1752031827" sldId="440"/>
            <ac:spMk id="28698" creationId="{00000000-0000-0000-0000-000000000000}"/>
          </ac:spMkLst>
        </pc:spChg>
        <pc:spChg chg="mod ord">
          <ac:chgData name="Roth, Dan" userId="18da4c67-dd89-43a7-9856-8592f867a23c" providerId="ADAL" clId="{DCB8087D-1DA9-45AA-BAC3-F8D7131E1FEB}" dt="2021-01-15T03:13:09.515" v="1410" actId="20577"/>
          <ac:spMkLst>
            <pc:docMk/>
            <pc:sldMk cId="1752031827" sldId="440"/>
            <ac:spMk id="915459" creationId="{00000000-0000-0000-0000-000000000000}"/>
          </ac:spMkLst>
        </pc:spChg>
        <pc:spChg chg="mod">
          <ac:chgData name="Roth, Dan" userId="18da4c67-dd89-43a7-9856-8592f867a23c" providerId="ADAL" clId="{DCB8087D-1DA9-45AA-BAC3-F8D7131E1FEB}" dt="2021-01-15T03:11:00.444" v="1306" actId="404"/>
          <ac:spMkLst>
            <pc:docMk/>
            <pc:sldMk cId="1752031827" sldId="440"/>
            <ac:spMk id="1251339" creationId="{00000000-0000-0000-0000-000000000000}"/>
          </ac:spMkLst>
        </pc:spChg>
      </pc:sldChg>
      <pc:sldChg chg="addSp delSp modSp add del mod modClrScheme modAnim chgLayout">
        <pc:chgData name="Roth, Dan" userId="18da4c67-dd89-43a7-9856-8592f867a23c" providerId="ADAL" clId="{DCB8087D-1DA9-45AA-BAC3-F8D7131E1FEB}" dt="2021-01-15T03:50:39.359" v="1519" actId="1076"/>
        <pc:sldMkLst>
          <pc:docMk/>
          <pc:sldMk cId="4114193642" sldId="443"/>
        </pc:sldMkLst>
        <pc:spChg chg="del">
          <ac:chgData name="Roth, Dan" userId="18da4c67-dd89-43a7-9856-8592f867a23c" providerId="ADAL" clId="{DCB8087D-1DA9-45AA-BAC3-F8D7131E1FEB}" dt="2021-01-15T03:13:36.845" v="1437" actId="700"/>
          <ac:spMkLst>
            <pc:docMk/>
            <pc:sldMk cId="4114193642" sldId="443"/>
            <ac:spMk id="2" creationId="{5D710F6D-5149-4D22-BB76-8F0B713E0A4D}"/>
          </ac:spMkLst>
        </pc:spChg>
        <pc:spChg chg="add del mod">
          <ac:chgData name="Roth, Dan" userId="18da4c67-dd89-43a7-9856-8592f867a23c" providerId="ADAL" clId="{DCB8087D-1DA9-45AA-BAC3-F8D7131E1FEB}" dt="2021-01-15T03:15:18.986" v="1443" actId="6264"/>
          <ac:spMkLst>
            <pc:docMk/>
            <pc:sldMk cId="4114193642" sldId="443"/>
            <ac:spMk id="4" creationId="{866B31B1-897D-4D29-9DDB-7CB0F1886271}"/>
          </ac:spMkLst>
        </pc:spChg>
        <pc:spChg chg="add del mod ord">
          <ac:chgData name="Roth, Dan" userId="18da4c67-dd89-43a7-9856-8592f867a23c" providerId="ADAL" clId="{DCB8087D-1DA9-45AA-BAC3-F8D7131E1FEB}" dt="2021-01-15T03:15:31.958" v="1445" actId="700"/>
          <ac:spMkLst>
            <pc:docMk/>
            <pc:sldMk cId="4114193642" sldId="443"/>
            <ac:spMk id="5" creationId="{3A271F30-B265-4EFF-9B2C-0812A3D70564}"/>
          </ac:spMkLst>
        </pc:spChg>
        <pc:spChg chg="add mod">
          <ac:chgData name="Roth, Dan" userId="18da4c67-dd89-43a7-9856-8592f867a23c" providerId="ADAL" clId="{DCB8087D-1DA9-45AA-BAC3-F8D7131E1FEB}" dt="2021-01-15T03:33:40.340" v="1502" actId="14100"/>
          <ac:spMkLst>
            <pc:docMk/>
            <pc:sldMk cId="4114193642" sldId="443"/>
            <ac:spMk id="6" creationId="{E3B4DC0D-420A-4E04-B0FF-86832DA2513B}"/>
          </ac:spMkLst>
        </pc:spChg>
        <pc:spChg chg="add mod">
          <ac:chgData name="Roth, Dan" userId="18da4c67-dd89-43a7-9856-8592f867a23c" providerId="ADAL" clId="{DCB8087D-1DA9-45AA-BAC3-F8D7131E1FEB}" dt="2021-01-15T03:32:40.506" v="1486" actId="208"/>
          <ac:spMkLst>
            <pc:docMk/>
            <pc:sldMk cId="4114193642" sldId="443"/>
            <ac:spMk id="34" creationId="{7C3C4238-9DCD-4F90-BB97-0B7531295E67}"/>
          </ac:spMkLst>
        </pc:spChg>
        <pc:spChg chg="add mod">
          <ac:chgData name="Roth, Dan" userId="18da4c67-dd89-43a7-9856-8592f867a23c" providerId="ADAL" clId="{DCB8087D-1DA9-45AA-BAC3-F8D7131E1FEB}" dt="2021-01-15T03:50:39.359" v="1519" actId="1076"/>
          <ac:spMkLst>
            <pc:docMk/>
            <pc:sldMk cId="4114193642" sldId="443"/>
            <ac:spMk id="37" creationId="{0AD9B395-08A6-4B7D-886E-B10472611611}"/>
          </ac:spMkLst>
        </pc:spChg>
        <pc:spChg chg="mod">
          <ac:chgData name="Roth, Dan" userId="18da4c67-dd89-43a7-9856-8592f867a23c" providerId="ADAL" clId="{DCB8087D-1DA9-45AA-BAC3-F8D7131E1FEB}" dt="2021-01-15T03:29:48.325" v="1452"/>
          <ac:spMkLst>
            <pc:docMk/>
            <pc:sldMk cId="4114193642" sldId="443"/>
            <ac:spMk id="39" creationId="{EB76BCEF-D260-43C5-9B0F-B3DA5CEA545B}"/>
          </ac:spMkLst>
        </pc:spChg>
        <pc:spChg chg="mod ord">
          <ac:chgData name="Roth, Dan" userId="18da4c67-dd89-43a7-9856-8592f867a23c" providerId="ADAL" clId="{DCB8087D-1DA9-45AA-BAC3-F8D7131E1FEB}" dt="2021-01-15T03:15:31.958" v="1445" actId="700"/>
          <ac:spMkLst>
            <pc:docMk/>
            <pc:sldMk cId="4114193642" sldId="443"/>
            <ac:spMk id="18434" creationId="{00000000-0000-0000-0000-000000000000}"/>
          </ac:spMkLst>
        </pc:spChg>
        <pc:spChg chg="mod ord">
          <ac:chgData name="Roth, Dan" userId="18da4c67-dd89-43a7-9856-8592f867a23c" providerId="ADAL" clId="{DCB8087D-1DA9-45AA-BAC3-F8D7131E1FEB}" dt="2021-01-15T03:28:30.203" v="1448" actId="207"/>
          <ac:spMkLst>
            <pc:docMk/>
            <pc:sldMk cId="4114193642" sldId="443"/>
            <ac:spMk id="52228" creationId="{00000000-0000-0000-0000-000000000000}"/>
          </ac:spMkLst>
        </pc:spChg>
        <pc:picChg chg="add mod">
          <ac:chgData name="Roth, Dan" userId="18da4c67-dd89-43a7-9856-8592f867a23c" providerId="ADAL" clId="{DCB8087D-1DA9-45AA-BAC3-F8D7131E1FEB}" dt="2021-01-15T03:49:04.146" v="1514" actId="1038"/>
          <ac:picMkLst>
            <pc:docMk/>
            <pc:sldMk cId="4114193642" sldId="443"/>
            <ac:picMk id="1026" creationId="{F064D841-E71A-4029-9565-80B03BAEA726}"/>
          </ac:picMkLst>
        </pc:picChg>
      </pc:sldChg>
      <pc:sldChg chg="del">
        <pc:chgData name="Roth, Dan" userId="18da4c67-dd89-43a7-9856-8592f867a23c" providerId="ADAL" clId="{DCB8087D-1DA9-45AA-BAC3-F8D7131E1FEB}" dt="2021-01-15T06:51:39.009" v="5885" actId="47"/>
        <pc:sldMkLst>
          <pc:docMk/>
          <pc:sldMk cId="3672234010" sldId="456"/>
        </pc:sldMkLst>
      </pc:sldChg>
      <pc:sldChg chg="add">
        <pc:chgData name="Roth, Dan" userId="18da4c67-dd89-43a7-9856-8592f867a23c" providerId="ADAL" clId="{DCB8087D-1DA9-45AA-BAC3-F8D7131E1FEB}" dt="2021-01-15T06:59:08.230" v="5997"/>
        <pc:sldMkLst>
          <pc:docMk/>
          <pc:sldMk cId="588997046" sldId="487"/>
        </pc:sldMkLst>
      </pc:sldChg>
      <pc:sldChg chg="modSp add del modTransition">
        <pc:chgData name="Roth, Dan" userId="18da4c67-dd89-43a7-9856-8592f867a23c" providerId="ADAL" clId="{DCB8087D-1DA9-45AA-BAC3-F8D7131E1FEB}" dt="2021-01-15T06:59:04.556" v="5996" actId="2696"/>
        <pc:sldMkLst>
          <pc:docMk/>
          <pc:sldMk cId="1992783532" sldId="487"/>
        </pc:sldMkLst>
        <pc:spChg chg="mod">
          <ac:chgData name="Roth, Dan" userId="18da4c67-dd89-43a7-9856-8592f867a23c" providerId="ADAL" clId="{DCB8087D-1DA9-45AA-BAC3-F8D7131E1FEB}" dt="2021-01-15T05:26:24.048" v="2826"/>
          <ac:spMkLst>
            <pc:docMk/>
            <pc:sldMk cId="1992783532" sldId="487"/>
            <ac:spMk id="4" creationId="{2B26F924-EC94-0941-AFD5-F0439EA7F33A}"/>
          </ac:spMkLst>
        </pc:spChg>
      </pc:sldChg>
      <pc:sldChg chg="add">
        <pc:chgData name="Roth, Dan" userId="18da4c67-dd89-43a7-9856-8592f867a23c" providerId="ADAL" clId="{DCB8087D-1DA9-45AA-BAC3-F8D7131E1FEB}" dt="2021-01-15T06:59:08.230" v="5997"/>
        <pc:sldMkLst>
          <pc:docMk/>
          <pc:sldMk cId="884705260" sldId="490"/>
        </pc:sldMkLst>
      </pc:sldChg>
      <pc:sldChg chg="modSp add del modTransition">
        <pc:chgData name="Roth, Dan" userId="18da4c67-dd89-43a7-9856-8592f867a23c" providerId="ADAL" clId="{DCB8087D-1DA9-45AA-BAC3-F8D7131E1FEB}" dt="2021-01-15T06:59:04.556" v="5996" actId="2696"/>
        <pc:sldMkLst>
          <pc:docMk/>
          <pc:sldMk cId="2123221827" sldId="490"/>
        </pc:sldMkLst>
        <pc:spChg chg="mod">
          <ac:chgData name="Roth, Dan" userId="18da4c67-dd89-43a7-9856-8592f867a23c" providerId="ADAL" clId="{DCB8087D-1DA9-45AA-BAC3-F8D7131E1FEB}" dt="2021-01-15T05:26:24.048" v="2826"/>
          <ac:spMkLst>
            <pc:docMk/>
            <pc:sldMk cId="2123221827" sldId="490"/>
            <ac:spMk id="4" creationId="{CD240B43-6348-424E-A126-C2436289B3FB}"/>
          </ac:spMkLst>
        </pc:spChg>
      </pc:sldChg>
      <pc:sldChg chg="addSp modSp mod modAnim">
        <pc:chgData name="Roth, Dan" userId="18da4c67-dd89-43a7-9856-8592f867a23c" providerId="ADAL" clId="{DCB8087D-1DA9-45AA-BAC3-F8D7131E1FEB}" dt="2021-01-15T17:41:51.777" v="7025"/>
        <pc:sldMkLst>
          <pc:docMk/>
          <pc:sldMk cId="3010260867" sldId="517"/>
        </pc:sldMkLst>
        <pc:cxnChg chg="add mod">
          <ac:chgData name="Roth, Dan" userId="18da4c67-dd89-43a7-9856-8592f867a23c" providerId="ADAL" clId="{DCB8087D-1DA9-45AA-BAC3-F8D7131E1FEB}" dt="2021-01-15T17:41:32.346" v="7017" actId="1582"/>
          <ac:cxnSpMkLst>
            <pc:docMk/>
            <pc:sldMk cId="3010260867" sldId="517"/>
            <ac:cxnSpMk id="9" creationId="{BC89E0AD-171E-47A6-8B40-F8FF6E07A9FD}"/>
          </ac:cxnSpMkLst>
        </pc:cxnChg>
      </pc:sldChg>
      <pc:sldChg chg="addSp delSp modSp add del mod modClrScheme modAnim chgLayout">
        <pc:chgData name="Roth, Dan" userId="18da4c67-dd89-43a7-9856-8592f867a23c" providerId="ADAL" clId="{DCB8087D-1DA9-45AA-BAC3-F8D7131E1FEB}" dt="2021-01-15T17:23:25.744" v="6640"/>
        <pc:sldMkLst>
          <pc:docMk/>
          <pc:sldMk cId="1405664478" sldId="555"/>
        </pc:sldMkLst>
        <pc:spChg chg="mod ord">
          <ac:chgData name="Roth, Dan" userId="18da4c67-dd89-43a7-9856-8592f867a23c" providerId="ADAL" clId="{DCB8087D-1DA9-45AA-BAC3-F8D7131E1FEB}" dt="2021-01-15T00:54:59.260" v="182" actId="700"/>
          <ac:spMkLst>
            <pc:docMk/>
            <pc:sldMk cId="1405664478" sldId="555"/>
            <ac:spMk id="2" creationId="{00000000-0000-0000-0000-000000000000}"/>
          </ac:spMkLst>
        </pc:spChg>
        <pc:spChg chg="mod ord">
          <ac:chgData name="Roth, Dan" userId="18da4c67-dd89-43a7-9856-8592f867a23c" providerId="ADAL" clId="{DCB8087D-1DA9-45AA-BAC3-F8D7131E1FEB}" dt="2021-01-15T01:08:23.329" v="260" actId="27636"/>
          <ac:spMkLst>
            <pc:docMk/>
            <pc:sldMk cId="1405664478" sldId="555"/>
            <ac:spMk id="3" creationId="{00000000-0000-0000-0000-000000000000}"/>
          </ac:spMkLst>
        </pc:spChg>
        <pc:spChg chg="del mod ord">
          <ac:chgData name="Roth, Dan" userId="18da4c67-dd89-43a7-9856-8592f867a23c" providerId="ADAL" clId="{DCB8087D-1DA9-45AA-BAC3-F8D7131E1FEB}" dt="2021-01-15T00:55:15.140" v="184" actId="478"/>
          <ac:spMkLst>
            <pc:docMk/>
            <pc:sldMk cId="1405664478" sldId="555"/>
            <ac:spMk id="4" creationId="{00000000-0000-0000-0000-000000000000}"/>
          </ac:spMkLst>
        </pc:spChg>
        <pc:spChg chg="add mod">
          <ac:chgData name="Roth, Dan" userId="18da4c67-dd89-43a7-9856-8592f867a23c" providerId="ADAL" clId="{DCB8087D-1DA9-45AA-BAC3-F8D7131E1FEB}" dt="2021-01-15T17:23:09.362" v="6639" actId="1076"/>
          <ac:spMkLst>
            <pc:docMk/>
            <pc:sldMk cId="1405664478" sldId="555"/>
            <ac:spMk id="10" creationId="{68DA1B31-5DE8-478B-9B2F-2683D2EC1D93}"/>
          </ac:spMkLst>
        </pc:spChg>
        <pc:picChg chg="mod">
          <ac:chgData name="Roth, Dan" userId="18da4c67-dd89-43a7-9856-8592f867a23c" providerId="ADAL" clId="{DCB8087D-1DA9-45AA-BAC3-F8D7131E1FEB}" dt="2021-01-15T00:56:23.748" v="236" actId="1036"/>
          <ac:picMkLst>
            <pc:docMk/>
            <pc:sldMk cId="1405664478" sldId="555"/>
            <ac:picMk id="5" creationId="{00000000-0000-0000-0000-000000000000}"/>
          </ac:picMkLst>
        </pc:picChg>
        <pc:picChg chg="mod">
          <ac:chgData name="Roth, Dan" userId="18da4c67-dd89-43a7-9856-8592f867a23c" providerId="ADAL" clId="{DCB8087D-1DA9-45AA-BAC3-F8D7131E1FEB}" dt="2021-01-15T00:56:23.748" v="236" actId="1036"/>
          <ac:picMkLst>
            <pc:docMk/>
            <pc:sldMk cId="1405664478" sldId="555"/>
            <ac:picMk id="12" creationId="{00000000-0000-0000-0000-000000000000}"/>
          </ac:picMkLst>
        </pc:picChg>
        <pc:picChg chg="mod">
          <ac:chgData name="Roth, Dan" userId="18da4c67-dd89-43a7-9856-8592f867a23c" providerId="ADAL" clId="{DCB8087D-1DA9-45AA-BAC3-F8D7131E1FEB}" dt="2021-01-15T00:56:23.748" v="236" actId="1036"/>
          <ac:picMkLst>
            <pc:docMk/>
            <pc:sldMk cId="1405664478" sldId="555"/>
            <ac:picMk id="13" creationId="{00000000-0000-0000-0000-000000000000}"/>
          </ac:picMkLst>
        </pc:picChg>
        <pc:cxnChg chg="mod">
          <ac:chgData name="Roth, Dan" userId="18da4c67-dd89-43a7-9856-8592f867a23c" providerId="ADAL" clId="{DCB8087D-1DA9-45AA-BAC3-F8D7131E1FEB}" dt="2021-01-15T00:56:23.748" v="236" actId="1036"/>
          <ac:cxnSpMkLst>
            <pc:docMk/>
            <pc:sldMk cId="1405664478" sldId="555"/>
            <ac:cxnSpMk id="7" creationId="{66602919-C325-4443-97E5-223ED9C68A23}"/>
          </ac:cxnSpMkLst>
        </pc:cxnChg>
      </pc:sldChg>
      <pc:sldChg chg="add del">
        <pc:chgData name="Roth, Dan" userId="18da4c67-dd89-43a7-9856-8592f867a23c" providerId="ADAL" clId="{DCB8087D-1DA9-45AA-BAC3-F8D7131E1FEB}" dt="2021-01-15T07:06:33.759" v="6206" actId="2696"/>
        <pc:sldMkLst>
          <pc:docMk/>
          <pc:sldMk cId="3626243397" sldId="558"/>
        </pc:sldMkLst>
      </pc:sldChg>
      <pc:sldChg chg="add">
        <pc:chgData name="Roth, Dan" userId="18da4c67-dd89-43a7-9856-8592f867a23c" providerId="ADAL" clId="{DCB8087D-1DA9-45AA-BAC3-F8D7131E1FEB}" dt="2021-01-15T07:06:44.210" v="6207"/>
        <pc:sldMkLst>
          <pc:docMk/>
          <pc:sldMk cId="4071045565" sldId="558"/>
        </pc:sldMkLst>
      </pc:sldChg>
      <pc:sldChg chg="addSp delSp modSp add del mod modClrScheme chgLayout">
        <pc:chgData name="Roth, Dan" userId="18da4c67-dd89-43a7-9856-8592f867a23c" providerId="ADAL" clId="{DCB8087D-1DA9-45AA-BAC3-F8D7131E1FEB}" dt="2021-01-15T07:07:13.304" v="6209" actId="700"/>
        <pc:sldMkLst>
          <pc:docMk/>
          <pc:sldMk cId="334480501" sldId="560"/>
        </pc:sldMkLst>
        <pc:spChg chg="mod ord">
          <ac:chgData name="Roth, Dan" userId="18da4c67-dd89-43a7-9856-8592f867a23c" providerId="ADAL" clId="{DCB8087D-1DA9-45AA-BAC3-F8D7131E1FEB}" dt="2021-01-15T07:07:13.304" v="6209" actId="700"/>
          <ac:spMkLst>
            <pc:docMk/>
            <pc:sldMk cId="334480501" sldId="560"/>
            <ac:spMk id="2" creationId="{BC72C24C-9A6D-45CB-8B15-3D2485A3DB93}"/>
          </ac:spMkLst>
        </pc:spChg>
        <pc:spChg chg="mod ord">
          <ac:chgData name="Roth, Dan" userId="18da4c67-dd89-43a7-9856-8592f867a23c" providerId="ADAL" clId="{DCB8087D-1DA9-45AA-BAC3-F8D7131E1FEB}" dt="2021-01-15T07:07:13.304" v="6209" actId="700"/>
          <ac:spMkLst>
            <pc:docMk/>
            <pc:sldMk cId="334480501" sldId="560"/>
            <ac:spMk id="3" creationId="{8E0B1D27-F60B-4C5C-9CC5-1B93CBFD68E1}"/>
          </ac:spMkLst>
        </pc:spChg>
        <pc:spChg chg="mod ord">
          <ac:chgData name="Roth, Dan" userId="18da4c67-dd89-43a7-9856-8592f867a23c" providerId="ADAL" clId="{DCB8087D-1DA9-45AA-BAC3-F8D7131E1FEB}" dt="2021-01-15T07:07:13.304" v="6209" actId="700"/>
          <ac:spMkLst>
            <pc:docMk/>
            <pc:sldMk cId="334480501" sldId="560"/>
            <ac:spMk id="4" creationId="{1612B16C-33CD-4FFC-8B08-0E5FBA0D4265}"/>
          </ac:spMkLst>
        </pc:spChg>
        <pc:spChg chg="add del mod">
          <ac:chgData name="Roth, Dan" userId="18da4c67-dd89-43a7-9856-8592f867a23c" providerId="ADAL" clId="{DCB8087D-1DA9-45AA-BAC3-F8D7131E1FEB}" dt="2021-01-15T01:07:16.935" v="254" actId="6264"/>
          <ac:spMkLst>
            <pc:docMk/>
            <pc:sldMk cId="334480501" sldId="560"/>
            <ac:spMk id="5" creationId="{CF8D82F6-CF69-4B25-B884-C4DF345C3F01}"/>
          </ac:spMkLst>
        </pc:spChg>
        <pc:spChg chg="add del mod">
          <ac:chgData name="Roth, Dan" userId="18da4c67-dd89-43a7-9856-8592f867a23c" providerId="ADAL" clId="{DCB8087D-1DA9-45AA-BAC3-F8D7131E1FEB}" dt="2021-01-15T01:07:16.935" v="254" actId="6264"/>
          <ac:spMkLst>
            <pc:docMk/>
            <pc:sldMk cId="334480501" sldId="560"/>
            <ac:spMk id="6" creationId="{47A6E8C6-6947-4F70-846D-81C1D121EE86}"/>
          </ac:spMkLst>
        </pc:spChg>
        <pc:spChg chg="add del mod">
          <ac:chgData name="Roth, Dan" userId="18da4c67-dd89-43a7-9856-8592f867a23c" providerId="ADAL" clId="{DCB8087D-1DA9-45AA-BAC3-F8D7131E1FEB}" dt="2021-01-15T07:06:54.110" v="6208" actId="6264"/>
          <ac:spMkLst>
            <pc:docMk/>
            <pc:sldMk cId="334480501" sldId="560"/>
            <ac:spMk id="7" creationId="{DAEA7FB9-399F-48FA-BA49-7CEAAD34522E}"/>
          </ac:spMkLst>
        </pc:spChg>
        <pc:spChg chg="add del mod">
          <ac:chgData name="Roth, Dan" userId="18da4c67-dd89-43a7-9856-8592f867a23c" providerId="ADAL" clId="{DCB8087D-1DA9-45AA-BAC3-F8D7131E1FEB}" dt="2021-01-15T07:06:54.110" v="6208" actId="6264"/>
          <ac:spMkLst>
            <pc:docMk/>
            <pc:sldMk cId="334480501" sldId="560"/>
            <ac:spMk id="8" creationId="{4B34F048-7E03-4F2A-A8DD-B0BDE4FE3347}"/>
          </ac:spMkLst>
        </pc:spChg>
      </pc:sldChg>
      <pc:sldChg chg="addSp modSp add del mod modClrScheme modAnim chgLayout">
        <pc:chgData name="Roth, Dan" userId="18da4c67-dd89-43a7-9856-8592f867a23c" providerId="ADAL" clId="{DCB8087D-1DA9-45AA-BAC3-F8D7131E1FEB}" dt="2021-01-15T16:56:24.617" v="6450" actId="14"/>
        <pc:sldMkLst>
          <pc:docMk/>
          <pc:sldMk cId="4245127674" sldId="562"/>
        </pc:sldMkLst>
        <pc:spChg chg="mod ord">
          <ac:chgData name="Roth, Dan" userId="18da4c67-dd89-43a7-9856-8592f867a23c" providerId="ADAL" clId="{DCB8087D-1DA9-45AA-BAC3-F8D7131E1FEB}" dt="2021-01-15T01:08:51.437" v="261" actId="700"/>
          <ac:spMkLst>
            <pc:docMk/>
            <pc:sldMk cId="4245127674" sldId="562"/>
            <ac:spMk id="2" creationId="{99EFA34E-8DB9-4372-8B28-A906C5A34C61}"/>
          </ac:spMkLst>
        </pc:spChg>
        <pc:spChg chg="mod ord">
          <ac:chgData name="Roth, Dan" userId="18da4c67-dd89-43a7-9856-8592f867a23c" providerId="ADAL" clId="{DCB8087D-1DA9-45AA-BAC3-F8D7131E1FEB}" dt="2021-01-15T01:08:51.437" v="261" actId="700"/>
          <ac:spMkLst>
            <pc:docMk/>
            <pc:sldMk cId="4245127674" sldId="562"/>
            <ac:spMk id="3" creationId="{F89FE26A-388C-4A74-A7CD-0AAE6D1FAA7C}"/>
          </ac:spMkLst>
        </pc:spChg>
        <pc:spChg chg="mod ord">
          <ac:chgData name="Roth, Dan" userId="18da4c67-dd89-43a7-9856-8592f867a23c" providerId="ADAL" clId="{DCB8087D-1DA9-45AA-BAC3-F8D7131E1FEB}" dt="2021-01-15T16:56:24.617" v="6450" actId="14"/>
          <ac:spMkLst>
            <pc:docMk/>
            <pc:sldMk cId="4245127674" sldId="562"/>
            <ac:spMk id="4" creationId="{00387803-2FB1-4EAC-A9DF-F254311BFC00}"/>
          </ac:spMkLst>
        </pc:spChg>
        <pc:picChg chg="mod">
          <ac:chgData name="Roth, Dan" userId="18da4c67-dd89-43a7-9856-8592f867a23c" providerId="ADAL" clId="{DCB8087D-1DA9-45AA-BAC3-F8D7131E1FEB}" dt="2021-01-15T15:28:20.021" v="6296" actId="1076"/>
          <ac:picMkLst>
            <pc:docMk/>
            <pc:sldMk cId="4245127674" sldId="562"/>
            <ac:picMk id="5" creationId="{B84EC456-1F89-4A43-870D-6331EE5FFA7F}"/>
          </ac:picMkLst>
        </pc:picChg>
        <pc:picChg chg="mod">
          <ac:chgData name="Roth, Dan" userId="18da4c67-dd89-43a7-9856-8592f867a23c" providerId="ADAL" clId="{DCB8087D-1DA9-45AA-BAC3-F8D7131E1FEB}" dt="2021-01-15T15:31:54.481" v="6311" actId="1076"/>
          <ac:picMkLst>
            <pc:docMk/>
            <pc:sldMk cId="4245127674" sldId="562"/>
            <ac:picMk id="6" creationId="{B7B24A7A-20B4-4A5C-AEEA-6848CC756E04}"/>
          </ac:picMkLst>
        </pc:picChg>
        <pc:picChg chg="add mod">
          <ac:chgData name="Roth, Dan" userId="18da4c67-dd89-43a7-9856-8592f867a23c" providerId="ADAL" clId="{DCB8087D-1DA9-45AA-BAC3-F8D7131E1FEB}" dt="2021-01-15T15:31:46.930" v="6309" actId="1076"/>
          <ac:picMkLst>
            <pc:docMk/>
            <pc:sldMk cId="4245127674" sldId="562"/>
            <ac:picMk id="8" creationId="{0DBD876A-F4C2-4785-896A-689D548A3E29}"/>
          </ac:picMkLst>
        </pc:picChg>
        <pc:picChg chg="add mod">
          <ac:chgData name="Roth, Dan" userId="18da4c67-dd89-43a7-9856-8592f867a23c" providerId="ADAL" clId="{DCB8087D-1DA9-45AA-BAC3-F8D7131E1FEB}" dt="2021-01-15T15:31:51.658" v="6310" actId="1076"/>
          <ac:picMkLst>
            <pc:docMk/>
            <pc:sldMk cId="4245127674" sldId="562"/>
            <ac:picMk id="5122" creationId="{B6EEBE3F-400A-49E1-9516-79863A1EAFF5}"/>
          </ac:picMkLst>
        </pc:picChg>
      </pc:sldChg>
      <pc:sldChg chg="del">
        <pc:chgData name="Roth, Dan" userId="18da4c67-dd89-43a7-9856-8592f867a23c" providerId="ADAL" clId="{DCB8087D-1DA9-45AA-BAC3-F8D7131E1FEB}" dt="2021-01-15T06:58:28.276" v="5994" actId="2696"/>
        <pc:sldMkLst>
          <pc:docMk/>
          <pc:sldMk cId="857491934" sldId="582"/>
        </pc:sldMkLst>
      </pc:sldChg>
      <pc:sldChg chg="add">
        <pc:chgData name="Roth, Dan" userId="18da4c67-dd89-43a7-9856-8592f867a23c" providerId="ADAL" clId="{DCB8087D-1DA9-45AA-BAC3-F8D7131E1FEB}" dt="2021-01-15T06:58:40.074" v="5995"/>
        <pc:sldMkLst>
          <pc:docMk/>
          <pc:sldMk cId="3848604957" sldId="582"/>
        </pc:sldMkLst>
      </pc:sldChg>
      <pc:sldChg chg="addSp modSp mod ord modAnim">
        <pc:chgData name="Roth, Dan" userId="18da4c67-dd89-43a7-9856-8592f867a23c" providerId="ADAL" clId="{DCB8087D-1DA9-45AA-BAC3-F8D7131E1FEB}" dt="2021-01-15T04:31:35.653" v="2207" actId="12788"/>
        <pc:sldMkLst>
          <pc:docMk/>
          <pc:sldMk cId="128023957" sldId="755"/>
        </pc:sldMkLst>
        <pc:spChg chg="mod">
          <ac:chgData name="Roth, Dan" userId="18da4c67-dd89-43a7-9856-8592f867a23c" providerId="ADAL" clId="{DCB8087D-1DA9-45AA-BAC3-F8D7131E1FEB}" dt="2021-01-15T04:24:26.957" v="2183" actId="14100"/>
          <ac:spMkLst>
            <pc:docMk/>
            <pc:sldMk cId="128023957" sldId="755"/>
            <ac:spMk id="3" creationId="{00000000-0000-0000-0000-000000000000}"/>
          </ac:spMkLst>
        </pc:spChg>
        <pc:picChg chg="add mod">
          <ac:chgData name="Roth, Dan" userId="18da4c67-dd89-43a7-9856-8592f867a23c" providerId="ADAL" clId="{DCB8087D-1DA9-45AA-BAC3-F8D7131E1FEB}" dt="2021-01-15T04:31:35.653" v="2207" actId="12788"/>
          <ac:picMkLst>
            <pc:docMk/>
            <pc:sldMk cId="128023957" sldId="755"/>
            <ac:picMk id="6" creationId="{08297DE4-9B58-45FE-8959-5686965F014F}"/>
          </ac:picMkLst>
        </pc:picChg>
        <pc:picChg chg="add mod">
          <ac:chgData name="Roth, Dan" userId="18da4c67-dd89-43a7-9856-8592f867a23c" providerId="ADAL" clId="{DCB8087D-1DA9-45AA-BAC3-F8D7131E1FEB}" dt="2021-01-15T04:31:29.179" v="2206" actId="12788"/>
          <ac:picMkLst>
            <pc:docMk/>
            <pc:sldMk cId="128023957" sldId="755"/>
            <ac:picMk id="7" creationId="{6D6E9BE6-7669-409C-8E97-9E8F90D3A801}"/>
          </ac:picMkLst>
        </pc:picChg>
      </pc:sldChg>
      <pc:sldChg chg="addSp modSp mod modAnim">
        <pc:chgData name="Roth, Dan" userId="18da4c67-dd89-43a7-9856-8592f867a23c" providerId="ADAL" clId="{DCB8087D-1DA9-45AA-BAC3-F8D7131E1FEB}" dt="2021-01-15T04:47:27.154" v="2532"/>
        <pc:sldMkLst>
          <pc:docMk/>
          <pc:sldMk cId="959323273" sldId="756"/>
        </pc:sldMkLst>
        <pc:spChg chg="mod">
          <ac:chgData name="Roth, Dan" userId="18da4c67-dd89-43a7-9856-8592f867a23c" providerId="ADAL" clId="{DCB8087D-1DA9-45AA-BAC3-F8D7131E1FEB}" dt="2021-01-15T04:44:45.529" v="2494" actId="6549"/>
          <ac:spMkLst>
            <pc:docMk/>
            <pc:sldMk cId="959323273" sldId="756"/>
            <ac:spMk id="3" creationId="{00000000-0000-0000-0000-000000000000}"/>
          </ac:spMkLst>
        </pc:spChg>
        <pc:spChg chg="add mod ord">
          <ac:chgData name="Roth, Dan" userId="18da4c67-dd89-43a7-9856-8592f867a23c" providerId="ADAL" clId="{DCB8087D-1DA9-45AA-BAC3-F8D7131E1FEB}" dt="2021-01-15T04:46:26.522" v="2528" actId="167"/>
          <ac:spMkLst>
            <pc:docMk/>
            <pc:sldMk cId="959323273" sldId="756"/>
            <ac:spMk id="9" creationId="{EA4C4ADC-D71A-428A-92BE-D6266BC28CC3}"/>
          </ac:spMkLst>
        </pc:spChg>
        <pc:spChg chg="mod ord">
          <ac:chgData name="Roth, Dan" userId="18da4c67-dd89-43a7-9856-8592f867a23c" providerId="ADAL" clId="{DCB8087D-1DA9-45AA-BAC3-F8D7131E1FEB}" dt="2021-01-15T04:43:36.657" v="2486" actId="167"/>
          <ac:spMkLst>
            <pc:docMk/>
            <pc:sldMk cId="959323273" sldId="756"/>
            <ac:spMk id="17" creationId="{00000000-0000-0000-0000-000000000000}"/>
          </ac:spMkLst>
        </pc:spChg>
        <pc:spChg chg="mod">
          <ac:chgData name="Roth, Dan" userId="18da4c67-dd89-43a7-9856-8592f867a23c" providerId="ADAL" clId="{DCB8087D-1DA9-45AA-BAC3-F8D7131E1FEB}" dt="2021-01-15T04:44:17.667" v="2490" actId="14100"/>
          <ac:spMkLst>
            <pc:docMk/>
            <pc:sldMk cId="959323273" sldId="756"/>
            <ac:spMk id="22" creationId="{00000000-0000-0000-0000-000000000000}"/>
          </ac:spMkLst>
        </pc:spChg>
        <pc:cxnChg chg="add mod">
          <ac:chgData name="Roth, Dan" userId="18da4c67-dd89-43a7-9856-8592f867a23c" providerId="ADAL" clId="{DCB8087D-1DA9-45AA-BAC3-F8D7131E1FEB}" dt="2021-01-15T04:45:50.945" v="2527" actId="14100"/>
          <ac:cxnSpMkLst>
            <pc:docMk/>
            <pc:sldMk cId="959323273" sldId="756"/>
            <ac:cxnSpMk id="10" creationId="{6632827F-252B-4896-998A-A8DA24AB6F13}"/>
          </ac:cxnSpMkLst>
        </pc:cxnChg>
        <pc:cxnChg chg="mod">
          <ac:chgData name="Roth, Dan" userId="18da4c67-dd89-43a7-9856-8592f867a23c" providerId="ADAL" clId="{DCB8087D-1DA9-45AA-BAC3-F8D7131E1FEB}" dt="2021-01-15T04:42:36.567" v="2334" actId="1076"/>
          <ac:cxnSpMkLst>
            <pc:docMk/>
            <pc:sldMk cId="959323273" sldId="756"/>
            <ac:cxnSpMk id="11" creationId="{00000000-0000-0000-0000-000000000000}"/>
          </ac:cxnSpMkLst>
        </pc:cxnChg>
        <pc:cxnChg chg="mod">
          <ac:chgData name="Roth, Dan" userId="18da4c67-dd89-43a7-9856-8592f867a23c" providerId="ADAL" clId="{DCB8087D-1DA9-45AA-BAC3-F8D7131E1FEB}" dt="2021-01-15T04:42:45.929" v="2335" actId="1076"/>
          <ac:cxnSpMkLst>
            <pc:docMk/>
            <pc:sldMk cId="959323273" sldId="756"/>
            <ac:cxnSpMk id="12" creationId="{00000000-0000-0000-0000-000000000000}"/>
          </ac:cxnSpMkLst>
        </pc:cxnChg>
      </pc:sldChg>
      <pc:sldChg chg="addSp modSp modAnim">
        <pc:chgData name="Roth, Dan" userId="18da4c67-dd89-43a7-9856-8592f867a23c" providerId="ADAL" clId="{DCB8087D-1DA9-45AA-BAC3-F8D7131E1FEB}" dt="2021-01-15T17:44:08.489" v="7026"/>
        <pc:sldMkLst>
          <pc:docMk/>
          <pc:sldMk cId="2580669655" sldId="757"/>
        </pc:sldMkLst>
        <pc:spChg chg="mod">
          <ac:chgData name="Roth, Dan" userId="18da4c67-dd89-43a7-9856-8592f867a23c" providerId="ADAL" clId="{DCB8087D-1DA9-45AA-BAC3-F8D7131E1FEB}" dt="2021-01-15T04:27:45.565" v="2188" actId="14100"/>
          <ac:spMkLst>
            <pc:docMk/>
            <pc:sldMk cId="2580669655" sldId="757"/>
            <ac:spMk id="3" creationId="{00000000-0000-0000-0000-000000000000}"/>
          </ac:spMkLst>
        </pc:spChg>
        <pc:picChg chg="mod">
          <ac:chgData name="Roth, Dan" userId="18da4c67-dd89-43a7-9856-8592f867a23c" providerId="ADAL" clId="{DCB8087D-1DA9-45AA-BAC3-F8D7131E1FEB}" dt="2021-01-15T04:29:07.496" v="2199" actId="12788"/>
          <ac:picMkLst>
            <pc:docMk/>
            <pc:sldMk cId="2580669655" sldId="757"/>
            <ac:picMk id="5" creationId="{00000000-0000-0000-0000-000000000000}"/>
          </ac:picMkLst>
        </pc:picChg>
        <pc:picChg chg="add mod">
          <ac:chgData name="Roth, Dan" userId="18da4c67-dd89-43a7-9856-8592f867a23c" providerId="ADAL" clId="{DCB8087D-1DA9-45AA-BAC3-F8D7131E1FEB}" dt="2021-01-15T04:29:07.496" v="2199" actId="12788"/>
          <ac:picMkLst>
            <pc:docMk/>
            <pc:sldMk cId="2580669655" sldId="757"/>
            <ac:picMk id="2050" creationId="{2769F181-2839-401C-8A18-D3279AD278DF}"/>
          </ac:picMkLst>
        </pc:picChg>
        <pc:picChg chg="add mod">
          <ac:chgData name="Roth, Dan" userId="18da4c67-dd89-43a7-9856-8592f867a23c" providerId="ADAL" clId="{DCB8087D-1DA9-45AA-BAC3-F8D7131E1FEB}" dt="2021-01-15T04:29:07.496" v="2199" actId="12788"/>
          <ac:picMkLst>
            <pc:docMk/>
            <pc:sldMk cId="2580669655" sldId="757"/>
            <ac:picMk id="2052" creationId="{A71C7F71-ED15-42D0-921A-51A93B6B237F}"/>
          </ac:picMkLst>
        </pc:picChg>
      </pc:sldChg>
      <pc:sldChg chg="modSp">
        <pc:chgData name="Roth, Dan" userId="18da4c67-dd89-43a7-9856-8592f867a23c" providerId="ADAL" clId="{DCB8087D-1DA9-45AA-BAC3-F8D7131E1FEB}" dt="2021-01-15T05:00:00.953" v="2767" actId="20577"/>
        <pc:sldMkLst>
          <pc:docMk/>
          <pc:sldMk cId="953320958" sldId="758"/>
        </pc:sldMkLst>
        <pc:spChg chg="mod">
          <ac:chgData name="Roth, Dan" userId="18da4c67-dd89-43a7-9856-8592f867a23c" providerId="ADAL" clId="{DCB8087D-1DA9-45AA-BAC3-F8D7131E1FEB}" dt="2021-01-15T05:00:00.953" v="2767" actId="20577"/>
          <ac:spMkLst>
            <pc:docMk/>
            <pc:sldMk cId="953320958" sldId="758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DCB8087D-1DA9-45AA-BAC3-F8D7131E1FEB}" dt="2021-01-15T05:02:28.503" v="2773" actId="6549"/>
        <pc:sldMkLst>
          <pc:docMk/>
          <pc:sldMk cId="1017292689" sldId="760"/>
        </pc:sldMkLst>
        <pc:spChg chg="mod">
          <ac:chgData name="Roth, Dan" userId="18da4c67-dd89-43a7-9856-8592f867a23c" providerId="ADAL" clId="{DCB8087D-1DA9-45AA-BAC3-F8D7131E1FEB}" dt="2021-01-15T05:02:28.503" v="2773" actId="6549"/>
          <ac:spMkLst>
            <pc:docMk/>
            <pc:sldMk cId="1017292689" sldId="760"/>
            <ac:spMk id="7" creationId="{00000000-0000-0000-0000-000000000000}"/>
          </ac:spMkLst>
        </pc:spChg>
      </pc:sldChg>
      <pc:sldChg chg="addSp modSp mod modAnim">
        <pc:chgData name="Roth, Dan" userId="18da4c67-dd89-43a7-9856-8592f867a23c" providerId="ADAL" clId="{DCB8087D-1DA9-45AA-BAC3-F8D7131E1FEB}" dt="2021-01-15T17:50:01.949" v="7074" actId="1038"/>
        <pc:sldMkLst>
          <pc:docMk/>
          <pc:sldMk cId="1653546672" sldId="764"/>
        </pc:sldMkLst>
        <pc:picChg chg="add mod">
          <ac:chgData name="Roth, Dan" userId="18da4c67-dd89-43a7-9856-8592f867a23c" providerId="ADAL" clId="{DCB8087D-1DA9-45AA-BAC3-F8D7131E1FEB}" dt="2021-01-15T17:50:01.949" v="7074" actId="1038"/>
          <ac:picMkLst>
            <pc:docMk/>
            <pc:sldMk cId="1653546672" sldId="764"/>
            <ac:picMk id="15" creationId="{DFCC2A08-E5B4-4714-A2C6-144F30AF04EE}"/>
          </ac:picMkLst>
        </pc:picChg>
      </pc:sldChg>
      <pc:sldChg chg="addSp delSp modSp mod delAnim modAnim">
        <pc:chgData name="Roth, Dan" userId="18da4c67-dd89-43a7-9856-8592f867a23c" providerId="ADAL" clId="{DCB8087D-1DA9-45AA-BAC3-F8D7131E1FEB}" dt="2021-01-15T05:11:41.993" v="2818" actId="478"/>
        <pc:sldMkLst>
          <pc:docMk/>
          <pc:sldMk cId="770063483" sldId="765"/>
        </pc:sldMkLst>
        <pc:spChg chg="mod">
          <ac:chgData name="Roth, Dan" userId="18da4c67-dd89-43a7-9856-8592f867a23c" providerId="ADAL" clId="{DCB8087D-1DA9-45AA-BAC3-F8D7131E1FEB}" dt="2021-01-15T05:11:15.663" v="2815" actId="554"/>
          <ac:spMkLst>
            <pc:docMk/>
            <pc:sldMk cId="770063483" sldId="765"/>
            <ac:spMk id="6" creationId="{12E7BA2C-00D5-734E-9BF8-98FEB9E50D96}"/>
          </ac:spMkLst>
        </pc:spChg>
        <pc:spChg chg="add del mod">
          <ac:chgData name="Roth, Dan" userId="18da4c67-dd89-43a7-9856-8592f867a23c" providerId="ADAL" clId="{DCB8087D-1DA9-45AA-BAC3-F8D7131E1FEB}" dt="2021-01-15T05:11:41.993" v="2818" actId="478"/>
          <ac:spMkLst>
            <pc:docMk/>
            <pc:sldMk cId="770063483" sldId="765"/>
            <ac:spMk id="40" creationId="{287523BA-0983-4F55-91B7-7B63B1CEAAC4}"/>
          </ac:spMkLst>
        </pc:spChg>
        <pc:spChg chg="add mod">
          <ac:chgData name="Roth, Dan" userId="18da4c67-dd89-43a7-9856-8592f867a23c" providerId="ADAL" clId="{DCB8087D-1DA9-45AA-BAC3-F8D7131E1FEB}" dt="2021-01-15T05:11:22.075" v="2816" actId="14100"/>
          <ac:spMkLst>
            <pc:docMk/>
            <pc:sldMk cId="770063483" sldId="765"/>
            <ac:spMk id="41" creationId="{B3F7D833-7B22-452B-8DFD-6FA78C9DD47C}"/>
          </ac:spMkLst>
        </pc:spChg>
      </pc:sldChg>
      <pc:sldChg chg="modSp">
        <pc:chgData name="Roth, Dan" userId="18da4c67-dd89-43a7-9856-8592f867a23c" providerId="ADAL" clId="{DCB8087D-1DA9-45AA-BAC3-F8D7131E1FEB}" dt="2021-01-15T05:13:25.141" v="2819" actId="113"/>
        <pc:sldMkLst>
          <pc:docMk/>
          <pc:sldMk cId="245001982" sldId="768"/>
        </pc:sldMkLst>
        <pc:spChg chg="mod">
          <ac:chgData name="Roth, Dan" userId="18da4c67-dd89-43a7-9856-8592f867a23c" providerId="ADAL" clId="{DCB8087D-1DA9-45AA-BAC3-F8D7131E1FEB}" dt="2021-01-15T05:13:25.141" v="2819" actId="113"/>
          <ac:spMkLst>
            <pc:docMk/>
            <pc:sldMk cId="245001982" sldId="768"/>
            <ac:spMk id="19" creationId="{BA3BF252-4938-4788-92D8-006C57D75A31}"/>
          </ac:spMkLst>
        </pc:spChg>
      </pc:sldChg>
      <pc:sldChg chg="modSp mod modClrScheme chgLayout">
        <pc:chgData name="Roth, Dan" userId="18da4c67-dd89-43a7-9856-8592f867a23c" providerId="ADAL" clId="{DCB8087D-1DA9-45AA-BAC3-F8D7131E1FEB}" dt="2021-01-15T05:16:18.452" v="2823" actId="700"/>
        <pc:sldMkLst>
          <pc:docMk/>
          <pc:sldMk cId="1560330180" sldId="769"/>
        </pc:sldMkLst>
        <pc:spChg chg="mod ord">
          <ac:chgData name="Roth, Dan" userId="18da4c67-dd89-43a7-9856-8592f867a23c" providerId="ADAL" clId="{DCB8087D-1DA9-45AA-BAC3-F8D7131E1FEB}" dt="2021-01-15T05:16:18.452" v="2823" actId="700"/>
          <ac:spMkLst>
            <pc:docMk/>
            <pc:sldMk cId="1560330180" sldId="769"/>
            <ac:spMk id="2" creationId="{B4CF8C35-3AB8-5540-B2D0-66F59241D981}"/>
          </ac:spMkLst>
        </pc:spChg>
        <pc:spChg chg="mod ord">
          <ac:chgData name="Roth, Dan" userId="18da4c67-dd89-43a7-9856-8592f867a23c" providerId="ADAL" clId="{DCB8087D-1DA9-45AA-BAC3-F8D7131E1FEB}" dt="2021-01-15T05:16:18.452" v="2823" actId="700"/>
          <ac:spMkLst>
            <pc:docMk/>
            <pc:sldMk cId="1560330180" sldId="769"/>
            <ac:spMk id="4" creationId="{3635ED91-F7D5-AE4F-A9DE-D76A98ECA7E8}"/>
          </ac:spMkLst>
        </pc:spChg>
      </pc:sldChg>
      <pc:sldChg chg="modSp mod modClrScheme chgLayout">
        <pc:chgData name="Roth, Dan" userId="18da4c67-dd89-43a7-9856-8592f867a23c" providerId="ADAL" clId="{DCB8087D-1DA9-45AA-BAC3-F8D7131E1FEB}" dt="2021-01-15T05:16:27.721" v="2824" actId="700"/>
        <pc:sldMkLst>
          <pc:docMk/>
          <pc:sldMk cId="1409581109" sldId="770"/>
        </pc:sldMkLst>
        <pc:spChg chg="mod ord">
          <ac:chgData name="Roth, Dan" userId="18da4c67-dd89-43a7-9856-8592f867a23c" providerId="ADAL" clId="{DCB8087D-1DA9-45AA-BAC3-F8D7131E1FEB}" dt="2021-01-15T05:16:27.721" v="2824" actId="700"/>
          <ac:spMkLst>
            <pc:docMk/>
            <pc:sldMk cId="1409581109" sldId="770"/>
            <ac:spMk id="2" creationId="{B4CF8C35-3AB8-5540-B2D0-66F59241D981}"/>
          </ac:spMkLst>
        </pc:spChg>
        <pc:spChg chg="mod ord">
          <ac:chgData name="Roth, Dan" userId="18da4c67-dd89-43a7-9856-8592f867a23c" providerId="ADAL" clId="{DCB8087D-1DA9-45AA-BAC3-F8D7131E1FEB}" dt="2021-01-15T05:16:27.721" v="2824" actId="700"/>
          <ac:spMkLst>
            <pc:docMk/>
            <pc:sldMk cId="1409581109" sldId="770"/>
            <ac:spMk id="4" creationId="{3635ED91-F7D5-AE4F-A9DE-D76A98ECA7E8}"/>
          </ac:spMkLst>
        </pc:spChg>
      </pc:sldChg>
      <pc:sldChg chg="modSp mod">
        <pc:chgData name="Roth, Dan" userId="18da4c67-dd89-43a7-9856-8592f867a23c" providerId="ADAL" clId="{DCB8087D-1DA9-45AA-BAC3-F8D7131E1FEB}" dt="2021-01-15T05:15:05.838" v="2822" actId="404"/>
        <pc:sldMkLst>
          <pc:docMk/>
          <pc:sldMk cId="3978317137" sldId="771"/>
        </pc:sldMkLst>
        <pc:spChg chg="mod">
          <ac:chgData name="Roth, Dan" userId="18da4c67-dd89-43a7-9856-8592f867a23c" providerId="ADAL" clId="{DCB8087D-1DA9-45AA-BAC3-F8D7131E1FEB}" dt="2021-01-15T05:15:05.838" v="2822" actId="404"/>
          <ac:spMkLst>
            <pc:docMk/>
            <pc:sldMk cId="3978317137" sldId="771"/>
            <ac:spMk id="16" creationId="{80D66A4F-7344-7046-BA20-40FA0A45B51F}"/>
          </ac:spMkLst>
        </pc:spChg>
      </pc:sldChg>
      <pc:sldChg chg="modSp">
        <pc:chgData name="Roth, Dan" userId="18da4c67-dd89-43a7-9856-8592f867a23c" providerId="ADAL" clId="{DCB8087D-1DA9-45AA-BAC3-F8D7131E1FEB}" dt="2021-01-15T06:57:10.669" v="5993" actId="20577"/>
        <pc:sldMkLst>
          <pc:docMk/>
          <pc:sldMk cId="3078803357" sldId="773"/>
        </pc:sldMkLst>
        <pc:spChg chg="mod">
          <ac:chgData name="Roth, Dan" userId="18da4c67-dd89-43a7-9856-8592f867a23c" providerId="ADAL" clId="{DCB8087D-1DA9-45AA-BAC3-F8D7131E1FEB}" dt="2021-01-15T06:57:10.669" v="5993" actId="20577"/>
          <ac:spMkLst>
            <pc:docMk/>
            <pc:sldMk cId="3078803357" sldId="773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DCB8087D-1DA9-45AA-BAC3-F8D7131E1FEB}" dt="2021-01-15T06:51:36.508" v="5883" actId="47"/>
        <pc:sldMkLst>
          <pc:docMk/>
          <pc:sldMk cId="50620730" sldId="834"/>
        </pc:sldMkLst>
      </pc:sldChg>
      <pc:sldChg chg="addSp delSp modSp add mod delAnim modAnim">
        <pc:chgData name="Roth, Dan" userId="18da4c67-dd89-43a7-9856-8592f867a23c" providerId="ADAL" clId="{DCB8087D-1DA9-45AA-BAC3-F8D7131E1FEB}" dt="2021-01-15T06:16:37.952" v="3813"/>
        <pc:sldMkLst>
          <pc:docMk/>
          <pc:sldMk cId="2527546393" sldId="1269"/>
        </pc:sldMkLst>
        <pc:spChg chg="mod">
          <ac:chgData name="Roth, Dan" userId="18da4c67-dd89-43a7-9856-8592f867a23c" providerId="ADAL" clId="{DCB8087D-1DA9-45AA-BAC3-F8D7131E1FEB}" dt="2021-01-15T06:06:19.532" v="3476" actId="6549"/>
          <ac:spMkLst>
            <pc:docMk/>
            <pc:sldMk cId="2527546393" sldId="1269"/>
            <ac:spMk id="16" creationId="{3FCFDDEE-95A6-5F4D-BD39-1EF9FF25DFDD}"/>
          </ac:spMkLst>
        </pc:spChg>
        <pc:spChg chg="mod">
          <ac:chgData name="Roth, Dan" userId="18da4c67-dd89-43a7-9856-8592f867a23c" providerId="ADAL" clId="{DCB8087D-1DA9-45AA-BAC3-F8D7131E1FEB}" dt="2021-01-15T06:11:11.241" v="3791" actId="207"/>
          <ac:spMkLst>
            <pc:docMk/>
            <pc:sldMk cId="2527546393" sldId="1269"/>
            <ac:spMk id="30" creationId="{7ECAB96A-9F4F-4907-9D35-D32C66E4D812}"/>
          </ac:spMkLst>
        </pc:spChg>
        <pc:spChg chg="del">
          <ac:chgData name="Roth, Dan" userId="18da4c67-dd89-43a7-9856-8592f867a23c" providerId="ADAL" clId="{DCB8087D-1DA9-45AA-BAC3-F8D7131E1FEB}" dt="2021-01-15T06:09:24.797" v="3764" actId="478"/>
          <ac:spMkLst>
            <pc:docMk/>
            <pc:sldMk cId="2527546393" sldId="1269"/>
            <ac:spMk id="36" creationId="{1035DB5B-CA74-46B7-8DB1-72FF9F18FE35}"/>
          </ac:spMkLst>
        </pc:spChg>
        <pc:picChg chg="add mod">
          <ac:chgData name="Roth, Dan" userId="18da4c67-dd89-43a7-9856-8592f867a23c" providerId="ADAL" clId="{DCB8087D-1DA9-45AA-BAC3-F8D7131E1FEB}" dt="2021-01-15T06:11:17.506" v="3799" actId="1035"/>
          <ac:picMkLst>
            <pc:docMk/>
            <pc:sldMk cId="2527546393" sldId="1269"/>
            <ac:picMk id="37" creationId="{56BBC221-CE91-416B-837E-1890351D2483}"/>
          </ac:picMkLst>
        </pc:picChg>
      </pc:sldChg>
      <pc:sldChg chg="mod modShow">
        <pc:chgData name="Roth, Dan" userId="18da4c67-dd89-43a7-9856-8592f867a23c" providerId="ADAL" clId="{DCB8087D-1DA9-45AA-BAC3-F8D7131E1FEB}" dt="2021-01-15T04:58:25.689" v="2740" actId="729"/>
        <pc:sldMkLst>
          <pc:docMk/>
          <pc:sldMk cId="235485232" sldId="1270"/>
        </pc:sldMkLst>
      </pc:sldChg>
      <pc:sldChg chg="add">
        <pc:chgData name="Roth, Dan" userId="18da4c67-dd89-43a7-9856-8592f867a23c" providerId="ADAL" clId="{DCB8087D-1DA9-45AA-BAC3-F8D7131E1FEB}" dt="2021-01-15T05:49:51.698" v="2834"/>
        <pc:sldMkLst>
          <pc:docMk/>
          <pc:sldMk cId="1951640376" sldId="1277"/>
        </pc:sldMkLst>
      </pc:sldChg>
      <pc:sldChg chg="addSp delSp modSp mod modAnim">
        <pc:chgData name="Roth, Dan" userId="18da4c67-dd89-43a7-9856-8592f867a23c" providerId="ADAL" clId="{DCB8087D-1DA9-45AA-BAC3-F8D7131E1FEB}" dt="2021-01-15T07:05:52.699" v="6204"/>
        <pc:sldMkLst>
          <pc:docMk/>
          <pc:sldMk cId="333127763" sldId="1281"/>
        </pc:sldMkLst>
        <pc:spChg chg="mod">
          <ac:chgData name="Roth, Dan" userId="18da4c67-dd89-43a7-9856-8592f867a23c" providerId="ADAL" clId="{DCB8087D-1DA9-45AA-BAC3-F8D7131E1FEB}" dt="2021-01-15T07:05:20.776" v="6202" actId="6549"/>
          <ac:spMkLst>
            <pc:docMk/>
            <pc:sldMk cId="333127763" sldId="1281"/>
            <ac:spMk id="3" creationId="{00000000-0000-0000-0000-000000000000}"/>
          </ac:spMkLst>
        </pc:spChg>
        <pc:spChg chg="add del mod">
          <ac:chgData name="Roth, Dan" userId="18da4c67-dd89-43a7-9856-8592f867a23c" providerId="ADAL" clId="{DCB8087D-1DA9-45AA-BAC3-F8D7131E1FEB}" dt="2021-01-15T07:05:26.297" v="6203" actId="478"/>
          <ac:spMkLst>
            <pc:docMk/>
            <pc:sldMk cId="333127763" sldId="1281"/>
            <ac:spMk id="9" creationId="{1FE4039C-B33C-42C0-846E-C8E243A21FF8}"/>
          </ac:spMkLst>
        </pc:spChg>
        <pc:picChg chg="add mod">
          <ac:chgData name="Roth, Dan" userId="18da4c67-dd89-43a7-9856-8592f867a23c" providerId="ADAL" clId="{DCB8087D-1DA9-45AA-BAC3-F8D7131E1FEB}" dt="2021-01-15T06:59:57.496" v="6004" actId="1076"/>
          <ac:picMkLst>
            <pc:docMk/>
            <pc:sldMk cId="333127763" sldId="1281"/>
            <ac:picMk id="6" creationId="{8CD5A032-E398-486C-A45E-A573791ABB93}"/>
          </ac:picMkLst>
        </pc:picChg>
        <pc:picChg chg="add mod">
          <ac:chgData name="Roth, Dan" userId="18da4c67-dd89-43a7-9856-8592f867a23c" providerId="ADAL" clId="{DCB8087D-1DA9-45AA-BAC3-F8D7131E1FEB}" dt="2021-01-15T07:02:28.650" v="6011" actId="1076"/>
          <ac:picMkLst>
            <pc:docMk/>
            <pc:sldMk cId="333127763" sldId="1281"/>
            <ac:picMk id="8" creationId="{239179AE-3B7B-444A-9CE9-F4E3C774B810}"/>
          </ac:picMkLst>
        </pc:picChg>
      </pc:sldChg>
      <pc:sldChg chg="del">
        <pc:chgData name="Roth, Dan" userId="18da4c67-dd89-43a7-9856-8592f867a23c" providerId="ADAL" clId="{DCB8087D-1DA9-45AA-BAC3-F8D7131E1FEB}" dt="2021-01-15T06:51:48.104" v="5889" actId="47"/>
        <pc:sldMkLst>
          <pc:docMk/>
          <pc:sldMk cId="1285764961" sldId="1283"/>
        </pc:sldMkLst>
      </pc:sldChg>
      <pc:sldChg chg="ord">
        <pc:chgData name="Roth, Dan" userId="18da4c67-dd89-43a7-9856-8592f867a23c" providerId="ADAL" clId="{DCB8087D-1DA9-45AA-BAC3-F8D7131E1FEB}" dt="2021-01-15T04:58:00.187" v="2739"/>
        <pc:sldMkLst>
          <pc:docMk/>
          <pc:sldMk cId="1641011551" sldId="1405"/>
        </pc:sldMkLst>
      </pc:sldChg>
      <pc:sldChg chg="del">
        <pc:chgData name="Roth, Dan" userId="18da4c67-dd89-43a7-9856-8592f867a23c" providerId="ADAL" clId="{DCB8087D-1DA9-45AA-BAC3-F8D7131E1FEB}" dt="2021-01-15T05:05:52.904" v="2796" actId="47"/>
        <pc:sldMkLst>
          <pc:docMk/>
          <pc:sldMk cId="2054717065" sldId="1406"/>
        </pc:sldMkLst>
      </pc:sldChg>
      <pc:sldChg chg="add">
        <pc:chgData name="Roth, Dan" userId="18da4c67-dd89-43a7-9856-8592f867a23c" providerId="ADAL" clId="{DCB8087D-1DA9-45AA-BAC3-F8D7131E1FEB}" dt="2021-01-15T06:58:40.074" v="5995"/>
        <pc:sldMkLst>
          <pc:docMk/>
          <pc:sldMk cId="658253861" sldId="1407"/>
        </pc:sldMkLst>
      </pc:sldChg>
      <pc:sldChg chg="del">
        <pc:chgData name="Roth, Dan" userId="18da4c67-dd89-43a7-9856-8592f867a23c" providerId="ADAL" clId="{DCB8087D-1DA9-45AA-BAC3-F8D7131E1FEB}" dt="2021-01-15T06:58:28.276" v="5994" actId="2696"/>
        <pc:sldMkLst>
          <pc:docMk/>
          <pc:sldMk cId="3432157042" sldId="1407"/>
        </pc:sldMkLst>
      </pc:sldChg>
      <pc:sldChg chg="del">
        <pc:chgData name="Roth, Dan" userId="18da4c67-dd89-43a7-9856-8592f867a23c" providerId="ADAL" clId="{DCB8087D-1DA9-45AA-BAC3-F8D7131E1FEB}" dt="2021-01-15T06:47:00.126" v="5588" actId="47"/>
        <pc:sldMkLst>
          <pc:docMk/>
          <pc:sldMk cId="2669960302" sldId="1409"/>
        </pc:sldMkLst>
      </pc:sldChg>
      <pc:sldChg chg="addSp delSp del">
        <pc:chgData name="Roth, Dan" userId="18da4c67-dd89-43a7-9856-8592f867a23c" providerId="ADAL" clId="{DCB8087D-1DA9-45AA-BAC3-F8D7131E1FEB}" dt="2021-01-15T02:31:01.319" v="1230" actId="47"/>
        <pc:sldMkLst>
          <pc:docMk/>
          <pc:sldMk cId="1245941064" sldId="1410"/>
        </pc:sldMkLst>
        <pc:picChg chg="add del">
          <ac:chgData name="Roth, Dan" userId="18da4c67-dd89-43a7-9856-8592f867a23c" providerId="ADAL" clId="{DCB8087D-1DA9-45AA-BAC3-F8D7131E1FEB}" dt="2021-01-15T00:54:23.725" v="180"/>
          <ac:picMkLst>
            <pc:docMk/>
            <pc:sldMk cId="1245941064" sldId="1410"/>
            <ac:picMk id="6" creationId="{1E972084-5261-44EA-8760-B613C71B3FAB}"/>
          </ac:picMkLst>
        </pc:picChg>
      </pc:sldChg>
      <pc:sldChg chg="del">
        <pc:chgData name="Roth, Dan" userId="18da4c67-dd89-43a7-9856-8592f867a23c" providerId="ADAL" clId="{DCB8087D-1DA9-45AA-BAC3-F8D7131E1FEB}" dt="2021-01-15T02:31:08.952" v="1233" actId="47"/>
        <pc:sldMkLst>
          <pc:docMk/>
          <pc:sldMk cId="2672728247" sldId="1411"/>
        </pc:sldMkLst>
      </pc:sldChg>
      <pc:sldChg chg="del">
        <pc:chgData name="Roth, Dan" userId="18da4c67-dd89-43a7-9856-8592f867a23c" providerId="ADAL" clId="{DCB8087D-1DA9-45AA-BAC3-F8D7131E1FEB}" dt="2021-01-15T02:31:11.054" v="1234" actId="47"/>
        <pc:sldMkLst>
          <pc:docMk/>
          <pc:sldMk cId="3014964684" sldId="1412"/>
        </pc:sldMkLst>
      </pc:sldChg>
      <pc:sldChg chg="del">
        <pc:chgData name="Roth, Dan" userId="18da4c67-dd89-43a7-9856-8592f867a23c" providerId="ADAL" clId="{DCB8087D-1DA9-45AA-BAC3-F8D7131E1FEB}" dt="2021-01-15T06:51:35.346" v="5882" actId="47"/>
        <pc:sldMkLst>
          <pc:docMk/>
          <pc:sldMk cId="966167693" sldId="1413"/>
        </pc:sldMkLst>
      </pc:sldChg>
      <pc:sldChg chg="del">
        <pc:chgData name="Roth, Dan" userId="18da4c67-dd89-43a7-9856-8592f867a23c" providerId="ADAL" clId="{DCB8087D-1DA9-45AA-BAC3-F8D7131E1FEB}" dt="2021-01-15T06:51:32.113" v="5881" actId="47"/>
        <pc:sldMkLst>
          <pc:docMk/>
          <pc:sldMk cId="3455494926" sldId="1414"/>
        </pc:sldMkLst>
      </pc:sldChg>
      <pc:sldChg chg="del">
        <pc:chgData name="Roth, Dan" userId="18da4c67-dd89-43a7-9856-8592f867a23c" providerId="ADAL" clId="{DCB8087D-1DA9-45AA-BAC3-F8D7131E1FEB}" dt="2021-01-15T07:06:19.811" v="6205" actId="47"/>
        <pc:sldMkLst>
          <pc:docMk/>
          <pc:sldMk cId="941726210" sldId="1415"/>
        </pc:sldMkLst>
      </pc:sldChg>
      <pc:sldChg chg="addSp delSp modSp add mod delAnim modAnim">
        <pc:chgData name="Roth, Dan" userId="18da4c67-dd89-43a7-9856-8592f867a23c" providerId="ADAL" clId="{DCB8087D-1DA9-45AA-BAC3-F8D7131E1FEB}" dt="2021-01-15T15:20:32.705" v="6295" actId="1076"/>
        <pc:sldMkLst>
          <pc:docMk/>
          <pc:sldMk cId="4087997763" sldId="1423"/>
        </pc:sldMkLst>
        <pc:spChg chg="add mod">
          <ac:chgData name="Roth, Dan" userId="18da4c67-dd89-43a7-9856-8592f867a23c" providerId="ADAL" clId="{DCB8087D-1DA9-45AA-BAC3-F8D7131E1FEB}" dt="2021-01-15T15:19:24.600" v="6261" actId="1036"/>
          <ac:spMkLst>
            <pc:docMk/>
            <pc:sldMk cId="4087997763" sldId="1423"/>
            <ac:spMk id="3" creationId="{7F6C5F0C-3357-4640-A05E-72AE7B4D9CB3}"/>
          </ac:spMkLst>
        </pc:spChg>
        <pc:spChg chg="mod">
          <ac:chgData name="Roth, Dan" userId="18da4c67-dd89-43a7-9856-8592f867a23c" providerId="ADAL" clId="{DCB8087D-1DA9-45AA-BAC3-F8D7131E1FEB}" dt="2021-01-15T15:19:40.112" v="6294" actId="1038"/>
          <ac:spMkLst>
            <pc:docMk/>
            <pc:sldMk cId="4087997763" sldId="1423"/>
            <ac:spMk id="13" creationId="{00000000-0000-0000-0000-000000000000}"/>
          </ac:spMkLst>
        </pc:spChg>
        <pc:spChg chg="mod">
          <ac:chgData name="Roth, Dan" userId="18da4c67-dd89-43a7-9856-8592f867a23c" providerId="ADAL" clId="{DCB8087D-1DA9-45AA-BAC3-F8D7131E1FEB}" dt="2021-01-15T15:19:08.399" v="6227" actId="20577"/>
          <ac:spMkLst>
            <pc:docMk/>
            <pc:sldMk cId="4087997763" sldId="1423"/>
            <ac:spMk id="17" creationId="{C90C6D30-FB57-4AAB-9543-A18FF4B92A90}"/>
          </ac:spMkLst>
        </pc:spChg>
        <pc:spChg chg="del">
          <ac:chgData name="Roth, Dan" userId="18da4c67-dd89-43a7-9856-8592f867a23c" providerId="ADAL" clId="{DCB8087D-1DA9-45AA-BAC3-F8D7131E1FEB}" dt="2021-01-15T00:47:03.224" v="155" actId="478"/>
          <ac:spMkLst>
            <pc:docMk/>
            <pc:sldMk cId="4087997763" sldId="1423"/>
            <ac:spMk id="24" creationId="{CB90339F-6CEC-41D0-967A-F6EFFB5453D4}"/>
          </ac:spMkLst>
        </pc:spChg>
        <pc:spChg chg="mod">
          <ac:chgData name="Roth, Dan" userId="18da4c67-dd89-43a7-9856-8592f867a23c" providerId="ADAL" clId="{DCB8087D-1DA9-45AA-BAC3-F8D7131E1FEB}" dt="2021-01-15T15:20:32.705" v="6295" actId="1076"/>
          <ac:spMkLst>
            <pc:docMk/>
            <pc:sldMk cId="4087997763" sldId="1423"/>
            <ac:spMk id="26" creationId="{F801EBAD-D1B4-41EE-8CD3-774996EE3E47}"/>
          </ac:spMkLst>
        </pc:spChg>
      </pc:sldChg>
      <pc:sldChg chg="addSp delSp modSp add del mod delAnim modAnim">
        <pc:chgData name="Roth, Dan" userId="18da4c67-dd89-43a7-9856-8592f867a23c" providerId="ADAL" clId="{DCB8087D-1DA9-45AA-BAC3-F8D7131E1FEB}" dt="2021-01-15T01:18:38.050" v="544" actId="47"/>
        <pc:sldMkLst>
          <pc:docMk/>
          <pc:sldMk cId="3969898630" sldId="1424"/>
        </pc:sldMkLst>
        <pc:spChg chg="del">
          <ac:chgData name="Roth, Dan" userId="18da4c67-dd89-43a7-9856-8592f867a23c" providerId="ADAL" clId="{DCB8087D-1DA9-45AA-BAC3-F8D7131E1FEB}" dt="2021-01-15T01:11:52.688" v="272" actId="478"/>
          <ac:spMkLst>
            <pc:docMk/>
            <pc:sldMk cId="3969898630" sldId="1424"/>
            <ac:spMk id="4" creationId="{00387803-2FB1-4EAC-A9DF-F254311BFC00}"/>
          </ac:spMkLst>
        </pc:spChg>
        <pc:spChg chg="add del mod">
          <ac:chgData name="Roth, Dan" userId="18da4c67-dd89-43a7-9856-8592f867a23c" providerId="ADAL" clId="{DCB8087D-1DA9-45AA-BAC3-F8D7131E1FEB}" dt="2021-01-15T01:11:35.730" v="269"/>
          <ac:spMkLst>
            <pc:docMk/>
            <pc:sldMk cId="3969898630" sldId="1424"/>
            <ac:spMk id="7" creationId="{DD1AA950-E5A7-4F78-BF55-EA93D97FA6B3}"/>
          </ac:spMkLst>
        </pc:spChg>
        <pc:spChg chg="add del mod">
          <ac:chgData name="Roth, Dan" userId="18da4c67-dd89-43a7-9856-8592f867a23c" providerId="ADAL" clId="{DCB8087D-1DA9-45AA-BAC3-F8D7131E1FEB}" dt="2021-01-15T01:11:35.730" v="269"/>
          <ac:spMkLst>
            <pc:docMk/>
            <pc:sldMk cId="3969898630" sldId="1424"/>
            <ac:spMk id="8" creationId="{7AB9F13C-249F-4249-9CB1-0B336FBC0BDB}"/>
          </ac:spMkLst>
        </pc:spChg>
        <pc:spChg chg="add del mod">
          <ac:chgData name="Roth, Dan" userId="18da4c67-dd89-43a7-9856-8592f867a23c" providerId="ADAL" clId="{DCB8087D-1DA9-45AA-BAC3-F8D7131E1FEB}" dt="2021-01-15T01:11:41.859" v="271"/>
          <ac:spMkLst>
            <pc:docMk/>
            <pc:sldMk cId="3969898630" sldId="1424"/>
            <ac:spMk id="9" creationId="{EACCC186-34F0-4F2E-BFA5-2C79BD2CC3C0}"/>
          </ac:spMkLst>
        </pc:spChg>
        <pc:spChg chg="add del mod">
          <ac:chgData name="Roth, Dan" userId="18da4c67-dd89-43a7-9856-8592f867a23c" providerId="ADAL" clId="{DCB8087D-1DA9-45AA-BAC3-F8D7131E1FEB}" dt="2021-01-15T01:11:41.859" v="271"/>
          <ac:spMkLst>
            <pc:docMk/>
            <pc:sldMk cId="3969898630" sldId="1424"/>
            <ac:spMk id="10" creationId="{8D00BF4D-6449-40C8-9293-D620F1E39960}"/>
          </ac:spMkLst>
        </pc:spChg>
        <pc:spChg chg="add mod">
          <ac:chgData name="Roth, Dan" userId="18da4c67-dd89-43a7-9856-8592f867a23c" providerId="ADAL" clId="{DCB8087D-1DA9-45AA-BAC3-F8D7131E1FEB}" dt="2021-01-15T01:11:52.688" v="272" actId="478"/>
          <ac:spMkLst>
            <pc:docMk/>
            <pc:sldMk cId="3969898630" sldId="1424"/>
            <ac:spMk id="11" creationId="{04D91215-9737-4BDE-BBA5-5B36C73B41BD}"/>
          </ac:spMkLst>
        </pc:spChg>
        <pc:spChg chg="add del mod">
          <ac:chgData name="Roth, Dan" userId="18da4c67-dd89-43a7-9856-8592f867a23c" providerId="ADAL" clId="{DCB8087D-1DA9-45AA-BAC3-F8D7131E1FEB}" dt="2021-01-15T01:12:32.581" v="276"/>
          <ac:spMkLst>
            <pc:docMk/>
            <pc:sldMk cId="3969898630" sldId="1424"/>
            <ac:spMk id="12" creationId="{BFA19219-D411-45B0-8B01-39A164ADA2E5}"/>
          </ac:spMkLst>
        </pc:spChg>
        <pc:spChg chg="add del mod">
          <ac:chgData name="Roth, Dan" userId="18da4c67-dd89-43a7-9856-8592f867a23c" providerId="ADAL" clId="{DCB8087D-1DA9-45AA-BAC3-F8D7131E1FEB}" dt="2021-01-15T01:12:32.581" v="276"/>
          <ac:spMkLst>
            <pc:docMk/>
            <pc:sldMk cId="3969898630" sldId="1424"/>
            <ac:spMk id="13" creationId="{64A57556-941D-47B3-80D9-49F2FD1A32CC}"/>
          </ac:spMkLst>
        </pc:spChg>
        <pc:spChg chg="add del mod">
          <ac:chgData name="Roth, Dan" userId="18da4c67-dd89-43a7-9856-8592f867a23c" providerId="ADAL" clId="{DCB8087D-1DA9-45AA-BAC3-F8D7131E1FEB}" dt="2021-01-15T01:13:03.099" v="278"/>
          <ac:spMkLst>
            <pc:docMk/>
            <pc:sldMk cId="3969898630" sldId="1424"/>
            <ac:spMk id="14" creationId="{87E391AB-174C-49E3-8F15-32606CF3D4D3}"/>
          </ac:spMkLst>
        </pc:spChg>
        <pc:spChg chg="add del mod">
          <ac:chgData name="Roth, Dan" userId="18da4c67-dd89-43a7-9856-8592f867a23c" providerId="ADAL" clId="{DCB8087D-1DA9-45AA-BAC3-F8D7131E1FEB}" dt="2021-01-15T01:13:03.099" v="278"/>
          <ac:spMkLst>
            <pc:docMk/>
            <pc:sldMk cId="3969898630" sldId="1424"/>
            <ac:spMk id="15" creationId="{4EDD1212-3E5E-46AF-9AF5-F90B50113F5C}"/>
          </ac:spMkLst>
        </pc:spChg>
        <pc:spChg chg="add mod">
          <ac:chgData name="Roth, Dan" userId="18da4c67-dd89-43a7-9856-8592f867a23c" providerId="ADAL" clId="{DCB8087D-1DA9-45AA-BAC3-F8D7131E1FEB}" dt="2021-01-15T01:15:36.319" v="403" actId="14100"/>
          <ac:spMkLst>
            <pc:docMk/>
            <pc:sldMk cId="3969898630" sldId="1424"/>
            <ac:spMk id="16" creationId="{C2364CC5-2866-4920-8166-04509E2D0131}"/>
          </ac:spMkLst>
        </pc:spChg>
        <pc:spChg chg="add mod">
          <ac:chgData name="Roth, Dan" userId="18da4c67-dd89-43a7-9856-8592f867a23c" providerId="ADAL" clId="{DCB8087D-1DA9-45AA-BAC3-F8D7131E1FEB}" dt="2021-01-15T01:14:03.767" v="281"/>
          <ac:spMkLst>
            <pc:docMk/>
            <pc:sldMk cId="3969898630" sldId="1424"/>
            <ac:spMk id="17" creationId="{231933B1-B332-4F7D-894B-60951F46AABC}"/>
          </ac:spMkLst>
        </pc:spChg>
        <pc:spChg chg="add mod">
          <ac:chgData name="Roth, Dan" userId="18da4c67-dd89-43a7-9856-8592f867a23c" providerId="ADAL" clId="{DCB8087D-1DA9-45AA-BAC3-F8D7131E1FEB}" dt="2021-01-15T01:15:59.034" v="440" actId="1036"/>
          <ac:spMkLst>
            <pc:docMk/>
            <pc:sldMk cId="3969898630" sldId="1424"/>
            <ac:spMk id="18" creationId="{1B36FDEB-3D06-48DC-92C6-FCE7787075C4}"/>
          </ac:spMkLst>
        </pc:spChg>
        <pc:picChg chg="del">
          <ac:chgData name="Roth, Dan" userId="18da4c67-dd89-43a7-9856-8592f867a23c" providerId="ADAL" clId="{DCB8087D-1DA9-45AA-BAC3-F8D7131E1FEB}" dt="2021-01-15T01:12:03.549" v="274" actId="478"/>
          <ac:picMkLst>
            <pc:docMk/>
            <pc:sldMk cId="3969898630" sldId="1424"/>
            <ac:picMk id="5" creationId="{B84EC456-1F89-4A43-870D-6331EE5FFA7F}"/>
          </ac:picMkLst>
        </pc:picChg>
        <pc:picChg chg="del">
          <ac:chgData name="Roth, Dan" userId="18da4c67-dd89-43a7-9856-8592f867a23c" providerId="ADAL" clId="{DCB8087D-1DA9-45AA-BAC3-F8D7131E1FEB}" dt="2021-01-15T01:11:55.791" v="273" actId="478"/>
          <ac:picMkLst>
            <pc:docMk/>
            <pc:sldMk cId="3969898630" sldId="1424"/>
            <ac:picMk id="6" creationId="{B7B24A7A-20B4-4A5C-AEEA-6848CC756E04}"/>
          </ac:picMkLst>
        </pc:picChg>
      </pc:sldChg>
      <pc:sldChg chg="delSp modSp add del modAnim">
        <pc:chgData name="Roth, Dan" userId="18da4c67-dd89-43a7-9856-8592f867a23c" providerId="ADAL" clId="{DCB8087D-1DA9-45AA-BAC3-F8D7131E1FEB}" dt="2021-01-15T01:18:42.500" v="545" actId="47"/>
        <pc:sldMkLst>
          <pc:docMk/>
          <pc:sldMk cId="1492043036" sldId="1425"/>
        </pc:sldMkLst>
        <pc:spChg chg="del mod">
          <ac:chgData name="Roth, Dan" userId="18da4c67-dd89-43a7-9856-8592f867a23c" providerId="ADAL" clId="{DCB8087D-1DA9-45AA-BAC3-F8D7131E1FEB}" dt="2021-01-15T01:17:01.730" v="497" actId="478"/>
          <ac:spMkLst>
            <pc:docMk/>
            <pc:sldMk cId="1492043036" sldId="1425"/>
            <ac:spMk id="18" creationId="{1B36FDEB-3D06-48DC-92C6-FCE7787075C4}"/>
          </ac:spMkLst>
        </pc:spChg>
      </pc:sldChg>
      <pc:sldChg chg="delSp modSp add del modAnim">
        <pc:chgData name="Roth, Dan" userId="18da4c67-dd89-43a7-9856-8592f867a23c" providerId="ADAL" clId="{DCB8087D-1DA9-45AA-BAC3-F8D7131E1FEB}" dt="2021-01-15T01:18:46.970" v="546" actId="47"/>
        <pc:sldMkLst>
          <pc:docMk/>
          <pc:sldMk cId="401244025" sldId="1426"/>
        </pc:sldMkLst>
        <pc:spChg chg="del">
          <ac:chgData name="Roth, Dan" userId="18da4c67-dd89-43a7-9856-8592f867a23c" providerId="ADAL" clId="{DCB8087D-1DA9-45AA-BAC3-F8D7131E1FEB}" dt="2021-01-15T01:17:31.211" v="542" actId="478"/>
          <ac:spMkLst>
            <pc:docMk/>
            <pc:sldMk cId="401244025" sldId="1426"/>
            <ac:spMk id="16" creationId="{C2364CC5-2866-4920-8166-04509E2D0131}"/>
          </ac:spMkLst>
        </pc:spChg>
        <pc:spChg chg="mod">
          <ac:chgData name="Roth, Dan" userId="18da4c67-dd89-43a7-9856-8592f867a23c" providerId="ADAL" clId="{DCB8087D-1DA9-45AA-BAC3-F8D7131E1FEB}" dt="2021-01-15T01:17:24.876" v="541" actId="167"/>
          <ac:spMkLst>
            <pc:docMk/>
            <pc:sldMk cId="401244025" sldId="1426"/>
            <ac:spMk id="18" creationId="{1B36FDEB-3D06-48DC-92C6-FCE7787075C4}"/>
          </ac:spMkLst>
        </pc:spChg>
      </pc:sldChg>
      <pc:sldChg chg="modSp add del mod">
        <pc:chgData name="Roth, Dan" userId="18da4c67-dd89-43a7-9856-8592f867a23c" providerId="ADAL" clId="{DCB8087D-1DA9-45AA-BAC3-F8D7131E1FEB}" dt="2021-01-15T15:49:42.934" v="6361" actId="47"/>
        <pc:sldMkLst>
          <pc:docMk/>
          <pc:sldMk cId="1706133045" sldId="1427"/>
        </pc:sldMkLst>
        <pc:spChg chg="mod ord">
          <ac:chgData name="Roth, Dan" userId="18da4c67-dd89-43a7-9856-8592f867a23c" providerId="ADAL" clId="{DCB8087D-1DA9-45AA-BAC3-F8D7131E1FEB}" dt="2021-01-15T01:24:41.097" v="613" actId="1036"/>
          <ac:spMkLst>
            <pc:docMk/>
            <pc:sldMk cId="1706133045" sldId="1427"/>
            <ac:spMk id="3" creationId="{00000000-0000-0000-0000-000000000000}"/>
          </ac:spMkLst>
        </pc:spChg>
        <pc:spChg chg="mod">
          <ac:chgData name="Roth, Dan" userId="18da4c67-dd89-43a7-9856-8592f867a23c" providerId="ADAL" clId="{DCB8087D-1DA9-45AA-BAC3-F8D7131E1FEB}" dt="2021-01-15T15:48:46.286" v="6359" actId="1076"/>
          <ac:spMkLst>
            <pc:docMk/>
            <pc:sldMk cId="1706133045" sldId="1427"/>
            <ac:spMk id="10" creationId="{00000000-0000-0000-0000-000000000000}"/>
          </ac:spMkLst>
        </pc:spChg>
      </pc:sldChg>
      <pc:sldChg chg="modSp add mod">
        <pc:chgData name="Roth, Dan" userId="18da4c67-dd89-43a7-9856-8592f867a23c" providerId="ADAL" clId="{DCB8087D-1DA9-45AA-BAC3-F8D7131E1FEB}" dt="2021-01-15T15:48:55.444" v="6360" actId="1076"/>
        <pc:sldMkLst>
          <pc:docMk/>
          <pc:sldMk cId="1964045138" sldId="1428"/>
        </pc:sldMkLst>
        <pc:spChg chg="mod">
          <ac:chgData name="Roth, Dan" userId="18da4c67-dd89-43a7-9856-8592f867a23c" providerId="ADAL" clId="{DCB8087D-1DA9-45AA-BAC3-F8D7131E1FEB}" dt="2021-01-15T15:48:55.444" v="6360" actId="1076"/>
          <ac:spMkLst>
            <pc:docMk/>
            <pc:sldMk cId="1964045138" sldId="1428"/>
            <ac:spMk id="10" creationId="{00000000-0000-0000-0000-000000000000}"/>
          </ac:spMkLst>
        </pc:spChg>
      </pc:sldChg>
      <pc:sldChg chg="add del">
        <pc:chgData name="Roth, Dan" userId="18da4c67-dd89-43a7-9856-8592f867a23c" providerId="ADAL" clId="{DCB8087D-1DA9-45AA-BAC3-F8D7131E1FEB}" dt="2021-01-15T01:27:46.987" v="622"/>
        <pc:sldMkLst>
          <pc:docMk/>
          <pc:sldMk cId="1226840340" sldId="1429"/>
        </pc:sldMkLst>
      </pc:sldChg>
      <pc:sldChg chg="addSp delSp modSp add mod modAnim">
        <pc:chgData name="Roth, Dan" userId="18da4c67-dd89-43a7-9856-8592f867a23c" providerId="ADAL" clId="{DCB8087D-1DA9-45AA-BAC3-F8D7131E1FEB}" dt="2021-01-15T03:57:27.958" v="1826" actId="20577"/>
        <pc:sldMkLst>
          <pc:docMk/>
          <pc:sldMk cId="2044895189" sldId="1429"/>
        </pc:sldMkLst>
        <pc:spChg chg="mod">
          <ac:chgData name="Roth, Dan" userId="18da4c67-dd89-43a7-9856-8592f867a23c" providerId="ADAL" clId="{DCB8087D-1DA9-45AA-BAC3-F8D7131E1FEB}" dt="2021-01-15T02:14:07.242" v="943" actId="403"/>
          <ac:spMkLst>
            <pc:docMk/>
            <pc:sldMk cId="2044895189" sldId="1429"/>
            <ac:spMk id="2" creationId="{71C8019D-B4C8-AC47-ABC2-01FC8C437951}"/>
          </ac:spMkLst>
        </pc:spChg>
        <pc:spChg chg="del">
          <ac:chgData name="Roth, Dan" userId="18da4c67-dd89-43a7-9856-8592f867a23c" providerId="ADAL" clId="{DCB8087D-1DA9-45AA-BAC3-F8D7131E1FEB}" dt="2021-01-15T02:17:10.158" v="980" actId="478"/>
          <ac:spMkLst>
            <pc:docMk/>
            <pc:sldMk cId="2044895189" sldId="1429"/>
            <ac:spMk id="3" creationId="{409BF42C-DCB9-5E41-8911-1C183FE7AB24}"/>
          </ac:spMkLst>
        </pc:spChg>
        <pc:spChg chg="add mod">
          <ac:chgData name="Roth, Dan" userId="18da4c67-dd89-43a7-9856-8592f867a23c" providerId="ADAL" clId="{DCB8087D-1DA9-45AA-BAC3-F8D7131E1FEB}" dt="2021-01-15T02:16:00.096" v="962" actId="1037"/>
          <ac:spMkLst>
            <pc:docMk/>
            <pc:sldMk cId="2044895189" sldId="1429"/>
            <ac:spMk id="8" creationId="{51C0347F-3395-43ED-AB54-7EDE2FADC93D}"/>
          </ac:spMkLst>
        </pc:spChg>
        <pc:spChg chg="add mod">
          <ac:chgData name="Roth, Dan" userId="18da4c67-dd89-43a7-9856-8592f867a23c" providerId="ADAL" clId="{DCB8087D-1DA9-45AA-BAC3-F8D7131E1FEB}" dt="2021-01-15T02:16:38.853" v="979" actId="1037"/>
          <ac:spMkLst>
            <pc:docMk/>
            <pc:sldMk cId="2044895189" sldId="1429"/>
            <ac:spMk id="9" creationId="{9F93E8CB-4001-4F43-BD41-981C21D53AC4}"/>
          </ac:spMkLst>
        </pc:spChg>
        <pc:spChg chg="add del mod">
          <ac:chgData name="Roth, Dan" userId="18da4c67-dd89-43a7-9856-8592f867a23c" providerId="ADAL" clId="{DCB8087D-1DA9-45AA-BAC3-F8D7131E1FEB}" dt="2021-01-15T02:18:18.124" v="987" actId="478"/>
          <ac:spMkLst>
            <pc:docMk/>
            <pc:sldMk cId="2044895189" sldId="1429"/>
            <ac:spMk id="10" creationId="{7F737F00-331A-4581-9725-7406696F4EF9}"/>
          </ac:spMkLst>
        </pc:spChg>
        <pc:spChg chg="add del mod ord">
          <ac:chgData name="Roth, Dan" userId="18da4c67-dd89-43a7-9856-8592f867a23c" providerId="ADAL" clId="{DCB8087D-1DA9-45AA-BAC3-F8D7131E1FEB}" dt="2021-01-15T02:27:33.580" v="1210" actId="478"/>
          <ac:spMkLst>
            <pc:docMk/>
            <pc:sldMk cId="2044895189" sldId="1429"/>
            <ac:spMk id="12" creationId="{45488C1A-7D81-439E-B5FA-D4BD73210994}"/>
          </ac:spMkLst>
        </pc:spChg>
        <pc:spChg chg="add mod">
          <ac:chgData name="Roth, Dan" userId="18da4c67-dd89-43a7-9856-8592f867a23c" providerId="ADAL" clId="{DCB8087D-1DA9-45AA-BAC3-F8D7131E1FEB}" dt="2021-01-15T02:22:17.916" v="1053" actId="14100"/>
          <ac:spMkLst>
            <pc:docMk/>
            <pc:sldMk cId="2044895189" sldId="1429"/>
            <ac:spMk id="13" creationId="{0EEC906D-ED58-45E0-9D10-71C14F6E6CC9}"/>
          </ac:spMkLst>
        </pc:spChg>
        <pc:spChg chg="add mod">
          <ac:chgData name="Roth, Dan" userId="18da4c67-dd89-43a7-9856-8592f867a23c" providerId="ADAL" clId="{DCB8087D-1DA9-45AA-BAC3-F8D7131E1FEB}" dt="2021-01-15T02:23:04.498" v="1056" actId="14100"/>
          <ac:spMkLst>
            <pc:docMk/>
            <pc:sldMk cId="2044895189" sldId="1429"/>
            <ac:spMk id="14" creationId="{BE0175DD-D170-4DC0-A501-1DBF77ED2063}"/>
          </ac:spMkLst>
        </pc:spChg>
        <pc:spChg chg="add mod">
          <ac:chgData name="Roth, Dan" userId="18da4c67-dd89-43a7-9856-8592f867a23c" providerId="ADAL" clId="{DCB8087D-1DA9-45AA-BAC3-F8D7131E1FEB}" dt="2021-01-15T02:30:27.167" v="1224" actId="14100"/>
          <ac:spMkLst>
            <pc:docMk/>
            <pc:sldMk cId="2044895189" sldId="1429"/>
            <ac:spMk id="17" creationId="{71768C8A-D4F6-470A-B9F3-3A9251A23C1C}"/>
          </ac:spMkLst>
        </pc:spChg>
        <pc:spChg chg="add mod">
          <ac:chgData name="Roth, Dan" userId="18da4c67-dd89-43a7-9856-8592f867a23c" providerId="ADAL" clId="{DCB8087D-1DA9-45AA-BAC3-F8D7131E1FEB}" dt="2021-01-15T02:30:31.370" v="1227" actId="1038"/>
          <ac:spMkLst>
            <pc:docMk/>
            <pc:sldMk cId="2044895189" sldId="1429"/>
            <ac:spMk id="18" creationId="{07F2DB27-B6D1-4AE5-8CDC-19223AA09F65}"/>
          </ac:spMkLst>
        </pc:spChg>
        <pc:spChg chg="add mod">
          <ac:chgData name="Roth, Dan" userId="18da4c67-dd89-43a7-9856-8592f867a23c" providerId="ADAL" clId="{DCB8087D-1DA9-45AA-BAC3-F8D7131E1FEB}" dt="2021-01-15T03:57:27.958" v="1826" actId="20577"/>
          <ac:spMkLst>
            <pc:docMk/>
            <pc:sldMk cId="2044895189" sldId="1429"/>
            <ac:spMk id="19" creationId="{CF8FBF45-9D81-4A4E-88D3-57624DDD8AFA}"/>
          </ac:spMkLst>
        </pc:spChg>
        <pc:picChg chg="add mod">
          <ac:chgData name="Roth, Dan" userId="18da4c67-dd89-43a7-9856-8592f867a23c" providerId="ADAL" clId="{DCB8087D-1DA9-45AA-BAC3-F8D7131E1FEB}" dt="2021-01-15T02:25:56.508" v="1062" actId="1076"/>
          <ac:picMkLst>
            <pc:docMk/>
            <pc:sldMk cId="2044895189" sldId="1429"/>
            <ac:picMk id="7" creationId="{08257BD5-2DF4-4355-AB85-688B6CA5EEC5}"/>
          </ac:picMkLst>
        </pc:picChg>
        <pc:picChg chg="add del mod">
          <ac:chgData name="Roth, Dan" userId="18da4c67-dd89-43a7-9856-8592f867a23c" providerId="ADAL" clId="{DCB8087D-1DA9-45AA-BAC3-F8D7131E1FEB}" dt="2021-01-15T02:23:10.493" v="1057" actId="478"/>
          <ac:picMkLst>
            <pc:docMk/>
            <pc:sldMk cId="2044895189" sldId="1429"/>
            <ac:picMk id="11" creationId="{DB09C990-0E05-46DE-B5E7-061730DD13F2}"/>
          </ac:picMkLst>
        </pc:picChg>
        <pc:picChg chg="add del mod">
          <ac:chgData name="Roth, Dan" userId="18da4c67-dd89-43a7-9856-8592f867a23c" providerId="ADAL" clId="{DCB8087D-1DA9-45AA-BAC3-F8D7131E1FEB}" dt="2021-01-15T02:23:46.391" v="1059"/>
          <ac:picMkLst>
            <pc:docMk/>
            <pc:sldMk cId="2044895189" sldId="1429"/>
            <ac:picMk id="15" creationId="{C2190122-AEB2-42EB-AD3C-9F9E485E6B83}"/>
          </ac:picMkLst>
        </pc:picChg>
        <pc:picChg chg="add mod">
          <ac:chgData name="Roth, Dan" userId="18da4c67-dd89-43a7-9856-8592f867a23c" providerId="ADAL" clId="{DCB8087D-1DA9-45AA-BAC3-F8D7131E1FEB}" dt="2021-01-15T02:26:16.858" v="1066" actId="1076"/>
          <ac:picMkLst>
            <pc:docMk/>
            <pc:sldMk cId="2044895189" sldId="1429"/>
            <ac:picMk id="16" creationId="{A8580A85-7142-4B5B-8548-43A5C4BAD140}"/>
          </ac:picMkLst>
        </pc:picChg>
      </pc:sldChg>
      <pc:sldChg chg="new del">
        <pc:chgData name="Roth, Dan" userId="18da4c67-dd89-43a7-9856-8592f867a23c" providerId="ADAL" clId="{DCB8087D-1DA9-45AA-BAC3-F8D7131E1FEB}" dt="2021-01-15T02:31:04.644" v="1232" actId="47"/>
        <pc:sldMkLst>
          <pc:docMk/>
          <pc:sldMk cId="615614956" sldId="1430"/>
        </pc:sldMkLst>
      </pc:sldChg>
      <pc:sldChg chg="addSp delSp modSp new mod ord modAnim">
        <pc:chgData name="Roth, Dan" userId="18da4c67-dd89-43a7-9856-8592f867a23c" providerId="ADAL" clId="{DCB8087D-1DA9-45AA-BAC3-F8D7131E1FEB}" dt="2021-01-15T04:58:55.255" v="2742" actId="1076"/>
        <pc:sldMkLst>
          <pc:docMk/>
          <pc:sldMk cId="3080607924" sldId="1430"/>
        </pc:sldMkLst>
        <pc:spChg chg="mod">
          <ac:chgData name="Roth, Dan" userId="18da4c67-dd89-43a7-9856-8592f867a23c" providerId="ADAL" clId="{DCB8087D-1DA9-45AA-BAC3-F8D7131E1FEB}" dt="2021-01-15T04:36:42.938" v="2328" actId="20577"/>
          <ac:spMkLst>
            <pc:docMk/>
            <pc:sldMk cId="3080607924" sldId="1430"/>
            <ac:spMk id="2" creationId="{623B978A-7FC9-4C8C-8F28-D1206FFB5650}"/>
          </ac:spMkLst>
        </pc:spChg>
        <pc:spChg chg="mod">
          <ac:chgData name="Roth, Dan" userId="18da4c67-dd89-43a7-9856-8592f867a23c" providerId="ADAL" clId="{DCB8087D-1DA9-45AA-BAC3-F8D7131E1FEB}" dt="2021-01-15T04:57:29.127" v="2737" actId="20577"/>
          <ac:spMkLst>
            <pc:docMk/>
            <pc:sldMk cId="3080607924" sldId="1430"/>
            <ac:spMk id="3" creationId="{932E1C01-7588-4A0B-8152-81B38483C2DF}"/>
          </ac:spMkLst>
        </pc:spChg>
        <pc:spChg chg="add mod">
          <ac:chgData name="Roth, Dan" userId="18da4c67-dd89-43a7-9856-8592f867a23c" providerId="ADAL" clId="{DCB8087D-1DA9-45AA-BAC3-F8D7131E1FEB}" dt="2021-01-15T04:58:55.255" v="2742" actId="1076"/>
          <ac:spMkLst>
            <pc:docMk/>
            <pc:sldMk cId="3080607924" sldId="1430"/>
            <ac:spMk id="11" creationId="{8289A778-2FCB-4AC1-BDA7-47BA37C67364}"/>
          </ac:spMkLst>
        </pc:spChg>
        <pc:picChg chg="add del mod">
          <ac:chgData name="Roth, Dan" userId="18da4c67-dd89-43a7-9856-8592f867a23c" providerId="ADAL" clId="{DCB8087D-1DA9-45AA-BAC3-F8D7131E1FEB}" dt="2021-01-15T04:20:36.397" v="1983" actId="478"/>
          <ac:picMkLst>
            <pc:docMk/>
            <pc:sldMk cId="3080607924" sldId="1430"/>
            <ac:picMk id="5" creationId="{BC83E16F-38B8-4B54-B618-F3DF9B2EB537}"/>
          </ac:picMkLst>
        </pc:picChg>
        <pc:picChg chg="add del mod">
          <ac:chgData name="Roth, Dan" userId="18da4c67-dd89-43a7-9856-8592f867a23c" providerId="ADAL" clId="{DCB8087D-1DA9-45AA-BAC3-F8D7131E1FEB}" dt="2021-01-15T04:31:46.763" v="2209" actId="478"/>
          <ac:picMkLst>
            <pc:docMk/>
            <pc:sldMk cId="3080607924" sldId="1430"/>
            <ac:picMk id="6" creationId="{DB4885E3-D044-41B4-AB0A-C470C63B14C2}"/>
          </ac:picMkLst>
        </pc:picChg>
        <pc:picChg chg="add del mod">
          <ac:chgData name="Roth, Dan" userId="18da4c67-dd89-43a7-9856-8592f867a23c" providerId="ADAL" clId="{DCB8087D-1DA9-45AA-BAC3-F8D7131E1FEB}" dt="2021-01-15T04:31:45.510" v="2208" actId="478"/>
          <ac:picMkLst>
            <pc:docMk/>
            <pc:sldMk cId="3080607924" sldId="1430"/>
            <ac:picMk id="7" creationId="{FA9D15B0-5329-48C9-8883-DE430D8EDC96}"/>
          </ac:picMkLst>
        </pc:picChg>
        <pc:picChg chg="add mod">
          <ac:chgData name="Roth, Dan" userId="18da4c67-dd89-43a7-9856-8592f867a23c" providerId="ADAL" clId="{DCB8087D-1DA9-45AA-BAC3-F8D7131E1FEB}" dt="2021-01-15T04:36:25.920" v="2318" actId="1076"/>
          <ac:picMkLst>
            <pc:docMk/>
            <pc:sldMk cId="3080607924" sldId="1430"/>
            <ac:picMk id="9" creationId="{FB0AAC70-CF98-49B9-A434-17BD8F10CE53}"/>
          </ac:picMkLst>
        </pc:picChg>
        <pc:picChg chg="add mod">
          <ac:chgData name="Roth, Dan" userId="18da4c67-dd89-43a7-9856-8592f867a23c" providerId="ADAL" clId="{DCB8087D-1DA9-45AA-BAC3-F8D7131E1FEB}" dt="2021-01-15T04:36:23.298" v="2317" actId="1076"/>
          <ac:picMkLst>
            <pc:docMk/>
            <pc:sldMk cId="3080607924" sldId="1430"/>
            <ac:picMk id="3074" creationId="{FA1C336C-80C8-4025-A764-17F0F0E3E4E3}"/>
          </ac:picMkLst>
        </pc:picChg>
        <pc:picChg chg="add mod">
          <ac:chgData name="Roth, Dan" userId="18da4c67-dd89-43a7-9856-8592f867a23c" providerId="ADAL" clId="{DCB8087D-1DA9-45AA-BAC3-F8D7131E1FEB}" dt="2021-01-15T04:36:28.232" v="2319" actId="1076"/>
          <ac:picMkLst>
            <pc:docMk/>
            <pc:sldMk cId="3080607924" sldId="1430"/>
            <ac:picMk id="3076" creationId="{FF0CCDD3-E9B2-49D3-89E3-21F98018D188}"/>
          </ac:picMkLst>
        </pc:picChg>
      </pc:sldChg>
      <pc:sldChg chg="new del">
        <pc:chgData name="Roth, Dan" userId="18da4c67-dd89-43a7-9856-8592f867a23c" providerId="ADAL" clId="{DCB8087D-1DA9-45AA-BAC3-F8D7131E1FEB}" dt="2021-01-15T02:31:03.292" v="1231" actId="47"/>
        <pc:sldMkLst>
          <pc:docMk/>
          <pc:sldMk cId="2092215702" sldId="1431"/>
        </pc:sldMkLst>
      </pc:sldChg>
      <pc:sldChg chg="addSp modSp add mod modAnim">
        <pc:chgData name="Roth, Dan" userId="18da4c67-dd89-43a7-9856-8592f867a23c" providerId="ADAL" clId="{DCB8087D-1DA9-45AA-BAC3-F8D7131E1FEB}" dt="2021-01-15T05:05:26.257" v="2795"/>
        <pc:sldMkLst>
          <pc:docMk/>
          <pc:sldMk cId="3621209043" sldId="1431"/>
        </pc:sldMkLst>
        <pc:spChg chg="add mod">
          <ac:chgData name="Roth, Dan" userId="18da4c67-dd89-43a7-9856-8592f867a23c" providerId="ADAL" clId="{DCB8087D-1DA9-45AA-BAC3-F8D7131E1FEB}" dt="2021-01-15T05:05:18.181" v="2794" actId="208"/>
          <ac:spMkLst>
            <pc:docMk/>
            <pc:sldMk cId="3621209043" sldId="1431"/>
            <ac:spMk id="10" creationId="{8E8CCE1C-7522-410E-90A4-8F15A6623780}"/>
          </ac:spMkLst>
        </pc:spChg>
        <pc:spChg chg="mod">
          <ac:chgData name="Roth, Dan" userId="18da4c67-dd89-43a7-9856-8592f867a23c" providerId="ADAL" clId="{DCB8087D-1DA9-45AA-BAC3-F8D7131E1FEB}" dt="2021-01-15T05:04:28.602" v="2785" actId="1038"/>
          <ac:spMkLst>
            <pc:docMk/>
            <pc:sldMk cId="3621209043" sldId="1431"/>
            <ac:spMk id="11" creationId="{8289A778-2FCB-4AC1-BDA7-47BA37C67364}"/>
          </ac:spMkLst>
        </pc:spChg>
      </pc:sldChg>
      <pc:sldChg chg="delSp modSp add mod delAnim">
        <pc:chgData name="Roth, Dan" userId="18da4c67-dd89-43a7-9856-8592f867a23c" providerId="ADAL" clId="{DCB8087D-1DA9-45AA-BAC3-F8D7131E1FEB}" dt="2021-01-15T06:12:37.793" v="3800" actId="478"/>
        <pc:sldMkLst>
          <pc:docMk/>
          <pc:sldMk cId="842371233" sldId="1432"/>
        </pc:sldMkLst>
        <pc:spChg chg="del">
          <ac:chgData name="Roth, Dan" userId="18da4c67-dd89-43a7-9856-8592f867a23c" providerId="ADAL" clId="{DCB8087D-1DA9-45AA-BAC3-F8D7131E1FEB}" dt="2021-01-15T06:12:37.793" v="3800" actId="478"/>
          <ac:spMkLst>
            <pc:docMk/>
            <pc:sldMk cId="842371233" sldId="1432"/>
            <ac:spMk id="10" creationId="{8E8CCE1C-7522-410E-90A4-8F15A6623780}"/>
          </ac:spMkLst>
        </pc:spChg>
        <pc:spChg chg="mod">
          <ac:chgData name="Roth, Dan" userId="18da4c67-dd89-43a7-9856-8592f867a23c" providerId="ADAL" clId="{DCB8087D-1DA9-45AA-BAC3-F8D7131E1FEB}" dt="2021-01-15T05:49:36.624" v="2833" actId="1076"/>
          <ac:spMkLst>
            <pc:docMk/>
            <pc:sldMk cId="842371233" sldId="1432"/>
            <ac:spMk id="11" creationId="{8289A778-2FCB-4AC1-BDA7-47BA37C67364}"/>
          </ac:spMkLst>
        </pc:spChg>
      </pc:sldChg>
      <pc:sldChg chg="modSp add mod modTransition">
        <pc:chgData name="Roth, Dan" userId="18da4c67-dd89-43a7-9856-8592f867a23c" providerId="ADAL" clId="{DCB8087D-1DA9-45AA-BAC3-F8D7131E1FEB}" dt="2021-01-15T05:27:19.684" v="2832" actId="113"/>
        <pc:sldMkLst>
          <pc:docMk/>
          <pc:sldMk cId="0" sldId="1433"/>
        </pc:sldMkLst>
        <pc:spChg chg="mod">
          <ac:chgData name="Roth, Dan" userId="18da4c67-dd89-43a7-9856-8592f867a23c" providerId="ADAL" clId="{DCB8087D-1DA9-45AA-BAC3-F8D7131E1FEB}" dt="2021-01-15T05:27:19.684" v="2832" actId="113"/>
          <ac:spMkLst>
            <pc:docMk/>
            <pc:sldMk cId="0" sldId="1433"/>
            <ac:spMk id="5" creationId="{F7F9D739-1128-0146-8A46-43079A87E987}"/>
          </ac:spMkLst>
        </pc:spChg>
        <pc:spChg chg="mod">
          <ac:chgData name="Roth, Dan" userId="18da4c67-dd89-43a7-9856-8592f867a23c" providerId="ADAL" clId="{DCB8087D-1DA9-45AA-BAC3-F8D7131E1FEB}" dt="2021-01-15T05:26:50.737" v="2831" actId="1076"/>
          <ac:spMkLst>
            <pc:docMk/>
            <pc:sldMk cId="0" sldId="1433"/>
            <ac:spMk id="9" creationId="{BC686316-ECD9-314F-A664-8368B31B8D8E}"/>
          </ac:spMkLst>
        </pc:spChg>
        <pc:spChg chg="mod">
          <ac:chgData name="Roth, Dan" userId="18da4c67-dd89-43a7-9856-8592f867a23c" providerId="ADAL" clId="{DCB8087D-1DA9-45AA-BAC3-F8D7131E1FEB}" dt="2021-01-15T05:26:24.048" v="2826"/>
          <ac:spMkLst>
            <pc:docMk/>
            <pc:sldMk cId="0" sldId="1433"/>
            <ac:spMk id="58" creationId="{00000000-0000-0000-0000-000000000000}"/>
          </ac:spMkLst>
        </pc:spChg>
      </pc:sldChg>
      <pc:sldChg chg="addSp modSp new mod modAnim">
        <pc:chgData name="Roth, Dan" userId="18da4c67-dd89-43a7-9856-8592f867a23c" providerId="ADAL" clId="{DCB8087D-1DA9-45AA-BAC3-F8D7131E1FEB}" dt="2021-01-15T17:53:12.609" v="7076" actId="20577"/>
        <pc:sldMkLst>
          <pc:docMk/>
          <pc:sldMk cId="3362015706" sldId="1434"/>
        </pc:sldMkLst>
        <pc:spChg chg="mod">
          <ac:chgData name="Roth, Dan" userId="18da4c67-dd89-43a7-9856-8592f867a23c" providerId="ADAL" clId="{DCB8087D-1DA9-45AA-BAC3-F8D7131E1FEB}" dt="2021-01-15T06:04:47.204" v="3363" actId="20577"/>
          <ac:spMkLst>
            <pc:docMk/>
            <pc:sldMk cId="3362015706" sldId="1434"/>
            <ac:spMk id="2" creationId="{B374E2E0-9B51-4E7E-8653-8082E635CF0F}"/>
          </ac:spMkLst>
        </pc:spChg>
        <pc:spChg chg="mod">
          <ac:chgData name="Roth, Dan" userId="18da4c67-dd89-43a7-9856-8592f867a23c" providerId="ADAL" clId="{DCB8087D-1DA9-45AA-BAC3-F8D7131E1FEB}" dt="2021-01-15T17:53:12.609" v="7076" actId="20577"/>
          <ac:spMkLst>
            <pc:docMk/>
            <pc:sldMk cId="3362015706" sldId="1434"/>
            <ac:spMk id="3" creationId="{96DFFF82-C21D-4005-8EEA-2C8E83EA0CFC}"/>
          </ac:spMkLst>
        </pc:spChg>
        <pc:picChg chg="add mod">
          <ac:chgData name="Roth, Dan" userId="18da4c67-dd89-43a7-9856-8592f867a23c" providerId="ADAL" clId="{DCB8087D-1DA9-45AA-BAC3-F8D7131E1FEB}" dt="2021-01-15T06:00:15.576" v="3309" actId="1038"/>
          <ac:picMkLst>
            <pc:docMk/>
            <pc:sldMk cId="3362015706" sldId="1434"/>
            <ac:picMk id="5" creationId="{BABC02D5-06A7-4791-A693-8007F0DD4A87}"/>
          </ac:picMkLst>
        </pc:picChg>
        <pc:picChg chg="add mod">
          <ac:chgData name="Roth, Dan" userId="18da4c67-dd89-43a7-9856-8592f867a23c" providerId="ADAL" clId="{DCB8087D-1DA9-45AA-BAC3-F8D7131E1FEB}" dt="2021-01-15T06:00:15.576" v="3309" actId="1038"/>
          <ac:picMkLst>
            <pc:docMk/>
            <pc:sldMk cId="3362015706" sldId="1434"/>
            <ac:picMk id="6" creationId="{51924E01-4729-496B-83FE-A538BA707BC5}"/>
          </ac:picMkLst>
        </pc:picChg>
        <pc:picChg chg="add mod">
          <ac:chgData name="Roth, Dan" userId="18da4c67-dd89-43a7-9856-8592f867a23c" providerId="ADAL" clId="{DCB8087D-1DA9-45AA-BAC3-F8D7131E1FEB}" dt="2021-01-15T06:00:19.630" v="3310" actId="1076"/>
          <ac:picMkLst>
            <pc:docMk/>
            <pc:sldMk cId="3362015706" sldId="1434"/>
            <ac:picMk id="8" creationId="{3D5C36CD-7F34-4719-A490-0DAA40F346E6}"/>
          </ac:picMkLst>
        </pc:picChg>
      </pc:sldChg>
      <pc:sldChg chg="modSp add mod">
        <pc:chgData name="Roth, Dan" userId="18da4c67-dd89-43a7-9856-8592f867a23c" providerId="ADAL" clId="{DCB8087D-1DA9-45AA-BAC3-F8D7131E1FEB}" dt="2021-01-15T06:17:31.702" v="3908" actId="1035"/>
        <pc:sldMkLst>
          <pc:docMk/>
          <pc:sldMk cId="929169803" sldId="1435"/>
        </pc:sldMkLst>
        <pc:spChg chg="mod">
          <ac:chgData name="Roth, Dan" userId="18da4c67-dd89-43a7-9856-8592f867a23c" providerId="ADAL" clId="{DCB8087D-1DA9-45AA-BAC3-F8D7131E1FEB}" dt="2021-01-15T06:17:31.702" v="3908" actId="1035"/>
          <ac:spMkLst>
            <pc:docMk/>
            <pc:sldMk cId="929169803" sldId="1435"/>
            <ac:spMk id="11" creationId="{8289A778-2FCB-4AC1-BDA7-47BA37C67364}"/>
          </ac:spMkLst>
        </pc:spChg>
      </pc:sldChg>
      <pc:sldChg chg="addSp delSp modSp add mod">
        <pc:chgData name="Roth, Dan" userId="18da4c67-dd89-43a7-9856-8592f867a23c" providerId="ADAL" clId="{DCB8087D-1DA9-45AA-BAC3-F8D7131E1FEB}" dt="2021-01-15T17:54:26.691" v="7078" actId="113"/>
        <pc:sldMkLst>
          <pc:docMk/>
          <pc:sldMk cId="0" sldId="1436"/>
        </pc:sldMkLst>
        <pc:spChg chg="add del mod">
          <ac:chgData name="Roth, Dan" userId="18da4c67-dd89-43a7-9856-8592f867a23c" providerId="ADAL" clId="{DCB8087D-1DA9-45AA-BAC3-F8D7131E1FEB}" dt="2021-01-15T06:32:11.062" v="4347"/>
          <ac:spMkLst>
            <pc:docMk/>
            <pc:sldMk cId="0" sldId="1436"/>
            <ac:spMk id="8" creationId="{5B98D730-EAE7-4A23-811A-A73B539EC3B2}"/>
          </ac:spMkLst>
        </pc:spChg>
        <pc:spChg chg="mod">
          <ac:chgData name="Roth, Dan" userId="18da4c67-dd89-43a7-9856-8592f867a23c" providerId="ADAL" clId="{DCB8087D-1DA9-45AA-BAC3-F8D7131E1FEB}" dt="2021-01-15T06:27:21.786" v="3919" actId="20577"/>
          <ac:spMkLst>
            <pc:docMk/>
            <pc:sldMk cId="0" sldId="1436"/>
            <ac:spMk id="146" creationId="{00000000-0000-0000-0000-000000000000}"/>
          </ac:spMkLst>
        </pc:spChg>
        <pc:spChg chg="mod">
          <ac:chgData name="Roth, Dan" userId="18da4c67-dd89-43a7-9856-8592f867a23c" providerId="ADAL" clId="{DCB8087D-1DA9-45AA-BAC3-F8D7131E1FEB}" dt="2021-01-15T06:27:11.108" v="3909"/>
          <ac:spMkLst>
            <pc:docMk/>
            <pc:sldMk cId="0" sldId="1436"/>
            <ac:spMk id="147" creationId="{00000000-0000-0000-0000-000000000000}"/>
          </ac:spMkLst>
        </pc:spChg>
        <pc:spChg chg="mod">
          <ac:chgData name="Roth, Dan" userId="18da4c67-dd89-43a7-9856-8592f867a23c" providerId="ADAL" clId="{DCB8087D-1DA9-45AA-BAC3-F8D7131E1FEB}" dt="2021-01-15T17:54:26.691" v="7078" actId="113"/>
          <ac:spMkLst>
            <pc:docMk/>
            <pc:sldMk cId="0" sldId="1436"/>
            <ac:spMk id="148" creationId="{00000000-0000-0000-0000-000000000000}"/>
          </ac:spMkLst>
        </pc:spChg>
      </pc:sldChg>
      <pc:sldChg chg="modSp add mod modShow">
        <pc:chgData name="Roth, Dan" userId="18da4c67-dd89-43a7-9856-8592f867a23c" providerId="ADAL" clId="{DCB8087D-1DA9-45AA-BAC3-F8D7131E1FEB}" dt="2021-01-15T17:56:33.424" v="7108" actId="729"/>
        <pc:sldMkLst>
          <pc:docMk/>
          <pc:sldMk cId="0" sldId="1437"/>
        </pc:sldMkLst>
        <pc:spChg chg="mod">
          <ac:chgData name="Roth, Dan" userId="18da4c67-dd89-43a7-9856-8592f867a23c" providerId="ADAL" clId="{DCB8087D-1DA9-45AA-BAC3-F8D7131E1FEB}" dt="2021-01-15T06:27:11.108" v="3909"/>
          <ac:spMkLst>
            <pc:docMk/>
            <pc:sldMk cId="0" sldId="1437"/>
            <ac:spMk id="158" creationId="{00000000-0000-0000-0000-000000000000}"/>
          </ac:spMkLst>
        </pc:spChg>
      </pc:sldChg>
      <pc:sldChg chg="addSp modSp new mod">
        <pc:chgData name="Roth, Dan" userId="18da4c67-dd89-43a7-9856-8592f867a23c" providerId="ADAL" clId="{DCB8087D-1DA9-45AA-BAC3-F8D7131E1FEB}" dt="2021-01-15T17:54:54.830" v="7098" actId="20577"/>
        <pc:sldMkLst>
          <pc:docMk/>
          <pc:sldMk cId="1283947035" sldId="1438"/>
        </pc:sldMkLst>
        <pc:spChg chg="mod">
          <ac:chgData name="Roth, Dan" userId="18da4c67-dd89-43a7-9856-8592f867a23c" providerId="ADAL" clId="{DCB8087D-1DA9-45AA-BAC3-F8D7131E1FEB}" dt="2021-01-15T17:54:54.830" v="7098" actId="20577"/>
          <ac:spMkLst>
            <pc:docMk/>
            <pc:sldMk cId="1283947035" sldId="1438"/>
            <ac:spMk id="2" creationId="{434ECCCD-C9BD-4B78-B0C5-45E88BB10FF8}"/>
          </ac:spMkLst>
        </pc:spChg>
        <pc:spChg chg="mod">
          <ac:chgData name="Roth, Dan" userId="18da4c67-dd89-43a7-9856-8592f867a23c" providerId="ADAL" clId="{DCB8087D-1DA9-45AA-BAC3-F8D7131E1FEB}" dt="2021-01-15T06:39:00.539" v="4894" actId="207"/>
          <ac:spMkLst>
            <pc:docMk/>
            <pc:sldMk cId="1283947035" sldId="1438"/>
            <ac:spMk id="3" creationId="{9BA6622F-4FB8-46F2-AA5F-C6F50C21103E}"/>
          </ac:spMkLst>
        </pc:spChg>
        <pc:spChg chg="add mod">
          <ac:chgData name="Roth, Dan" userId="18da4c67-dd89-43a7-9856-8592f867a23c" providerId="ADAL" clId="{DCB8087D-1DA9-45AA-BAC3-F8D7131E1FEB}" dt="2021-01-15T06:33:17.008" v="4389" actId="208"/>
          <ac:spMkLst>
            <pc:docMk/>
            <pc:sldMk cId="1283947035" sldId="1438"/>
            <ac:spMk id="5" creationId="{4DAFF059-C93C-406A-BC8D-E99EA937A5C0}"/>
          </ac:spMkLst>
        </pc:spChg>
      </pc:sldChg>
      <pc:sldChg chg="addSp modSp add modAnim">
        <pc:chgData name="Roth, Dan" userId="18da4c67-dd89-43a7-9856-8592f867a23c" providerId="ADAL" clId="{DCB8087D-1DA9-45AA-BAC3-F8D7131E1FEB}" dt="2021-01-15T06:46:47.863" v="5587" actId="207"/>
        <pc:sldMkLst>
          <pc:docMk/>
          <pc:sldMk cId="1809021257" sldId="1439"/>
        </pc:sldMkLst>
        <pc:spChg chg="add mod">
          <ac:chgData name="Roth, Dan" userId="18da4c67-dd89-43a7-9856-8592f867a23c" providerId="ADAL" clId="{DCB8087D-1DA9-45AA-BAC3-F8D7131E1FEB}" dt="2021-01-15T06:46:47.863" v="5587" actId="207"/>
          <ac:spMkLst>
            <pc:docMk/>
            <pc:sldMk cId="1809021257" sldId="1439"/>
            <ac:spMk id="15" creationId="{DDFAC228-B0EB-4DC8-ACBA-1A75E463E5B0}"/>
          </ac:spMkLst>
        </pc:spChg>
      </pc:sldChg>
      <pc:sldChg chg="addSp modSp new mod">
        <pc:chgData name="Roth, Dan" userId="18da4c67-dd89-43a7-9856-8592f867a23c" providerId="ADAL" clId="{DCB8087D-1DA9-45AA-BAC3-F8D7131E1FEB}" dt="2021-01-15T06:54:53.913" v="5970" actId="33524"/>
        <pc:sldMkLst>
          <pc:docMk/>
          <pc:sldMk cId="1122023805" sldId="1440"/>
        </pc:sldMkLst>
        <pc:spChg chg="mod">
          <ac:chgData name="Roth, Dan" userId="18da4c67-dd89-43a7-9856-8592f867a23c" providerId="ADAL" clId="{DCB8087D-1DA9-45AA-BAC3-F8D7131E1FEB}" dt="2021-01-15T06:49:02.126" v="5608" actId="20577"/>
          <ac:spMkLst>
            <pc:docMk/>
            <pc:sldMk cId="1122023805" sldId="1440"/>
            <ac:spMk id="2" creationId="{F9AA4E17-141A-40F6-8FE8-9B8EAC89B447}"/>
          </ac:spMkLst>
        </pc:spChg>
        <pc:spChg chg="mod">
          <ac:chgData name="Roth, Dan" userId="18da4c67-dd89-43a7-9856-8592f867a23c" providerId="ADAL" clId="{DCB8087D-1DA9-45AA-BAC3-F8D7131E1FEB}" dt="2021-01-15T06:54:53.913" v="5970" actId="33524"/>
          <ac:spMkLst>
            <pc:docMk/>
            <pc:sldMk cId="1122023805" sldId="1440"/>
            <ac:spMk id="3" creationId="{354EDCC7-7E2A-41E7-BDD5-43A833B1F375}"/>
          </ac:spMkLst>
        </pc:spChg>
        <pc:spChg chg="add mod">
          <ac:chgData name="Roth, Dan" userId="18da4c67-dd89-43a7-9856-8592f867a23c" providerId="ADAL" clId="{DCB8087D-1DA9-45AA-BAC3-F8D7131E1FEB}" dt="2021-01-15T06:54:04.917" v="5954"/>
          <ac:spMkLst>
            <pc:docMk/>
            <pc:sldMk cId="1122023805" sldId="1440"/>
            <ac:spMk id="5" creationId="{D83B6C5B-1F95-43EC-B466-E19CD102FE4B}"/>
          </ac:spMkLst>
        </pc:spChg>
        <pc:spChg chg="add mod">
          <ac:chgData name="Roth, Dan" userId="18da4c67-dd89-43a7-9856-8592f867a23c" providerId="ADAL" clId="{DCB8087D-1DA9-45AA-BAC3-F8D7131E1FEB}" dt="2021-01-15T06:54:04.917" v="5954"/>
          <ac:spMkLst>
            <pc:docMk/>
            <pc:sldMk cId="1122023805" sldId="1440"/>
            <ac:spMk id="12" creationId="{25B8DEC9-2850-45F5-968F-2A5CA5DD690C}"/>
          </ac:spMkLst>
        </pc:spChg>
        <pc:spChg chg="add mod">
          <ac:chgData name="Roth, Dan" userId="18da4c67-dd89-43a7-9856-8592f867a23c" providerId="ADAL" clId="{DCB8087D-1DA9-45AA-BAC3-F8D7131E1FEB}" dt="2021-01-15T06:54:04.917" v="5954"/>
          <ac:spMkLst>
            <pc:docMk/>
            <pc:sldMk cId="1122023805" sldId="1440"/>
            <ac:spMk id="13" creationId="{622A0CDC-DFD2-4419-A474-F6DE866C787D}"/>
          </ac:spMkLst>
        </pc:spChg>
        <pc:spChg chg="add mod">
          <ac:chgData name="Roth, Dan" userId="18da4c67-dd89-43a7-9856-8592f867a23c" providerId="ADAL" clId="{DCB8087D-1DA9-45AA-BAC3-F8D7131E1FEB}" dt="2021-01-15T06:54:04.917" v="5954"/>
          <ac:spMkLst>
            <pc:docMk/>
            <pc:sldMk cId="1122023805" sldId="1440"/>
            <ac:spMk id="14" creationId="{E72BBBAC-308C-46F7-9A9B-53C8E0AF51CF}"/>
          </ac:spMkLst>
        </pc:spChg>
        <pc:spChg chg="add mod">
          <ac:chgData name="Roth, Dan" userId="18da4c67-dd89-43a7-9856-8592f867a23c" providerId="ADAL" clId="{DCB8087D-1DA9-45AA-BAC3-F8D7131E1FEB}" dt="2021-01-15T06:54:04.917" v="5954"/>
          <ac:spMkLst>
            <pc:docMk/>
            <pc:sldMk cId="1122023805" sldId="1440"/>
            <ac:spMk id="15" creationId="{B360F1CD-0C83-41B0-A27A-ECDF98422B7A}"/>
          </ac:spMkLst>
        </pc:spChg>
        <pc:spChg chg="add mod">
          <ac:chgData name="Roth, Dan" userId="18da4c67-dd89-43a7-9856-8592f867a23c" providerId="ADAL" clId="{DCB8087D-1DA9-45AA-BAC3-F8D7131E1FEB}" dt="2021-01-15T06:54:04.917" v="5954"/>
          <ac:spMkLst>
            <pc:docMk/>
            <pc:sldMk cId="1122023805" sldId="1440"/>
            <ac:spMk id="16" creationId="{56493487-3E8A-4E14-9943-0ABD3CA3017A}"/>
          </ac:spMkLst>
        </pc:spChg>
        <pc:spChg chg="add mod">
          <ac:chgData name="Roth, Dan" userId="18da4c67-dd89-43a7-9856-8592f867a23c" providerId="ADAL" clId="{DCB8087D-1DA9-45AA-BAC3-F8D7131E1FEB}" dt="2021-01-15T06:54:04.917" v="5954"/>
          <ac:spMkLst>
            <pc:docMk/>
            <pc:sldMk cId="1122023805" sldId="1440"/>
            <ac:spMk id="17" creationId="{6DA354B6-EF87-4522-8514-9F3C5BE3A691}"/>
          </ac:spMkLst>
        </pc:spChg>
        <pc:spChg chg="add mod">
          <ac:chgData name="Roth, Dan" userId="18da4c67-dd89-43a7-9856-8592f867a23c" providerId="ADAL" clId="{DCB8087D-1DA9-45AA-BAC3-F8D7131E1FEB}" dt="2021-01-15T06:54:04.917" v="5954"/>
          <ac:spMkLst>
            <pc:docMk/>
            <pc:sldMk cId="1122023805" sldId="1440"/>
            <ac:spMk id="18" creationId="{356C4438-9D95-4D60-9A8C-6B9A02761904}"/>
          </ac:spMkLst>
        </pc:spChg>
        <pc:grpChg chg="add mod">
          <ac:chgData name="Roth, Dan" userId="18da4c67-dd89-43a7-9856-8592f867a23c" providerId="ADAL" clId="{DCB8087D-1DA9-45AA-BAC3-F8D7131E1FEB}" dt="2021-01-15T06:54:04.917" v="5954"/>
          <ac:grpSpMkLst>
            <pc:docMk/>
            <pc:sldMk cId="1122023805" sldId="1440"/>
            <ac:grpSpMk id="6" creationId="{415A764D-D5CB-424E-9E1C-AA77A82EB9CB}"/>
          </ac:grpSpMkLst>
        </pc:grpChg>
        <pc:graphicFrameChg chg="mod">
          <ac:chgData name="Roth, Dan" userId="18da4c67-dd89-43a7-9856-8592f867a23c" providerId="ADAL" clId="{DCB8087D-1DA9-45AA-BAC3-F8D7131E1FEB}" dt="2021-01-15T06:54:04.917" v="5954"/>
          <ac:graphicFrameMkLst>
            <pc:docMk/>
            <pc:sldMk cId="1122023805" sldId="1440"/>
            <ac:graphicFrameMk id="7" creationId="{1D6CA712-9931-4E3B-A455-4A735FF79922}"/>
          </ac:graphicFrameMkLst>
        </pc:graphicFrameChg>
        <pc:graphicFrameChg chg="mod">
          <ac:chgData name="Roth, Dan" userId="18da4c67-dd89-43a7-9856-8592f867a23c" providerId="ADAL" clId="{DCB8087D-1DA9-45AA-BAC3-F8D7131E1FEB}" dt="2021-01-15T06:54:04.917" v="5954"/>
          <ac:graphicFrameMkLst>
            <pc:docMk/>
            <pc:sldMk cId="1122023805" sldId="1440"/>
            <ac:graphicFrameMk id="8" creationId="{44D0465B-1EB1-48E4-8AE9-1B85D93FDA20}"/>
          </ac:graphicFrameMkLst>
        </pc:graphicFrameChg>
        <pc:picChg chg="add mod">
          <ac:chgData name="Roth, Dan" userId="18da4c67-dd89-43a7-9856-8592f867a23c" providerId="ADAL" clId="{DCB8087D-1DA9-45AA-BAC3-F8D7131E1FEB}" dt="2021-01-15T06:54:04.917" v="5954"/>
          <ac:picMkLst>
            <pc:docMk/>
            <pc:sldMk cId="1122023805" sldId="1440"/>
            <ac:picMk id="9" creationId="{20558873-206B-46CB-B147-B9E4D77B54E0}"/>
          </ac:picMkLst>
        </pc:picChg>
        <pc:picChg chg="add mod">
          <ac:chgData name="Roth, Dan" userId="18da4c67-dd89-43a7-9856-8592f867a23c" providerId="ADAL" clId="{DCB8087D-1DA9-45AA-BAC3-F8D7131E1FEB}" dt="2021-01-15T06:54:04.917" v="5954"/>
          <ac:picMkLst>
            <pc:docMk/>
            <pc:sldMk cId="1122023805" sldId="1440"/>
            <ac:picMk id="10" creationId="{67EDA93B-A398-4AB8-AC0D-E9F882DBB116}"/>
          </ac:picMkLst>
        </pc:picChg>
        <pc:picChg chg="add mod">
          <ac:chgData name="Roth, Dan" userId="18da4c67-dd89-43a7-9856-8592f867a23c" providerId="ADAL" clId="{DCB8087D-1DA9-45AA-BAC3-F8D7131E1FEB}" dt="2021-01-15T06:54:04.917" v="5954"/>
          <ac:picMkLst>
            <pc:docMk/>
            <pc:sldMk cId="1122023805" sldId="1440"/>
            <ac:picMk id="11" creationId="{1EFFD49F-2AC6-4AE2-ACFB-751509165AF8}"/>
          </ac:picMkLst>
        </pc:picChg>
      </pc:sldChg>
      <pc:sldChg chg="add modAnim">
        <pc:chgData name="Roth, Dan" userId="18da4c67-dd89-43a7-9856-8592f867a23c" providerId="ADAL" clId="{DCB8087D-1DA9-45AA-BAC3-F8D7131E1FEB}" dt="2021-01-15T07:01:23.166" v="6006"/>
        <pc:sldMkLst>
          <pc:docMk/>
          <pc:sldMk cId="3505499386" sldId="1441"/>
        </pc:sldMkLst>
      </pc:sldChg>
      <pc:sldChg chg="modSp new mod modShow">
        <pc:chgData name="Roth, Dan" userId="18da4c67-dd89-43a7-9856-8592f867a23c" providerId="ADAL" clId="{DCB8087D-1DA9-45AA-BAC3-F8D7131E1FEB}" dt="2021-01-16T00:28:21.837" v="7255" actId="729"/>
        <pc:sldMkLst>
          <pc:docMk/>
          <pc:sldMk cId="1616561425" sldId="1442"/>
        </pc:sldMkLst>
        <pc:spChg chg="mod">
          <ac:chgData name="Roth, Dan" userId="18da4c67-dd89-43a7-9856-8592f867a23c" providerId="ADAL" clId="{DCB8087D-1DA9-45AA-BAC3-F8D7131E1FEB}" dt="2021-01-16T00:28:17.581" v="7254" actId="20577"/>
          <ac:spMkLst>
            <pc:docMk/>
            <pc:sldMk cId="1616561425" sldId="1442"/>
            <ac:spMk id="3" creationId="{02899294-6B1E-4475-AC45-C833CD897DE7}"/>
          </ac:spMkLst>
        </pc:spChg>
      </pc:sldChg>
      <pc:sldMasterChg chg="delSldLayout modSldLayout">
        <pc:chgData name="Roth, Dan" userId="18da4c67-dd89-43a7-9856-8592f867a23c" providerId="ADAL" clId="{DCB8087D-1DA9-45AA-BAC3-F8D7131E1FEB}" dt="2021-01-15T03:50:48.454" v="1520" actId="47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DCB8087D-1DA9-45AA-BAC3-F8D7131E1FEB}" dt="2021-01-15T02:31:16.183" v="1237" actId="47"/>
          <pc:sldLayoutMkLst>
            <pc:docMk/>
            <pc:sldMasterMk cId="139450675" sldId="2147483660"/>
            <pc:sldLayoutMk cId="2614786585" sldId="2147483670"/>
          </pc:sldLayoutMkLst>
        </pc:sldLayoutChg>
        <pc:sldLayoutChg chg="delSp del mod">
          <pc:chgData name="Roth, Dan" userId="18da4c67-dd89-43a7-9856-8592f867a23c" providerId="ADAL" clId="{DCB8087D-1DA9-45AA-BAC3-F8D7131E1FEB}" dt="2021-01-15T03:50:48.454" v="1520" actId="47"/>
          <pc:sldLayoutMkLst>
            <pc:docMk/>
            <pc:sldMasterMk cId="139450675" sldId="2147483660"/>
            <pc:sldLayoutMk cId="3493452104" sldId="2147483689"/>
          </pc:sldLayoutMkLst>
          <pc:spChg chg="del">
            <ac:chgData name="Roth, Dan" userId="18da4c67-dd89-43a7-9856-8592f867a23c" providerId="ADAL" clId="{DCB8087D-1DA9-45AA-BAC3-F8D7131E1FEB}" dt="2021-01-15T03:01:18.945" v="1245" actId="478"/>
            <ac:spMkLst>
              <pc:docMk/>
              <pc:sldMasterMk cId="139450675" sldId="2147483660"/>
              <pc:sldLayoutMk cId="3493452104" sldId="2147483689"/>
              <ac:spMk id="38" creationId="{00000000-0000-0000-0000-000000000000}"/>
            </ac:spMkLst>
          </pc:spChg>
          <pc:picChg chg="del">
            <ac:chgData name="Roth, Dan" userId="18da4c67-dd89-43a7-9856-8592f867a23c" providerId="ADAL" clId="{DCB8087D-1DA9-45AA-BAC3-F8D7131E1FEB}" dt="2021-01-15T03:01:14.776" v="1244" actId="478"/>
            <ac:picMkLst>
              <pc:docMk/>
              <pc:sldMasterMk cId="139450675" sldId="2147483660"/>
              <pc:sldLayoutMk cId="3493452104" sldId="2147483689"/>
              <ac:picMk id="36" creationId="{00000000-0000-0000-0000-000000000000}"/>
            </ac:picMkLst>
          </pc:picChg>
        </pc:sldLayoutChg>
        <pc:sldLayoutChg chg="delSp mod">
          <pc:chgData name="Roth, Dan" userId="18da4c67-dd89-43a7-9856-8592f867a23c" providerId="ADAL" clId="{DCB8087D-1DA9-45AA-BAC3-F8D7131E1FEB}" dt="2021-01-15T03:01:55.193" v="1249" actId="478"/>
          <pc:sldLayoutMkLst>
            <pc:docMk/>
            <pc:sldMasterMk cId="139450675" sldId="2147483660"/>
            <pc:sldLayoutMk cId="2680987818" sldId="2147483690"/>
          </pc:sldLayoutMkLst>
          <pc:spChg chg="del">
            <ac:chgData name="Roth, Dan" userId="18da4c67-dd89-43a7-9856-8592f867a23c" providerId="ADAL" clId="{DCB8087D-1DA9-45AA-BAC3-F8D7131E1FEB}" dt="2021-01-15T03:01:55.193" v="1249" actId="478"/>
            <ac:spMkLst>
              <pc:docMk/>
              <pc:sldMasterMk cId="139450675" sldId="2147483660"/>
              <pc:sldLayoutMk cId="2680987818" sldId="2147483690"/>
              <ac:spMk id="9" creationId="{5098C2B9-4F61-434F-AC09-0E307ADDBD98}"/>
            </ac:spMkLst>
          </pc:spChg>
          <pc:picChg chg="del">
            <ac:chgData name="Roth, Dan" userId="18da4c67-dd89-43a7-9856-8592f867a23c" providerId="ADAL" clId="{DCB8087D-1DA9-45AA-BAC3-F8D7131E1FEB}" dt="2021-01-15T03:01:52.208" v="1248" actId="478"/>
            <ac:picMkLst>
              <pc:docMk/>
              <pc:sldMasterMk cId="139450675" sldId="2147483660"/>
              <pc:sldLayoutMk cId="2680987818" sldId="2147483690"/>
              <ac:picMk id="8" creationId="{592843D5-D34A-604F-BC04-5697AC6BD0F8}"/>
            </ac:picMkLst>
          </pc:picChg>
        </pc:sldLayoutChg>
      </pc:sldMasterChg>
      <pc:sldMasterChg chg="addSp delSp modSp mod modSldLayout">
        <pc:chgData name="Roth, Dan" userId="18da4c67-dd89-43a7-9856-8592f867a23c" providerId="ADAL" clId="{DCB8087D-1DA9-45AA-BAC3-F8D7131E1FEB}" dt="2021-01-15T01:22:22.533" v="554" actId="207"/>
        <pc:sldMasterMkLst>
          <pc:docMk/>
          <pc:sldMasterMk cId="1940010962" sldId="2147483671"/>
        </pc:sldMasterMkLst>
        <pc:spChg chg="mod">
          <ac:chgData name="Roth, Dan" userId="18da4c67-dd89-43a7-9856-8592f867a23c" providerId="ADAL" clId="{DCB8087D-1DA9-45AA-BAC3-F8D7131E1FEB}" dt="2021-01-15T01:22:22.533" v="554" actId="207"/>
          <ac:spMkLst>
            <pc:docMk/>
            <pc:sldMasterMk cId="1940010962" sldId="2147483671"/>
            <ac:spMk id="20" creationId="{00000000-0000-0000-0000-000000000000}"/>
          </ac:spMkLst>
        </pc:spChg>
        <pc:picChg chg="add mod">
          <ac:chgData name="Roth, Dan" userId="18da4c67-dd89-43a7-9856-8592f867a23c" providerId="ADAL" clId="{DCB8087D-1DA9-45AA-BAC3-F8D7131E1FEB}" dt="2021-01-15T01:21:38.594" v="550"/>
          <ac:picMkLst>
            <pc:docMk/>
            <pc:sldMasterMk cId="1940010962" sldId="2147483671"/>
            <ac:picMk id="7" creationId="{AF39DB78-4C10-4DAB-BFE2-BE9D3275BD22}"/>
          </ac:picMkLst>
        </pc:picChg>
        <pc:picChg chg="add mod">
          <ac:chgData name="Roth, Dan" userId="18da4c67-dd89-43a7-9856-8592f867a23c" providerId="ADAL" clId="{DCB8087D-1DA9-45AA-BAC3-F8D7131E1FEB}" dt="2021-01-15T01:21:38.594" v="550"/>
          <ac:picMkLst>
            <pc:docMk/>
            <pc:sldMasterMk cId="1940010962" sldId="2147483671"/>
            <ac:picMk id="8" creationId="{2B70908A-9D21-4E3E-8D4D-3B93C9867D45}"/>
          </ac:picMkLst>
        </pc:picChg>
        <pc:picChg chg="del">
          <ac:chgData name="Roth, Dan" userId="18da4c67-dd89-43a7-9856-8592f867a23c" providerId="ADAL" clId="{DCB8087D-1DA9-45AA-BAC3-F8D7131E1FEB}" dt="2021-01-15T01:20:44.344" v="547" actId="478"/>
          <ac:picMkLst>
            <pc:docMk/>
            <pc:sldMasterMk cId="1940010962" sldId="2147483671"/>
            <ac:picMk id="9" creationId="{00000000-0000-0000-0000-000000000000}"/>
          </ac:picMkLst>
        </pc:picChg>
        <pc:cxnChg chg="add mod">
          <ac:chgData name="Roth, Dan" userId="18da4c67-dd89-43a7-9856-8592f867a23c" providerId="ADAL" clId="{DCB8087D-1DA9-45AA-BAC3-F8D7131E1FEB}" dt="2021-01-15T01:21:50.472" v="551"/>
          <ac:cxnSpMkLst>
            <pc:docMk/>
            <pc:sldMasterMk cId="1940010962" sldId="2147483671"/>
            <ac:cxnSpMk id="10" creationId="{108BE19A-3A9D-48A0-9AC1-292C88175CB3}"/>
          </ac:cxnSpMkLst>
        </pc:cxnChg>
        <pc:sldLayoutChg chg="addSp delSp modSp mod">
          <pc:chgData name="Roth, Dan" userId="18da4c67-dd89-43a7-9856-8592f867a23c" providerId="ADAL" clId="{DCB8087D-1DA9-45AA-BAC3-F8D7131E1FEB}" dt="2021-01-15T01:21:12.680" v="549" actId="478"/>
          <pc:sldLayoutMkLst>
            <pc:docMk/>
            <pc:sldMasterMk cId="1940010962" sldId="2147483671"/>
            <pc:sldLayoutMk cId="3533525069" sldId="2147483674"/>
          </pc:sldLayoutMkLst>
          <pc:grpChg chg="del">
            <ac:chgData name="Roth, Dan" userId="18da4c67-dd89-43a7-9856-8592f867a23c" providerId="ADAL" clId="{DCB8087D-1DA9-45AA-BAC3-F8D7131E1FEB}" dt="2021-01-15T01:21:12.680" v="549" actId="478"/>
            <ac:grpSpMkLst>
              <pc:docMk/>
              <pc:sldMasterMk cId="1940010962" sldId="2147483671"/>
              <pc:sldLayoutMk cId="3533525069" sldId="2147483674"/>
              <ac:grpSpMk id="21" creationId="{00000000-0000-0000-0000-000000000000}"/>
            </ac:grpSpMkLst>
          </pc:grpChg>
          <pc:cxnChg chg="add mod">
            <ac:chgData name="Roth, Dan" userId="18da4c67-dd89-43a7-9856-8592f867a23c" providerId="ADAL" clId="{DCB8087D-1DA9-45AA-BAC3-F8D7131E1FEB}" dt="2021-01-15T01:21:07.287" v="548"/>
            <ac:cxnSpMkLst>
              <pc:docMk/>
              <pc:sldMasterMk cId="1940010962" sldId="2147483671"/>
              <pc:sldLayoutMk cId="3533525069" sldId="2147483674"/>
              <ac:cxnSpMk id="9" creationId="{88393784-B51B-44E8-BB95-2B2D4209DB02}"/>
            </ac:cxnSpMkLst>
          </pc:cxnChg>
        </pc:sldLayoutChg>
      </pc:sldMasterChg>
      <pc:sldMasterChg chg="del delSldLayout">
        <pc:chgData name="Roth, Dan" userId="18da4c67-dd89-43a7-9856-8592f867a23c" providerId="ADAL" clId="{DCB8087D-1DA9-45AA-BAC3-F8D7131E1FEB}" dt="2021-01-15T01:32:42.507" v="755" actId="47"/>
        <pc:sldMasterMkLst>
          <pc:docMk/>
          <pc:sldMasterMk cId="2880974251" sldId="2147483689"/>
        </pc:sldMasterMkLst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3142401207" sldId="2147483690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2194925388" sldId="2147483691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1213094622" sldId="2147483692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1246130169" sldId="2147483693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2525320642" sldId="2147483694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280536042" sldId="2147483695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1764366522" sldId="2147483696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929825927" sldId="2147483697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1545269087" sldId="2147483698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2609909477" sldId="2147483699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1310146048" sldId="2147483700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3044993343" sldId="2147483701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1184989882" sldId="2147483702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2211653077" sldId="2147483703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3822177150" sldId="2147483704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3406502273" sldId="2147483705"/>
          </pc:sldLayoutMkLst>
        </pc:sldLayoutChg>
        <pc:sldLayoutChg chg="del">
          <pc:chgData name="Roth, Dan" userId="18da4c67-dd89-43a7-9856-8592f867a23c" providerId="ADAL" clId="{DCB8087D-1DA9-45AA-BAC3-F8D7131E1FEB}" dt="2021-01-15T01:32:42.507" v="755" actId="47"/>
          <pc:sldLayoutMkLst>
            <pc:docMk/>
            <pc:sldMasterMk cId="2880974251" sldId="2147483689"/>
            <pc:sldLayoutMk cId="752140475" sldId="2147483706"/>
          </pc:sldLayoutMkLst>
        </pc:sldLayoutChg>
      </pc:sldMasterChg>
    </pc:docChg>
  </pc:docChgLst>
  <pc:docChgLst>
    <pc:chgData name="Roth, Dan" userId="18da4c67-dd89-43a7-9856-8592f867a23c" providerId="ADAL" clId="{11D96CBB-0115-4F82-B189-4FECC66D53EB}"/>
    <pc:docChg chg="mod addSection modSection">
      <pc:chgData name="Roth, Dan" userId="18da4c67-dd89-43a7-9856-8592f867a23c" providerId="ADAL" clId="{11D96CBB-0115-4F82-B189-4FECC66D53EB}" dt="2020-03-28T15:04:11.843" v="2"/>
      <pc:docMkLst>
        <pc:docMk/>
      </pc:docMkLst>
    </pc:docChg>
  </pc:docChgLst>
  <pc:docChgLst>
    <pc:chgData name="Roth, Dan" userId="18da4c67-dd89-43a7-9856-8592f867a23c" providerId="ADAL" clId="{8765A212-C2F0-4456-BADE-08211685D3D7}"/>
    <pc:docChg chg="undo modSld">
      <pc:chgData name="Roth, Dan" userId="18da4c67-dd89-43a7-9856-8592f867a23c" providerId="ADAL" clId="{8765A212-C2F0-4456-BADE-08211685D3D7}" dt="2019-06-29T21:44:35.740" v="3"/>
      <pc:docMkLst>
        <pc:docMk/>
      </pc:docMkLst>
      <pc:sldChg chg="addSp delSp modSp modAnim">
        <pc:chgData name="Roth, Dan" userId="18da4c67-dd89-43a7-9856-8592f867a23c" providerId="ADAL" clId="{8765A212-C2F0-4456-BADE-08211685D3D7}" dt="2019-06-29T21:44:35.740" v="3"/>
        <pc:sldMkLst>
          <pc:docMk/>
          <pc:sldMk cId="473047621" sldId="650"/>
        </pc:sldMkLst>
        <pc:picChg chg="add del mod">
          <ac:chgData name="Roth, Dan" userId="18da4c67-dd89-43a7-9856-8592f867a23c" providerId="ADAL" clId="{8765A212-C2F0-4456-BADE-08211685D3D7}" dt="2019-06-29T21:44:35.740" v="3"/>
          <ac:picMkLst>
            <pc:docMk/>
            <pc:sldMk cId="473047621" sldId="650"/>
            <ac:picMk id="12" creationId="{AD1765F0-496E-4940-B66E-2B71C25E4BB8}"/>
          </ac:picMkLst>
        </pc:picChg>
      </pc:sldChg>
    </pc:docChg>
  </pc:docChgLst>
  <pc:docChgLst>
    <pc:chgData name="Dan Roth" userId="18da4c67-dd89-43a7-9856-8592f867a23c" providerId="ADAL" clId="{4CABD8B7-1A5A-42A5-BF00-9DF92CC8F820}"/>
    <pc:docChg chg="custSel modSld">
      <pc:chgData name="Dan Roth" userId="18da4c67-dd89-43a7-9856-8592f867a23c" providerId="ADAL" clId="{4CABD8B7-1A5A-42A5-BF00-9DF92CC8F820}" dt="2019-05-15T14:41:32.939" v="51" actId="20577"/>
      <pc:docMkLst>
        <pc:docMk/>
      </pc:docMkLst>
      <pc:sldChg chg="modSp">
        <pc:chgData name="Dan Roth" userId="18da4c67-dd89-43a7-9856-8592f867a23c" providerId="ADAL" clId="{4CABD8B7-1A5A-42A5-BF00-9DF92CC8F820}" dt="2019-05-15T14:41:32.939" v="51" actId="20577"/>
        <pc:sldMkLst>
          <pc:docMk/>
          <pc:sldMk cId="144345531" sldId="385"/>
        </pc:sldMkLst>
        <pc:spChg chg="mod">
          <ac:chgData name="Dan Roth" userId="18da4c67-dd89-43a7-9856-8592f867a23c" providerId="ADAL" clId="{4CABD8B7-1A5A-42A5-BF00-9DF92CC8F820}" dt="2019-05-15T14:41:32.939" v="51" actId="20577"/>
          <ac:spMkLst>
            <pc:docMk/>
            <pc:sldMk cId="144345531" sldId="385"/>
            <ac:spMk id="50178" creationId="{00000000-0000-0000-0000-000000000000}"/>
          </ac:spMkLst>
        </pc:spChg>
      </pc:sldChg>
    </pc:docChg>
  </pc:docChgLst>
  <pc:docChgLst>
    <pc:chgData name="Roth, Dan" userId="18da4c67-dd89-43a7-9856-8592f867a23c" providerId="ADAL" clId="{F2434945-59A5-4466-874A-9CB3B805706E}"/>
    <pc:docChg chg="delSld modSection">
      <pc:chgData name="Roth, Dan" userId="18da4c67-dd89-43a7-9856-8592f867a23c" providerId="ADAL" clId="{F2434945-59A5-4466-874A-9CB3B805706E}" dt="2021-03-22T01:42:16.005" v="0" actId="47"/>
      <pc:docMkLst>
        <pc:docMk/>
      </pc:docMkLst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3205917360" sldId="273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2713629015" sldId="285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643757030" sldId="287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2393734072" sldId="347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13463653" sldId="410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207375440" sldId="415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3546037924" sldId="438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1453309445" sldId="440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3258588173" sldId="443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588997046" sldId="487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884705260" sldId="490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4071045565" sldId="558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3848604957" sldId="582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2970152940" sldId="755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710878676" sldId="757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35031712" sldId="1025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1869990038" sldId="1026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1703742159" sldId="1027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2299332715" sldId="1029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1479099795" sldId="1405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658253861" sldId="1407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1940022770" sldId="1439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944013309" sldId="1440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3505499386" sldId="1441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1896043063" sldId="1571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620552621" sldId="1583"/>
        </pc:sldMkLst>
      </pc:sldChg>
      <pc:sldChg chg="del">
        <pc:chgData name="Roth, Dan" userId="18da4c67-dd89-43a7-9856-8592f867a23c" providerId="ADAL" clId="{F2434945-59A5-4466-874A-9CB3B805706E}" dt="2021-03-22T01:42:16.005" v="0" actId="47"/>
        <pc:sldMkLst>
          <pc:docMk/>
          <pc:sldMk cId="3408452090" sldId="1588"/>
        </pc:sldMkLst>
      </pc:sldChg>
    </pc:docChg>
  </pc:docChgLst>
  <pc:docChgLst>
    <pc:chgData name="Roth, Dan" userId="18da4c67-dd89-43a7-9856-8592f867a23c" providerId="ADAL" clId="{BB6F979D-002D-4790-9D2F-4F1BA4C6C79A}"/>
    <pc:docChg chg="addSld modSld modSection">
      <pc:chgData name="Roth, Dan" userId="18da4c67-dd89-43a7-9856-8592f867a23c" providerId="ADAL" clId="{BB6F979D-002D-4790-9D2F-4F1BA4C6C79A}" dt="2021-02-24T15:15:43.615" v="1"/>
      <pc:docMkLst>
        <pc:docMk/>
      </pc:docMkLst>
      <pc:sldChg chg="modSp new mod">
        <pc:chgData name="Roth, Dan" userId="18da4c67-dd89-43a7-9856-8592f867a23c" providerId="ADAL" clId="{BB6F979D-002D-4790-9D2F-4F1BA4C6C79A}" dt="2021-02-24T15:15:43.615" v="1"/>
        <pc:sldMkLst>
          <pc:docMk/>
          <pc:sldMk cId="3408452090" sldId="1588"/>
        </pc:sldMkLst>
        <pc:spChg chg="mod">
          <ac:chgData name="Roth, Dan" userId="18da4c67-dd89-43a7-9856-8592f867a23c" providerId="ADAL" clId="{BB6F979D-002D-4790-9D2F-4F1BA4C6C79A}" dt="2021-02-24T15:15:43.615" v="1"/>
          <ac:spMkLst>
            <pc:docMk/>
            <pc:sldMk cId="3408452090" sldId="1588"/>
            <ac:spMk id="3" creationId="{43D20463-696A-4CED-83EA-3DE6C96370EA}"/>
          </ac:spMkLst>
        </pc:spChg>
      </pc:sldChg>
    </pc:docChg>
  </pc:docChgLst>
  <pc:docChgLst>
    <pc:chgData name="Roth, Dan" userId="18da4c67-dd89-43a7-9856-8592f867a23c" providerId="ADAL" clId="{F2E3E1D6-CF98-4F45-BCFC-24C2B3289468}"/>
    <pc:docChg chg="undo custSel addSld delSld modSld sldOrd modMainMaster modSection">
      <pc:chgData name="Roth, Dan" userId="18da4c67-dd89-43a7-9856-8592f867a23c" providerId="ADAL" clId="{F2E3E1D6-CF98-4F45-BCFC-24C2B3289468}" dt="2019-04-18T05:58:18.694" v="4859" actId="2696"/>
      <pc:docMkLst>
        <pc:docMk/>
      </pc:docMkLst>
      <pc:sldChg chg="addSp delSp modSp add modTransition">
        <pc:chgData name="Roth, Dan" userId="18da4c67-dd89-43a7-9856-8592f867a23c" providerId="ADAL" clId="{F2E3E1D6-CF98-4F45-BCFC-24C2B3289468}" dt="2019-04-18T05:46:02.077" v="4775" actId="478"/>
        <pc:sldMkLst>
          <pc:docMk/>
          <pc:sldMk cId="122013090" sldId="304"/>
        </pc:sldMkLst>
        <pc:spChg chg="mod">
          <ac:chgData name="Roth, Dan" userId="18da4c67-dd89-43a7-9856-8592f867a23c" providerId="ADAL" clId="{F2E3E1D6-CF98-4F45-BCFC-24C2B3289468}" dt="2019-04-18T05:44:01.261" v="4685"/>
          <ac:spMkLst>
            <pc:docMk/>
            <pc:sldMk cId="122013090" sldId="304"/>
            <ac:spMk id="2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5:44:51.862" v="4747" actId="14100"/>
          <ac:spMkLst>
            <pc:docMk/>
            <pc:sldMk cId="122013090" sldId="304"/>
            <ac:spMk id="3" creationId="{00000000-0000-0000-0000-000000000000}"/>
          </ac:spMkLst>
        </pc:spChg>
        <pc:spChg chg="del">
          <ac:chgData name="Roth, Dan" userId="18da4c67-dd89-43a7-9856-8592f867a23c" providerId="ADAL" clId="{F2E3E1D6-CF98-4F45-BCFC-24C2B3289468}" dt="2019-04-18T05:46:02.077" v="4775" actId="478"/>
          <ac:spMkLst>
            <pc:docMk/>
            <pc:sldMk cId="122013090" sldId="304"/>
            <ac:spMk id="4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5:45:25.442" v="4774" actId="1036"/>
          <ac:spMkLst>
            <pc:docMk/>
            <pc:sldMk cId="122013090" sldId="304"/>
            <ac:spMk id="5" creationId="{00000000-0000-0000-0000-000000000000}"/>
          </ac:spMkLst>
        </pc:spChg>
        <pc:spChg chg="add del mod">
          <ac:chgData name="Roth, Dan" userId="18da4c67-dd89-43a7-9856-8592f867a23c" providerId="ADAL" clId="{F2E3E1D6-CF98-4F45-BCFC-24C2B3289468}" dt="2019-04-18T05:44:01.261" v="4685"/>
          <ac:spMkLst>
            <pc:docMk/>
            <pc:sldMk cId="122013090" sldId="304"/>
            <ac:spMk id="8" creationId="{9B066093-D7EC-4A08-964F-164F57F82108}"/>
          </ac:spMkLst>
        </pc:spChg>
        <pc:spChg chg="mod">
          <ac:chgData name="Roth, Dan" userId="18da4c67-dd89-43a7-9856-8592f867a23c" providerId="ADAL" clId="{F2E3E1D6-CF98-4F45-BCFC-24C2B3289468}" dt="2019-04-18T05:45:25.442" v="4774" actId="1036"/>
          <ac:spMkLst>
            <pc:docMk/>
            <pc:sldMk cId="122013090" sldId="304"/>
            <ac:spMk id="9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5:45:25.442" v="4774" actId="1036"/>
          <ac:spMkLst>
            <pc:docMk/>
            <pc:sldMk cId="122013090" sldId="304"/>
            <ac:spMk id="16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5:45:25.442" v="4774" actId="1036"/>
          <ac:spMkLst>
            <pc:docMk/>
            <pc:sldMk cId="122013090" sldId="304"/>
            <ac:spMk id="17" creationId="{00000000-0000-0000-0000-000000000000}"/>
          </ac:spMkLst>
        </pc:spChg>
        <pc:spChg chg="add del mod">
          <ac:chgData name="Roth, Dan" userId="18da4c67-dd89-43a7-9856-8592f867a23c" providerId="ADAL" clId="{F2E3E1D6-CF98-4F45-BCFC-24C2B3289468}" dt="2019-04-18T05:44:01.261" v="4685"/>
          <ac:spMkLst>
            <pc:docMk/>
            <pc:sldMk cId="122013090" sldId="304"/>
            <ac:spMk id="18" creationId="{0E8580A7-3BCA-432D-8F82-D07F2E3E54A5}"/>
          </ac:spMkLst>
        </pc:spChg>
        <pc:spChg chg="mod">
          <ac:chgData name="Roth, Dan" userId="18da4c67-dd89-43a7-9856-8592f867a23c" providerId="ADAL" clId="{F2E3E1D6-CF98-4F45-BCFC-24C2B3289468}" dt="2019-04-18T05:45:25.442" v="4774" actId="1036"/>
          <ac:spMkLst>
            <pc:docMk/>
            <pc:sldMk cId="122013090" sldId="304"/>
            <ac:spMk id="19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5:45:25.442" v="4774" actId="1036"/>
          <ac:spMkLst>
            <pc:docMk/>
            <pc:sldMk cId="122013090" sldId="304"/>
            <ac:spMk id="20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5:45:25.442" v="4774" actId="1036"/>
          <ac:spMkLst>
            <pc:docMk/>
            <pc:sldMk cId="122013090" sldId="304"/>
            <ac:spMk id="21" creationId="{00000000-0000-0000-0000-000000000000}"/>
          </ac:spMkLst>
        </pc:spChg>
        <pc:picChg chg="mod">
          <ac:chgData name="Roth, Dan" userId="18da4c67-dd89-43a7-9856-8592f867a23c" providerId="ADAL" clId="{F2E3E1D6-CF98-4F45-BCFC-24C2B3289468}" dt="2019-04-18T05:45:25.442" v="4774" actId="1036"/>
          <ac:picMkLst>
            <pc:docMk/>
            <pc:sldMk cId="122013090" sldId="304"/>
            <ac:picMk id="6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5:45:25.442" v="4774" actId="1036"/>
          <ac:picMkLst>
            <pc:docMk/>
            <pc:sldMk cId="122013090" sldId="304"/>
            <ac:picMk id="7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5:45:25.442" v="4774" actId="1036"/>
          <ac:picMkLst>
            <pc:docMk/>
            <pc:sldMk cId="122013090" sldId="304"/>
            <ac:picMk id="12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5:45:25.442" v="4774" actId="1036"/>
          <ac:picMkLst>
            <pc:docMk/>
            <pc:sldMk cId="122013090" sldId="304"/>
            <ac:picMk id="13" creationId="{00000000-0000-0000-0000-000000000000}"/>
          </ac:picMkLst>
        </pc:picChg>
        <pc:cxnChg chg="mod">
          <ac:chgData name="Roth, Dan" userId="18da4c67-dd89-43a7-9856-8592f867a23c" providerId="ADAL" clId="{F2E3E1D6-CF98-4F45-BCFC-24C2B3289468}" dt="2019-04-18T05:45:25.442" v="4774" actId="1036"/>
          <ac:cxnSpMkLst>
            <pc:docMk/>
            <pc:sldMk cId="122013090" sldId="304"/>
            <ac:cxnSpMk id="10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5:45:25.442" v="4774" actId="1036"/>
          <ac:cxnSpMkLst>
            <pc:docMk/>
            <pc:sldMk cId="122013090" sldId="304"/>
            <ac:cxnSpMk id="11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5:45:25.442" v="4774" actId="1036"/>
          <ac:cxnSpMkLst>
            <pc:docMk/>
            <pc:sldMk cId="122013090" sldId="304"/>
            <ac:cxnSpMk id="14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5:45:25.442" v="4774" actId="1036"/>
          <ac:cxnSpMkLst>
            <pc:docMk/>
            <pc:sldMk cId="122013090" sldId="304"/>
            <ac:cxnSpMk id="15" creationId="{00000000-0000-0000-0000-000000000000}"/>
          </ac:cxnSpMkLst>
        </pc:cxnChg>
      </pc:sldChg>
      <pc:sldChg chg="addSp delSp modSp modAnim">
        <pc:chgData name="Roth, Dan" userId="18da4c67-dd89-43a7-9856-8592f867a23c" providerId="ADAL" clId="{F2E3E1D6-CF98-4F45-BCFC-24C2B3289468}" dt="2019-04-18T01:43:13.446" v="271"/>
        <pc:sldMkLst>
          <pc:docMk/>
          <pc:sldMk cId="144345531" sldId="385"/>
        </pc:sldMkLst>
        <pc:spChg chg="mod">
          <ac:chgData name="Roth, Dan" userId="18da4c67-dd89-43a7-9856-8592f867a23c" providerId="ADAL" clId="{F2E3E1D6-CF98-4F45-BCFC-24C2B3289468}" dt="2019-04-18T01:40:44.821" v="73" actId="12788"/>
          <ac:spMkLst>
            <pc:docMk/>
            <pc:sldMk cId="144345531" sldId="385"/>
            <ac:spMk id="50178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1:37:15.043" v="8" actId="403"/>
          <ac:spMkLst>
            <pc:docMk/>
            <pc:sldMk cId="144345531" sldId="385"/>
            <ac:spMk id="50180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1:40:59.046" v="108" actId="1036"/>
          <ac:spMkLst>
            <pc:docMk/>
            <pc:sldMk cId="144345531" sldId="385"/>
            <ac:spMk id="50181" creationId="{00000000-0000-0000-0000-000000000000}"/>
          </ac:spMkLst>
        </pc:spChg>
        <pc:grpChg chg="add del">
          <ac:chgData name="Roth, Dan" userId="18da4c67-dd89-43a7-9856-8592f867a23c" providerId="ADAL" clId="{F2E3E1D6-CF98-4F45-BCFC-24C2B3289468}" dt="2019-04-18T01:41:41.665" v="115"/>
          <ac:grpSpMkLst>
            <pc:docMk/>
            <pc:sldMk cId="144345531" sldId="385"/>
            <ac:grpSpMk id="6" creationId="{CA349AEC-7124-4A26-8506-A8949EFFEB2E}"/>
          </ac:grpSpMkLst>
        </pc:grpChg>
        <pc:grpChg chg="add del mod">
          <ac:chgData name="Roth, Dan" userId="18da4c67-dd89-43a7-9856-8592f867a23c" providerId="ADAL" clId="{F2E3E1D6-CF98-4F45-BCFC-24C2B3289468}" dt="2019-04-18T01:42:36.274" v="267" actId="1038"/>
          <ac:grpSpMkLst>
            <pc:docMk/>
            <pc:sldMk cId="144345531" sldId="385"/>
            <ac:grpSpMk id="17" creationId="{8A4A83C4-ADA5-46C4-96C5-A438F9FA5419}"/>
          </ac:grpSpMkLst>
        </pc:grpChg>
        <pc:picChg chg="del">
          <ac:chgData name="Roth, Dan" userId="18da4c67-dd89-43a7-9856-8592f867a23c" providerId="ADAL" clId="{F2E3E1D6-CF98-4F45-BCFC-24C2B3289468}" dt="2019-04-18T01:36:13.004" v="2" actId="478"/>
          <ac:picMkLst>
            <pc:docMk/>
            <pc:sldMk cId="144345531" sldId="385"/>
            <ac:picMk id="2" creationId="{00000000-0000-0000-0000-000000000000}"/>
          </ac:picMkLst>
        </pc:picChg>
        <pc:picChg chg="add del">
          <ac:chgData name="Roth, Dan" userId="18da4c67-dd89-43a7-9856-8592f867a23c" providerId="ADAL" clId="{F2E3E1D6-CF98-4F45-BCFC-24C2B3289468}" dt="2019-04-18T01:41:41.665" v="115"/>
          <ac:picMkLst>
            <pc:docMk/>
            <pc:sldMk cId="144345531" sldId="385"/>
            <ac:picMk id="15" creationId="{081F00E7-4898-44CD-95D7-9F571775B65C}"/>
          </ac:picMkLst>
        </pc:picChg>
        <pc:picChg chg="add del">
          <ac:chgData name="Roth, Dan" userId="18da4c67-dd89-43a7-9856-8592f867a23c" providerId="ADAL" clId="{F2E3E1D6-CF98-4F45-BCFC-24C2B3289468}" dt="2019-04-18T01:41:41.665" v="115"/>
          <ac:picMkLst>
            <pc:docMk/>
            <pc:sldMk cId="144345531" sldId="385"/>
            <ac:picMk id="16" creationId="{83A58B81-D888-4B3D-AD9B-4DE5FFB4CF05}"/>
          </ac:picMkLst>
        </pc:picChg>
      </pc:sldChg>
      <pc:sldChg chg="delSp modSp add modTransition">
        <pc:chgData name="Roth, Dan" userId="18da4c67-dd89-43a7-9856-8592f867a23c" providerId="ADAL" clId="{F2E3E1D6-CF98-4F45-BCFC-24C2B3289468}" dt="2019-04-18T05:48:50.620" v="4790" actId="478"/>
        <pc:sldMkLst>
          <pc:docMk/>
          <pc:sldMk cId="3857214851" sldId="443"/>
        </pc:sldMkLst>
        <pc:spChg chg="del">
          <ac:chgData name="Roth, Dan" userId="18da4c67-dd89-43a7-9856-8592f867a23c" providerId="ADAL" clId="{F2E3E1D6-CF98-4F45-BCFC-24C2B3289468}" dt="2019-04-18T05:48:50.620" v="4790" actId="478"/>
          <ac:spMkLst>
            <pc:docMk/>
            <pc:sldMk cId="3857214851" sldId="443"/>
            <ac:spMk id="7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5:48:07.732" v="4787" actId="1076"/>
          <ac:spMkLst>
            <pc:docMk/>
            <pc:sldMk cId="3857214851" sldId="443"/>
            <ac:spMk id="12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5:48:26.298" v="4789" actId="208"/>
          <ac:spMkLst>
            <pc:docMk/>
            <pc:sldMk cId="3857214851" sldId="443"/>
            <ac:spMk id="14" creationId="{00000000-0000-0000-0000-000000000000}"/>
          </ac:spMkLst>
        </pc:spChg>
        <pc:cxnChg chg="mod">
          <ac:chgData name="Roth, Dan" userId="18da4c67-dd89-43a7-9856-8592f867a23c" providerId="ADAL" clId="{F2E3E1D6-CF98-4F45-BCFC-24C2B3289468}" dt="2019-04-18T05:47:16.437" v="4777" actId="1076"/>
          <ac:cxnSpMkLst>
            <pc:docMk/>
            <pc:sldMk cId="3857214851" sldId="443"/>
            <ac:cxnSpMk id="5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5:48:17.048" v="4788" actId="208"/>
          <ac:cxnSpMkLst>
            <pc:docMk/>
            <pc:sldMk cId="3857214851" sldId="443"/>
            <ac:cxnSpMk id="13" creationId="{00000000-0000-0000-0000-000000000000}"/>
          </ac:cxnSpMkLst>
        </pc:cxnChg>
      </pc:sldChg>
      <pc:sldChg chg="add modTransition">
        <pc:chgData name="Roth, Dan" userId="18da4c67-dd89-43a7-9856-8592f867a23c" providerId="ADAL" clId="{F2E3E1D6-CF98-4F45-BCFC-24C2B3289468}" dt="2019-04-18T05:46:30.409" v="4776"/>
        <pc:sldMkLst>
          <pc:docMk/>
          <pc:sldMk cId="3519590558" sldId="498"/>
        </pc:sldMkLst>
      </pc:sldChg>
      <pc:sldChg chg="modSp add modTransition">
        <pc:chgData name="Roth, Dan" userId="18da4c67-dd89-43a7-9856-8592f867a23c" providerId="ADAL" clId="{F2E3E1D6-CF98-4F45-BCFC-24C2B3289468}" dt="2019-04-18T02:07:15.796" v="642" actId="207"/>
        <pc:sldMkLst>
          <pc:docMk/>
          <pc:sldMk cId="4220551772" sldId="577"/>
        </pc:sldMkLst>
        <pc:spChg chg="mod">
          <ac:chgData name="Roth, Dan" userId="18da4c67-dd89-43a7-9856-8592f867a23c" providerId="ADAL" clId="{F2E3E1D6-CF98-4F45-BCFC-24C2B3289468}" dt="2019-04-18T02:07:15.796" v="642" actId="207"/>
          <ac:spMkLst>
            <pc:docMk/>
            <pc:sldMk cId="4220551772" sldId="577"/>
            <ac:spMk id="6" creationId="{00000000-0000-0000-0000-000000000000}"/>
          </ac:spMkLst>
        </pc:spChg>
      </pc:sldChg>
      <pc:sldChg chg="delSp modSp add modTransition modAnim">
        <pc:chgData name="Roth, Dan" userId="18da4c67-dd89-43a7-9856-8592f867a23c" providerId="ADAL" clId="{F2E3E1D6-CF98-4F45-BCFC-24C2B3289468}" dt="2019-04-18T02:10:22.971" v="708" actId="1036"/>
        <pc:sldMkLst>
          <pc:docMk/>
          <pc:sldMk cId="1407935617" sldId="578"/>
        </pc:sldMkLst>
        <pc:spChg chg="mod">
          <ac:chgData name="Roth, Dan" userId="18da4c67-dd89-43a7-9856-8592f867a23c" providerId="ADAL" clId="{F2E3E1D6-CF98-4F45-BCFC-24C2B3289468}" dt="2019-04-18T02:10:22.971" v="708" actId="1036"/>
          <ac:spMkLst>
            <pc:docMk/>
            <pc:sldMk cId="1407935617" sldId="578"/>
            <ac:spMk id="10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2:10:22.971" v="708" actId="1036"/>
          <ac:spMkLst>
            <pc:docMk/>
            <pc:sldMk cId="1407935617" sldId="578"/>
            <ac:spMk id="12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2:10:22.971" v="708" actId="1036"/>
          <ac:spMkLst>
            <pc:docMk/>
            <pc:sldMk cId="1407935617" sldId="578"/>
            <ac:spMk id="13" creationId="{00000000-0000-0000-0000-000000000000}"/>
          </ac:spMkLst>
        </pc:spChg>
        <pc:spChg chg="del">
          <ac:chgData name="Roth, Dan" userId="18da4c67-dd89-43a7-9856-8592f867a23c" providerId="ADAL" clId="{F2E3E1D6-CF98-4F45-BCFC-24C2B3289468}" dt="2019-04-18T02:10:01.016" v="644" actId="478"/>
          <ac:spMkLst>
            <pc:docMk/>
            <pc:sldMk cId="1407935617" sldId="578"/>
            <ac:spMk id="44035" creationId="{00000000-0000-0000-0000-000000000000}"/>
          </ac:spMkLst>
        </pc:spChg>
        <pc:picChg chg="mod">
          <ac:chgData name="Roth, Dan" userId="18da4c67-dd89-43a7-9856-8592f867a23c" providerId="ADAL" clId="{F2E3E1D6-CF98-4F45-BCFC-24C2B3289468}" dt="2019-04-18T02:10:22.971" v="708" actId="1036"/>
          <ac:picMkLst>
            <pc:docMk/>
            <pc:sldMk cId="1407935617" sldId="578"/>
            <ac:picMk id="2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2:10:22.971" v="708" actId="1036"/>
          <ac:picMkLst>
            <pc:docMk/>
            <pc:sldMk cId="1407935617" sldId="578"/>
            <ac:picMk id="3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2:10:22.971" v="708" actId="1036"/>
          <ac:picMkLst>
            <pc:docMk/>
            <pc:sldMk cId="1407935617" sldId="578"/>
            <ac:picMk id="44045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2:10:22.971" v="708" actId="1036"/>
          <ac:picMkLst>
            <pc:docMk/>
            <pc:sldMk cId="1407935617" sldId="578"/>
            <ac:picMk id="44047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2:10:22.971" v="708" actId="1036"/>
          <ac:picMkLst>
            <pc:docMk/>
            <pc:sldMk cId="1407935617" sldId="578"/>
            <ac:picMk id="44048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2:10:22.971" v="708" actId="1036"/>
          <ac:picMkLst>
            <pc:docMk/>
            <pc:sldMk cId="1407935617" sldId="578"/>
            <ac:picMk id="44049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2:10:22.971" v="708" actId="1036"/>
          <ac:picMkLst>
            <pc:docMk/>
            <pc:sldMk cId="1407935617" sldId="578"/>
            <ac:picMk id="44050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2:10:22.971" v="708" actId="1036"/>
          <ac:picMkLst>
            <pc:docMk/>
            <pc:sldMk cId="1407935617" sldId="578"/>
            <ac:picMk id="44051" creationId="{00000000-0000-0000-0000-000000000000}"/>
          </ac:picMkLst>
        </pc:picChg>
        <pc:picChg chg="mod">
          <ac:chgData name="Roth, Dan" userId="18da4c67-dd89-43a7-9856-8592f867a23c" providerId="ADAL" clId="{F2E3E1D6-CF98-4F45-BCFC-24C2B3289468}" dt="2019-04-18T02:10:22.971" v="708" actId="1036"/>
          <ac:picMkLst>
            <pc:docMk/>
            <pc:sldMk cId="1407935617" sldId="578"/>
            <ac:picMk id="44052" creationId="{00000000-0000-0000-0000-000000000000}"/>
          </ac:picMkLst>
        </pc:picChg>
        <pc:cxnChg chg="mod">
          <ac:chgData name="Roth, Dan" userId="18da4c67-dd89-43a7-9856-8592f867a23c" providerId="ADAL" clId="{F2E3E1D6-CF98-4F45-BCFC-24C2B3289468}" dt="2019-04-18T02:10:22.971" v="708" actId="1036"/>
          <ac:cxnSpMkLst>
            <pc:docMk/>
            <pc:sldMk cId="1407935617" sldId="578"/>
            <ac:cxnSpMk id="21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2:10:22.971" v="708" actId="1036"/>
          <ac:cxnSpMkLst>
            <pc:docMk/>
            <pc:sldMk cId="1407935617" sldId="578"/>
            <ac:cxnSpMk id="22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2:10:22.971" v="708" actId="1036"/>
          <ac:cxnSpMkLst>
            <pc:docMk/>
            <pc:sldMk cId="1407935617" sldId="578"/>
            <ac:cxnSpMk id="24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2:10:22.971" v="708" actId="1036"/>
          <ac:cxnSpMkLst>
            <pc:docMk/>
            <pc:sldMk cId="1407935617" sldId="578"/>
            <ac:cxnSpMk id="29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2:10:22.971" v="708" actId="1036"/>
          <ac:cxnSpMkLst>
            <pc:docMk/>
            <pc:sldMk cId="1407935617" sldId="578"/>
            <ac:cxnSpMk id="30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2:10:22.971" v="708" actId="1036"/>
          <ac:cxnSpMkLst>
            <pc:docMk/>
            <pc:sldMk cId="1407935617" sldId="578"/>
            <ac:cxnSpMk id="32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2:10:22.971" v="708" actId="1036"/>
          <ac:cxnSpMkLst>
            <pc:docMk/>
            <pc:sldMk cId="1407935617" sldId="578"/>
            <ac:cxnSpMk id="42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2:10:22.971" v="708" actId="1036"/>
          <ac:cxnSpMkLst>
            <pc:docMk/>
            <pc:sldMk cId="1407935617" sldId="578"/>
            <ac:cxnSpMk id="44" creationId="{00000000-0000-0000-0000-000000000000}"/>
          </ac:cxnSpMkLst>
        </pc:cxnChg>
        <pc:cxnChg chg="mod">
          <ac:chgData name="Roth, Dan" userId="18da4c67-dd89-43a7-9856-8592f867a23c" providerId="ADAL" clId="{F2E3E1D6-CF98-4F45-BCFC-24C2B3289468}" dt="2019-04-18T02:10:22.971" v="708" actId="1036"/>
          <ac:cxnSpMkLst>
            <pc:docMk/>
            <pc:sldMk cId="1407935617" sldId="578"/>
            <ac:cxnSpMk id="57" creationId="{00000000-0000-0000-0000-000000000000}"/>
          </ac:cxnSpMkLst>
        </pc:cxnChg>
      </pc:sldChg>
      <pc:sldChg chg="addSp delSp modSp add modTransition">
        <pc:chgData name="Roth, Dan" userId="18da4c67-dd89-43a7-9856-8592f867a23c" providerId="ADAL" clId="{F2E3E1D6-CF98-4F45-BCFC-24C2B3289468}" dt="2019-04-18T02:16:07.295" v="722" actId="478"/>
        <pc:sldMkLst>
          <pc:docMk/>
          <pc:sldMk cId="2771402860" sldId="579"/>
        </pc:sldMkLst>
        <pc:spChg chg="mod">
          <ac:chgData name="Roth, Dan" userId="18da4c67-dd89-43a7-9856-8592f867a23c" providerId="ADAL" clId="{F2E3E1D6-CF98-4F45-BCFC-24C2B3289468}" dt="2019-04-18T02:15:52.246" v="720" actId="1582"/>
          <ac:spMkLst>
            <pc:docMk/>
            <pc:sldMk cId="2771402860" sldId="579"/>
            <ac:spMk id="2" creationId="{00000000-0000-0000-0000-000000000000}"/>
          </ac:spMkLst>
        </pc:spChg>
        <pc:spChg chg="add del mod">
          <ac:chgData name="Roth, Dan" userId="18da4c67-dd89-43a7-9856-8592f867a23c" providerId="ADAL" clId="{F2E3E1D6-CF98-4F45-BCFC-24C2B3289468}" dt="2019-04-18T02:12:56.697" v="709"/>
          <ac:spMkLst>
            <pc:docMk/>
            <pc:sldMk cId="2771402860" sldId="579"/>
            <ac:spMk id="3" creationId="{FD6EA4DD-D475-41B9-BA4D-1AEAE985BAE2}"/>
          </ac:spMkLst>
        </pc:spChg>
        <pc:spChg chg="del">
          <ac:chgData name="Roth, Dan" userId="18da4c67-dd89-43a7-9856-8592f867a23c" providerId="ADAL" clId="{F2E3E1D6-CF98-4F45-BCFC-24C2B3289468}" dt="2019-04-18T02:16:07.295" v="722" actId="478"/>
          <ac:spMkLst>
            <pc:docMk/>
            <pc:sldMk cId="2771402860" sldId="579"/>
            <ac:spMk id="4" creationId="{00000000-0000-0000-0000-000000000000}"/>
          </ac:spMkLst>
        </pc:spChg>
        <pc:spChg chg="add del mod">
          <ac:chgData name="Roth, Dan" userId="18da4c67-dd89-43a7-9856-8592f867a23c" providerId="ADAL" clId="{F2E3E1D6-CF98-4F45-BCFC-24C2B3289468}" dt="2019-04-18T02:12:56.697" v="709"/>
          <ac:spMkLst>
            <pc:docMk/>
            <pc:sldMk cId="2771402860" sldId="579"/>
            <ac:spMk id="5" creationId="{20DF9E62-12D5-4DBE-8C43-91DD706E4546}"/>
          </ac:spMkLst>
        </pc:spChg>
        <pc:spChg chg="mod">
          <ac:chgData name="Roth, Dan" userId="18da4c67-dd89-43a7-9856-8592f867a23c" providerId="ADAL" clId="{F2E3E1D6-CF98-4F45-BCFC-24C2B3289468}" dt="2019-04-18T02:16:00.991" v="721" actId="1582"/>
          <ac:spMkLst>
            <pc:docMk/>
            <pc:sldMk cId="2771402860" sldId="579"/>
            <ac:spMk id="16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2:15:25.986" v="716" actId="208"/>
          <ac:spMkLst>
            <pc:docMk/>
            <pc:sldMk cId="2771402860" sldId="579"/>
            <ac:spMk id="28698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2:15:05.369" v="714" actId="14100"/>
          <ac:spMkLst>
            <pc:docMk/>
            <pc:sldMk cId="2771402860" sldId="579"/>
            <ac:spMk id="915459" creationId="{00000000-0000-0000-0000-000000000000}"/>
          </ac:spMkLst>
        </pc:spChg>
        <pc:spChg chg="mod">
          <ac:chgData name="Roth, Dan" userId="18da4c67-dd89-43a7-9856-8592f867a23c" providerId="ADAL" clId="{F2E3E1D6-CF98-4F45-BCFC-24C2B3289468}" dt="2019-04-18T02:15:29.922" v="717" actId="208"/>
          <ac:spMkLst>
            <pc:docMk/>
            <pc:sldMk cId="2771402860" sldId="579"/>
            <ac:spMk id="1251339" creationId="{00000000-0000-0000-0000-000000000000}"/>
          </ac:spMkLst>
        </pc:spChg>
      </pc:sldChg>
      <pc:sldMasterChg chg="modSp modSldLayout">
        <pc:chgData name="Roth, Dan" userId="18da4c67-dd89-43a7-9856-8592f867a23c" providerId="ADAL" clId="{F2E3E1D6-CF98-4F45-BCFC-24C2B3289468}" dt="2019-04-18T02:24:38.971" v="982" actId="478"/>
        <pc:sldMasterMkLst>
          <pc:docMk/>
          <pc:sldMasterMk cId="139450675" sldId="2147483660"/>
        </pc:sldMasterMkLst>
        <pc:spChg chg="mod">
          <ac:chgData name="Roth, Dan" userId="18da4c67-dd89-43a7-9856-8592f867a23c" providerId="ADAL" clId="{F2E3E1D6-CF98-4F45-BCFC-24C2B3289468}" dt="2019-04-18T01:35:04.020" v="1" actId="2711"/>
          <ac:spMkLst>
            <pc:docMk/>
            <pc:sldMasterMk cId="139450675" sldId="2147483660"/>
            <ac:spMk id="1029" creationId="{00000000-0000-0000-0000-000000000000}"/>
          </ac:spMkLst>
        </pc:spChg>
        <pc:sldLayoutChg chg="delSp">
          <pc:chgData name="Roth, Dan" userId="18da4c67-dd89-43a7-9856-8592f867a23c" providerId="ADAL" clId="{F2E3E1D6-CF98-4F45-BCFC-24C2B3289468}" dt="2019-04-18T02:24:38.971" v="982" actId="478"/>
          <pc:sldLayoutMkLst>
            <pc:docMk/>
            <pc:sldMasterMk cId="139450675" sldId="2147483660"/>
            <pc:sldLayoutMk cId="3172163490" sldId="2147483668"/>
          </pc:sldLayoutMkLst>
          <pc:grpChg chg="del">
            <ac:chgData name="Roth, Dan" userId="18da4c67-dd89-43a7-9856-8592f867a23c" providerId="ADAL" clId="{F2E3E1D6-CF98-4F45-BCFC-24C2B3289468}" dt="2019-04-18T02:24:38.971" v="982" actId="478"/>
            <ac:grpSpMkLst>
              <pc:docMk/>
              <pc:sldMasterMk cId="139450675" sldId="2147483660"/>
              <pc:sldLayoutMk cId="3172163490" sldId="2147483668"/>
              <ac:grpSpMk id="9" creationId="{00000000-0000-0000-0000-000000000000}"/>
            </ac:grpSpMkLst>
          </pc:grpChg>
        </pc:sldLayoutChg>
      </pc:sldMasterChg>
    </pc:docChg>
  </pc:docChgLst>
  <pc:docChgLst>
    <pc:chgData name="Roth, Dan" userId="18da4c67-dd89-43a7-9856-8592f867a23c" providerId="ADAL" clId="{6948AA12-6A06-46A6-BF40-7036EC15C2CA}"/>
    <pc:docChg chg="undo custSel addSld delSld modSld sldOrd delSection modSection">
      <pc:chgData name="Roth, Dan" userId="18da4c67-dd89-43a7-9856-8592f867a23c" providerId="ADAL" clId="{6948AA12-6A06-46A6-BF40-7036EC15C2CA}" dt="2020-02-08T01:32:51.392" v="6670" actId="20577"/>
      <pc:docMkLst>
        <pc:docMk/>
      </pc:docMkLst>
      <pc:sldChg chg="del">
        <pc:chgData name="Roth, Dan" userId="18da4c67-dd89-43a7-9856-8592f867a23c" providerId="ADAL" clId="{6948AA12-6A06-46A6-BF40-7036EC15C2CA}" dt="2020-02-07T05:48:48.653" v="5270" actId="47"/>
        <pc:sldMkLst>
          <pc:docMk/>
          <pc:sldMk cId="0" sldId="260"/>
        </pc:sldMkLst>
      </pc:sldChg>
      <pc:sldChg chg="del">
        <pc:chgData name="Roth, Dan" userId="18da4c67-dd89-43a7-9856-8592f867a23c" providerId="ADAL" clId="{6948AA12-6A06-46A6-BF40-7036EC15C2CA}" dt="2020-02-07T05:48:48.653" v="5270" actId="47"/>
        <pc:sldMkLst>
          <pc:docMk/>
          <pc:sldMk cId="0" sldId="264"/>
        </pc:sldMkLst>
      </pc:sldChg>
      <pc:sldChg chg="del">
        <pc:chgData name="Roth, Dan" userId="18da4c67-dd89-43a7-9856-8592f867a23c" providerId="ADAL" clId="{6948AA12-6A06-46A6-BF40-7036EC15C2CA}" dt="2020-02-07T05:19:19.480" v="5034" actId="47"/>
        <pc:sldMkLst>
          <pc:docMk/>
          <pc:sldMk cId="1742764243" sldId="268"/>
        </pc:sldMkLst>
      </pc:sldChg>
      <pc:sldChg chg="addSp delSp modSp add ord delAnim modAnim">
        <pc:chgData name="Roth, Dan" userId="18da4c67-dd89-43a7-9856-8592f867a23c" providerId="ADAL" clId="{6948AA12-6A06-46A6-BF40-7036EC15C2CA}" dt="2020-02-07T06:01:55.645" v="5645"/>
        <pc:sldMkLst>
          <pc:docMk/>
          <pc:sldMk cId="1565855242" sldId="281"/>
        </pc:sldMkLst>
        <pc:spChg chg="mod">
          <ac:chgData name="Roth, Dan" userId="18da4c67-dd89-43a7-9856-8592f867a23c" providerId="ADAL" clId="{6948AA12-6A06-46A6-BF40-7036EC15C2CA}" dt="2020-02-07T06:01:44.865" v="5643" actId="6549"/>
          <ac:spMkLst>
            <pc:docMk/>
            <pc:sldMk cId="1565855242" sldId="281"/>
            <ac:spMk id="2" creationId="{00000000-0000-0000-0000-000000000000}"/>
          </ac:spMkLst>
        </pc:spChg>
        <pc:spChg chg="add del mod">
          <ac:chgData name="Roth, Dan" userId="18da4c67-dd89-43a7-9856-8592f867a23c" providerId="ADAL" clId="{6948AA12-6A06-46A6-BF40-7036EC15C2CA}" dt="2020-02-07T05:53:35.591" v="5312" actId="478"/>
          <ac:spMkLst>
            <pc:docMk/>
            <pc:sldMk cId="1565855242" sldId="281"/>
            <ac:spMk id="17" creationId="{46EF89BE-0485-4B6E-B219-7A6B8211FF00}"/>
          </ac:spMkLst>
        </pc:spChg>
        <pc:spChg chg="add del mod">
          <ac:chgData name="Roth, Dan" userId="18da4c67-dd89-43a7-9856-8592f867a23c" providerId="ADAL" clId="{6948AA12-6A06-46A6-BF40-7036EC15C2CA}" dt="2020-02-07T05:53:35.591" v="5312" actId="478"/>
          <ac:spMkLst>
            <pc:docMk/>
            <pc:sldMk cId="1565855242" sldId="281"/>
            <ac:spMk id="18" creationId="{0FD645F5-4FC1-46D1-90AD-45F4FE5FCB68}"/>
          </ac:spMkLst>
        </pc:spChg>
        <pc:grpChg chg="mod">
          <ac:chgData name="Roth, Dan" userId="18da4c67-dd89-43a7-9856-8592f867a23c" providerId="ADAL" clId="{6948AA12-6A06-46A6-BF40-7036EC15C2CA}" dt="2020-02-07T05:52:02.862" v="5308" actId="1035"/>
          <ac:grpSpMkLst>
            <pc:docMk/>
            <pc:sldMk cId="1565855242" sldId="281"/>
            <ac:grpSpMk id="34" creationId="{256372E4-154A-426F-984B-E68843429810}"/>
          </ac:grpSpMkLst>
        </pc:grpChg>
        <pc:grpChg chg="mod">
          <ac:chgData name="Roth, Dan" userId="18da4c67-dd89-43a7-9856-8592f867a23c" providerId="ADAL" clId="{6948AA12-6A06-46A6-BF40-7036EC15C2CA}" dt="2020-02-07T05:52:02.862" v="5308" actId="1035"/>
          <ac:grpSpMkLst>
            <pc:docMk/>
            <pc:sldMk cId="1565855242" sldId="281"/>
            <ac:grpSpMk id="37" creationId="{60DBE023-6F6D-4A6A-AD2E-1F4DD648E333}"/>
          </ac:grpSpMkLst>
        </pc:grpChg>
        <pc:grpChg chg="mod">
          <ac:chgData name="Roth, Dan" userId="18da4c67-dd89-43a7-9856-8592f867a23c" providerId="ADAL" clId="{6948AA12-6A06-46A6-BF40-7036EC15C2CA}" dt="2020-02-07T05:52:02.862" v="5308" actId="1035"/>
          <ac:grpSpMkLst>
            <pc:docMk/>
            <pc:sldMk cId="1565855242" sldId="281"/>
            <ac:grpSpMk id="40" creationId="{256372E4-154A-426F-984B-E68843429810}"/>
          </ac:grpSpMkLst>
        </pc:grpChg>
        <pc:grpChg chg="mod">
          <ac:chgData name="Roth, Dan" userId="18da4c67-dd89-43a7-9856-8592f867a23c" providerId="ADAL" clId="{6948AA12-6A06-46A6-BF40-7036EC15C2CA}" dt="2020-02-07T05:52:02.862" v="5308" actId="1035"/>
          <ac:grpSpMkLst>
            <pc:docMk/>
            <pc:sldMk cId="1565855242" sldId="281"/>
            <ac:grpSpMk id="43" creationId="{256372E4-154A-426F-984B-E68843429810}"/>
          </ac:grpSpMkLst>
        </pc:grpChg>
        <pc:graphicFrameChg chg="add del mod modGraphic">
          <ac:chgData name="Roth, Dan" userId="18da4c67-dd89-43a7-9856-8592f867a23c" providerId="ADAL" clId="{6948AA12-6A06-46A6-BF40-7036EC15C2CA}" dt="2020-02-07T05:53:35.591" v="5312" actId="478"/>
          <ac:graphicFrameMkLst>
            <pc:docMk/>
            <pc:sldMk cId="1565855242" sldId="281"/>
            <ac:graphicFrameMk id="16" creationId="{705EEF0D-F178-4365-B48E-66078BD573EB}"/>
          </ac:graphicFrameMkLst>
        </pc:graphicFrameChg>
        <pc:picChg chg="add mod">
          <ac:chgData name="Roth, Dan" userId="18da4c67-dd89-43a7-9856-8592f867a23c" providerId="ADAL" clId="{6948AA12-6A06-46A6-BF40-7036EC15C2CA}" dt="2020-02-07T05:54:52.561" v="5396" actId="1076"/>
          <ac:picMkLst>
            <pc:docMk/>
            <pc:sldMk cId="1565855242" sldId="281"/>
            <ac:picMk id="4" creationId="{FADFD77C-86BE-4B39-9115-481446C95546}"/>
          </ac:picMkLst>
        </pc:picChg>
      </pc:sldChg>
      <pc:sldChg chg="add">
        <pc:chgData name="Roth, Dan" userId="18da4c67-dd89-43a7-9856-8592f867a23c" providerId="ADAL" clId="{6948AA12-6A06-46A6-BF40-7036EC15C2CA}" dt="2020-02-07T05:49:28.845" v="5271"/>
        <pc:sldMkLst>
          <pc:docMk/>
          <pc:sldMk cId="1844681746" sldId="282"/>
        </pc:sldMkLst>
      </pc:sldChg>
      <pc:sldChg chg="add modTransition">
        <pc:chgData name="Roth, Dan" userId="18da4c67-dd89-43a7-9856-8592f867a23c" providerId="ADAL" clId="{6948AA12-6A06-46A6-BF40-7036EC15C2CA}" dt="2020-02-07T05:55:24.568" v="5398"/>
        <pc:sldMkLst>
          <pc:docMk/>
          <pc:sldMk cId="2734713411" sldId="283"/>
        </pc:sldMkLst>
      </pc:sldChg>
      <pc:sldChg chg="add">
        <pc:chgData name="Roth, Dan" userId="18da4c67-dd89-43a7-9856-8592f867a23c" providerId="ADAL" clId="{6948AA12-6A06-46A6-BF40-7036EC15C2CA}" dt="2020-02-07T05:49:28.845" v="5271"/>
        <pc:sldMkLst>
          <pc:docMk/>
          <pc:sldMk cId="575945058" sldId="284"/>
        </pc:sldMkLst>
      </pc:sldChg>
      <pc:sldChg chg="add">
        <pc:chgData name="Roth, Dan" userId="18da4c67-dd89-43a7-9856-8592f867a23c" providerId="ADAL" clId="{6948AA12-6A06-46A6-BF40-7036EC15C2CA}" dt="2020-02-07T05:17:33.240" v="5032"/>
        <pc:sldMkLst>
          <pc:docMk/>
          <pc:sldMk cId="3256914167" sldId="285"/>
        </pc:sldMkLst>
      </pc:sldChg>
      <pc:sldChg chg="add">
        <pc:chgData name="Roth, Dan" userId="18da4c67-dd89-43a7-9856-8592f867a23c" providerId="ADAL" clId="{6948AA12-6A06-46A6-BF40-7036EC15C2CA}" dt="2020-02-07T05:17:33.240" v="5032"/>
        <pc:sldMkLst>
          <pc:docMk/>
          <pc:sldMk cId="328064810" sldId="287"/>
        </pc:sldMkLst>
      </pc:sldChg>
      <pc:sldChg chg="add modTransition">
        <pc:chgData name="Roth, Dan" userId="18da4c67-dd89-43a7-9856-8592f867a23c" providerId="ADAL" clId="{6948AA12-6A06-46A6-BF40-7036EC15C2CA}" dt="2020-02-07T05:18:43.761" v="5033"/>
        <pc:sldMkLst>
          <pc:docMk/>
          <pc:sldMk cId="694188053" sldId="288"/>
        </pc:sldMkLst>
      </pc:sldChg>
      <pc:sldChg chg="del">
        <pc:chgData name="Roth, Dan" userId="18da4c67-dd89-43a7-9856-8592f867a23c" providerId="ADAL" clId="{6948AA12-6A06-46A6-BF40-7036EC15C2CA}" dt="2020-02-07T05:48:48.653" v="5270" actId="47"/>
        <pc:sldMkLst>
          <pc:docMk/>
          <pc:sldMk cId="122013090" sldId="304"/>
        </pc:sldMkLst>
      </pc:sldChg>
      <pc:sldChg chg="add del setBg">
        <pc:chgData name="Roth, Dan" userId="18da4c67-dd89-43a7-9856-8592f867a23c" providerId="ADAL" clId="{6948AA12-6A06-46A6-BF40-7036EC15C2CA}" dt="2020-02-07T05:06:38.376" v="4973"/>
        <pc:sldMkLst>
          <pc:docMk/>
          <pc:sldMk cId="2357560343" sldId="306"/>
        </pc:sldMkLst>
      </pc:sldChg>
      <pc:sldChg chg="add del setBg">
        <pc:chgData name="Roth, Dan" userId="18da4c67-dd89-43a7-9856-8592f867a23c" providerId="ADAL" clId="{6948AA12-6A06-46A6-BF40-7036EC15C2CA}" dt="2020-02-07T05:02:07.471" v="4773"/>
        <pc:sldMkLst>
          <pc:docMk/>
          <pc:sldMk cId="948613867" sldId="311"/>
        </pc:sldMkLst>
      </pc:sldChg>
      <pc:sldChg chg="add del">
        <pc:chgData name="Roth, Dan" userId="18da4c67-dd89-43a7-9856-8592f867a23c" providerId="ADAL" clId="{6948AA12-6A06-46A6-BF40-7036EC15C2CA}" dt="2020-02-07T02:51:18.327" v="2645" actId="47"/>
        <pc:sldMkLst>
          <pc:docMk/>
          <pc:sldMk cId="1325399000" sldId="346"/>
        </pc:sldMkLst>
      </pc:sldChg>
      <pc:sldChg chg="modSp add">
        <pc:chgData name="Roth, Dan" userId="18da4c67-dd89-43a7-9856-8592f867a23c" providerId="ADAL" clId="{6948AA12-6A06-46A6-BF40-7036EC15C2CA}" dt="2020-02-07T03:24:59.628" v="3050" actId="113"/>
        <pc:sldMkLst>
          <pc:docMk/>
          <pc:sldMk cId="2368619073" sldId="347"/>
        </pc:sldMkLst>
        <pc:spChg chg="mod">
          <ac:chgData name="Roth, Dan" userId="18da4c67-dd89-43a7-9856-8592f867a23c" providerId="ADAL" clId="{6948AA12-6A06-46A6-BF40-7036EC15C2CA}" dt="2020-02-07T02:51:46.906" v="2659" actId="6549"/>
          <ac:spMkLst>
            <pc:docMk/>
            <pc:sldMk cId="2368619073" sldId="347"/>
            <ac:spMk id="2" creationId="{8CEE3B1D-99B5-4AA4-BB16-EA6FF06F1697}"/>
          </ac:spMkLst>
        </pc:spChg>
        <pc:spChg chg="mod">
          <ac:chgData name="Roth, Dan" userId="18da4c67-dd89-43a7-9856-8592f867a23c" providerId="ADAL" clId="{6948AA12-6A06-46A6-BF40-7036EC15C2CA}" dt="2020-02-07T02:52:18.732" v="2660" actId="113"/>
          <ac:spMkLst>
            <pc:docMk/>
            <pc:sldMk cId="2368619073" sldId="347"/>
            <ac:spMk id="3" creationId="{41EB7324-46F6-4184-BD34-2EEEB8298F6A}"/>
          </ac:spMkLst>
        </pc:spChg>
        <pc:spChg chg="mod">
          <ac:chgData name="Roth, Dan" userId="18da4c67-dd89-43a7-9856-8592f867a23c" providerId="ADAL" clId="{6948AA12-6A06-46A6-BF40-7036EC15C2CA}" dt="2020-02-07T03:24:55.332" v="3049" actId="113"/>
          <ac:spMkLst>
            <pc:docMk/>
            <pc:sldMk cId="2368619073" sldId="347"/>
            <ac:spMk id="13" creationId="{D2A82B25-21FE-4CC2-90CE-3099436A7C9F}"/>
          </ac:spMkLst>
        </pc:spChg>
        <pc:spChg chg="mod">
          <ac:chgData name="Roth, Dan" userId="18da4c67-dd89-43a7-9856-8592f867a23c" providerId="ADAL" clId="{6948AA12-6A06-46A6-BF40-7036EC15C2CA}" dt="2020-02-07T03:24:59.628" v="3050" actId="113"/>
          <ac:spMkLst>
            <pc:docMk/>
            <pc:sldMk cId="2368619073" sldId="347"/>
            <ac:spMk id="14" creationId="{0FED20B7-278B-4517-B00B-EAEC227A32B3}"/>
          </ac:spMkLst>
        </pc:spChg>
      </pc:sldChg>
      <pc:sldChg chg="modSp">
        <pc:chgData name="Roth, Dan" userId="18da4c67-dd89-43a7-9856-8592f867a23c" providerId="ADAL" clId="{6948AA12-6A06-46A6-BF40-7036EC15C2CA}" dt="2020-02-08T01:32:51.392" v="6670" actId="20577"/>
        <pc:sldMkLst>
          <pc:docMk/>
          <pc:sldMk cId="144345531" sldId="385"/>
        </pc:sldMkLst>
        <pc:spChg chg="mod">
          <ac:chgData name="Roth, Dan" userId="18da4c67-dd89-43a7-9856-8592f867a23c" providerId="ADAL" clId="{6948AA12-6A06-46A6-BF40-7036EC15C2CA}" dt="2020-02-08T01:32:51.392" v="6670" actId="20577"/>
          <ac:spMkLst>
            <pc:docMk/>
            <pc:sldMk cId="144345531" sldId="385"/>
            <ac:spMk id="50178" creationId="{00000000-0000-0000-0000-000000000000}"/>
          </ac:spMkLst>
        </pc:spChg>
        <pc:spChg chg="mod">
          <ac:chgData name="Roth, Dan" userId="18da4c67-dd89-43a7-9856-8592f867a23c" providerId="ADAL" clId="{6948AA12-6A06-46A6-BF40-7036EC15C2CA}" dt="2020-02-06T23:57:33.708" v="75" actId="12788"/>
          <ac:spMkLst>
            <pc:docMk/>
            <pc:sldMk cId="144345531" sldId="385"/>
            <ac:spMk id="50180" creationId="{00000000-0000-0000-0000-000000000000}"/>
          </ac:spMkLst>
        </pc:spChg>
        <pc:spChg chg="mod">
          <ac:chgData name="Roth, Dan" userId="18da4c67-dd89-43a7-9856-8592f867a23c" providerId="ADAL" clId="{6948AA12-6A06-46A6-BF40-7036EC15C2CA}" dt="2020-02-06T23:57:17.844" v="74" actId="12788"/>
          <ac:spMkLst>
            <pc:docMk/>
            <pc:sldMk cId="144345531" sldId="385"/>
            <ac:spMk id="50181" creationId="{00000000-0000-0000-0000-000000000000}"/>
          </ac:spMkLst>
        </pc:spChg>
      </pc:sldChg>
      <pc:sldChg chg="add del">
        <pc:chgData name="Roth, Dan" userId="18da4c67-dd89-43a7-9856-8592f867a23c" providerId="ADAL" clId="{6948AA12-6A06-46A6-BF40-7036EC15C2CA}" dt="2020-02-07T02:51:13.571" v="2643" actId="47"/>
        <pc:sldMkLst>
          <pc:docMk/>
          <pc:sldMk cId="1104078641" sldId="398"/>
        </pc:sldMkLst>
      </pc:sldChg>
      <pc:sldChg chg="del">
        <pc:chgData name="Roth, Dan" userId="18da4c67-dd89-43a7-9856-8592f867a23c" providerId="ADAL" clId="{6948AA12-6A06-46A6-BF40-7036EC15C2CA}" dt="2020-02-07T05:48:48.653" v="5270" actId="47"/>
        <pc:sldMkLst>
          <pc:docMk/>
          <pc:sldMk cId="1977825613" sldId="402"/>
        </pc:sldMkLst>
      </pc:sldChg>
      <pc:sldChg chg="add del">
        <pc:chgData name="Roth, Dan" userId="18da4c67-dd89-43a7-9856-8592f867a23c" providerId="ADAL" clId="{6948AA12-6A06-46A6-BF40-7036EC15C2CA}" dt="2020-02-07T02:51:23.060" v="2648" actId="47"/>
        <pc:sldMkLst>
          <pc:docMk/>
          <pc:sldMk cId="3083166815" sldId="403"/>
        </pc:sldMkLst>
      </pc:sldChg>
      <pc:sldChg chg="add del">
        <pc:chgData name="Roth, Dan" userId="18da4c67-dd89-43a7-9856-8592f867a23c" providerId="ADAL" clId="{6948AA12-6A06-46A6-BF40-7036EC15C2CA}" dt="2020-02-07T02:51:19.524" v="2646" actId="47"/>
        <pc:sldMkLst>
          <pc:docMk/>
          <pc:sldMk cId="2223965947" sldId="404"/>
        </pc:sldMkLst>
      </pc:sldChg>
      <pc:sldChg chg="add del">
        <pc:chgData name="Roth, Dan" userId="18da4c67-dd89-43a7-9856-8592f867a23c" providerId="ADAL" clId="{6948AA12-6A06-46A6-BF40-7036EC15C2CA}" dt="2020-02-07T02:51:21.628" v="2647" actId="47"/>
        <pc:sldMkLst>
          <pc:docMk/>
          <pc:sldMk cId="17129045" sldId="405"/>
        </pc:sldMkLst>
      </pc:sldChg>
      <pc:sldChg chg="add del">
        <pc:chgData name="Roth, Dan" userId="18da4c67-dd89-43a7-9856-8592f867a23c" providerId="ADAL" clId="{6948AA12-6A06-46A6-BF40-7036EC15C2CA}" dt="2020-02-07T02:51:24.913" v="2649" actId="47"/>
        <pc:sldMkLst>
          <pc:docMk/>
          <pc:sldMk cId="2334960414" sldId="406"/>
        </pc:sldMkLst>
      </pc:sldChg>
      <pc:sldChg chg="add del">
        <pc:chgData name="Roth, Dan" userId="18da4c67-dd89-43a7-9856-8592f867a23c" providerId="ADAL" clId="{6948AA12-6A06-46A6-BF40-7036EC15C2CA}" dt="2020-02-07T02:51:26.898" v="2650" actId="47"/>
        <pc:sldMkLst>
          <pc:docMk/>
          <pc:sldMk cId="3536231818" sldId="407"/>
        </pc:sldMkLst>
      </pc:sldChg>
      <pc:sldChg chg="add del">
        <pc:chgData name="Roth, Dan" userId="18da4c67-dd89-43a7-9856-8592f867a23c" providerId="ADAL" clId="{6948AA12-6A06-46A6-BF40-7036EC15C2CA}" dt="2020-02-07T02:51:29.666" v="2651" actId="47"/>
        <pc:sldMkLst>
          <pc:docMk/>
          <pc:sldMk cId="2856214825" sldId="408"/>
        </pc:sldMkLst>
      </pc:sldChg>
      <pc:sldChg chg="add del">
        <pc:chgData name="Roth, Dan" userId="18da4c67-dd89-43a7-9856-8592f867a23c" providerId="ADAL" clId="{6948AA12-6A06-46A6-BF40-7036EC15C2CA}" dt="2020-02-07T05:41:12.265" v="5065" actId="47"/>
        <pc:sldMkLst>
          <pc:docMk/>
          <pc:sldMk cId="1585971059" sldId="409"/>
        </pc:sldMkLst>
      </pc:sldChg>
      <pc:sldChg chg="addSp modSp add modAnim">
        <pc:chgData name="Roth, Dan" userId="18da4c67-dd89-43a7-9856-8592f867a23c" providerId="ADAL" clId="{6948AA12-6A06-46A6-BF40-7036EC15C2CA}" dt="2020-02-07T03:40:43.562" v="3387" actId="1038"/>
        <pc:sldMkLst>
          <pc:docMk/>
          <pc:sldMk cId="3745237762" sldId="410"/>
        </pc:sldMkLst>
        <pc:spChg chg="mod">
          <ac:chgData name="Roth, Dan" userId="18da4c67-dd89-43a7-9856-8592f867a23c" providerId="ADAL" clId="{6948AA12-6A06-46A6-BF40-7036EC15C2CA}" dt="2020-02-07T03:00:59.925" v="2921" actId="20577"/>
          <ac:spMkLst>
            <pc:docMk/>
            <pc:sldMk cId="3745237762" sldId="410"/>
            <ac:spMk id="2" creationId="{EA78C672-2E07-8C47-BAFE-045A5579ACC2}"/>
          </ac:spMkLst>
        </pc:spChg>
        <pc:spChg chg="mod">
          <ac:chgData name="Roth, Dan" userId="18da4c67-dd89-43a7-9856-8592f867a23c" providerId="ADAL" clId="{6948AA12-6A06-46A6-BF40-7036EC15C2CA}" dt="2020-02-07T03:39:25.768" v="3308" actId="207"/>
          <ac:spMkLst>
            <pc:docMk/>
            <pc:sldMk cId="3745237762" sldId="410"/>
            <ac:spMk id="3" creationId="{8875A6FD-4A96-EB4E-97F0-D054092D8640}"/>
          </ac:spMkLst>
        </pc:spChg>
        <pc:spChg chg="add mod">
          <ac:chgData name="Roth, Dan" userId="18da4c67-dd89-43a7-9856-8592f867a23c" providerId="ADAL" clId="{6948AA12-6A06-46A6-BF40-7036EC15C2CA}" dt="2020-02-07T03:40:38.343" v="3369" actId="1038"/>
          <ac:spMkLst>
            <pc:docMk/>
            <pc:sldMk cId="3745237762" sldId="410"/>
            <ac:spMk id="6" creationId="{B497173D-0E25-427C-AB4D-490BDB90CEFF}"/>
          </ac:spMkLst>
        </pc:spChg>
        <pc:picChg chg="add mod">
          <ac:chgData name="Roth, Dan" userId="18da4c67-dd89-43a7-9856-8592f867a23c" providerId="ADAL" clId="{6948AA12-6A06-46A6-BF40-7036EC15C2CA}" dt="2020-02-07T03:40:43.562" v="3387" actId="1038"/>
          <ac:picMkLst>
            <pc:docMk/>
            <pc:sldMk cId="3745237762" sldId="410"/>
            <ac:picMk id="5" creationId="{644BA744-9672-4C42-845C-D59220BAB1C0}"/>
          </ac:picMkLst>
        </pc:picChg>
      </pc:sldChg>
      <pc:sldChg chg="modSp add">
        <pc:chgData name="Roth, Dan" userId="18da4c67-dd89-43a7-9856-8592f867a23c" providerId="ADAL" clId="{6948AA12-6A06-46A6-BF40-7036EC15C2CA}" dt="2020-02-07T03:14:22.444" v="2933" actId="207"/>
        <pc:sldMkLst>
          <pc:docMk/>
          <pc:sldMk cId="547497212" sldId="415"/>
        </pc:sldMkLst>
        <pc:spChg chg="mod">
          <ac:chgData name="Roth, Dan" userId="18da4c67-dd89-43a7-9856-8592f867a23c" providerId="ADAL" clId="{6948AA12-6A06-46A6-BF40-7036EC15C2CA}" dt="2020-02-07T03:14:22.444" v="2933" actId="207"/>
          <ac:spMkLst>
            <pc:docMk/>
            <pc:sldMk cId="547497212" sldId="415"/>
            <ac:spMk id="12" creationId="{88E89693-4F79-9545-AE03-7C3B3B9AE764}"/>
          </ac:spMkLst>
        </pc:spChg>
      </pc:sldChg>
      <pc:sldChg chg="del">
        <pc:chgData name="Roth, Dan" userId="18da4c67-dd89-43a7-9856-8592f867a23c" providerId="ADAL" clId="{6948AA12-6A06-46A6-BF40-7036EC15C2CA}" dt="2020-02-07T05:48:34.561" v="5269" actId="47"/>
        <pc:sldMkLst>
          <pc:docMk/>
          <pc:sldMk cId="3513600899" sldId="427"/>
        </pc:sldMkLst>
      </pc:sldChg>
      <pc:sldChg chg="del">
        <pc:chgData name="Roth, Dan" userId="18da4c67-dd89-43a7-9856-8592f867a23c" providerId="ADAL" clId="{6948AA12-6A06-46A6-BF40-7036EC15C2CA}" dt="2020-02-07T05:48:48.653" v="5270" actId="47"/>
        <pc:sldMkLst>
          <pc:docMk/>
          <pc:sldMk cId="3953005962" sldId="431"/>
        </pc:sldMkLst>
      </pc:sldChg>
      <pc:sldChg chg="del">
        <pc:chgData name="Roth, Dan" userId="18da4c67-dd89-43a7-9856-8592f867a23c" providerId="ADAL" clId="{6948AA12-6A06-46A6-BF40-7036EC15C2CA}" dt="2020-02-07T05:48:48.653" v="5270" actId="47"/>
        <pc:sldMkLst>
          <pc:docMk/>
          <pc:sldMk cId="3857214851" sldId="443"/>
        </pc:sldMkLst>
      </pc:sldChg>
      <pc:sldChg chg="add modTransition">
        <pc:chgData name="Roth, Dan" userId="18da4c67-dd89-43a7-9856-8592f867a23c" providerId="ADAL" clId="{6948AA12-6A06-46A6-BF40-7036EC15C2CA}" dt="2020-02-07T05:55:17.296" v="5397"/>
        <pc:sldMkLst>
          <pc:docMk/>
          <pc:sldMk cId="3672234010" sldId="456"/>
        </pc:sldMkLst>
      </pc:sldChg>
      <pc:sldChg chg="del">
        <pc:chgData name="Roth, Dan" userId="18da4c67-dd89-43a7-9856-8592f867a23c" providerId="ADAL" clId="{6948AA12-6A06-46A6-BF40-7036EC15C2CA}" dt="2020-02-07T06:13:13.430" v="6446" actId="47"/>
        <pc:sldMkLst>
          <pc:docMk/>
          <pc:sldMk cId="3519590558" sldId="498"/>
        </pc:sldMkLst>
      </pc:sldChg>
      <pc:sldChg chg="delSp add delAnim">
        <pc:chgData name="Roth, Dan" userId="18da4c67-dd89-43a7-9856-8592f867a23c" providerId="ADAL" clId="{6948AA12-6A06-46A6-BF40-7036EC15C2CA}" dt="2020-02-07T00:12:14.718" v="77" actId="478"/>
        <pc:sldMkLst>
          <pc:docMk/>
          <pc:sldMk cId="3010260867" sldId="517"/>
        </pc:sldMkLst>
        <pc:spChg chg="del">
          <ac:chgData name="Roth, Dan" userId="18da4c67-dd89-43a7-9856-8592f867a23c" providerId="ADAL" clId="{6948AA12-6A06-46A6-BF40-7036EC15C2CA}" dt="2020-02-07T00:12:14.718" v="77" actId="478"/>
          <ac:spMkLst>
            <pc:docMk/>
            <pc:sldMk cId="3010260867" sldId="517"/>
            <ac:spMk id="9" creationId="{C329B03F-F15B-4DDF-A0BD-A087B6870306}"/>
          </ac:spMkLst>
        </pc:spChg>
      </pc:sldChg>
      <pc:sldChg chg="del">
        <pc:chgData name="Roth, Dan" userId="18da4c67-dd89-43a7-9856-8592f867a23c" providerId="ADAL" clId="{6948AA12-6A06-46A6-BF40-7036EC15C2CA}" dt="2020-02-07T05:19:35.552" v="5041" actId="47"/>
        <pc:sldMkLst>
          <pc:docMk/>
          <pc:sldMk cId="4220551772" sldId="577"/>
        </pc:sldMkLst>
      </pc:sldChg>
      <pc:sldChg chg="del">
        <pc:chgData name="Roth, Dan" userId="18da4c67-dd89-43a7-9856-8592f867a23c" providerId="ADAL" clId="{6948AA12-6A06-46A6-BF40-7036EC15C2CA}" dt="2020-02-07T05:19:36.242" v="5042" actId="47"/>
        <pc:sldMkLst>
          <pc:docMk/>
          <pc:sldMk cId="1407935617" sldId="578"/>
        </pc:sldMkLst>
      </pc:sldChg>
      <pc:sldChg chg="del">
        <pc:chgData name="Roth, Dan" userId="18da4c67-dd89-43a7-9856-8592f867a23c" providerId="ADAL" clId="{6948AA12-6A06-46A6-BF40-7036EC15C2CA}" dt="2020-02-07T05:19:38.146" v="5043" actId="47"/>
        <pc:sldMkLst>
          <pc:docMk/>
          <pc:sldMk cId="2771402860" sldId="579"/>
        </pc:sldMkLst>
      </pc:sldChg>
      <pc:sldChg chg="addSp delSp modSp add modAnim">
        <pc:chgData name="Roth, Dan" userId="18da4c67-dd89-43a7-9856-8592f867a23c" providerId="ADAL" clId="{6948AA12-6A06-46A6-BF40-7036EC15C2CA}" dt="2020-02-07T05:39:47.594" v="5064" actId="20577"/>
        <pc:sldMkLst>
          <pc:docMk/>
          <pc:sldMk cId="857491934" sldId="582"/>
        </pc:sldMkLst>
        <pc:spChg chg="mod">
          <ac:chgData name="Roth, Dan" userId="18da4c67-dd89-43a7-9856-8592f867a23c" providerId="ADAL" clId="{6948AA12-6A06-46A6-BF40-7036EC15C2CA}" dt="2020-02-07T03:17:21.257" v="2962" actId="6549"/>
          <ac:spMkLst>
            <pc:docMk/>
            <pc:sldMk cId="857491934" sldId="582"/>
            <ac:spMk id="2" creationId="{99A8FDF4-F44D-5D4C-A8EB-79DAFE2B4B6E}"/>
          </ac:spMkLst>
        </pc:spChg>
        <pc:spChg chg="add mod">
          <ac:chgData name="Roth, Dan" userId="18da4c67-dd89-43a7-9856-8592f867a23c" providerId="ADAL" clId="{6948AA12-6A06-46A6-BF40-7036EC15C2CA}" dt="2020-02-07T02:44:40.949" v="2501" actId="14861"/>
          <ac:spMkLst>
            <pc:docMk/>
            <pc:sldMk cId="857491934" sldId="582"/>
            <ac:spMk id="5" creationId="{1E2C21A8-02FC-4907-82F5-882E9C98E1DD}"/>
          </ac:spMkLst>
        </pc:spChg>
        <pc:spChg chg="del">
          <ac:chgData name="Roth, Dan" userId="18da4c67-dd89-43a7-9856-8592f867a23c" providerId="ADAL" clId="{6948AA12-6A06-46A6-BF40-7036EC15C2CA}" dt="2020-02-07T02:23:12.823" v="1516" actId="478"/>
          <ac:spMkLst>
            <pc:docMk/>
            <pc:sldMk cId="857491934" sldId="582"/>
            <ac:spMk id="7" creationId="{693B0462-8804-4A92-A743-4948CFFC2056}"/>
          </ac:spMkLst>
        </pc:spChg>
        <pc:spChg chg="add mod">
          <ac:chgData name="Roth, Dan" userId="18da4c67-dd89-43a7-9856-8592f867a23c" providerId="ADAL" clId="{6948AA12-6A06-46A6-BF40-7036EC15C2CA}" dt="2020-02-07T05:39:47.594" v="5064" actId="20577"/>
          <ac:spMkLst>
            <pc:docMk/>
            <pc:sldMk cId="857491934" sldId="582"/>
            <ac:spMk id="9" creationId="{977F1190-682E-47F4-A33A-B8C46A4DC09C}"/>
          </ac:spMkLst>
        </pc:spChg>
        <pc:spChg chg="add mod">
          <ac:chgData name="Roth, Dan" userId="18da4c67-dd89-43a7-9856-8592f867a23c" providerId="ADAL" clId="{6948AA12-6A06-46A6-BF40-7036EC15C2CA}" dt="2020-02-07T02:56:54.574" v="2709" actId="14100"/>
          <ac:spMkLst>
            <pc:docMk/>
            <pc:sldMk cId="857491934" sldId="582"/>
            <ac:spMk id="10" creationId="{C16077FB-B272-47F6-9725-801BBDD41AF2}"/>
          </ac:spMkLst>
        </pc:spChg>
        <pc:spChg chg="add del">
          <ac:chgData name="Roth, Dan" userId="18da4c67-dd89-43a7-9856-8592f867a23c" providerId="ADAL" clId="{6948AA12-6A06-46A6-BF40-7036EC15C2CA}" dt="2020-02-07T02:36:09.793" v="1915"/>
          <ac:spMkLst>
            <pc:docMk/>
            <pc:sldMk cId="857491934" sldId="582"/>
            <ac:spMk id="11" creationId="{0984E3E2-32CF-44A1-8A57-478EEC7E68B3}"/>
          </ac:spMkLst>
        </pc:spChg>
        <pc:spChg chg="mod">
          <ac:chgData name="Roth, Dan" userId="18da4c67-dd89-43a7-9856-8592f867a23c" providerId="ADAL" clId="{6948AA12-6A06-46A6-BF40-7036EC15C2CA}" dt="2020-02-07T02:23:27.369" v="1521" actId="6549"/>
          <ac:spMkLst>
            <pc:docMk/>
            <pc:sldMk cId="857491934" sldId="582"/>
            <ac:spMk id="12" creationId="{88E89693-4F79-9545-AE03-7C3B3B9AE764}"/>
          </ac:spMkLst>
        </pc:spChg>
        <pc:spChg chg="add del">
          <ac:chgData name="Roth, Dan" userId="18da4c67-dd89-43a7-9856-8592f867a23c" providerId="ADAL" clId="{6948AA12-6A06-46A6-BF40-7036EC15C2CA}" dt="2020-02-07T02:36:09.793" v="1915"/>
          <ac:spMkLst>
            <pc:docMk/>
            <pc:sldMk cId="857491934" sldId="582"/>
            <ac:spMk id="13" creationId="{B2FA884E-6537-4613-BE6A-C6AB2E247FA4}"/>
          </ac:spMkLst>
        </pc:spChg>
        <pc:spChg chg="add del">
          <ac:chgData name="Roth, Dan" userId="18da4c67-dd89-43a7-9856-8592f867a23c" providerId="ADAL" clId="{6948AA12-6A06-46A6-BF40-7036EC15C2CA}" dt="2020-02-07T02:36:09.793" v="1915"/>
          <ac:spMkLst>
            <pc:docMk/>
            <pc:sldMk cId="857491934" sldId="582"/>
            <ac:spMk id="14" creationId="{29D8653B-9131-474C-BEE6-E6B7CFB82602}"/>
          </ac:spMkLst>
        </pc:spChg>
        <pc:spChg chg="add mod">
          <ac:chgData name="Roth, Dan" userId="18da4c67-dd89-43a7-9856-8592f867a23c" providerId="ADAL" clId="{6948AA12-6A06-46A6-BF40-7036EC15C2CA}" dt="2020-02-07T02:38:56.047" v="2034" actId="164"/>
          <ac:spMkLst>
            <pc:docMk/>
            <pc:sldMk cId="857491934" sldId="582"/>
            <ac:spMk id="15" creationId="{F007FFBB-AF18-4244-9B13-F7AB32C43A39}"/>
          </ac:spMkLst>
        </pc:spChg>
        <pc:spChg chg="add mod">
          <ac:chgData name="Roth, Dan" userId="18da4c67-dd89-43a7-9856-8592f867a23c" providerId="ADAL" clId="{6948AA12-6A06-46A6-BF40-7036EC15C2CA}" dt="2020-02-07T02:38:56.047" v="2034" actId="164"/>
          <ac:spMkLst>
            <pc:docMk/>
            <pc:sldMk cId="857491934" sldId="582"/>
            <ac:spMk id="16" creationId="{6901530B-6A46-45C2-B6F9-2AD85A243F5E}"/>
          </ac:spMkLst>
        </pc:spChg>
        <pc:spChg chg="add mod">
          <ac:chgData name="Roth, Dan" userId="18da4c67-dd89-43a7-9856-8592f867a23c" providerId="ADAL" clId="{6948AA12-6A06-46A6-BF40-7036EC15C2CA}" dt="2020-02-07T02:43:14.330" v="2495" actId="208"/>
          <ac:spMkLst>
            <pc:docMk/>
            <pc:sldMk cId="857491934" sldId="582"/>
            <ac:spMk id="17" creationId="{8F6D8B46-434C-4A05-8D55-76FD1E9AFAFC}"/>
          </ac:spMkLst>
        </pc:spChg>
        <pc:spChg chg="add mod">
          <ac:chgData name="Roth, Dan" userId="18da4c67-dd89-43a7-9856-8592f867a23c" providerId="ADAL" clId="{6948AA12-6A06-46A6-BF40-7036EC15C2CA}" dt="2020-02-07T02:42:38.842" v="2488" actId="1038"/>
          <ac:spMkLst>
            <pc:docMk/>
            <pc:sldMk cId="857491934" sldId="582"/>
            <ac:spMk id="18" creationId="{972EE653-78C6-4797-AFCA-C90728DFB38A}"/>
          </ac:spMkLst>
        </pc:spChg>
        <pc:grpChg chg="add mod">
          <ac:chgData name="Roth, Dan" userId="18da4c67-dd89-43a7-9856-8592f867a23c" providerId="ADAL" clId="{6948AA12-6A06-46A6-BF40-7036EC15C2CA}" dt="2020-02-07T02:43:26.797" v="2496" actId="208"/>
          <ac:grpSpMkLst>
            <pc:docMk/>
            <pc:sldMk cId="857491934" sldId="582"/>
            <ac:grpSpMk id="3" creationId="{19AEA327-76F1-46C4-A890-6B2D769F8C5F}"/>
          </ac:grpSpMkLst>
        </pc:grpChg>
      </pc:sldChg>
      <pc:sldChg chg="del">
        <pc:chgData name="Roth, Dan" userId="18da4c67-dd89-43a7-9856-8592f867a23c" providerId="ADAL" clId="{6948AA12-6A06-46A6-BF40-7036EC15C2CA}" dt="2020-02-07T05:48:34.561" v="5269" actId="47"/>
        <pc:sldMkLst>
          <pc:docMk/>
          <pc:sldMk cId="473047621" sldId="650"/>
        </pc:sldMkLst>
      </pc:sldChg>
      <pc:sldChg chg="del">
        <pc:chgData name="Roth, Dan" userId="18da4c67-dd89-43a7-9856-8592f867a23c" providerId="ADAL" clId="{6948AA12-6A06-46A6-BF40-7036EC15C2CA}" dt="2020-02-07T05:48:34.561" v="5269" actId="47"/>
        <pc:sldMkLst>
          <pc:docMk/>
          <pc:sldMk cId="4261724060" sldId="716"/>
        </pc:sldMkLst>
      </pc:sldChg>
      <pc:sldChg chg="del">
        <pc:chgData name="Roth, Dan" userId="18da4c67-dd89-43a7-9856-8592f867a23c" providerId="ADAL" clId="{6948AA12-6A06-46A6-BF40-7036EC15C2CA}" dt="2020-02-07T00:12:28.114" v="78" actId="47"/>
        <pc:sldMkLst>
          <pc:docMk/>
          <pc:sldMk cId="3536804612" sldId="754"/>
        </pc:sldMkLst>
      </pc:sldChg>
      <pc:sldChg chg="modSp modAnim">
        <pc:chgData name="Roth, Dan" userId="18da4c67-dd89-43a7-9856-8592f867a23c" providerId="ADAL" clId="{6948AA12-6A06-46A6-BF40-7036EC15C2CA}" dt="2020-02-07T00:18:19.436" v="81" actId="20577"/>
        <pc:sldMkLst>
          <pc:docMk/>
          <pc:sldMk cId="128023957" sldId="755"/>
        </pc:sldMkLst>
        <pc:spChg chg="mod">
          <ac:chgData name="Roth, Dan" userId="18da4c67-dd89-43a7-9856-8592f867a23c" providerId="ADAL" clId="{6948AA12-6A06-46A6-BF40-7036EC15C2CA}" dt="2020-02-07T00:18:19.436" v="81" actId="20577"/>
          <ac:spMkLst>
            <pc:docMk/>
            <pc:sldMk cId="128023957" sldId="755"/>
            <ac:spMk id="3" creationId="{00000000-0000-0000-0000-000000000000}"/>
          </ac:spMkLst>
        </pc:spChg>
      </pc:sldChg>
      <pc:sldChg chg="modSp modAnim">
        <pc:chgData name="Roth, Dan" userId="18da4c67-dd89-43a7-9856-8592f867a23c" providerId="ADAL" clId="{6948AA12-6A06-46A6-BF40-7036EC15C2CA}" dt="2020-02-07T05:24:43.422" v="5059"/>
        <pc:sldMkLst>
          <pc:docMk/>
          <pc:sldMk cId="959323273" sldId="756"/>
        </pc:sldMkLst>
        <pc:cxnChg chg="mod">
          <ac:chgData name="Roth, Dan" userId="18da4c67-dd89-43a7-9856-8592f867a23c" providerId="ADAL" clId="{6948AA12-6A06-46A6-BF40-7036EC15C2CA}" dt="2020-02-07T05:23:59.224" v="5050" actId="1037"/>
          <ac:cxnSpMkLst>
            <pc:docMk/>
            <pc:sldMk cId="959323273" sldId="756"/>
            <ac:cxnSpMk id="11" creationId="{00000000-0000-0000-0000-000000000000}"/>
          </ac:cxnSpMkLst>
        </pc:cxnChg>
      </pc:sldChg>
      <pc:sldChg chg="modSp">
        <pc:chgData name="Roth, Dan" userId="18da4c67-dd89-43a7-9856-8592f867a23c" providerId="ADAL" clId="{6948AA12-6A06-46A6-BF40-7036EC15C2CA}" dt="2020-02-07T01:13:27.025" v="582" actId="207"/>
        <pc:sldMkLst>
          <pc:docMk/>
          <pc:sldMk cId="953320958" sldId="758"/>
        </pc:sldMkLst>
        <pc:spChg chg="mod">
          <ac:chgData name="Roth, Dan" userId="18da4c67-dd89-43a7-9856-8592f867a23c" providerId="ADAL" clId="{6948AA12-6A06-46A6-BF40-7036EC15C2CA}" dt="2020-02-07T01:13:27.025" v="582" actId="207"/>
          <ac:spMkLst>
            <pc:docMk/>
            <pc:sldMk cId="953320958" sldId="758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6948AA12-6A06-46A6-BF40-7036EC15C2CA}" dt="2020-02-07T01:14:46.441" v="583" actId="113"/>
        <pc:sldMkLst>
          <pc:docMk/>
          <pc:sldMk cId="1521739166" sldId="759"/>
        </pc:sldMkLst>
        <pc:spChg chg="mod">
          <ac:chgData name="Roth, Dan" userId="18da4c67-dd89-43a7-9856-8592f867a23c" providerId="ADAL" clId="{6948AA12-6A06-46A6-BF40-7036EC15C2CA}" dt="2020-02-07T01:14:46.441" v="583" actId="113"/>
          <ac:spMkLst>
            <pc:docMk/>
            <pc:sldMk cId="1521739166" sldId="759"/>
            <ac:spMk id="11" creationId="{00000000-0000-0000-0000-000000000000}"/>
          </ac:spMkLst>
        </pc:spChg>
      </pc:sldChg>
      <pc:sldChg chg="modSp modAnim">
        <pc:chgData name="Roth, Dan" userId="18da4c67-dd89-43a7-9856-8592f867a23c" providerId="ADAL" clId="{6948AA12-6A06-46A6-BF40-7036EC15C2CA}" dt="2020-02-07T01:23:28.690" v="751"/>
        <pc:sldMkLst>
          <pc:docMk/>
          <pc:sldMk cId="1017292689" sldId="760"/>
        </pc:sldMkLst>
        <pc:spChg chg="mod">
          <ac:chgData name="Roth, Dan" userId="18da4c67-dd89-43a7-9856-8592f867a23c" providerId="ADAL" clId="{6948AA12-6A06-46A6-BF40-7036EC15C2CA}" dt="2020-02-07T01:22:17.092" v="748" actId="20577"/>
          <ac:spMkLst>
            <pc:docMk/>
            <pc:sldMk cId="1017292689" sldId="760"/>
            <ac:spMk id="3" creationId="{00000000-0000-0000-0000-000000000000}"/>
          </ac:spMkLst>
        </pc:spChg>
        <pc:cxnChg chg="mod">
          <ac:chgData name="Roth, Dan" userId="18da4c67-dd89-43a7-9856-8592f867a23c" providerId="ADAL" clId="{6948AA12-6A06-46A6-BF40-7036EC15C2CA}" dt="2020-02-07T01:21:19.822" v="695" actId="1037"/>
          <ac:cxnSpMkLst>
            <pc:docMk/>
            <pc:sldMk cId="1017292689" sldId="760"/>
            <ac:cxnSpMk id="9" creationId="{00000000-0000-0000-0000-000000000000}"/>
          </ac:cxnSpMkLst>
        </pc:cxnChg>
      </pc:sldChg>
      <pc:sldChg chg="modTransition">
        <pc:chgData name="Roth, Dan" userId="18da4c67-dd89-43a7-9856-8592f867a23c" providerId="ADAL" clId="{6948AA12-6A06-46A6-BF40-7036EC15C2CA}" dt="2020-02-07T01:42:15.015" v="865"/>
        <pc:sldMkLst>
          <pc:docMk/>
          <pc:sldMk cId="3875791836" sldId="762"/>
        </pc:sldMkLst>
      </pc:sldChg>
      <pc:sldChg chg="addSp modSp modAnim">
        <pc:chgData name="Roth, Dan" userId="18da4c67-dd89-43a7-9856-8592f867a23c" providerId="ADAL" clId="{6948AA12-6A06-46A6-BF40-7036EC15C2CA}" dt="2020-02-07T05:32:46.670" v="5063"/>
        <pc:sldMkLst>
          <pc:docMk/>
          <pc:sldMk cId="1653546672" sldId="764"/>
        </pc:sldMkLst>
        <pc:spChg chg="mod">
          <ac:chgData name="Roth, Dan" userId="18da4c67-dd89-43a7-9856-8592f867a23c" providerId="ADAL" clId="{6948AA12-6A06-46A6-BF40-7036EC15C2CA}" dt="2020-02-07T01:44:54.137" v="884" actId="6549"/>
          <ac:spMkLst>
            <pc:docMk/>
            <pc:sldMk cId="1653546672" sldId="764"/>
            <ac:spMk id="17" creationId="{84B9DF06-3CE2-AB4D-BED7-9BA0ADA6A947}"/>
          </ac:spMkLst>
        </pc:spChg>
        <pc:spChg chg="mod">
          <ac:chgData name="Roth, Dan" userId="18da4c67-dd89-43a7-9856-8592f867a23c" providerId="ADAL" clId="{6948AA12-6A06-46A6-BF40-7036EC15C2CA}" dt="2020-02-07T01:52:34.828" v="1153" actId="5793"/>
          <ac:spMkLst>
            <pc:docMk/>
            <pc:sldMk cId="1653546672" sldId="764"/>
            <ac:spMk id="24" creationId="{B85A3C72-6B50-3F4C-87CA-0EF06B1B4773}"/>
          </ac:spMkLst>
        </pc:spChg>
        <pc:spChg chg="mod">
          <ac:chgData name="Roth, Dan" userId="18da4c67-dd89-43a7-9856-8592f867a23c" providerId="ADAL" clId="{6948AA12-6A06-46A6-BF40-7036EC15C2CA}" dt="2020-02-07T01:53:27.130" v="1179" actId="14100"/>
          <ac:spMkLst>
            <pc:docMk/>
            <pc:sldMk cId="1653546672" sldId="764"/>
            <ac:spMk id="35" creationId="{7A8968B6-D74A-4F86-A68D-28E415D536E8}"/>
          </ac:spMkLst>
        </pc:spChg>
        <pc:spChg chg="add mod">
          <ac:chgData name="Roth, Dan" userId="18da4c67-dd89-43a7-9856-8592f867a23c" providerId="ADAL" clId="{6948AA12-6A06-46A6-BF40-7036EC15C2CA}" dt="2020-02-07T01:53:13.594" v="1177" actId="1037"/>
          <ac:spMkLst>
            <pc:docMk/>
            <pc:sldMk cId="1653546672" sldId="764"/>
            <ac:spMk id="38" creationId="{10787033-156D-4CCE-9FFC-F50B36867062}"/>
          </ac:spMkLst>
        </pc:spChg>
      </pc:sldChg>
      <pc:sldChg chg="modSp">
        <pc:chgData name="Roth, Dan" userId="18da4c67-dd89-43a7-9856-8592f867a23c" providerId="ADAL" clId="{6948AA12-6A06-46A6-BF40-7036EC15C2CA}" dt="2020-02-07T01:54:41.248" v="1195" actId="207"/>
        <pc:sldMkLst>
          <pc:docMk/>
          <pc:sldMk cId="770063483" sldId="765"/>
        </pc:sldMkLst>
        <pc:spChg chg="mod">
          <ac:chgData name="Roth, Dan" userId="18da4c67-dd89-43a7-9856-8592f867a23c" providerId="ADAL" clId="{6948AA12-6A06-46A6-BF40-7036EC15C2CA}" dt="2020-02-07T01:54:41.248" v="1195" actId="207"/>
          <ac:spMkLst>
            <pc:docMk/>
            <pc:sldMk cId="770063483" sldId="765"/>
            <ac:spMk id="6" creationId="{12E7BA2C-00D5-734E-9BF8-98FEB9E50D96}"/>
          </ac:spMkLst>
        </pc:spChg>
      </pc:sldChg>
      <pc:sldChg chg="modSp">
        <pc:chgData name="Roth, Dan" userId="18da4c67-dd89-43a7-9856-8592f867a23c" providerId="ADAL" clId="{6948AA12-6A06-46A6-BF40-7036EC15C2CA}" dt="2020-02-07T01:56:38.466" v="1199" actId="207"/>
        <pc:sldMkLst>
          <pc:docMk/>
          <pc:sldMk cId="3008169051" sldId="767"/>
        </pc:sldMkLst>
        <pc:spChg chg="mod">
          <ac:chgData name="Roth, Dan" userId="18da4c67-dd89-43a7-9856-8592f867a23c" providerId="ADAL" clId="{6948AA12-6A06-46A6-BF40-7036EC15C2CA}" dt="2020-02-07T01:56:33.743" v="1198" actId="207"/>
          <ac:spMkLst>
            <pc:docMk/>
            <pc:sldMk cId="3008169051" sldId="767"/>
            <ac:spMk id="54" creationId="{AA74BE59-DE68-8246-9167-E76F18F3315F}"/>
          </ac:spMkLst>
        </pc:spChg>
        <pc:spChg chg="mod">
          <ac:chgData name="Roth, Dan" userId="18da4c67-dd89-43a7-9856-8592f867a23c" providerId="ADAL" clId="{6948AA12-6A06-46A6-BF40-7036EC15C2CA}" dt="2020-02-07T01:56:38.466" v="1199" actId="207"/>
          <ac:spMkLst>
            <pc:docMk/>
            <pc:sldMk cId="3008169051" sldId="767"/>
            <ac:spMk id="55" creationId="{1B4C2034-7EF1-7044-B421-C9F4CD3E5223}"/>
          </ac:spMkLst>
        </pc:spChg>
      </pc:sldChg>
      <pc:sldChg chg="modSp modAnim">
        <pc:chgData name="Roth, Dan" userId="18da4c67-dd89-43a7-9856-8592f867a23c" providerId="ADAL" clId="{6948AA12-6A06-46A6-BF40-7036EC15C2CA}" dt="2020-02-07T02:00:30.918" v="1296" actId="20577"/>
        <pc:sldMkLst>
          <pc:docMk/>
          <pc:sldMk cId="245001982" sldId="768"/>
        </pc:sldMkLst>
        <pc:spChg chg="mod">
          <ac:chgData name="Roth, Dan" userId="18da4c67-dd89-43a7-9856-8592f867a23c" providerId="ADAL" clId="{6948AA12-6A06-46A6-BF40-7036EC15C2CA}" dt="2020-02-07T02:00:11.919" v="1291" actId="113"/>
          <ac:spMkLst>
            <pc:docMk/>
            <pc:sldMk cId="245001982" sldId="768"/>
            <ac:spMk id="2" creationId="{B4CF8C35-3AB8-5540-B2D0-66F59241D981}"/>
          </ac:spMkLst>
        </pc:spChg>
        <pc:spChg chg="mod">
          <ac:chgData name="Roth, Dan" userId="18da4c67-dd89-43a7-9856-8592f867a23c" providerId="ADAL" clId="{6948AA12-6A06-46A6-BF40-7036EC15C2CA}" dt="2020-02-07T02:00:30.918" v="1296" actId="20577"/>
          <ac:spMkLst>
            <pc:docMk/>
            <pc:sldMk cId="245001982" sldId="768"/>
            <ac:spMk id="19" creationId="{BA3BF252-4938-4788-92D8-006C57D75A31}"/>
          </ac:spMkLst>
        </pc:spChg>
        <pc:spChg chg="mod">
          <ac:chgData name="Roth, Dan" userId="18da4c67-dd89-43a7-9856-8592f867a23c" providerId="ADAL" clId="{6948AA12-6A06-46A6-BF40-7036EC15C2CA}" dt="2020-02-07T02:00:00.224" v="1290" actId="1038"/>
          <ac:spMkLst>
            <pc:docMk/>
            <pc:sldMk cId="245001982" sldId="768"/>
            <ac:spMk id="38" creationId="{2F8E41C8-44E1-E544-83A1-25B4E0725C4E}"/>
          </ac:spMkLst>
        </pc:spChg>
        <pc:spChg chg="mod">
          <ac:chgData name="Roth, Dan" userId="18da4c67-dd89-43a7-9856-8592f867a23c" providerId="ADAL" clId="{6948AA12-6A06-46A6-BF40-7036EC15C2CA}" dt="2020-02-07T02:00:00.224" v="1290" actId="1038"/>
          <ac:spMkLst>
            <pc:docMk/>
            <pc:sldMk cId="245001982" sldId="768"/>
            <ac:spMk id="39" creationId="{11DE0DFA-30BB-F14F-B5DE-ECFFB87A14AB}"/>
          </ac:spMkLst>
        </pc:spChg>
        <pc:spChg chg="mod">
          <ac:chgData name="Roth, Dan" userId="18da4c67-dd89-43a7-9856-8592f867a23c" providerId="ADAL" clId="{6948AA12-6A06-46A6-BF40-7036EC15C2CA}" dt="2020-02-07T02:00:00.224" v="1290" actId="1038"/>
          <ac:spMkLst>
            <pc:docMk/>
            <pc:sldMk cId="245001982" sldId="768"/>
            <ac:spMk id="40" creationId="{AD8C6D6D-050D-7F43-A172-6D3CD0DACE8D}"/>
          </ac:spMkLst>
        </pc:spChg>
        <pc:spChg chg="mod">
          <ac:chgData name="Roth, Dan" userId="18da4c67-dd89-43a7-9856-8592f867a23c" providerId="ADAL" clId="{6948AA12-6A06-46A6-BF40-7036EC15C2CA}" dt="2020-02-07T02:00:00.224" v="1290" actId="1038"/>
          <ac:spMkLst>
            <pc:docMk/>
            <pc:sldMk cId="245001982" sldId="768"/>
            <ac:spMk id="41" creationId="{51FCB696-3662-9841-B307-55B8FF3091B1}"/>
          </ac:spMkLst>
        </pc:spChg>
        <pc:spChg chg="mod">
          <ac:chgData name="Roth, Dan" userId="18da4c67-dd89-43a7-9856-8592f867a23c" providerId="ADAL" clId="{6948AA12-6A06-46A6-BF40-7036EC15C2CA}" dt="2020-02-07T02:00:00.224" v="1290" actId="1038"/>
          <ac:spMkLst>
            <pc:docMk/>
            <pc:sldMk cId="245001982" sldId="768"/>
            <ac:spMk id="42" creationId="{6203FCB5-F4D7-9446-9E71-04EF56C7B5FE}"/>
          </ac:spMkLst>
        </pc:spChg>
        <pc:spChg chg="mod">
          <ac:chgData name="Roth, Dan" userId="18da4c67-dd89-43a7-9856-8592f867a23c" providerId="ADAL" clId="{6948AA12-6A06-46A6-BF40-7036EC15C2CA}" dt="2020-02-07T02:00:00.224" v="1290" actId="1038"/>
          <ac:spMkLst>
            <pc:docMk/>
            <pc:sldMk cId="245001982" sldId="768"/>
            <ac:spMk id="43" creationId="{66881DBB-15B7-AA41-B56C-99AEC81DE44F}"/>
          </ac:spMkLst>
        </pc:spChg>
        <pc:spChg chg="mod">
          <ac:chgData name="Roth, Dan" userId="18da4c67-dd89-43a7-9856-8592f867a23c" providerId="ADAL" clId="{6948AA12-6A06-46A6-BF40-7036EC15C2CA}" dt="2020-02-07T02:00:00.224" v="1290" actId="1038"/>
          <ac:spMkLst>
            <pc:docMk/>
            <pc:sldMk cId="245001982" sldId="768"/>
            <ac:spMk id="44" creationId="{C741E895-EC08-614E-A429-DEAC8F11BCE8}"/>
          </ac:spMkLst>
        </pc:spChg>
        <pc:spChg chg="mod">
          <ac:chgData name="Roth, Dan" userId="18da4c67-dd89-43a7-9856-8592f867a23c" providerId="ADAL" clId="{6948AA12-6A06-46A6-BF40-7036EC15C2CA}" dt="2020-02-07T02:00:00.224" v="1290" actId="1038"/>
          <ac:spMkLst>
            <pc:docMk/>
            <pc:sldMk cId="245001982" sldId="768"/>
            <ac:spMk id="45" creationId="{EDFB92A9-2AA2-EE4D-8B7F-CC4F36BCCEC0}"/>
          </ac:spMkLst>
        </pc:spChg>
        <pc:spChg chg="mod">
          <ac:chgData name="Roth, Dan" userId="18da4c67-dd89-43a7-9856-8592f867a23c" providerId="ADAL" clId="{6948AA12-6A06-46A6-BF40-7036EC15C2CA}" dt="2020-02-07T02:00:00.224" v="1290" actId="1038"/>
          <ac:spMkLst>
            <pc:docMk/>
            <pc:sldMk cId="245001982" sldId="768"/>
            <ac:spMk id="46" creationId="{59A11333-55DB-DD43-828E-85C5161E2E6F}"/>
          </ac:spMkLst>
        </pc:spChg>
        <pc:spChg chg="mod">
          <ac:chgData name="Roth, Dan" userId="18da4c67-dd89-43a7-9856-8592f867a23c" providerId="ADAL" clId="{6948AA12-6A06-46A6-BF40-7036EC15C2CA}" dt="2020-02-07T02:00:00.224" v="1290" actId="1038"/>
          <ac:spMkLst>
            <pc:docMk/>
            <pc:sldMk cId="245001982" sldId="768"/>
            <ac:spMk id="47" creationId="{47012AAD-4113-A44B-958A-6582AE078D27}"/>
          </ac:spMkLst>
        </pc:spChg>
      </pc:sldChg>
      <pc:sldChg chg="modSp">
        <pc:chgData name="Roth, Dan" userId="18da4c67-dd89-43a7-9856-8592f867a23c" providerId="ADAL" clId="{6948AA12-6A06-46A6-BF40-7036EC15C2CA}" dt="2020-02-07T02:01:47.022" v="1298" actId="207"/>
        <pc:sldMkLst>
          <pc:docMk/>
          <pc:sldMk cId="1409581109" sldId="770"/>
        </pc:sldMkLst>
        <pc:spChg chg="mod">
          <ac:chgData name="Roth, Dan" userId="18da4c67-dd89-43a7-9856-8592f867a23c" providerId="ADAL" clId="{6948AA12-6A06-46A6-BF40-7036EC15C2CA}" dt="2020-02-07T02:01:47.022" v="1298" actId="207"/>
          <ac:spMkLst>
            <pc:docMk/>
            <pc:sldMk cId="1409581109" sldId="770"/>
            <ac:spMk id="33" creationId="{E992EA05-49DA-0B43-898E-2E4B7E8A41E9}"/>
          </ac:spMkLst>
        </pc:spChg>
      </pc:sldChg>
      <pc:sldChg chg="modSp">
        <pc:chgData name="Roth, Dan" userId="18da4c67-dd89-43a7-9856-8592f867a23c" providerId="ADAL" clId="{6948AA12-6A06-46A6-BF40-7036EC15C2CA}" dt="2020-02-07T02:03:45.284" v="1339" actId="14100"/>
        <pc:sldMkLst>
          <pc:docMk/>
          <pc:sldMk cId="3978317137" sldId="771"/>
        </pc:sldMkLst>
        <pc:spChg chg="mod">
          <ac:chgData name="Roth, Dan" userId="18da4c67-dd89-43a7-9856-8592f867a23c" providerId="ADAL" clId="{6948AA12-6A06-46A6-BF40-7036EC15C2CA}" dt="2020-02-07T02:03:45.284" v="1339" actId="14100"/>
          <ac:spMkLst>
            <pc:docMk/>
            <pc:sldMk cId="3978317137" sldId="771"/>
            <ac:spMk id="33" creationId="{A53FA8D3-3295-4A4D-A683-C471B89D3CC2}"/>
          </ac:spMkLst>
        </pc:spChg>
        <pc:spChg chg="mod">
          <ac:chgData name="Roth, Dan" userId="18da4c67-dd89-43a7-9856-8592f867a23c" providerId="ADAL" clId="{6948AA12-6A06-46A6-BF40-7036EC15C2CA}" dt="2020-02-07T02:02:40.923" v="1299" actId="113"/>
          <ac:spMkLst>
            <pc:docMk/>
            <pc:sldMk cId="3978317137" sldId="771"/>
            <ac:spMk id="67" creationId="{D62EA752-FFD3-B44D-A4AB-0460F532BFE6}"/>
          </ac:spMkLst>
        </pc:spChg>
      </pc:sldChg>
      <pc:sldChg chg="modTransition">
        <pc:chgData name="Roth, Dan" userId="18da4c67-dd89-43a7-9856-8592f867a23c" providerId="ADAL" clId="{6948AA12-6A06-46A6-BF40-7036EC15C2CA}" dt="2020-02-07T02:03:56.263" v="1340"/>
        <pc:sldMkLst>
          <pc:docMk/>
          <pc:sldMk cId="1559572792" sldId="772"/>
        </pc:sldMkLst>
      </pc:sldChg>
      <pc:sldChg chg="modSp modAnim">
        <pc:chgData name="Roth, Dan" userId="18da4c67-dd89-43a7-9856-8592f867a23c" providerId="ADAL" clId="{6948AA12-6A06-46A6-BF40-7036EC15C2CA}" dt="2020-02-07T06:04:41.651" v="5774" actId="20577"/>
        <pc:sldMkLst>
          <pc:docMk/>
          <pc:sldMk cId="3078803357" sldId="773"/>
        </pc:sldMkLst>
        <pc:spChg chg="mod">
          <ac:chgData name="Roth, Dan" userId="18da4c67-dd89-43a7-9856-8592f867a23c" providerId="ADAL" clId="{6948AA12-6A06-46A6-BF40-7036EC15C2CA}" dt="2020-02-07T06:04:41.651" v="5774" actId="20577"/>
          <ac:spMkLst>
            <pc:docMk/>
            <pc:sldMk cId="3078803357" sldId="773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6948AA12-6A06-46A6-BF40-7036EC15C2CA}" dt="2020-02-07T05:47:07.583" v="5261" actId="47"/>
        <pc:sldMkLst>
          <pc:docMk/>
          <pc:sldMk cId="3861958694" sldId="774"/>
        </pc:sldMkLst>
      </pc:sldChg>
      <pc:sldChg chg="add">
        <pc:chgData name="Roth, Dan" userId="18da4c67-dd89-43a7-9856-8592f867a23c" providerId="ADAL" clId="{6948AA12-6A06-46A6-BF40-7036EC15C2CA}" dt="2020-02-07T05:56:46.348" v="5399"/>
        <pc:sldMkLst>
          <pc:docMk/>
          <pc:sldMk cId="50620730" sldId="834"/>
        </pc:sldMkLst>
      </pc:sldChg>
      <pc:sldChg chg="del">
        <pc:chgData name="Roth, Dan" userId="18da4c67-dd89-43a7-9856-8592f867a23c" providerId="ADAL" clId="{6948AA12-6A06-46A6-BF40-7036EC15C2CA}" dt="2020-02-07T05:15:16.715" v="5031" actId="47"/>
        <pc:sldMkLst>
          <pc:docMk/>
          <pc:sldMk cId="1511776667" sldId="1262"/>
        </pc:sldMkLst>
      </pc:sldChg>
      <pc:sldChg chg="del">
        <pc:chgData name="Roth, Dan" userId="18da4c67-dd89-43a7-9856-8592f867a23c" providerId="ADAL" clId="{6948AA12-6A06-46A6-BF40-7036EC15C2CA}" dt="2020-02-07T05:19:20.712" v="5035" actId="47"/>
        <pc:sldMkLst>
          <pc:docMk/>
          <pc:sldMk cId="2144188295" sldId="1263"/>
        </pc:sldMkLst>
      </pc:sldChg>
      <pc:sldChg chg="addSp delSp modSp delAnim modAnim">
        <pc:chgData name="Roth, Dan" userId="18da4c67-dd89-43a7-9856-8592f867a23c" providerId="ADAL" clId="{6948AA12-6A06-46A6-BF40-7036EC15C2CA}" dt="2020-02-07T01:11:31.167" v="558" actId="1035"/>
        <pc:sldMkLst>
          <pc:docMk/>
          <pc:sldMk cId="235485232" sldId="1270"/>
        </pc:sldMkLst>
        <pc:spChg chg="mod">
          <ac:chgData name="Roth, Dan" userId="18da4c67-dd89-43a7-9856-8592f867a23c" providerId="ADAL" clId="{6948AA12-6A06-46A6-BF40-7036EC15C2CA}" dt="2020-02-07T01:11:01.536" v="522" actId="113"/>
          <ac:spMkLst>
            <pc:docMk/>
            <pc:sldMk cId="235485232" sldId="1270"/>
            <ac:spMk id="3" creationId="{00000000-0000-0000-0000-000000000000}"/>
          </ac:spMkLst>
        </pc:spChg>
        <pc:spChg chg="add mod">
          <ac:chgData name="Roth, Dan" userId="18da4c67-dd89-43a7-9856-8592f867a23c" providerId="ADAL" clId="{6948AA12-6A06-46A6-BF40-7036EC15C2CA}" dt="2020-02-07T01:09:19.379" v="510" actId="1582"/>
          <ac:spMkLst>
            <pc:docMk/>
            <pc:sldMk cId="235485232" sldId="1270"/>
            <ac:spMk id="4" creationId="{8A089568-7184-4D1D-835D-E66FE0A232BA}"/>
          </ac:spMkLst>
        </pc:spChg>
        <pc:spChg chg="del">
          <ac:chgData name="Roth, Dan" userId="18da4c67-dd89-43a7-9856-8592f867a23c" providerId="ADAL" clId="{6948AA12-6A06-46A6-BF40-7036EC15C2CA}" dt="2020-02-07T01:07:37.213" v="465" actId="478"/>
          <ac:spMkLst>
            <pc:docMk/>
            <pc:sldMk cId="235485232" sldId="1270"/>
            <ac:spMk id="6" creationId="{00000000-0000-0000-0000-000000000000}"/>
          </ac:spMkLst>
        </pc:spChg>
        <pc:spChg chg="del">
          <ac:chgData name="Roth, Dan" userId="18da4c67-dd89-43a7-9856-8592f867a23c" providerId="ADAL" clId="{6948AA12-6A06-46A6-BF40-7036EC15C2CA}" dt="2020-02-07T00:22:24.131" v="189" actId="478"/>
          <ac:spMkLst>
            <pc:docMk/>
            <pc:sldMk cId="235485232" sldId="1270"/>
            <ac:spMk id="7" creationId="{2F8A77BC-B3BF-4EF7-A942-5CBA7D2265CE}"/>
          </ac:spMkLst>
        </pc:spChg>
        <pc:spChg chg="add mod">
          <ac:chgData name="Roth, Dan" userId="18da4c67-dd89-43a7-9856-8592f867a23c" providerId="ADAL" clId="{6948AA12-6A06-46A6-BF40-7036EC15C2CA}" dt="2020-02-07T01:11:07.206" v="523" actId="113"/>
          <ac:spMkLst>
            <pc:docMk/>
            <pc:sldMk cId="235485232" sldId="1270"/>
            <ac:spMk id="8" creationId="{099745EB-6A6A-473E-9D62-AD983708AE35}"/>
          </ac:spMkLst>
        </pc:spChg>
        <pc:spChg chg="add mod">
          <ac:chgData name="Roth, Dan" userId="18da4c67-dd89-43a7-9856-8592f867a23c" providerId="ADAL" clId="{6948AA12-6A06-46A6-BF40-7036EC15C2CA}" dt="2020-02-07T01:11:31.167" v="558" actId="1035"/>
          <ac:spMkLst>
            <pc:docMk/>
            <pc:sldMk cId="235485232" sldId="1270"/>
            <ac:spMk id="10" creationId="{B6184B44-1F70-424D-9B3C-A3230B1A17C5}"/>
          </ac:spMkLst>
        </pc:spChg>
      </pc:sldChg>
      <pc:sldChg chg="del">
        <pc:chgData name="Roth, Dan" userId="18da4c67-dd89-43a7-9856-8592f867a23c" providerId="ADAL" clId="{6948AA12-6A06-46A6-BF40-7036EC15C2CA}" dt="2020-02-07T05:19:21.604" v="5036" actId="47"/>
        <pc:sldMkLst>
          <pc:docMk/>
          <pc:sldMk cId="3721252383" sldId="1271"/>
        </pc:sldMkLst>
      </pc:sldChg>
      <pc:sldChg chg="del">
        <pc:chgData name="Roth, Dan" userId="18da4c67-dd89-43a7-9856-8592f867a23c" providerId="ADAL" clId="{6948AA12-6A06-46A6-BF40-7036EC15C2CA}" dt="2020-02-07T05:19:24.595" v="5037" actId="47"/>
        <pc:sldMkLst>
          <pc:docMk/>
          <pc:sldMk cId="285575745" sldId="1272"/>
        </pc:sldMkLst>
      </pc:sldChg>
      <pc:sldChg chg="del">
        <pc:chgData name="Roth, Dan" userId="18da4c67-dd89-43a7-9856-8592f867a23c" providerId="ADAL" clId="{6948AA12-6A06-46A6-BF40-7036EC15C2CA}" dt="2020-02-07T05:47:51.790" v="5262" actId="47"/>
        <pc:sldMkLst>
          <pc:docMk/>
          <pc:sldMk cId="2450023312" sldId="1273"/>
        </pc:sldMkLst>
      </pc:sldChg>
      <pc:sldChg chg="del">
        <pc:chgData name="Roth, Dan" userId="18da4c67-dd89-43a7-9856-8592f867a23c" providerId="ADAL" clId="{6948AA12-6A06-46A6-BF40-7036EC15C2CA}" dt="2020-02-07T05:47:54.740" v="5263" actId="47"/>
        <pc:sldMkLst>
          <pc:docMk/>
          <pc:sldMk cId="71500761" sldId="1274"/>
        </pc:sldMkLst>
      </pc:sldChg>
      <pc:sldChg chg="del">
        <pc:chgData name="Roth, Dan" userId="18da4c67-dd89-43a7-9856-8592f867a23c" providerId="ADAL" clId="{6948AA12-6A06-46A6-BF40-7036EC15C2CA}" dt="2020-02-07T05:47:56.252" v="5264" actId="47"/>
        <pc:sldMkLst>
          <pc:docMk/>
          <pc:sldMk cId="1466876474" sldId="1275"/>
        </pc:sldMkLst>
      </pc:sldChg>
      <pc:sldChg chg="del">
        <pc:chgData name="Roth, Dan" userId="18da4c67-dd89-43a7-9856-8592f867a23c" providerId="ADAL" clId="{6948AA12-6A06-46A6-BF40-7036EC15C2CA}" dt="2020-02-07T05:47:57.662" v="5265" actId="47"/>
        <pc:sldMkLst>
          <pc:docMk/>
          <pc:sldMk cId="514521299" sldId="1276"/>
        </pc:sldMkLst>
      </pc:sldChg>
      <pc:sldChg chg="del">
        <pc:chgData name="Roth, Dan" userId="18da4c67-dd89-43a7-9856-8592f867a23c" providerId="ADAL" clId="{6948AA12-6A06-46A6-BF40-7036EC15C2CA}" dt="2020-02-07T05:47:58.858" v="5266" actId="47"/>
        <pc:sldMkLst>
          <pc:docMk/>
          <pc:sldMk cId="2527546393" sldId="1277"/>
        </pc:sldMkLst>
      </pc:sldChg>
      <pc:sldChg chg="del">
        <pc:chgData name="Roth, Dan" userId="18da4c67-dd89-43a7-9856-8592f867a23c" providerId="ADAL" clId="{6948AA12-6A06-46A6-BF40-7036EC15C2CA}" dt="2020-02-07T05:48:00.587" v="5267" actId="47"/>
        <pc:sldMkLst>
          <pc:docMk/>
          <pc:sldMk cId="3543328734" sldId="1278"/>
        </pc:sldMkLst>
      </pc:sldChg>
      <pc:sldChg chg="del">
        <pc:chgData name="Roth, Dan" userId="18da4c67-dd89-43a7-9856-8592f867a23c" providerId="ADAL" clId="{6948AA12-6A06-46A6-BF40-7036EC15C2CA}" dt="2020-02-07T05:48:02.649" v="5268" actId="47"/>
        <pc:sldMkLst>
          <pc:docMk/>
          <pc:sldMk cId="1717805384" sldId="1279"/>
        </pc:sldMkLst>
      </pc:sldChg>
      <pc:sldChg chg="del">
        <pc:chgData name="Roth, Dan" userId="18da4c67-dd89-43a7-9856-8592f867a23c" providerId="ADAL" clId="{6948AA12-6A06-46A6-BF40-7036EC15C2CA}" dt="2020-02-07T05:48:34.561" v="5269" actId="47"/>
        <pc:sldMkLst>
          <pc:docMk/>
          <pc:sldMk cId="2011669670" sldId="1280"/>
        </pc:sldMkLst>
      </pc:sldChg>
      <pc:sldChg chg="modSp modAnim">
        <pc:chgData name="Roth, Dan" userId="18da4c67-dd89-43a7-9856-8592f867a23c" providerId="ADAL" clId="{6948AA12-6A06-46A6-BF40-7036EC15C2CA}" dt="2020-02-07T14:42:00.733" v="6669"/>
        <pc:sldMkLst>
          <pc:docMk/>
          <pc:sldMk cId="333127763" sldId="1281"/>
        </pc:sldMkLst>
        <pc:spChg chg="mod">
          <ac:chgData name="Roth, Dan" userId="18da4c67-dd89-43a7-9856-8592f867a23c" providerId="ADAL" clId="{6948AA12-6A06-46A6-BF40-7036EC15C2CA}" dt="2020-02-07T06:12:47.647" v="6330" actId="1035"/>
          <ac:spMkLst>
            <pc:docMk/>
            <pc:sldMk cId="333127763" sldId="1281"/>
            <ac:spMk id="3" creationId="{00000000-0000-0000-0000-000000000000}"/>
          </ac:spMkLst>
        </pc:spChg>
        <pc:spChg chg="mod">
          <ac:chgData name="Roth, Dan" userId="18da4c67-dd89-43a7-9856-8592f867a23c" providerId="ADAL" clId="{6948AA12-6A06-46A6-BF40-7036EC15C2CA}" dt="2020-02-07T06:13:03.666" v="6445" actId="1038"/>
          <ac:spMkLst>
            <pc:docMk/>
            <pc:sldMk cId="333127763" sldId="1281"/>
            <ac:spMk id="5" creationId="{00000000-0000-0000-0000-000000000000}"/>
          </ac:spMkLst>
        </pc:spChg>
      </pc:sldChg>
      <pc:sldChg chg="modSp add modAnim">
        <pc:chgData name="Roth, Dan" userId="18da4c67-dd89-43a7-9856-8592f867a23c" providerId="ADAL" clId="{6948AA12-6A06-46A6-BF40-7036EC15C2CA}" dt="2020-02-07T06:02:47.046" v="5647"/>
        <pc:sldMkLst>
          <pc:docMk/>
          <pc:sldMk cId="1285764961" sldId="1283"/>
        </pc:sldMkLst>
        <pc:spChg chg="mod">
          <ac:chgData name="Roth, Dan" userId="18da4c67-dd89-43a7-9856-8592f867a23c" providerId="ADAL" clId="{6948AA12-6A06-46A6-BF40-7036EC15C2CA}" dt="2020-02-07T06:00:31.337" v="5602" actId="20577"/>
          <ac:spMkLst>
            <pc:docMk/>
            <pc:sldMk cId="1285764961" sldId="1283"/>
            <ac:spMk id="3" creationId="{54A3A4E4-E0BC-49C1-8DD3-28049194875F}"/>
          </ac:spMkLst>
        </pc:spChg>
      </pc:sldChg>
      <pc:sldChg chg="del">
        <pc:chgData name="Roth, Dan" userId="18da4c67-dd89-43a7-9856-8592f867a23c" providerId="ADAL" clId="{6948AA12-6A06-46A6-BF40-7036EC15C2CA}" dt="2020-02-07T05:48:34.561" v="5269" actId="47"/>
        <pc:sldMkLst>
          <pc:docMk/>
          <pc:sldMk cId="2818696265" sldId="1395"/>
        </pc:sldMkLst>
      </pc:sldChg>
      <pc:sldChg chg="del">
        <pc:chgData name="Roth, Dan" userId="18da4c67-dd89-43a7-9856-8592f867a23c" providerId="ADAL" clId="{6948AA12-6A06-46A6-BF40-7036EC15C2CA}" dt="2020-02-07T05:48:34.561" v="5269" actId="47"/>
        <pc:sldMkLst>
          <pc:docMk/>
          <pc:sldMk cId="1003870591" sldId="1396"/>
        </pc:sldMkLst>
      </pc:sldChg>
      <pc:sldChg chg="del">
        <pc:chgData name="Roth, Dan" userId="18da4c67-dd89-43a7-9856-8592f867a23c" providerId="ADAL" clId="{6948AA12-6A06-46A6-BF40-7036EC15C2CA}" dt="2020-02-07T05:48:34.561" v="5269" actId="47"/>
        <pc:sldMkLst>
          <pc:docMk/>
          <pc:sldMk cId="2058776668" sldId="1397"/>
        </pc:sldMkLst>
      </pc:sldChg>
      <pc:sldChg chg="del">
        <pc:chgData name="Roth, Dan" userId="18da4c67-dd89-43a7-9856-8592f867a23c" providerId="ADAL" clId="{6948AA12-6A06-46A6-BF40-7036EC15C2CA}" dt="2020-02-07T05:48:48.653" v="5270" actId="47"/>
        <pc:sldMkLst>
          <pc:docMk/>
          <pc:sldMk cId="0" sldId="1398"/>
        </pc:sldMkLst>
      </pc:sldChg>
      <pc:sldChg chg="del">
        <pc:chgData name="Roth, Dan" userId="18da4c67-dd89-43a7-9856-8592f867a23c" providerId="ADAL" clId="{6948AA12-6A06-46A6-BF40-7036EC15C2CA}" dt="2020-02-07T05:48:48.653" v="5270" actId="47"/>
        <pc:sldMkLst>
          <pc:docMk/>
          <pc:sldMk cId="3009988848" sldId="1399"/>
        </pc:sldMkLst>
      </pc:sldChg>
      <pc:sldChg chg="del">
        <pc:chgData name="Roth, Dan" userId="18da4c67-dd89-43a7-9856-8592f867a23c" providerId="ADAL" clId="{6948AA12-6A06-46A6-BF40-7036EC15C2CA}" dt="2020-02-07T05:48:34.561" v="5269" actId="47"/>
        <pc:sldMkLst>
          <pc:docMk/>
          <pc:sldMk cId="3134339172" sldId="1400"/>
        </pc:sldMkLst>
      </pc:sldChg>
      <pc:sldChg chg="del">
        <pc:chgData name="Roth, Dan" userId="18da4c67-dd89-43a7-9856-8592f867a23c" providerId="ADAL" clId="{6948AA12-6A06-46A6-BF40-7036EC15C2CA}" dt="2020-02-07T05:19:26.446" v="5038" actId="47"/>
        <pc:sldMkLst>
          <pc:docMk/>
          <pc:sldMk cId="4188490006" sldId="1401"/>
        </pc:sldMkLst>
      </pc:sldChg>
      <pc:sldChg chg="del">
        <pc:chgData name="Roth, Dan" userId="18da4c67-dd89-43a7-9856-8592f867a23c" providerId="ADAL" clId="{6948AA12-6A06-46A6-BF40-7036EC15C2CA}" dt="2020-02-07T05:19:27.254" v="5039" actId="47"/>
        <pc:sldMkLst>
          <pc:docMk/>
          <pc:sldMk cId="1434781963" sldId="1402"/>
        </pc:sldMkLst>
      </pc:sldChg>
      <pc:sldChg chg="del">
        <pc:chgData name="Roth, Dan" userId="18da4c67-dd89-43a7-9856-8592f867a23c" providerId="ADAL" clId="{6948AA12-6A06-46A6-BF40-7036EC15C2CA}" dt="2020-02-07T05:19:33.289" v="5040" actId="47"/>
        <pc:sldMkLst>
          <pc:docMk/>
          <pc:sldMk cId="1685955748" sldId="1403"/>
        </pc:sldMkLst>
      </pc:sldChg>
      <pc:sldChg chg="del">
        <pc:chgData name="Roth, Dan" userId="18da4c67-dd89-43a7-9856-8592f867a23c" providerId="ADAL" clId="{6948AA12-6A06-46A6-BF40-7036EC15C2CA}" dt="2020-02-07T05:19:39.312" v="5044" actId="47"/>
        <pc:sldMkLst>
          <pc:docMk/>
          <pc:sldMk cId="378534367" sldId="1404"/>
        </pc:sldMkLst>
      </pc:sldChg>
      <pc:sldChg chg="add del">
        <pc:chgData name="Roth, Dan" userId="18da4c67-dd89-43a7-9856-8592f867a23c" providerId="ADAL" clId="{6948AA12-6A06-46A6-BF40-7036EC15C2CA}" dt="2020-02-07T00:18:28.319" v="82" actId="2696"/>
        <pc:sldMkLst>
          <pc:docMk/>
          <pc:sldMk cId="1039686886" sldId="1405"/>
        </pc:sldMkLst>
      </pc:sldChg>
      <pc:sldChg chg="modSp add modAnim">
        <pc:chgData name="Roth, Dan" userId="18da4c67-dd89-43a7-9856-8592f867a23c" providerId="ADAL" clId="{6948AA12-6A06-46A6-BF40-7036EC15C2CA}" dt="2020-02-07T05:28:30.545" v="5060" actId="113"/>
        <pc:sldMkLst>
          <pc:docMk/>
          <pc:sldMk cId="1641011551" sldId="1405"/>
        </pc:sldMkLst>
        <pc:spChg chg="mod">
          <ac:chgData name="Roth, Dan" userId="18da4c67-dd89-43a7-9856-8592f867a23c" providerId="ADAL" clId="{6948AA12-6A06-46A6-BF40-7036EC15C2CA}" dt="2020-02-07T05:28:30.545" v="5060" actId="113"/>
          <ac:spMkLst>
            <pc:docMk/>
            <pc:sldMk cId="1641011551" sldId="1405"/>
            <ac:spMk id="3" creationId="{00000000-0000-0000-0000-000000000000}"/>
          </ac:spMkLst>
        </pc:spChg>
      </pc:sldChg>
      <pc:sldChg chg="addSp modSp add modAnim">
        <pc:chgData name="Roth, Dan" userId="18da4c67-dd89-43a7-9856-8592f867a23c" providerId="ADAL" clId="{6948AA12-6A06-46A6-BF40-7036EC15C2CA}" dt="2020-02-07T01:29:57.156" v="864"/>
        <pc:sldMkLst>
          <pc:docMk/>
          <pc:sldMk cId="2054717065" sldId="1406"/>
        </pc:sldMkLst>
        <pc:spChg chg="mod">
          <ac:chgData name="Roth, Dan" userId="18da4c67-dd89-43a7-9856-8592f867a23c" providerId="ADAL" clId="{6948AA12-6A06-46A6-BF40-7036EC15C2CA}" dt="2020-02-07T01:29:41.811" v="863" actId="1036"/>
          <ac:spMkLst>
            <pc:docMk/>
            <pc:sldMk cId="2054717065" sldId="1406"/>
            <ac:spMk id="10" creationId="{B6184B44-1F70-424D-9B3C-A3230B1A17C5}"/>
          </ac:spMkLst>
        </pc:spChg>
        <pc:cxnChg chg="add mod">
          <ac:chgData name="Roth, Dan" userId="18da4c67-dd89-43a7-9856-8592f867a23c" providerId="ADAL" clId="{6948AA12-6A06-46A6-BF40-7036EC15C2CA}" dt="2020-02-07T01:28:39.069" v="832" actId="1582"/>
          <ac:cxnSpMkLst>
            <pc:docMk/>
            <pc:sldMk cId="2054717065" sldId="1406"/>
            <ac:cxnSpMk id="11" creationId="{D8EB2FA6-A913-464A-B9A2-28F9DC1A59ED}"/>
          </ac:cxnSpMkLst>
        </pc:cxnChg>
      </pc:sldChg>
      <pc:sldChg chg="add del">
        <pc:chgData name="Roth, Dan" userId="18da4c67-dd89-43a7-9856-8592f867a23c" providerId="ADAL" clId="{6948AA12-6A06-46A6-BF40-7036EC15C2CA}" dt="2020-02-07T01:11:50.977" v="559" actId="47"/>
        <pc:sldMkLst>
          <pc:docMk/>
          <pc:sldMk cId="3963532927" sldId="1406"/>
        </pc:sldMkLst>
      </pc:sldChg>
      <pc:sldChg chg="addSp modSp add modAnim">
        <pc:chgData name="Roth, Dan" userId="18da4c67-dd89-43a7-9856-8592f867a23c" providerId="ADAL" clId="{6948AA12-6A06-46A6-BF40-7036EC15C2CA}" dt="2020-02-07T02:19:55.876" v="1515"/>
        <pc:sldMkLst>
          <pc:docMk/>
          <pc:sldMk cId="3432157042" sldId="1407"/>
        </pc:sldMkLst>
        <pc:spChg chg="mod">
          <ac:chgData name="Roth, Dan" userId="18da4c67-dd89-43a7-9856-8592f867a23c" providerId="ADAL" clId="{6948AA12-6A06-46A6-BF40-7036EC15C2CA}" dt="2020-02-07T02:17:21.938" v="1490" actId="27636"/>
          <ac:spMkLst>
            <pc:docMk/>
            <pc:sldMk cId="3432157042" sldId="1407"/>
            <ac:spMk id="3" creationId="{00000000-0000-0000-0000-000000000000}"/>
          </ac:spMkLst>
        </pc:spChg>
        <pc:spChg chg="add mod">
          <ac:chgData name="Roth, Dan" userId="18da4c67-dd89-43a7-9856-8592f867a23c" providerId="ADAL" clId="{6948AA12-6A06-46A6-BF40-7036EC15C2CA}" dt="2020-02-07T02:18:26.078" v="1496" actId="14861"/>
          <ac:spMkLst>
            <pc:docMk/>
            <pc:sldMk cId="3432157042" sldId="1407"/>
            <ac:spMk id="6" creationId="{0FE33253-FC41-4FAB-8CC1-CB2A17F588C1}"/>
          </ac:spMkLst>
        </pc:spChg>
        <pc:picChg chg="add mod">
          <ac:chgData name="Roth, Dan" userId="18da4c67-dd89-43a7-9856-8592f867a23c" providerId="ADAL" clId="{6948AA12-6A06-46A6-BF40-7036EC15C2CA}" dt="2020-02-07T02:18:45.362" v="1508" actId="1035"/>
          <ac:picMkLst>
            <pc:docMk/>
            <pc:sldMk cId="3432157042" sldId="1407"/>
            <ac:picMk id="4" creationId="{525EDAE3-8A26-4BD3-81C6-551C6012F90B}"/>
          </ac:picMkLst>
        </pc:picChg>
      </pc:sldChg>
      <pc:sldChg chg="add del">
        <pc:chgData name="Roth, Dan" userId="18da4c67-dd89-43a7-9856-8592f867a23c" providerId="ADAL" clId="{6948AA12-6A06-46A6-BF40-7036EC15C2CA}" dt="2020-02-07T02:51:15.434" v="2644" actId="47"/>
        <pc:sldMkLst>
          <pc:docMk/>
          <pc:sldMk cId="4277614531" sldId="1408"/>
        </pc:sldMkLst>
      </pc:sldChg>
      <pc:sldChg chg="modSp add modAnim">
        <pc:chgData name="Roth, Dan" userId="18da4c67-dd89-43a7-9856-8592f867a23c" providerId="ADAL" clId="{6948AA12-6A06-46A6-BF40-7036EC15C2CA}" dt="2020-02-07T03:11:25.664" v="2931"/>
        <pc:sldMkLst>
          <pc:docMk/>
          <pc:sldMk cId="2669960302" sldId="1409"/>
        </pc:sldMkLst>
        <pc:spChg chg="mod">
          <ac:chgData name="Roth, Dan" userId="18da4c67-dd89-43a7-9856-8592f867a23c" providerId="ADAL" clId="{6948AA12-6A06-46A6-BF40-7036EC15C2CA}" dt="2020-02-07T02:15:30.493" v="1412" actId="1035"/>
          <ac:spMkLst>
            <pc:docMk/>
            <pc:sldMk cId="2669960302" sldId="1409"/>
            <ac:spMk id="10" creationId="{B6184B44-1F70-424D-9B3C-A3230B1A17C5}"/>
          </ac:spMkLst>
        </pc:spChg>
        <pc:cxnChg chg="mod">
          <ac:chgData name="Roth, Dan" userId="18da4c67-dd89-43a7-9856-8592f867a23c" providerId="ADAL" clId="{6948AA12-6A06-46A6-BF40-7036EC15C2CA}" dt="2020-02-07T03:11:05.456" v="2930" actId="1036"/>
          <ac:cxnSpMkLst>
            <pc:docMk/>
            <pc:sldMk cId="2669960302" sldId="1409"/>
            <ac:cxnSpMk id="11" creationId="{D8EB2FA6-A913-464A-B9A2-28F9DC1A59ED}"/>
          </ac:cxnSpMkLst>
        </pc:cxnChg>
      </pc:sldChg>
      <pc:sldChg chg="addSp modSp add modAnim">
        <pc:chgData name="Roth, Dan" userId="18da4c67-dd89-43a7-9856-8592f867a23c" providerId="ADAL" clId="{6948AA12-6A06-46A6-BF40-7036EC15C2CA}" dt="2020-02-07T13:54:24.789" v="6459" actId="6549"/>
        <pc:sldMkLst>
          <pc:docMk/>
          <pc:sldMk cId="1245941064" sldId="1410"/>
        </pc:sldMkLst>
        <pc:spChg chg="mod">
          <ac:chgData name="Roth, Dan" userId="18da4c67-dd89-43a7-9856-8592f867a23c" providerId="ADAL" clId="{6948AA12-6A06-46A6-BF40-7036EC15C2CA}" dt="2020-02-07T13:49:36.571" v="6453" actId="20577"/>
          <ac:spMkLst>
            <pc:docMk/>
            <pc:sldMk cId="1245941064" sldId="1410"/>
            <ac:spMk id="2" creationId="{26B5569C-8591-4E11-874C-10E89F7133E9}"/>
          </ac:spMkLst>
        </pc:spChg>
        <pc:spChg chg="mod">
          <ac:chgData name="Roth, Dan" userId="18da4c67-dd89-43a7-9856-8592f867a23c" providerId="ADAL" clId="{6948AA12-6A06-46A6-BF40-7036EC15C2CA}" dt="2020-02-07T13:54:24.789" v="6459" actId="6549"/>
          <ac:spMkLst>
            <pc:docMk/>
            <pc:sldMk cId="1245941064" sldId="1410"/>
            <ac:spMk id="3" creationId="{EAC87610-5AFF-49E5-9F39-7C33AE31AF40}"/>
          </ac:spMkLst>
        </pc:spChg>
        <pc:spChg chg="add mod ord">
          <ac:chgData name="Roth, Dan" userId="18da4c67-dd89-43a7-9856-8592f867a23c" providerId="ADAL" clId="{6948AA12-6A06-46A6-BF40-7036EC15C2CA}" dt="2020-02-07T04:03:00.087" v="3834" actId="167"/>
          <ac:spMkLst>
            <pc:docMk/>
            <pc:sldMk cId="1245941064" sldId="1410"/>
            <ac:spMk id="5" creationId="{665C4DB9-93BC-4D2C-AC74-B44EC7E589DA}"/>
          </ac:spMkLst>
        </pc:spChg>
      </pc:sldChg>
      <pc:sldChg chg="add del">
        <pc:chgData name="Roth, Dan" userId="18da4c67-dd89-43a7-9856-8592f867a23c" providerId="ADAL" clId="{6948AA12-6A06-46A6-BF40-7036EC15C2CA}" dt="2020-02-07T02:16:17.959" v="1414"/>
        <pc:sldMkLst>
          <pc:docMk/>
          <pc:sldMk cId="2821028098" sldId="1410"/>
        </pc:sldMkLst>
      </pc:sldChg>
      <pc:sldChg chg="addSp modSp add modAnim">
        <pc:chgData name="Roth, Dan" userId="18da4c67-dd89-43a7-9856-8592f867a23c" providerId="ADAL" clId="{6948AA12-6A06-46A6-BF40-7036EC15C2CA}" dt="2020-02-07T04:15:58.683" v="4312" actId="15"/>
        <pc:sldMkLst>
          <pc:docMk/>
          <pc:sldMk cId="2672728247" sldId="1411"/>
        </pc:sldMkLst>
        <pc:spChg chg="mod">
          <ac:chgData name="Roth, Dan" userId="18da4c67-dd89-43a7-9856-8592f867a23c" providerId="ADAL" clId="{6948AA12-6A06-46A6-BF40-7036EC15C2CA}" dt="2020-02-07T04:07:04.768" v="3990" actId="20577"/>
          <ac:spMkLst>
            <pc:docMk/>
            <pc:sldMk cId="2672728247" sldId="1411"/>
            <ac:spMk id="2" creationId="{26B5569C-8591-4E11-874C-10E89F7133E9}"/>
          </ac:spMkLst>
        </pc:spChg>
        <pc:spChg chg="mod">
          <ac:chgData name="Roth, Dan" userId="18da4c67-dd89-43a7-9856-8592f867a23c" providerId="ADAL" clId="{6948AA12-6A06-46A6-BF40-7036EC15C2CA}" dt="2020-02-07T04:15:58.683" v="4312" actId="15"/>
          <ac:spMkLst>
            <pc:docMk/>
            <pc:sldMk cId="2672728247" sldId="1411"/>
            <ac:spMk id="3" creationId="{EAC87610-5AFF-49E5-9F39-7C33AE31AF40}"/>
          </ac:spMkLst>
        </pc:spChg>
        <pc:spChg chg="add mod ord">
          <ac:chgData name="Roth, Dan" userId="18da4c67-dd89-43a7-9856-8592f867a23c" providerId="ADAL" clId="{6948AA12-6A06-46A6-BF40-7036EC15C2CA}" dt="2020-02-07T04:13:05.198" v="4293" actId="1035"/>
          <ac:spMkLst>
            <pc:docMk/>
            <pc:sldMk cId="2672728247" sldId="1411"/>
            <ac:spMk id="5" creationId="{06DCE876-41E5-4996-A28F-6E1D94C7E026}"/>
          </ac:spMkLst>
        </pc:spChg>
      </pc:sldChg>
      <pc:sldChg chg="addSp modSp add modAnim">
        <pc:chgData name="Roth, Dan" userId="18da4c67-dd89-43a7-9856-8592f867a23c" providerId="ADAL" clId="{6948AA12-6A06-46A6-BF40-7036EC15C2CA}" dt="2020-02-07T14:00:43.473" v="6665" actId="1038"/>
        <pc:sldMkLst>
          <pc:docMk/>
          <pc:sldMk cId="3014964684" sldId="1412"/>
        </pc:sldMkLst>
        <pc:spChg chg="mod">
          <ac:chgData name="Roth, Dan" userId="18da4c67-dd89-43a7-9856-8592f867a23c" providerId="ADAL" clId="{6948AA12-6A06-46A6-BF40-7036EC15C2CA}" dt="2020-02-07T04:20:49.588" v="4314" actId="6549"/>
          <ac:spMkLst>
            <pc:docMk/>
            <pc:sldMk cId="3014964684" sldId="1412"/>
            <ac:spMk id="2" creationId="{26B5569C-8591-4E11-874C-10E89F7133E9}"/>
          </ac:spMkLst>
        </pc:spChg>
        <pc:spChg chg="mod">
          <ac:chgData name="Roth, Dan" userId="18da4c67-dd89-43a7-9856-8592f867a23c" providerId="ADAL" clId="{6948AA12-6A06-46A6-BF40-7036EC15C2CA}" dt="2020-02-07T13:56:53.001" v="6545" actId="20577"/>
          <ac:spMkLst>
            <pc:docMk/>
            <pc:sldMk cId="3014964684" sldId="1412"/>
            <ac:spMk id="3" creationId="{EAC87610-5AFF-49E5-9F39-7C33AE31AF40}"/>
          </ac:spMkLst>
        </pc:spChg>
        <pc:picChg chg="add mod">
          <ac:chgData name="Roth, Dan" userId="18da4c67-dd89-43a7-9856-8592f867a23c" providerId="ADAL" clId="{6948AA12-6A06-46A6-BF40-7036EC15C2CA}" dt="2020-02-07T05:08:07.539" v="4991" actId="12788"/>
          <ac:picMkLst>
            <pc:docMk/>
            <pc:sldMk cId="3014964684" sldId="1412"/>
            <ac:picMk id="5" creationId="{5F1C6688-C23D-4F47-A25E-7E875653E6DA}"/>
          </ac:picMkLst>
        </pc:picChg>
        <pc:picChg chg="add mod">
          <ac:chgData name="Roth, Dan" userId="18da4c67-dd89-43a7-9856-8592f867a23c" providerId="ADAL" clId="{6948AA12-6A06-46A6-BF40-7036EC15C2CA}" dt="2020-02-07T05:08:07.539" v="4991" actId="12788"/>
          <ac:picMkLst>
            <pc:docMk/>
            <pc:sldMk cId="3014964684" sldId="1412"/>
            <ac:picMk id="6" creationId="{26ED2471-6D43-4999-9C3E-CCB66AAC943F}"/>
          </ac:picMkLst>
        </pc:picChg>
        <pc:picChg chg="add mod">
          <ac:chgData name="Roth, Dan" userId="18da4c67-dd89-43a7-9856-8592f867a23c" providerId="ADAL" clId="{6948AA12-6A06-46A6-BF40-7036EC15C2CA}" dt="2020-02-07T14:00:43.473" v="6665" actId="1038"/>
          <ac:picMkLst>
            <pc:docMk/>
            <pc:sldMk cId="3014964684" sldId="1412"/>
            <ac:picMk id="7" creationId="{91F0B768-5248-456E-A9B5-94949DBC2223}"/>
          </ac:picMkLst>
        </pc:picChg>
      </pc:sldChg>
      <pc:sldChg chg="delSp modSp add delAnim modAnim">
        <pc:chgData name="Roth, Dan" userId="18da4c67-dd89-43a7-9856-8592f867a23c" providerId="ADAL" clId="{6948AA12-6A06-46A6-BF40-7036EC15C2CA}" dt="2020-02-07T06:00:47.068" v="5603" actId="20577"/>
        <pc:sldMkLst>
          <pc:docMk/>
          <pc:sldMk cId="966167693" sldId="1413"/>
        </pc:sldMkLst>
        <pc:spChg chg="mod">
          <ac:chgData name="Roth, Dan" userId="18da4c67-dd89-43a7-9856-8592f867a23c" providerId="ADAL" clId="{6948AA12-6A06-46A6-BF40-7036EC15C2CA}" dt="2020-02-07T05:43:58.495" v="5254" actId="20577"/>
          <ac:spMkLst>
            <pc:docMk/>
            <pc:sldMk cId="966167693" sldId="1413"/>
            <ac:spMk id="2" creationId="{00000000-0000-0000-0000-000000000000}"/>
          </ac:spMkLst>
        </pc:spChg>
        <pc:spChg chg="mod">
          <ac:chgData name="Roth, Dan" userId="18da4c67-dd89-43a7-9856-8592f867a23c" providerId="ADAL" clId="{6948AA12-6A06-46A6-BF40-7036EC15C2CA}" dt="2020-02-07T06:00:47.068" v="5603" actId="20577"/>
          <ac:spMkLst>
            <pc:docMk/>
            <pc:sldMk cId="966167693" sldId="1413"/>
            <ac:spMk id="3" creationId="{00000000-0000-0000-0000-000000000000}"/>
          </ac:spMkLst>
        </pc:spChg>
        <pc:spChg chg="del">
          <ac:chgData name="Roth, Dan" userId="18da4c67-dd89-43a7-9856-8592f867a23c" providerId="ADAL" clId="{6948AA12-6A06-46A6-BF40-7036EC15C2CA}" dt="2020-02-07T05:44:05.004" v="5255" actId="478"/>
          <ac:spMkLst>
            <pc:docMk/>
            <pc:sldMk cId="966167693" sldId="1413"/>
            <ac:spMk id="7" creationId="{00000000-0000-0000-0000-000000000000}"/>
          </ac:spMkLst>
        </pc:spChg>
      </pc:sldChg>
      <pc:sldChg chg="addSp modSp add modAnim">
        <pc:chgData name="Roth, Dan" userId="18da4c67-dd89-43a7-9856-8592f867a23c" providerId="ADAL" clId="{6948AA12-6A06-46A6-BF40-7036EC15C2CA}" dt="2020-02-07T05:43:13.065" v="5202"/>
        <pc:sldMkLst>
          <pc:docMk/>
          <pc:sldMk cId="3455494926" sldId="1414"/>
        </pc:sldMkLst>
        <pc:spChg chg="mod">
          <ac:chgData name="Roth, Dan" userId="18da4c67-dd89-43a7-9856-8592f867a23c" providerId="ADAL" clId="{6948AA12-6A06-46A6-BF40-7036EC15C2CA}" dt="2020-02-07T05:42:11.800" v="5111" actId="1036"/>
          <ac:spMkLst>
            <pc:docMk/>
            <pc:sldMk cId="3455494926" sldId="1414"/>
            <ac:spMk id="10" creationId="{B6184B44-1F70-424D-9B3C-A3230B1A17C5}"/>
          </ac:spMkLst>
        </pc:spChg>
        <pc:cxnChg chg="mod">
          <ac:chgData name="Roth, Dan" userId="18da4c67-dd89-43a7-9856-8592f867a23c" providerId="ADAL" clId="{6948AA12-6A06-46A6-BF40-7036EC15C2CA}" dt="2020-02-07T05:42:56.515" v="5199" actId="14100"/>
          <ac:cxnSpMkLst>
            <pc:docMk/>
            <pc:sldMk cId="3455494926" sldId="1414"/>
            <ac:cxnSpMk id="11" creationId="{D8EB2FA6-A913-464A-B9A2-28F9DC1A59ED}"/>
          </ac:cxnSpMkLst>
        </pc:cxnChg>
        <pc:cxnChg chg="add mod">
          <ac:chgData name="Roth, Dan" userId="18da4c67-dd89-43a7-9856-8592f867a23c" providerId="ADAL" clId="{6948AA12-6A06-46A6-BF40-7036EC15C2CA}" dt="2020-02-07T05:42:49.129" v="5189" actId="14100"/>
          <ac:cxnSpMkLst>
            <pc:docMk/>
            <pc:sldMk cId="3455494926" sldId="1414"/>
            <ac:cxnSpMk id="12" creationId="{801F32CE-DD4A-400C-82C2-A01355B5EF5F}"/>
          </ac:cxnSpMkLst>
        </pc:cxnChg>
      </pc:sldChg>
      <pc:sldChg chg="add">
        <pc:chgData name="Roth, Dan" userId="18da4c67-dd89-43a7-9856-8592f867a23c" providerId="ADAL" clId="{6948AA12-6A06-46A6-BF40-7036EC15C2CA}" dt="2020-02-07T14:20:26.636" v="6666"/>
        <pc:sldMkLst>
          <pc:docMk/>
          <pc:sldMk cId="941726210" sldId="1415"/>
        </pc:sldMkLst>
      </pc:sldChg>
      <pc:sldMasterChg chg="delSldLayout">
        <pc:chgData name="Roth, Dan" userId="18da4c67-dd89-43a7-9856-8592f867a23c" providerId="ADAL" clId="{6948AA12-6A06-46A6-BF40-7036EC15C2CA}" dt="2020-02-07T05:48:48.653" v="5270" actId="47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6948AA12-6A06-46A6-BF40-7036EC15C2CA}" dt="2020-02-07T05:48:48.653" v="5270" actId="47"/>
          <pc:sldLayoutMkLst>
            <pc:docMk/>
            <pc:sldMasterMk cId="139450675" sldId="2147483660"/>
            <pc:sldLayoutMk cId="3406444661" sldId="214748366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9T23:07:55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9T23:07:5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1T22:00:16.4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0 427 24575,'12'4'0,"3"1"0,7 3 0,-6-1 0,10 2 0,0 4 0,11 6 0,9 4 0,-13-3 0,8 1 0,-10-1 0,7 2 0,3 5 0,-8-8 0,20 13 0,-16-12 0,10 5 0,-19-9 0,1-1 0,-7-1 0,10 6 0,-11-3 0,-2-5 0,-1 2 0,-13-10 0,2 2 0,-7-5 0,-5-3 0,-10-7 0,-12-12 0,-9-4 0,-21-26 0,-1 1 0,20 14 0,-1-2 0,1-1 0,1 0 0,-22-21 0,0-15 0,30 31 0,0-13-6784,18 14 6784,11 1 0,14-1 0,5 5 0,23-7 0,-5 17 0,31 0 0,1 11 6784,4 7-6784,18 13 0,-29 9 0,-14 3 0,1 3 0,27 20 0,-29-12 0,1 3 0,-6 0 0,-3 1 0,19 17 0,-3 15 0,-30-25 0,-1 19 0,-12-3 0,-13-11 0,-9 6 0,-12-17 0,-3-7 0,-11-1 0,6-18 0,-18 2 0,7-7 0,-24-8 0,12-1 0,-13-11 0,-3-7 0,11 1 0,-2-6 0,28 12 0,9 2 0,15 10 0,2 1 0,4 5 0,1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1T22:01:29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1AF7-11D0-DF4A-ADFD-9C4B417023E5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A38-32CD-004A-B2D7-6BDBF102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A0B70F-415A-4074-B7C2-C623724F853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Types</a:t>
            </a:r>
            <a:r>
              <a:rPr lang="en-US" dirty="0"/>
              <a:t> are conceptual containers that bind entities together to form a coherent group.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know what a politician is since I know many politicians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8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34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583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59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interested in developing a question answering system that given as input a question and a relevant paragraph of context, produces the correct answer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given the question “Who scored the longest touchdown pass of the game?” and a summary of an American Football game, the model should be able to produce the correct answer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DFA38-32CD-004A-B2D7-6BDBF1028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274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interested in developing a question answering system that given as input a question and a relevant paragraph of context, produces the correct answer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given the question “Who scored the longest touchdown pass of the game?” and a summary of an American Football game, the model should be able to produce the correct answer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DFA38-32CD-004A-B2D7-6BDBF1028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58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interested in developing a question answering system that given as input a question and a relevant paragraph of context, produces the correct answer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given the question “Who scored the longest touchdown pass of the game?” and a summary of an American Football game, the model should be able to produce the correct answer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DFA38-32CD-004A-B2D7-6BDBF1028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6f89e5e78_1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6f89e5e78_1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uFillTx/>
              </a:rPr>
              <a:t>The fundamental goal here is the ability to replace standard supervised learning with the use of indirect, weak, and cheap supervision signals.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uFillTx/>
              </a:rPr>
              <a:t>To understand this we study a general learning scheme where </a:t>
            </a:r>
            <a:r>
              <a:rPr lang="en-US" b="1" dirty="0">
                <a:uFillTx/>
              </a:rPr>
              <a:t>the supervision comes from any signal that contains partial information abut the true label. </a:t>
            </a:r>
            <a:endParaRPr b="1" dirty="0">
              <a:uFillTx/>
            </a:endParaRPr>
          </a:p>
        </p:txBody>
      </p:sp>
      <p:sp>
        <p:nvSpPr>
          <p:cNvPr id="54" name="Google Shape;54;g76f89e5e78_1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6f89e5e78_1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6f89e5e78_1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uFillTx/>
            </a:endParaRPr>
          </a:p>
        </p:txBody>
      </p:sp>
      <p:sp>
        <p:nvSpPr>
          <p:cNvPr id="54" name="Google Shape;54;g76f89e5e78_1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32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DFA38-32CD-004A-B2D7-6BDBF1028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27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examples show that we solved a dataset, not the </a:t>
            </a:r>
            <a:r>
              <a:rPr lang="en-US" dirty="0" err="1"/>
              <a:t>ttask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But, do we even solve a dataset in a satisfactory way?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Killing the competition should improve the results – but it reduces 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3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Key challenge, to facilitate reasoning, is to induce semantics</a:t>
            </a:r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Move to the importance of supervision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Without thinking about the fact that there is more to learning than training from examples.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Looking for the coin under the </a:t>
            </a:r>
            <a:r>
              <a:rPr lang="en-US" sz="5400" dirty="0" err="1"/>
              <a:t>lampost</a:t>
            </a:r>
            <a:endParaRPr lang="en-US" sz="5400" dirty="0"/>
          </a:p>
          <a:p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71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B8853-A679-4A08-8A09-5281F94DD58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5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7F507-01D1-4510-A526-913965E946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Types</a:t>
            </a:r>
            <a:r>
              <a:rPr lang="en-US" dirty="0"/>
              <a:t> are conceptual containers that bind entities together to form a coherent group.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know what a politician is since I know many politicians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Types</a:t>
            </a:r>
            <a:r>
              <a:rPr lang="en-US" dirty="0"/>
              <a:t> are conceptual containers that bind entities together to form a coherent group.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know what a politician is since I know many politicians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2282884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13" y="3875910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6572" y="1840197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921799"/>
            <a:ext cx="2452914" cy="84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2" y="1045030"/>
            <a:ext cx="2223552" cy="6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58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1pPr>
            <a:lvl2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4pPr>
            <a:lvl5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17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95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408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4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8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3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16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C0F5-E71D-484D-A590-DA956C5C9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17393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This is the main title of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673EB-C010-3E4E-9FF6-F7A121A5D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1"/>
            <a:ext cx="10515600" cy="4492542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21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6AA09-FCA3-884F-9640-DB763086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94521"/>
            <a:ext cx="2743200" cy="419017"/>
          </a:xfrm>
          <a:prstGeom prst="rect">
            <a:avLst/>
          </a:prstGeom>
        </p:spPr>
        <p:txBody>
          <a:bodyPr anchor="ctr"/>
          <a:lstStyle>
            <a:lvl1pPr algn="l">
              <a:defRPr sz="1000" b="0" i="0">
                <a:solidFill>
                  <a:schemeClr val="bg1">
                    <a:lumMod val="75000"/>
                  </a:schemeClr>
                </a:solidFill>
                <a:latin typeface="Raleway Light" panose="020B0403030101060003" pitchFamily="34" charset="77"/>
              </a:defRPr>
            </a:lvl1pPr>
          </a:lstStyle>
          <a:p>
            <a:fld id="{98A2D5AE-C0B0-1840-988A-8D6A276A7D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8F851F-1202-5D41-AEFF-5DED7BDF7B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3875" y="6303963"/>
            <a:ext cx="5775158" cy="409575"/>
          </a:xfrm>
        </p:spPr>
        <p:txBody>
          <a:bodyPr anchor="ctr">
            <a:normAutofit/>
          </a:bodyPr>
          <a:lstStyle>
            <a:lvl1pPr algn="r">
              <a:defRPr sz="1000" b="0" i="0" cap="all" spc="300" baseline="0">
                <a:solidFill>
                  <a:schemeClr val="bg1">
                    <a:lumMod val="75000"/>
                  </a:schemeClr>
                </a:solidFill>
                <a:latin typeface="Raleway Light" panose="020B0403030101060003" pitchFamily="34" charset="77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8098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9131c14d6_1_3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89131c14d6_1_3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89131c14d6_1_3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39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72792" y="130628"/>
            <a:ext cx="669578" cy="66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6" b="-294"/>
          <a:stretch/>
        </p:blipFill>
        <p:spPr>
          <a:xfrm>
            <a:off x="10613572" y="181430"/>
            <a:ext cx="562428" cy="6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90" r:id="rId8"/>
    <p:sldLayoutId id="2147483691" r:id="rId9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rgbClr val="3366CC"/>
          </a:solidFill>
          <a:latin typeface="+mj-lt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charset="2"/>
        <a:buChar char="n"/>
        <a:defRPr sz="24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SzPct val="80000"/>
        <a:buFont typeface="Wingdings" charset="2"/>
        <a:buChar char="¨"/>
        <a:defRPr sz="2000" b="0" i="0">
          <a:solidFill>
            <a:srgbClr val="3366CC"/>
          </a:solidFill>
          <a:latin typeface="+mn-lt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SzPct val="65000"/>
        <a:buFont typeface="Wingdings" charset="2"/>
        <a:buChar char="n"/>
        <a:defRPr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SzPct val="70000"/>
        <a:buFont typeface="Wingdings" charset="2"/>
        <a:buChar char="¨"/>
        <a:defRPr sz="1600" b="0" i="0">
          <a:solidFill>
            <a:srgbClr val="3366CC"/>
          </a:solidFill>
          <a:latin typeface="+mn-lt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charset="2"/>
        <a:buChar char="§"/>
        <a:defRPr sz="16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2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0.png"/><Relationship Id="rId3" Type="http://schemas.openxmlformats.org/officeDocument/2006/relationships/image" Target="../media/image43.png"/><Relationship Id="rId7" Type="http://schemas.openxmlformats.org/officeDocument/2006/relationships/image" Target="../media/image13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60.png"/><Relationship Id="rId5" Type="http://schemas.openxmlformats.org/officeDocument/2006/relationships/image" Target="../media/image110.png"/><Relationship Id="rId10" Type="http://schemas.openxmlformats.org/officeDocument/2006/relationships/customXml" Target="../ink/ink3.xml"/><Relationship Id="rId4" Type="http://schemas.openxmlformats.org/officeDocument/2006/relationships/image" Target="../media/image100.png"/><Relationship Id="rId9" Type="http://schemas.openxmlformats.org/officeDocument/2006/relationships/image" Target="../media/image15.png"/><Relationship Id="rId14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2321859" y="5284827"/>
            <a:ext cx="754828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/>
            <a:r>
              <a:rPr lang="en-US" b="0" i="0" dirty="0">
                <a:solidFill>
                  <a:srgbClr val="01256E"/>
                </a:solidFill>
                <a:effectLst/>
                <a:latin typeface="+mj-lt"/>
              </a:rPr>
              <a:t>NIST</a:t>
            </a:r>
          </a:p>
          <a:p>
            <a:pPr algn="ctr" fontAlgn="base"/>
            <a:r>
              <a:rPr lang="en-US" dirty="0">
                <a:solidFill>
                  <a:srgbClr val="01256E"/>
                </a:solidFill>
                <a:latin typeface="+mj-lt"/>
              </a:rPr>
              <a:t>TAC 2020 Workshop </a:t>
            </a:r>
            <a:endParaRPr lang="en-US" b="0" i="0" dirty="0">
              <a:solidFill>
                <a:srgbClr val="01256E"/>
              </a:solidFill>
              <a:effectLst/>
              <a:latin typeface="+mj-lt"/>
            </a:endParaRPr>
          </a:p>
          <a:p>
            <a:pPr algn="ctr"/>
            <a:endParaRPr lang="en-US" b="1" dirty="0">
              <a:latin typeface="+mj-lt"/>
            </a:endParaRPr>
          </a:p>
          <a:p>
            <a:pPr algn="ctr" eaLnBrk="1" hangingPunct="1"/>
            <a:r>
              <a:rPr lang="en-US" sz="1600" dirty="0">
                <a:latin typeface="+mj-lt"/>
              </a:rPr>
              <a:t>February 2021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57052"/>
            <a:ext cx="10363200" cy="1362075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80"/>
                </a:solidFill>
                <a:latin typeface="+mj-lt"/>
              </a:rPr>
              <a:t>Natural Language Understanding </a:t>
            </a:r>
            <a:br>
              <a:rPr lang="en-US" sz="3600" dirty="0">
                <a:solidFill>
                  <a:srgbClr val="000080"/>
                </a:solidFill>
                <a:latin typeface="+mj-lt"/>
              </a:rPr>
            </a:br>
            <a:r>
              <a:rPr lang="en-US" sz="3600" dirty="0">
                <a:solidFill>
                  <a:srgbClr val="000080"/>
                </a:solidFill>
                <a:latin typeface="+mj-lt"/>
              </a:rPr>
              <a:t>with</a:t>
            </a:r>
            <a:br>
              <a:rPr lang="en-US" sz="3600" dirty="0">
                <a:solidFill>
                  <a:srgbClr val="000080"/>
                </a:solidFill>
                <a:latin typeface="+mj-lt"/>
              </a:rPr>
            </a:br>
            <a:r>
              <a:rPr lang="en-US" sz="3600" dirty="0">
                <a:solidFill>
                  <a:srgbClr val="000080"/>
                </a:solidFill>
                <a:latin typeface="+mj-lt"/>
              </a:rPr>
              <a:t>Incidental Supervision</a:t>
            </a:r>
            <a:br>
              <a:rPr lang="en-US" sz="3600" dirty="0">
                <a:solidFill>
                  <a:srgbClr val="000080"/>
                </a:solidFill>
                <a:latin typeface="+mj-lt"/>
              </a:rPr>
            </a:br>
            <a:endParaRPr lang="en-US" sz="44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2988" y="4296334"/>
            <a:ext cx="7786025" cy="8936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+mj-lt"/>
              </a:rPr>
              <a:t>Dan Roth </a:t>
            </a:r>
          </a:p>
          <a:p>
            <a:pPr algn="ctr"/>
            <a:r>
              <a:rPr lang="en-US" altLang="zh-TW" sz="2000" dirty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University of Pennsylvania</a:t>
            </a:r>
          </a:p>
        </p:txBody>
      </p:sp>
    </p:spTree>
    <p:extLst>
      <p:ext uri="{BB962C8B-B14F-4D97-AF65-F5344CB8AC3E}">
        <p14:creationId xmlns:p14="http://schemas.microsoft.com/office/powerpoint/2010/main" val="1443455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Inducing Semantics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25033"/>
            <a:ext cx="5755758" cy="4484915"/>
          </a:xfrm>
        </p:spPr>
        <p:txBody>
          <a:bodyPr/>
          <a:lstStyle/>
          <a:p>
            <a:r>
              <a:rPr lang="en-US" sz="2000" dirty="0"/>
              <a:t>Inducing semantic representations and making decisions that depend on it require </a:t>
            </a:r>
            <a:r>
              <a:rPr lang="en-US" sz="2000" dirty="0">
                <a:solidFill>
                  <a:srgbClr val="3366CC"/>
                </a:solidFill>
              </a:rPr>
              <a:t>learning</a:t>
            </a:r>
            <a:r>
              <a:rPr lang="en-US" sz="2000" dirty="0"/>
              <a:t> and, in turn, </a:t>
            </a:r>
            <a:r>
              <a:rPr lang="en-US" sz="2000" dirty="0">
                <a:solidFill>
                  <a:srgbClr val="3366CC"/>
                </a:solidFill>
              </a:rPr>
              <a:t>supervision.</a:t>
            </a:r>
          </a:p>
          <a:p>
            <a:r>
              <a:rPr lang="en-US" sz="2000" dirty="0"/>
              <a:t>Standard machine learning methodology:</a:t>
            </a:r>
          </a:p>
          <a:p>
            <a:pPr lvl="1"/>
            <a:r>
              <a:rPr lang="en-US" sz="1800" dirty="0"/>
              <a:t>Given a task</a:t>
            </a:r>
          </a:p>
          <a:p>
            <a:pPr lvl="1"/>
            <a:r>
              <a:rPr lang="en-US" sz="1800" dirty="0"/>
              <a:t>Collect data </a:t>
            </a:r>
            <a:r>
              <a:rPr lang="en-US" sz="1800" dirty="0">
                <a:solidFill>
                  <a:srgbClr val="003366"/>
                </a:solidFill>
              </a:rPr>
              <a:t>for the task </a:t>
            </a:r>
            <a:r>
              <a:rPr lang="en-US" sz="1800" dirty="0"/>
              <a:t>and annotate it</a:t>
            </a:r>
          </a:p>
          <a:p>
            <a:pPr lvl="1"/>
            <a:r>
              <a:rPr lang="en-US" sz="1800" dirty="0"/>
              <a:t>Learn a model </a:t>
            </a:r>
            <a:r>
              <a:rPr lang="en-US" sz="1800" b="1" dirty="0"/>
              <a:t>[doesn’t matter how]</a:t>
            </a:r>
          </a:p>
          <a:p>
            <a:r>
              <a:rPr lang="en-US" sz="2000" dirty="0"/>
              <a:t>We will never have </a:t>
            </a:r>
            <a:r>
              <a:rPr lang="en-US" sz="2000" dirty="0">
                <a:solidFill>
                  <a:srgbClr val="3366CC"/>
                </a:solidFill>
              </a:rPr>
              <a:t>enough annotated data </a:t>
            </a:r>
            <a:r>
              <a:rPr lang="en-US" sz="2000" dirty="0"/>
              <a:t>to train </a:t>
            </a:r>
            <a:r>
              <a:rPr lang="en-US" sz="2000" dirty="0">
                <a:solidFill>
                  <a:srgbClr val="3366CC"/>
                </a:solidFill>
              </a:rPr>
              <a:t>all the models, for all the tasks we need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We don’t even know what are “all the tasks”</a:t>
            </a:r>
          </a:p>
          <a:p>
            <a:pPr lvl="1"/>
            <a:r>
              <a:rPr lang="en-US" sz="1800" dirty="0"/>
              <a:t>We end up learning a data set</a:t>
            </a:r>
          </a:p>
          <a:p>
            <a:pPr lvl="1"/>
            <a:r>
              <a:rPr lang="en-US" sz="1800" dirty="0"/>
              <a:t>Learning is more than “training” on many examples</a:t>
            </a:r>
          </a:p>
          <a:p>
            <a:r>
              <a:rPr lang="en-US" sz="2000" dirty="0"/>
              <a:t>Current methodology is not scalable and, often, makes no sense</a:t>
            </a:r>
          </a:p>
          <a:p>
            <a:pPr lvl="1"/>
            <a:r>
              <a:rPr lang="en-US" sz="1800" dirty="0"/>
              <a:t>Annotating for complex tasks is </a:t>
            </a:r>
            <a:r>
              <a:rPr lang="en-US" sz="1800" dirty="0">
                <a:solidFill>
                  <a:srgbClr val="003366"/>
                </a:solidFill>
              </a:rPr>
              <a:t>difficult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3366"/>
                </a:solidFill>
              </a:rPr>
              <a:t>costly</a:t>
            </a:r>
            <a:r>
              <a:rPr lang="en-US" sz="1800" dirty="0"/>
              <a:t>, and sometimes </a:t>
            </a:r>
            <a:r>
              <a:rPr lang="en-US" sz="1800" dirty="0">
                <a:solidFill>
                  <a:srgbClr val="003366"/>
                </a:solidFill>
              </a:rPr>
              <a:t>impossible</a:t>
            </a:r>
            <a:r>
              <a:rPr lang="en-US" sz="1800" dirty="0"/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7777" y="2771367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08330" y="1098974"/>
            <a:ext cx="583210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ok to do supervised learning.</a:t>
            </a:r>
          </a:p>
          <a:p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about tasks that cannot be supervised directly?</a:t>
            </a:r>
          </a:p>
          <a:p>
            <a:endParaRPr lang="en-US" dirty="0">
              <a:solidFill>
                <a:srgbClr val="0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most interesting cases, learning should be (and is) driven by </a:t>
            </a:r>
            <a:r>
              <a:rPr lang="en-US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incidental supervision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signals</a:t>
            </a:r>
            <a:r>
              <a:rPr lang="en-US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[Roth AAAI’17]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A447A-88AE-41C8-AF5C-42CFED79E4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7EA9B-F72C-4AC8-A291-302A8299D9E7}"/>
              </a:ext>
            </a:extLst>
          </p:cNvPr>
          <p:cNvSpPr/>
          <p:nvPr/>
        </p:nvSpPr>
        <p:spPr>
          <a:xfrm>
            <a:off x="6308330" y="3017148"/>
            <a:ext cx="583210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Incidental supervision: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understand, acquire and use signals that were not put there to help a specific target task. </a:t>
            </a:r>
            <a:endParaRPr lang="en-US" dirty="0">
              <a:solidFill>
                <a:srgbClr val="4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89E0AD-171E-47A6-8B40-F8FF6E07A9FD}"/>
              </a:ext>
            </a:extLst>
          </p:cNvPr>
          <p:cNvCxnSpPr>
            <a:cxnSpLocks/>
          </p:cNvCxnSpPr>
          <p:nvPr/>
        </p:nvCxnSpPr>
        <p:spPr>
          <a:xfrm>
            <a:off x="1387226" y="4313366"/>
            <a:ext cx="4184234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reetlight effect">
            <a:extLst>
              <a:ext uri="{FF2B5EF4-FFF2-40B4-BE49-F238E27FC236}">
                <a16:creationId xmlns:a16="http://schemas.microsoft.com/office/drawing/2014/main" id="{6FFD417A-26EE-4EBF-ADD1-72472ED1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20" y="4813853"/>
            <a:ext cx="3205528" cy="19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47CF0D-4A98-46C0-89F1-DFE2751A2AC7}"/>
              </a:ext>
            </a:extLst>
          </p:cNvPr>
          <p:cNvSpPr txBox="1"/>
          <p:nvPr/>
        </p:nvSpPr>
        <p:spPr>
          <a:xfrm>
            <a:off x="8125686" y="4466959"/>
            <a:ext cx="21973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The Streetlight Effect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60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91">
            <a:extLst>
              <a:ext uri="{FF2B5EF4-FFF2-40B4-BE49-F238E27FC236}">
                <a16:creationId xmlns:a16="http://schemas.microsoft.com/office/drawing/2014/main" id="{EA4C4ADC-D71A-428A-92BE-D6266BC2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43" y="5143531"/>
            <a:ext cx="2680554" cy="316159"/>
          </a:xfrm>
          <a:prstGeom prst="wedgeRectCallout">
            <a:avLst>
              <a:gd name="adj1" fmla="val 7871"/>
              <a:gd name="adj2" fmla="val -15336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Which team is Westbrook on?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17" name="AutoShape 191"/>
          <p:cNvSpPr>
            <a:spLocks noChangeArrowheads="1"/>
          </p:cNvSpPr>
          <p:nvPr/>
        </p:nvSpPr>
        <p:spPr bwMode="auto">
          <a:xfrm>
            <a:off x="3565451" y="986089"/>
            <a:ext cx="2536206" cy="381000"/>
          </a:xfrm>
          <a:prstGeom prst="wedgeRectCallout">
            <a:avLst>
              <a:gd name="adj1" fmla="val -2604"/>
              <a:gd name="adj2" fmla="val 17930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 dirty="0">
              <a:solidFill>
                <a:srgbClr val="000080"/>
              </a:solidFill>
              <a:latin typeface="Calibri"/>
              <a:cs typeface="Arial" charset="0"/>
            </a:endParaRPr>
          </a:p>
        </p:txBody>
      </p:sp>
      <p:sp>
        <p:nvSpPr>
          <p:cNvPr id="22" name="AutoShape 191"/>
          <p:cNvSpPr>
            <a:spLocks noChangeArrowheads="1"/>
          </p:cNvSpPr>
          <p:nvPr/>
        </p:nvSpPr>
        <p:spPr bwMode="auto">
          <a:xfrm>
            <a:off x="3565451" y="986089"/>
            <a:ext cx="2536206" cy="381000"/>
          </a:xfrm>
          <a:prstGeom prst="wedgeRectCallout">
            <a:avLst>
              <a:gd name="adj1" fmla="val -29762"/>
              <a:gd name="adj2" fmla="val 50586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O’Hare must be in Chicago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59866E-469D-498E-A8DA-660A79B0C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273624"/>
            <a:ext cx="5644457" cy="4724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Constraints are Supervision, and often more robust, and worth a lot of examples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lvl="1"/>
            <a:r>
              <a:rPr lang="en-US" sz="1600" dirty="0"/>
              <a:t>Difficult to label objects</a:t>
            </a:r>
          </a:p>
          <a:p>
            <a:pPr lvl="1"/>
            <a:r>
              <a:rPr lang="en-US" sz="1600" dirty="0"/>
              <a:t>But easy to learn same/different: </a:t>
            </a:r>
            <a:r>
              <a:rPr lang="en-US" sz="1600" dirty="0">
                <a:solidFill>
                  <a:srgbClr val="3366CC"/>
                </a:solidFill>
              </a:rPr>
              <a:t>Superset </a:t>
            </a:r>
            <a:r>
              <a:rPr lang="en-US" sz="1600" dirty="0"/>
              <a:t>S</a:t>
            </a:r>
            <a:r>
              <a:rPr lang="en-US" sz="1600" dirty="0">
                <a:solidFill>
                  <a:srgbClr val="3366CC"/>
                </a:solidFill>
              </a:rPr>
              <a:t>upervision</a:t>
            </a:r>
            <a:endParaRPr lang="en-US" sz="1400" dirty="0">
              <a:solidFill>
                <a:srgbClr val="3366CC"/>
              </a:solidFill>
            </a:endParaRPr>
          </a:p>
          <a:p>
            <a:pPr lvl="2"/>
            <a:r>
              <a:rPr lang="en-US" sz="1600" dirty="0"/>
              <a:t>Two objects in the same image are different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Partial Supervision: Low Recall, High Precision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BB44CF-E33F-4F6F-8B1E-B64540C3A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Incidental Supervision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29071" y="1886984"/>
            <a:ext cx="914400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67947" y="3140536"/>
            <a:ext cx="859379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32827F-252B-4896-998A-A8DA24AB6F13}"/>
              </a:ext>
            </a:extLst>
          </p:cNvPr>
          <p:cNvCxnSpPr>
            <a:cxnSpLocks/>
          </p:cNvCxnSpPr>
          <p:nvPr/>
        </p:nvCxnSpPr>
        <p:spPr>
          <a:xfrm>
            <a:off x="817008" y="4861535"/>
            <a:ext cx="1631553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5C132E-6BE9-462B-B46B-C29747BE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28" y="1216587"/>
            <a:ext cx="3743325" cy="447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743"/>
            <a:ext cx="5537200" cy="4724400"/>
          </a:xfrm>
        </p:spPr>
        <p:txBody>
          <a:bodyPr/>
          <a:lstStyle/>
          <a:p>
            <a:endParaRPr lang="en-US" sz="2000" dirty="0"/>
          </a:p>
          <a:p>
            <a:r>
              <a:rPr lang="en-US" sz="1400" dirty="0"/>
              <a:t>Feb 5 2017 Dozens of passengers heading to Chicago had to undergo additional screenings… It took </a:t>
            </a:r>
            <a:r>
              <a:rPr lang="en-US" sz="1400" dirty="0" err="1"/>
              <a:t>Hesam</a:t>
            </a:r>
            <a:r>
              <a:rPr lang="en-US" sz="1400" dirty="0"/>
              <a:t> </a:t>
            </a:r>
            <a:r>
              <a:rPr lang="en-US" sz="1400" dirty="0" err="1"/>
              <a:t>Aamyab</a:t>
            </a:r>
            <a:r>
              <a:rPr lang="en-US" sz="1400" dirty="0"/>
              <a:t> two tries to make it back to the United States from Iran. He is an Iranian citizen with a US visa who is doing post-doctoral research at UIC. …"Right now, I am in the USA and I'm very happy," </a:t>
            </a:r>
            <a:r>
              <a:rPr lang="en-US" sz="1400" dirty="0" err="1"/>
              <a:t>Aamyab</a:t>
            </a:r>
            <a:r>
              <a:rPr lang="en-US" sz="1400" dirty="0"/>
              <a:t> said. But now, he can't go back to Iran or anywhere else without risk.  Other travelers shared the same worry. </a:t>
            </a:r>
            <a:r>
              <a:rPr lang="en-US" sz="1400" dirty="0" err="1"/>
              <a:t>Asem</a:t>
            </a:r>
            <a:r>
              <a:rPr lang="en-US" sz="1400" dirty="0"/>
              <a:t> </a:t>
            </a:r>
            <a:r>
              <a:rPr lang="en-US" sz="1400" dirty="0" err="1"/>
              <a:t>Aleisawi</a:t>
            </a:r>
            <a:r>
              <a:rPr lang="en-US" sz="1400" dirty="0"/>
              <a:t> was at O'Hare on Sunday to meet his wife who was coming in from Jordan. </a:t>
            </a:r>
          </a:p>
          <a:p>
            <a:pPr lvl="1"/>
            <a:r>
              <a:rPr lang="en-US" sz="1800" dirty="0"/>
              <a:t>Learning/Supervision requires some level of reasoning to infer these weak signals</a:t>
            </a:r>
          </a:p>
          <a:p>
            <a:r>
              <a:rPr lang="en-US" sz="1400" dirty="0"/>
              <a:t>Coming off a road win over the Cowboys, the Redskins traveled to Lincoln Financial Field for a Week 5 NFC East duel with the Philadelphia Eagles. In the first quarter, the Redskins trailed early </a:t>
            </a:r>
            <a:r>
              <a:rPr lang="en-US" sz="1400" b="1" dirty="0"/>
              <a:t>as RB Brian Westbrook scored on a 9-yard TD run</a:t>
            </a:r>
            <a:r>
              <a:rPr lang="en-US" sz="1400" dirty="0"/>
              <a:t> and </a:t>
            </a:r>
            <a:r>
              <a:rPr lang="en-US" sz="1400" b="1" dirty="0"/>
              <a:t>the Eagles DeSean Jackson returned a punt 68 yards for a touchdown.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600" dirty="0"/>
              <a:t>Gender Classifier: Use all People’s </a:t>
            </a:r>
            <a:r>
              <a:rPr lang="en-US" sz="1600" dirty="0">
                <a:solidFill>
                  <a:srgbClr val="3366CC"/>
                </a:solidFill>
              </a:rPr>
              <a:t>Wikipedia pages</a:t>
            </a:r>
          </a:p>
          <a:p>
            <a:pPr lvl="2"/>
            <a:r>
              <a:rPr lang="en-US" sz="1400" dirty="0"/>
              <a:t>Count gender pronouns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FA29A-F993-44F2-A2A1-1C2AC24F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32" y="1082884"/>
            <a:ext cx="3893281" cy="825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</p:pic>
      <p:sp>
        <p:nvSpPr>
          <p:cNvPr id="16" name="AutoShape 191">
            <a:extLst>
              <a:ext uri="{FF2B5EF4-FFF2-40B4-BE49-F238E27FC236}">
                <a16:creationId xmlns:a16="http://schemas.microsoft.com/office/drawing/2014/main" id="{E630DF89-D9A1-441F-8195-B53A9E811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395" y="2006917"/>
            <a:ext cx="1958504" cy="273264"/>
          </a:xfrm>
          <a:prstGeom prst="wedgeRectCallout">
            <a:avLst>
              <a:gd name="adj1" fmla="val 54908"/>
              <a:gd name="adj2" fmla="val -19372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But she is my friend…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pic>
        <p:nvPicPr>
          <p:cNvPr id="18" name="Content Placeholder 10">
            <a:extLst>
              <a:ext uri="{FF2B5EF4-FFF2-40B4-BE49-F238E27FC236}">
                <a16:creationId xmlns:a16="http://schemas.microsoft.com/office/drawing/2014/main" id="{BBE7EC31-435B-4E4F-9015-974378626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979" y="2874766"/>
            <a:ext cx="2720211" cy="11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Gender Inference from Character Sequences in Multinational First Names">
            <a:extLst>
              <a:ext uri="{FF2B5EF4-FFF2-40B4-BE49-F238E27FC236}">
                <a16:creationId xmlns:a16="http://schemas.microsoft.com/office/drawing/2014/main" id="{ED8BA84A-CACD-43B5-895D-E023132E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09" y="5862494"/>
            <a:ext cx="2769965" cy="9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EEC0B-B4E0-4220-BC81-976DE94895B5}"/>
              </a:ext>
            </a:extLst>
          </p:cNvPr>
          <p:cNvCxnSpPr>
            <a:cxnSpLocks/>
          </p:cNvCxnSpPr>
          <p:nvPr/>
        </p:nvCxnSpPr>
        <p:spPr>
          <a:xfrm>
            <a:off x="4029071" y="4666605"/>
            <a:ext cx="1185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29ECD2-D621-4462-8911-7F2D62913B15}"/>
              </a:ext>
            </a:extLst>
          </p:cNvPr>
          <p:cNvSpPr txBox="1"/>
          <p:nvPr/>
        </p:nvSpPr>
        <p:spPr>
          <a:xfrm>
            <a:off x="6197599" y="5298970"/>
            <a:ext cx="585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a typeface="Helvetica" charset="0"/>
                <a:cs typeface="Helvetica" charset="0"/>
              </a:rPr>
              <a:t>ebisi’ra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giliyyaana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phinnddale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aaja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pyaalestaaina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adhiinastha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gaajaa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theke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aaja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raate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ekhabara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jaaniyyechhena</a:t>
            </a:r>
            <a:r>
              <a:rPr lang="en-US" dirty="0">
                <a:ea typeface="Helvetica" charset="0"/>
                <a:cs typeface="Helvetica" charset="0"/>
              </a:rPr>
              <a:t> 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5C1B42-613F-48BD-A216-168D239E43AE}"/>
              </a:ext>
            </a:extLst>
          </p:cNvPr>
          <p:cNvSpPr/>
          <p:nvPr/>
        </p:nvSpPr>
        <p:spPr>
          <a:xfrm>
            <a:off x="6272915" y="5665298"/>
            <a:ext cx="654553" cy="22775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F98CE2-296C-45B6-B0F5-C3BD5AFDED4D}"/>
              </a:ext>
            </a:extLst>
          </p:cNvPr>
          <p:cNvSpPr/>
          <p:nvPr/>
        </p:nvSpPr>
        <p:spPr>
          <a:xfrm>
            <a:off x="9487492" y="5394379"/>
            <a:ext cx="1354521" cy="22775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AutoShape 191">
            <a:extLst>
              <a:ext uri="{FF2B5EF4-FFF2-40B4-BE49-F238E27FC236}">
                <a16:creationId xmlns:a16="http://schemas.microsoft.com/office/drawing/2014/main" id="{C422C801-C5DE-4F0B-A552-9D1282E0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7274" y="5003908"/>
            <a:ext cx="965650" cy="316159"/>
          </a:xfrm>
          <a:prstGeom prst="wedgeRectCallout">
            <a:avLst>
              <a:gd name="adj1" fmla="val 20300"/>
              <a:gd name="adj2" fmla="val 86533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Palestine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27" name="AutoShape 191">
            <a:extLst>
              <a:ext uri="{FF2B5EF4-FFF2-40B4-BE49-F238E27FC236}">
                <a16:creationId xmlns:a16="http://schemas.microsoft.com/office/drawing/2014/main" id="{76DFF848-E3CC-4966-AC2D-5D02F758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25" y="4998228"/>
            <a:ext cx="965650" cy="316159"/>
          </a:xfrm>
          <a:prstGeom prst="wedgeRectCallout">
            <a:avLst>
              <a:gd name="adj1" fmla="val -213129"/>
              <a:gd name="adj2" fmla="val 16724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Gaza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23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2" grpId="0" animBg="1"/>
      <p:bldP spid="16" grpId="0" animBg="1"/>
      <p:bldP spid="24" grpId="0"/>
      <p:bldP spid="21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91">
            <a:extLst>
              <a:ext uri="{FF2B5EF4-FFF2-40B4-BE49-F238E27FC236}">
                <a16:creationId xmlns:a16="http://schemas.microsoft.com/office/drawing/2014/main" id="{EA4C4ADC-D71A-428A-92BE-D6266BC2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43" y="5143531"/>
            <a:ext cx="2680554" cy="316159"/>
          </a:xfrm>
          <a:prstGeom prst="wedgeRectCallout">
            <a:avLst>
              <a:gd name="adj1" fmla="val 7871"/>
              <a:gd name="adj2" fmla="val -15336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Which team is Westbrook on?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17" name="AutoShape 191"/>
          <p:cNvSpPr>
            <a:spLocks noChangeArrowheads="1"/>
          </p:cNvSpPr>
          <p:nvPr/>
        </p:nvSpPr>
        <p:spPr bwMode="auto">
          <a:xfrm>
            <a:off x="3565451" y="986089"/>
            <a:ext cx="2536206" cy="381000"/>
          </a:xfrm>
          <a:prstGeom prst="wedgeRectCallout">
            <a:avLst>
              <a:gd name="adj1" fmla="val -2604"/>
              <a:gd name="adj2" fmla="val 17930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 dirty="0">
              <a:solidFill>
                <a:srgbClr val="000080"/>
              </a:solidFill>
              <a:latin typeface="Calibri"/>
              <a:cs typeface="Arial" charset="0"/>
            </a:endParaRPr>
          </a:p>
        </p:txBody>
      </p:sp>
      <p:sp>
        <p:nvSpPr>
          <p:cNvPr id="22" name="AutoShape 191"/>
          <p:cNvSpPr>
            <a:spLocks noChangeArrowheads="1"/>
          </p:cNvSpPr>
          <p:nvPr/>
        </p:nvSpPr>
        <p:spPr bwMode="auto">
          <a:xfrm>
            <a:off x="3565451" y="986089"/>
            <a:ext cx="2536206" cy="381000"/>
          </a:xfrm>
          <a:prstGeom prst="wedgeRectCallout">
            <a:avLst>
              <a:gd name="adj1" fmla="val -29762"/>
              <a:gd name="adj2" fmla="val 50586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O’Hare must be in Chicago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59866E-469D-498E-A8DA-660A79B0C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273624"/>
            <a:ext cx="5644457" cy="4724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Constraints are Supervision, and often more robust, and worth a lot of examples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sz="1800" dirty="0">
              <a:latin typeface="Calibri"/>
            </a:endParaRPr>
          </a:p>
          <a:p>
            <a:pPr lvl="1"/>
            <a:r>
              <a:rPr lang="en-US" sz="1600" dirty="0"/>
              <a:t>Difficult to label objects</a:t>
            </a:r>
          </a:p>
          <a:p>
            <a:pPr lvl="1"/>
            <a:r>
              <a:rPr lang="en-US" sz="1600" dirty="0"/>
              <a:t>But easy to learn same/different: </a:t>
            </a:r>
            <a:r>
              <a:rPr lang="en-US" sz="1600" dirty="0">
                <a:solidFill>
                  <a:srgbClr val="3366CC"/>
                </a:solidFill>
              </a:rPr>
              <a:t>Superset </a:t>
            </a:r>
            <a:r>
              <a:rPr lang="en-US" sz="1600" dirty="0"/>
              <a:t>S</a:t>
            </a:r>
            <a:r>
              <a:rPr lang="en-US" sz="1600" dirty="0">
                <a:solidFill>
                  <a:srgbClr val="3366CC"/>
                </a:solidFill>
              </a:rPr>
              <a:t>upervision</a:t>
            </a:r>
            <a:endParaRPr lang="en-US" sz="1400" dirty="0">
              <a:solidFill>
                <a:srgbClr val="3366CC"/>
              </a:solidFill>
            </a:endParaRPr>
          </a:p>
          <a:p>
            <a:pPr lvl="2"/>
            <a:r>
              <a:rPr lang="en-US" sz="1600" dirty="0"/>
              <a:t>Two objects in the same image are different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Partial Supervision: Low Recall, High Precision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charset="2"/>
              <a:buChar char="¨"/>
              <a:tabLst/>
              <a:defRPr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BB44CF-E33F-4F6F-8B1E-B64540C3A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Incidental Supervision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29071" y="1886984"/>
            <a:ext cx="914400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67947" y="3140536"/>
            <a:ext cx="859379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32827F-252B-4896-998A-A8DA24AB6F13}"/>
              </a:ext>
            </a:extLst>
          </p:cNvPr>
          <p:cNvCxnSpPr>
            <a:cxnSpLocks/>
          </p:cNvCxnSpPr>
          <p:nvPr/>
        </p:nvCxnSpPr>
        <p:spPr>
          <a:xfrm>
            <a:off x="817008" y="4861535"/>
            <a:ext cx="1631553" cy="0"/>
          </a:xfrm>
          <a:prstGeom prst="line">
            <a:avLst/>
          </a:prstGeom>
          <a:ln w="381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5C132E-6BE9-462B-B46B-C29747BE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28" y="1216587"/>
            <a:ext cx="3743325" cy="447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743"/>
            <a:ext cx="5537200" cy="4724400"/>
          </a:xfrm>
        </p:spPr>
        <p:txBody>
          <a:bodyPr/>
          <a:lstStyle/>
          <a:p>
            <a:endParaRPr lang="en-US" sz="2000" dirty="0"/>
          </a:p>
          <a:p>
            <a:r>
              <a:rPr lang="en-US" sz="1400" dirty="0"/>
              <a:t>Feb 5 2017 Dozens of passengers heading to Chicago had to undergo additional screenings… It took </a:t>
            </a:r>
            <a:r>
              <a:rPr lang="en-US" sz="1400" dirty="0" err="1"/>
              <a:t>Hesam</a:t>
            </a:r>
            <a:r>
              <a:rPr lang="en-US" sz="1400" dirty="0"/>
              <a:t> </a:t>
            </a:r>
            <a:r>
              <a:rPr lang="en-US" sz="1400" dirty="0" err="1"/>
              <a:t>Aamyab</a:t>
            </a:r>
            <a:r>
              <a:rPr lang="en-US" sz="1400" dirty="0"/>
              <a:t> two tries to make it back to the United States from Iran. He is an Iranian citizen with a US visa who is doing post-doctoral research at UIC. …"Right now, I am in the USA and I'm very happy," </a:t>
            </a:r>
            <a:r>
              <a:rPr lang="en-US" sz="1400" dirty="0" err="1"/>
              <a:t>Aamyab</a:t>
            </a:r>
            <a:r>
              <a:rPr lang="en-US" sz="1400" dirty="0"/>
              <a:t> said. But now, he can't go back to Iran or anywhere else without risk.  Other travelers shared the same worry. </a:t>
            </a:r>
            <a:r>
              <a:rPr lang="en-US" sz="1400" dirty="0" err="1"/>
              <a:t>Asem</a:t>
            </a:r>
            <a:r>
              <a:rPr lang="en-US" sz="1400" dirty="0"/>
              <a:t> </a:t>
            </a:r>
            <a:r>
              <a:rPr lang="en-US" sz="1400" dirty="0" err="1"/>
              <a:t>Aleisawi</a:t>
            </a:r>
            <a:r>
              <a:rPr lang="en-US" sz="1400" dirty="0"/>
              <a:t> was at O'Hare on Sunday to meet his wife who was coming in from Jordan. </a:t>
            </a:r>
          </a:p>
          <a:p>
            <a:pPr lvl="1"/>
            <a:r>
              <a:rPr lang="en-US" sz="1800" dirty="0"/>
              <a:t>Learning/Supervision requires some level of reasoning to infer these weak signals</a:t>
            </a:r>
          </a:p>
          <a:p>
            <a:r>
              <a:rPr lang="en-US" sz="1400" dirty="0"/>
              <a:t>Coming off a road win over the Cowboys, the Redskins traveled to Lincoln Financial Field for a Week 5 NFC East duel with the Philadelphia Eagles. In the first quarter, the Redskins trailed early </a:t>
            </a:r>
            <a:r>
              <a:rPr lang="en-US" sz="1400" b="1" dirty="0"/>
              <a:t>as RB Brian Westbrook scored on a 9-yard TD run</a:t>
            </a:r>
            <a:r>
              <a:rPr lang="en-US" sz="1400" dirty="0"/>
              <a:t> and </a:t>
            </a:r>
            <a:r>
              <a:rPr lang="en-US" sz="1400" b="1" dirty="0"/>
              <a:t>the Eagles DeSean Jackson returned a punt 68 yards for a touchdown.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600" dirty="0"/>
              <a:t>Gender Classifier: Use all People’s </a:t>
            </a:r>
            <a:r>
              <a:rPr lang="en-US" sz="1600" dirty="0">
                <a:solidFill>
                  <a:srgbClr val="3366CC"/>
                </a:solidFill>
              </a:rPr>
              <a:t>Wikipedia pages</a:t>
            </a:r>
          </a:p>
          <a:p>
            <a:pPr lvl="2"/>
            <a:r>
              <a:rPr lang="en-US" sz="1400" dirty="0"/>
              <a:t>Count gender pronouns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FA29A-F993-44F2-A2A1-1C2AC24F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32" y="1082884"/>
            <a:ext cx="3893281" cy="825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</p:pic>
      <p:sp>
        <p:nvSpPr>
          <p:cNvPr id="16" name="AutoShape 191">
            <a:extLst>
              <a:ext uri="{FF2B5EF4-FFF2-40B4-BE49-F238E27FC236}">
                <a16:creationId xmlns:a16="http://schemas.microsoft.com/office/drawing/2014/main" id="{E630DF89-D9A1-441F-8195-B53A9E811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395" y="2006917"/>
            <a:ext cx="1958504" cy="273264"/>
          </a:xfrm>
          <a:prstGeom prst="wedgeRectCallout">
            <a:avLst>
              <a:gd name="adj1" fmla="val 54908"/>
              <a:gd name="adj2" fmla="val -19372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But she is my friend…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pic>
        <p:nvPicPr>
          <p:cNvPr id="18" name="Content Placeholder 10">
            <a:extLst>
              <a:ext uri="{FF2B5EF4-FFF2-40B4-BE49-F238E27FC236}">
                <a16:creationId xmlns:a16="http://schemas.microsoft.com/office/drawing/2014/main" id="{BBE7EC31-435B-4E4F-9015-974378626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979" y="2874766"/>
            <a:ext cx="2720211" cy="11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Gender Inference from Character Sequences in Multinational First Names">
            <a:extLst>
              <a:ext uri="{FF2B5EF4-FFF2-40B4-BE49-F238E27FC236}">
                <a16:creationId xmlns:a16="http://schemas.microsoft.com/office/drawing/2014/main" id="{ED8BA84A-CACD-43B5-895D-E023132E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09" y="5862494"/>
            <a:ext cx="2769965" cy="9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EEC0B-B4E0-4220-BC81-976DE94895B5}"/>
              </a:ext>
            </a:extLst>
          </p:cNvPr>
          <p:cNvCxnSpPr>
            <a:cxnSpLocks/>
          </p:cNvCxnSpPr>
          <p:nvPr/>
        </p:nvCxnSpPr>
        <p:spPr>
          <a:xfrm>
            <a:off x="4029071" y="4666605"/>
            <a:ext cx="1185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29ECD2-D621-4462-8911-7F2D62913B15}"/>
              </a:ext>
            </a:extLst>
          </p:cNvPr>
          <p:cNvSpPr txBox="1"/>
          <p:nvPr/>
        </p:nvSpPr>
        <p:spPr>
          <a:xfrm>
            <a:off x="6197599" y="5298970"/>
            <a:ext cx="585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a typeface="Helvetica" charset="0"/>
                <a:cs typeface="Helvetica" charset="0"/>
              </a:rPr>
              <a:t>ebisi’ra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giliyyaana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phinnddale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aaja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pyaalestaaina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adhiinastha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gaajaa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theke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aaja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raate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ekhabara</a:t>
            </a:r>
            <a:r>
              <a:rPr lang="en-US" dirty="0">
                <a:ea typeface="Helvetica" charset="0"/>
                <a:cs typeface="Helvetica" charset="0"/>
              </a:rPr>
              <a:t> </a:t>
            </a:r>
            <a:r>
              <a:rPr lang="en-US" dirty="0" err="1">
                <a:ea typeface="Helvetica" charset="0"/>
                <a:cs typeface="Helvetica" charset="0"/>
              </a:rPr>
              <a:t>jaaniyyechhena</a:t>
            </a:r>
            <a:r>
              <a:rPr lang="en-US" dirty="0">
                <a:ea typeface="Helvetica" charset="0"/>
                <a:cs typeface="Helvetica" charset="0"/>
              </a:rPr>
              <a:t> 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5C1B42-613F-48BD-A216-168D239E43AE}"/>
              </a:ext>
            </a:extLst>
          </p:cNvPr>
          <p:cNvSpPr/>
          <p:nvPr/>
        </p:nvSpPr>
        <p:spPr>
          <a:xfrm>
            <a:off x="6272915" y="5665298"/>
            <a:ext cx="654553" cy="22775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F98CE2-296C-45B6-B0F5-C3BD5AFDED4D}"/>
              </a:ext>
            </a:extLst>
          </p:cNvPr>
          <p:cNvSpPr/>
          <p:nvPr/>
        </p:nvSpPr>
        <p:spPr>
          <a:xfrm>
            <a:off x="9487492" y="5394379"/>
            <a:ext cx="1354521" cy="22775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AutoShape 191">
            <a:extLst>
              <a:ext uri="{FF2B5EF4-FFF2-40B4-BE49-F238E27FC236}">
                <a16:creationId xmlns:a16="http://schemas.microsoft.com/office/drawing/2014/main" id="{C422C801-C5DE-4F0B-A552-9D1282E0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7274" y="5003908"/>
            <a:ext cx="965650" cy="316159"/>
          </a:xfrm>
          <a:prstGeom prst="wedgeRectCallout">
            <a:avLst>
              <a:gd name="adj1" fmla="val 20300"/>
              <a:gd name="adj2" fmla="val 86533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Palestine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27" name="AutoShape 191">
            <a:extLst>
              <a:ext uri="{FF2B5EF4-FFF2-40B4-BE49-F238E27FC236}">
                <a16:creationId xmlns:a16="http://schemas.microsoft.com/office/drawing/2014/main" id="{76DFF848-E3CC-4966-AC2D-5D02F758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25" y="4998228"/>
            <a:ext cx="965650" cy="316159"/>
          </a:xfrm>
          <a:prstGeom prst="wedgeRectCallout">
            <a:avLst>
              <a:gd name="adj1" fmla="val -213129"/>
              <a:gd name="adj2" fmla="val 16724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Calibri"/>
                <a:cs typeface="Arial" charset="0"/>
              </a:rPr>
              <a:t>Gaza</a:t>
            </a:r>
            <a:endParaRPr lang="en-US" sz="1600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D7E573-DC68-4A84-BA13-7EA73758F89F}"/>
              </a:ext>
            </a:extLst>
          </p:cNvPr>
          <p:cNvSpPr/>
          <p:nvPr/>
        </p:nvSpPr>
        <p:spPr>
          <a:xfrm>
            <a:off x="148856" y="870857"/>
            <a:ext cx="6048743" cy="255814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D7DFD6-07C5-4F54-9F3A-3A931967D68D}"/>
              </a:ext>
            </a:extLst>
          </p:cNvPr>
          <p:cNvSpPr/>
          <p:nvPr/>
        </p:nvSpPr>
        <p:spPr>
          <a:xfrm>
            <a:off x="122573" y="3985480"/>
            <a:ext cx="6048743" cy="158855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A4EB83-EFAA-49CD-B8AD-E99688DD9C03}"/>
              </a:ext>
            </a:extLst>
          </p:cNvPr>
          <p:cNvSpPr/>
          <p:nvPr/>
        </p:nvSpPr>
        <p:spPr>
          <a:xfrm>
            <a:off x="349944" y="4972996"/>
            <a:ext cx="3372108" cy="158855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BCE29-C488-42F3-9C51-219AB2E84B67}"/>
              </a:ext>
            </a:extLst>
          </p:cNvPr>
          <p:cNvSpPr/>
          <p:nvPr/>
        </p:nvSpPr>
        <p:spPr>
          <a:xfrm>
            <a:off x="4356527" y="5865113"/>
            <a:ext cx="1946217" cy="95438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7CFAB9-1CF8-4840-A84A-BA88B928226F}"/>
              </a:ext>
            </a:extLst>
          </p:cNvPr>
          <p:cNvSpPr/>
          <p:nvPr/>
        </p:nvSpPr>
        <p:spPr>
          <a:xfrm>
            <a:off x="5871000" y="1054315"/>
            <a:ext cx="6048743" cy="12945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646AAB-F8DF-4E78-9F58-06B3338ECA2A}"/>
              </a:ext>
            </a:extLst>
          </p:cNvPr>
          <p:cNvSpPr/>
          <p:nvPr/>
        </p:nvSpPr>
        <p:spPr>
          <a:xfrm>
            <a:off x="6719777" y="2851021"/>
            <a:ext cx="5298139" cy="162130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3925ED-807A-4568-8AA7-A6233395525A}"/>
              </a:ext>
            </a:extLst>
          </p:cNvPr>
          <p:cNvSpPr/>
          <p:nvPr/>
        </p:nvSpPr>
        <p:spPr>
          <a:xfrm>
            <a:off x="8440346" y="4735603"/>
            <a:ext cx="3574234" cy="1157451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74F274-8C56-472A-AEA2-9AC6D3AEE4DD}"/>
              </a:ext>
            </a:extLst>
          </p:cNvPr>
          <p:cNvSpPr/>
          <p:nvPr/>
        </p:nvSpPr>
        <p:spPr>
          <a:xfrm>
            <a:off x="6052509" y="4472904"/>
            <a:ext cx="3750712" cy="147239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3" name="Picture 4" descr="ELMo Meet BERT: Recent Advances in Natural Language Embeddings - Bensen AI">
            <a:extLst>
              <a:ext uri="{FF2B5EF4-FFF2-40B4-BE49-F238E27FC236}">
                <a16:creationId xmlns:a16="http://schemas.microsoft.com/office/drawing/2014/main" id="{D19AAF26-A0B6-4211-993D-1476EA1B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65" y="3151605"/>
            <a:ext cx="1314032" cy="1006549"/>
          </a:xfrm>
          <a:prstGeom prst="rect">
            <a:avLst/>
          </a:prstGeom>
          <a:noFill/>
          <a:ln>
            <a:solidFill>
              <a:srgbClr val="33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DEE4C2-695E-496D-BD58-AB6CA613A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60" y="1021241"/>
            <a:ext cx="2468881" cy="128604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AF0267D-E8B0-4CAC-AE04-DD43A5038F7E}"/>
              </a:ext>
            </a:extLst>
          </p:cNvPr>
          <p:cNvSpPr txBox="1"/>
          <p:nvPr/>
        </p:nvSpPr>
        <p:spPr>
          <a:xfrm>
            <a:off x="2112335" y="2595930"/>
            <a:ext cx="2244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66CC"/>
                </a:solidFill>
              </a:rPr>
              <a:t>Label-Aware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69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78A-7FC9-4C8C-8F28-D1206FFB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Supervision: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1C01-7588-4A0B-8152-81B3848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8463516" cy="4484915"/>
          </a:xfrm>
        </p:spPr>
        <p:txBody>
          <a:bodyPr/>
          <a:lstStyle/>
          <a:p>
            <a:r>
              <a:rPr lang="en-US" sz="2000" dirty="0"/>
              <a:t>Beyond direct annotation for a specific task, there are many additional signals that one can use in order to facilitate learning.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(1) </a:t>
            </a:r>
            <a:r>
              <a:rPr lang="en-US" sz="2000" dirty="0"/>
              <a:t>Label Aware</a:t>
            </a:r>
          </a:p>
          <a:p>
            <a:pPr lvl="1"/>
            <a:r>
              <a:rPr lang="en-US" sz="1800" dirty="0"/>
              <a:t>Quite often the label/task have a “meaning” that we can acquire, and use.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Semantic Typing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(2) </a:t>
            </a:r>
            <a:r>
              <a:rPr lang="en-US" sz="2000" dirty="0"/>
              <a:t>Structure</a:t>
            </a:r>
          </a:p>
          <a:p>
            <a:pPr lvl="1"/>
            <a:r>
              <a:rPr lang="en-US" sz="1800" dirty="0"/>
              <a:t>Many problems are structured – multiple predictions that constraint each other.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Temporal Relations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(3) </a:t>
            </a:r>
            <a:r>
              <a:rPr lang="en-US" sz="2000" dirty="0"/>
              <a:t>Transfer models across tasks</a:t>
            </a:r>
          </a:p>
          <a:p>
            <a:pPr lvl="1"/>
            <a:r>
              <a:rPr lang="en-US" sz="1800" dirty="0"/>
              <a:t>Problems can be solved with models trained for other, general purpose, tasks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(4)</a:t>
            </a:r>
            <a:r>
              <a:rPr lang="en-US" sz="2000" dirty="0"/>
              <a:t> Supervise at a behavioral level</a:t>
            </a:r>
          </a:p>
          <a:p>
            <a:pPr lvl="1"/>
            <a:r>
              <a:rPr lang="en-US" sz="1800" dirty="0"/>
              <a:t>Supervising latent variables using end-task supervision</a:t>
            </a:r>
            <a:endParaRPr lang="en-US" sz="1800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978B-467F-46EC-9EF7-A346C4289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Label Aware | Silver Jewelry, Leather Belts and Bags">
            <a:extLst>
              <a:ext uri="{FF2B5EF4-FFF2-40B4-BE49-F238E27FC236}">
                <a16:creationId xmlns:a16="http://schemas.microsoft.com/office/drawing/2014/main" id="{FA1C336C-80C8-4025-A764-17F0F0E3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38" y="1803885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AAC70-CF98-49B9-A434-17BD8F10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173" y="3304948"/>
            <a:ext cx="2584813" cy="1352161"/>
          </a:xfrm>
          <a:prstGeom prst="rect">
            <a:avLst/>
          </a:prstGeom>
        </p:spPr>
      </p:pic>
      <p:pic>
        <p:nvPicPr>
          <p:cNvPr id="3076" name="Picture 4" descr="What is Transfer Learning? - Greenlogic">
            <a:extLst>
              <a:ext uri="{FF2B5EF4-FFF2-40B4-BE49-F238E27FC236}">
                <a16:creationId xmlns:a16="http://schemas.microsoft.com/office/drawing/2014/main" id="{FF0CCDD3-E9B2-49D3-89E3-21F98018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31" y="5254375"/>
            <a:ext cx="2763095" cy="1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8289A778-2FCB-4AC1-BDA7-47BA37C67364}"/>
              </a:ext>
            </a:extLst>
          </p:cNvPr>
          <p:cNvSpPr/>
          <p:nvPr/>
        </p:nvSpPr>
        <p:spPr>
          <a:xfrm>
            <a:off x="76200" y="2035735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07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the work in NLP can be viewed as </a:t>
            </a:r>
            <a:r>
              <a:rPr lang="en-US" b="1" dirty="0"/>
              <a:t>text classification</a:t>
            </a:r>
          </a:p>
          <a:p>
            <a:endParaRPr lang="en-US" dirty="0"/>
          </a:p>
          <a:p>
            <a:pPr lvl="1"/>
            <a:r>
              <a:rPr lang="en-US" dirty="0"/>
              <a:t>Categorization into topics</a:t>
            </a:r>
          </a:p>
          <a:p>
            <a:pPr lvl="1"/>
            <a:r>
              <a:rPr lang="en-US" dirty="0"/>
              <a:t>Identify intention of text</a:t>
            </a:r>
          </a:p>
          <a:p>
            <a:pPr lvl="1"/>
            <a:r>
              <a:rPr lang="en-US" dirty="0"/>
              <a:t>Identify abusing text</a:t>
            </a:r>
          </a:p>
          <a:p>
            <a:pPr lvl="1"/>
            <a:r>
              <a:rPr lang="en-US" dirty="0"/>
              <a:t>Be admitted again soon/no</a:t>
            </a:r>
          </a:p>
          <a:p>
            <a:pPr lvl="1"/>
            <a:r>
              <a:rPr lang="en-US" dirty="0"/>
              <a:t>Classify fact/opinion </a:t>
            </a:r>
          </a:p>
          <a:p>
            <a:pPr lvl="1"/>
            <a:r>
              <a:rPr lang="en-US" dirty="0"/>
              <a:t>……</a:t>
            </a:r>
          </a:p>
          <a:p>
            <a:pPr lvl="1"/>
            <a:endParaRPr lang="en-US" dirty="0"/>
          </a:p>
          <a:p>
            <a:r>
              <a:rPr lang="en-US" dirty="0"/>
              <a:t>While </a:t>
            </a:r>
            <a:r>
              <a:rPr lang="en-US" dirty="0">
                <a:solidFill>
                  <a:srgbClr val="3333FF"/>
                </a:solidFill>
              </a:rPr>
              <a:t>you</a:t>
            </a:r>
            <a:r>
              <a:rPr lang="en-US" dirty="0"/>
              <a:t> understand the </a:t>
            </a:r>
            <a:r>
              <a:rPr lang="en-US" dirty="0">
                <a:solidFill>
                  <a:srgbClr val="FF0000"/>
                </a:solidFill>
              </a:rPr>
              <a:t>labels</a:t>
            </a:r>
            <a:r>
              <a:rPr lang="en-US" dirty="0"/>
              <a:t>,  models are </a:t>
            </a:r>
            <a:r>
              <a:rPr lang="en-US" dirty="0">
                <a:solidFill>
                  <a:srgbClr val="3333FF"/>
                </a:solidFill>
              </a:rPr>
              <a:t>not given information</a:t>
            </a:r>
            <a:r>
              <a:rPr lang="en-US" dirty="0"/>
              <a:t> about the labels</a:t>
            </a:r>
          </a:p>
          <a:p>
            <a:r>
              <a:rPr lang="en-US" dirty="0"/>
              <a:t>We simply view these tasks as multi-class classification</a:t>
            </a:r>
          </a:p>
          <a:p>
            <a:r>
              <a:rPr lang="en-US" dirty="0"/>
              <a:t>The only thing that has changed since the 70-ies is slightly better learning algorithms, and slightly better word representations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567481" y="2133600"/>
            <a:ext cx="6427826" cy="1470216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The research community uses </a:t>
            </a:r>
            <a:r>
              <a:rPr lang="en-US" b="1" dirty="0">
                <a:solidFill>
                  <a:srgbClr val="000080"/>
                </a:solidFill>
              </a:rPr>
              <a:t>data</a:t>
            </a:r>
            <a:r>
              <a:rPr lang="en-US" dirty="0">
                <a:solidFill>
                  <a:srgbClr val="000080"/>
                </a:solidFill>
              </a:rPr>
              <a:t> embeddings broadly! 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And, heavy reliance on task specific supervision </a:t>
            </a:r>
          </a:p>
          <a:p>
            <a:pPr algn="ctr"/>
            <a:r>
              <a:rPr lang="en-US" b="1" dirty="0">
                <a:solidFill>
                  <a:srgbClr val="000080"/>
                </a:solidFill>
              </a:rPr>
              <a:t>But there is almost no use of task/label understanding. </a:t>
            </a:r>
          </a:p>
          <a:p>
            <a:pPr algn="ctr"/>
            <a:r>
              <a:rPr lang="en-US" dirty="0">
                <a:solidFill>
                  <a:srgbClr val="3333FF"/>
                </a:solidFill>
              </a:rPr>
              <a:t>Promote</a:t>
            </a:r>
            <a:r>
              <a:rPr lang="en-US" b="1" dirty="0">
                <a:solidFill>
                  <a:srgbClr val="3333FF"/>
                </a:solidFill>
              </a:rPr>
              <a:t> Label-Aware Models </a:t>
            </a:r>
            <a:r>
              <a:rPr lang="en-US" dirty="0">
                <a:solidFill>
                  <a:srgbClr val="3333FF"/>
                </a:solidFill>
              </a:rPr>
              <a:t>as a form of</a:t>
            </a:r>
            <a:r>
              <a:rPr lang="en-US" b="1" dirty="0">
                <a:solidFill>
                  <a:srgbClr val="3333FF"/>
                </a:solidFill>
              </a:rPr>
              <a:t> Incidental Supervision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66F40-41A8-4E3E-9337-D02BB9B3E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20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1249" y="3959019"/>
            <a:ext cx="655395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80"/>
                </a:solidFill>
              </a:rPr>
              <a:t>Total costs for on-the-job health care benefits are expected to rise an average of 5% in 2018, surpassing $14,000 a year per employee, according to a National Business Group on Health survey of large employers. Specialty drugs continue to be the top driver of increasing costs. Companies will pick up nearly 70% of the tab, but employees must still bear about 30%, or roughly $4,400, on average.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Categorization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335829" y="1977819"/>
            <a:ext cx="2895600" cy="609600"/>
          </a:xfrm>
          <a:prstGeom prst="wedgeRectCallout">
            <a:avLst>
              <a:gd name="adj1" fmla="val -80613"/>
              <a:gd name="adj2" fmla="val 78664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It’s about </a:t>
            </a:r>
            <a:r>
              <a:rPr lang="en-US" dirty="0">
                <a:solidFill>
                  <a:srgbClr val="400080"/>
                </a:solidFill>
              </a:rPr>
              <a:t>Sport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It’s about </a:t>
            </a:r>
            <a:r>
              <a:rPr lang="en-US" dirty="0">
                <a:solidFill>
                  <a:srgbClr val="400080"/>
                </a:solidFill>
              </a:rPr>
              <a:t>Tennis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249" y="1703499"/>
            <a:ext cx="655395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Second seed Rafael Nadal continues his quest for an unprecedented 12th title at this event against </a:t>
            </a:r>
            <a:r>
              <a:rPr lang="en-US" dirty="0" err="1"/>
              <a:t>Grigor</a:t>
            </a:r>
            <a:r>
              <a:rPr lang="en-US" dirty="0"/>
              <a:t> Dimitrov of Bulgaria. The Spaniard leads their FedEx ATP Head2Head 11-1 and has won their past four matches, in addition to all four of their previous battles on clay. Their most recent meeting took place in the 2018 Monte-Carlo semi-finals, which saw Nadal drop just five games in his victory.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8335829" y="4340019"/>
            <a:ext cx="2895600" cy="609600"/>
          </a:xfrm>
          <a:prstGeom prst="wedgeRectCallout">
            <a:avLst>
              <a:gd name="adj1" fmla="val -80821"/>
              <a:gd name="adj2" fmla="val 122691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It’s about </a:t>
            </a:r>
            <a:r>
              <a:rPr lang="en-US" dirty="0">
                <a:solidFill>
                  <a:srgbClr val="400080"/>
                </a:solidFill>
              </a:rPr>
              <a:t>Money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It’s about </a:t>
            </a:r>
            <a:r>
              <a:rPr lang="en-US" dirty="0">
                <a:solidFill>
                  <a:srgbClr val="400080"/>
                </a:solidFill>
              </a:rPr>
              <a:t>Health Care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71800" y="2968420"/>
            <a:ext cx="662940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80"/>
                </a:solidFill>
                <a:latin typeface="Calibri" panose="020F0502020204030204" pitchFamily="34" charset="0"/>
              </a:rPr>
              <a:t>Traditional text categorization requires training a classifier over a set of labeled documents (1,2,….k)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0080"/>
                </a:solidFill>
                <a:latin typeface="Calibri" panose="020F0502020204030204" pitchFamily="34" charset="0"/>
              </a:rPr>
              <a:t>Someone needs to label the data (costly)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80"/>
                </a:solidFill>
                <a:latin typeface="Calibri" panose="020F0502020204030204" pitchFamily="34" charset="0"/>
              </a:rPr>
              <a:t>All your model knows is to classify into these given labels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948802"/>
            <a:ext cx="80772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80"/>
                </a:solidFill>
              </a:rPr>
              <a:t>Is it possible to map a document to an entry in a taxonomy of semantic categories</a:t>
            </a:r>
            <a:r>
              <a:rPr lang="en-US" sz="2000" dirty="0">
                <a:solidFill>
                  <a:srgbClr val="003366"/>
                </a:solidFill>
              </a:rPr>
              <a:t>, </a:t>
            </a:r>
            <a:r>
              <a:rPr lang="en-US" sz="2000" dirty="0">
                <a:solidFill>
                  <a:srgbClr val="400080"/>
                </a:solidFill>
              </a:rPr>
              <a:t>without training with labeled data?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7477" y="5824980"/>
            <a:ext cx="639704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00080"/>
                </a:solidFill>
              </a:rPr>
              <a:t>You</a:t>
            </a:r>
            <a:r>
              <a:rPr lang="en-US" sz="2000" dirty="0">
                <a:solidFill>
                  <a:srgbClr val="400080"/>
                </a:solidFill>
              </a:rPr>
              <a:t> </a:t>
            </a:r>
            <a:r>
              <a:rPr lang="en-US" sz="2000" dirty="0">
                <a:solidFill>
                  <a:srgbClr val="000080"/>
                </a:solidFill>
              </a:rPr>
              <a:t>can classify these documents without task specific annotation, since you have an “understanding” of the labels</a:t>
            </a:r>
          </a:p>
        </p:txBody>
      </p:sp>
    </p:spTree>
    <p:extLst>
      <p:ext uri="{BB962C8B-B14F-4D97-AF65-F5344CB8AC3E}">
        <p14:creationId xmlns:p14="http://schemas.microsoft.com/office/powerpoint/2010/main" val="15217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26" grpId="0" animBg="1"/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Categorization without Labeled Data </a:t>
            </a:r>
            <a:r>
              <a:rPr lang="en-US" altLang="zh-CN" sz="1400" dirty="0"/>
              <a:t>[AAAI’08, AAAI’14, IJCAI’16]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4705568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/>
              <a:t>Given: </a:t>
            </a:r>
          </a:p>
          <a:p>
            <a:pPr lvl="1"/>
            <a:r>
              <a:rPr lang="en-US" sz="1900" dirty="0"/>
              <a:t>A single document (or: a collection of documents)</a:t>
            </a:r>
          </a:p>
          <a:p>
            <a:pPr lvl="1"/>
            <a:r>
              <a:rPr lang="en-US" sz="1900" dirty="0"/>
              <a:t>A taxonomy of categories into which we want to classify the documents</a:t>
            </a:r>
          </a:p>
          <a:p>
            <a:pPr lvl="1"/>
            <a:endParaRPr lang="en-US" sz="1900" dirty="0"/>
          </a:p>
          <a:p>
            <a:r>
              <a:rPr lang="en-US" sz="2200" dirty="0" err="1"/>
              <a:t>Dataless</a:t>
            </a:r>
            <a:r>
              <a:rPr lang="en-US" sz="2200" dirty="0"/>
              <a:t>/Zero-Shot procedure:</a:t>
            </a:r>
          </a:p>
          <a:p>
            <a:pPr lvl="1"/>
            <a:r>
              <a:rPr lang="en-US" sz="1900" dirty="0"/>
              <a:t>Let</a:t>
            </a:r>
            <a:r>
              <a:rPr lang="en-US" sz="1900" dirty="0">
                <a:latin typeface="cmmi10"/>
              </a:rPr>
              <a:t> f</a:t>
            </a:r>
            <a:r>
              <a:rPr lang="en-US" sz="1900" dirty="0">
                <a:latin typeface="Calibri"/>
              </a:rPr>
              <a:t>(l</a:t>
            </a:r>
            <a:r>
              <a:rPr lang="en-US" sz="1900" baseline="-25000" dirty="0">
                <a:latin typeface="Calibri"/>
              </a:rPr>
              <a:t>i</a:t>
            </a:r>
            <a:r>
              <a:rPr lang="en-US" sz="1900" dirty="0"/>
              <a:t>) be the </a:t>
            </a:r>
            <a:r>
              <a:rPr lang="en-US" sz="1900" dirty="0">
                <a:solidFill>
                  <a:srgbClr val="000080"/>
                </a:solidFill>
              </a:rPr>
              <a:t>semantic representation of the labels (label descriptions)</a:t>
            </a:r>
          </a:p>
          <a:p>
            <a:pPr lvl="1"/>
            <a:r>
              <a:rPr lang="en-US" sz="1900" dirty="0"/>
              <a:t>Let </a:t>
            </a:r>
            <a:r>
              <a:rPr lang="en-US" sz="1900" dirty="0">
                <a:latin typeface="cmmi10"/>
              </a:rPr>
              <a:t>f</a:t>
            </a:r>
            <a:r>
              <a:rPr lang="en-US" sz="1900" dirty="0"/>
              <a:t>(</a:t>
            </a:r>
            <a:r>
              <a:rPr lang="en-US" sz="1900" b="1" dirty="0"/>
              <a:t>d</a:t>
            </a:r>
            <a:r>
              <a:rPr lang="en-US" sz="1900" dirty="0"/>
              <a:t>) be the </a:t>
            </a:r>
            <a:r>
              <a:rPr lang="en-US" sz="1900" dirty="0">
                <a:solidFill>
                  <a:srgbClr val="000080"/>
                </a:solidFill>
              </a:rPr>
              <a:t>semantic representation of a document</a:t>
            </a:r>
          </a:p>
          <a:p>
            <a:pPr lvl="1"/>
            <a:r>
              <a:rPr lang="en-US" sz="1900" dirty="0"/>
              <a:t>Select the most appropriate category: </a:t>
            </a:r>
          </a:p>
          <a:p>
            <a:pPr marL="400050" lvl="1" indent="0">
              <a:buNone/>
            </a:pPr>
            <a:r>
              <a:rPr lang="en-US" sz="1900" dirty="0">
                <a:latin typeface="Calibri"/>
              </a:rPr>
              <a:t>                                       l</a:t>
            </a:r>
            <a:r>
              <a:rPr lang="en-US" sz="1900" baseline="-25000" dirty="0">
                <a:latin typeface="Calibri"/>
              </a:rPr>
              <a:t>i</a:t>
            </a:r>
            <a:r>
              <a:rPr lang="en-US" sz="1900" baseline="15000" dirty="0">
                <a:latin typeface="Calibri"/>
              </a:rPr>
              <a:t>*</a:t>
            </a:r>
            <a:r>
              <a:rPr lang="en-US" sz="1900" dirty="0"/>
              <a:t> = </a:t>
            </a:r>
            <a:r>
              <a:rPr lang="en-US" sz="1900" dirty="0" err="1">
                <a:latin typeface="Calibri"/>
              </a:rPr>
              <a:t>argmin</a:t>
            </a:r>
            <a:r>
              <a:rPr lang="en-US" sz="1900" baseline="-25000" dirty="0" err="1">
                <a:latin typeface="Calibri"/>
              </a:rPr>
              <a:t>i</a:t>
            </a:r>
            <a:r>
              <a:rPr lang="en-US" sz="1900" dirty="0"/>
              <a:t> </a:t>
            </a:r>
            <a:r>
              <a:rPr lang="en-US" sz="1900" dirty="0" err="1"/>
              <a:t>dist</a:t>
            </a:r>
            <a:r>
              <a:rPr lang="en-US" sz="1900" dirty="0"/>
              <a:t> (</a:t>
            </a:r>
            <a:r>
              <a:rPr lang="en-US" sz="1900" dirty="0">
                <a:latin typeface="cmmi10"/>
              </a:rPr>
              <a:t>f</a:t>
            </a:r>
            <a:r>
              <a:rPr lang="en-US" sz="1900" dirty="0">
                <a:latin typeface="Calibri"/>
              </a:rPr>
              <a:t>(l</a:t>
            </a:r>
            <a:r>
              <a:rPr lang="en-US" sz="1900" baseline="-25000" dirty="0">
                <a:latin typeface="Calibri"/>
              </a:rPr>
              <a:t>i</a:t>
            </a:r>
            <a:r>
              <a:rPr lang="en-US" sz="1900" dirty="0"/>
              <a:t>) - </a:t>
            </a:r>
            <a:r>
              <a:rPr lang="en-US" sz="1900" dirty="0">
                <a:latin typeface="cmmi10"/>
              </a:rPr>
              <a:t>f</a:t>
            </a:r>
            <a:r>
              <a:rPr lang="en-US" sz="1900" dirty="0"/>
              <a:t>(</a:t>
            </a:r>
            <a:r>
              <a:rPr lang="en-US" sz="1900" b="1" dirty="0"/>
              <a:t>d</a:t>
            </a:r>
            <a:r>
              <a:rPr lang="en-US" sz="1900" dirty="0"/>
              <a:t>)) </a:t>
            </a:r>
          </a:p>
          <a:p>
            <a:pPr lvl="1" indent="-342900"/>
            <a:r>
              <a:rPr lang="en-US" sz="1900" dirty="0"/>
              <a:t>Bootstrap </a:t>
            </a:r>
          </a:p>
          <a:p>
            <a:pPr lvl="2" indent="-342900"/>
            <a:r>
              <a:rPr lang="en-US" sz="1700" dirty="0"/>
              <a:t>Label the most confident documents; use this to train a model. </a:t>
            </a:r>
          </a:p>
          <a:p>
            <a:r>
              <a:rPr lang="en-US" sz="2200" dirty="0"/>
              <a:t>Key Question: </a:t>
            </a:r>
          </a:p>
          <a:p>
            <a:pPr lvl="1"/>
            <a:r>
              <a:rPr lang="en-US" sz="1900" dirty="0"/>
              <a:t>How to generate </a:t>
            </a:r>
            <a:r>
              <a:rPr lang="en-US" sz="1900" dirty="0">
                <a:solidFill>
                  <a:srgbClr val="000080"/>
                </a:solidFill>
              </a:rPr>
              <a:t>good Semantic Representations?</a:t>
            </a:r>
            <a:endParaRPr lang="en-US" sz="1800" dirty="0">
              <a:solidFill>
                <a:srgbClr val="000080"/>
              </a:solidFill>
            </a:endParaRPr>
          </a:p>
          <a:p>
            <a:r>
              <a:rPr lang="en-US" sz="2200" dirty="0"/>
              <a:t>Originally: </a:t>
            </a:r>
          </a:p>
          <a:p>
            <a:pPr lvl="1"/>
            <a:r>
              <a:rPr lang="en-US" sz="1900" dirty="0"/>
              <a:t>Task Independent Representations: best results with Wikipedia-based (ESA) [Gabrilovich &amp; Markovitch AAAI’06]</a:t>
            </a:r>
          </a:p>
          <a:p>
            <a:pPr lvl="1"/>
            <a:r>
              <a:rPr lang="en-US" sz="1900" dirty="0"/>
              <a:t>Sparse representation: a TF/IDF weighted list of URL a concept appears in</a:t>
            </a:r>
          </a:p>
          <a:p>
            <a:pPr lvl="1"/>
            <a:endParaRPr lang="en-US" dirty="0">
              <a:solidFill>
                <a:srgbClr val="00008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8398580" y="900576"/>
            <a:ext cx="3693196" cy="1797575"/>
          </a:xfrm>
          <a:prstGeom prst="wedgeRectCallout">
            <a:avLst>
              <a:gd name="adj1" fmla="val -20620"/>
              <a:gd name="adj2" fmla="val 4959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80"/>
                </a:solidFill>
              </a:rPr>
              <a:t>This is </a:t>
            </a:r>
            <a:r>
              <a:rPr lang="en-US" b="1" dirty="0">
                <a:solidFill>
                  <a:srgbClr val="000080"/>
                </a:solidFill>
              </a:rPr>
              <a:t>not an unsupervised learning </a:t>
            </a:r>
            <a:r>
              <a:rPr lang="en-US" dirty="0">
                <a:solidFill>
                  <a:srgbClr val="000080"/>
                </a:solidFill>
              </a:rPr>
              <a:t>scenario</a:t>
            </a:r>
            <a:r>
              <a:rPr lang="en-US" sz="1600" dirty="0">
                <a:solidFill>
                  <a:srgbClr val="000080"/>
                </a:solidFill>
              </a:rPr>
              <a:t>. Unsupervised learning assumes a coherent collection of data points, where similar data points are assigned similar labels. It does not work on a single document. </a:t>
            </a:r>
            <a:r>
              <a:rPr lang="en-US" sz="1600" b="1" dirty="0">
                <a:solidFill>
                  <a:srgbClr val="000080"/>
                </a:solidFill>
              </a:rPr>
              <a:t>0-shot learning</a:t>
            </a:r>
            <a:r>
              <a:rPr lang="en-US" sz="1600" dirty="0">
                <a:solidFill>
                  <a:srgbClr val="000080"/>
                </a:solidFill>
              </a:rPr>
              <a:t>. 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8858202" y="4258941"/>
            <a:ext cx="1441824" cy="609600"/>
          </a:xfrm>
          <a:prstGeom prst="wedgeRectCallout">
            <a:avLst>
              <a:gd name="adj1" fmla="val -125181"/>
              <a:gd name="adj2" fmla="val 9072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Hard to beat</a:t>
            </a:r>
            <a:endParaRPr lang="en-US" dirty="0">
              <a:solidFill>
                <a:srgbClr val="40008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84102" y="5472677"/>
            <a:ext cx="20222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5F2D4-FCCE-4A28-B1D9-BBD4922FA7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2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Document Classification (88 Languages)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2590422"/>
            <a:ext cx="5352229" cy="40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23430" y="6324221"/>
            <a:ext cx="5029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80"/>
                </a:solidFill>
                <a:latin typeface="+mj-lt"/>
              </a:rPr>
              <a:t>Size of shared English-Language L title space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8781230" y="5459749"/>
            <a:ext cx="1250731" cy="457200"/>
          </a:xfrm>
          <a:prstGeom prst="wedgeRectCallout">
            <a:avLst>
              <a:gd name="adj1" fmla="val -171874"/>
              <a:gd name="adj2" fmla="val -561277"/>
            </a:avLst>
          </a:prstGeom>
          <a:ln w="19050">
            <a:solidFill>
              <a:srgbClr val="3366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Hindi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968063" y="5459749"/>
            <a:ext cx="1250731" cy="457200"/>
          </a:xfrm>
          <a:prstGeom prst="wedgeRectCallout">
            <a:avLst>
              <a:gd name="adj1" fmla="val 269303"/>
              <a:gd name="adj2" fmla="val -33691"/>
            </a:avLst>
          </a:prstGeom>
          <a:ln w="19050">
            <a:solidFill>
              <a:srgbClr val="3366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Hausa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8796995" y="2285621"/>
            <a:ext cx="1508234" cy="1066800"/>
          </a:xfrm>
          <a:prstGeom prst="wedgeRectCallout">
            <a:avLst>
              <a:gd name="adj1" fmla="val -376413"/>
              <a:gd name="adj2" fmla="val -10046"/>
            </a:avLst>
          </a:prstGeom>
          <a:ln w="19050">
            <a:solidFill>
              <a:srgbClr val="3366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80"/>
                </a:solidFill>
              </a:rPr>
              <a:t>Dataless</a:t>
            </a:r>
            <a:r>
              <a:rPr lang="en-US" dirty="0">
                <a:solidFill>
                  <a:srgbClr val="000080"/>
                </a:solidFill>
              </a:rPr>
              <a:t> classification for English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427889" y="4221794"/>
            <a:ext cx="18287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80"/>
                </a:solidFill>
                <a:latin typeface="+mj-lt"/>
              </a:rPr>
              <a:t>Accuracy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905000" y="1523621"/>
            <a:ext cx="4038600" cy="715580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Can be done to all 293 languages represented in Wikipedia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400800" y="1523621"/>
            <a:ext cx="4038600" cy="715580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Performance depends on the Wikipedia size  (Cross-language links)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45E66-701B-42E9-984F-0D1B9F112526}"/>
              </a:ext>
            </a:extLst>
          </p:cNvPr>
          <p:cNvSpPr/>
          <p:nvPr/>
        </p:nvSpPr>
        <p:spPr>
          <a:xfrm>
            <a:off x="5083896" y="837102"/>
            <a:ext cx="2525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[Song et. al. IJCAI’16; AIJ’19]</a:t>
            </a:r>
          </a:p>
        </p:txBody>
      </p:sp>
    </p:spTree>
    <p:extLst>
      <p:ext uri="{BB962C8B-B14F-4D97-AF65-F5344CB8AC3E}">
        <p14:creationId xmlns:p14="http://schemas.microsoft.com/office/powerpoint/2010/main" val="27074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78A-7FC9-4C8C-8F28-D1206FFB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Supervision: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1C01-7588-4A0B-8152-81B3848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8463516" cy="4484915"/>
          </a:xfrm>
        </p:spPr>
        <p:txBody>
          <a:bodyPr/>
          <a:lstStyle/>
          <a:p>
            <a:r>
              <a:rPr lang="en-US" sz="2000" dirty="0"/>
              <a:t>Beyond direct annotation for a specific task, there are many additional signals that one can use in order to facilitate learning.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(1) </a:t>
            </a:r>
            <a:r>
              <a:rPr lang="en-US" sz="2000" dirty="0"/>
              <a:t>Label Aware</a:t>
            </a:r>
          </a:p>
          <a:p>
            <a:pPr lvl="1"/>
            <a:r>
              <a:rPr lang="en-US" sz="1800" dirty="0"/>
              <a:t>Quite often the label/task have a “meaning” that we can acquire, and use.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Semantic Typing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(2) </a:t>
            </a:r>
            <a:r>
              <a:rPr lang="en-US" sz="2000" dirty="0"/>
              <a:t>Structure</a:t>
            </a:r>
          </a:p>
          <a:p>
            <a:pPr lvl="1"/>
            <a:r>
              <a:rPr lang="en-US" sz="1800" dirty="0"/>
              <a:t>Many problems are structured – multiple predictions that constraint each other.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Temporal Relations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(3) </a:t>
            </a:r>
            <a:r>
              <a:rPr lang="en-US" sz="2000" dirty="0"/>
              <a:t>Transfer models across tasks</a:t>
            </a:r>
          </a:p>
          <a:p>
            <a:pPr lvl="1"/>
            <a:r>
              <a:rPr lang="en-US" sz="1800" dirty="0"/>
              <a:t>Problems can be solved with models trained for other, general purpose, tasks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(4)</a:t>
            </a:r>
            <a:r>
              <a:rPr lang="en-US" sz="2000" dirty="0"/>
              <a:t> Supervise at a behavioral level</a:t>
            </a:r>
          </a:p>
          <a:p>
            <a:pPr lvl="1"/>
            <a:r>
              <a:rPr lang="en-US" sz="1800" dirty="0"/>
              <a:t>Supervising latent variables using end-task supervision</a:t>
            </a:r>
            <a:endParaRPr lang="en-US" sz="1800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978B-467F-46EC-9EF7-A346C4289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 descr="Label Aware | Silver Jewelry, Leather Belts and Bags">
            <a:extLst>
              <a:ext uri="{FF2B5EF4-FFF2-40B4-BE49-F238E27FC236}">
                <a16:creationId xmlns:a16="http://schemas.microsoft.com/office/drawing/2014/main" id="{FA1C336C-80C8-4025-A764-17F0F0E3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38" y="1803885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AAC70-CF98-49B9-A434-17BD8F10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173" y="3304948"/>
            <a:ext cx="2584813" cy="1352161"/>
          </a:xfrm>
          <a:prstGeom prst="rect">
            <a:avLst/>
          </a:prstGeom>
        </p:spPr>
      </p:pic>
      <p:pic>
        <p:nvPicPr>
          <p:cNvPr id="3076" name="Picture 4" descr="What is Transfer Learning? - Greenlogic">
            <a:extLst>
              <a:ext uri="{FF2B5EF4-FFF2-40B4-BE49-F238E27FC236}">
                <a16:creationId xmlns:a16="http://schemas.microsoft.com/office/drawing/2014/main" id="{FF0CCDD3-E9B2-49D3-89E3-21F98018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31" y="5254375"/>
            <a:ext cx="2763095" cy="1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8289A778-2FCB-4AC1-BDA7-47BA37C67364}"/>
              </a:ext>
            </a:extLst>
          </p:cNvPr>
          <p:cNvSpPr/>
          <p:nvPr/>
        </p:nvSpPr>
        <p:spPr>
          <a:xfrm>
            <a:off x="898451" y="2985573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E1F91-869B-48D6-B48D-86D9C28A6CED}"/>
              </a:ext>
            </a:extLst>
          </p:cNvPr>
          <p:cNvSpPr txBox="1"/>
          <p:nvPr/>
        </p:nvSpPr>
        <p:spPr>
          <a:xfrm>
            <a:off x="4199633" y="2782669"/>
            <a:ext cx="379273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Merriweather Sans" panose="02000503060000020004" pitchFamily="2" charset="77"/>
              </a:rPr>
              <a:t>A former Democrat, </a:t>
            </a:r>
            <a:r>
              <a:rPr lang="en-US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Bloomberg</a:t>
            </a:r>
            <a:r>
              <a:rPr lang="en-US" i="1" dirty="0">
                <a:latin typeface="Merriweather Sans" panose="02000503060000020004" pitchFamily="2" charset="77"/>
              </a:rPr>
              <a:t>, switched his party registration in 2001. </a:t>
            </a:r>
          </a:p>
        </p:txBody>
      </p:sp>
    </p:spTree>
    <p:extLst>
      <p:ext uri="{BB962C8B-B14F-4D97-AF65-F5344CB8AC3E}">
        <p14:creationId xmlns:p14="http://schemas.microsoft.com/office/powerpoint/2010/main" val="3897452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F8C35-3AB8-5540-B2D0-66F59241D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84325"/>
            <a:ext cx="10231728" cy="1249027"/>
          </a:xfrm>
        </p:spPr>
        <p:txBody>
          <a:bodyPr/>
          <a:lstStyle/>
          <a:p>
            <a:r>
              <a:rPr lang="en-US" dirty="0"/>
              <a:t>Key question: how do we “understand” the taxonomy? </a:t>
            </a:r>
          </a:p>
          <a:p>
            <a:r>
              <a:rPr lang="en-US" dirty="0"/>
              <a:t>“Type” as a conceptual container binding entities together. </a:t>
            </a:r>
          </a:p>
          <a:p>
            <a:pPr lvl="1"/>
            <a:r>
              <a:rPr lang="en-US" dirty="0"/>
              <a:t>Defined extensionally as </a:t>
            </a:r>
            <a:r>
              <a:rPr lang="en-US" b="1" dirty="0"/>
              <a:t>a set of members </a:t>
            </a:r>
            <a:r>
              <a:rPr lang="en-US" dirty="0"/>
              <a:t>of the type</a:t>
            </a:r>
          </a:p>
          <a:p>
            <a:pPr lvl="1"/>
            <a:r>
              <a:rPr lang="en-US" dirty="0"/>
              <a:t>(</a:t>
            </a:r>
            <a:r>
              <a:rPr lang="en-US" b="1" dirty="0"/>
              <a:t>Not</a:t>
            </a:r>
            <a:r>
              <a:rPr lang="en-US" dirty="0"/>
              <a:t> examples annotated in context; Wikipedia pages, say)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35ED91-F7D5-AE4F-A9DE-D76A98EC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 Taxonomy </a:t>
            </a:r>
            <a:r>
              <a:rPr lang="en-US" sz="1600" dirty="0"/>
              <a:t>[Zhou et al’18]</a:t>
            </a:r>
            <a:endParaRPr lang="en-US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F8E41C8-44E1-E544-83A1-25B4E0725C4E}"/>
              </a:ext>
            </a:extLst>
          </p:cNvPr>
          <p:cNvSpPr/>
          <p:nvPr/>
        </p:nvSpPr>
        <p:spPr>
          <a:xfrm>
            <a:off x="7745606" y="2632515"/>
            <a:ext cx="3889421" cy="1561173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politician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1DE0DFA-30BB-F14F-B5DE-ECFFB87A14AB}"/>
              </a:ext>
            </a:extLst>
          </p:cNvPr>
          <p:cNvSpPr/>
          <p:nvPr/>
        </p:nvSpPr>
        <p:spPr>
          <a:xfrm>
            <a:off x="7745606" y="4516343"/>
            <a:ext cx="3889421" cy="1561174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company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D8C6D6D-050D-7F43-A172-6D3CD0DACE8D}"/>
              </a:ext>
            </a:extLst>
          </p:cNvPr>
          <p:cNvSpPr/>
          <p:nvPr/>
        </p:nvSpPr>
        <p:spPr>
          <a:xfrm>
            <a:off x="7955961" y="3284112"/>
            <a:ext cx="1804701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Merriweather Sans" panose="02000503060000020004" pitchFamily="2" charset="77"/>
              </a:rPr>
              <a:t>Richard Nixon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1FCB696-3662-9841-B307-55B8FF3091B1}"/>
              </a:ext>
            </a:extLst>
          </p:cNvPr>
          <p:cNvSpPr/>
          <p:nvPr/>
        </p:nvSpPr>
        <p:spPr>
          <a:xfrm>
            <a:off x="9889451" y="3742925"/>
            <a:ext cx="1616787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Merriweather Sans" panose="02000503060000020004" pitchFamily="2" charset="77"/>
              </a:rPr>
              <a:t>Boris Johnson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203FCB5-F4D7-9446-9E71-04EF56C7B5FE}"/>
              </a:ext>
            </a:extLst>
          </p:cNvPr>
          <p:cNvSpPr/>
          <p:nvPr/>
        </p:nvSpPr>
        <p:spPr>
          <a:xfrm>
            <a:off x="9889451" y="3253751"/>
            <a:ext cx="1616787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Merriweather Sans" panose="02000503060000020004" pitchFamily="2" charset="77"/>
              </a:rPr>
              <a:t>Bill Clinton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6881DBB-15B7-AA41-B56C-99AEC81DE44F}"/>
              </a:ext>
            </a:extLst>
          </p:cNvPr>
          <p:cNvSpPr/>
          <p:nvPr/>
        </p:nvSpPr>
        <p:spPr>
          <a:xfrm>
            <a:off x="7955961" y="3742925"/>
            <a:ext cx="1828801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600" b="1" i="1" dirty="0">
                <a:latin typeface="Merriweather Sans" panose="02000503060000020004" pitchFamily="2" charset="77"/>
              </a:rPr>
              <a:t>Elizabeth Warren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741E895-EC08-614E-A429-DEAC8F11BCE8}"/>
              </a:ext>
            </a:extLst>
          </p:cNvPr>
          <p:cNvSpPr/>
          <p:nvPr/>
        </p:nvSpPr>
        <p:spPr>
          <a:xfrm>
            <a:off x="7841707" y="516165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latin typeface="Merriweather Sans" panose="02000503060000020004" pitchFamily="2" charset="77"/>
              </a:rPr>
              <a:t>Lehman Brothers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DFB92A9-2AA2-EE4D-8B7F-CC4F36BCCEC0}"/>
              </a:ext>
            </a:extLst>
          </p:cNvPr>
          <p:cNvSpPr/>
          <p:nvPr/>
        </p:nvSpPr>
        <p:spPr>
          <a:xfrm>
            <a:off x="9729112" y="516165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latin typeface="Merriweather Sans" panose="02000503060000020004" pitchFamily="2" charset="77"/>
              </a:rPr>
              <a:t>Reuters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9A11333-55DB-DD43-828E-85C5161E2E6F}"/>
              </a:ext>
            </a:extLst>
          </p:cNvPr>
          <p:cNvSpPr/>
          <p:nvPr/>
        </p:nvSpPr>
        <p:spPr>
          <a:xfrm>
            <a:off x="7841707" y="560412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latin typeface="Merriweather Sans" panose="02000503060000020004" pitchFamily="2" charset="77"/>
              </a:rPr>
              <a:t>CNN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7012AAD-4113-A44B-958A-6582AE078D27}"/>
              </a:ext>
            </a:extLst>
          </p:cNvPr>
          <p:cNvSpPr/>
          <p:nvPr/>
        </p:nvSpPr>
        <p:spPr>
          <a:xfrm>
            <a:off x="9729112" y="560412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latin typeface="Merriweather Sans" panose="02000503060000020004" pitchFamily="2" charset="77"/>
              </a:rPr>
              <a:t>Google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C93A5-A40F-4F1A-86F6-CFFA290DF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19</a:t>
            </a:fld>
            <a:endParaRPr lang="en-US"/>
          </a:p>
        </p:txBody>
      </p:sp>
      <p:sp>
        <p:nvSpPr>
          <p:cNvPr id="18" name="Rectangular Callout 3">
            <a:extLst>
              <a:ext uri="{FF2B5EF4-FFF2-40B4-BE49-F238E27FC236}">
                <a16:creationId xmlns:a16="http://schemas.microsoft.com/office/drawing/2014/main" id="{D6D571D4-8E9F-4C33-B462-9FFC6C046445}"/>
              </a:ext>
            </a:extLst>
          </p:cNvPr>
          <p:cNvSpPr/>
          <p:nvPr/>
        </p:nvSpPr>
        <p:spPr>
          <a:xfrm>
            <a:off x="9071109" y="1062884"/>
            <a:ext cx="2634950" cy="518745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80"/>
              </a:solidFill>
            </a:endParaRPr>
          </a:p>
          <a:p>
            <a:pPr algn="ctr"/>
            <a:r>
              <a:rPr lang="en-US" b="1" dirty="0">
                <a:solidFill>
                  <a:srgbClr val="000080"/>
                </a:solidFill>
              </a:rPr>
              <a:t>label aware </a:t>
            </a:r>
            <a:r>
              <a:rPr lang="en-US" dirty="0">
                <a:solidFill>
                  <a:srgbClr val="000080"/>
                </a:solidFill>
              </a:rPr>
              <a:t>models</a:t>
            </a:r>
          </a:p>
          <a:p>
            <a:pPr algn="ctr"/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19" name="Rectangular Callout 3">
            <a:extLst>
              <a:ext uri="{FF2B5EF4-FFF2-40B4-BE49-F238E27FC236}">
                <a16:creationId xmlns:a16="http://schemas.microsoft.com/office/drawing/2014/main" id="{BA3BF252-4938-4788-92D8-006C57D75A31}"/>
              </a:ext>
            </a:extLst>
          </p:cNvPr>
          <p:cNvSpPr/>
          <p:nvPr/>
        </p:nvSpPr>
        <p:spPr>
          <a:xfrm>
            <a:off x="887006" y="4689304"/>
            <a:ext cx="5621370" cy="1215251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80"/>
                </a:solidFill>
              </a:rPr>
              <a:t>Computational Approach</a:t>
            </a:r>
            <a:r>
              <a:rPr lang="en-US" dirty="0">
                <a:solidFill>
                  <a:srgbClr val="000080"/>
                </a:solidFill>
              </a:rPr>
              <a:t>: Determine the </a:t>
            </a:r>
            <a:r>
              <a:rPr lang="en-US" b="1" dirty="0">
                <a:solidFill>
                  <a:srgbClr val="000080"/>
                </a:solidFill>
              </a:rPr>
              <a:t>type</a:t>
            </a:r>
            <a:r>
              <a:rPr lang="en-US" dirty="0">
                <a:solidFill>
                  <a:srgbClr val="000080"/>
                </a:solidFill>
              </a:rPr>
              <a:t> of an </a:t>
            </a:r>
            <a:r>
              <a:rPr lang="en-US" b="1" dirty="0">
                <a:solidFill>
                  <a:srgbClr val="000080"/>
                </a:solidFill>
              </a:rPr>
              <a:t>input mention</a:t>
            </a:r>
            <a:r>
              <a:rPr lang="en-US" dirty="0">
                <a:solidFill>
                  <a:srgbClr val="000080"/>
                </a:solidFill>
              </a:rPr>
              <a:t> by </a:t>
            </a:r>
            <a:r>
              <a:rPr lang="en-US" b="1" dirty="0">
                <a:solidFill>
                  <a:srgbClr val="000080"/>
                </a:solidFill>
              </a:rPr>
              <a:t>finding entities in the type-defining-set</a:t>
            </a:r>
            <a:r>
              <a:rPr lang="en-US" dirty="0">
                <a:solidFill>
                  <a:srgbClr val="000080"/>
                </a:solidFill>
              </a:rPr>
              <a:t> that share a similar context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Of course, each entity will be in multiple such buckets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5087CE-59DD-4329-AA18-C7DB53739E36}"/>
              </a:ext>
            </a:extLst>
          </p:cNvPr>
          <p:cNvSpPr txBox="1"/>
          <p:nvPr/>
        </p:nvSpPr>
        <p:spPr>
          <a:xfrm>
            <a:off x="2577024" y="923766"/>
            <a:ext cx="379273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Merriweather Sans" panose="02000503060000020004" pitchFamily="2" charset="77"/>
              </a:rPr>
              <a:t>A former Democrat, </a:t>
            </a:r>
            <a:r>
              <a:rPr lang="en-US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Bloomberg</a:t>
            </a:r>
            <a:r>
              <a:rPr lang="en-US" i="1" dirty="0">
                <a:latin typeface="Merriweather Sans" panose="02000503060000020004" pitchFamily="2" charset="77"/>
              </a:rPr>
              <a:t>, switched his party registration in 2001. </a:t>
            </a:r>
          </a:p>
        </p:txBody>
      </p:sp>
    </p:spTree>
    <p:extLst>
      <p:ext uri="{BB962C8B-B14F-4D97-AF65-F5344CB8AC3E}">
        <p14:creationId xmlns:p14="http://schemas.microsoft.com/office/powerpoint/2010/main" val="2989121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63" y="185914"/>
            <a:ext cx="9880600" cy="533400"/>
          </a:xfrm>
        </p:spPr>
        <p:txBody>
          <a:bodyPr/>
          <a:lstStyle/>
          <a:p>
            <a:r>
              <a:rPr lang="en-US" sz="3600" dirty="0"/>
              <a:t>Information Extraction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BC65-9C22-4459-9326-4AF4834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87" y="1251856"/>
            <a:ext cx="5808252" cy="5118632"/>
          </a:xfrm>
        </p:spPr>
        <p:txBody>
          <a:bodyPr/>
          <a:lstStyle/>
          <a:p>
            <a:r>
              <a:rPr lang="en-US" sz="2000" dirty="0"/>
              <a:t>Extracting information from text:</a:t>
            </a:r>
          </a:p>
          <a:p>
            <a:pPr lvl="1"/>
            <a:r>
              <a:rPr lang="en-US" sz="1600" dirty="0"/>
              <a:t>Identify, contextualize, and link </a:t>
            </a:r>
          </a:p>
          <a:p>
            <a:pPr lvl="2"/>
            <a:r>
              <a:rPr lang="en-US" sz="1400" dirty="0"/>
              <a:t>Events, Entities, Quantities (and their scope), Relations, Semantic Types, Time, ….</a:t>
            </a:r>
          </a:p>
          <a:p>
            <a:pPr lvl="1"/>
            <a:r>
              <a:rPr lang="en-US" sz="1600" dirty="0"/>
              <a:t>Understand information needs </a:t>
            </a:r>
          </a:p>
          <a:p>
            <a:pPr lvl="2"/>
            <a:r>
              <a:rPr lang="en-US" sz="1400" dirty="0"/>
              <a:t>E.g., questions about the text</a:t>
            </a:r>
          </a:p>
          <a:p>
            <a:pPr lvl="1"/>
            <a:r>
              <a:rPr lang="en-US" sz="1600" dirty="0"/>
              <a:t>Reason about the text</a:t>
            </a:r>
          </a:p>
          <a:p>
            <a:pPr lvl="2"/>
            <a:r>
              <a:rPr lang="en-US" sz="1400" dirty="0"/>
              <a:t>Responding to information needs often requires combining and manipulating the identified information</a:t>
            </a:r>
          </a:p>
          <a:p>
            <a:endParaRPr lang="en-US" sz="2000" dirty="0"/>
          </a:p>
          <a:p>
            <a:r>
              <a:rPr lang="en-US" sz="2000" dirty="0"/>
              <a:t>How can we supervise to support this level of understanding?</a:t>
            </a:r>
          </a:p>
          <a:p>
            <a:pPr lvl="1"/>
            <a:r>
              <a:rPr lang="en-US" sz="1600" dirty="0"/>
              <a:t>Too many (ill-defined) latent decisions</a:t>
            </a:r>
          </a:p>
          <a:p>
            <a:pPr lvl="2"/>
            <a:r>
              <a:rPr lang="en-US" sz="1400" dirty="0"/>
              <a:t>Annotating text for all is not scalable</a:t>
            </a:r>
          </a:p>
          <a:p>
            <a:pPr lvl="2"/>
            <a:r>
              <a:rPr lang="en-US" sz="1400" dirty="0"/>
              <a:t>Need to find other ways </a:t>
            </a:r>
          </a:p>
          <a:p>
            <a:pPr lvl="1"/>
            <a:r>
              <a:rPr lang="en-US" sz="1800" dirty="0"/>
              <a:t>Annotating for specific datasets does not generalize</a:t>
            </a:r>
          </a:p>
          <a:p>
            <a:pPr lvl="2"/>
            <a:r>
              <a:rPr lang="en-US" sz="1400" dirty="0"/>
              <a:t>We need to find ways to solve </a:t>
            </a:r>
            <a:r>
              <a:rPr lang="en-US" sz="1400" b="1" dirty="0"/>
              <a:t>tasks</a:t>
            </a:r>
            <a:r>
              <a:rPr lang="en-US" sz="1400" dirty="0"/>
              <a:t> rather than </a:t>
            </a:r>
            <a:r>
              <a:rPr lang="en-US" sz="1400" b="1" dirty="0"/>
              <a:t>datasets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AACCC-07B1-4064-AF95-F42E2F556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75D378-5A33-4517-AFE2-33996E4B8152}"/>
              </a:ext>
            </a:extLst>
          </p:cNvPr>
          <p:cNvSpPr/>
          <p:nvPr/>
        </p:nvSpPr>
        <p:spPr>
          <a:xfrm>
            <a:off x="6376350" y="3275223"/>
            <a:ext cx="5549822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She reports worsened seizure frequency, seizures now occurring up to 10/week, in clusters about 2-3 day/week. Previously reported seizures occurring about 2-3 times per month, often around the time of menses,…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AAAD5C-6E5A-4AF1-A4E2-1652DD8F3726}"/>
              </a:ext>
            </a:extLst>
          </p:cNvPr>
          <p:cNvSpPr txBox="1"/>
          <p:nvPr/>
        </p:nvSpPr>
        <p:spPr>
          <a:xfrm>
            <a:off x="6376349" y="5668199"/>
            <a:ext cx="554982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The COVID-19 pandemic in the United States is part of the …. As of October 2020, there were more than 9,000,000 cases and 230,000 COVID-19-related deaths in the U.S., representing 20% of the world's known deaths, the most deaths of any country.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769FF0-80A3-4E76-AFB5-C6B8803C09BA}"/>
              </a:ext>
            </a:extLst>
          </p:cNvPr>
          <p:cNvSpPr/>
          <p:nvPr/>
        </p:nvSpPr>
        <p:spPr>
          <a:xfrm>
            <a:off x="6376348" y="4687433"/>
            <a:ext cx="554982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Mayor Rahm Emanuel has raised more than $10 million toward his bid for a third term – more than five times the total raised by his 10 challengers combined, campaign finance records show.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62B61-1F1C-4DFE-B0F2-C8902421CD71}"/>
              </a:ext>
            </a:extLst>
          </p:cNvPr>
          <p:cNvSpPr txBox="1"/>
          <p:nvPr/>
        </p:nvSpPr>
        <p:spPr>
          <a:xfrm>
            <a:off x="6376350" y="927586"/>
            <a:ext cx="554982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In the first quarter, the Bears Cutler fired a 7-yard TD pass to tight end Greg Olsen. … In the third quarter, the … … Adrian Peterson's 1-yard touchdown run. The Bears increased their lead over the Vikings with Cutler's 2-yard TD pass to tight end Desmond Clark. The gap was reduced when Favre fired a 6-yard TD pass to tight end </a:t>
            </a:r>
            <a:r>
              <a:rPr lang="en-US" sz="1400" dirty="0" err="1"/>
              <a:t>Visanthe</a:t>
            </a:r>
            <a:r>
              <a:rPr lang="en-US" sz="1400" dirty="0"/>
              <a:t> </a:t>
            </a:r>
            <a:r>
              <a:rPr lang="en-US" sz="1400" dirty="0" err="1"/>
              <a:t>Shiancoe</a:t>
            </a:r>
            <a:r>
              <a:rPr lang="en-US" sz="1400" dirty="0"/>
              <a:t>. The Vikings … with Adrian Peterson's second 1-yard TD run. The Bears then responded with Cutler firing a 20-yard TD pass to wide receiver Earl Bennett. The Bears then won on Jay Cutler's game-winning 39-yard TD pass to wide receiver Devin </a:t>
            </a:r>
            <a:r>
              <a:rPr lang="en-US" sz="1400" dirty="0" err="1"/>
              <a:t>Aromashodu</a:t>
            </a:r>
            <a:r>
              <a:rPr lang="en-US" sz="1400" dirty="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F610D9-8220-4A37-A4A5-02BB6B42212E}"/>
              </a:ext>
            </a:extLst>
          </p:cNvPr>
          <p:cNvCxnSpPr/>
          <p:nvPr/>
        </p:nvCxnSpPr>
        <p:spPr>
          <a:xfrm>
            <a:off x="6464368" y="1611942"/>
            <a:ext cx="11491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A8FF61-4191-43C2-91E1-A1B2F590E9A8}"/>
              </a:ext>
            </a:extLst>
          </p:cNvPr>
          <p:cNvCxnSpPr/>
          <p:nvPr/>
        </p:nvCxnSpPr>
        <p:spPr>
          <a:xfrm>
            <a:off x="9004232" y="1832800"/>
            <a:ext cx="11491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C4A5EA-FD27-44F1-9F7A-755F61F9728D}"/>
              </a:ext>
            </a:extLst>
          </p:cNvPr>
          <p:cNvCxnSpPr>
            <a:cxnSpLocks/>
          </p:cNvCxnSpPr>
          <p:nvPr/>
        </p:nvCxnSpPr>
        <p:spPr>
          <a:xfrm>
            <a:off x="9730995" y="6204936"/>
            <a:ext cx="1383145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1BC1F2-B293-4367-A25C-3F4E5F09C4CB}"/>
              </a:ext>
            </a:extLst>
          </p:cNvPr>
          <p:cNvCxnSpPr>
            <a:cxnSpLocks/>
          </p:cNvCxnSpPr>
          <p:nvPr/>
        </p:nvCxnSpPr>
        <p:spPr>
          <a:xfrm>
            <a:off x="6872668" y="2049582"/>
            <a:ext cx="1596534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5226BA-7A7D-47FD-8527-743F01F0B11D}"/>
              </a:ext>
            </a:extLst>
          </p:cNvPr>
          <p:cNvCxnSpPr>
            <a:cxnSpLocks/>
          </p:cNvCxnSpPr>
          <p:nvPr/>
        </p:nvCxnSpPr>
        <p:spPr>
          <a:xfrm>
            <a:off x="6464368" y="4973913"/>
            <a:ext cx="1848359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EEE58C-752A-4093-AF38-6EAF69635579}"/>
              </a:ext>
            </a:extLst>
          </p:cNvPr>
          <p:cNvCxnSpPr>
            <a:cxnSpLocks/>
          </p:cNvCxnSpPr>
          <p:nvPr/>
        </p:nvCxnSpPr>
        <p:spPr>
          <a:xfrm>
            <a:off x="9280101" y="4068323"/>
            <a:ext cx="1746487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B52A7A-BC4B-4E80-B6AC-21EE5F85B261}"/>
              </a:ext>
            </a:extLst>
          </p:cNvPr>
          <p:cNvCxnSpPr>
            <a:cxnSpLocks/>
          </p:cNvCxnSpPr>
          <p:nvPr/>
        </p:nvCxnSpPr>
        <p:spPr>
          <a:xfrm>
            <a:off x="7226368" y="4068323"/>
            <a:ext cx="6919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42E040-DCD0-4E19-86F2-DA5C62DD2699}"/>
              </a:ext>
            </a:extLst>
          </p:cNvPr>
          <p:cNvCxnSpPr>
            <a:cxnSpLocks/>
          </p:cNvCxnSpPr>
          <p:nvPr/>
        </p:nvCxnSpPr>
        <p:spPr>
          <a:xfrm>
            <a:off x="10268663" y="1611942"/>
            <a:ext cx="757925" cy="10594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DAE2B7-4425-4FE5-B30B-D6C79742790D}"/>
              </a:ext>
            </a:extLst>
          </p:cNvPr>
          <p:cNvCxnSpPr>
            <a:cxnSpLocks/>
          </p:cNvCxnSpPr>
          <p:nvPr/>
        </p:nvCxnSpPr>
        <p:spPr>
          <a:xfrm>
            <a:off x="6455346" y="6441717"/>
            <a:ext cx="2754037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FA19AE-1919-49CC-8177-F5FDCDC023DB}"/>
              </a:ext>
            </a:extLst>
          </p:cNvPr>
          <p:cNvCxnSpPr>
            <a:cxnSpLocks/>
          </p:cNvCxnSpPr>
          <p:nvPr/>
        </p:nvCxnSpPr>
        <p:spPr>
          <a:xfrm>
            <a:off x="9370720" y="5231424"/>
            <a:ext cx="835347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06DA8A-5375-4D3D-856D-49C03BFD32D0}"/>
              </a:ext>
            </a:extLst>
          </p:cNvPr>
          <p:cNvSpPr txBox="1"/>
          <p:nvPr/>
        </p:nvSpPr>
        <p:spPr>
          <a:xfrm>
            <a:off x="6859044" y="870421"/>
            <a:ext cx="467346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longest touchdown pass of the game?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B28877-8DF6-4B4C-B2E4-3098B1F101BA}"/>
              </a:ext>
            </a:extLst>
          </p:cNvPr>
          <p:cNvSpPr txBox="1"/>
          <p:nvPr/>
        </p:nvSpPr>
        <p:spPr>
          <a:xfrm>
            <a:off x="7819438" y="3043831"/>
            <a:ext cx="277989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What is her seizure frequency?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2ABA39-CE4B-4E35-85F9-D59E75A17E81}"/>
              </a:ext>
            </a:extLst>
          </p:cNvPr>
          <p:cNvSpPr txBox="1"/>
          <p:nvPr/>
        </p:nvSpPr>
        <p:spPr>
          <a:xfrm>
            <a:off x="7710360" y="4427943"/>
            <a:ext cx="319887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much did his challengers raise?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7815B4-6DF1-4BCB-BF40-7BBDD78A09FD}"/>
              </a:ext>
            </a:extLst>
          </p:cNvPr>
          <p:cNvSpPr/>
          <p:nvPr/>
        </p:nvSpPr>
        <p:spPr>
          <a:xfrm>
            <a:off x="8790539" y="2472554"/>
            <a:ext cx="820909" cy="2326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35AE87-8FBA-4810-B0B9-980D1AB0A830}"/>
              </a:ext>
            </a:extLst>
          </p:cNvPr>
          <p:cNvSpPr/>
          <p:nvPr/>
        </p:nvSpPr>
        <p:spPr>
          <a:xfrm>
            <a:off x="7996094" y="2705211"/>
            <a:ext cx="1422945" cy="1870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AutoShape 191">
            <a:extLst>
              <a:ext uri="{FF2B5EF4-FFF2-40B4-BE49-F238E27FC236}">
                <a16:creationId xmlns:a16="http://schemas.microsoft.com/office/drawing/2014/main" id="{26B4C9D4-1543-4C3B-A5CE-FC8C1EE91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67" y="211166"/>
            <a:ext cx="2971800" cy="381000"/>
          </a:xfrm>
          <a:prstGeom prst="wedgeRectCallout">
            <a:avLst>
              <a:gd name="adj1" fmla="val 101372"/>
              <a:gd name="adj2" fmla="val 39361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  <a:latin typeface="Calibri"/>
                <a:cs typeface="Arial" charset="0"/>
              </a:rPr>
              <a:t>Which team is </a:t>
            </a:r>
            <a:r>
              <a:rPr lang="en-US" dirty="0" err="1">
                <a:solidFill>
                  <a:srgbClr val="003366"/>
                </a:solidFill>
                <a:latin typeface="Calibri"/>
                <a:cs typeface="Arial" charset="0"/>
              </a:rPr>
              <a:t>Shiancoe</a:t>
            </a:r>
            <a:r>
              <a:rPr lang="en-US" dirty="0">
                <a:solidFill>
                  <a:srgbClr val="003366"/>
                </a:solidFill>
                <a:latin typeface="Calibri"/>
                <a:cs typeface="Arial" charset="0"/>
              </a:rPr>
              <a:t> on?</a:t>
            </a:r>
            <a:endParaRPr lang="en-US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sp>
        <p:nvSpPr>
          <p:cNvPr id="30" name="AutoShape 191">
            <a:extLst>
              <a:ext uri="{FF2B5EF4-FFF2-40B4-BE49-F238E27FC236}">
                <a16:creationId xmlns:a16="http://schemas.microsoft.com/office/drawing/2014/main" id="{41311B8A-6996-4CE9-84F4-80E897BA7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849" y="207363"/>
            <a:ext cx="1719218" cy="381000"/>
          </a:xfrm>
          <a:prstGeom prst="wedgeRectCallout">
            <a:avLst>
              <a:gd name="adj1" fmla="val 39527"/>
              <a:gd name="adj2" fmla="val 215008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3366"/>
                </a:solidFill>
                <a:latin typeface="Calibri"/>
                <a:cs typeface="Arial" charset="0"/>
              </a:rPr>
              <a:t>What’s his role?</a:t>
            </a:r>
            <a:endParaRPr lang="en-US" b="1" dirty="0">
              <a:solidFill>
                <a:srgbClr val="003366"/>
              </a:solidFill>
              <a:latin typeface="Calibri"/>
              <a:cs typeface="Arial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B37C9F-0FFD-4F24-A4B1-9BED944AA421}"/>
              </a:ext>
            </a:extLst>
          </p:cNvPr>
          <p:cNvCxnSpPr>
            <a:cxnSpLocks/>
          </p:cNvCxnSpPr>
          <p:nvPr/>
        </p:nvCxnSpPr>
        <p:spPr>
          <a:xfrm>
            <a:off x="9808760" y="2027728"/>
            <a:ext cx="1305380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54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" grpId="0" animBg="1"/>
      <p:bldP spid="28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35ED91-F7D5-AE4F-A9DE-D76A98EC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Type-Compatible Grounding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F8C35-3AB8-5540-B2D0-66F59241D9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52538"/>
            <a:ext cx="10972800" cy="4484687"/>
          </a:xfrm>
        </p:spPr>
        <p:txBody>
          <a:bodyPr/>
          <a:lstStyle/>
          <a:p>
            <a:r>
              <a:rPr lang="en-US" dirty="0"/>
              <a:t>“Type” as conceptual container binding entities together.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5821CB-0382-5A49-912F-468DF9561DF4}"/>
              </a:ext>
            </a:extLst>
          </p:cNvPr>
          <p:cNvSpPr/>
          <p:nvPr/>
        </p:nvSpPr>
        <p:spPr>
          <a:xfrm>
            <a:off x="7160654" y="2632515"/>
            <a:ext cx="3889421" cy="1561173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politician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3A0058E-C5BC-3945-8961-F302A72FF1F5}"/>
              </a:ext>
            </a:extLst>
          </p:cNvPr>
          <p:cNvSpPr/>
          <p:nvPr/>
        </p:nvSpPr>
        <p:spPr>
          <a:xfrm>
            <a:off x="7160654" y="4516343"/>
            <a:ext cx="3889421" cy="1561174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company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846F9FE-E9FE-FE4C-8510-29CFA4772DA4}"/>
              </a:ext>
            </a:extLst>
          </p:cNvPr>
          <p:cNvSpPr/>
          <p:nvPr/>
        </p:nvSpPr>
        <p:spPr>
          <a:xfrm>
            <a:off x="7371009" y="3284112"/>
            <a:ext cx="1804701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Richard Nixon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22B6C94-378A-884D-8CA0-1870717DDE6B}"/>
              </a:ext>
            </a:extLst>
          </p:cNvPr>
          <p:cNvSpPr/>
          <p:nvPr/>
        </p:nvSpPr>
        <p:spPr>
          <a:xfrm>
            <a:off x="9304499" y="3742925"/>
            <a:ext cx="1616787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Boris Johnson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36E437C-14C5-4B4B-9EF1-B3636942F765}"/>
              </a:ext>
            </a:extLst>
          </p:cNvPr>
          <p:cNvSpPr/>
          <p:nvPr/>
        </p:nvSpPr>
        <p:spPr>
          <a:xfrm>
            <a:off x="9304499" y="3253751"/>
            <a:ext cx="1616787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Bill Clinton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06A2C11-BC1C-8F42-98F4-90BCFDAA60AC}"/>
              </a:ext>
            </a:extLst>
          </p:cNvPr>
          <p:cNvSpPr/>
          <p:nvPr/>
        </p:nvSpPr>
        <p:spPr>
          <a:xfrm>
            <a:off x="7371009" y="3742925"/>
            <a:ext cx="1828801" cy="374571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Elizabeth Warren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1EA28E7-FB3B-7145-B9F1-200FA79C94DF}"/>
              </a:ext>
            </a:extLst>
          </p:cNvPr>
          <p:cNvSpPr/>
          <p:nvPr/>
        </p:nvSpPr>
        <p:spPr>
          <a:xfrm>
            <a:off x="7256755" y="516165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Lehman Brothers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DA3E3E2-4C80-EE4D-84EF-EC200B7CA06E}"/>
              </a:ext>
            </a:extLst>
          </p:cNvPr>
          <p:cNvSpPr/>
          <p:nvPr/>
        </p:nvSpPr>
        <p:spPr>
          <a:xfrm>
            <a:off x="9144160" y="516165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Reuters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AC4665D-32F3-DA41-8B2E-A766D424D21E}"/>
              </a:ext>
            </a:extLst>
          </p:cNvPr>
          <p:cNvSpPr/>
          <p:nvPr/>
        </p:nvSpPr>
        <p:spPr>
          <a:xfrm>
            <a:off x="7256755" y="560412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CNN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D1AE67E-13D6-0447-89C2-B14F1186A3E2}"/>
              </a:ext>
            </a:extLst>
          </p:cNvPr>
          <p:cNvSpPr/>
          <p:nvPr/>
        </p:nvSpPr>
        <p:spPr>
          <a:xfrm>
            <a:off x="9144160" y="5604123"/>
            <a:ext cx="1814354" cy="366058"/>
          </a:xfrm>
          <a:prstGeom prst="roundRect">
            <a:avLst/>
          </a:prstGeom>
          <a:solidFill>
            <a:schemeClr val="bg1">
              <a:lumMod val="95000"/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Google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8BE752-892F-3C46-ABB7-CF9E5B6FFD1D}"/>
              </a:ext>
            </a:extLst>
          </p:cNvPr>
          <p:cNvSpPr/>
          <p:nvPr/>
        </p:nvSpPr>
        <p:spPr>
          <a:xfrm>
            <a:off x="1044580" y="2597691"/>
            <a:ext cx="4889631" cy="745939"/>
          </a:xfrm>
          <a:prstGeom prst="round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txBody>
          <a:bodyPr wrap="square" lIns="91440" tIns="0" rIns="0" bIns="0" anchor="ctr" anchorCtr="0">
            <a:noAutofit/>
          </a:bodyPr>
          <a:lstStyle/>
          <a:p>
            <a:r>
              <a:rPr lang="en-US" sz="2100" i="1" dirty="0">
                <a:latin typeface="Merriweather Sans" panose="02000503060000020004" pitchFamily="2" charset="77"/>
              </a:rPr>
              <a:t>A former Democrat, </a:t>
            </a:r>
            <a:r>
              <a:rPr lang="en-US" sz="21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Bloomberg</a:t>
            </a:r>
            <a:r>
              <a:rPr lang="en-US" sz="2100" i="1" dirty="0">
                <a:latin typeface="Merriweather Sans" panose="02000503060000020004" pitchFamily="2" charset="77"/>
              </a:rPr>
              <a:t>, switched his party registration in 2001. 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EC1624F-5C25-6244-A8A0-15591D7AE259}"/>
              </a:ext>
            </a:extLst>
          </p:cNvPr>
          <p:cNvSpPr/>
          <p:nvPr/>
        </p:nvSpPr>
        <p:spPr>
          <a:xfrm>
            <a:off x="590650" y="3986515"/>
            <a:ext cx="6145000" cy="1936454"/>
          </a:xfrm>
          <a:prstGeom prst="wedgeRectCallout">
            <a:avLst>
              <a:gd name="adj1" fmla="val 60781"/>
              <a:gd name="adj2" fmla="val -45397"/>
            </a:avLst>
          </a:prstGeom>
          <a:solidFill>
            <a:schemeClr val="bg1">
              <a:lumMod val="85000"/>
              <a:alpha val="27000"/>
            </a:schemeClr>
          </a:solidFill>
          <a:ln>
            <a:solidFill>
              <a:schemeClr val="bg1"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erriweather Sans" panose="02000503060000020004" pitchFamily="2" charset="77"/>
              </a:rPr>
              <a:t>Different contexts where </a:t>
            </a:r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“Elizabeth Warren” </a:t>
            </a:r>
            <a:r>
              <a:rPr lang="en-US" sz="1600" dirty="0">
                <a:solidFill>
                  <a:schemeClr val="tx1"/>
                </a:solidFill>
                <a:latin typeface="Merriweather Sans" panose="02000503060000020004" pitchFamily="2" charset="77"/>
              </a:rPr>
              <a:t>is mentioned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A9635B-1018-1543-A51C-66690EDE543C}"/>
              </a:ext>
            </a:extLst>
          </p:cNvPr>
          <p:cNvSpPr/>
          <p:nvPr/>
        </p:nvSpPr>
        <p:spPr>
          <a:xfrm>
            <a:off x="1036017" y="4223205"/>
            <a:ext cx="5072862" cy="1249027"/>
          </a:xfrm>
          <a:prstGeom prst="round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txBody>
          <a:bodyPr wrap="square" lIns="91440" tIns="0" rIns="0" bIns="0" anchor="ctr" anchorCtr="0">
            <a:no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Warren</a:t>
            </a:r>
            <a:r>
              <a:rPr lang="en-US" sz="2000" i="1" dirty="0">
                <a:latin typeface="Merriweather Sans" panose="02000503060000020004" pitchFamily="2" charset="77"/>
              </a:rPr>
              <a:t> is a member of the Democratic Party, after switching party affiliation from the Republican Party in 1996.</a:t>
            </a:r>
          </a:p>
        </p:txBody>
      </p:sp>
      <p:sp>
        <p:nvSpPr>
          <p:cNvPr id="6" name="Up-Down Arrow 5">
            <a:extLst>
              <a:ext uri="{FF2B5EF4-FFF2-40B4-BE49-F238E27FC236}">
                <a16:creationId xmlns:a16="http://schemas.microsoft.com/office/drawing/2014/main" id="{83F835E1-AD4F-734F-9731-36F598F5974B}"/>
              </a:ext>
            </a:extLst>
          </p:cNvPr>
          <p:cNvSpPr/>
          <p:nvPr/>
        </p:nvSpPr>
        <p:spPr>
          <a:xfrm>
            <a:off x="3405022" y="3458518"/>
            <a:ext cx="334851" cy="68849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2F54DF-D5D3-3D48-8692-4709E51FB338}"/>
              </a:ext>
            </a:extLst>
          </p:cNvPr>
          <p:cNvSpPr/>
          <p:nvPr/>
        </p:nvSpPr>
        <p:spPr>
          <a:xfrm>
            <a:off x="3193872" y="3636176"/>
            <a:ext cx="341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erriweather Sans" panose="02000503060000020004" pitchFamily="2" charset="77"/>
              </a:rPr>
              <a:t>Context-consistent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B3FDBC0-5550-1D4A-A57A-00F103E01310}"/>
              </a:ext>
            </a:extLst>
          </p:cNvPr>
          <p:cNvSpPr/>
          <p:nvPr/>
        </p:nvSpPr>
        <p:spPr>
          <a:xfrm>
            <a:off x="4731354" y="2407911"/>
            <a:ext cx="2826423" cy="1249027"/>
          </a:xfrm>
          <a:prstGeom prst="arc">
            <a:avLst>
              <a:gd name="adj1" fmla="val 12246721"/>
              <a:gd name="adj2" fmla="val 20173681"/>
            </a:avLst>
          </a:prstGeom>
          <a:ln w="53975">
            <a:solidFill>
              <a:srgbClr val="C02B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28B0A0-F2F9-804D-B575-F167CC0AA961}"/>
              </a:ext>
            </a:extLst>
          </p:cNvPr>
          <p:cNvSpPr/>
          <p:nvPr/>
        </p:nvSpPr>
        <p:spPr>
          <a:xfrm>
            <a:off x="2227367" y="6020053"/>
            <a:ext cx="2763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Merriweather Sans" panose="02000503060000020004" pitchFamily="2" charset="77"/>
              </a:rPr>
              <a:t>WikiLinks</a:t>
            </a:r>
            <a:r>
              <a:rPr lang="en-US" sz="1600" dirty="0">
                <a:latin typeface="Merriweather Sans" panose="02000503060000020004" pitchFamily="2" charset="77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00503060000020004" pitchFamily="2" charset="77"/>
              </a:rPr>
              <a:t>[Singh et al. 12]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B991EC-DBBB-8742-8D77-36AE2B6AE8D8}"/>
              </a:ext>
            </a:extLst>
          </p:cNvPr>
          <p:cNvSpPr/>
          <p:nvPr/>
        </p:nvSpPr>
        <p:spPr>
          <a:xfrm>
            <a:off x="1214880" y="3647000"/>
            <a:ext cx="2225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Merriweather Sans" panose="02000503060000020004" pitchFamily="2" charset="77"/>
              </a:rPr>
              <a:t>ELMo</a:t>
            </a:r>
            <a:r>
              <a:rPr lang="en-US" sz="1600" dirty="0">
                <a:latin typeface="Merriweather Sans" panose="02000503060000020004" pitchFamily="2" charset="77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00503060000020004" pitchFamily="2" charset="77"/>
              </a:rPr>
              <a:t>[Peters et al. 18]</a:t>
            </a:r>
          </a:p>
        </p:txBody>
      </p:sp>
    </p:spTree>
    <p:extLst>
      <p:ext uri="{BB962C8B-B14F-4D97-AF65-F5344CB8AC3E}">
        <p14:creationId xmlns:p14="http://schemas.microsoft.com/office/powerpoint/2010/main" val="27762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6" grpId="0" animBg="1"/>
      <p:bldP spid="19" grpId="0"/>
      <p:bldP spid="7" grpId="0" animBg="1"/>
      <p:bldP spid="8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35ED91-F7D5-AE4F-A9DE-D76A98EC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Type-Compatible Grounding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F8C35-3AB8-5540-B2D0-66F59241D9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52538"/>
            <a:ext cx="10972800" cy="4484687"/>
          </a:xfrm>
        </p:spPr>
        <p:txBody>
          <a:bodyPr/>
          <a:lstStyle/>
          <a:p>
            <a:r>
              <a:rPr lang="en-US" dirty="0"/>
              <a:t>“Type” as conceptual container binding entities together.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5821CB-0382-5A49-912F-468DF9561DF4}"/>
              </a:ext>
            </a:extLst>
          </p:cNvPr>
          <p:cNvSpPr/>
          <p:nvPr/>
        </p:nvSpPr>
        <p:spPr>
          <a:xfrm>
            <a:off x="7160654" y="2632515"/>
            <a:ext cx="3889421" cy="1561173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politician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3A0058E-C5BC-3945-8961-F302A72FF1F5}"/>
              </a:ext>
            </a:extLst>
          </p:cNvPr>
          <p:cNvSpPr/>
          <p:nvPr/>
        </p:nvSpPr>
        <p:spPr>
          <a:xfrm>
            <a:off x="7160654" y="4516343"/>
            <a:ext cx="3889421" cy="1561174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company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846F9FE-E9FE-FE4C-8510-29CFA4772DA4}"/>
              </a:ext>
            </a:extLst>
          </p:cNvPr>
          <p:cNvSpPr/>
          <p:nvPr/>
        </p:nvSpPr>
        <p:spPr>
          <a:xfrm>
            <a:off x="7371009" y="3284112"/>
            <a:ext cx="1804701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Richard Nixon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22B6C94-378A-884D-8CA0-1870717DDE6B}"/>
              </a:ext>
            </a:extLst>
          </p:cNvPr>
          <p:cNvSpPr/>
          <p:nvPr/>
        </p:nvSpPr>
        <p:spPr>
          <a:xfrm>
            <a:off x="9304499" y="3742925"/>
            <a:ext cx="1616787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Boris Johnson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36E437C-14C5-4B4B-9EF1-B3636942F765}"/>
              </a:ext>
            </a:extLst>
          </p:cNvPr>
          <p:cNvSpPr/>
          <p:nvPr/>
        </p:nvSpPr>
        <p:spPr>
          <a:xfrm>
            <a:off x="9304499" y="3253751"/>
            <a:ext cx="1616787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Bill Clinton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06A2C11-BC1C-8F42-98F4-90BCFDAA60AC}"/>
              </a:ext>
            </a:extLst>
          </p:cNvPr>
          <p:cNvSpPr/>
          <p:nvPr/>
        </p:nvSpPr>
        <p:spPr>
          <a:xfrm>
            <a:off x="7371009" y="3742925"/>
            <a:ext cx="1828801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Elizabeth Warren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1EA28E7-FB3B-7145-B9F1-200FA79C94DF}"/>
              </a:ext>
            </a:extLst>
          </p:cNvPr>
          <p:cNvSpPr/>
          <p:nvPr/>
        </p:nvSpPr>
        <p:spPr>
          <a:xfrm>
            <a:off x="7256755" y="5161653"/>
            <a:ext cx="1814354" cy="366058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Lehman Brothers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DA3E3E2-4C80-EE4D-84EF-EC200B7CA06E}"/>
              </a:ext>
            </a:extLst>
          </p:cNvPr>
          <p:cNvSpPr/>
          <p:nvPr/>
        </p:nvSpPr>
        <p:spPr>
          <a:xfrm>
            <a:off x="9144160" y="5161653"/>
            <a:ext cx="1814354" cy="366058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Reuters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AC4665D-32F3-DA41-8B2E-A766D424D21E}"/>
              </a:ext>
            </a:extLst>
          </p:cNvPr>
          <p:cNvSpPr/>
          <p:nvPr/>
        </p:nvSpPr>
        <p:spPr>
          <a:xfrm>
            <a:off x="7256755" y="5604123"/>
            <a:ext cx="1814354" cy="340519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Berkshire Hathaway</a:t>
            </a:r>
            <a:endParaRPr lang="en-US" sz="1400" i="1" dirty="0">
              <a:latin typeface="Merriweather Sans" panose="02000503060000020004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D1AE67E-13D6-0447-89C2-B14F1186A3E2}"/>
              </a:ext>
            </a:extLst>
          </p:cNvPr>
          <p:cNvSpPr/>
          <p:nvPr/>
        </p:nvSpPr>
        <p:spPr>
          <a:xfrm>
            <a:off x="9144160" y="5604123"/>
            <a:ext cx="1814354" cy="366058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55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Enron</a:t>
            </a:r>
            <a:endParaRPr lang="en-US" sz="1550" i="1" dirty="0">
              <a:latin typeface="Merriweather Sans" panose="02000503060000020004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8BE752-892F-3C46-ABB7-CF9E5B6FFD1D}"/>
              </a:ext>
            </a:extLst>
          </p:cNvPr>
          <p:cNvSpPr/>
          <p:nvPr/>
        </p:nvSpPr>
        <p:spPr>
          <a:xfrm>
            <a:off x="1044580" y="2597691"/>
            <a:ext cx="4889631" cy="745939"/>
          </a:xfrm>
          <a:prstGeom prst="round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txBody>
          <a:bodyPr wrap="square" lIns="91440" tIns="0" rIns="0" bIns="0" anchor="ctr" anchorCtr="0">
            <a:noAutofit/>
          </a:bodyPr>
          <a:lstStyle/>
          <a:p>
            <a:r>
              <a:rPr lang="en-US" sz="2100" i="1" dirty="0">
                <a:latin typeface="Merriweather Sans" panose="02000503060000020004" pitchFamily="2" charset="77"/>
              </a:rPr>
              <a:t>Since its founding, </a:t>
            </a:r>
            <a:r>
              <a:rPr lang="en-US" sz="21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Bloomberg</a:t>
            </a:r>
            <a:r>
              <a:rPr lang="en-US" sz="2100" i="1" dirty="0">
                <a:latin typeface="Merriweather Sans" panose="02000503060000020004" pitchFamily="2" charset="77"/>
              </a:rPr>
              <a:t> has made several acquisitions.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EC1624F-5C25-6244-A8A0-15591D7AE259}"/>
              </a:ext>
            </a:extLst>
          </p:cNvPr>
          <p:cNvSpPr/>
          <p:nvPr/>
        </p:nvSpPr>
        <p:spPr>
          <a:xfrm>
            <a:off x="509253" y="3947878"/>
            <a:ext cx="6200639" cy="1936454"/>
          </a:xfrm>
          <a:prstGeom prst="wedgeRectCallout">
            <a:avLst>
              <a:gd name="adj1" fmla="val 57842"/>
              <a:gd name="adj2" fmla="val 39733"/>
            </a:avLst>
          </a:prstGeom>
          <a:solidFill>
            <a:schemeClr val="bg1">
              <a:lumMod val="85000"/>
              <a:alpha val="27000"/>
            </a:schemeClr>
          </a:solidFill>
          <a:ln>
            <a:solidFill>
              <a:schemeClr val="bg1"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erriweather Sans" panose="02000503060000020004" pitchFamily="2" charset="77"/>
              </a:rPr>
              <a:t>Different contexts where </a:t>
            </a:r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“Berkshire Hathaway” </a:t>
            </a:r>
            <a:r>
              <a:rPr lang="en-US" sz="1600" dirty="0">
                <a:solidFill>
                  <a:schemeClr val="tx1"/>
                </a:solidFill>
                <a:latin typeface="Merriweather Sans" panose="02000503060000020004" pitchFamily="2" charset="77"/>
              </a:rPr>
              <a:t>is mentioned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A9635B-1018-1543-A51C-66690EDE543C}"/>
              </a:ext>
            </a:extLst>
          </p:cNvPr>
          <p:cNvSpPr/>
          <p:nvPr/>
        </p:nvSpPr>
        <p:spPr>
          <a:xfrm>
            <a:off x="855711" y="4184568"/>
            <a:ext cx="5377662" cy="1249027"/>
          </a:xfrm>
          <a:prstGeom prst="round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txBody>
          <a:bodyPr wrap="square" lIns="91440" tIns="0" rIns="0" bIns="0" anchor="ctr" anchorCtr="0"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Berkshire Hathaway </a:t>
            </a:r>
            <a:r>
              <a:rPr lang="en-US" i="1" dirty="0">
                <a:latin typeface="Merriweather Sans" panose="02000503060000020004" pitchFamily="2" charset="77"/>
              </a:rPr>
              <a:t>Berkshire Hathaway Inc has acquired a 25 billion rupees ($356 million) stake in the parent of digital payments company Paytm. </a:t>
            </a:r>
          </a:p>
        </p:txBody>
      </p:sp>
      <p:sp>
        <p:nvSpPr>
          <p:cNvPr id="6" name="Up-Down Arrow 5">
            <a:extLst>
              <a:ext uri="{FF2B5EF4-FFF2-40B4-BE49-F238E27FC236}">
                <a16:creationId xmlns:a16="http://schemas.microsoft.com/office/drawing/2014/main" id="{83F835E1-AD4F-734F-9731-36F598F5974B}"/>
              </a:ext>
            </a:extLst>
          </p:cNvPr>
          <p:cNvSpPr/>
          <p:nvPr/>
        </p:nvSpPr>
        <p:spPr>
          <a:xfrm>
            <a:off x="3405022" y="3458518"/>
            <a:ext cx="334851" cy="68849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2F54DF-D5D3-3D48-8692-4709E51FB338}"/>
              </a:ext>
            </a:extLst>
          </p:cNvPr>
          <p:cNvSpPr/>
          <p:nvPr/>
        </p:nvSpPr>
        <p:spPr>
          <a:xfrm>
            <a:off x="3104421" y="3630296"/>
            <a:ext cx="341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erriweather Sans" panose="02000503060000020004" pitchFamily="2" charset="77"/>
              </a:rPr>
              <a:t>Context-consistent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889B595-502F-9A4C-8858-2A1C149BC5CE}"/>
                  </a:ext>
                </a:extLst>
              </p14:cNvPr>
              <p14:cNvContentPartPr/>
              <p14:nvPr/>
            </p14:nvContentPartPr>
            <p14:xfrm>
              <a:off x="-1742537" y="31440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889B595-502F-9A4C-8858-2A1C149BC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51177" y="31350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20A2D9-4226-6143-82A9-3710755EA7BC}"/>
                  </a:ext>
                </a:extLst>
              </p14:cNvPr>
              <p14:cNvContentPartPr/>
              <p14:nvPr/>
            </p14:nvContentPartPr>
            <p14:xfrm>
              <a:off x="-1742537" y="314400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20A2D9-4226-6143-82A9-3710755EA7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51177" y="313500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Arc 31">
            <a:extLst>
              <a:ext uri="{FF2B5EF4-FFF2-40B4-BE49-F238E27FC236}">
                <a16:creationId xmlns:a16="http://schemas.microsoft.com/office/drawing/2014/main" id="{0C4001C6-649D-A04B-AD2C-CBF1CBBEBC4C}"/>
              </a:ext>
            </a:extLst>
          </p:cNvPr>
          <p:cNvSpPr/>
          <p:nvPr/>
        </p:nvSpPr>
        <p:spPr>
          <a:xfrm rot="2457496">
            <a:off x="5145746" y="3805865"/>
            <a:ext cx="2625536" cy="749930"/>
          </a:xfrm>
          <a:prstGeom prst="arc">
            <a:avLst>
              <a:gd name="adj1" fmla="val 11878856"/>
              <a:gd name="adj2" fmla="val 20318225"/>
            </a:avLst>
          </a:prstGeom>
          <a:ln w="53975">
            <a:solidFill>
              <a:srgbClr val="C02B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E992EA05-49DA-0B43-898E-2E4B7E8A41E9}"/>
              </a:ext>
            </a:extLst>
          </p:cNvPr>
          <p:cNvSpPr/>
          <p:nvPr/>
        </p:nvSpPr>
        <p:spPr>
          <a:xfrm>
            <a:off x="1596071" y="6162029"/>
            <a:ext cx="8999858" cy="560798"/>
          </a:xfrm>
          <a:prstGeom prst="wedgeRectCallout">
            <a:avLst>
              <a:gd name="adj1" fmla="val 39309"/>
              <a:gd name="adj2" fmla="val -3388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3366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Merriweather Sans" panose="02000503060000020004" pitchFamily="2" charset="77"/>
              </a:rPr>
              <a:t>Context consistency </a:t>
            </a:r>
            <a:r>
              <a:rPr lang="en-US" sz="2000" dirty="0">
                <a:solidFill>
                  <a:schemeClr val="tx1"/>
                </a:solidFill>
                <a:latin typeface="Merriweather Sans" panose="02000503060000020004" pitchFamily="2" charset="77"/>
              </a:rPr>
              <a:t>allows us to determine good candidates for </a:t>
            </a:r>
            <a:r>
              <a:rPr lang="en-US" sz="2000" b="1" dirty="0">
                <a:solidFill>
                  <a:schemeClr val="tx1"/>
                </a:solidFill>
                <a:latin typeface="Merriweather Sans" panose="02000503060000020004" pitchFamily="2" charset="77"/>
              </a:rPr>
              <a:t>type compatibility. </a:t>
            </a:r>
          </a:p>
        </p:txBody>
      </p:sp>
    </p:spTree>
    <p:extLst>
      <p:ext uri="{BB962C8B-B14F-4D97-AF65-F5344CB8AC3E}">
        <p14:creationId xmlns:p14="http://schemas.microsoft.com/office/powerpoint/2010/main" val="4431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6" grpId="0" animBg="1"/>
      <p:bldP spid="19" grpId="0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2C599-99C6-DC44-AF5B-FD30F739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429AA6-B56C-204C-8C26-DE553ED8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Open Typing: Big Picture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976A2CE-A0E4-0D4E-8DC6-87E3A4E02621}"/>
              </a:ext>
            </a:extLst>
          </p:cNvPr>
          <p:cNvSpPr/>
          <p:nvPr/>
        </p:nvSpPr>
        <p:spPr>
          <a:xfrm>
            <a:off x="1858732" y="1433879"/>
            <a:ext cx="2717456" cy="1021614"/>
          </a:xfrm>
          <a:prstGeom prst="round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txBody>
          <a:bodyPr wrap="square" lIns="91440" tIns="0" rIns="0" bIns="0" anchor="ctr" anchorCtr="0">
            <a:noAutofit/>
          </a:bodyPr>
          <a:lstStyle/>
          <a:p>
            <a:r>
              <a:rPr lang="en-US" sz="1600" i="1" dirty="0">
                <a:latin typeface="Merriweather Sans" panose="02000503060000020004" pitchFamily="2" charset="77"/>
              </a:rPr>
              <a:t>A former Democrat, </a:t>
            </a:r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Bloomberg</a:t>
            </a:r>
            <a:r>
              <a:rPr lang="en-US" sz="1600" i="1" dirty="0">
                <a:latin typeface="Merriweather Sans" panose="02000503060000020004" pitchFamily="2" charset="77"/>
              </a:rPr>
              <a:t> switched his party registration in 2001. 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0F131F5-D39C-FD40-85A6-FB569E17F2DF}"/>
              </a:ext>
            </a:extLst>
          </p:cNvPr>
          <p:cNvSpPr/>
          <p:nvPr/>
        </p:nvSpPr>
        <p:spPr>
          <a:xfrm>
            <a:off x="878212" y="6322019"/>
            <a:ext cx="1488705" cy="327016"/>
          </a:xfrm>
          <a:prstGeom prst="roundRect">
            <a:avLst/>
          </a:prstGeom>
          <a:solidFill>
            <a:schemeClr val="bg1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0" rIns="91440" bIns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F44145-5B23-374C-ACF6-3EC32CF4FFB3}"/>
              </a:ext>
            </a:extLst>
          </p:cNvPr>
          <p:cNvSpPr/>
          <p:nvPr/>
        </p:nvSpPr>
        <p:spPr>
          <a:xfrm>
            <a:off x="304441" y="1727134"/>
            <a:ext cx="1703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erriweather Sans" panose="02000503060000020004" pitchFamily="2" charset="77"/>
              </a:rPr>
              <a:t>A mention &amp; </a:t>
            </a:r>
            <a:br>
              <a:rPr lang="en-US" sz="1400" dirty="0">
                <a:latin typeface="Merriweather Sans" panose="02000503060000020004" pitchFamily="2" charset="77"/>
              </a:rPr>
            </a:br>
            <a:r>
              <a:rPr lang="en-US" sz="1400" dirty="0">
                <a:latin typeface="Merriweather Sans" panose="02000503060000020004" pitchFamily="2" charset="77"/>
              </a:rPr>
              <a:t>its context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AA687A7-01DC-C848-A4C8-E19AB8095FB1}"/>
              </a:ext>
            </a:extLst>
          </p:cNvPr>
          <p:cNvSpPr/>
          <p:nvPr/>
        </p:nvSpPr>
        <p:spPr>
          <a:xfrm>
            <a:off x="389382" y="3013995"/>
            <a:ext cx="5691378" cy="17751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Merriweather Sans" panose="02000503060000020004" pitchFamily="2" charset="77"/>
              </a:rPr>
              <a:t>Mapping type-compatible Wikipedia entities </a:t>
            </a: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61C5BEE2-297E-E04A-BF3C-E46FC7921F15}"/>
              </a:ext>
            </a:extLst>
          </p:cNvPr>
          <p:cNvSpPr/>
          <p:nvPr/>
        </p:nvSpPr>
        <p:spPr>
          <a:xfrm rot="5400000">
            <a:off x="3017404" y="2448874"/>
            <a:ext cx="400111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F91604-45CD-854C-906C-CF96B3933BBA}"/>
              </a:ext>
            </a:extLst>
          </p:cNvPr>
          <p:cNvGrpSpPr/>
          <p:nvPr/>
        </p:nvGrpSpPr>
        <p:grpSpPr>
          <a:xfrm>
            <a:off x="499372" y="3392719"/>
            <a:ext cx="1804701" cy="1354162"/>
            <a:chOff x="705112" y="3720758"/>
            <a:chExt cx="1804701" cy="1354162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0F3F0B5-89B6-CF47-81E0-F8B698F62F24}"/>
                </a:ext>
              </a:extLst>
            </p:cNvPr>
            <p:cNvSpPr/>
            <p:nvPr/>
          </p:nvSpPr>
          <p:spPr>
            <a:xfrm>
              <a:off x="705112" y="3720758"/>
              <a:ext cx="1804701" cy="135416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  <a:latin typeface="Merriweather Sans" panose="02000503060000020004" pitchFamily="2" charset="77"/>
                </a:rPr>
                <a:t>Richard Nixon</a:t>
              </a:r>
            </a:p>
            <a:p>
              <a:pPr algn="ctr"/>
              <a:endPara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AD8A75A-80A7-EE4B-9F2B-95AF35C93F84}"/>
                </a:ext>
              </a:extLst>
            </p:cNvPr>
            <p:cNvSpPr/>
            <p:nvPr/>
          </p:nvSpPr>
          <p:spPr>
            <a:xfrm>
              <a:off x="788670" y="410461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person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EBA2222-2B92-F049-9C42-8548E94BCFC5}"/>
                </a:ext>
              </a:extLst>
            </p:cNvPr>
            <p:cNvSpPr/>
            <p:nvPr/>
          </p:nvSpPr>
          <p:spPr>
            <a:xfrm>
              <a:off x="792480" y="440560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politician</a:t>
              </a:r>
              <a:endPara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E9DAA4A1-203A-AB4D-88B5-65630453EFC5}"/>
                </a:ext>
              </a:extLst>
            </p:cNvPr>
            <p:cNvSpPr/>
            <p:nvPr/>
          </p:nvSpPr>
          <p:spPr>
            <a:xfrm>
              <a:off x="781180" y="470659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president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210719-F494-FE46-80AB-ED4C5FE0F75A}"/>
              </a:ext>
            </a:extLst>
          </p:cNvPr>
          <p:cNvGrpSpPr/>
          <p:nvPr/>
        </p:nvGrpSpPr>
        <p:grpSpPr>
          <a:xfrm>
            <a:off x="2353341" y="3392719"/>
            <a:ext cx="1804701" cy="1354162"/>
            <a:chOff x="2593371" y="3720758"/>
            <a:chExt cx="1804701" cy="1354162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8D37EB9C-B51B-DE49-B519-5C040BD22FED}"/>
                </a:ext>
              </a:extLst>
            </p:cNvPr>
            <p:cNvSpPr/>
            <p:nvPr/>
          </p:nvSpPr>
          <p:spPr>
            <a:xfrm>
              <a:off x="2593371" y="3720758"/>
              <a:ext cx="1804701" cy="135416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  <a:latin typeface="Merriweather Sans" panose="02000503060000020004" pitchFamily="2" charset="77"/>
                </a:rPr>
                <a:t>Bill de Blasio</a:t>
              </a:r>
            </a:p>
            <a:p>
              <a:pPr algn="ctr"/>
              <a:endPara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B915B760-04B6-5B43-84EB-9A4EC7B00FA7}"/>
                </a:ext>
              </a:extLst>
            </p:cNvPr>
            <p:cNvSpPr/>
            <p:nvPr/>
          </p:nvSpPr>
          <p:spPr>
            <a:xfrm>
              <a:off x="2676929" y="410461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mayor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2E7B2AC-6C88-7349-A703-6ADAF9B78ECA}"/>
                </a:ext>
              </a:extLst>
            </p:cNvPr>
            <p:cNvSpPr/>
            <p:nvPr/>
          </p:nvSpPr>
          <p:spPr>
            <a:xfrm>
              <a:off x="2680739" y="440560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politician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BA9C927A-9046-A349-B2B3-A10B916DB292}"/>
                </a:ext>
              </a:extLst>
            </p:cNvPr>
            <p:cNvSpPr/>
            <p:nvPr/>
          </p:nvSpPr>
          <p:spPr>
            <a:xfrm>
              <a:off x="2669439" y="470659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person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5418B-8986-684C-9E41-D1FA2D54D82A}"/>
              </a:ext>
            </a:extLst>
          </p:cNvPr>
          <p:cNvGrpSpPr/>
          <p:nvPr/>
        </p:nvGrpSpPr>
        <p:grpSpPr>
          <a:xfrm>
            <a:off x="4207829" y="3377739"/>
            <a:ext cx="1804701" cy="1354162"/>
            <a:chOff x="4470719" y="3682918"/>
            <a:chExt cx="1804701" cy="1354162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444B51E-96F6-E34D-A3AD-C4096A52E684}"/>
                </a:ext>
              </a:extLst>
            </p:cNvPr>
            <p:cNvSpPr/>
            <p:nvPr/>
          </p:nvSpPr>
          <p:spPr>
            <a:xfrm>
              <a:off x="4470719" y="3682918"/>
              <a:ext cx="1804701" cy="135416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0" rIns="0">
              <a:no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  <a:latin typeface="Merriweather Sans" panose="02000503060000020004" pitchFamily="2" charset="77"/>
                </a:rPr>
                <a:t>Elizabeth Warren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7AF2B5B7-B1B5-A246-AF04-8002E8B65742}"/>
                </a:ext>
              </a:extLst>
            </p:cNvPr>
            <p:cNvSpPr/>
            <p:nvPr/>
          </p:nvSpPr>
          <p:spPr>
            <a:xfrm>
              <a:off x="4554277" y="406677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person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1C8CF5C6-CD07-7744-8CAD-D153E6DCCDA5}"/>
                </a:ext>
              </a:extLst>
            </p:cNvPr>
            <p:cNvSpPr/>
            <p:nvPr/>
          </p:nvSpPr>
          <p:spPr>
            <a:xfrm>
              <a:off x="4558087" y="436776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politician</a:t>
              </a:r>
              <a:endPara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6239BB7-0EB6-6949-B738-A1FF71A1846F}"/>
                </a:ext>
              </a:extLst>
            </p:cNvPr>
            <p:cNvSpPr/>
            <p:nvPr/>
          </p:nvSpPr>
          <p:spPr>
            <a:xfrm>
              <a:off x="4546787" y="4668750"/>
              <a:ext cx="1629703" cy="2553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66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scholar</a:t>
              </a:r>
            </a:p>
          </p:txBody>
        </p:sp>
      </p:grpSp>
      <p:sp>
        <p:nvSpPr>
          <p:cNvPr id="62" name="Right Arrow 61">
            <a:extLst>
              <a:ext uri="{FF2B5EF4-FFF2-40B4-BE49-F238E27FC236}">
                <a16:creationId xmlns:a16="http://schemas.microsoft.com/office/drawing/2014/main" id="{297746C2-0371-4A42-A9F7-DEA43D512FBC}"/>
              </a:ext>
            </a:extLst>
          </p:cNvPr>
          <p:cNvSpPr/>
          <p:nvPr/>
        </p:nvSpPr>
        <p:spPr>
          <a:xfrm rot="5400000">
            <a:off x="3020980" y="5814947"/>
            <a:ext cx="392959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4C056E6-A917-B34D-8179-FD2AA8451EF7}"/>
              </a:ext>
            </a:extLst>
          </p:cNvPr>
          <p:cNvSpPr/>
          <p:nvPr/>
        </p:nvSpPr>
        <p:spPr>
          <a:xfrm>
            <a:off x="2480956" y="6328032"/>
            <a:ext cx="1488705" cy="327016"/>
          </a:xfrm>
          <a:prstGeom prst="roundRect">
            <a:avLst/>
          </a:prstGeom>
          <a:solidFill>
            <a:schemeClr val="bg1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0" rIns="91440" bIns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politician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7F7E13D1-B22C-1541-AFF4-DA67358045D0}"/>
              </a:ext>
            </a:extLst>
          </p:cNvPr>
          <p:cNvSpPr/>
          <p:nvPr/>
        </p:nvSpPr>
        <p:spPr>
          <a:xfrm>
            <a:off x="4123718" y="6328032"/>
            <a:ext cx="1488705" cy="327016"/>
          </a:xfrm>
          <a:prstGeom prst="roundRect">
            <a:avLst/>
          </a:prstGeom>
          <a:solidFill>
            <a:schemeClr val="bg1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0" rIns="91440" bIns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official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D66A4F-7344-7046-BA20-40FA0A45B51F}"/>
              </a:ext>
            </a:extLst>
          </p:cNvPr>
          <p:cNvSpPr/>
          <p:nvPr/>
        </p:nvSpPr>
        <p:spPr>
          <a:xfrm>
            <a:off x="6952236" y="2455493"/>
            <a:ext cx="446702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Merriweather Sans" panose="02000503060000020004" pitchFamily="2" charset="77"/>
              </a:rPr>
              <a:t>Map the mention to </a:t>
            </a:r>
            <a:r>
              <a:rPr lang="en-US" b="1" dirty="0">
                <a:latin typeface="Merriweather Sans" panose="02000503060000020004" pitchFamily="2" charset="77"/>
              </a:rPr>
              <a:t>context-consistent </a:t>
            </a:r>
            <a:r>
              <a:rPr lang="en-US" dirty="0">
                <a:latin typeface="Merriweather Sans" panose="02000503060000020004" pitchFamily="2" charset="77"/>
              </a:rPr>
              <a:t>Wikipedia concepts (noting that each belong to multiple types)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Merriweather Sans" panose="02000503060000020004" pitchFamily="2" charset="77"/>
              </a:rPr>
              <a:t>Simple Entity Linking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Merriweather Sans" panose="02000503060000020004" pitchFamily="2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Merriweather Sans" panose="02000503060000020004" pitchFamily="2" charset="77"/>
              </a:rPr>
              <a:t>Rank candidate titles by </a:t>
            </a:r>
            <a:r>
              <a:rPr lang="en-US" b="1" dirty="0">
                <a:latin typeface="Merriweather Sans" panose="02000503060000020004" pitchFamily="2" charset="77"/>
              </a:rPr>
              <a:t>context-consistency</a:t>
            </a:r>
            <a:r>
              <a:rPr lang="en-US" dirty="0">
                <a:latin typeface="Merriweather Sans" panose="02000503060000020004" pitchFamily="2" charset="77"/>
              </a:rPr>
              <a:t> and infer the types according to the type taxonomy.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Merriweather Sans" panose="0200050306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030A30-D5E6-FE41-B0BB-A7409E64C810}"/>
              </a:ext>
            </a:extLst>
          </p:cNvPr>
          <p:cNvSpPr/>
          <p:nvPr/>
        </p:nvSpPr>
        <p:spPr>
          <a:xfrm>
            <a:off x="6974401" y="1946707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Merriweather Sans" panose="02000503060000020004" pitchFamily="2" charset="77"/>
              </a:rPr>
              <a:t>High-level Algorithm: </a:t>
            </a:r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C53C0C91-3BEA-7140-AD38-1CB07D73A1A8}"/>
              </a:ext>
            </a:extLst>
          </p:cNvPr>
          <p:cNvSpPr/>
          <p:nvPr/>
        </p:nvSpPr>
        <p:spPr>
          <a:xfrm rot="5400000">
            <a:off x="3020979" y="4782792"/>
            <a:ext cx="392959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D62EA752-FFD3-B44D-A4AB-0460F532BFE6}"/>
              </a:ext>
            </a:extLst>
          </p:cNvPr>
          <p:cNvSpPr/>
          <p:nvPr/>
        </p:nvSpPr>
        <p:spPr>
          <a:xfrm>
            <a:off x="1689654" y="5298903"/>
            <a:ext cx="3042550" cy="5377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r>
              <a:rPr lang="en-US" sz="1400" b="1" dirty="0">
                <a:latin typeface="Merriweather Sans" panose="02000503060000020004" pitchFamily="2" charset="77"/>
              </a:rPr>
              <a:t>Inference: </a:t>
            </a:r>
            <a:r>
              <a:rPr lang="en-US" sz="1400" dirty="0">
                <a:latin typeface="Merriweather Sans" panose="02000503060000020004" pitchFamily="2" charset="77"/>
              </a:rPr>
              <a:t>aggregate and rank the consistency scores. </a:t>
            </a:r>
            <a:endParaRPr lang="en-US" sz="1400" i="1" dirty="0">
              <a:latin typeface="Merriweather Sans" panose="02000503060000020004" pitchFamily="2" charset="77"/>
            </a:endParaRPr>
          </a:p>
          <a:p>
            <a:pPr algn="ctr"/>
            <a:endParaRPr lang="en-US" sz="1400" i="1" dirty="0">
              <a:latin typeface="Merriweather Sans" panose="02000503060000020004" pitchFamily="2" charset="77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4A540B1D-2CAA-4BC0-854F-6074B390BD21}"/>
              </a:ext>
            </a:extLst>
          </p:cNvPr>
          <p:cNvSpPr/>
          <p:nvPr/>
        </p:nvSpPr>
        <p:spPr>
          <a:xfrm>
            <a:off x="3815256" y="6344340"/>
            <a:ext cx="127379" cy="131143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93B3E9-27F6-4996-AE74-07FC7058215E}"/>
              </a:ext>
            </a:extLst>
          </p:cNvPr>
          <p:cNvSpPr txBox="1"/>
          <p:nvPr/>
        </p:nvSpPr>
        <p:spPr>
          <a:xfrm>
            <a:off x="7357334" y="4715080"/>
            <a:ext cx="376128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sz="1800" b="1" u="sng" dirty="0">
                <a:latin typeface="Merriweather Sans" panose="02000503060000020004" pitchFamily="2" charset="77"/>
              </a:rPr>
              <a:t>Z</a:t>
            </a:r>
            <a:r>
              <a:rPr lang="en-US" sz="1800" b="1" dirty="0">
                <a:latin typeface="Merriweather Sans" panose="02000503060000020004" pitchFamily="2" charset="77"/>
              </a:rPr>
              <a:t>ero-shot </a:t>
            </a:r>
            <a:r>
              <a:rPr lang="en-US" sz="1800" b="1" u="sng" dirty="0">
                <a:latin typeface="Merriweather Sans" panose="02000503060000020004" pitchFamily="2" charset="77"/>
              </a:rPr>
              <a:t>O</a:t>
            </a:r>
            <a:r>
              <a:rPr lang="en-US" sz="1800" b="1" dirty="0">
                <a:latin typeface="Merriweather Sans" panose="02000503060000020004" pitchFamily="2" charset="77"/>
              </a:rPr>
              <a:t>pen </a:t>
            </a:r>
            <a:r>
              <a:rPr lang="en-US" sz="1800" b="1" u="sng" dirty="0">
                <a:latin typeface="Merriweather Sans" panose="02000503060000020004" pitchFamily="2" charset="77"/>
              </a:rPr>
              <a:t>E</a:t>
            </a:r>
            <a:r>
              <a:rPr lang="en-US" sz="1800" b="1" dirty="0">
                <a:latin typeface="Merriweather Sans" panose="02000503060000020004" pitchFamily="2" charset="77"/>
              </a:rPr>
              <a:t>ntity (ZOE) Typing: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 Sans" panose="02000503060000020004" pitchFamily="2" charset="77"/>
              </a:rPr>
              <a:t>Semantic typing where the label taxonomy is </a:t>
            </a:r>
            <a:r>
              <a:rPr lang="en-US" b="1" dirty="0">
                <a:latin typeface="Merriweather Sans" panose="02000503060000020004" pitchFamily="2" charset="77"/>
              </a:rPr>
              <a:t>part of the input</a:t>
            </a:r>
            <a:r>
              <a:rPr lang="en-US" dirty="0">
                <a:latin typeface="Merriweather Sans" panose="02000503060000020004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 Sans" panose="02000503060000020004" pitchFamily="2" charset="77"/>
              </a:rPr>
              <a:t>Evaluated for multiple taxonomies, including Wikipedia types.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rriweather Sans" panose="02000503060000020004" pitchFamily="2" charset="77"/>
              </a:rPr>
              <a:t>Competitive with pre-domain supervision, for multiple domain.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46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1" grpId="0" animBg="1"/>
      <p:bldP spid="40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5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E55665-B6C9-0A40-B0B0-87D6DACB3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584325"/>
            <a:ext cx="4248150" cy="445873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erriweather Sans Light" panose="02000503060000020004" pitchFamily="2" charset="77"/>
              </a:rPr>
              <a:t>Outperforms supervised system in cross-domain. </a:t>
            </a:r>
          </a:p>
          <a:p>
            <a:endParaRPr lang="en-US" sz="2000" dirty="0">
              <a:latin typeface="Merriweather Sans Light" panose="02000503060000020004" pitchFamily="2" charset="77"/>
            </a:endParaRPr>
          </a:p>
          <a:p>
            <a:r>
              <a:rPr lang="en-US" sz="2000" dirty="0">
                <a:latin typeface="Merriweather Sans Light" panose="02000503060000020004" pitchFamily="2" charset="77"/>
              </a:rPr>
              <a:t>Comparable results with supervised systems.</a:t>
            </a:r>
          </a:p>
          <a:p>
            <a:endParaRPr lang="en-US" sz="2000" dirty="0">
              <a:latin typeface="Merriweather Sans Light" panose="02000503060000020004" pitchFamily="2" charset="77"/>
            </a:endParaRPr>
          </a:p>
          <a:p>
            <a:r>
              <a:rPr lang="en-US" sz="2000" dirty="0">
                <a:latin typeface="Merriweather Sans Light" panose="02000503060000020004" pitchFamily="2" charset="77"/>
              </a:rPr>
              <a:t>Summary: A </a:t>
            </a:r>
            <a:r>
              <a:rPr lang="en-US" sz="2000" b="1" dirty="0">
                <a:latin typeface="Merriweather Sans Light" panose="02000503060000020004" pitchFamily="2" charset="77"/>
              </a:rPr>
              <a:t>label-aware</a:t>
            </a:r>
            <a:r>
              <a:rPr lang="en-US" sz="2000" dirty="0">
                <a:latin typeface="Merriweather Sans Light" panose="02000503060000020004" pitchFamily="2" charset="77"/>
              </a:rPr>
              <a:t> approach leads to the ability to transfer across </a:t>
            </a:r>
            <a:r>
              <a:rPr lang="en-US" sz="2000" b="1" dirty="0">
                <a:latin typeface="Merriweather Sans Light" panose="02000503060000020004" pitchFamily="2" charset="77"/>
              </a:rPr>
              <a:t>domains &amp; taxonomies. </a:t>
            </a:r>
          </a:p>
          <a:p>
            <a:endParaRPr lang="en-US" sz="2000" dirty="0">
              <a:latin typeface="Merriweather Sans Light" panose="02000503060000020004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B32B25-69AB-5F40-A4EE-11409F06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Results: Fine-Typing </a:t>
            </a:r>
            <a:r>
              <a:rPr lang="en-US" sz="1800" dirty="0">
                <a:ea typeface="Futura Medium" charset="0"/>
                <a:cs typeface="Futura Medium" charset="0"/>
              </a:rPr>
              <a:t>[Zhou et al. EMNLP’18]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3A75AA-8051-BE41-A6DC-DD7991B8CE33}"/>
              </a:ext>
            </a:extLst>
          </p:cNvPr>
          <p:cNvGraphicFramePr>
            <a:graphicFrameLocks noGrp="1"/>
          </p:cNvGraphicFramePr>
          <p:nvPr/>
        </p:nvGraphicFramePr>
        <p:xfrm>
          <a:off x="4744434" y="1545672"/>
          <a:ext cx="6285516" cy="49071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9691">
                  <a:extLst>
                    <a:ext uri="{9D8B030D-6E8A-4147-A177-3AD203B41FA5}">
                      <a16:colId xmlns:a16="http://schemas.microsoft.com/office/drawing/2014/main" val="123417086"/>
                    </a:ext>
                  </a:extLst>
                </a:gridCol>
                <a:gridCol w="1522752">
                  <a:extLst>
                    <a:ext uri="{9D8B030D-6E8A-4147-A177-3AD203B41FA5}">
                      <a16:colId xmlns:a16="http://schemas.microsoft.com/office/drawing/2014/main" val="2206628191"/>
                    </a:ext>
                  </a:extLst>
                </a:gridCol>
                <a:gridCol w="1048998">
                  <a:extLst>
                    <a:ext uri="{9D8B030D-6E8A-4147-A177-3AD203B41FA5}">
                      <a16:colId xmlns:a16="http://schemas.microsoft.com/office/drawing/2014/main" val="346318551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3160459473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1263594047"/>
                    </a:ext>
                  </a:extLst>
                </a:gridCol>
              </a:tblGrid>
              <a:tr h="545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System</a:t>
                      </a:r>
                      <a:endParaRPr lang="en-US" sz="1400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Trained on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Evaluated on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rgbClr val="BE07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48823"/>
                  </a:ext>
                </a:extLst>
              </a:tr>
              <a:tr h="545242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FIGER</a:t>
                      </a:r>
                    </a:p>
                  </a:txBody>
                  <a:tcPr anchor="ctr">
                    <a:solidFill>
                      <a:srgbClr val="1E63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BBN</a:t>
                      </a:r>
                    </a:p>
                  </a:txBody>
                  <a:tcPr anchor="ctr">
                    <a:solidFill>
                      <a:srgbClr val="BE07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Merriweather Sans" panose="02000503060000020004" pitchFamily="2" charset="77"/>
                        </a:rPr>
                        <a:t>Ontonotes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00028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AFET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[Ren et al. 16]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FIGER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66</a:t>
                      </a:r>
                    </a:p>
                  </a:txBody>
                  <a:tcPr anchor="ctr">
                    <a:solidFill>
                      <a:srgbClr val="2365A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74507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NFETC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</a:t>
                      </a:r>
                      <a:r>
                        <a:rPr lang="en-US" sz="12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Xu&amp;Barbosa</a:t>
                      </a: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 18]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FIGER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79</a:t>
                      </a:r>
                    </a:p>
                  </a:txBody>
                  <a:tcPr anchor="ctr">
                    <a:solidFill>
                      <a:srgbClr val="2365A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2365A9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504055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AFET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[Ren et al. 16]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BBN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75</a:t>
                      </a:r>
                    </a:p>
                  </a:txBody>
                  <a:tcPr anchor="ctr">
                    <a:solidFill>
                      <a:srgbClr val="BC0E1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03253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AAA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</a:t>
                      </a:r>
                      <a:r>
                        <a:rPr lang="en-US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Abishek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 et al. 17]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BBN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79</a:t>
                      </a:r>
                    </a:p>
                  </a:txBody>
                  <a:tcPr anchor="ctr">
                    <a:solidFill>
                      <a:srgbClr val="BC0E1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BC0E1C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36896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AFET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[Ren et al. 16]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Merriweather Sans" panose="02000503060000020004" pitchFamily="2" charset="77"/>
                        </a:rPr>
                        <a:t>Ontonotes</a:t>
                      </a:r>
                      <a:endParaRPr lang="en-US" sz="1400" b="1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?</a:t>
                      </a: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65</a:t>
                      </a:r>
                    </a:p>
                  </a:txBody>
                  <a:tcPr anchor="ctr">
                    <a:solidFill>
                      <a:srgbClr val="558139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202800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NFETC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[</a:t>
                      </a:r>
                      <a:r>
                        <a:rPr lang="en-US" sz="12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Xu&amp;Barbosa</a:t>
                      </a: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 18]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Merriweather Sans" panose="02000503060000020004" pitchFamily="2" charset="77"/>
                        </a:rPr>
                        <a:t>Ontonotes</a:t>
                      </a:r>
                      <a:endParaRPr lang="en-US" sz="1400" b="1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Merriweather Sans" panose="02000503060000020004" pitchFamily="2" charset="77"/>
                        </a:rPr>
                        <a:t>?</a:t>
                      </a:r>
                      <a:endParaRPr lang="en-US" sz="1400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Merriweather Sans" panose="02000503060000020004" pitchFamily="2" charset="77"/>
                        </a:rPr>
                        <a:t>?</a:t>
                      </a:r>
                      <a:endParaRPr lang="en-US" sz="1400" dirty="0">
                        <a:latin typeface="Merriweather Sans" panose="02000503060000020004" pitchFamily="2" charset="77"/>
                      </a:endParaRPr>
                    </a:p>
                  </a:txBody>
                  <a:tcPr anchor="ctr">
                    <a:solidFill>
                      <a:srgbClr val="558139">
                        <a:alpha val="3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70</a:t>
                      </a:r>
                    </a:p>
                  </a:txBody>
                  <a:tcPr anchor="ctr">
                    <a:solidFill>
                      <a:srgbClr val="558139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58947"/>
                  </a:ext>
                </a:extLst>
              </a:tr>
              <a:tr h="5452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riweather Sans" panose="02000503060000020004" pitchFamily="2" charset="77"/>
                        </a:rPr>
                        <a:t>ZOE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rriweather Sans Light" panose="02000503060000020004" pitchFamily="2" charset="77"/>
                        </a:rPr>
                        <a:t>(this work)</a:t>
                      </a:r>
                      <a:endParaRPr lang="en-US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erriweather Sans" panose="02000503060000020004" pitchFamily="2" charset="77"/>
                        </a:rPr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4497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AF04277E-7B28-554A-A938-E873714BF1C2}"/>
              </a:ext>
            </a:extLst>
          </p:cNvPr>
          <p:cNvSpPr/>
          <p:nvPr/>
        </p:nvSpPr>
        <p:spPr>
          <a:xfrm>
            <a:off x="8882548" y="2645500"/>
            <a:ext cx="2196009" cy="109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CB1E97-ED40-CB40-A62C-BC6A7BD79C5C}"/>
              </a:ext>
            </a:extLst>
          </p:cNvPr>
          <p:cNvSpPr/>
          <p:nvPr/>
        </p:nvSpPr>
        <p:spPr>
          <a:xfrm>
            <a:off x="4584144" y="2634864"/>
            <a:ext cx="3226356" cy="110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FE396E-1B27-B641-94D2-C8E4FD9285DC}"/>
              </a:ext>
            </a:extLst>
          </p:cNvPr>
          <p:cNvSpPr/>
          <p:nvPr/>
        </p:nvSpPr>
        <p:spPr>
          <a:xfrm>
            <a:off x="7792314" y="2634864"/>
            <a:ext cx="1090234" cy="109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A01E96-6781-F14F-9881-C6B206AECB0B}"/>
              </a:ext>
            </a:extLst>
          </p:cNvPr>
          <p:cNvSpPr/>
          <p:nvPr/>
        </p:nvSpPr>
        <p:spPr>
          <a:xfrm>
            <a:off x="4658314" y="3716981"/>
            <a:ext cx="6562136" cy="112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71859F-0B6B-7E4D-83BE-FC6B0AC01497}"/>
              </a:ext>
            </a:extLst>
          </p:cNvPr>
          <p:cNvSpPr/>
          <p:nvPr/>
        </p:nvSpPr>
        <p:spPr>
          <a:xfrm>
            <a:off x="4715859" y="4831281"/>
            <a:ext cx="6562136" cy="121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EA1E98-DFEC-4B4B-8BEC-A4E65E08C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126"/>
          <a:stretch/>
        </p:blipFill>
        <p:spPr>
          <a:xfrm>
            <a:off x="4764467" y="6042152"/>
            <a:ext cx="529737" cy="40343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EA263C4-E696-804F-BBCC-EBF66DA53596}"/>
              </a:ext>
            </a:extLst>
          </p:cNvPr>
          <p:cNvSpPr/>
          <p:nvPr/>
        </p:nvSpPr>
        <p:spPr>
          <a:xfrm>
            <a:off x="4764467" y="5849059"/>
            <a:ext cx="6562136" cy="602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3997FAFB-7011-491C-8A66-5E1B25C3BB1F}"/>
              </a:ext>
            </a:extLst>
          </p:cNvPr>
          <p:cNvSpPr/>
          <p:nvPr/>
        </p:nvSpPr>
        <p:spPr>
          <a:xfrm>
            <a:off x="1207088" y="4807503"/>
            <a:ext cx="2257666" cy="1561173"/>
          </a:xfrm>
          <a:prstGeom prst="roundRect">
            <a:avLst/>
          </a:prstGeom>
          <a:noFill/>
          <a:ln w="50800">
            <a:solidFill>
              <a:srgbClr val="3366CC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politician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4B8E180-E2ED-4EDE-8F2F-3820FE184CD4}"/>
              </a:ext>
            </a:extLst>
          </p:cNvPr>
          <p:cNvSpPr/>
          <p:nvPr/>
        </p:nvSpPr>
        <p:spPr>
          <a:xfrm>
            <a:off x="1417442" y="5459100"/>
            <a:ext cx="1804701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Richard Nixon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C686993C-C9DC-4FE0-BF76-651108E13C1F}"/>
              </a:ext>
            </a:extLst>
          </p:cNvPr>
          <p:cNvSpPr/>
          <p:nvPr/>
        </p:nvSpPr>
        <p:spPr>
          <a:xfrm>
            <a:off x="1393342" y="5906069"/>
            <a:ext cx="1828801" cy="374571"/>
          </a:xfrm>
          <a:prstGeom prst="roundRect">
            <a:avLst/>
          </a:prstGeom>
          <a:solidFill>
            <a:schemeClr val="bg1">
              <a:alpha val="33725"/>
            </a:schemeClr>
          </a:solidFill>
          <a:ln>
            <a:solidFill>
              <a:srgbClr val="3366CC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Merriweather Sans" panose="02000503060000020004" pitchFamily="2" charset="77"/>
              </a:rPr>
              <a:t>Elizabeth Warren</a:t>
            </a:r>
            <a:endParaRPr lang="en-US" sz="1600" i="1" dirty="0">
              <a:latin typeface="Merriweather Sans" panose="02000503060000020004" pitchFamily="2" charset="77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2E527-B88F-489C-91CE-65EAD956F4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72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78A-7FC9-4C8C-8F28-D1206FFB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Supervision: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1C01-7588-4A0B-8152-81B3848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8463516" cy="4484915"/>
          </a:xfrm>
        </p:spPr>
        <p:txBody>
          <a:bodyPr/>
          <a:lstStyle/>
          <a:p>
            <a:r>
              <a:rPr lang="en-US" sz="2000" dirty="0"/>
              <a:t>Beyond direct annotation for a specific task, there are many additional signals that one can use in order to facilitate learning.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(1) </a:t>
            </a:r>
            <a:r>
              <a:rPr lang="en-US" sz="2000" dirty="0"/>
              <a:t>Label Aware</a:t>
            </a:r>
          </a:p>
          <a:p>
            <a:pPr lvl="1"/>
            <a:r>
              <a:rPr lang="en-US" sz="1800" dirty="0"/>
              <a:t>Quite often the label/task have a “meaning” that we can acquire, and use.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Semantic Typing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(2) </a:t>
            </a:r>
            <a:r>
              <a:rPr lang="en-US" sz="2000" dirty="0"/>
              <a:t>Structure</a:t>
            </a:r>
          </a:p>
          <a:p>
            <a:pPr lvl="1"/>
            <a:r>
              <a:rPr lang="en-US" sz="1800" dirty="0"/>
              <a:t>Many problems are structured – multiple predictions that constraint each other.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Temporal Relations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(3) </a:t>
            </a:r>
            <a:r>
              <a:rPr lang="en-US" sz="2000" dirty="0"/>
              <a:t>Transfer models across tasks</a:t>
            </a:r>
          </a:p>
          <a:p>
            <a:pPr lvl="1"/>
            <a:r>
              <a:rPr lang="en-US" sz="1800" dirty="0"/>
              <a:t>Problems can be solved with models trained for other, general purpose, tasks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(4)</a:t>
            </a:r>
            <a:r>
              <a:rPr lang="en-US" sz="2000" dirty="0"/>
              <a:t> Supervise at a behavioral level</a:t>
            </a:r>
          </a:p>
          <a:p>
            <a:pPr lvl="1"/>
            <a:r>
              <a:rPr lang="en-US" sz="1800" dirty="0"/>
              <a:t>Supervising latent variables using end-task supervision</a:t>
            </a:r>
            <a:endParaRPr lang="en-US" sz="1800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978B-467F-46EC-9EF7-A346C4289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24</a:t>
            </a:fld>
            <a:endParaRPr lang="en-US"/>
          </a:p>
        </p:txBody>
      </p:sp>
      <p:pic>
        <p:nvPicPr>
          <p:cNvPr id="3074" name="Picture 2" descr="Label Aware | Silver Jewelry, Leather Belts and Bags">
            <a:extLst>
              <a:ext uri="{FF2B5EF4-FFF2-40B4-BE49-F238E27FC236}">
                <a16:creationId xmlns:a16="http://schemas.microsoft.com/office/drawing/2014/main" id="{FA1C336C-80C8-4025-A764-17F0F0E3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555" y="1669207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AAC70-CF98-49B9-A434-17BD8F10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90" y="3170270"/>
            <a:ext cx="2584813" cy="1352161"/>
          </a:xfrm>
          <a:prstGeom prst="rect">
            <a:avLst/>
          </a:prstGeom>
        </p:spPr>
      </p:pic>
      <p:pic>
        <p:nvPicPr>
          <p:cNvPr id="3076" name="Picture 4" descr="What is Transfer Learning? - Greenlogic">
            <a:extLst>
              <a:ext uri="{FF2B5EF4-FFF2-40B4-BE49-F238E27FC236}">
                <a16:creationId xmlns:a16="http://schemas.microsoft.com/office/drawing/2014/main" id="{FF0CCDD3-E9B2-49D3-89E3-21F98018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248" y="5119697"/>
            <a:ext cx="2763095" cy="1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8289A778-2FCB-4AC1-BDA7-47BA37C67364}"/>
              </a:ext>
            </a:extLst>
          </p:cNvPr>
          <p:cNvSpPr/>
          <p:nvPr/>
        </p:nvSpPr>
        <p:spPr>
          <a:xfrm>
            <a:off x="76200" y="3335327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05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358E1C79-0D6E-4BDF-8F60-3D164D771454}"/>
              </a:ext>
            </a:extLst>
          </p:cNvPr>
          <p:cNvSpPr/>
          <p:nvPr/>
        </p:nvSpPr>
        <p:spPr>
          <a:xfrm>
            <a:off x="10452438" y="2422750"/>
            <a:ext cx="1640337" cy="1477728"/>
          </a:xfrm>
          <a:prstGeom prst="wedgeRectCallout">
            <a:avLst>
              <a:gd name="adj1" fmla="val -73859"/>
              <a:gd name="adj2" fmla="val 157655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829"/>
            <a:ext cx="10118035" cy="533400"/>
          </a:xfrm>
        </p:spPr>
        <p:txBody>
          <a:bodyPr/>
          <a:lstStyle/>
          <a:p>
            <a:r>
              <a:rPr lang="en-US" dirty="0"/>
              <a:t>Time and Events </a:t>
            </a:r>
            <a:r>
              <a:rPr lang="en-US" sz="1600" dirty="0"/>
              <a:t>[</a:t>
            </a:r>
            <a:r>
              <a:rPr lang="en-US" sz="1400" dirty="0"/>
              <a:t>Ning et al. *SEM’2018; ACL’18, EMNLP’18, EMNLP’19; Wang et al. EMNLP’20]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736"/>
            <a:ext cx="10972800" cy="4484915"/>
          </a:xfrm>
        </p:spPr>
        <p:txBody>
          <a:bodyPr/>
          <a:lstStyle/>
          <a:p>
            <a:r>
              <a:rPr lang="en-US" sz="2000" dirty="0"/>
              <a:t>In Los Angeles that lesson was brought home today when tons of earth </a:t>
            </a:r>
            <a:r>
              <a:rPr lang="en-US" sz="2000" b="1" dirty="0">
                <a:solidFill>
                  <a:srgbClr val="FF0000"/>
                </a:solidFill>
              </a:rPr>
              <a:t>cascaded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down a hillside, </a:t>
            </a:r>
            <a:r>
              <a:rPr lang="en-US" sz="2000" b="1" dirty="0">
                <a:solidFill>
                  <a:srgbClr val="FF0000"/>
                </a:solidFill>
              </a:rPr>
              <a:t>ripping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two houses from their foundations. No one was </a:t>
            </a:r>
            <a:r>
              <a:rPr lang="en-US" sz="2000" b="1" dirty="0">
                <a:solidFill>
                  <a:srgbClr val="FF0000"/>
                </a:solidFill>
              </a:rPr>
              <a:t>hurt</a:t>
            </a:r>
            <a:r>
              <a:rPr lang="en-US" sz="2000" dirty="0"/>
              <a:t>, but firefighters </a:t>
            </a:r>
            <a:r>
              <a:rPr lang="en-US" sz="2000" b="1" dirty="0">
                <a:solidFill>
                  <a:srgbClr val="FF0000"/>
                </a:solidFill>
              </a:rPr>
              <a:t>ordered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evacuation of nearby homes and said they'll </a:t>
            </a:r>
            <a:r>
              <a:rPr lang="en-US" sz="2000" b="1" dirty="0">
                <a:solidFill>
                  <a:srgbClr val="FF0000"/>
                </a:solidFill>
              </a:rPr>
              <a:t>monitor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shifting ground until March 23</a:t>
            </a:r>
            <a:r>
              <a:rPr lang="en-US" sz="2000" baseline="30000" dirty="0"/>
              <a:t>rd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sz="2000" dirty="0"/>
              <a:t>Very difficult task— hinders exhaustive annotation (O(N</a:t>
            </a:r>
            <a:r>
              <a:rPr lang="en-US" sz="2000" baseline="30000" dirty="0"/>
              <a:t>2</a:t>
            </a:r>
            <a:r>
              <a:rPr lang="en-US" sz="2000" dirty="0"/>
              <a:t>) edges)</a:t>
            </a:r>
          </a:p>
          <a:p>
            <a:r>
              <a:rPr lang="en-US" sz="2000" dirty="0"/>
              <a:t>But, it’s rather easy to get partial annotation – some relations. </a:t>
            </a:r>
          </a:p>
          <a:p>
            <a:r>
              <a:rPr lang="en-US" sz="2000" dirty="0"/>
              <a:t>And, we have </a:t>
            </a:r>
            <a:r>
              <a:rPr lang="en-US" sz="2000" b="1" dirty="0"/>
              <a:t>strong expectations </a:t>
            </a:r>
            <a:r>
              <a:rPr lang="en-US" sz="2000" dirty="0"/>
              <a:t>from the output</a:t>
            </a:r>
          </a:p>
          <a:p>
            <a:pPr lvl="1"/>
            <a:r>
              <a:rPr lang="en-US" sz="1800" dirty="0"/>
              <a:t>Transitivity</a:t>
            </a:r>
          </a:p>
          <a:p>
            <a:pPr lvl="1"/>
            <a:r>
              <a:rPr lang="en-US" sz="1800" dirty="0"/>
              <a:t>Some events tend to precede others, or follow others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83" y="2902986"/>
            <a:ext cx="3146367" cy="164592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A1D2A2-2371-4BF0-8E30-302EC9987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B69BCB-9DD8-40C1-B267-88BA6B757259}"/>
              </a:ext>
            </a:extLst>
          </p:cNvPr>
          <p:cNvGrpSpPr/>
          <p:nvPr/>
        </p:nvGrpSpPr>
        <p:grpSpPr>
          <a:xfrm>
            <a:off x="6501154" y="3022124"/>
            <a:ext cx="3938246" cy="1198586"/>
            <a:chOff x="4977154" y="3828951"/>
            <a:chExt cx="3938246" cy="11985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CAB4347-EF19-4CC7-ACD2-A35A36347F1F}"/>
                </a:ext>
              </a:extLst>
            </p:cNvPr>
            <p:cNvGrpSpPr/>
            <p:nvPr/>
          </p:nvGrpSpPr>
          <p:grpSpPr>
            <a:xfrm>
              <a:off x="4977154" y="3828951"/>
              <a:ext cx="3581400" cy="1198586"/>
              <a:chOff x="-5105400" y="4876800"/>
              <a:chExt cx="3581400" cy="119858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F548CEE-05E6-474B-8A1A-63803AE25E2C}"/>
                  </a:ext>
                </a:extLst>
              </p:cNvPr>
              <p:cNvGrpSpPr/>
              <p:nvPr/>
            </p:nvGrpSpPr>
            <p:grpSpPr>
              <a:xfrm>
                <a:off x="-5105400" y="4876800"/>
                <a:ext cx="3581400" cy="1198586"/>
                <a:chOff x="-5105400" y="2901434"/>
                <a:chExt cx="3581400" cy="1198586"/>
              </a:xfrm>
            </p:grpSpPr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A4F2530C-6CC8-44CE-B090-AEC1564B5133}"/>
                    </a:ext>
                  </a:extLst>
                </p:cNvPr>
                <p:cNvCxnSpPr/>
                <p:nvPr/>
              </p:nvCxnSpPr>
              <p:spPr>
                <a:xfrm>
                  <a:off x="-5105400" y="3429000"/>
                  <a:ext cx="3581400" cy="0"/>
                </a:xfrm>
                <a:prstGeom prst="straightConnector1">
                  <a:avLst/>
                </a:prstGeom>
                <a:ln>
                  <a:solidFill>
                    <a:schemeClr val="bg2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20AE1E1-73AB-4D38-B478-D14573A8C833}"/>
                    </a:ext>
                  </a:extLst>
                </p:cNvPr>
                <p:cNvSpPr txBox="1"/>
                <p:nvPr/>
              </p:nvSpPr>
              <p:spPr>
                <a:xfrm>
                  <a:off x="-4682613" y="3730688"/>
                  <a:ext cx="9573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3366CC"/>
                      </a:solidFill>
                      <a:latin typeface="Century Gothic" panose="020B0502020202020204" pitchFamily="34" charset="0"/>
                    </a:rPr>
                    <a:t>ripping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0171793-9904-4CC3-8C7D-DB373A0C15FC}"/>
                    </a:ext>
                  </a:extLst>
                </p:cNvPr>
                <p:cNvSpPr txBox="1"/>
                <p:nvPr/>
              </p:nvSpPr>
              <p:spPr>
                <a:xfrm>
                  <a:off x="-3098714" y="2901434"/>
                  <a:ext cx="10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3366CC"/>
                      </a:solidFill>
                      <a:latin typeface="Century Gothic" panose="020B0502020202020204" pitchFamily="34" charset="0"/>
                    </a:rPr>
                    <a:t>ordered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B078C4-97B1-4715-B894-A15FD0886A78}"/>
                    </a:ext>
                  </a:extLst>
                </p:cNvPr>
                <p:cNvSpPr txBox="1"/>
                <p:nvPr/>
              </p:nvSpPr>
              <p:spPr>
                <a:xfrm>
                  <a:off x="-4846431" y="2904891"/>
                  <a:ext cx="13548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3366CC"/>
                      </a:solidFill>
                      <a:latin typeface="Century Gothic" panose="020B0502020202020204" pitchFamily="34" charset="0"/>
                    </a:rPr>
                    <a:t>cascaded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3781EE5-6223-4DC7-A5D7-AF0851D73A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91573" y="5064923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966F655-7ACF-40F6-8177-70DBA4154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419600" y="5404366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DFD03BA-5EAC-4CF1-BD80-15D1B8B32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89497" y="5404366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2AD91-61E9-4F15-A672-A38E719069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60614" y="5064923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AB195E7-3662-4C2D-9F7C-1CD801839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082620" y="5064923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216713D-76CA-48E2-A70A-E13AB273D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53000" y="5064923"/>
                <a:ext cx="0" cy="3394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D3051F-E960-4334-8AF9-7AB5B838A0FB}"/>
                </a:ext>
              </a:extLst>
            </p:cNvPr>
            <p:cNvSpPr txBox="1"/>
            <p:nvPr/>
          </p:nvSpPr>
          <p:spPr>
            <a:xfrm>
              <a:off x="8219376" y="4388521"/>
              <a:ext cx="6960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>
                <a:spcBef>
                  <a:spcPct val="20000"/>
                </a:spcBef>
                <a:buClr>
                  <a:srgbClr val="000080"/>
                </a:buClr>
              </a:pPr>
              <a:r>
                <a:rPr lang="en-US" dirty="0">
                  <a:solidFill>
                    <a:srgbClr val="3366CC"/>
                  </a:solidFill>
                  <a:latin typeface="Century Gothic" panose="020B0502020202020204" pitchFamily="34" charset="0"/>
                  <a:ea typeface="Courier" charset="0"/>
                  <a:cs typeface="Courier" charset="0"/>
                  <a:sym typeface="Wingdings" panose="05000000000000000000" pitchFamily="2" charset="2"/>
                </a:rPr>
                <a:t>Time</a:t>
              </a:r>
              <a:endParaRPr lang="en-US" dirty="0">
                <a:solidFill>
                  <a:srgbClr val="3366CC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8022E4-B9F9-432E-9FC5-40074950F495}"/>
              </a:ext>
            </a:extLst>
          </p:cNvPr>
          <p:cNvGrpSpPr/>
          <p:nvPr/>
        </p:nvGrpSpPr>
        <p:grpSpPr>
          <a:xfrm>
            <a:off x="7944024" y="3631923"/>
            <a:ext cx="1891865" cy="938832"/>
            <a:chOff x="6420023" y="4438750"/>
            <a:chExt cx="1891865" cy="938832"/>
          </a:xfrm>
        </p:grpSpPr>
        <p:sp>
          <p:nvSpPr>
            <p:cNvPr id="22" name="Bent-Up Arrow 8">
              <a:extLst>
                <a:ext uri="{FF2B5EF4-FFF2-40B4-BE49-F238E27FC236}">
                  <a16:creationId xmlns:a16="http://schemas.microsoft.com/office/drawing/2014/main" id="{4FD7E015-BAA1-4CDB-80EC-4F9ACB35CD0C}"/>
                </a:ext>
              </a:extLst>
            </p:cNvPr>
            <p:cNvSpPr/>
            <p:nvPr/>
          </p:nvSpPr>
          <p:spPr>
            <a:xfrm>
              <a:off x="6436420" y="4438750"/>
              <a:ext cx="1153915" cy="486831"/>
            </a:xfrm>
            <a:prstGeom prst="bentUpArrow">
              <a:avLst>
                <a:gd name="adj1" fmla="val 15490"/>
                <a:gd name="adj2" fmla="val 25000"/>
                <a:gd name="adj3" fmla="val 29755"/>
              </a:avLst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CC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9FFB69-1150-46FD-8DBE-37236C12FF46}"/>
                </a:ext>
              </a:extLst>
            </p:cNvPr>
            <p:cNvSpPr txBox="1"/>
            <p:nvPr/>
          </p:nvSpPr>
          <p:spPr>
            <a:xfrm>
              <a:off x="6420023" y="5008250"/>
              <a:ext cx="1891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Must be before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D7E2B1C-7B63-4ECF-ACD3-0ABEB023F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32" y="2927435"/>
            <a:ext cx="3146369" cy="16459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B169EE-C04C-405C-A844-46D843FE0792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34187" y="5711567"/>
            <a:ext cx="5133975" cy="8229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FB51540-3EC3-43C7-8D92-208A7C12098D}"/>
              </a:ext>
            </a:extLst>
          </p:cNvPr>
          <p:cNvSpPr/>
          <p:nvPr/>
        </p:nvSpPr>
        <p:spPr>
          <a:xfrm>
            <a:off x="8175281" y="6108502"/>
            <a:ext cx="987552" cy="36576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3278C5-D285-4673-86AC-F1E1911A99D1}"/>
              </a:ext>
            </a:extLst>
          </p:cNvPr>
          <p:cNvSpPr/>
          <p:nvPr/>
        </p:nvSpPr>
        <p:spPr>
          <a:xfrm>
            <a:off x="10174019" y="5740202"/>
            <a:ext cx="521208" cy="36576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6A4ECAF-C016-4674-BDF3-5EDAA0D7AA3C}"/>
              </a:ext>
            </a:extLst>
          </p:cNvPr>
          <p:cNvSpPr/>
          <p:nvPr/>
        </p:nvSpPr>
        <p:spPr>
          <a:xfrm>
            <a:off x="10042363" y="2411405"/>
            <a:ext cx="2050414" cy="1809306"/>
          </a:xfrm>
          <a:prstGeom prst="wedgeRectCallout">
            <a:avLst>
              <a:gd name="adj1" fmla="val -74624"/>
              <a:gd name="adj2" fmla="val -47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How to exploit these </a:t>
            </a:r>
            <a:r>
              <a:rPr lang="en-US" sz="1600" dirty="0">
                <a:solidFill>
                  <a:srgbClr val="0070C0"/>
                </a:solidFill>
                <a:ea typeface="Helvetica Neue" charset="0"/>
                <a:cs typeface="Helvetica Neue" charset="0"/>
              </a:rPr>
              <a:t>[declarative &amp; statistical]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“expectations”?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How does it impact supervision?</a:t>
            </a:r>
          </a:p>
        </p:txBody>
      </p:sp>
    </p:spTree>
    <p:extLst>
      <p:ext uri="{BB962C8B-B14F-4D97-AF65-F5344CB8AC3E}">
        <p14:creationId xmlns:p14="http://schemas.microsoft.com/office/powerpoint/2010/main" val="1951640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7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E2E0-9B51-4E7E-8653-8082E635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How to Exploit Structure?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FFF82-C21D-4005-8EEA-2C8E83EA0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693546" cy="4484915"/>
          </a:xfrm>
        </p:spPr>
        <p:txBody>
          <a:bodyPr/>
          <a:lstStyle/>
          <a:p>
            <a:r>
              <a:rPr lang="en-US" dirty="0"/>
              <a:t>Constrained Conditional Models: </a:t>
            </a:r>
          </a:p>
          <a:p>
            <a:pPr lvl="1"/>
            <a:r>
              <a:rPr lang="en-US" dirty="0">
                <a:solidFill>
                  <a:srgbClr val="3366CC"/>
                </a:solidFill>
              </a:rPr>
              <a:t>[Chang et al. 2013]</a:t>
            </a:r>
          </a:p>
          <a:p>
            <a:pPr lvl="1"/>
            <a:r>
              <a:rPr lang="en-US" dirty="0"/>
              <a:t>The structured decision problem can be modeled as a </a:t>
            </a:r>
            <a:r>
              <a:rPr lang="en-US" dirty="0">
                <a:solidFill>
                  <a:schemeClr val="tx1"/>
                </a:solidFill>
              </a:rPr>
              <a:t>constrained optimization </a:t>
            </a:r>
            <a:r>
              <a:rPr lang="en-US" dirty="0"/>
              <a:t>problem over learned models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Knowledge constraints can be incorporated post-learning </a:t>
            </a:r>
          </a:p>
          <a:p>
            <a:pPr lvl="2"/>
            <a:r>
              <a:rPr lang="en-US" dirty="0"/>
              <a:t>but can also be incorporated during learning, to reduce the amount of supervision needed. </a:t>
            </a:r>
            <a:endParaRPr lang="en-US" sz="1400" dirty="0"/>
          </a:p>
          <a:p>
            <a:pPr lvl="1"/>
            <a:r>
              <a:rPr lang="en-US" dirty="0">
                <a:solidFill>
                  <a:srgbClr val="3366CC"/>
                </a:solidFill>
              </a:rPr>
              <a:t>[Ning et al. *SEM’2018; ACL’18, EMNLP’18, EMNLP’19; Wang et al. EMNLP’20]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0553-8DB1-425C-90C9-01FA34293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C02D5-06A7-4791-A693-8007F0DD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316" y="1394787"/>
            <a:ext cx="4175010" cy="178864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24E01-4729-496B-83FE-A538BA707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068" y="1412543"/>
            <a:ext cx="3767506" cy="5539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C36CD-7F34-4719-A490-0DAA40F34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03" y="3837993"/>
            <a:ext cx="5159036" cy="26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5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455357" y="28723"/>
            <a:ext cx="11360700" cy="763500"/>
          </a:xfrm>
        </p:spPr>
        <p:txBody>
          <a:bodyPr/>
          <a:lstStyle/>
          <a:p>
            <a:pPr lvl="0"/>
            <a:r>
              <a:rPr lang="en-US" dirty="0">
                <a:sym typeface="Helvetica Neue"/>
              </a:rPr>
              <a:t>Exploiting Structure: Event Complexes </a:t>
            </a:r>
            <a:r>
              <a:rPr lang="en-US" sz="1600" dirty="0">
                <a:solidFill>
                  <a:srgbClr val="0070C0"/>
                </a:solidFill>
                <a:sym typeface="Helvetica Neue"/>
              </a:rPr>
              <a:t>[Wang et al. EMNLP’20]</a:t>
            </a:r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1"/>
          </p:nvPr>
        </p:nvSpPr>
        <p:spPr>
          <a:xfrm>
            <a:off x="375843" y="1023749"/>
            <a:ext cx="11360700" cy="45552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dirty="0"/>
              <a:t>Temporal Relations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dirty="0"/>
              <a:t>Subevent Relations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dirty="0"/>
              <a:t>Event Coreference</a:t>
            </a:r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4100" y="2654867"/>
            <a:ext cx="9523800" cy="393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2192" y="1133125"/>
            <a:ext cx="5764966" cy="296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900" y="3141975"/>
            <a:ext cx="5396785" cy="29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2"/>
          <p:cNvSpPr/>
          <p:nvPr/>
        </p:nvSpPr>
        <p:spPr>
          <a:xfrm rot="-2273275">
            <a:off x="8133327" y="2914035"/>
            <a:ext cx="466034" cy="2729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/>
          <p:nvPr/>
        </p:nvSpPr>
        <p:spPr>
          <a:xfrm rot="-2273275">
            <a:off x="10213027" y="2914035"/>
            <a:ext cx="466034" cy="2729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/>
          <p:nvPr/>
        </p:nvSpPr>
        <p:spPr>
          <a:xfrm rot="-2273275">
            <a:off x="10285127" y="4062985"/>
            <a:ext cx="466034" cy="2729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9" name="Google Shape;119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5424" y="1845586"/>
            <a:ext cx="1992740" cy="2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5425" y="2132255"/>
            <a:ext cx="3506551" cy="24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65425" y="2418938"/>
            <a:ext cx="4354150" cy="2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EA9F9F5-8FAC-4B28-875E-FD9EF891BE16}"/>
              </a:ext>
            </a:extLst>
          </p:cNvPr>
          <p:cNvSpPr/>
          <p:nvPr/>
        </p:nvSpPr>
        <p:spPr>
          <a:xfrm>
            <a:off x="3584252" y="925629"/>
            <a:ext cx="4514369" cy="642048"/>
          </a:xfrm>
          <a:prstGeom prst="wedgeRectCallout">
            <a:avLst>
              <a:gd name="adj1" fmla="val 14265"/>
              <a:gd name="adj2" fmla="val 9500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Enforcing more logical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constraints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US" sz="1400" kern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Temporal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ymm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etry, and Conjunctive by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converting declarative constraints into differentiable learning objectives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[Li &amp; Srikumar ACL’19]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A8E87-FCFF-48E6-A534-1B26F5EB3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98439F3-F390-4148-9588-07946F1A0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052" y="836748"/>
            <a:ext cx="4003409" cy="334503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3FCFDDEE-95A6-5F4D-BD39-1EF9FF25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(2) Why Does Structure Help? </a:t>
            </a:r>
            <a:r>
              <a:rPr lang="en-US" sz="2000" dirty="0">
                <a:solidFill>
                  <a:schemeClr val="tx1"/>
                </a:solidFill>
              </a:rPr>
              <a:t>[Ning et al. NAACL’19]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ECAB96A-9F4F-4907-9D35-D32C66E4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42" y="1374160"/>
            <a:ext cx="3590640" cy="5088784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Information-theoretic considerations support quantifying </a:t>
            </a:r>
            <a:r>
              <a:rPr lang="en-US" sz="2000" dirty="0">
                <a:solidFill>
                  <a:srgbClr val="3366CC"/>
                </a:solidFill>
              </a:rPr>
              <a:t>the benefit of a new label </a:t>
            </a:r>
          </a:p>
          <a:p>
            <a:r>
              <a:rPr lang="en-US" sz="2000" dirty="0"/>
              <a:t>The tighter the structure is, the smaller the benefit of a new label is.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Consequently, a partial set of supervision signals is sufficient. 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28A5577-FA4E-4E5E-AFEE-74BC47D79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92116" y="6646225"/>
            <a:ext cx="508000" cy="228600"/>
          </a:xfrm>
        </p:spPr>
        <p:txBody>
          <a:bodyPr/>
          <a:lstStyle/>
          <a:p>
            <a:fld id="{8A758EFE-665F-4341-B5B8-2DAEADA52F6C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176F12-6E7E-B744-8C6D-48C8CBC3EA2B}"/>
              </a:ext>
            </a:extLst>
          </p:cNvPr>
          <p:cNvGrpSpPr/>
          <p:nvPr/>
        </p:nvGrpSpPr>
        <p:grpSpPr>
          <a:xfrm>
            <a:off x="7694894" y="1348888"/>
            <a:ext cx="4048126" cy="2560320"/>
            <a:chOff x="2614138" y="852854"/>
            <a:chExt cx="5486400" cy="3657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F55D64-D03E-E34D-B9A2-BA74189E4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4138" y="852854"/>
              <a:ext cx="5486400" cy="36576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2F58BB-51FA-7849-A2FF-F0B5286DDD3C}"/>
                </a:ext>
              </a:extLst>
            </p:cNvPr>
            <p:cNvGrpSpPr/>
            <p:nvPr/>
          </p:nvGrpSpPr>
          <p:grpSpPr>
            <a:xfrm>
              <a:off x="3434067" y="3578470"/>
              <a:ext cx="4070558" cy="527618"/>
              <a:chOff x="4176346" y="4721470"/>
              <a:chExt cx="4070558" cy="52761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3AE5D1-F5A8-E944-B8D0-67F1AA73F280}"/>
                  </a:ext>
                </a:extLst>
              </p:cNvPr>
              <p:cNvSpPr txBox="1"/>
              <p:nvPr/>
            </p:nvSpPr>
            <p:spPr>
              <a:xfrm>
                <a:off x="4176346" y="4721470"/>
                <a:ext cx="566946" cy="5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19CC3E-9859-6648-8463-2E09409239F3}"/>
                  </a:ext>
                </a:extLst>
              </p:cNvPr>
              <p:cNvSpPr txBox="1"/>
              <p:nvPr/>
            </p:nvSpPr>
            <p:spPr>
              <a:xfrm>
                <a:off x="4624754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17D14F-0DA1-954C-98B3-5A65A3109DFA}"/>
                  </a:ext>
                </a:extLst>
              </p:cNvPr>
              <p:cNvSpPr txBox="1"/>
              <p:nvPr/>
            </p:nvSpPr>
            <p:spPr>
              <a:xfrm>
                <a:off x="5081955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ABE982-BADA-EB40-AB3D-CF17583EEFFD}"/>
                  </a:ext>
                </a:extLst>
              </p:cNvPr>
              <p:cNvSpPr txBox="1"/>
              <p:nvPr/>
            </p:nvSpPr>
            <p:spPr>
              <a:xfrm>
                <a:off x="5539153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27ACCA-CCB4-B54D-BA2D-FED21716B669}"/>
                  </a:ext>
                </a:extLst>
              </p:cNvPr>
              <p:cNvSpPr txBox="1"/>
              <p:nvPr/>
            </p:nvSpPr>
            <p:spPr>
              <a:xfrm>
                <a:off x="5987562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C82353-2590-074D-A7BD-31BA3125FE00}"/>
                  </a:ext>
                </a:extLst>
              </p:cNvPr>
              <p:cNvSpPr txBox="1"/>
              <p:nvPr/>
            </p:nvSpPr>
            <p:spPr>
              <a:xfrm>
                <a:off x="6435970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6C198E-CC55-9841-B61E-846AA69BB897}"/>
                  </a:ext>
                </a:extLst>
              </p:cNvPr>
              <p:cNvSpPr txBox="1"/>
              <p:nvPr/>
            </p:nvSpPr>
            <p:spPr>
              <a:xfrm>
                <a:off x="6875585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090768-D7B6-8C40-9CFA-7B301FF85CDA}"/>
                  </a:ext>
                </a:extLst>
              </p:cNvPr>
              <p:cNvSpPr txBox="1"/>
              <p:nvPr/>
            </p:nvSpPr>
            <p:spPr>
              <a:xfrm>
                <a:off x="7341577" y="4721470"/>
                <a:ext cx="56694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++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79E805-0512-5C44-9B1A-6E3FB5BF51C4}"/>
                  </a:ext>
                </a:extLst>
              </p:cNvPr>
              <p:cNvSpPr txBox="1"/>
              <p:nvPr/>
            </p:nvSpPr>
            <p:spPr>
              <a:xfrm>
                <a:off x="7840205" y="4721470"/>
                <a:ext cx="406699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+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8899391" y="2695479"/>
            <a:ext cx="86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+mj-lt"/>
              </a:rPr>
              <a:t>+: p&lt;5%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  <a:latin typeface="+mj-lt"/>
              </a:rPr>
              <a:t>++: p&lt;1%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1EC23B-8848-6247-929B-3CE3D5C57BF9}"/>
              </a:ext>
            </a:extLst>
          </p:cNvPr>
          <p:cNvGrpSpPr/>
          <p:nvPr/>
        </p:nvGrpSpPr>
        <p:grpSpPr>
          <a:xfrm>
            <a:off x="3496094" y="4360568"/>
            <a:ext cx="4124326" cy="2560320"/>
            <a:chOff x="2275851" y="808891"/>
            <a:chExt cx="5486400" cy="36576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BBA9CD-B220-384A-8A85-1F32ED5C5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5851" y="808891"/>
              <a:ext cx="5486400" cy="36576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A0C5BF-E287-0847-973E-D3F92D0ECA73}"/>
                </a:ext>
              </a:extLst>
            </p:cNvPr>
            <p:cNvGrpSpPr/>
            <p:nvPr/>
          </p:nvGrpSpPr>
          <p:grpSpPr>
            <a:xfrm>
              <a:off x="3398767" y="3516895"/>
              <a:ext cx="3890421" cy="527618"/>
              <a:chOff x="4682606" y="4721470"/>
              <a:chExt cx="3890421" cy="52761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12CB14-9577-B14C-AE75-DAB9FA5B01D6}"/>
                  </a:ext>
                </a:extLst>
              </p:cNvPr>
              <p:cNvSpPr txBox="1"/>
              <p:nvPr/>
            </p:nvSpPr>
            <p:spPr>
              <a:xfrm>
                <a:off x="4682606" y="4721470"/>
                <a:ext cx="595366" cy="5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C1F2A7-4069-CC42-89F4-16BC1D850AC8}"/>
                  </a:ext>
                </a:extLst>
              </p:cNvPr>
              <p:cNvSpPr txBox="1"/>
              <p:nvPr/>
            </p:nvSpPr>
            <p:spPr>
              <a:xfrm>
                <a:off x="5619728" y="4721470"/>
                <a:ext cx="59536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BEDFCE-AD66-D149-B4C9-820DE64A78D7}"/>
                  </a:ext>
                </a:extLst>
              </p:cNvPr>
              <p:cNvSpPr txBox="1"/>
              <p:nvPr/>
            </p:nvSpPr>
            <p:spPr>
              <a:xfrm>
                <a:off x="6109292" y="4721470"/>
                <a:ext cx="59536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B72A27-8C63-5040-A5BC-DB89ED6B2A56}"/>
                  </a:ext>
                </a:extLst>
              </p:cNvPr>
              <p:cNvSpPr txBox="1"/>
              <p:nvPr/>
            </p:nvSpPr>
            <p:spPr>
              <a:xfrm>
                <a:off x="6576250" y="4721470"/>
                <a:ext cx="59536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8898F7-9C7F-B94C-88F8-F81C95B5649C}"/>
                  </a:ext>
                </a:extLst>
              </p:cNvPr>
              <p:cNvSpPr txBox="1"/>
              <p:nvPr/>
            </p:nvSpPr>
            <p:spPr>
              <a:xfrm>
                <a:off x="7043746" y="4721470"/>
                <a:ext cx="59536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F344F6-796F-A94B-9C4D-8DF2411AD198}"/>
                  </a:ext>
                </a:extLst>
              </p:cNvPr>
              <p:cNvSpPr txBox="1"/>
              <p:nvPr/>
            </p:nvSpPr>
            <p:spPr>
              <a:xfrm>
                <a:off x="7977661" y="4721470"/>
                <a:ext cx="595366" cy="52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" pitchFamily="2" charset="0"/>
                  </a:rPr>
                  <a:t>++</a:t>
                </a:r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78AE6BA-63AA-BA4D-8AE0-469AE21C4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084" y="4360568"/>
            <a:ext cx="4000501" cy="2560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8983" y="894219"/>
            <a:ext cx="258160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Chain:</a:t>
            </a:r>
          </a:p>
          <a:p>
            <a:pPr algn="ctr"/>
            <a:r>
              <a:rPr lang="en-US" sz="1600" dirty="0">
                <a:latin typeface="+mj-lt"/>
              </a:rPr>
              <a:t>Temporal Relation Extraction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83749" y="4116056"/>
            <a:ext cx="24911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Bipartite Graph:</a:t>
            </a:r>
          </a:p>
          <a:p>
            <a:pPr algn="ctr"/>
            <a:r>
              <a:rPr lang="en-US" sz="1600" dirty="0">
                <a:latin typeface="+mj-lt"/>
              </a:rPr>
              <a:t>Semantic Role Classification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06677" y="4093757"/>
            <a:ext cx="147752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Seq Tagging</a:t>
            </a:r>
          </a:p>
          <a:p>
            <a:pPr algn="ctr"/>
            <a:r>
              <a:rPr lang="en-US" sz="1600" dirty="0">
                <a:latin typeface="+mj-lt"/>
              </a:rPr>
              <a:t>Shallow Parsing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56B9E7-83F8-4748-8F4F-6C738ABD1CF3}"/>
                  </a:ext>
                </a:extLst>
              </p:cNvPr>
              <p:cNvSpPr/>
              <p:nvPr/>
            </p:nvSpPr>
            <p:spPr>
              <a:xfrm>
                <a:off x="3714876" y="784325"/>
                <a:ext cx="3882730" cy="3385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: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benefit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new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chemeClr val="tx1"/>
                          </a:solidFill>
                        </a:rPr>
                        <m:t>label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56B9E7-83F8-4748-8F4F-6C738ABD1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76" y="784325"/>
                <a:ext cx="388273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9AEE886-076B-4D46-90F0-EE515762BFB4}"/>
              </a:ext>
            </a:extLst>
          </p:cNvPr>
          <p:cNvGrpSpPr/>
          <p:nvPr/>
        </p:nvGrpSpPr>
        <p:grpSpPr>
          <a:xfrm>
            <a:off x="6109363" y="2762332"/>
            <a:ext cx="1303562" cy="920822"/>
            <a:chOff x="2558490" y="2470993"/>
            <a:chExt cx="1303562" cy="92082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59AE2F1-02AE-494E-A7A5-A287D500173A}"/>
                </a:ext>
              </a:extLst>
            </p:cNvPr>
            <p:cNvCxnSpPr>
              <a:cxnSpLocks/>
            </p:cNvCxnSpPr>
            <p:nvPr/>
          </p:nvCxnSpPr>
          <p:spPr>
            <a:xfrm>
              <a:off x="3512140" y="2470993"/>
              <a:ext cx="0" cy="663188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6F7DFE-E6D8-4425-B5C7-F8FBECF19158}"/>
                </a:ext>
              </a:extLst>
            </p:cNvPr>
            <p:cNvSpPr txBox="1"/>
            <p:nvPr/>
          </p:nvSpPr>
          <p:spPr>
            <a:xfrm>
              <a:off x="2558490" y="3114816"/>
              <a:ext cx="1303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more</a:t>
              </a:r>
              <a:r>
                <a:rPr lang="en-US" sz="12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200" dirty="0">
                  <a:latin typeface="Century Gothic" panose="020B0502020202020204" pitchFamily="34" charset="0"/>
                </a:rPr>
                <a:t>concave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6BBC221-CE91-416B-837E-1890351D24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890" y="4024750"/>
            <a:ext cx="2584813" cy="13521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84630C3-C9EB-4AEA-B43E-0D5E04C834A2}"/>
              </a:ext>
            </a:extLst>
          </p:cNvPr>
          <p:cNvSpPr txBox="1"/>
          <p:nvPr/>
        </p:nvSpPr>
        <p:spPr>
          <a:xfrm>
            <a:off x="136071" y="1013960"/>
            <a:ext cx="35906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Structure is knowledge; Structure is an indirect supervision signal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46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78A-7FC9-4C8C-8F28-D1206FFB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Supervision: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1C01-7588-4A0B-8152-81B3848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8463516" cy="4484915"/>
          </a:xfrm>
        </p:spPr>
        <p:txBody>
          <a:bodyPr/>
          <a:lstStyle/>
          <a:p>
            <a:r>
              <a:rPr lang="en-US" sz="2000" dirty="0"/>
              <a:t>Beyond direct annotation for a specific task, there are many additional signals that one can use in order to facilitate learning.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(1) </a:t>
            </a:r>
            <a:r>
              <a:rPr lang="en-US" sz="2000" dirty="0"/>
              <a:t>Label Aware</a:t>
            </a:r>
          </a:p>
          <a:p>
            <a:pPr lvl="1"/>
            <a:r>
              <a:rPr lang="en-US" sz="1800" dirty="0"/>
              <a:t>Quite often the label/task have a “meaning” that we can acquire, and use.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Semantic Typing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(2) </a:t>
            </a:r>
            <a:r>
              <a:rPr lang="en-US" sz="2000" dirty="0"/>
              <a:t>Structure</a:t>
            </a:r>
          </a:p>
          <a:p>
            <a:pPr lvl="1"/>
            <a:r>
              <a:rPr lang="en-US" sz="1800" dirty="0"/>
              <a:t>Many problems are structured – multiple predictions that constraint each other.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Temporal Relations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(3) </a:t>
            </a:r>
            <a:r>
              <a:rPr lang="en-US" sz="2000" dirty="0"/>
              <a:t>Transfer models across tasks</a:t>
            </a:r>
          </a:p>
          <a:p>
            <a:pPr lvl="1"/>
            <a:r>
              <a:rPr lang="en-US" sz="1800" dirty="0"/>
              <a:t>Problems can be solved with models trained for other, general purpose, tasks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(4)</a:t>
            </a:r>
            <a:r>
              <a:rPr lang="en-US" sz="2000" dirty="0"/>
              <a:t> Supervise at a behavioral level</a:t>
            </a:r>
          </a:p>
          <a:p>
            <a:pPr lvl="1"/>
            <a:r>
              <a:rPr lang="en-US" sz="1800" dirty="0"/>
              <a:t>Supervising latent variables using end-task supervision</a:t>
            </a:r>
            <a:endParaRPr lang="en-US" sz="1800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978B-467F-46EC-9EF7-A346C4289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29</a:t>
            </a:fld>
            <a:endParaRPr lang="en-US"/>
          </a:p>
        </p:txBody>
      </p:sp>
      <p:pic>
        <p:nvPicPr>
          <p:cNvPr id="3074" name="Picture 2" descr="Label Aware | Silver Jewelry, Leather Belts and Bags">
            <a:extLst>
              <a:ext uri="{FF2B5EF4-FFF2-40B4-BE49-F238E27FC236}">
                <a16:creationId xmlns:a16="http://schemas.microsoft.com/office/drawing/2014/main" id="{FA1C336C-80C8-4025-A764-17F0F0E3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83" y="1690477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AAC70-CF98-49B9-A434-17BD8F10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058" y="3191540"/>
            <a:ext cx="2584813" cy="1352161"/>
          </a:xfrm>
          <a:prstGeom prst="rect">
            <a:avLst/>
          </a:prstGeom>
        </p:spPr>
      </p:pic>
      <p:pic>
        <p:nvPicPr>
          <p:cNvPr id="3076" name="Picture 4" descr="What is Transfer Learning? - Greenlogic">
            <a:extLst>
              <a:ext uri="{FF2B5EF4-FFF2-40B4-BE49-F238E27FC236}">
                <a16:creationId xmlns:a16="http://schemas.microsoft.com/office/drawing/2014/main" id="{FF0CCDD3-E9B2-49D3-89E3-21F98018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476" y="5140967"/>
            <a:ext cx="2763095" cy="1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8289A778-2FCB-4AC1-BDA7-47BA37C67364}"/>
              </a:ext>
            </a:extLst>
          </p:cNvPr>
          <p:cNvSpPr/>
          <p:nvPr/>
        </p:nvSpPr>
        <p:spPr>
          <a:xfrm>
            <a:off x="139995" y="4306434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35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BFAD-523E-47A2-AC63-68861C14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Supervise?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E1C5-330F-4CF1-B7DF-06DBF45AF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Named Entity Recognition</a:t>
            </a:r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/>
              <a:t>Question Answering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Or at least some progress in this direction </a:t>
            </a:r>
          </a:p>
          <a:p>
            <a:pPr lvl="2"/>
            <a:r>
              <a:rPr lang="en-US" dirty="0"/>
              <a:t>Being label/task aware</a:t>
            </a:r>
          </a:p>
          <a:p>
            <a:pPr lvl="2"/>
            <a:r>
              <a:rPr lang="en-US" dirty="0"/>
              <a:t>Partial annotation</a:t>
            </a:r>
          </a:p>
          <a:p>
            <a:pPr lvl="2"/>
            <a:r>
              <a:rPr lang="en-US" dirty="0"/>
              <a:t>Knowledge</a:t>
            </a:r>
          </a:p>
          <a:p>
            <a:pPr lvl="2"/>
            <a:r>
              <a:rPr lang="en-US" dirty="0"/>
              <a:t>Transfer</a:t>
            </a:r>
          </a:p>
          <a:p>
            <a:pPr lvl="2"/>
            <a:r>
              <a:rPr lang="en-US" dirty="0"/>
              <a:t>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AD4E-6AAE-4270-9D59-1E5AEAF2B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49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1FC473-D1B6-44FA-A538-32AAD269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</p:spPr>
        <p:txBody>
          <a:bodyPr/>
          <a:lstStyle/>
          <a:p>
            <a:r>
              <a:rPr lang="en-US" dirty="0"/>
              <a:t>Event Extraction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4DCF-8295-4E9D-9B90-10E2219E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2538"/>
            <a:ext cx="5351721" cy="44846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Annotation at this level is costly and requires expertise</a:t>
            </a:r>
          </a:p>
          <a:p>
            <a:pPr lvl="1"/>
            <a:r>
              <a:rPr lang="en-US" dirty="0"/>
              <a:t>And, it needs to be re-done whenever we update the event anthology. </a:t>
            </a:r>
          </a:p>
          <a:p>
            <a:r>
              <a:rPr lang="en-US" dirty="0"/>
              <a:t>But, we have good extractive QA systems </a:t>
            </a:r>
          </a:p>
          <a:p>
            <a:pPr lvl="1"/>
            <a:r>
              <a:rPr lang="en-US" dirty="0"/>
              <a:t>Isn’t Event Extraction a simple application of Extractive QA? </a:t>
            </a:r>
          </a:p>
          <a:p>
            <a:pPr lvl="1"/>
            <a:endParaRPr lang="en-US" dirty="0"/>
          </a:p>
        </p:txBody>
      </p:sp>
      <p:sp>
        <p:nvSpPr>
          <p:cNvPr id="147" name="Google Shape;192;p41"/>
          <p:cNvSpPr txBox="1">
            <a:spLocks noGrp="1"/>
          </p:cNvSpPr>
          <p:nvPr>
            <p:ph type="sldNum" sz="quarter" idx="11"/>
          </p:nvPr>
        </p:nvSpPr>
        <p:spPr>
          <a:xfrm>
            <a:off x="11292116" y="6523921"/>
            <a:ext cx="508000" cy="228600"/>
          </a:xfr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699" tIns="45699" rIns="45699" bIns="4569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49" name="Google Shape;195;p41" descr="Google Shape;195;p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82" y="1524078"/>
            <a:ext cx="8557563" cy="1573920"/>
          </a:xfrm>
          <a:prstGeom prst="rect">
            <a:avLst/>
          </a:prstGeom>
          <a:ln w="12700">
            <a:solidFill>
              <a:srgbClr val="3366CC"/>
            </a:solidFill>
            <a:miter lim="400000"/>
          </a:ln>
        </p:spPr>
      </p:pic>
      <p:sp>
        <p:nvSpPr>
          <p:cNvPr id="150" name="Google Shape;196;p41"/>
          <p:cNvSpPr txBox="1"/>
          <p:nvPr/>
        </p:nvSpPr>
        <p:spPr>
          <a:xfrm>
            <a:off x="654549" y="1044599"/>
            <a:ext cx="919020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800"/>
            </a:pPr>
            <a:r>
              <a:rPr lang="en-US" dirty="0"/>
              <a:t>Input: “</a:t>
            </a:r>
            <a:r>
              <a:rPr lang="en-US" i="1" dirty="0"/>
              <a:t>China purchased two nuclear submarines from Russia last month.”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2FCF2-E5A5-4AA2-8699-0FDDA7DABBEA}"/>
              </a:ext>
            </a:extLst>
          </p:cNvPr>
          <p:cNvSpPr txBox="1"/>
          <p:nvPr/>
        </p:nvSpPr>
        <p:spPr>
          <a:xfrm>
            <a:off x="6703460" y="3494881"/>
            <a:ext cx="5096428" cy="2763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Event Extraction can also be addressed via a label-aware method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[Zhang et al. 20]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Event types and argument types are classified via similarity to prototypes.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/>
              </a:rPr>
              <a:t>Knowledge of schema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defRPr/>
            </a:pPr>
            <a:r>
              <a:rPr lang="en-US" kern="0" dirty="0">
                <a:solidFill>
                  <a:srgbClr val="3366CC"/>
                </a:solidFill>
                <a:latin typeface="Calibri"/>
              </a:rPr>
              <a:t>(“</a:t>
            </a:r>
            <a:r>
              <a:rPr lang="en-US" i="1" kern="0" dirty="0">
                <a:solidFill>
                  <a:srgbClr val="3366CC"/>
                </a:solidFill>
                <a:latin typeface="Calibri"/>
              </a:rPr>
              <a:t>Attacker</a:t>
            </a:r>
            <a:r>
              <a:rPr lang="en-US" kern="0" dirty="0">
                <a:solidFill>
                  <a:srgbClr val="3366CC"/>
                </a:solidFill>
                <a:latin typeface="Calibri"/>
              </a:rPr>
              <a:t>” can be an argument of “</a:t>
            </a:r>
            <a:r>
              <a:rPr lang="en-US" i="1" kern="0" dirty="0" err="1">
                <a:solidFill>
                  <a:srgbClr val="3366CC"/>
                </a:solidFill>
                <a:latin typeface="Calibri"/>
              </a:rPr>
              <a:t>Conflict:Attack</a:t>
            </a:r>
            <a:r>
              <a:rPr lang="en-US" kern="0" dirty="0">
                <a:solidFill>
                  <a:srgbClr val="3366CC"/>
                </a:solidFill>
                <a:latin typeface="Calibri"/>
              </a:rPr>
              <a:t>”, not of “</a:t>
            </a:r>
            <a:r>
              <a:rPr lang="en-US" i="1" kern="0" dirty="0" err="1">
                <a:solidFill>
                  <a:srgbClr val="3366CC"/>
                </a:solidFill>
                <a:latin typeface="Calibri"/>
              </a:rPr>
              <a:t>Life:Marry</a:t>
            </a:r>
            <a:r>
              <a:rPr lang="en-US" kern="0" dirty="0">
                <a:solidFill>
                  <a:srgbClr val="3366CC"/>
                </a:solidFill>
                <a:latin typeface="Calibri"/>
              </a:rPr>
              <a:t>”)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Used as constraints, via a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n ILP formulation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313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CCCD-C9BD-4B78-B0C5-45E88BB1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Extraction via Transfer from QA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622F-4FB8-46F2-AA5F-C6F50C21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0449"/>
            <a:ext cx="4584012" cy="4484915"/>
          </a:xfrm>
        </p:spPr>
        <p:txBody>
          <a:bodyPr/>
          <a:lstStyle/>
          <a:p>
            <a:r>
              <a:rPr lang="en-US" sz="1800" dirty="0"/>
              <a:t>Given </a:t>
            </a:r>
          </a:p>
          <a:p>
            <a:pPr lvl="1"/>
            <a:r>
              <a:rPr lang="en-US" sz="1600" dirty="0"/>
              <a:t>a definition of the target event</a:t>
            </a:r>
          </a:p>
          <a:p>
            <a:pPr lvl="1"/>
            <a:r>
              <a:rPr lang="en-US" sz="1600" dirty="0"/>
              <a:t>a text snippet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3366CC"/>
                </a:solidFill>
              </a:rPr>
              <a:t>(1)</a:t>
            </a:r>
            <a:r>
              <a:rPr lang="en-US" sz="1800" dirty="0"/>
              <a:t> Identify the event type </a:t>
            </a:r>
          </a:p>
          <a:p>
            <a:r>
              <a:rPr lang="en-US" sz="1800" dirty="0">
                <a:solidFill>
                  <a:srgbClr val="3366CC"/>
                </a:solidFill>
              </a:rPr>
              <a:t>(2)</a:t>
            </a:r>
            <a:r>
              <a:rPr lang="en-US" sz="1800" dirty="0"/>
              <a:t> Generate questions, the answers to which are the event’s arguments.</a:t>
            </a:r>
          </a:p>
          <a:p>
            <a:r>
              <a:rPr lang="en-US" sz="1800" dirty="0"/>
              <a:t>Need to support </a:t>
            </a:r>
            <a:r>
              <a:rPr lang="en-US" sz="1800" dirty="0">
                <a:solidFill>
                  <a:srgbClr val="3366CC"/>
                </a:solidFill>
              </a:rPr>
              <a:t>I-don’t-know</a:t>
            </a:r>
            <a:r>
              <a:rPr lang="en-US" sz="1800" dirty="0"/>
              <a:t>, since some of the questions will have know answer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66CC"/>
                </a:solidFill>
              </a:rPr>
              <a:t>A SOTA extractive QA system on </a:t>
            </a:r>
            <a:r>
              <a:rPr lang="en-US" sz="1800" dirty="0" err="1">
                <a:solidFill>
                  <a:srgbClr val="3366CC"/>
                </a:solidFill>
              </a:rPr>
              <a:t>SQuAS</a:t>
            </a:r>
            <a:r>
              <a:rPr lang="en-US" sz="1800" dirty="0">
                <a:solidFill>
                  <a:srgbClr val="3366CC"/>
                </a:solidFill>
              </a:rPr>
              <a:t> &amp; 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47CED-2F1E-4D40-A525-E6E97793C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31</a:t>
            </a:fld>
            <a:endParaRPr lang="en-US"/>
          </a:p>
        </p:txBody>
      </p:sp>
      <p:sp>
        <p:nvSpPr>
          <p:cNvPr id="5" name="Google Shape;299;p58">
            <a:extLst>
              <a:ext uri="{FF2B5EF4-FFF2-40B4-BE49-F238E27FC236}">
                <a16:creationId xmlns:a16="http://schemas.microsoft.com/office/drawing/2014/main" id="{4DAFF059-C93C-406A-BC8D-E99EA937A5C0}"/>
              </a:ext>
            </a:extLst>
          </p:cNvPr>
          <p:cNvSpPr/>
          <p:nvPr/>
        </p:nvSpPr>
        <p:spPr>
          <a:xfrm>
            <a:off x="5418130" y="877698"/>
            <a:ext cx="6381986" cy="29717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33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729FCF"/>
                </a:solidFill>
                <a:latin typeface="+mj-lt"/>
                <a:ea typeface="Arial"/>
                <a:cs typeface="Arial"/>
                <a:sym typeface="Arial"/>
              </a:rPr>
              <a:t>Event type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TRANSFER-OWNERSHIP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729FCF"/>
                </a:solidFill>
                <a:latin typeface="+mj-lt"/>
                <a:ea typeface="Arial"/>
                <a:cs typeface="Arial"/>
                <a:sym typeface="Arial"/>
              </a:rPr>
              <a:t>Argument slots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Buyer-Arg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buying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agent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Seller-Arg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selling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agent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Beneficiary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agent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benefits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from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transaction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Artifact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item or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organization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was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bought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or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sold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Price-Arg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price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of the </a:t>
            </a:r>
            <a:r>
              <a:rPr lang="fr-FR" sz="1600" b="0" i="1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ARTIFACT-ARG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Time-Arg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When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takes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place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Place-Arg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Where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takes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place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ECA13-0E7E-4114-9A22-E5811E619570}"/>
              </a:ext>
            </a:extLst>
          </p:cNvPr>
          <p:cNvSpPr txBox="1"/>
          <p:nvPr/>
        </p:nvSpPr>
        <p:spPr>
          <a:xfrm>
            <a:off x="5418129" y="3894766"/>
            <a:ext cx="6381985" cy="2917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Arial"/>
              </a:rPr>
              <a:t>Trigger: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Arial"/>
              </a:rPr>
              <a:t>purchased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Arguments: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Q1: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What was purchased? 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A1: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Two nuclear submarines.    ⇒Artifact-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Q2: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Who purchased two nuclear submarines?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 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A2: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China.                                  ⇒Buyer-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Q3: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Who did China purchase two nuclear submarines from?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A3: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Russia.                                 ⇒Seller-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lang="en-US" sz="1400" b="1" kern="0" dirty="0">
                <a:solidFill>
                  <a:srgbClr val="3366CC"/>
                </a:solidFill>
                <a:latin typeface="Calibri"/>
              </a:rPr>
              <a:t>Q4:</a:t>
            </a:r>
            <a:r>
              <a:rPr lang="en-US" sz="1400" kern="0" dirty="0">
                <a:solidFill>
                  <a:srgbClr val="3366CC"/>
                </a:solidFill>
                <a:latin typeface="Calibri"/>
              </a:rPr>
              <a:t> When was the purchase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A4: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IDK    </a:t>
            </a:r>
          </a:p>
        </p:txBody>
      </p:sp>
      <p:sp>
        <p:nvSpPr>
          <p:cNvPr id="12" name="Google Shape;196;p41">
            <a:extLst>
              <a:ext uri="{FF2B5EF4-FFF2-40B4-BE49-F238E27FC236}">
                <a16:creationId xmlns:a16="http://schemas.microsoft.com/office/drawing/2014/main" id="{C89CE9B0-4F98-4139-8974-66E0AAFFCA65}"/>
              </a:ext>
            </a:extLst>
          </p:cNvPr>
          <p:cNvSpPr txBox="1"/>
          <p:nvPr/>
        </p:nvSpPr>
        <p:spPr>
          <a:xfrm>
            <a:off x="813488" y="928497"/>
            <a:ext cx="3942810" cy="644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4999" tIns="44999" rIns="44999" bIns="44999">
            <a:spAutoFit/>
          </a:bodyPr>
          <a:lstStyle/>
          <a:p>
            <a:pPr>
              <a:defRPr sz="1800"/>
            </a:pPr>
            <a:r>
              <a:rPr lang="en-US" b="1" dirty="0"/>
              <a:t>Input: </a:t>
            </a:r>
            <a:r>
              <a:rPr lang="en-US" dirty="0"/>
              <a:t>“</a:t>
            </a:r>
            <a:r>
              <a:rPr lang="en-US" i="1" dirty="0"/>
              <a:t>China purchased two nuclear submarines from Russia last month.”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6A83359-DDF3-40CF-BF4F-0BC2BF6476FF}"/>
              </a:ext>
            </a:extLst>
          </p:cNvPr>
          <p:cNvGraphicFramePr>
            <a:graphicFrameLocks noGrp="1"/>
          </p:cNvGraphicFramePr>
          <p:nvPr/>
        </p:nvGraphicFramePr>
        <p:xfrm>
          <a:off x="646214" y="5211060"/>
          <a:ext cx="42773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86">
                  <a:extLst>
                    <a:ext uri="{9D8B030D-6E8A-4147-A177-3AD203B41FA5}">
                      <a16:colId xmlns:a16="http://schemas.microsoft.com/office/drawing/2014/main" val="2468424608"/>
                    </a:ext>
                  </a:extLst>
                </a:gridCol>
                <a:gridCol w="1425786">
                  <a:extLst>
                    <a:ext uri="{9D8B030D-6E8A-4147-A177-3AD203B41FA5}">
                      <a16:colId xmlns:a16="http://schemas.microsoft.com/office/drawing/2014/main" val="4043327742"/>
                    </a:ext>
                  </a:extLst>
                </a:gridCol>
                <a:gridCol w="1425786">
                  <a:extLst>
                    <a:ext uri="{9D8B030D-6E8A-4147-A177-3AD203B41FA5}">
                      <a16:colId xmlns:a16="http://schemas.microsoft.com/office/drawing/2014/main" val="4015476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on: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SQuAD</a:t>
                      </a:r>
                      <a:r>
                        <a:rPr lang="en-US" dirty="0"/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99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62.39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6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I-Don’t-Know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20.8—28.46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7365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4651FCA-156C-4C70-AB72-C86407519AAB}"/>
              </a:ext>
            </a:extLst>
          </p:cNvPr>
          <p:cNvSpPr/>
          <p:nvPr/>
        </p:nvSpPr>
        <p:spPr>
          <a:xfrm>
            <a:off x="3495822" y="5017363"/>
            <a:ext cx="1561513" cy="161777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19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FDF4-F44D-5D4C-A8EB-79DAFE2B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Transfer from Textual Entailment </a:t>
            </a:r>
            <a:r>
              <a:rPr lang="en-US" sz="1600" dirty="0">
                <a:solidFill>
                  <a:schemeClr val="tx1"/>
                </a:solidFill>
              </a:rPr>
              <a:t>[Yin et al. 19, Ding et al. 21]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E89693-4F79-9545-AE03-7C3B3B9A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7"/>
            <a:ext cx="5690616" cy="2858590"/>
          </a:xfrm>
        </p:spPr>
        <p:txBody>
          <a:bodyPr/>
          <a:lstStyle/>
          <a:p>
            <a:r>
              <a:rPr lang="en-US" dirty="0"/>
              <a:t>Label-Aware classification</a:t>
            </a:r>
          </a:p>
          <a:p>
            <a:pPr lvl="1"/>
            <a:r>
              <a:rPr lang="en-US" dirty="0"/>
              <a:t>Our models need to “understand” the labels. </a:t>
            </a:r>
          </a:p>
          <a:p>
            <a:pPr lvl="1"/>
            <a:r>
              <a:rPr lang="en-US" dirty="0"/>
              <a:t>While the community spends a lot of time representing input data, so far, we have not spent time </a:t>
            </a:r>
            <a:r>
              <a:rPr lang="en-US" dirty="0">
                <a:solidFill>
                  <a:schemeClr val="tx1"/>
                </a:solidFill>
              </a:rPr>
              <a:t>representing the task.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CD88A-0A4B-1543-A134-B6D49B206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BAEB2-CBC2-4C9C-88FA-E29F43DE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024" y="1144760"/>
            <a:ext cx="4913376" cy="270310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7F1190-682E-47F4-A33A-B8C46A4DC09C}"/>
              </a:ext>
            </a:extLst>
          </p:cNvPr>
          <p:cNvSpPr/>
          <p:nvPr/>
        </p:nvSpPr>
        <p:spPr>
          <a:xfrm>
            <a:off x="609600" y="3923210"/>
            <a:ext cx="5669280" cy="19513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2000" kern="0" dirty="0">
                <a:solidFill>
                  <a:srgbClr val="000000"/>
                </a:solidFill>
              </a:rPr>
              <a:t>Text classification as a </a:t>
            </a:r>
            <a:r>
              <a:rPr lang="en-US" sz="2000" kern="0" dirty="0">
                <a:solidFill>
                  <a:srgbClr val="0000FF"/>
                </a:solidFill>
              </a:rPr>
              <a:t> </a:t>
            </a:r>
            <a:r>
              <a:rPr lang="en-US" sz="2000" kern="0" dirty="0">
                <a:solidFill>
                  <a:srgbClr val="3366CC"/>
                </a:solidFill>
              </a:rPr>
              <a:t>textual entailment task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+mj-lt"/>
              <a:buAutoNum type="arabicParenR"/>
            </a:pPr>
            <a:r>
              <a:rPr lang="en-US" kern="0" dirty="0">
                <a:solidFill>
                  <a:srgbClr val="000000"/>
                </a:solidFill>
              </a:rPr>
              <a:t>Generic capability; no task/label-specific training 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+mj-lt"/>
              <a:buAutoNum type="arabicParenR"/>
            </a:pPr>
            <a:r>
              <a:rPr lang="en-US" kern="0" dirty="0">
                <a:solidFill>
                  <a:srgbClr val="000000"/>
                </a:solidFill>
              </a:rPr>
              <a:t>Allows transfer from already existing textual entailment datasets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+mj-lt"/>
              <a:buAutoNum type="arabicParenR"/>
            </a:pPr>
            <a:r>
              <a:rPr lang="en-US" b="1" kern="0" dirty="0">
                <a:solidFill>
                  <a:srgbClr val="000000"/>
                </a:solidFill>
              </a:rPr>
              <a:t>Deals with multiple Text Classification tasks uniformly.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077FB-B272-47F6-9725-801BBDD41AF2}"/>
              </a:ext>
            </a:extLst>
          </p:cNvPr>
          <p:cNvSpPr/>
          <p:nvPr/>
        </p:nvSpPr>
        <p:spPr>
          <a:xfrm>
            <a:off x="6669040" y="4386941"/>
            <a:ext cx="54864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2000" kern="0" dirty="0">
                <a:solidFill>
                  <a:srgbClr val="000000"/>
                </a:solidFill>
              </a:rPr>
              <a:t>Textual Entailment:  </a:t>
            </a:r>
            <a:r>
              <a:rPr lang="en-US" sz="1400" kern="0" dirty="0">
                <a:solidFill>
                  <a:srgbClr val="3366CC"/>
                </a:solidFill>
              </a:rPr>
              <a:t>[Dagan, Roth, Sammons, Zanzoto’13]</a:t>
            </a:r>
            <a:endParaRPr lang="en-US" sz="2000" kern="0" dirty="0">
              <a:solidFill>
                <a:srgbClr val="3366CC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</a:pPr>
            <a:r>
              <a:rPr lang="en-US" sz="2000" kern="0" dirty="0">
                <a:solidFill>
                  <a:srgbClr val="000000"/>
                </a:solidFill>
              </a:rPr>
              <a:t>                                      Text          Hypothesis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AEA327-76F1-46C4-A890-6B2D769F8C5F}"/>
              </a:ext>
            </a:extLst>
          </p:cNvPr>
          <p:cNvGrpSpPr/>
          <p:nvPr/>
        </p:nvGrpSpPr>
        <p:grpSpPr>
          <a:xfrm>
            <a:off x="6766338" y="5157570"/>
            <a:ext cx="4859383" cy="1477328"/>
            <a:chOff x="1610855" y="4347669"/>
            <a:chExt cx="4859383" cy="14773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F007FFBB-AF18-4244-9B13-F7AB32C43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855" y="4347669"/>
              <a:ext cx="2734723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Eyeing the huge market potential, currently led by Google, Yahoo took over search company Overture Services Inc last year</a:t>
              </a: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6901530B-6A46-45C2-B6F9-2AD85A243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776" y="4800600"/>
              <a:ext cx="164746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Yahoo acquired </a:t>
              </a:r>
            </a:p>
            <a:p>
              <a:r>
                <a:rPr lang="en-US" altLang="en-US" b="1" dirty="0"/>
                <a:t>Overture</a:t>
              </a:r>
              <a:endParaRPr lang="en-US" altLang="en-US" b="1" dirty="0">
                <a:solidFill>
                  <a:schemeClr val="hlink"/>
                </a:solidFill>
              </a:endParaRPr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8F6D8B46-434C-4A05-8D55-76FD1E9AF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549" y="4495800"/>
              <a:ext cx="55015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4000" dirty="0">
                  <a:solidFill>
                    <a:schemeClr val="hlink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</a:t>
              </a:r>
            </a:p>
          </p:txBody>
        </p:sp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972EE653-78C6-4797-AFCA-C90728DFB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304" y="4656912"/>
            <a:ext cx="404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chemeClr val="hlink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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C21A8-02FC-4907-82F5-882E9C98E1DD}"/>
              </a:ext>
            </a:extLst>
          </p:cNvPr>
          <p:cNvSpPr/>
          <p:nvPr/>
        </p:nvSpPr>
        <p:spPr>
          <a:xfrm>
            <a:off x="6766338" y="5156382"/>
            <a:ext cx="4859383" cy="1477328"/>
          </a:xfrm>
          <a:prstGeom prst="rect">
            <a:avLst/>
          </a:prstGeom>
          <a:noFill/>
          <a:ln w="12700">
            <a:solidFill>
              <a:srgbClr val="33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91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3B1D-99B5-4AA4-BB16-EA6FF06F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Text Classification via Transfer from Textual Entailment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B7324-46F6-4184-BD34-2EEEB8298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" y="1251857"/>
            <a:ext cx="6096000" cy="4012178"/>
          </a:xfrm>
        </p:spPr>
        <p:txBody>
          <a:bodyPr/>
          <a:lstStyle/>
          <a:p>
            <a:r>
              <a:rPr lang="en-US" dirty="0"/>
              <a:t>Text Classification is inherently a Textual Entailment problem.</a:t>
            </a:r>
          </a:p>
          <a:p>
            <a:endParaRPr lang="en-US" dirty="0"/>
          </a:p>
          <a:p>
            <a:r>
              <a:rPr lang="en-US" dirty="0"/>
              <a:t>Given a document or a text snippet: </a:t>
            </a:r>
          </a:p>
          <a:p>
            <a:pPr lvl="1"/>
            <a:r>
              <a:rPr lang="en-US" dirty="0"/>
              <a:t>Classifying it is equivalent to determining the truth value of a hypothesis </a:t>
            </a:r>
          </a:p>
          <a:p>
            <a:endParaRPr lang="en-US" dirty="0"/>
          </a:p>
          <a:p>
            <a:r>
              <a:rPr lang="en-US" dirty="0"/>
              <a:t>A program that </a:t>
            </a:r>
            <a:r>
              <a:rPr lang="en-US" dirty="0">
                <a:solidFill>
                  <a:srgbClr val="3366CC"/>
                </a:solidFill>
              </a:rPr>
              <a:t>“knows” how to determine textual entailment </a:t>
            </a:r>
            <a:r>
              <a:rPr lang="en-US" dirty="0"/>
              <a:t>can thus classify with respect to </a:t>
            </a:r>
            <a:r>
              <a:rPr lang="en-US" b="1" dirty="0"/>
              <a:t>any label </a:t>
            </a:r>
            <a:r>
              <a:rPr lang="en-US" dirty="0"/>
              <a:t>(hypothesis).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5D25C-DDDC-4E20-8A3A-0AE8D87D7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 descr="Image result for document">
            <a:extLst>
              <a:ext uri="{FF2B5EF4-FFF2-40B4-BE49-F238E27FC236}">
                <a16:creationId xmlns:a16="http://schemas.microsoft.com/office/drawing/2014/main" id="{36F7ACD6-A86E-4D19-BE11-B06435D7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25" y="1593965"/>
            <a:ext cx="1865572" cy="18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6C9E7C5-B179-4018-933D-3EDC46F75D77}"/>
              </a:ext>
            </a:extLst>
          </p:cNvPr>
          <p:cNvSpPr/>
          <p:nvPr/>
        </p:nvSpPr>
        <p:spPr>
          <a:xfrm>
            <a:off x="9397276" y="923544"/>
            <a:ext cx="2148840" cy="621312"/>
          </a:xfrm>
          <a:prstGeom prst="wedgeRectCallout">
            <a:avLst>
              <a:gd name="adj1" fmla="val -109769"/>
              <a:gd name="adj2" fmla="val 153496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This document is about Tennis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D969C73-33DF-475E-BB5A-D79540AD6C90}"/>
              </a:ext>
            </a:extLst>
          </p:cNvPr>
          <p:cNvSpPr/>
          <p:nvPr/>
        </p:nvSpPr>
        <p:spPr>
          <a:xfrm>
            <a:off x="9397276" y="1833138"/>
            <a:ext cx="2148840" cy="621312"/>
          </a:xfrm>
          <a:prstGeom prst="wedgeRectCallout">
            <a:avLst>
              <a:gd name="adj1" fmla="val -114025"/>
              <a:gd name="adj2" fmla="val 47532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It expresses joy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9AE1776-F0F9-4483-8DC9-1AB3994A5200}"/>
              </a:ext>
            </a:extLst>
          </p:cNvPr>
          <p:cNvSpPr/>
          <p:nvPr/>
        </p:nvSpPr>
        <p:spPr>
          <a:xfrm>
            <a:off x="9397276" y="2742732"/>
            <a:ext cx="2148840" cy="621312"/>
          </a:xfrm>
          <a:prstGeom prst="wedgeRectCallout">
            <a:avLst>
              <a:gd name="adj1" fmla="val -115727"/>
              <a:gd name="adj2" fmla="val -21640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" charset="0"/>
                <a:cs typeface="Helvetica Neue" charset="0"/>
              </a:rPr>
              <a:t>It constitutes harassment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2C5E3-0C05-418A-B6EF-DB3633780128}"/>
              </a:ext>
            </a:extLst>
          </p:cNvPr>
          <p:cNvSpPr/>
          <p:nvPr/>
        </p:nvSpPr>
        <p:spPr>
          <a:xfrm>
            <a:off x="6544056" y="4055547"/>
            <a:ext cx="5553456" cy="11060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2400" kern="0" dirty="0">
                <a:solidFill>
                  <a:srgbClr val="000000"/>
                </a:solidFill>
              </a:rPr>
              <a:t>Assuming, of course, that it </a:t>
            </a:r>
            <a:r>
              <a:rPr lang="en-US" sz="2400" kern="0" dirty="0">
                <a:solidFill>
                  <a:srgbClr val="3366CC"/>
                </a:solidFill>
              </a:rPr>
              <a:t>“understands” the meaning of the hypothesis</a:t>
            </a:r>
            <a:r>
              <a:rPr lang="en-US" sz="2400" kern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A82B25-21FE-4CC2-90CE-3099436A7C9F}"/>
              </a:ext>
            </a:extLst>
          </p:cNvPr>
          <p:cNvSpPr/>
          <p:nvPr/>
        </p:nvSpPr>
        <p:spPr>
          <a:xfrm>
            <a:off x="332232" y="5375331"/>
            <a:ext cx="5349240" cy="1188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>
            <a:no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</a:rPr>
              <a:t>A model that “knows” the trick of determining textual entailment – independent of the task at hand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ED20B7-278B-4517-B00B-EAEC227A32B3}"/>
              </a:ext>
            </a:extLst>
          </p:cNvPr>
          <p:cNvSpPr/>
          <p:nvPr/>
        </p:nvSpPr>
        <p:spPr>
          <a:xfrm>
            <a:off x="6544056" y="5375331"/>
            <a:ext cx="5349240" cy="1188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>
            <a:no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+mj-lt"/>
              <a:buAutoNum type="arabicPeriod" startAt="2"/>
            </a:pPr>
            <a:r>
              <a:rPr lang="en-US" sz="2400" kern="0" dirty="0">
                <a:solidFill>
                  <a:srgbClr val="000000"/>
                </a:solidFill>
              </a:rPr>
              <a:t>A model that “understands” the label – part of the input.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69EBF1-6535-416C-8751-12127E0D495F}"/>
              </a:ext>
            </a:extLst>
          </p:cNvPr>
          <p:cNvSpPr/>
          <p:nvPr/>
        </p:nvSpPr>
        <p:spPr>
          <a:xfrm>
            <a:off x="457200" y="925522"/>
            <a:ext cx="8885274" cy="4107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66CC"/>
            </a:solidFill>
          </a:ln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</a:pPr>
            <a:r>
              <a:rPr lang="en-US" kern="0" dirty="0">
                <a:solidFill>
                  <a:srgbClr val="000000"/>
                </a:solidFill>
              </a:rPr>
              <a:t>At this point, the best results on zero-shot text classification are achieved via transfer from TE</a:t>
            </a:r>
          </a:p>
        </p:txBody>
      </p:sp>
    </p:spTree>
    <p:extLst>
      <p:ext uri="{BB962C8B-B14F-4D97-AF65-F5344CB8AC3E}">
        <p14:creationId xmlns:p14="http://schemas.microsoft.com/office/powerpoint/2010/main" val="2368619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3" grpId="0" animBg="1"/>
      <p:bldP spid="14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78A-7FC9-4C8C-8F28-D1206FFB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Supervision: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1C01-7588-4A0B-8152-81B3848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8463516" cy="4484915"/>
          </a:xfrm>
        </p:spPr>
        <p:txBody>
          <a:bodyPr/>
          <a:lstStyle/>
          <a:p>
            <a:r>
              <a:rPr lang="en-US" sz="2000" dirty="0"/>
              <a:t>Beyond direct annotation for a specific task, there are many additional signals that one can use in order to facilitate learning.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(1) </a:t>
            </a:r>
            <a:r>
              <a:rPr lang="en-US" sz="2000" dirty="0"/>
              <a:t>Label Aware</a:t>
            </a:r>
          </a:p>
          <a:p>
            <a:pPr lvl="1"/>
            <a:r>
              <a:rPr lang="en-US" sz="1800" dirty="0"/>
              <a:t>Quite often the label/task have a “meaning” that we can acquire, and use.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Semantic Typing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(2) </a:t>
            </a:r>
            <a:r>
              <a:rPr lang="en-US" sz="2000" dirty="0"/>
              <a:t>Structure</a:t>
            </a:r>
          </a:p>
          <a:p>
            <a:pPr lvl="1"/>
            <a:r>
              <a:rPr lang="en-US" sz="1800" dirty="0"/>
              <a:t>Many problems are structured – multiple predictions that constraint each other.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Temporal Relations 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(3) </a:t>
            </a:r>
            <a:r>
              <a:rPr lang="en-US" sz="2000" dirty="0"/>
              <a:t>Transfer models across tasks</a:t>
            </a:r>
          </a:p>
          <a:p>
            <a:pPr lvl="1"/>
            <a:r>
              <a:rPr lang="en-US" sz="1800" dirty="0"/>
              <a:t>Problems can be solved with models trained for other, general purpose, tasks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Text Classification</a:t>
            </a:r>
          </a:p>
          <a:p>
            <a:pPr lvl="2"/>
            <a:r>
              <a:rPr lang="en-US" sz="1600" dirty="0">
                <a:solidFill>
                  <a:srgbClr val="3366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66CC"/>
                </a:solidFill>
              </a:rPr>
              <a:t>(4)</a:t>
            </a:r>
            <a:r>
              <a:rPr lang="en-US" sz="2000" dirty="0"/>
              <a:t> Supervise at a behavioral level</a:t>
            </a:r>
          </a:p>
          <a:p>
            <a:pPr lvl="1"/>
            <a:r>
              <a:rPr lang="en-US" sz="1800" dirty="0"/>
              <a:t>Supervising latent variables using end-task supervision</a:t>
            </a:r>
            <a:endParaRPr lang="en-US" sz="1800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978B-467F-46EC-9EF7-A346C4289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34</a:t>
            </a:fld>
            <a:endParaRPr lang="en-US"/>
          </a:p>
        </p:txBody>
      </p:sp>
      <p:pic>
        <p:nvPicPr>
          <p:cNvPr id="3074" name="Picture 2" descr="Label Aware | Silver Jewelry, Leather Belts and Bags">
            <a:extLst>
              <a:ext uri="{FF2B5EF4-FFF2-40B4-BE49-F238E27FC236}">
                <a16:creationId xmlns:a16="http://schemas.microsoft.com/office/drawing/2014/main" id="{FA1C336C-80C8-4025-A764-17F0F0E3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83" y="1690477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AAC70-CF98-49B9-A434-17BD8F10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058" y="3191540"/>
            <a:ext cx="2584813" cy="1352161"/>
          </a:xfrm>
          <a:prstGeom prst="rect">
            <a:avLst/>
          </a:prstGeom>
        </p:spPr>
      </p:pic>
      <p:pic>
        <p:nvPicPr>
          <p:cNvPr id="3076" name="Picture 4" descr="What is Transfer Learning? - Greenlogic">
            <a:extLst>
              <a:ext uri="{FF2B5EF4-FFF2-40B4-BE49-F238E27FC236}">
                <a16:creationId xmlns:a16="http://schemas.microsoft.com/office/drawing/2014/main" id="{FF0CCDD3-E9B2-49D3-89E3-21F98018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476" y="5140967"/>
            <a:ext cx="2763095" cy="1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8289A778-2FCB-4AC1-BDA7-47BA37C67364}"/>
              </a:ext>
            </a:extLst>
          </p:cNvPr>
          <p:cNvSpPr/>
          <p:nvPr/>
        </p:nvSpPr>
        <p:spPr>
          <a:xfrm>
            <a:off x="76200" y="5588671"/>
            <a:ext cx="533400" cy="180250"/>
          </a:xfrm>
          <a:prstGeom prst="rightArrow">
            <a:avLst/>
          </a:prstGeom>
          <a:solidFill>
            <a:srgbClr val="A7001B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1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End-Task Supervision </a:t>
            </a:r>
            <a:r>
              <a:rPr lang="en-US" sz="1200" dirty="0">
                <a:solidFill>
                  <a:schemeClr val="tx1"/>
                </a:solidFill>
              </a:rPr>
              <a:t>[Gupta et al. 18’, 19’ 20’]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BC65-9C22-4459-9326-4AF4834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77" y="1251856"/>
            <a:ext cx="5549823" cy="5118632"/>
          </a:xfrm>
        </p:spPr>
        <p:txBody>
          <a:bodyPr/>
          <a:lstStyle/>
          <a:p>
            <a:r>
              <a:rPr lang="en-US" sz="2000" dirty="0"/>
              <a:t>Text Comprehension challenges:</a:t>
            </a:r>
          </a:p>
          <a:p>
            <a:endParaRPr lang="en-US" sz="2000" dirty="0"/>
          </a:p>
          <a:p>
            <a:pPr lvl="1"/>
            <a:r>
              <a:rPr lang="en-US" sz="1600" dirty="0"/>
              <a:t>Understand the text</a:t>
            </a:r>
          </a:p>
          <a:p>
            <a:pPr lvl="2"/>
            <a:r>
              <a:rPr lang="en-US" sz="1400" dirty="0"/>
              <a:t>Identify and contextualize events, entities, quantities (and their scope), relations, etc.</a:t>
            </a:r>
          </a:p>
          <a:p>
            <a:pPr lvl="1"/>
            <a:r>
              <a:rPr lang="en-US" sz="1600" dirty="0"/>
              <a:t>Understand questions about the text</a:t>
            </a:r>
          </a:p>
          <a:p>
            <a:pPr lvl="2"/>
            <a:r>
              <a:rPr lang="en-US" sz="1400" dirty="0"/>
              <a:t>Often, requires decomposing the question in a way that depends on the text</a:t>
            </a:r>
          </a:p>
          <a:p>
            <a:pPr lvl="1"/>
            <a:r>
              <a:rPr lang="en-US" sz="1600" dirty="0"/>
              <a:t>Reason about the text</a:t>
            </a:r>
          </a:p>
          <a:p>
            <a:pPr lvl="2"/>
            <a:r>
              <a:rPr lang="en-US" sz="1400" dirty="0"/>
              <a:t>Combine and manipulate the identified information to accomplish information needs (e.g., answering questions) </a:t>
            </a:r>
          </a:p>
          <a:p>
            <a:r>
              <a:rPr lang="en-US" sz="2000" dirty="0"/>
              <a:t>How can we supervise to support this level of understanding?</a:t>
            </a:r>
          </a:p>
          <a:p>
            <a:pPr lvl="1"/>
            <a:r>
              <a:rPr lang="en-US" sz="1600" dirty="0"/>
              <a:t>Too many (ill-defined) latent decisions</a:t>
            </a:r>
          </a:p>
          <a:p>
            <a:pPr lvl="2"/>
            <a:r>
              <a:rPr lang="en-US" sz="1400" dirty="0"/>
              <a:t>Annotating text for all is not scalable</a:t>
            </a:r>
          </a:p>
          <a:p>
            <a:pPr lvl="1"/>
            <a:r>
              <a:rPr lang="en-US" sz="1600" b="1" dirty="0"/>
              <a:t>End-task supervision </a:t>
            </a:r>
            <a:r>
              <a:rPr lang="en-US" sz="1600" dirty="0"/>
              <a:t>is the only realistic approach </a:t>
            </a:r>
            <a:r>
              <a:rPr lang="en-US" sz="1600" b="1" dirty="0"/>
              <a:t>[Clarke et. al.’10] </a:t>
            </a:r>
            <a:r>
              <a:rPr lang="en-US" sz="1600" dirty="0"/>
              <a:t>but it is too loose – how can we learn all the latent decisions from end-to-end supervision?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AACCC-07B1-4064-AF95-F42E2F556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75D378-5A33-4517-AFE2-33996E4B8152}"/>
              </a:ext>
            </a:extLst>
          </p:cNvPr>
          <p:cNvSpPr/>
          <p:nvPr/>
        </p:nvSpPr>
        <p:spPr>
          <a:xfrm>
            <a:off x="6376350" y="3076752"/>
            <a:ext cx="5549822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She reports worsened seizure frequency, seizures now occurring up to 10/week, in clusters about 2-3 day/week. Previously reported seizures occurring about 2-3 times per month, often around the time of menses,…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AAAD5C-6E5A-4AF1-A4E2-1652DD8F3726}"/>
              </a:ext>
            </a:extLst>
          </p:cNvPr>
          <p:cNvSpPr txBox="1"/>
          <p:nvPr/>
        </p:nvSpPr>
        <p:spPr>
          <a:xfrm>
            <a:off x="6376349" y="5200368"/>
            <a:ext cx="5549823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The COVID-19 pandemic in the United States is part of the worldwide pandemic of coronavirus disease 2019 (COVID-19). As of October 2020, there were more than 9,000,000 cases and 230,000 COVID-19-related deaths in the U.S., representing 20% of the world's known COVID-19 deaths, and the most deaths of any country.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769FF0-80A3-4E76-AFB5-C6B8803C09BA}"/>
              </a:ext>
            </a:extLst>
          </p:cNvPr>
          <p:cNvSpPr/>
          <p:nvPr/>
        </p:nvSpPr>
        <p:spPr>
          <a:xfrm>
            <a:off x="6376348" y="4269219"/>
            <a:ext cx="554982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Mayor Rahm Emanuel has raised more than $10 million toward his bid for a third term – more than five times the total raised by his 10 challengers combined, campaign finance records show.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62B61-1F1C-4DFE-B0F2-C8902421CD71}"/>
              </a:ext>
            </a:extLst>
          </p:cNvPr>
          <p:cNvSpPr txBox="1"/>
          <p:nvPr/>
        </p:nvSpPr>
        <p:spPr>
          <a:xfrm>
            <a:off x="6376350" y="948850"/>
            <a:ext cx="554982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In the first quarter, the Bears Cutler fired a 7-yard TD pass to tight end Greg Olsen. … In the third quarter, the … back Adrian Peterson's 1-yard touchdown run. The Bears increased their lead over the Vikings with Cutler's 2-yard TD pass to tight end Desmond Clark. The Vikings … with Favre firing a 6-yard TD pass to tight end </a:t>
            </a:r>
            <a:r>
              <a:rPr lang="en-US" sz="1400" dirty="0" err="1"/>
              <a:t>Visanthe</a:t>
            </a:r>
            <a:r>
              <a:rPr lang="en-US" sz="1400" dirty="0"/>
              <a:t> </a:t>
            </a:r>
            <a:r>
              <a:rPr lang="en-US" sz="1400" dirty="0" err="1"/>
              <a:t>Shiancoe</a:t>
            </a:r>
            <a:r>
              <a:rPr lang="en-US" sz="1400" dirty="0"/>
              <a:t>. The Vikings … with Adrian Peterson's second 1-yard TD run. The Bears then responded with Cutler firing a 20-yard TD pass to wide receiver Earl Bennett. The Bears then won on Jay Cutler's game-winning 39-yard TD pass to wide receiver Devin </a:t>
            </a:r>
            <a:r>
              <a:rPr lang="en-US" sz="1400" dirty="0" err="1"/>
              <a:t>Aromashodu</a:t>
            </a:r>
            <a:r>
              <a:rPr lang="en-US" sz="1400" dirty="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F610D9-8220-4A37-A4A5-02BB6B42212E}"/>
              </a:ext>
            </a:extLst>
          </p:cNvPr>
          <p:cNvCxnSpPr/>
          <p:nvPr/>
        </p:nvCxnSpPr>
        <p:spPr>
          <a:xfrm>
            <a:off x="6464368" y="1633206"/>
            <a:ext cx="11491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A8FF61-4191-43C2-91E1-A1B2F590E9A8}"/>
              </a:ext>
            </a:extLst>
          </p:cNvPr>
          <p:cNvCxnSpPr/>
          <p:nvPr/>
        </p:nvCxnSpPr>
        <p:spPr>
          <a:xfrm>
            <a:off x="9004232" y="1854064"/>
            <a:ext cx="11491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C4A5EA-FD27-44F1-9F7A-755F61F9728D}"/>
              </a:ext>
            </a:extLst>
          </p:cNvPr>
          <p:cNvCxnSpPr>
            <a:cxnSpLocks/>
          </p:cNvCxnSpPr>
          <p:nvPr/>
        </p:nvCxnSpPr>
        <p:spPr>
          <a:xfrm>
            <a:off x="10337800" y="5985198"/>
            <a:ext cx="1383145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1BC1F2-B293-4367-A25C-3F4E5F09C4CB}"/>
              </a:ext>
            </a:extLst>
          </p:cNvPr>
          <p:cNvCxnSpPr>
            <a:cxnSpLocks/>
          </p:cNvCxnSpPr>
          <p:nvPr/>
        </p:nvCxnSpPr>
        <p:spPr>
          <a:xfrm>
            <a:off x="6872668" y="2070846"/>
            <a:ext cx="1596534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5226BA-7A7D-47FD-8527-743F01F0B11D}"/>
              </a:ext>
            </a:extLst>
          </p:cNvPr>
          <p:cNvCxnSpPr>
            <a:cxnSpLocks/>
          </p:cNvCxnSpPr>
          <p:nvPr/>
        </p:nvCxnSpPr>
        <p:spPr>
          <a:xfrm>
            <a:off x="6464368" y="4555699"/>
            <a:ext cx="1848359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EEE58C-752A-4093-AF38-6EAF69635579}"/>
              </a:ext>
            </a:extLst>
          </p:cNvPr>
          <p:cNvCxnSpPr>
            <a:cxnSpLocks/>
          </p:cNvCxnSpPr>
          <p:nvPr/>
        </p:nvCxnSpPr>
        <p:spPr>
          <a:xfrm>
            <a:off x="9280101" y="3869852"/>
            <a:ext cx="1746487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B52A7A-BC4B-4E80-B6AC-21EE5F85B261}"/>
              </a:ext>
            </a:extLst>
          </p:cNvPr>
          <p:cNvCxnSpPr>
            <a:cxnSpLocks/>
          </p:cNvCxnSpPr>
          <p:nvPr/>
        </p:nvCxnSpPr>
        <p:spPr>
          <a:xfrm>
            <a:off x="7226368" y="3869852"/>
            <a:ext cx="691912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42E040-DCD0-4E19-86F2-DA5C62DD2699}"/>
              </a:ext>
            </a:extLst>
          </p:cNvPr>
          <p:cNvCxnSpPr>
            <a:cxnSpLocks/>
          </p:cNvCxnSpPr>
          <p:nvPr/>
        </p:nvCxnSpPr>
        <p:spPr>
          <a:xfrm>
            <a:off x="10268663" y="1633206"/>
            <a:ext cx="757925" cy="10594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DAE2B7-4425-4FE5-B30B-D6C79742790D}"/>
              </a:ext>
            </a:extLst>
          </p:cNvPr>
          <p:cNvCxnSpPr>
            <a:cxnSpLocks/>
          </p:cNvCxnSpPr>
          <p:nvPr/>
        </p:nvCxnSpPr>
        <p:spPr>
          <a:xfrm>
            <a:off x="6464368" y="6470072"/>
            <a:ext cx="3564693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FA19AE-1919-49CC-8177-F5FDCDC023DB}"/>
              </a:ext>
            </a:extLst>
          </p:cNvPr>
          <p:cNvCxnSpPr>
            <a:cxnSpLocks/>
          </p:cNvCxnSpPr>
          <p:nvPr/>
        </p:nvCxnSpPr>
        <p:spPr>
          <a:xfrm>
            <a:off x="7961474" y="5047127"/>
            <a:ext cx="835347" cy="0"/>
          </a:xfrm>
          <a:prstGeom prst="line">
            <a:avLst/>
          </a:prstGeom>
          <a:ln w="28575">
            <a:solidFill>
              <a:srgbClr val="3366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006DA8A-5375-4D3D-856D-49C03BFD32D0}"/>
              </a:ext>
            </a:extLst>
          </p:cNvPr>
          <p:cNvSpPr txBox="1"/>
          <p:nvPr/>
        </p:nvSpPr>
        <p:spPr>
          <a:xfrm>
            <a:off x="6872652" y="1005099"/>
            <a:ext cx="467346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longest touchdown pass of the game?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B28877-8DF6-4B4C-B2E4-3098B1F101BA}"/>
              </a:ext>
            </a:extLst>
          </p:cNvPr>
          <p:cNvSpPr txBox="1"/>
          <p:nvPr/>
        </p:nvSpPr>
        <p:spPr>
          <a:xfrm>
            <a:off x="7819438" y="3128887"/>
            <a:ext cx="277989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What is her seizure frequency?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2ABA39-CE4B-4E35-85F9-D59E75A17E81}"/>
              </a:ext>
            </a:extLst>
          </p:cNvPr>
          <p:cNvSpPr txBox="1"/>
          <p:nvPr/>
        </p:nvSpPr>
        <p:spPr>
          <a:xfrm>
            <a:off x="7710360" y="4392496"/>
            <a:ext cx="319887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much did his challengers raise?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7815B4-6DF1-4BCB-BF40-7BBDD78A09FD}"/>
              </a:ext>
            </a:extLst>
          </p:cNvPr>
          <p:cNvSpPr/>
          <p:nvPr/>
        </p:nvSpPr>
        <p:spPr>
          <a:xfrm>
            <a:off x="7819438" y="2493818"/>
            <a:ext cx="820909" cy="2326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35AE87-8FBA-4810-B0B9-980D1AB0A830}"/>
              </a:ext>
            </a:extLst>
          </p:cNvPr>
          <p:cNvSpPr/>
          <p:nvPr/>
        </p:nvSpPr>
        <p:spPr>
          <a:xfrm>
            <a:off x="7046257" y="2726475"/>
            <a:ext cx="1422945" cy="1870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09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Supervising for Reasoning about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BC65-9C22-4459-9326-4AF4834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486400" cy="5118632"/>
          </a:xfrm>
        </p:spPr>
        <p:txBody>
          <a:bodyPr/>
          <a:lstStyle/>
          <a:p>
            <a:r>
              <a:rPr lang="en-US" sz="2000" dirty="0"/>
              <a:t>Answering complex questions about events requires reasoning, done over learned compositional, structured models, that </a:t>
            </a:r>
            <a:r>
              <a:rPr lang="en-US" sz="2000" dirty="0">
                <a:solidFill>
                  <a:srgbClr val="0070C0"/>
                </a:solidFill>
              </a:rPr>
              <a:t>depend on latent decisions </a:t>
            </a:r>
          </a:p>
          <a:p>
            <a:endParaRPr lang="en-US" sz="2000" dirty="0"/>
          </a:p>
          <a:p>
            <a:r>
              <a:rPr lang="en-US" sz="2000" dirty="0"/>
              <a:t>We need to </a:t>
            </a:r>
            <a:r>
              <a:rPr lang="en-US" sz="2000" b="1" dirty="0"/>
              <a:t>induce a program</a:t>
            </a:r>
            <a:r>
              <a:rPr lang="en-US" sz="2000" dirty="0"/>
              <a:t>, with some </a:t>
            </a:r>
            <a:r>
              <a:rPr lang="en-US" sz="2000" b="1" dirty="0"/>
              <a:t>executable modules </a:t>
            </a:r>
            <a:r>
              <a:rPr lang="en-US" sz="2000" dirty="0"/>
              <a:t>at the leaves</a:t>
            </a:r>
          </a:p>
          <a:p>
            <a:pPr lvl="1"/>
            <a:r>
              <a:rPr lang="en-US" sz="1800" dirty="0"/>
              <a:t>“This phrase” indicates a field goal/touchdown</a:t>
            </a:r>
          </a:p>
          <a:p>
            <a:pPr lvl="1"/>
            <a:r>
              <a:rPr lang="en-US" sz="1800" dirty="0"/>
              <a:t>“This player” scored it; “this is the length”, etc.</a:t>
            </a:r>
          </a:p>
          <a:p>
            <a:endParaRPr lang="en-US" sz="2000" b="1" dirty="0"/>
          </a:p>
          <a:p>
            <a:r>
              <a:rPr lang="en-US" sz="2000" b="1" dirty="0"/>
              <a:t>Reason symbolically </a:t>
            </a:r>
            <a:r>
              <a:rPr lang="en-US" sz="2000" dirty="0"/>
              <a:t>over it.</a:t>
            </a:r>
          </a:p>
          <a:p>
            <a:pPr lvl="1"/>
            <a:r>
              <a:rPr lang="en-US" sz="1800" dirty="0"/>
              <a:t>Possibly, over probabilistic representations of the latent variables.</a:t>
            </a:r>
          </a:p>
          <a:p>
            <a:endParaRPr lang="en-US" sz="2200" b="1" dirty="0"/>
          </a:p>
          <a:p>
            <a:r>
              <a:rPr lang="en-US" sz="2200" b="1" dirty="0"/>
              <a:t>One key to supervision: </a:t>
            </a:r>
            <a:r>
              <a:rPr lang="en-US" sz="2200" dirty="0"/>
              <a:t>indirect signals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AACCC-07B1-4064-AF95-F42E2F556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D0FEE-4FFA-46DB-A407-F9435BAE28AD}"/>
              </a:ext>
            </a:extLst>
          </p:cNvPr>
          <p:cNvSpPr txBox="1"/>
          <p:nvPr/>
        </p:nvSpPr>
        <p:spPr>
          <a:xfrm>
            <a:off x="6524676" y="1400718"/>
            <a:ext cx="514574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In the first quarter, the Bears Cutler fired a 7-yard TD pass to tight end Greg Olsen. … In the third quarter, the … back Adrian Peterson's 1-yard touchdown run. The Bears increased their lead over the Vikings with Cutler's 2-yard TD pass to tight end Desmond Clark. The Vikings … with Favre firing a 6-yard TD pass to tight end </a:t>
            </a:r>
            <a:r>
              <a:rPr lang="en-US" sz="1400" dirty="0" err="1"/>
              <a:t>Visanthe</a:t>
            </a:r>
            <a:r>
              <a:rPr lang="en-US" sz="1400" dirty="0"/>
              <a:t> </a:t>
            </a:r>
            <a:r>
              <a:rPr lang="en-US" sz="1400" dirty="0" err="1"/>
              <a:t>Shiancoe</a:t>
            </a:r>
            <a:r>
              <a:rPr lang="en-US" sz="1400" dirty="0"/>
              <a:t>. The Vikings … with Adrian Peterson's second 1-yard TD run. The Bears then responded with Cutler firing a 20-yard TD pass to wide receiver Earl Bennett. The Bears then won on Jay Cutler's game-winning 39-yard TD pass to wide receiver Devin </a:t>
            </a:r>
            <a:r>
              <a:rPr lang="en-US" sz="1400" dirty="0" err="1"/>
              <a:t>Aromashodu</a:t>
            </a:r>
            <a:r>
              <a:rPr lang="en-US" sz="1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03CEB-B502-4994-BC27-B047A5E7BBEC}"/>
              </a:ext>
            </a:extLst>
          </p:cNvPr>
          <p:cNvSpPr txBox="1"/>
          <p:nvPr/>
        </p:nvSpPr>
        <p:spPr>
          <a:xfrm>
            <a:off x="6720326" y="1001345"/>
            <a:ext cx="467346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longest touchdown pass of the game?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C87A9-C65E-4E4C-A418-38CCC212C61D}"/>
              </a:ext>
            </a:extLst>
          </p:cNvPr>
          <p:cNvSpPr txBox="1"/>
          <p:nvPr/>
        </p:nvSpPr>
        <p:spPr>
          <a:xfrm>
            <a:off x="8552489" y="3507274"/>
            <a:ext cx="100914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Jay Cutler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E5688-4C0A-446E-88FB-6D5E39F7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970" y="3971883"/>
            <a:ext cx="5120447" cy="21292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5B4E0A-DB20-476E-96CB-ECDC6A78E7F7}"/>
              </a:ext>
            </a:extLst>
          </p:cNvPr>
          <p:cNvSpPr txBox="1"/>
          <p:nvPr/>
        </p:nvSpPr>
        <p:spPr>
          <a:xfrm>
            <a:off x="6678996" y="1397973"/>
            <a:ext cx="475612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shortest touchdown pass of the game?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A2A0E-9665-458B-BC4E-F5897368C811}"/>
              </a:ext>
            </a:extLst>
          </p:cNvPr>
          <p:cNvSpPr txBox="1"/>
          <p:nvPr/>
        </p:nvSpPr>
        <p:spPr>
          <a:xfrm>
            <a:off x="7414217" y="1794601"/>
            <a:ext cx="328568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many touchdowns were scored?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94967-E85C-4B96-9294-1FABF491EF63}"/>
              </a:ext>
            </a:extLst>
          </p:cNvPr>
          <p:cNvSpPr txBox="1"/>
          <p:nvPr/>
        </p:nvSpPr>
        <p:spPr>
          <a:xfrm>
            <a:off x="7348544" y="2191230"/>
            <a:ext cx="341702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long was the longest touchdown? </a:t>
            </a:r>
          </a:p>
        </p:txBody>
      </p:sp>
    </p:spTree>
    <p:extLst>
      <p:ext uri="{BB962C8B-B14F-4D97-AF65-F5344CB8AC3E}">
        <p14:creationId xmlns:p14="http://schemas.microsoft.com/office/powerpoint/2010/main" val="3345727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Supervising for Reasoning about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BC65-9C22-4459-9326-4AF4834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486400" cy="5118632"/>
          </a:xfrm>
        </p:spPr>
        <p:txBody>
          <a:bodyPr/>
          <a:lstStyle/>
          <a:p>
            <a:r>
              <a:rPr lang="en-US" sz="2000" dirty="0"/>
              <a:t>Answering complex questions about events requires learning compositional, structured models, that </a:t>
            </a:r>
            <a:r>
              <a:rPr lang="en-US" sz="2000" dirty="0">
                <a:solidFill>
                  <a:srgbClr val="0070C0"/>
                </a:solidFill>
              </a:rPr>
              <a:t>depend on latent decisions </a:t>
            </a:r>
          </a:p>
          <a:p>
            <a:endParaRPr lang="en-US" sz="2000" dirty="0"/>
          </a:p>
          <a:p>
            <a:r>
              <a:rPr lang="en-US" sz="2000" b="1" dirty="0">
                <a:latin typeface="Arial" panose="020B0604020202020204" pitchFamily="34" charset="0"/>
              </a:rPr>
              <a:t>E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nd-task supervision </a:t>
            </a:r>
            <a:r>
              <a:rPr lang="en-US" sz="2000" i="0" dirty="0">
                <a:effectLst/>
                <a:latin typeface="Arial" panose="020B0604020202020204" pitchFamily="34" charset="0"/>
              </a:rPr>
              <a:t>only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provides a weak indirect signal to latent decisions</a:t>
            </a:r>
          </a:p>
          <a:p>
            <a:pPr lvl="1"/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</a:rPr>
              <a:t>W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hen do we learn “touchdown”?</a:t>
            </a:r>
          </a:p>
          <a:p>
            <a:pPr lvl="1"/>
            <a:r>
              <a:rPr lang="en-US" sz="1600" dirty="0">
                <a:latin typeface="Arial" panose="020B0604020202020204" pitchFamily="34" charset="0"/>
              </a:rPr>
              <a:t>In fact, also: when do we learn “max”?</a:t>
            </a:r>
          </a:p>
          <a:p>
            <a:pPr lvl="1"/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W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e introduce a way to 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generate and  leverage indirect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supervision signals via 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paired examples </a:t>
            </a:r>
          </a:p>
          <a:p>
            <a:pPr lvl="1"/>
            <a:r>
              <a:rPr lang="en-US" sz="1600" b="0" i="0" dirty="0">
                <a:effectLst/>
                <a:latin typeface="Arial" panose="020B0604020202020204" pitchFamily="34" charset="0"/>
              </a:rPr>
              <a:t>Stronger cues for learning latent decisions.</a:t>
            </a: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AACCC-07B1-4064-AF95-F42E2F556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D0FEE-4FFA-46DB-A407-F9435BAE28AD}"/>
              </a:ext>
            </a:extLst>
          </p:cNvPr>
          <p:cNvSpPr txBox="1"/>
          <p:nvPr/>
        </p:nvSpPr>
        <p:spPr>
          <a:xfrm>
            <a:off x="6524676" y="1400718"/>
            <a:ext cx="514574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In the first quarter, the Bears Cutler fired a 7-yard TD pass to tight end Greg Olsen. … In the third quarter, the … back Adrian Peterson's 1-yard touchdown run. The Bears increased their lead over the Vikings with Cutler's 2-yard TD pass to tight end Desmond Clark. The Vikings … with Favre firing a 6-yard TD pass to tight end </a:t>
            </a:r>
            <a:r>
              <a:rPr lang="en-US" sz="1400" dirty="0" err="1"/>
              <a:t>Visanthe</a:t>
            </a:r>
            <a:r>
              <a:rPr lang="en-US" sz="1400" dirty="0"/>
              <a:t> </a:t>
            </a:r>
            <a:r>
              <a:rPr lang="en-US" sz="1400" dirty="0" err="1"/>
              <a:t>Shiancoe</a:t>
            </a:r>
            <a:r>
              <a:rPr lang="en-US" sz="1400" dirty="0"/>
              <a:t>. The Vikings … with Adrian Peterson's second 1-yard TD run. The Bears then responded with Cutler firing a 20-yard TD pass to wide receiver Earl Bennett. The Bears then won on Jay Cutler's game-winning 39-yard TD pass to wide receiver Devin </a:t>
            </a:r>
            <a:r>
              <a:rPr lang="en-US" sz="1400" dirty="0" err="1"/>
              <a:t>Aromashodu</a:t>
            </a:r>
            <a:r>
              <a:rPr lang="en-US" sz="14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302441-5F5B-4045-BAF6-4162848F30F6}"/>
              </a:ext>
            </a:extLst>
          </p:cNvPr>
          <p:cNvSpPr/>
          <p:nvPr/>
        </p:nvSpPr>
        <p:spPr>
          <a:xfrm>
            <a:off x="10053507" y="3176328"/>
            <a:ext cx="1422945" cy="18703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03CEB-B502-4994-BC27-B047A5E7BBEC}"/>
              </a:ext>
            </a:extLst>
          </p:cNvPr>
          <p:cNvSpPr txBox="1"/>
          <p:nvPr/>
        </p:nvSpPr>
        <p:spPr>
          <a:xfrm>
            <a:off x="6720326" y="1001345"/>
            <a:ext cx="467346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longest touchdown pass of the game?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C87A9-C65E-4E4C-A418-38CCC212C61D}"/>
              </a:ext>
            </a:extLst>
          </p:cNvPr>
          <p:cNvSpPr txBox="1"/>
          <p:nvPr/>
        </p:nvSpPr>
        <p:spPr>
          <a:xfrm>
            <a:off x="8552489" y="3507274"/>
            <a:ext cx="100914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Jay Cutler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5B4E0A-DB20-476E-96CB-ECDC6A78E7F7}"/>
              </a:ext>
            </a:extLst>
          </p:cNvPr>
          <p:cNvSpPr txBox="1"/>
          <p:nvPr/>
        </p:nvSpPr>
        <p:spPr>
          <a:xfrm>
            <a:off x="6678996" y="1397973"/>
            <a:ext cx="475612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Who scored the shortest touchdown pass of the game?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A2A0E-9665-458B-BC4E-F5897368C811}"/>
              </a:ext>
            </a:extLst>
          </p:cNvPr>
          <p:cNvSpPr txBox="1"/>
          <p:nvPr/>
        </p:nvSpPr>
        <p:spPr>
          <a:xfrm>
            <a:off x="7414217" y="1794601"/>
            <a:ext cx="328568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many touchdowns were scored?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94967-E85C-4B96-9294-1FABF491EF63}"/>
              </a:ext>
            </a:extLst>
          </p:cNvPr>
          <p:cNvSpPr txBox="1"/>
          <p:nvPr/>
        </p:nvSpPr>
        <p:spPr>
          <a:xfrm>
            <a:off x="7348544" y="2191230"/>
            <a:ext cx="341702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How long was the longest touchdown?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BC9C35-AD7C-4802-9C22-A55C20727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931" y="4441873"/>
            <a:ext cx="4986258" cy="24626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945075-319E-4840-AC57-FE46FDE80055}"/>
              </a:ext>
            </a:extLst>
          </p:cNvPr>
          <p:cNvSpPr txBox="1"/>
          <p:nvPr/>
        </p:nvSpPr>
        <p:spPr>
          <a:xfrm>
            <a:off x="7909375" y="4082766"/>
            <a:ext cx="22953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Latent Decision Model</a:t>
            </a:r>
          </a:p>
        </p:txBody>
      </p:sp>
    </p:spTree>
    <p:extLst>
      <p:ext uri="{BB962C8B-B14F-4D97-AF65-F5344CB8AC3E}">
        <p14:creationId xmlns:p14="http://schemas.microsoft.com/office/powerpoint/2010/main" val="67086336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5B3B-D1E2-4B4F-949B-14EDCA5E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Objective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B3ADA-4824-EC4B-86F7-11040051E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277266DA-3B73-5244-88FD-F7481134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0" y="-1273175"/>
            <a:ext cx="20320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DB366DA-2D1C-F04C-9854-00C344F5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1" y="1669984"/>
            <a:ext cx="11561197" cy="23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FCF4C7-6E87-4246-8D1E-F6F32DB3E697}"/>
              </a:ext>
            </a:extLst>
          </p:cNvPr>
          <p:cNvSpPr/>
          <p:nvPr/>
        </p:nvSpPr>
        <p:spPr>
          <a:xfrm>
            <a:off x="3609837" y="4751427"/>
            <a:ext cx="49723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Enforce consistency between outputs of shared-substructures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encourage similarity between outputs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1350AC-23EF-F44A-BD9F-863790BF3723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1566407" y="4025878"/>
            <a:ext cx="2043430" cy="13103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E7C5B-569E-A948-8DD3-263228C72F69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8582160" y="4096761"/>
            <a:ext cx="1755640" cy="12394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19543D-6028-4892-BABD-16910C4EBFDF}"/>
              </a:ext>
            </a:extLst>
          </p:cNvPr>
          <p:cNvSpPr/>
          <p:nvPr/>
        </p:nvSpPr>
        <p:spPr>
          <a:xfrm>
            <a:off x="216578" y="1381125"/>
            <a:ext cx="3571717" cy="259979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60DE6-01FA-4C65-8B11-2C10642F38AC}"/>
              </a:ext>
            </a:extLst>
          </p:cNvPr>
          <p:cNvSpPr/>
          <p:nvPr/>
        </p:nvSpPr>
        <p:spPr>
          <a:xfrm>
            <a:off x="8304881" y="1405975"/>
            <a:ext cx="3571717" cy="259979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35C70-20C3-4090-90A0-E6FEA85A64CB}"/>
              </a:ext>
            </a:extLst>
          </p:cNvPr>
          <p:cNvSpPr txBox="1"/>
          <p:nvPr/>
        </p:nvSpPr>
        <p:spPr>
          <a:xfrm>
            <a:off x="2545977" y="5985729"/>
            <a:ext cx="71000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approach to supervision can be shown to provide better compositional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2472850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provided a few examples where </a:t>
            </a:r>
            <a:r>
              <a:rPr lang="en-US" b="1" dirty="0"/>
              <a:t>signals that are co-related with the task at hand, </a:t>
            </a:r>
            <a:r>
              <a:rPr lang="en-US" dirty="0"/>
              <a:t>can be used to replace supervision. </a:t>
            </a:r>
          </a:p>
          <a:p>
            <a:endParaRPr lang="en-US" dirty="0"/>
          </a:p>
          <a:p>
            <a:r>
              <a:rPr lang="en-US" dirty="0"/>
              <a:t>Is this an art? Can we develop a theory that supports it? </a:t>
            </a:r>
          </a:p>
          <a:p>
            <a:pPr lvl="1"/>
            <a:r>
              <a:rPr lang="en-US" dirty="0"/>
              <a:t>In the case of structure (constraints) we showed:</a:t>
            </a:r>
          </a:p>
          <a:p>
            <a:pPr lvl="2"/>
            <a:r>
              <a:rPr lang="en-US" dirty="0"/>
              <a:t>The tighter the structure, the less labels are needed.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More generally? </a:t>
            </a:r>
          </a:p>
          <a:p>
            <a:r>
              <a:rPr lang="en-US" dirty="0"/>
              <a:t>There is a beginning of a theory [Ning et al. 2019, Wang et al.2020]</a:t>
            </a:r>
          </a:p>
          <a:p>
            <a:pPr lvl="1"/>
            <a:r>
              <a:rPr lang="en-US" dirty="0"/>
              <a:t>And systematic algorithms that exploit the current understanding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16ED5-109B-46B5-85D9-4A6D30C11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12E3E-E00F-4D5B-A700-8684CEF82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87" y="2449355"/>
            <a:ext cx="2705812" cy="226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3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E55B-D394-42E1-8947-B7B0B29C27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NER a solved problem?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Multiple </a:t>
            </a:r>
            <a:r>
              <a:rPr lang="en-US" dirty="0" err="1"/>
              <a:t>CoNLL</a:t>
            </a:r>
            <a:r>
              <a:rPr lang="en-US" dirty="0"/>
              <a:t> SOTA systems </a:t>
            </a:r>
          </a:p>
          <a:p>
            <a:pPr lvl="1"/>
            <a:r>
              <a:rPr lang="en-US" dirty="0"/>
              <a:t>Names in the test never appeared in training  </a:t>
            </a:r>
            <a:r>
              <a:rPr lang="en-US" sz="1600" dirty="0">
                <a:solidFill>
                  <a:schemeClr val="tx1"/>
                </a:solidFill>
              </a:rPr>
              <a:t>[Agarwal et al. 2020]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53D461-C04C-426E-895D-22A2B195B9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Multiple </a:t>
            </a:r>
            <a:r>
              <a:rPr lang="en-US" dirty="0" err="1"/>
              <a:t>CoNLL</a:t>
            </a:r>
            <a:r>
              <a:rPr lang="en-US" dirty="0"/>
              <a:t> SOTA systems </a:t>
            </a:r>
          </a:p>
          <a:p>
            <a:pPr lvl="1"/>
            <a:r>
              <a:rPr lang="en-US" dirty="0"/>
              <a:t>Tested on other datasets (</a:t>
            </a:r>
            <a:r>
              <a:rPr lang="en-US" b="1" dirty="0"/>
              <a:t>same label sets</a:t>
            </a:r>
            <a:r>
              <a:rPr lang="en-US" dirty="0"/>
              <a:t>) </a:t>
            </a:r>
            <a:r>
              <a:rPr lang="en-US" sz="1600" dirty="0">
                <a:solidFill>
                  <a:schemeClr val="tx1"/>
                </a:solidFill>
              </a:rPr>
              <a:t>[Yu, 2019]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AAB8A-8682-430D-9B35-AA1F85BBD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AEDBC-D2B4-4769-9FF4-3CD92342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Recognition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5AB2C-F196-4BFF-873B-A5B72EC9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66" y="3991709"/>
            <a:ext cx="5146765" cy="1097280"/>
          </a:xfrm>
          <a:prstGeom prst="rect">
            <a:avLst/>
          </a:prstGeom>
          <a:ln w="19050">
            <a:solidFill>
              <a:srgbClr val="3366CC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4A07F-F034-4BE5-9166-9E89D4656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63" y="3995357"/>
            <a:ext cx="4407595" cy="2286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EA1173-AC17-41D0-B87F-63B5543C438F}"/>
              </a:ext>
            </a:extLst>
          </p:cNvPr>
          <p:cNvSpPr/>
          <p:nvPr/>
        </p:nvSpPr>
        <p:spPr>
          <a:xfrm>
            <a:off x="1350498" y="5268352"/>
            <a:ext cx="3734973" cy="309489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5202FF-9131-489D-95E4-A81C7A9E2C11}"/>
              </a:ext>
            </a:extLst>
          </p:cNvPr>
          <p:cNvSpPr/>
          <p:nvPr/>
        </p:nvSpPr>
        <p:spPr>
          <a:xfrm>
            <a:off x="6780629" y="4392639"/>
            <a:ext cx="4944794" cy="24970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33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f89e5e78_10_21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500" cy="53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Learnability with Indirect Supervision Signals</a:t>
            </a:r>
            <a:endParaRPr sz="3200" dirty="0">
              <a:uFillTx/>
            </a:endParaRPr>
          </a:p>
        </p:txBody>
      </p:sp>
      <p:sp>
        <p:nvSpPr>
          <p:cNvPr id="58" name="Google Shape;58;g76f89e5e78_10_21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7F9D739-1128-0146-8A46-43079A87E98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4860" y="1265499"/>
                <a:ext cx="11511975" cy="5003808"/>
              </a:xfrm>
            </p:spPr>
            <p:txBody>
              <a:bodyPr/>
              <a:lstStyle/>
              <a:p>
                <a:r>
                  <a:rPr lang="en-US" sz="2000" dirty="0"/>
                  <a:t>We studied the problem of learning with </a:t>
                </a:r>
                <a:r>
                  <a:rPr lang="en-US" sz="2000" b="1" dirty="0"/>
                  <a:t>general forms of supervision signals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/>
                  <a:t>), any signals that contain (partial) information about the true label.</a:t>
                </a:r>
              </a:p>
              <a:p>
                <a:pPr lvl="1"/>
                <a:r>
                  <a:rPr lang="en-US" sz="1800" dirty="0">
                    <a:solidFill>
                      <a:srgbClr val="0070C0"/>
                    </a:solidFill>
                  </a:rPr>
                  <a:t>Examples: noisy/partial labels, constraints, or indirect feedback from the environment.</a:t>
                </a:r>
              </a:p>
              <a:p>
                <a:r>
                  <a:rPr lang="en-US" sz="2000" dirty="0"/>
                  <a:t>We proposed a general learning scheme, which uses the predicted label to induce predictions about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The prediction is evaluated by the observed signals (fig. 1).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7F9D739-1128-0146-8A46-43079A87E9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860" y="1265499"/>
                <a:ext cx="11511975" cy="5003808"/>
              </a:xfrm>
              <a:blipFill>
                <a:blip r:embed="rId3"/>
                <a:stretch>
                  <a:fillRect l="-159" t="-732" r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C686316-ECD9-314F-A664-8368B31B8D8E}"/>
              </a:ext>
            </a:extLst>
          </p:cNvPr>
          <p:cNvSpPr txBox="1"/>
          <p:nvPr/>
        </p:nvSpPr>
        <p:spPr>
          <a:xfrm>
            <a:off x="7941316" y="368599"/>
            <a:ext cx="253134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(Wang, Ning, Roth,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NeurIPS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B730150-C7CB-3E45-8C7D-2A207E0FB60B}"/>
                  </a:ext>
                </a:extLst>
              </p:cNvPr>
              <p:cNvSpPr/>
              <p:nvPr/>
            </p:nvSpPr>
            <p:spPr>
              <a:xfrm>
                <a:off x="1015605" y="5047694"/>
                <a:ext cx="1258182" cy="57551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𝑋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input instance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B730150-C7CB-3E45-8C7D-2A207E0FB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05" y="5047694"/>
                <a:ext cx="1258182" cy="575514"/>
              </a:xfrm>
              <a:prstGeom prst="round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91655B-4349-AB41-8784-69FE30C5F71B}"/>
                  </a:ext>
                </a:extLst>
              </p:cNvPr>
              <p:cNvSpPr/>
              <p:nvPr/>
            </p:nvSpPr>
            <p:spPr>
              <a:xfrm>
                <a:off x="2902879" y="4634287"/>
                <a:ext cx="1276284" cy="140232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𝑌</m:t>
                        </m:r>
                      </m:e>
                    </m:acc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predicted label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(the gold label is not observed)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191655B-4349-AB41-8784-69FE30C5F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879" y="4634287"/>
                <a:ext cx="1276284" cy="140232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C12204FE-5EBF-454F-A973-FCE89AC45A8B}"/>
                  </a:ext>
                </a:extLst>
              </p:cNvPr>
              <p:cNvSpPr/>
              <p:nvPr/>
            </p:nvSpPr>
            <p:spPr>
              <a:xfrm>
                <a:off x="4838402" y="4579860"/>
                <a:ext cx="1532383" cy="145675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𝑃</m:t>
                    </m:r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(</m:t>
                    </m:r>
                    <m:acc>
                      <m:accPr>
                        <m:chr m:val="̂"/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𝑂</m:t>
                        </m:r>
                      </m:e>
                    </m:acc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)</m:t>
                    </m:r>
                    <m:r>
                      <a:rPr kumimoji="0" lang="en-US" sz="1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 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induced prediction of the supervision signal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C12204FE-5EBF-454F-A973-FCE89AC45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02" y="4579860"/>
                <a:ext cx="1532383" cy="145675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55660A9-36D0-FE41-9FB3-800EC73F5227}"/>
              </a:ext>
            </a:extLst>
          </p:cNvPr>
          <p:cNvSpPr txBox="1"/>
          <p:nvPr/>
        </p:nvSpPr>
        <p:spPr>
          <a:xfrm>
            <a:off x="4176445" y="6414206"/>
            <a:ext cx="26040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Figure 1: Learning Scheme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6E5A92-F8AF-D44E-A130-668B37064AEC}"/>
              </a:ext>
            </a:extLst>
          </p:cNvPr>
          <p:cNvSpPr txBox="1"/>
          <p:nvPr/>
        </p:nvSpPr>
        <p:spPr>
          <a:xfrm>
            <a:off x="457199" y="957722"/>
            <a:ext cx="1129994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97A95CD2-8400-BF48-8F1A-1D71BBAF4350}"/>
                  </a:ext>
                </a:extLst>
              </p:cNvPr>
              <p:cNvSpPr/>
              <p:nvPr/>
            </p:nvSpPr>
            <p:spPr>
              <a:xfrm>
                <a:off x="6745686" y="5097088"/>
                <a:ext cx="1061690" cy="4222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𝐿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loss</a:t>
                </a: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97A95CD2-8400-BF48-8F1A-1D71BBAF4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86" y="5097088"/>
                <a:ext cx="1061690" cy="42229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7E9CCA6-6C86-334D-9FB6-C9FF4BC66070}"/>
              </a:ext>
            </a:extLst>
          </p:cNvPr>
          <p:cNvCxnSpPr>
            <a:cxnSpLocks/>
            <a:endCxn id="46" idx="3"/>
          </p:cNvCxnSpPr>
          <p:nvPr/>
        </p:nvCxnSpPr>
        <p:spPr>
          <a:xfrm flipH="1">
            <a:off x="7807376" y="5308237"/>
            <a:ext cx="5874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3B9E7B8B-812F-024D-B027-64F1A318E1D2}"/>
                  </a:ext>
                </a:extLst>
              </p:cNvPr>
              <p:cNvSpPr/>
              <p:nvPr/>
            </p:nvSpPr>
            <p:spPr>
              <a:xfrm>
                <a:off x="8391338" y="4596949"/>
                <a:ext cx="3213354" cy="158462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𝑂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: 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observed supervision signal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Examples: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Char char="-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partial/noisy annotations from crowdsourcing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Char char="-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feedbacks from the environment, such as the denotation of a question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𝑋</m:t>
                    </m:r>
                  </m:oMath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3B9E7B8B-812F-024D-B027-64F1A318E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338" y="4596949"/>
                <a:ext cx="3213354" cy="1584621"/>
              </a:xfrm>
              <a:prstGeom prst="roundRect">
                <a:avLst/>
              </a:prstGeom>
              <a:blipFill>
                <a:blip r:embed="rId8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30EFDE8-4D06-B54D-8924-0B18097A514D}"/>
              </a:ext>
            </a:extLst>
          </p:cNvPr>
          <p:cNvCxnSpPr>
            <a:cxnSpLocks/>
          </p:cNvCxnSpPr>
          <p:nvPr/>
        </p:nvCxnSpPr>
        <p:spPr>
          <a:xfrm>
            <a:off x="2273787" y="5348303"/>
            <a:ext cx="6377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77A6CF2-F30A-3242-90C3-BF362EB5BA0B}"/>
              </a:ext>
            </a:extLst>
          </p:cNvPr>
          <p:cNvCxnSpPr>
            <a:cxnSpLocks/>
          </p:cNvCxnSpPr>
          <p:nvPr/>
        </p:nvCxnSpPr>
        <p:spPr>
          <a:xfrm>
            <a:off x="4179162" y="5335450"/>
            <a:ext cx="6377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F777D66-49F2-2A4E-A70A-668A015BE112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6370785" y="5308237"/>
            <a:ext cx="3867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C32D60CF-579E-AB46-9365-75475F0335A8}"/>
              </a:ext>
            </a:extLst>
          </p:cNvPr>
          <p:cNvCxnSpPr>
            <a:cxnSpLocks/>
            <a:stCxn id="12" idx="2"/>
            <a:endCxn id="20" idx="2"/>
          </p:cNvCxnSpPr>
          <p:nvPr/>
        </p:nvCxnSpPr>
        <p:spPr>
          <a:xfrm rot="16200000" flipH="1">
            <a:off x="3417942" y="3849962"/>
            <a:ext cx="413406" cy="3959898"/>
          </a:xfrm>
          <a:prstGeom prst="bentConnector3">
            <a:avLst>
              <a:gd name="adj1" fmla="val 155297"/>
            </a:avLst>
          </a:prstGeom>
          <a:ln w="19050"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5662D985-EA62-1A47-93B4-24FFCC70135B}"/>
              </a:ext>
            </a:extLst>
          </p:cNvPr>
          <p:cNvCxnSpPr>
            <a:cxnSpLocks/>
            <a:stCxn id="46" idx="0"/>
            <a:endCxn id="95" idx="0"/>
          </p:cNvCxnSpPr>
          <p:nvPr/>
        </p:nvCxnSpPr>
        <p:spPr>
          <a:xfrm rot="16200000" flipH="1" flipV="1">
            <a:off x="4806130" y="2861466"/>
            <a:ext cx="234779" cy="4706022"/>
          </a:xfrm>
          <a:prstGeom prst="bentConnector3">
            <a:avLst>
              <a:gd name="adj1" fmla="val -414381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8AFB5C7-2495-0341-BF72-8F064C3E2ACB}"/>
              </a:ext>
            </a:extLst>
          </p:cNvPr>
          <p:cNvCxnSpPr>
            <a:cxnSpLocks/>
          </p:cNvCxnSpPr>
          <p:nvPr/>
        </p:nvCxnSpPr>
        <p:spPr>
          <a:xfrm>
            <a:off x="4498043" y="4116112"/>
            <a:ext cx="0" cy="12193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51F8CE3B-4431-8F4B-B7D4-A769858254BA}"/>
              </a:ext>
            </a:extLst>
          </p:cNvPr>
          <p:cNvSpPr txBox="1"/>
          <p:nvPr/>
        </p:nvSpPr>
        <p:spPr>
          <a:xfrm>
            <a:off x="3586795" y="3774704"/>
            <a:ext cx="260405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update parameters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E1A45D8-D47E-4643-BE7E-7A43B929DA50}"/>
              </a:ext>
            </a:extLst>
          </p:cNvPr>
          <p:cNvSpPr txBox="1"/>
          <p:nvPr/>
        </p:nvSpPr>
        <p:spPr>
          <a:xfrm>
            <a:off x="2309809" y="5331867"/>
            <a:ext cx="5213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task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634B27-EA07-6745-8450-496FB01A56A5}"/>
              </a:ext>
            </a:extLst>
          </p:cNvPr>
          <p:cNvSpPr txBox="1"/>
          <p:nvPr/>
        </p:nvSpPr>
        <p:spPr>
          <a:xfrm>
            <a:off x="4081887" y="5331866"/>
            <a:ext cx="83231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induce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7B4A8-21E9-4B6C-9A7A-A91BFE5BDF31}"/>
              </a:ext>
            </a:extLst>
          </p:cNvPr>
          <p:cNvSpPr txBox="1"/>
          <p:nvPr/>
        </p:nvSpPr>
        <p:spPr>
          <a:xfrm>
            <a:off x="2604907" y="3075057"/>
            <a:ext cx="698218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Question: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 what conditions on the indirect supervision can we guarantee learnability of the original classification problem?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f89e5e78_10_21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500" cy="53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Learnability with Indirect Supervision Signals</a:t>
            </a:r>
            <a:endParaRPr sz="3200" dirty="0">
              <a:uFillTx/>
            </a:endParaRPr>
          </a:p>
        </p:txBody>
      </p:sp>
      <p:sp>
        <p:nvSpPr>
          <p:cNvPr id="58" name="Google Shape;58;g76f89e5e78_10_21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 descr="Diagram, shape&#10;&#10;Description automatically generated">
            <a:extLst>
              <a:ext uri="{FF2B5EF4-FFF2-40B4-BE49-F238E27FC236}">
                <a16:creationId xmlns:a16="http://schemas.microsoft.com/office/drawing/2014/main" id="{105E4D44-3AF8-6C4B-A729-F94ED370C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8" y="1988820"/>
            <a:ext cx="3560376" cy="28803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CF5A2B8-665D-2145-88D4-27DDE725A774}"/>
              </a:ext>
            </a:extLst>
          </p:cNvPr>
          <p:cNvSpPr txBox="1"/>
          <p:nvPr/>
        </p:nvSpPr>
        <p:spPr>
          <a:xfrm>
            <a:off x="364294" y="6000701"/>
            <a:ext cx="304011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Figure 2: Separation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(4-class Classification 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Placeholder 4">
                <a:extLst>
                  <a:ext uri="{FF2B5EF4-FFF2-40B4-BE49-F238E27FC236}">
                    <a16:creationId xmlns:a16="http://schemas.microsoft.com/office/drawing/2014/main" id="{C1E00172-D2CB-1149-9C2F-3F70BC9E0D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4366" y="1403772"/>
                <a:ext cx="8180256" cy="887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Noto Sans Symbols"/>
                  <a:buChar char="■"/>
                  <a:defRPr sz="24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3A3838"/>
                  </a:buClr>
                  <a:buSzPts val="1600"/>
                  <a:buFont typeface="Noto Sans Symbols"/>
                  <a:buChar char="◻"/>
                  <a:defRPr sz="20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0289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3A3838"/>
                  </a:buClr>
                  <a:buSzPts val="1170"/>
                  <a:buFont typeface="Noto Sans Symbols"/>
                  <a:buChar char="■"/>
                  <a:defRPr sz="18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99719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rgbClr val="3A3838"/>
                  </a:buClr>
                  <a:buSzPts val="1120"/>
                  <a:buFont typeface="Noto Sans Symbols"/>
                  <a:buChar char="◻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rgbClr val="3A3838"/>
                  </a:buClr>
                  <a:buSzPts val="16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lt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uFillTx/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4572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Noto Sans Symbols"/>
                  <a:buChar char="■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We proved: if the predictions induced by different labels are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separated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, then the original classification problem will be learnable</a:t>
                </a: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(fig. 2)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.</a:t>
                </a:r>
              </a:p>
              <a:p>
                <a:pPr marL="4572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Noto Sans Symbols"/>
                  <a:buChar char="■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We also derived a unified generalization bound for learning with indirect supervisions using the separation degree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Calibri"/>
                      </a:rPr>
                      <m:t>𝛾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 Placeholder 4">
                <a:extLst>
                  <a:ext uri="{FF2B5EF4-FFF2-40B4-BE49-F238E27FC236}">
                    <a16:creationId xmlns:a16="http://schemas.microsoft.com/office/drawing/2014/main" id="{C1E00172-D2CB-1149-9C2F-3F70BC9E0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66" y="1403772"/>
                <a:ext cx="8180256" cy="887885"/>
              </a:xfrm>
              <a:prstGeom prst="rect">
                <a:avLst/>
              </a:prstGeom>
              <a:blipFill>
                <a:blip r:embed="rId4"/>
                <a:stretch>
                  <a:fillRect r="-1085" b="-1436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43B2B08-95AA-CE4B-998B-BD89A2F89AE1}"/>
              </a:ext>
            </a:extLst>
          </p:cNvPr>
          <p:cNvSpPr txBox="1">
            <a:spLocks/>
          </p:cNvSpPr>
          <p:nvPr/>
        </p:nvSpPr>
        <p:spPr>
          <a:xfrm>
            <a:off x="3514569" y="4099499"/>
            <a:ext cx="8021159" cy="162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A3838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A3838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■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Our result can be applied to recover the previous results about learnability with noisy and partial labels.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■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It will also help us to find and combine supervision signals that is easier to collect and ensures learnability.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46721A-FCD4-2C44-83F5-E3D65FB53A76}"/>
              </a:ext>
            </a:extLst>
          </p:cNvPr>
          <p:cNvSpPr txBox="1"/>
          <p:nvPr/>
        </p:nvSpPr>
        <p:spPr>
          <a:xfrm>
            <a:off x="3713261" y="1057491"/>
            <a:ext cx="782246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Theory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4F92D6-7056-5744-B73F-B9AED784CF16}"/>
              </a:ext>
            </a:extLst>
          </p:cNvPr>
          <p:cNvSpPr txBox="1"/>
          <p:nvPr/>
        </p:nvSpPr>
        <p:spPr>
          <a:xfrm>
            <a:off x="3654624" y="3729402"/>
            <a:ext cx="782950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Applications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CFF65E-EA15-5B49-BCF3-78E2C9768C80}"/>
              </a:ext>
            </a:extLst>
          </p:cNvPr>
          <p:cNvSpPr/>
          <p:nvPr/>
        </p:nvSpPr>
        <p:spPr>
          <a:xfrm>
            <a:off x="1567996" y="2805631"/>
            <a:ext cx="569123" cy="253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1634FD6-50C7-2147-B33F-60FE2B96D9EF}"/>
              </a:ext>
            </a:extLst>
          </p:cNvPr>
          <p:cNvSpPr/>
          <p:nvPr/>
        </p:nvSpPr>
        <p:spPr>
          <a:xfrm>
            <a:off x="1873512" y="3384436"/>
            <a:ext cx="569123" cy="253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0655DD8-7171-8340-A54F-4072D92B59A4}"/>
              </a:ext>
            </a:extLst>
          </p:cNvPr>
          <p:cNvSpPr/>
          <p:nvPr/>
        </p:nvSpPr>
        <p:spPr>
          <a:xfrm>
            <a:off x="1036436" y="3742923"/>
            <a:ext cx="569123" cy="253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02F6B0F-419F-FA48-A81A-F56796C0EDCE}"/>
              </a:ext>
            </a:extLst>
          </p:cNvPr>
          <p:cNvSpPr/>
          <p:nvPr/>
        </p:nvSpPr>
        <p:spPr>
          <a:xfrm>
            <a:off x="2317818" y="3911653"/>
            <a:ext cx="530551" cy="256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376CFF7-8661-F44D-AF7C-474EB345F2E6}"/>
                  </a:ext>
                </a:extLst>
              </p:cNvPr>
              <p:cNvSpPr txBox="1"/>
              <p:nvPr/>
            </p:nvSpPr>
            <p:spPr>
              <a:xfrm>
                <a:off x="1570813" y="2756329"/>
                <a:ext cx="522813" cy="33547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{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}</m:t>
                      </m:r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376CFF7-8661-F44D-AF7C-474EB345F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13" y="2756329"/>
                <a:ext cx="522813" cy="335476"/>
              </a:xfrm>
              <a:prstGeom prst="rect">
                <a:avLst/>
              </a:prstGeom>
              <a:blipFill>
                <a:blip r:embed="rId5"/>
                <a:stretch>
                  <a:fillRect l="-26190" r="-1904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85F61DB-E6ED-A449-BC40-8196D68F825E}"/>
                  </a:ext>
                </a:extLst>
              </p:cNvPr>
              <p:cNvSpPr txBox="1"/>
              <p:nvPr/>
            </p:nvSpPr>
            <p:spPr>
              <a:xfrm>
                <a:off x="1873510" y="3317570"/>
                <a:ext cx="522813" cy="33547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{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}</m:t>
                      </m:r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85F61DB-E6ED-A449-BC40-8196D68F8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10" y="3317570"/>
                <a:ext cx="522813" cy="335476"/>
              </a:xfrm>
              <a:prstGeom prst="rect">
                <a:avLst/>
              </a:prstGeom>
              <a:blipFill>
                <a:blip r:embed="rId6"/>
                <a:stretch>
                  <a:fillRect l="-28571" r="-1904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CCBEE78-7A2B-2F46-954B-6241FF440DC9}"/>
                  </a:ext>
                </a:extLst>
              </p:cNvPr>
              <p:cNvSpPr txBox="1"/>
              <p:nvPr/>
            </p:nvSpPr>
            <p:spPr>
              <a:xfrm>
                <a:off x="1082746" y="3701703"/>
                <a:ext cx="522813" cy="33547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{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}</m:t>
                      </m:r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CCBEE78-7A2B-2F46-954B-6241FF440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46" y="3701703"/>
                <a:ext cx="522813" cy="335476"/>
              </a:xfrm>
              <a:prstGeom prst="rect">
                <a:avLst/>
              </a:prstGeom>
              <a:blipFill>
                <a:blip r:embed="rId7"/>
                <a:stretch>
                  <a:fillRect l="-28571" r="-1666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EAD5D3-4893-B040-9756-758AF87F7543}"/>
                  </a:ext>
                </a:extLst>
              </p:cNvPr>
              <p:cNvSpPr txBox="1"/>
              <p:nvPr/>
            </p:nvSpPr>
            <p:spPr>
              <a:xfrm>
                <a:off x="2339199" y="3828221"/>
                <a:ext cx="522813" cy="33547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{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}</m:t>
                      </m:r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EAD5D3-4893-B040-9756-758AF87F7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99" y="3828221"/>
                <a:ext cx="522813" cy="335476"/>
              </a:xfrm>
              <a:prstGeom prst="rect">
                <a:avLst/>
              </a:prstGeom>
              <a:blipFill>
                <a:blip r:embed="rId8"/>
                <a:stretch>
                  <a:fillRect l="-28571" r="-1666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BCA264-E5B6-2344-A668-245422B723C2}"/>
                  </a:ext>
                </a:extLst>
              </p:cNvPr>
              <p:cNvSpPr txBox="1"/>
              <p:nvPr/>
            </p:nvSpPr>
            <p:spPr>
              <a:xfrm>
                <a:off x="807422" y="1047406"/>
                <a:ext cx="2079128" cy="9818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0" lang="en-US" sz="1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</m:ctrlPr>
                              </m:accPr>
                              <m:e>
                                <m:r>
                                  <a:rPr kumimoji="0" lang="en-US" sz="1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𝑂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is the set of possible induced predictions given the label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𝑌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is classified as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𝑖</m:t>
                    </m:r>
                  </m:oMath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BCA264-E5B6-2344-A668-245422B72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2" y="1047406"/>
                <a:ext cx="2079128" cy="981807"/>
              </a:xfrm>
              <a:prstGeom prst="rect">
                <a:avLst/>
              </a:prstGeom>
              <a:blipFill>
                <a:blip r:embed="rId9"/>
                <a:stretch>
                  <a:fillRect b="-512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8689344-784D-A348-98D7-B204EB935AD5}"/>
                  </a:ext>
                </a:extLst>
              </p14:cNvPr>
              <p14:cNvContentPartPr/>
              <p14:nvPr/>
            </p14:nvContentPartPr>
            <p14:xfrm>
              <a:off x="3042554" y="3046396"/>
              <a:ext cx="430920" cy="30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8689344-784D-A348-98D7-B204EB935A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33554" y="3037396"/>
                <a:ext cx="4485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5488EC-7110-8745-B07A-BE5AE3D6190A}"/>
                  </a:ext>
                </a:extLst>
              </p14:cNvPr>
              <p14:cNvContentPartPr/>
              <p14:nvPr/>
            </p14:nvContentPartPr>
            <p14:xfrm>
              <a:off x="2735760" y="2709409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5488EC-7110-8745-B07A-BE5AE3D619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3120" y="264640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16B815-1073-0646-A525-26087A30BDFC}"/>
                  </a:ext>
                </a:extLst>
              </p:cNvPr>
              <p:cNvSpPr txBox="1"/>
              <p:nvPr/>
            </p:nvSpPr>
            <p:spPr>
              <a:xfrm>
                <a:off x="730138" y="4783883"/>
                <a:ext cx="2233696" cy="9818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Separation condition: 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different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0" lang="en-US" sz="1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</m:ctrlPr>
                              </m:accPr>
                              <m:e>
                                <m:r>
                                  <a:rPr kumimoji="0" lang="en-US" sz="1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𝑂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 are separated by a minimum distance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𝛾</m:t>
                    </m:r>
                  </m:oMath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16B815-1073-0646-A525-26087A30B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38" y="4783883"/>
                <a:ext cx="2233696" cy="981807"/>
              </a:xfrm>
              <a:prstGeom prst="rect">
                <a:avLst/>
              </a:prstGeom>
              <a:blipFill>
                <a:blip r:embed="rId14"/>
                <a:stretch>
                  <a:fillRect t="-1266" r="-565" b="-379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DDB9DA4-1C9E-4C6A-A1FA-70219A54BCB4}"/>
              </a:ext>
            </a:extLst>
          </p:cNvPr>
          <p:cNvSpPr txBox="1"/>
          <p:nvPr/>
        </p:nvSpPr>
        <p:spPr>
          <a:xfrm>
            <a:off x="8079355" y="242697"/>
            <a:ext cx="239330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(Wang, Ning, Roth,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appear in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NeurIPS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321693573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9834D84D-1643-7140-9B9E-F5A77959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94042"/>
            <a:ext cx="10048973" cy="3614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71E3DD-471A-D54C-BA14-ACF68FC0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</p:spPr>
        <p:txBody>
          <a:bodyPr/>
          <a:lstStyle/>
          <a:p>
            <a:r>
              <a:rPr lang="en-US" dirty="0"/>
              <a:t>Separation: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EFB34-1351-1D4C-8421-1AF6D556B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51856"/>
                <a:ext cx="10972800" cy="4484915"/>
              </a:xfrm>
            </p:spPr>
            <p:txBody>
              <a:bodyPr/>
              <a:lstStyle/>
              <a:p>
                <a:r>
                  <a:rPr lang="en-US" dirty="0"/>
                  <a:t>Consider the example of partial label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for a 3-class classification problem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identified as a subset of the label space {1,2,3}.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(predicted)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induce a distribution family on the annotation space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r>
                  <a:rPr lang="en-US" b="1" dirty="0"/>
                  <a:t>Separation</a:t>
                </a:r>
                <a:r>
                  <a:rPr lang="en-US" dirty="0"/>
                  <a:t> condition requires different families are separated by a minimal </a:t>
                </a:r>
                <a:r>
                  <a:rPr lang="en-US" i="1" dirty="0"/>
                  <a:t>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EFB34-1351-1D4C-8421-1AF6D556B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51856"/>
                <a:ext cx="10972800" cy="4484915"/>
              </a:xfrm>
              <a:blipFill>
                <a:blip r:embed="rId3"/>
                <a:stretch>
                  <a:fillRect l="-333" t="-1087" r="-944" b="-25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A11AB-2AE1-BF4E-A593-10738CAC2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92116" y="6523921"/>
            <a:ext cx="508000" cy="228600"/>
          </a:xfrm>
        </p:spPr>
        <p:txBody>
          <a:bodyPr/>
          <a:lstStyle/>
          <a:p>
            <a:fld id="{BDF588C3-71D6-5D45-B118-1C664482E1C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286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2100"/>
            <a:ext cx="4912835" cy="4484915"/>
          </a:xfrm>
        </p:spPr>
        <p:txBody>
          <a:bodyPr/>
          <a:lstStyle/>
          <a:p>
            <a:r>
              <a:rPr lang="en-US" sz="1800" dirty="0"/>
              <a:t>The standard, annotation heavy, machine learning we use today is not sufficient.</a:t>
            </a:r>
          </a:p>
          <a:p>
            <a:pPr lvl="1"/>
            <a:r>
              <a:rPr lang="en-US" sz="1600" dirty="0"/>
              <a:t>It’s unrealistic, cannot scale, and very limited.</a:t>
            </a:r>
          </a:p>
          <a:p>
            <a:endParaRPr lang="en-US" sz="1800" dirty="0"/>
          </a:p>
          <a:p>
            <a:r>
              <a:rPr lang="en-US" sz="1800" dirty="0"/>
              <a:t>This is especially crucial as we move to more difficult, extraction task, with more implicit information. </a:t>
            </a:r>
          </a:p>
          <a:p>
            <a:endParaRPr lang="en-US" sz="1800" dirty="0"/>
          </a:p>
          <a:p>
            <a:r>
              <a:rPr lang="en-US" sz="1800" dirty="0"/>
              <a:t>Some recent samples from a research program that attempts to address some of these challenges to better extract information and understand natural language </a:t>
            </a:r>
          </a:p>
          <a:p>
            <a:endParaRPr lang="en-US" sz="1800" b="1" dirty="0">
              <a:solidFill>
                <a:srgbClr val="0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Incidental supervision: </a:t>
            </a:r>
            <a:r>
              <a:rPr lang="en-US" sz="1800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understand, acquire and use signals that were not put there to help a specific target task. </a:t>
            </a:r>
            <a:endParaRPr lang="en-US" sz="1800" dirty="0">
              <a:solidFill>
                <a:srgbClr val="4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/>
              <a:t>Multiple tasks; a range of methods.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34300" y="166257"/>
            <a:ext cx="33528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D5C98-F0F2-4584-ACC9-C139268B14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43</a:t>
            </a:fld>
            <a:endParaRPr lang="en-US"/>
          </a:p>
        </p:txBody>
      </p:sp>
      <p:pic>
        <p:nvPicPr>
          <p:cNvPr id="9" name="Picture 2" descr="Label Aware | Silver Jewelry, Leather Belts and Bags">
            <a:extLst>
              <a:ext uri="{FF2B5EF4-FFF2-40B4-BE49-F238E27FC236}">
                <a16:creationId xmlns:a16="http://schemas.microsoft.com/office/drawing/2014/main" id="{BF4024C7-5E28-416A-A98A-418B13CD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22" y="1072365"/>
            <a:ext cx="2050485" cy="10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AF265D-5891-4329-9784-17A1C6AA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59" y="2410868"/>
            <a:ext cx="2584813" cy="1352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9DE293-1021-42A0-B95F-07B403A3A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330" y="4149021"/>
            <a:ext cx="3712872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7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1FC473-D1B6-44FA-A538-32AAD269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</p:spPr>
        <p:txBody>
          <a:bodyPr/>
          <a:lstStyle/>
          <a:p>
            <a:r>
              <a:rPr lang="en-US" dirty="0"/>
              <a:t>Event Extraction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4DCF-8295-4E9D-9B90-10E2219E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448491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Annotation at this level is costly and requires expertise</a:t>
            </a:r>
          </a:p>
          <a:p>
            <a:pPr lvl="1"/>
            <a:r>
              <a:rPr lang="en-US" dirty="0"/>
              <a:t>And, it needs to be re-done whenever we update the event anthology. </a:t>
            </a:r>
          </a:p>
          <a:p>
            <a:endParaRPr lang="en-US" dirty="0"/>
          </a:p>
          <a:p>
            <a:r>
              <a:rPr lang="en-US" dirty="0"/>
              <a:t>But, we have good extractive QA systems? </a:t>
            </a:r>
          </a:p>
          <a:p>
            <a:pPr lvl="1"/>
            <a:r>
              <a:rPr lang="en-US" dirty="0"/>
              <a:t>Isn’t Event Extraction a simple application of Extractive QA </a:t>
            </a:r>
          </a:p>
          <a:p>
            <a:pPr lvl="1"/>
            <a:endParaRPr lang="en-US" dirty="0"/>
          </a:p>
        </p:txBody>
      </p:sp>
      <p:sp>
        <p:nvSpPr>
          <p:cNvPr id="147" name="Google Shape;192;p41"/>
          <p:cNvSpPr txBox="1">
            <a:spLocks noGrp="1"/>
          </p:cNvSpPr>
          <p:nvPr>
            <p:ph type="sldNum" sz="quarter" idx="11"/>
          </p:nvPr>
        </p:nvSpPr>
        <p:spPr>
          <a:xfrm>
            <a:off x="11292116" y="6523921"/>
            <a:ext cx="508000" cy="228600"/>
          </a:xfr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699" tIns="45699" rIns="45699" bIns="4569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9" name="Google Shape;195;p41" descr="Google Shape;195;p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82" y="1524078"/>
            <a:ext cx="8557563" cy="1573920"/>
          </a:xfrm>
          <a:prstGeom prst="rect">
            <a:avLst/>
          </a:prstGeom>
          <a:ln w="12700">
            <a:solidFill>
              <a:srgbClr val="3366CC"/>
            </a:solidFill>
            <a:miter lim="400000"/>
          </a:ln>
        </p:spPr>
      </p:pic>
      <p:sp>
        <p:nvSpPr>
          <p:cNvPr id="150" name="Google Shape;196;p41"/>
          <p:cNvSpPr txBox="1"/>
          <p:nvPr/>
        </p:nvSpPr>
        <p:spPr>
          <a:xfrm>
            <a:off x="654549" y="1044599"/>
            <a:ext cx="9190202" cy="34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z="1800"/>
            </a:pPr>
            <a:r>
              <a:rPr lang="en-US" dirty="0"/>
              <a:t>Input: “</a:t>
            </a:r>
            <a:r>
              <a:rPr lang="en-US" i="1" dirty="0"/>
              <a:t>China purchased two nuclear submarines from Russia last month.”</a:t>
            </a:r>
          </a:p>
        </p:txBody>
      </p:sp>
    </p:spTree>
    <p:extLst>
      <p:ext uri="{BB962C8B-B14F-4D97-AF65-F5344CB8AC3E}">
        <p14:creationId xmlns:p14="http://schemas.microsoft.com/office/powerpoint/2010/main" val="38024880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CCCD-C9BD-4B78-B0C5-45E88BB1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Extraction as a QA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622F-4FB8-46F2-AA5F-C6F50C21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0449"/>
            <a:ext cx="4584012" cy="4484915"/>
          </a:xfrm>
        </p:spPr>
        <p:txBody>
          <a:bodyPr/>
          <a:lstStyle/>
          <a:p>
            <a:r>
              <a:rPr lang="en-US" sz="1800" dirty="0"/>
              <a:t>Given </a:t>
            </a:r>
          </a:p>
          <a:p>
            <a:pPr lvl="1"/>
            <a:r>
              <a:rPr lang="en-US" sz="1600" dirty="0"/>
              <a:t>a definition of the target event</a:t>
            </a:r>
          </a:p>
          <a:p>
            <a:pPr lvl="1"/>
            <a:r>
              <a:rPr lang="en-US" sz="1600" dirty="0"/>
              <a:t>a text snippet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3366CC"/>
                </a:solidFill>
              </a:rPr>
              <a:t>(1)</a:t>
            </a:r>
            <a:r>
              <a:rPr lang="en-US" sz="1800" dirty="0"/>
              <a:t> Identify the event type </a:t>
            </a:r>
          </a:p>
          <a:p>
            <a:r>
              <a:rPr lang="en-US" sz="1800" dirty="0">
                <a:solidFill>
                  <a:srgbClr val="3366CC"/>
                </a:solidFill>
              </a:rPr>
              <a:t>(2)</a:t>
            </a:r>
            <a:r>
              <a:rPr lang="en-US" sz="1800" dirty="0"/>
              <a:t> Generate questions, the answers to which are the event’s arguments.</a:t>
            </a:r>
          </a:p>
          <a:p>
            <a:r>
              <a:rPr lang="en-US" sz="1800" dirty="0"/>
              <a:t>Need to support </a:t>
            </a:r>
            <a:r>
              <a:rPr lang="en-US" sz="1800" dirty="0">
                <a:solidFill>
                  <a:srgbClr val="3366CC"/>
                </a:solidFill>
              </a:rPr>
              <a:t>I-don’t-know</a:t>
            </a:r>
            <a:r>
              <a:rPr lang="en-US" sz="1800" dirty="0"/>
              <a:t>, since some of the questions will have know answer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66CC"/>
                </a:solidFill>
              </a:rPr>
              <a:t>A SOTA extractive QA system on </a:t>
            </a:r>
            <a:r>
              <a:rPr lang="en-US" sz="1800" dirty="0" err="1">
                <a:solidFill>
                  <a:srgbClr val="3366CC"/>
                </a:solidFill>
              </a:rPr>
              <a:t>SQuAS</a:t>
            </a:r>
            <a:r>
              <a:rPr lang="en-US" sz="1800" dirty="0">
                <a:solidFill>
                  <a:srgbClr val="3366CC"/>
                </a:solidFill>
              </a:rPr>
              <a:t> &amp; 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47CED-2F1E-4D40-A525-E6E97793C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6</a:t>
            </a:fld>
            <a:endParaRPr lang="en-US"/>
          </a:p>
        </p:txBody>
      </p:sp>
      <p:sp>
        <p:nvSpPr>
          <p:cNvPr id="5" name="Google Shape;299;p58">
            <a:extLst>
              <a:ext uri="{FF2B5EF4-FFF2-40B4-BE49-F238E27FC236}">
                <a16:creationId xmlns:a16="http://schemas.microsoft.com/office/drawing/2014/main" id="{4DAFF059-C93C-406A-BC8D-E99EA937A5C0}"/>
              </a:ext>
            </a:extLst>
          </p:cNvPr>
          <p:cNvSpPr/>
          <p:nvPr/>
        </p:nvSpPr>
        <p:spPr>
          <a:xfrm>
            <a:off x="5418130" y="877698"/>
            <a:ext cx="6381986" cy="29717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33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729FCF"/>
                </a:solidFill>
                <a:latin typeface="+mj-lt"/>
                <a:ea typeface="Arial"/>
                <a:cs typeface="Arial"/>
                <a:sym typeface="Arial"/>
              </a:rPr>
              <a:t>Event type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TRANSFER-OWNERSHIP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729FCF"/>
                </a:solidFill>
                <a:latin typeface="+mj-lt"/>
                <a:ea typeface="Arial"/>
                <a:cs typeface="Arial"/>
                <a:sym typeface="Arial"/>
              </a:rPr>
              <a:t>Argument slots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Buyer-Arg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buying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agent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Seller-Arg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selling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agent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Beneficiary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agent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benefits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from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transaction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Artifact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item or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organization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was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bought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or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sold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Price-Arg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price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of the </a:t>
            </a:r>
            <a:r>
              <a:rPr lang="fr-FR" sz="1600" b="0" i="1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ARTIFACT-ARG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Time-Arg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When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takes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place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  <a:p>
            <a:pPr marL="9144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Place-Arg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Where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the sale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takes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place</a:t>
            </a:r>
            <a:endParaRPr sz="1600" b="0" i="0" u="none" strike="noStrike" cap="none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ECA13-0E7E-4114-9A22-E5811E619570}"/>
              </a:ext>
            </a:extLst>
          </p:cNvPr>
          <p:cNvSpPr txBox="1"/>
          <p:nvPr/>
        </p:nvSpPr>
        <p:spPr>
          <a:xfrm>
            <a:off x="5418129" y="3894766"/>
            <a:ext cx="6381985" cy="2917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Arial"/>
              </a:rPr>
              <a:t>Trigger: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Arial"/>
              </a:rPr>
              <a:t>purchased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Arguments: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Q1: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What was purchased? 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A1: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Two nuclear submarines.    ⇒Artifact-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Q2: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Who purchased two nuclear submarines?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 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A2: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China.                                  ⇒Buyer-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Q3: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Who did China purchase two nuclear submarines from?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A3: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Russia.                                 ⇒Seller-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Arg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lang="en-US" sz="1400" b="1" kern="0" dirty="0">
                <a:solidFill>
                  <a:srgbClr val="3366CC"/>
                </a:solidFill>
                <a:latin typeface="Calibri"/>
              </a:rPr>
              <a:t>Q4:</a:t>
            </a:r>
            <a:r>
              <a:rPr lang="en-US" sz="1400" kern="0" dirty="0">
                <a:solidFill>
                  <a:srgbClr val="3366CC"/>
                </a:solidFill>
                <a:latin typeface="Calibri"/>
              </a:rPr>
              <a:t> When was the purchase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A4: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 IDK    </a:t>
            </a:r>
          </a:p>
        </p:txBody>
      </p:sp>
      <p:sp>
        <p:nvSpPr>
          <p:cNvPr id="12" name="Google Shape;196;p41">
            <a:extLst>
              <a:ext uri="{FF2B5EF4-FFF2-40B4-BE49-F238E27FC236}">
                <a16:creationId xmlns:a16="http://schemas.microsoft.com/office/drawing/2014/main" id="{C89CE9B0-4F98-4139-8974-66E0AAFFCA65}"/>
              </a:ext>
            </a:extLst>
          </p:cNvPr>
          <p:cNvSpPr txBox="1"/>
          <p:nvPr/>
        </p:nvSpPr>
        <p:spPr>
          <a:xfrm>
            <a:off x="813488" y="928497"/>
            <a:ext cx="3942810" cy="644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4999" tIns="44999" rIns="44999" bIns="44999">
            <a:spAutoFit/>
          </a:bodyPr>
          <a:lstStyle/>
          <a:p>
            <a:pPr>
              <a:defRPr sz="1800"/>
            </a:pPr>
            <a:r>
              <a:rPr lang="en-US" b="1" dirty="0"/>
              <a:t>Input: </a:t>
            </a:r>
            <a:r>
              <a:rPr lang="en-US" dirty="0"/>
              <a:t>“</a:t>
            </a:r>
            <a:r>
              <a:rPr lang="en-US" i="1" dirty="0"/>
              <a:t>China purchased two nuclear submarines from Russia last month.”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6A83359-DDF3-40CF-BF4F-0BC2BF647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78251"/>
              </p:ext>
            </p:extLst>
          </p:nvPr>
        </p:nvGraphicFramePr>
        <p:xfrm>
          <a:off x="646214" y="5211060"/>
          <a:ext cx="42773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86">
                  <a:extLst>
                    <a:ext uri="{9D8B030D-6E8A-4147-A177-3AD203B41FA5}">
                      <a16:colId xmlns:a16="http://schemas.microsoft.com/office/drawing/2014/main" val="2468424608"/>
                    </a:ext>
                  </a:extLst>
                </a:gridCol>
                <a:gridCol w="1425786">
                  <a:extLst>
                    <a:ext uri="{9D8B030D-6E8A-4147-A177-3AD203B41FA5}">
                      <a16:colId xmlns:a16="http://schemas.microsoft.com/office/drawing/2014/main" val="4043327742"/>
                    </a:ext>
                  </a:extLst>
                </a:gridCol>
                <a:gridCol w="1425786">
                  <a:extLst>
                    <a:ext uri="{9D8B030D-6E8A-4147-A177-3AD203B41FA5}">
                      <a16:colId xmlns:a16="http://schemas.microsoft.com/office/drawing/2014/main" val="4015476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on: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SQuAD</a:t>
                      </a:r>
                      <a:r>
                        <a:rPr lang="en-US" dirty="0"/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99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62.39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6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I-Don’t-Know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20.8—28.46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7365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4651FCA-156C-4C70-AB72-C86407519AAB}"/>
              </a:ext>
            </a:extLst>
          </p:cNvPr>
          <p:cNvSpPr/>
          <p:nvPr/>
        </p:nvSpPr>
        <p:spPr>
          <a:xfrm>
            <a:off x="3495822" y="5017363"/>
            <a:ext cx="1561513" cy="161777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78DB1C3-6074-46A5-94C9-7B3E18103259}"/>
              </a:ext>
            </a:extLst>
          </p:cNvPr>
          <p:cNvSpPr/>
          <p:nvPr/>
        </p:nvSpPr>
        <p:spPr>
          <a:xfrm>
            <a:off x="5521842" y="6323580"/>
            <a:ext cx="368595" cy="13392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66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08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2AE0-A84D-4FB2-B09E-915029CB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Question Answering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C86F5-FDEE-4F9A-A723-447556B38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Clark et al 2019: On the success of AI2’s ARISTO Project:</a:t>
            </a:r>
          </a:p>
          <a:p>
            <a:pPr lvl="1"/>
            <a:r>
              <a:rPr lang="en-US" b="1" dirty="0"/>
              <a:t>From ‘F’ to ‘A’ on the N.Y. Regents Science Exams: An Overview of the Aristo Project</a:t>
            </a:r>
          </a:p>
          <a:p>
            <a:r>
              <a:rPr lang="en-US" dirty="0"/>
              <a:t>Very impressive results. </a:t>
            </a:r>
          </a:p>
          <a:p>
            <a:pPr lvl="1"/>
            <a:r>
              <a:rPr lang="en-US" dirty="0"/>
              <a:t>What does the model solve?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6CFB8-044D-4260-83AC-08C6031F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7</a:t>
            </a:fld>
            <a:endParaRPr lang="en-US"/>
          </a:p>
        </p:txBody>
      </p:sp>
      <p:pic>
        <p:nvPicPr>
          <p:cNvPr id="5" name="Google Shape;70;p15">
            <a:extLst>
              <a:ext uri="{FF2B5EF4-FFF2-40B4-BE49-F238E27FC236}">
                <a16:creationId xmlns:a16="http://schemas.microsoft.com/office/drawing/2014/main" id="{4CB3AA5B-B12B-49ED-93F8-9B32FB4355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4235743"/>
            <a:ext cx="11785601" cy="20570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CA8F64A2-5340-467E-970F-8FE8E1F3C601}"/>
              </a:ext>
            </a:extLst>
          </p:cNvPr>
          <p:cNvSpPr/>
          <p:nvPr/>
        </p:nvSpPr>
        <p:spPr>
          <a:xfrm>
            <a:off x="7463500" y="4380475"/>
            <a:ext cx="4342400" cy="154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63110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FF11-25C0-4398-B456-3B2CBF31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" y="206829"/>
            <a:ext cx="9880600" cy="533400"/>
          </a:xfrm>
        </p:spPr>
        <p:txBody>
          <a:bodyPr/>
          <a:lstStyle/>
          <a:p>
            <a:r>
              <a:rPr lang="en-US" dirty="0"/>
              <a:t>A Scientific QA Example </a:t>
            </a:r>
            <a:r>
              <a:rPr lang="en-US" sz="1600" dirty="0">
                <a:solidFill>
                  <a:schemeClr val="tx1"/>
                </a:solidFill>
              </a:rPr>
              <a:t>[Shah et al. EMNLP Findings 2020]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CC084-7B25-48A4-8126-9CFFD0BBA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Question: </a:t>
            </a:r>
            <a:r>
              <a:rPr lang="en-US" dirty="0"/>
              <a:t>The rate at which a wave passes through a medium is known as its</a:t>
            </a:r>
          </a:p>
          <a:p>
            <a:r>
              <a:rPr lang="en-US" b="1" dirty="0"/>
              <a:t>Answer Options: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speed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amplitude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acceleration</a:t>
            </a: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</a:rPr>
              <a:t>wavelength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5E596-6E10-4872-8BCB-2E504FAB2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33E0D7-6645-40C3-B51F-2CB84BE96658}"/>
              </a:ext>
            </a:extLst>
          </p:cNvPr>
          <p:cNvSpPr txBox="1">
            <a:spLocks/>
          </p:cNvSpPr>
          <p:nvPr/>
        </p:nvSpPr>
        <p:spPr bwMode="auto">
          <a:xfrm>
            <a:off x="3239576" y="1706392"/>
            <a:ext cx="8811749" cy="18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/>
              <a:t>Supporting Contexts:</a:t>
            </a:r>
          </a:p>
          <a:p>
            <a:pPr lvl="1"/>
            <a:r>
              <a:rPr lang="en-US" sz="1800" kern="0" dirty="0"/>
              <a:t>The speed of a wave is the rate at which vibrations propagate through the medium…</a:t>
            </a:r>
          </a:p>
          <a:p>
            <a:pPr lvl="1"/>
            <a:r>
              <a:rPr lang="en-US" sz="1800" kern="0" dirty="0"/>
              <a:t>The greater the amplitude of vibrations of the particles of the medium, the greater…</a:t>
            </a:r>
          </a:p>
          <a:p>
            <a:pPr lvl="1"/>
            <a:r>
              <a:rPr lang="en-US" sz="1800" kern="0" dirty="0"/>
              <a:t>… hydrophones measure the acceleration of the medium as a seismic wave passes… </a:t>
            </a:r>
          </a:p>
          <a:p>
            <a:pPr lvl="1"/>
            <a:r>
              <a:rPr lang="en-US" sz="1800" kern="0" dirty="0"/>
              <a:t>The speed of an electromagnetic wave in a medium depends on its wavelength. As… </a:t>
            </a:r>
          </a:p>
          <a:p>
            <a:pPr lvl="1"/>
            <a:endParaRPr lang="en-US" kern="0" dirty="0"/>
          </a:p>
        </p:txBody>
      </p:sp>
      <p:pic>
        <p:nvPicPr>
          <p:cNvPr id="13" name="Google Shape;128;p22" title="Chart">
            <a:extLst>
              <a:ext uri="{FF2B5EF4-FFF2-40B4-BE49-F238E27FC236}">
                <a16:creationId xmlns:a16="http://schemas.microsoft.com/office/drawing/2014/main" id="{13047754-1DE7-47F5-94C6-BC6A60AA69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04" y="3681249"/>
            <a:ext cx="5040296" cy="311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9;p22" title="Chart">
            <a:extLst>
              <a:ext uri="{FF2B5EF4-FFF2-40B4-BE49-F238E27FC236}">
                <a16:creationId xmlns:a16="http://schemas.microsoft.com/office/drawing/2014/main" id="{6D5017CA-CF31-4B06-87DD-9C27111C35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014" y="3872833"/>
            <a:ext cx="5041640" cy="31165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1B8238-5560-48BC-96B3-7F839AC4B6DD}"/>
              </a:ext>
            </a:extLst>
          </p:cNvPr>
          <p:cNvSpPr/>
          <p:nvPr/>
        </p:nvSpPr>
        <p:spPr>
          <a:xfrm>
            <a:off x="1558834" y="4388323"/>
            <a:ext cx="2542903" cy="22881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52A6B-F834-489F-80BD-55EB238F6530}"/>
              </a:ext>
            </a:extLst>
          </p:cNvPr>
          <p:cNvSpPr/>
          <p:nvPr/>
        </p:nvSpPr>
        <p:spPr>
          <a:xfrm>
            <a:off x="2390107" y="4388323"/>
            <a:ext cx="1463040" cy="22881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55897A-133A-409A-8DE7-9A1CC811CA1F}"/>
              </a:ext>
            </a:extLst>
          </p:cNvPr>
          <p:cNvSpPr/>
          <p:nvPr/>
        </p:nvSpPr>
        <p:spPr>
          <a:xfrm>
            <a:off x="3078876" y="4388323"/>
            <a:ext cx="822960" cy="22881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A94CBA-12AD-4EC1-B93A-476876605AE6}"/>
              </a:ext>
            </a:extLst>
          </p:cNvPr>
          <p:cNvSpPr/>
          <p:nvPr/>
        </p:nvSpPr>
        <p:spPr>
          <a:xfrm>
            <a:off x="8042386" y="4332500"/>
            <a:ext cx="2904288" cy="256112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73375D-85BA-4806-8BB2-ACB1020AB9B9}"/>
              </a:ext>
            </a:extLst>
          </p:cNvPr>
          <p:cNvSpPr/>
          <p:nvPr/>
        </p:nvSpPr>
        <p:spPr>
          <a:xfrm>
            <a:off x="8980531" y="4332500"/>
            <a:ext cx="1828800" cy="256112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19B0EE-6694-4347-911E-573894F5DB9B}"/>
              </a:ext>
            </a:extLst>
          </p:cNvPr>
          <p:cNvSpPr/>
          <p:nvPr/>
        </p:nvSpPr>
        <p:spPr>
          <a:xfrm>
            <a:off x="9906809" y="4332500"/>
            <a:ext cx="914400" cy="256112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A07E65-66F6-4D9C-978F-41399DE08CCF}"/>
              </a:ext>
            </a:extLst>
          </p:cNvPr>
          <p:cNvCxnSpPr>
            <a:cxnSpLocks/>
          </p:cNvCxnSpPr>
          <p:nvPr/>
        </p:nvCxnSpPr>
        <p:spPr>
          <a:xfrm>
            <a:off x="3605349" y="2168434"/>
            <a:ext cx="8229447" cy="122288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29F03E-DE47-4C8D-B1FE-F62E00BCE30A}"/>
              </a:ext>
            </a:extLst>
          </p:cNvPr>
          <p:cNvCxnSpPr>
            <a:cxnSpLocks/>
          </p:cNvCxnSpPr>
          <p:nvPr/>
        </p:nvCxnSpPr>
        <p:spPr>
          <a:xfrm flipV="1">
            <a:off x="3635823" y="2168434"/>
            <a:ext cx="8198973" cy="122288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F23CBF4-DC01-48F6-AFA6-9F7A5EEE0A15}"/>
              </a:ext>
            </a:extLst>
          </p:cNvPr>
          <p:cNvSpPr/>
          <p:nvPr/>
        </p:nvSpPr>
        <p:spPr>
          <a:xfrm>
            <a:off x="3448594" y="2072640"/>
            <a:ext cx="8602731" cy="153333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D27C92-4A47-481E-99BC-D0329FDA1C24}"/>
              </a:ext>
            </a:extLst>
          </p:cNvPr>
          <p:cNvSpPr/>
          <p:nvPr/>
        </p:nvSpPr>
        <p:spPr>
          <a:xfrm>
            <a:off x="3972302" y="2446476"/>
            <a:ext cx="86027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Question  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D5FE71-2011-4194-8778-A8F0AF443D2C}"/>
              </a:ext>
            </a:extLst>
          </p:cNvPr>
          <p:cNvSpPr/>
          <p:nvPr/>
        </p:nvSpPr>
        <p:spPr>
          <a:xfrm>
            <a:off x="3985361" y="2442115"/>
            <a:ext cx="86027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Question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Question……   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12C2E3-D1AE-4839-9217-B44ED5B50689}"/>
              </a:ext>
            </a:extLst>
          </p:cNvPr>
          <p:cNvSpPr/>
          <p:nvPr/>
        </p:nvSpPr>
        <p:spPr>
          <a:xfrm>
            <a:off x="3317357" y="3441376"/>
            <a:ext cx="593429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366CC"/>
                </a:solidFill>
              </a:rPr>
              <a:t>Trivializing the competition results in worse results</a:t>
            </a:r>
          </a:p>
          <a:p>
            <a:pPr algn="ctr"/>
            <a:r>
              <a:rPr lang="en-US" sz="1600" dirty="0">
                <a:solidFill>
                  <a:srgbClr val="3366CC"/>
                </a:solidFill>
              </a:rPr>
              <a:t>Is that a reasonable expectation?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[See the paper for a more formal notion of “expectations” from a high performing QA model, along with alternative training methods] </a:t>
            </a:r>
          </a:p>
        </p:txBody>
      </p:sp>
    </p:spTree>
    <p:extLst>
      <p:ext uri="{BB962C8B-B14F-4D97-AF65-F5344CB8AC3E}">
        <p14:creationId xmlns:p14="http://schemas.microsoft.com/office/powerpoint/2010/main" val="3327488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31" grpId="0" animBg="1"/>
      <p:bldP spid="3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BFAD-523E-47A2-AC63-68861C14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Supervise?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E1C5-330F-4CF1-B7DF-06DBF45AF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Named Entity Recognition</a:t>
            </a:r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/>
              <a:t>Question Answering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Or at least some progress in this direction </a:t>
            </a:r>
          </a:p>
          <a:p>
            <a:pPr lvl="2"/>
            <a:r>
              <a:rPr lang="en-US" dirty="0"/>
              <a:t>Being label/task aware</a:t>
            </a:r>
          </a:p>
          <a:p>
            <a:pPr lvl="2"/>
            <a:r>
              <a:rPr lang="en-US" dirty="0"/>
              <a:t>Partial annotation</a:t>
            </a:r>
          </a:p>
          <a:p>
            <a:pPr lvl="2"/>
            <a:r>
              <a:rPr lang="en-US" dirty="0"/>
              <a:t>Knowledge</a:t>
            </a:r>
          </a:p>
          <a:p>
            <a:pPr lvl="2"/>
            <a:r>
              <a:rPr lang="en-US" dirty="0"/>
              <a:t>Transfer</a:t>
            </a:r>
          </a:p>
          <a:p>
            <a:pPr lvl="2"/>
            <a:r>
              <a:rPr lang="en-US" dirty="0"/>
              <a:t>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AD4E-6AAE-4270-9D59-1E5AEAF2B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D59B5-4007-4718-8F12-43FC8EC18CCD}"/>
              </a:ext>
            </a:extLst>
          </p:cNvPr>
          <p:cNvSpPr txBox="1"/>
          <p:nvPr/>
        </p:nvSpPr>
        <p:spPr>
          <a:xfrm>
            <a:off x="7541185" y="1335882"/>
            <a:ext cx="4476643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Many more Problems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lang="en-US" sz="2000" kern="0" dirty="0">
                <a:solidFill>
                  <a:srgbClr val="3366CC"/>
                </a:solidFill>
                <a:latin typeface="Calibri"/>
              </a:rPr>
              <a:t>We don’t generalize well outside the training sets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</a:rPr>
              <a:t>We </a:t>
            </a:r>
            <a:r>
              <a:rPr lang="en-US" sz="2000" kern="0" dirty="0">
                <a:solidFill>
                  <a:srgbClr val="3366CC"/>
                </a:solidFill>
                <a:latin typeface="Calibri"/>
              </a:rPr>
              <a:t>sometimes behave “correctly” for the wrong reasons</a:t>
            </a:r>
          </a:p>
        </p:txBody>
      </p:sp>
    </p:spTree>
    <p:extLst>
      <p:ext uri="{BB962C8B-B14F-4D97-AF65-F5344CB8AC3E}">
        <p14:creationId xmlns:p14="http://schemas.microsoft.com/office/powerpoint/2010/main" val="489354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vasin_CC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nn-ccg" id="{8414DCC5-42C5-EF4E-82E6-3DB3E6AEABD0}" vid="{8FCD17D1-743A-7141-922B-EB412980A6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penn-ccg</Template>
  <TotalTime>65853</TotalTime>
  <Words>6338</Words>
  <Application>Microsoft Office PowerPoint</Application>
  <PresentationFormat>Widescreen</PresentationFormat>
  <Paragraphs>909</Paragraphs>
  <Slides>43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Arial</vt:lpstr>
      <vt:lpstr>Calibri</vt:lpstr>
      <vt:lpstr>Cambria Math</vt:lpstr>
      <vt:lpstr>Century Gothic</vt:lpstr>
      <vt:lpstr>cmmi10</vt:lpstr>
      <vt:lpstr>Consolas</vt:lpstr>
      <vt:lpstr>Helvetica Light</vt:lpstr>
      <vt:lpstr>Helvetica Neue</vt:lpstr>
      <vt:lpstr>Merriweather Sans</vt:lpstr>
      <vt:lpstr>Merriweather Sans Light</vt:lpstr>
      <vt:lpstr>Noto Sans Symbols</vt:lpstr>
      <vt:lpstr>Raleway Light</vt:lpstr>
      <vt:lpstr>Tahoma</vt:lpstr>
      <vt:lpstr>Times</vt:lpstr>
      <vt:lpstr>Times New Roman</vt:lpstr>
      <vt:lpstr>Wingdings</vt:lpstr>
      <vt:lpstr>vasin_CCG</vt:lpstr>
      <vt:lpstr>Natural Language Understanding  with Incidental Supervision </vt:lpstr>
      <vt:lpstr>Information Extraction</vt:lpstr>
      <vt:lpstr>How to Supervise?</vt:lpstr>
      <vt:lpstr>Named Entity Recognition</vt:lpstr>
      <vt:lpstr>Event Extraction </vt:lpstr>
      <vt:lpstr>Event Extraction as a QA Problem</vt:lpstr>
      <vt:lpstr>Multiple Choice Question Answering</vt:lpstr>
      <vt:lpstr>A Scientific QA Example [Shah et al. EMNLP Findings 2020]</vt:lpstr>
      <vt:lpstr>How to Supervise?</vt:lpstr>
      <vt:lpstr>Inducing Semantics </vt:lpstr>
      <vt:lpstr>Examples: Incidental Supervision</vt:lpstr>
      <vt:lpstr>Examples: Incidental Supervision</vt:lpstr>
      <vt:lpstr>Incidental Supervision: Outline</vt:lpstr>
      <vt:lpstr>Text Classification</vt:lpstr>
      <vt:lpstr>Text Categorization</vt:lpstr>
      <vt:lpstr>Categorization without Labeled Data [AAAI’08, AAAI’14, IJCAI’16]</vt:lpstr>
      <vt:lpstr>Single Document Classification (88 Languages)</vt:lpstr>
      <vt:lpstr>Incidental Supervision: Outline</vt:lpstr>
      <vt:lpstr>Understanding a Taxonomy [Zhou et al’18]</vt:lpstr>
      <vt:lpstr>Type-Compatible Grounding</vt:lpstr>
      <vt:lpstr>Type-Compatible Grounding</vt:lpstr>
      <vt:lpstr>Zero-Shot Open Typing: Big Picture</vt:lpstr>
      <vt:lpstr>Empirical Results: Fine-Typing [Zhou et al. EMNLP’18]</vt:lpstr>
      <vt:lpstr>Incidental Supervision: Outline</vt:lpstr>
      <vt:lpstr>Time and Events [Ning et al. *SEM’2018; ACL’18, EMNLP’18, EMNLP’19; Wang et al. EMNLP’20]</vt:lpstr>
      <vt:lpstr>(1) How to Exploit Structure? </vt:lpstr>
      <vt:lpstr>Exploiting Structure: Event Complexes [Wang et al. EMNLP’20]</vt:lpstr>
      <vt:lpstr>(2) Why Does Structure Help? [Ning et al. NAACL’19]</vt:lpstr>
      <vt:lpstr>Incidental Supervision: Outline</vt:lpstr>
      <vt:lpstr>Event Extraction </vt:lpstr>
      <vt:lpstr>Event Extraction via Transfer from QA </vt:lpstr>
      <vt:lpstr>Transfer from Textual Entailment [Yin et al. 19, Ding et al. 21]</vt:lpstr>
      <vt:lpstr>Text Classification via Transfer from Textual Entailment</vt:lpstr>
      <vt:lpstr>Incidental Supervision: Outline</vt:lpstr>
      <vt:lpstr>End-Task Supervision [Gupta et al. 18’, 19’ 20’]</vt:lpstr>
      <vt:lpstr>Supervising for Reasoning about Text</vt:lpstr>
      <vt:lpstr>Supervising for Reasoning about Text</vt:lpstr>
      <vt:lpstr>Paired Objective</vt:lpstr>
      <vt:lpstr>Is This Art?</vt:lpstr>
      <vt:lpstr>Learnability with Indirect Supervision Signals</vt:lpstr>
      <vt:lpstr>Learnability with Indirect Supervision Signals</vt:lpstr>
      <vt:lpstr>Separation: Illustration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Slides</dc:title>
  <dc:creator>danroth@seas.upenn.edu</dc:creator>
  <cp:lastModifiedBy>Roth, Dan</cp:lastModifiedBy>
  <cp:revision>815</cp:revision>
  <dcterms:created xsi:type="dcterms:W3CDTF">2017-10-04T15:10:59Z</dcterms:created>
  <dcterms:modified xsi:type="dcterms:W3CDTF">2021-03-22T01:42:17Z</dcterms:modified>
</cp:coreProperties>
</file>