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Lst>
  <p:notesMasterIdLst>
    <p:notesMasterId r:id="rId65"/>
  </p:notesMasterIdLst>
  <p:sldIdLst>
    <p:sldId id="385" r:id="rId3"/>
    <p:sldId id="1893" r:id="rId4"/>
    <p:sldId id="1894" r:id="rId5"/>
    <p:sldId id="1895" r:id="rId6"/>
    <p:sldId id="1896" r:id="rId7"/>
    <p:sldId id="736" r:id="rId8"/>
    <p:sldId id="793" r:id="rId9"/>
    <p:sldId id="816" r:id="rId10"/>
    <p:sldId id="818" r:id="rId11"/>
    <p:sldId id="819" r:id="rId12"/>
    <p:sldId id="1897" r:id="rId13"/>
    <p:sldId id="1898" r:id="rId14"/>
    <p:sldId id="1899" r:id="rId15"/>
    <p:sldId id="477" r:id="rId16"/>
    <p:sldId id="261" r:id="rId17"/>
    <p:sldId id="1864" r:id="rId18"/>
    <p:sldId id="766" r:id="rId19"/>
    <p:sldId id="1584" r:id="rId20"/>
    <p:sldId id="1865" r:id="rId21"/>
    <p:sldId id="1900" r:id="rId22"/>
    <p:sldId id="1596" r:id="rId23"/>
    <p:sldId id="1557" r:id="rId24"/>
    <p:sldId id="1558" r:id="rId25"/>
    <p:sldId id="1559" r:id="rId26"/>
    <p:sldId id="1560" r:id="rId27"/>
    <p:sldId id="1561" r:id="rId28"/>
    <p:sldId id="1509" r:id="rId29"/>
    <p:sldId id="847" r:id="rId30"/>
    <p:sldId id="1539" r:id="rId31"/>
    <p:sldId id="1540" r:id="rId32"/>
    <p:sldId id="831" r:id="rId33"/>
    <p:sldId id="1869" r:id="rId34"/>
    <p:sldId id="1569" r:id="rId35"/>
    <p:sldId id="1570" r:id="rId36"/>
    <p:sldId id="1571" r:id="rId37"/>
    <p:sldId id="1572" r:id="rId38"/>
    <p:sldId id="1573" r:id="rId39"/>
    <p:sldId id="1838" r:id="rId40"/>
    <p:sldId id="1574" r:id="rId41"/>
    <p:sldId id="1871" r:id="rId42"/>
    <p:sldId id="1872" r:id="rId43"/>
    <p:sldId id="1873" r:id="rId44"/>
    <p:sldId id="282" r:id="rId45"/>
    <p:sldId id="1901" r:id="rId46"/>
    <p:sldId id="1578" r:id="rId47"/>
    <p:sldId id="1579" r:id="rId48"/>
    <p:sldId id="1562" r:id="rId49"/>
    <p:sldId id="1580" r:id="rId50"/>
    <p:sldId id="1902" r:id="rId51"/>
    <p:sldId id="262" r:id="rId52"/>
    <p:sldId id="1903" r:id="rId53"/>
    <p:sldId id="1904" r:id="rId54"/>
    <p:sldId id="1905" r:id="rId55"/>
    <p:sldId id="1906" r:id="rId56"/>
    <p:sldId id="1907" r:id="rId57"/>
    <p:sldId id="1908" r:id="rId58"/>
    <p:sldId id="1909" r:id="rId59"/>
    <p:sldId id="1910" r:id="rId60"/>
    <p:sldId id="1581" r:id="rId61"/>
    <p:sldId id="1491" r:id="rId62"/>
    <p:sldId id="1874" r:id="rId63"/>
    <p:sldId id="1575"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FC492F7-F71A-3949-97E4-B216BC5F665C}">
          <p14:sldIdLst>
            <p14:sldId id="385"/>
          </p14:sldIdLst>
        </p14:section>
        <p14:section name="Intro" id="{2D77BC84-978C-48D7-8C1C-885BAA38A16D}">
          <p14:sldIdLst>
            <p14:sldId id="1893"/>
            <p14:sldId id="1894"/>
            <p14:sldId id="1895"/>
            <p14:sldId id="1896"/>
            <p14:sldId id="736"/>
            <p14:sldId id="793"/>
            <p14:sldId id="816"/>
            <p14:sldId id="818"/>
            <p14:sldId id="819"/>
            <p14:sldId id="1897"/>
            <p14:sldId id="1898"/>
            <p14:sldId id="1899"/>
            <p14:sldId id="477"/>
            <p14:sldId id="261"/>
            <p14:sldId id="1864"/>
            <p14:sldId id="766"/>
            <p14:sldId id="1584"/>
            <p14:sldId id="1865"/>
            <p14:sldId id="1900"/>
          </p14:sldIdLst>
        </p14:section>
        <p14:section name="temporal commonsense" id="{0146AD09-09FF-430C-BEBA-0AF9E38D956E}">
          <p14:sldIdLst>
            <p14:sldId id="1596"/>
            <p14:sldId id="1557"/>
            <p14:sldId id="1558"/>
            <p14:sldId id="1559"/>
            <p14:sldId id="1560"/>
            <p14:sldId id="1561"/>
            <p14:sldId id="1509"/>
            <p14:sldId id="847"/>
            <p14:sldId id="1539"/>
            <p14:sldId id="1540"/>
            <p14:sldId id="831"/>
            <p14:sldId id="1869"/>
            <p14:sldId id="1569"/>
            <p14:sldId id="1570"/>
            <p14:sldId id="1571"/>
            <p14:sldId id="1572"/>
            <p14:sldId id="1573"/>
            <p14:sldId id="1838"/>
            <p14:sldId id="1574"/>
          </p14:sldIdLst>
        </p14:section>
        <p14:section name="Reasoning and Latent Representations" id="{74C1136A-F40F-481D-9896-9F765045678D}">
          <p14:sldIdLst>
            <p14:sldId id="1871"/>
            <p14:sldId id="1872"/>
            <p14:sldId id="1873"/>
            <p14:sldId id="282"/>
            <p14:sldId id="1901"/>
            <p14:sldId id="1578"/>
            <p14:sldId id="1579"/>
            <p14:sldId id="1562"/>
            <p14:sldId id="1580"/>
            <p14:sldId id="1902"/>
            <p14:sldId id="262"/>
            <p14:sldId id="1903"/>
            <p14:sldId id="1904"/>
            <p14:sldId id="1905"/>
            <p14:sldId id="1906"/>
            <p14:sldId id="1907"/>
            <p14:sldId id="1908"/>
            <p14:sldId id="1909"/>
            <p14:sldId id="1910"/>
            <p14:sldId id="1581"/>
            <p14:sldId id="1491"/>
          </p14:sldIdLst>
        </p14:section>
        <p14:section name="backup" id="{ADE75B37-800C-4AF7-B325-96ACC3A53F28}">
          <p14:sldIdLst>
            <p14:sldId id="1874"/>
            <p14:sldId id="157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th, Dan" initials="RD" lastIdx="2" clrIdx="0">
    <p:extLst>
      <p:ext uri="{19B8F6BF-5375-455C-9EA6-DF929625EA0E}">
        <p15:presenceInfo xmlns:p15="http://schemas.microsoft.com/office/powerpoint/2012/main" userId="S::danroth@upenn.edu::18da4c67-dd89-43a7-9856-8592f867a23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CC"/>
    <a:srgbClr val="0000FF"/>
    <a:srgbClr val="F88379"/>
    <a:srgbClr val="FFFFCC"/>
    <a:srgbClr val="FFFFFF"/>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83605" autoAdjust="0"/>
  </p:normalViewPr>
  <p:slideViewPr>
    <p:cSldViewPr snapToGrid="0" snapToObjects="1">
      <p:cViewPr varScale="1">
        <p:scale>
          <a:sx n="81" d="100"/>
          <a:sy n="81" d="100"/>
        </p:scale>
        <p:origin x="272" y="68"/>
      </p:cViewPr>
      <p:guideLst/>
    </p:cSldViewPr>
  </p:slideViewPr>
  <p:notesTextViewPr>
    <p:cViewPr>
      <p:scale>
        <a:sx n="3" d="2"/>
        <a:sy n="3" d="2"/>
      </p:scale>
      <p:origin x="0" y="0"/>
    </p:cViewPr>
  </p:notesTextViewPr>
  <p:sorterViewPr>
    <p:cViewPr>
      <p:scale>
        <a:sx n="80" d="100"/>
        <a:sy n="80" d="100"/>
      </p:scale>
      <p:origin x="0" y="-9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th, Dan" userId="18da4c67-dd89-43a7-9856-8592f867a23c" providerId="ADAL" clId="{AD491F33-9BF7-4EA1-9E93-66CEFCA1C69E}"/>
    <pc:docChg chg="undo redo custSel addSld delSld modSld sldOrd addSection modSection">
      <pc:chgData name="Roth, Dan" userId="18da4c67-dd89-43a7-9856-8592f867a23c" providerId="ADAL" clId="{AD491F33-9BF7-4EA1-9E93-66CEFCA1C69E}" dt="2020-10-18T19:20:48.913" v="2104"/>
      <pc:docMkLst>
        <pc:docMk/>
      </pc:docMkLst>
      <pc:sldChg chg="addSp delSp modSp add mod modClrScheme chgLayout">
        <pc:chgData name="Roth, Dan" userId="18da4c67-dd89-43a7-9856-8592f867a23c" providerId="ADAL" clId="{AD491F33-9BF7-4EA1-9E93-66CEFCA1C69E}" dt="2020-10-14T00:03:04.871" v="1093" actId="6549"/>
        <pc:sldMkLst>
          <pc:docMk/>
          <pc:sldMk cId="1197164977" sldId="258"/>
        </pc:sldMkLst>
        <pc:spChg chg="add del mod">
          <ac:chgData name="Roth, Dan" userId="18da4c67-dd89-43a7-9856-8592f867a23c" providerId="ADAL" clId="{AD491F33-9BF7-4EA1-9E93-66CEFCA1C69E}" dt="2020-10-13T16:56:45.221" v="627"/>
          <ac:spMkLst>
            <pc:docMk/>
            <pc:sldMk cId="1197164977" sldId="258"/>
            <ac:spMk id="2" creationId="{AB835FF4-95E2-43DE-A5B5-B887374BA504}"/>
          </ac:spMkLst>
        </pc:spChg>
        <pc:spChg chg="mod ord">
          <ac:chgData name="Roth, Dan" userId="18da4c67-dd89-43a7-9856-8592f867a23c" providerId="ADAL" clId="{AD491F33-9BF7-4EA1-9E93-66CEFCA1C69E}" dt="2020-10-13T16:56:41.361" v="626" actId="700"/>
          <ac:spMkLst>
            <pc:docMk/>
            <pc:sldMk cId="1197164977" sldId="258"/>
            <ac:spMk id="126" creationId="{00000000-0000-0000-0000-000000000000}"/>
          </ac:spMkLst>
        </pc:spChg>
        <pc:spChg chg="mod">
          <ac:chgData name="Roth, Dan" userId="18da4c67-dd89-43a7-9856-8592f867a23c" providerId="ADAL" clId="{AD491F33-9BF7-4EA1-9E93-66CEFCA1C69E}" dt="2020-10-14T00:03:04.871" v="1093" actId="6549"/>
          <ac:spMkLst>
            <pc:docMk/>
            <pc:sldMk cId="1197164977" sldId="258"/>
            <ac:spMk id="129" creationId="{00000000-0000-0000-0000-000000000000}"/>
          </ac:spMkLst>
        </pc:spChg>
        <pc:spChg chg="mod ord">
          <ac:chgData name="Roth, Dan" userId="18da4c67-dd89-43a7-9856-8592f867a23c" providerId="ADAL" clId="{AD491F33-9BF7-4EA1-9E93-66CEFCA1C69E}" dt="2020-10-13T16:57:19.298" v="629" actId="20577"/>
          <ac:spMkLst>
            <pc:docMk/>
            <pc:sldMk cId="1197164977" sldId="258"/>
            <ac:spMk id="130" creationId="{00000000-0000-0000-0000-000000000000}"/>
          </ac:spMkLst>
        </pc:spChg>
      </pc:sldChg>
      <pc:sldChg chg="modSp mod">
        <pc:chgData name="Roth, Dan" userId="18da4c67-dd89-43a7-9856-8592f867a23c" providerId="ADAL" clId="{AD491F33-9BF7-4EA1-9E93-66CEFCA1C69E}" dt="2020-10-13T15:40:04.967" v="22" actId="20577"/>
        <pc:sldMkLst>
          <pc:docMk/>
          <pc:sldMk cId="144345531" sldId="385"/>
        </pc:sldMkLst>
        <pc:spChg chg="mod">
          <ac:chgData name="Roth, Dan" userId="18da4c67-dd89-43a7-9856-8592f867a23c" providerId="ADAL" clId="{AD491F33-9BF7-4EA1-9E93-66CEFCA1C69E}" dt="2020-10-13T15:40:04.967" v="22" actId="20577"/>
          <ac:spMkLst>
            <pc:docMk/>
            <pc:sldMk cId="144345531" sldId="385"/>
            <ac:spMk id="50178" creationId="{00000000-0000-0000-0000-000000000000}"/>
          </ac:spMkLst>
        </pc:spChg>
      </pc:sldChg>
      <pc:sldChg chg="ord modNotesTx">
        <pc:chgData name="Roth, Dan" userId="18da4c67-dd89-43a7-9856-8592f867a23c" providerId="ADAL" clId="{AD491F33-9BF7-4EA1-9E93-66CEFCA1C69E}" dt="2020-10-14T01:24:28.757" v="2001" actId="20577"/>
        <pc:sldMkLst>
          <pc:docMk/>
          <pc:sldMk cId="665106831" sldId="404"/>
        </pc:sldMkLst>
      </pc:sldChg>
      <pc:sldChg chg="del">
        <pc:chgData name="Roth, Dan" userId="18da4c67-dd89-43a7-9856-8592f867a23c" providerId="ADAL" clId="{AD491F33-9BF7-4EA1-9E93-66CEFCA1C69E}" dt="2020-10-14T00:16:38.614" v="1120" actId="47"/>
        <pc:sldMkLst>
          <pc:docMk/>
          <pc:sldMk cId="2964391796" sldId="407"/>
        </pc:sldMkLst>
      </pc:sldChg>
      <pc:sldChg chg="del">
        <pc:chgData name="Roth, Dan" userId="18da4c67-dd89-43a7-9856-8592f867a23c" providerId="ADAL" clId="{AD491F33-9BF7-4EA1-9E93-66CEFCA1C69E}" dt="2020-10-14T00:16:38.614" v="1120" actId="47"/>
        <pc:sldMkLst>
          <pc:docMk/>
          <pc:sldMk cId="879214307" sldId="420"/>
        </pc:sldMkLst>
      </pc:sldChg>
      <pc:sldChg chg="del">
        <pc:chgData name="Roth, Dan" userId="18da4c67-dd89-43a7-9856-8592f867a23c" providerId="ADAL" clId="{AD491F33-9BF7-4EA1-9E93-66CEFCA1C69E}" dt="2020-10-14T00:16:38.614" v="1120" actId="47"/>
        <pc:sldMkLst>
          <pc:docMk/>
          <pc:sldMk cId="3487656105" sldId="421"/>
        </pc:sldMkLst>
      </pc:sldChg>
      <pc:sldChg chg="del">
        <pc:chgData name="Roth, Dan" userId="18da4c67-dd89-43a7-9856-8592f867a23c" providerId="ADAL" clId="{AD491F33-9BF7-4EA1-9E93-66CEFCA1C69E}" dt="2020-10-14T00:16:38.614" v="1120" actId="47"/>
        <pc:sldMkLst>
          <pc:docMk/>
          <pc:sldMk cId="4144186986" sldId="426"/>
        </pc:sldMkLst>
      </pc:sldChg>
      <pc:sldChg chg="del">
        <pc:chgData name="Roth, Dan" userId="18da4c67-dd89-43a7-9856-8592f867a23c" providerId="ADAL" clId="{AD491F33-9BF7-4EA1-9E93-66CEFCA1C69E}" dt="2020-10-13T23:54:20.218" v="1015" actId="47"/>
        <pc:sldMkLst>
          <pc:docMk/>
          <pc:sldMk cId="2198765369" sldId="482"/>
        </pc:sldMkLst>
      </pc:sldChg>
      <pc:sldChg chg="del">
        <pc:chgData name="Roth, Dan" userId="18da4c67-dd89-43a7-9856-8592f867a23c" providerId="ADAL" clId="{AD491F33-9BF7-4EA1-9E93-66CEFCA1C69E}" dt="2020-10-14T03:45:59.774" v="2056" actId="47"/>
        <pc:sldMkLst>
          <pc:docMk/>
          <pc:sldMk cId="3543328734" sldId="560"/>
        </pc:sldMkLst>
      </pc:sldChg>
      <pc:sldChg chg="del">
        <pc:chgData name="Roth, Dan" userId="18da4c67-dd89-43a7-9856-8592f867a23c" providerId="ADAL" clId="{AD491F33-9BF7-4EA1-9E93-66CEFCA1C69E}" dt="2020-10-13T23:54:20.218" v="1015" actId="47"/>
        <pc:sldMkLst>
          <pc:docMk/>
          <pc:sldMk cId="1258585523" sldId="612"/>
        </pc:sldMkLst>
      </pc:sldChg>
      <pc:sldChg chg="del">
        <pc:chgData name="Roth, Dan" userId="18da4c67-dd89-43a7-9856-8592f867a23c" providerId="ADAL" clId="{AD491F33-9BF7-4EA1-9E93-66CEFCA1C69E}" dt="2020-10-14T03:45:59.774" v="2056" actId="47"/>
        <pc:sldMkLst>
          <pc:docMk/>
          <pc:sldMk cId="959323273" sldId="756"/>
        </pc:sldMkLst>
      </pc:sldChg>
      <pc:sldChg chg="addSp delSp modSp add mod delAnim modAnim">
        <pc:chgData name="Roth, Dan" userId="18da4c67-dd89-43a7-9856-8592f867a23c" providerId="ADAL" clId="{AD491F33-9BF7-4EA1-9E93-66CEFCA1C69E}" dt="2020-10-14T01:49:05.261" v="2052" actId="20577"/>
        <pc:sldMkLst>
          <pc:docMk/>
          <pc:sldMk cId="2315554258" sldId="814"/>
        </pc:sldMkLst>
        <pc:spChg chg="mod">
          <ac:chgData name="Roth, Dan" userId="18da4c67-dd89-43a7-9856-8592f867a23c" providerId="ADAL" clId="{AD491F33-9BF7-4EA1-9E93-66CEFCA1C69E}" dt="2020-10-14T00:57:16.403" v="1230"/>
          <ac:spMkLst>
            <pc:docMk/>
            <pc:sldMk cId="2315554258" sldId="814"/>
            <ac:spMk id="2" creationId="{9AEB6739-9774-4889-8148-A093067CB408}"/>
          </ac:spMkLst>
        </pc:spChg>
        <pc:spChg chg="mod">
          <ac:chgData name="Roth, Dan" userId="18da4c67-dd89-43a7-9856-8592f867a23c" providerId="ADAL" clId="{AD491F33-9BF7-4EA1-9E93-66CEFCA1C69E}" dt="2020-10-14T01:49:05.261" v="2052" actId="20577"/>
          <ac:spMkLst>
            <pc:docMk/>
            <pc:sldMk cId="2315554258" sldId="814"/>
            <ac:spMk id="3" creationId="{8318BC65-9C22-4459-9326-4AF483462038}"/>
          </ac:spMkLst>
        </pc:spChg>
        <pc:spChg chg="del">
          <ac:chgData name="Roth, Dan" userId="18da4c67-dd89-43a7-9856-8592f867a23c" providerId="ADAL" clId="{AD491F33-9BF7-4EA1-9E93-66CEFCA1C69E}" dt="2020-10-14T00:53:27.106" v="1152" actId="478"/>
          <ac:spMkLst>
            <pc:docMk/>
            <pc:sldMk cId="2315554258" sldId="814"/>
            <ac:spMk id="9" creationId="{27225EF5-522C-4C61-B426-3243BF23D152}"/>
          </ac:spMkLst>
        </pc:spChg>
        <pc:spChg chg="del">
          <ac:chgData name="Roth, Dan" userId="18da4c67-dd89-43a7-9856-8592f867a23c" providerId="ADAL" clId="{AD491F33-9BF7-4EA1-9E93-66CEFCA1C69E}" dt="2020-10-14T00:57:24.341" v="1231" actId="478"/>
          <ac:spMkLst>
            <pc:docMk/>
            <pc:sldMk cId="2315554258" sldId="814"/>
            <ac:spMk id="10" creationId="{05606895-520B-443F-9258-8B26A662B49D}"/>
          </ac:spMkLst>
        </pc:spChg>
        <pc:picChg chg="add mod">
          <ac:chgData name="Roth, Dan" userId="18da4c67-dd89-43a7-9856-8592f867a23c" providerId="ADAL" clId="{AD491F33-9BF7-4EA1-9E93-66CEFCA1C69E}" dt="2020-10-14T00:54:19.208" v="1157" actId="1076"/>
          <ac:picMkLst>
            <pc:docMk/>
            <pc:sldMk cId="2315554258" sldId="814"/>
            <ac:picMk id="5" creationId="{C56DFD74-D472-4217-BE01-15981E3D1227}"/>
          </ac:picMkLst>
        </pc:picChg>
        <pc:picChg chg="del">
          <ac:chgData name="Roth, Dan" userId="18da4c67-dd89-43a7-9856-8592f867a23c" providerId="ADAL" clId="{AD491F33-9BF7-4EA1-9E93-66CEFCA1C69E}" dt="2020-10-14T00:53:23.319" v="1151" actId="478"/>
          <ac:picMkLst>
            <pc:docMk/>
            <pc:sldMk cId="2315554258" sldId="814"/>
            <ac:picMk id="8" creationId="{FCB71194-7720-4581-8386-8192AE401282}"/>
          </ac:picMkLst>
        </pc:picChg>
      </pc:sldChg>
      <pc:sldChg chg="add">
        <pc:chgData name="Roth, Dan" userId="18da4c67-dd89-43a7-9856-8592f867a23c" providerId="ADAL" clId="{AD491F33-9BF7-4EA1-9E93-66CEFCA1C69E}" dt="2020-10-14T00:47:54.743" v="1147"/>
        <pc:sldMkLst>
          <pc:docMk/>
          <pc:sldMk cId="2472850343" sldId="816"/>
        </pc:sldMkLst>
      </pc:sldChg>
      <pc:sldChg chg="add">
        <pc:chgData name="Roth, Dan" userId="18da4c67-dd89-43a7-9856-8592f867a23c" providerId="ADAL" clId="{AD491F33-9BF7-4EA1-9E93-66CEFCA1C69E}" dt="2020-10-14T00:47:54.743" v="1147"/>
        <pc:sldMkLst>
          <pc:docMk/>
          <pc:sldMk cId="1754418963" sldId="817"/>
        </pc:sldMkLst>
      </pc:sldChg>
      <pc:sldChg chg="del">
        <pc:chgData name="Roth, Dan" userId="18da4c67-dd89-43a7-9856-8592f867a23c" providerId="ADAL" clId="{AD491F33-9BF7-4EA1-9E93-66CEFCA1C69E}" dt="2020-10-14T00:16:38.614" v="1120" actId="47"/>
        <pc:sldMkLst>
          <pc:docMk/>
          <pc:sldMk cId="3916209527" sldId="820"/>
        </pc:sldMkLst>
      </pc:sldChg>
      <pc:sldChg chg="add del">
        <pc:chgData name="Roth, Dan" userId="18da4c67-dd89-43a7-9856-8592f867a23c" providerId="ADAL" clId="{AD491F33-9BF7-4EA1-9E93-66CEFCA1C69E}" dt="2020-10-13T21:58:42.120" v="966"/>
        <pc:sldMkLst>
          <pc:docMk/>
          <pc:sldMk cId="2191683947" sldId="823"/>
        </pc:sldMkLst>
      </pc:sldChg>
      <pc:sldChg chg="del">
        <pc:chgData name="Roth, Dan" userId="18da4c67-dd89-43a7-9856-8592f867a23c" providerId="ADAL" clId="{AD491F33-9BF7-4EA1-9E93-66CEFCA1C69E}" dt="2020-10-13T23:54:20.218" v="1015" actId="47"/>
        <pc:sldMkLst>
          <pc:docMk/>
          <pc:sldMk cId="2544965453" sldId="828"/>
        </pc:sldMkLst>
      </pc:sldChg>
      <pc:sldChg chg="modSp add del mod">
        <pc:chgData name="Roth, Dan" userId="18da4c67-dd89-43a7-9856-8592f867a23c" providerId="ADAL" clId="{AD491F33-9BF7-4EA1-9E93-66CEFCA1C69E}" dt="2020-10-14T03:46:58.092" v="2066" actId="20577"/>
        <pc:sldMkLst>
          <pc:docMk/>
          <pc:sldMk cId="1912796154" sldId="831"/>
        </pc:sldMkLst>
        <pc:spChg chg="mod">
          <ac:chgData name="Roth, Dan" userId="18da4c67-dd89-43a7-9856-8592f867a23c" providerId="ADAL" clId="{AD491F33-9BF7-4EA1-9E93-66CEFCA1C69E}" dt="2020-10-14T03:46:58.092" v="2066" actId="20577"/>
          <ac:spMkLst>
            <pc:docMk/>
            <pc:sldMk cId="1912796154" sldId="831"/>
            <ac:spMk id="3" creationId="{9E60A402-DB63-A045-B409-B2D4C8317C77}"/>
          </ac:spMkLst>
        </pc:spChg>
      </pc:sldChg>
      <pc:sldChg chg="add del">
        <pc:chgData name="Roth, Dan" userId="18da4c67-dd89-43a7-9856-8592f867a23c" providerId="ADAL" clId="{AD491F33-9BF7-4EA1-9E93-66CEFCA1C69E}" dt="2020-10-13T21:58:42.120" v="966"/>
        <pc:sldMkLst>
          <pc:docMk/>
          <pc:sldMk cId="3377419884" sldId="835"/>
        </pc:sldMkLst>
      </pc:sldChg>
      <pc:sldChg chg="add del">
        <pc:chgData name="Roth, Dan" userId="18da4c67-dd89-43a7-9856-8592f867a23c" providerId="ADAL" clId="{AD491F33-9BF7-4EA1-9E93-66CEFCA1C69E}" dt="2020-10-13T21:58:42.120" v="966"/>
        <pc:sldMkLst>
          <pc:docMk/>
          <pc:sldMk cId="687133909" sldId="836"/>
        </pc:sldMkLst>
      </pc:sldChg>
      <pc:sldChg chg="add del">
        <pc:chgData name="Roth, Dan" userId="18da4c67-dd89-43a7-9856-8592f867a23c" providerId="ADAL" clId="{AD491F33-9BF7-4EA1-9E93-66CEFCA1C69E}" dt="2020-10-13T21:58:42.120" v="966"/>
        <pc:sldMkLst>
          <pc:docMk/>
          <pc:sldMk cId="3122052139" sldId="841"/>
        </pc:sldMkLst>
      </pc:sldChg>
      <pc:sldChg chg="modSp add del">
        <pc:chgData name="Roth, Dan" userId="18da4c67-dd89-43a7-9856-8592f867a23c" providerId="ADAL" clId="{AD491F33-9BF7-4EA1-9E93-66CEFCA1C69E}" dt="2020-10-14T00:05:50.368" v="1118" actId="207"/>
        <pc:sldMkLst>
          <pc:docMk/>
          <pc:sldMk cId="1694021070" sldId="846"/>
        </pc:sldMkLst>
        <pc:spChg chg="mod">
          <ac:chgData name="Roth, Dan" userId="18da4c67-dd89-43a7-9856-8592f867a23c" providerId="ADAL" clId="{AD491F33-9BF7-4EA1-9E93-66CEFCA1C69E}" dt="2020-10-14T00:05:50.368" v="1118" actId="207"/>
          <ac:spMkLst>
            <pc:docMk/>
            <pc:sldMk cId="1694021070" sldId="846"/>
            <ac:spMk id="33" creationId="{929F6756-E9DC-1040-AE31-6CE131F7E667}"/>
          </ac:spMkLst>
        </pc:spChg>
      </pc:sldChg>
      <pc:sldChg chg="add del">
        <pc:chgData name="Roth, Dan" userId="18da4c67-dd89-43a7-9856-8592f867a23c" providerId="ADAL" clId="{AD491F33-9BF7-4EA1-9E93-66CEFCA1C69E}" dt="2020-10-13T21:58:42.120" v="966"/>
        <pc:sldMkLst>
          <pc:docMk/>
          <pc:sldMk cId="233074556" sldId="847"/>
        </pc:sldMkLst>
      </pc:sldChg>
      <pc:sldChg chg="add del">
        <pc:chgData name="Roth, Dan" userId="18da4c67-dd89-43a7-9856-8592f867a23c" providerId="ADAL" clId="{AD491F33-9BF7-4EA1-9E93-66CEFCA1C69E}" dt="2020-10-13T21:58:42.120" v="966"/>
        <pc:sldMkLst>
          <pc:docMk/>
          <pc:sldMk cId="3792530919" sldId="852"/>
        </pc:sldMkLst>
      </pc:sldChg>
      <pc:sldChg chg="del">
        <pc:chgData name="Roth, Dan" userId="18da4c67-dd89-43a7-9856-8592f867a23c" providerId="ADAL" clId="{AD491F33-9BF7-4EA1-9E93-66CEFCA1C69E}" dt="2020-10-14T03:45:59.774" v="2056" actId="47"/>
        <pc:sldMkLst>
          <pc:docMk/>
          <pc:sldMk cId="71500761" sldId="857"/>
        </pc:sldMkLst>
      </pc:sldChg>
      <pc:sldChg chg="del">
        <pc:chgData name="Roth, Dan" userId="18da4c67-dd89-43a7-9856-8592f867a23c" providerId="ADAL" clId="{AD491F33-9BF7-4EA1-9E93-66CEFCA1C69E}" dt="2020-10-14T03:45:59.774" v="2056" actId="47"/>
        <pc:sldMkLst>
          <pc:docMk/>
          <pc:sldMk cId="514521299" sldId="860"/>
        </pc:sldMkLst>
      </pc:sldChg>
      <pc:sldChg chg="add del">
        <pc:chgData name="Roth, Dan" userId="18da4c67-dd89-43a7-9856-8592f867a23c" providerId="ADAL" clId="{AD491F33-9BF7-4EA1-9E93-66CEFCA1C69E}" dt="2020-10-13T21:58:42.120" v="966"/>
        <pc:sldMkLst>
          <pc:docMk/>
          <pc:sldMk cId="861859200" sldId="867"/>
        </pc:sldMkLst>
      </pc:sldChg>
      <pc:sldChg chg="addSp delSp modSp add mod delAnim modAnim chgLayout modNotesTx">
        <pc:chgData name="Roth, Dan" userId="18da4c67-dd89-43a7-9856-8592f867a23c" providerId="ADAL" clId="{AD491F33-9BF7-4EA1-9E93-66CEFCA1C69E}" dt="2020-10-14T01:33:32.969" v="2029" actId="20577"/>
        <pc:sldMkLst>
          <pc:docMk/>
          <pc:sldMk cId="3669995244" sldId="945"/>
        </pc:sldMkLst>
        <pc:spChg chg="add del mod">
          <ac:chgData name="Roth, Dan" userId="18da4c67-dd89-43a7-9856-8592f867a23c" providerId="ADAL" clId="{AD491F33-9BF7-4EA1-9E93-66CEFCA1C69E}" dt="2020-10-13T16:44:39.994" v="488"/>
          <ac:spMkLst>
            <pc:docMk/>
            <pc:sldMk cId="3669995244" sldId="945"/>
            <ac:spMk id="2" creationId="{9A5D990A-C3EC-4E63-B521-8D5611A4C4C4}"/>
          </ac:spMkLst>
        </pc:spChg>
        <pc:spChg chg="add del mod">
          <ac:chgData name="Roth, Dan" userId="18da4c67-dd89-43a7-9856-8592f867a23c" providerId="ADAL" clId="{AD491F33-9BF7-4EA1-9E93-66CEFCA1C69E}" dt="2020-10-13T16:44:39.994" v="488"/>
          <ac:spMkLst>
            <pc:docMk/>
            <pc:sldMk cId="3669995244" sldId="945"/>
            <ac:spMk id="3" creationId="{7C647CC0-61CD-4C4B-8662-C41770CF2ECB}"/>
          </ac:spMkLst>
        </pc:spChg>
        <pc:spChg chg="add del mod">
          <ac:chgData name="Roth, Dan" userId="18da4c67-dd89-43a7-9856-8592f867a23c" providerId="ADAL" clId="{AD491F33-9BF7-4EA1-9E93-66CEFCA1C69E}" dt="2020-10-13T16:45:14.283" v="492"/>
          <ac:spMkLst>
            <pc:docMk/>
            <pc:sldMk cId="3669995244" sldId="945"/>
            <ac:spMk id="4" creationId="{0A3A52BF-DD28-41A5-BF9F-17D9D4D49493}"/>
          </ac:spMkLst>
        </pc:spChg>
        <pc:spChg chg="add del mod">
          <ac:chgData name="Roth, Dan" userId="18da4c67-dd89-43a7-9856-8592f867a23c" providerId="ADAL" clId="{AD491F33-9BF7-4EA1-9E93-66CEFCA1C69E}" dt="2020-10-13T16:45:14.283" v="492"/>
          <ac:spMkLst>
            <pc:docMk/>
            <pc:sldMk cId="3669995244" sldId="945"/>
            <ac:spMk id="5" creationId="{8CAD95DB-208B-4936-819B-1887C19F2EE8}"/>
          </ac:spMkLst>
        </pc:spChg>
        <pc:spChg chg="add del">
          <ac:chgData name="Roth, Dan" userId="18da4c67-dd89-43a7-9856-8592f867a23c" providerId="ADAL" clId="{AD491F33-9BF7-4EA1-9E93-66CEFCA1C69E}" dt="2020-10-13T16:47:22.383" v="497" actId="478"/>
          <ac:spMkLst>
            <pc:docMk/>
            <pc:sldMk cId="3669995244" sldId="945"/>
            <ac:spMk id="6" creationId="{B41D4E82-C60E-46AD-B553-0C4C93CAEF3E}"/>
          </ac:spMkLst>
        </pc:spChg>
        <pc:spChg chg="add mod">
          <ac:chgData name="Roth, Dan" userId="18da4c67-dd89-43a7-9856-8592f867a23c" providerId="ADAL" clId="{AD491F33-9BF7-4EA1-9E93-66CEFCA1C69E}" dt="2020-10-14T01:33:22.491" v="2028" actId="20577"/>
          <ac:spMkLst>
            <pc:docMk/>
            <pc:sldMk cId="3669995244" sldId="945"/>
            <ac:spMk id="7" creationId="{FEA9F9F5-8FAC-4B28-875E-FD9EF891BE16}"/>
          </ac:spMkLst>
        </pc:spChg>
        <pc:spChg chg="add del">
          <ac:chgData name="Roth, Dan" userId="18da4c67-dd89-43a7-9856-8592f867a23c" providerId="ADAL" clId="{AD491F33-9BF7-4EA1-9E93-66CEFCA1C69E}" dt="2020-10-13T20:20:28.444" v="747" actId="22"/>
          <ac:spMkLst>
            <pc:docMk/>
            <pc:sldMk cId="3669995244" sldId="945"/>
            <ac:spMk id="20" creationId="{C73EF07C-E284-49E1-90B5-A0DF3EFE587F}"/>
          </ac:spMkLst>
        </pc:spChg>
        <pc:spChg chg="add mod">
          <ac:chgData name="Roth, Dan" userId="18da4c67-dd89-43a7-9856-8592f867a23c" providerId="ADAL" clId="{AD491F33-9BF7-4EA1-9E93-66CEFCA1C69E}" dt="2020-10-13T20:25:35.175" v="905" actId="14100"/>
          <ac:spMkLst>
            <pc:docMk/>
            <pc:sldMk cId="3669995244" sldId="945"/>
            <ac:spMk id="21" creationId="{367B4C06-97CB-442C-9ECC-677B92234C29}"/>
          </ac:spMkLst>
        </pc:spChg>
        <pc:spChg chg="mod ord">
          <ac:chgData name="Roth, Dan" userId="18da4c67-dd89-43a7-9856-8592f867a23c" providerId="ADAL" clId="{AD491F33-9BF7-4EA1-9E93-66CEFCA1C69E}" dt="2020-10-13T16:57:44.549" v="648" actId="20577"/>
          <ac:spMkLst>
            <pc:docMk/>
            <pc:sldMk cId="3669995244" sldId="945"/>
            <ac:spMk id="105" creationId="{00000000-0000-0000-0000-000000000000}"/>
          </ac:spMkLst>
        </pc:spChg>
        <pc:spChg chg="mod ord">
          <ac:chgData name="Roth, Dan" userId="18da4c67-dd89-43a7-9856-8592f867a23c" providerId="ADAL" clId="{AD491F33-9BF7-4EA1-9E93-66CEFCA1C69E}" dt="2020-10-13T16:45:43.570" v="495" actId="12"/>
          <ac:spMkLst>
            <pc:docMk/>
            <pc:sldMk cId="3669995244" sldId="945"/>
            <ac:spMk id="106" creationId="{00000000-0000-0000-0000-000000000000}"/>
          </ac:spMkLst>
        </pc:spChg>
        <pc:spChg chg="del mod">
          <ac:chgData name="Roth, Dan" userId="18da4c67-dd89-43a7-9856-8592f867a23c" providerId="ADAL" clId="{AD491F33-9BF7-4EA1-9E93-66CEFCA1C69E}" dt="2020-10-13T16:55:07.372" v="579" actId="478"/>
          <ac:spMkLst>
            <pc:docMk/>
            <pc:sldMk cId="3669995244" sldId="945"/>
            <ac:spMk id="110" creationId="{00000000-0000-0000-0000-000000000000}"/>
          </ac:spMkLst>
        </pc:spChg>
      </pc:sldChg>
      <pc:sldChg chg="modSp addCm modNotesTx">
        <pc:chgData name="Roth, Dan" userId="18da4c67-dd89-43a7-9856-8592f867a23c" providerId="ADAL" clId="{AD491F33-9BF7-4EA1-9E93-66CEFCA1C69E}" dt="2020-10-14T01:13:18.301" v="1672" actId="20577"/>
        <pc:sldMkLst>
          <pc:docMk/>
          <pc:sldMk cId="1511776667" sldId="1262"/>
        </pc:sldMkLst>
        <pc:spChg chg="mod">
          <ac:chgData name="Roth, Dan" userId="18da4c67-dd89-43a7-9856-8592f867a23c" providerId="ADAL" clId="{AD491F33-9BF7-4EA1-9E93-66CEFCA1C69E}" dt="2020-10-14T01:13:18.301" v="1672" actId="20577"/>
          <ac:spMkLst>
            <pc:docMk/>
            <pc:sldMk cId="1511776667" sldId="1262"/>
            <ac:spMk id="10" creationId="{00000000-0000-0000-0000-000000000000}"/>
          </ac:spMkLst>
        </pc:spChg>
      </pc:sldChg>
      <pc:sldChg chg="del">
        <pc:chgData name="Roth, Dan" userId="18da4c67-dd89-43a7-9856-8592f867a23c" providerId="ADAL" clId="{AD491F33-9BF7-4EA1-9E93-66CEFCA1C69E}" dt="2020-10-14T03:45:59.774" v="2056" actId="47"/>
        <pc:sldMkLst>
          <pc:docMk/>
          <pc:sldMk cId="1466876474" sldId="1268"/>
        </pc:sldMkLst>
      </pc:sldChg>
      <pc:sldChg chg="del">
        <pc:chgData name="Roth, Dan" userId="18da4c67-dd89-43a7-9856-8592f867a23c" providerId="ADAL" clId="{AD491F33-9BF7-4EA1-9E93-66CEFCA1C69E}" dt="2020-10-14T03:45:59.774" v="2056" actId="47"/>
        <pc:sldMkLst>
          <pc:docMk/>
          <pc:sldMk cId="2527546393" sldId="1269"/>
        </pc:sldMkLst>
      </pc:sldChg>
      <pc:sldChg chg="addSp modSp mod modAnim">
        <pc:chgData name="Roth, Dan" userId="18da4c67-dd89-43a7-9856-8592f867a23c" providerId="ADAL" clId="{AD491F33-9BF7-4EA1-9E93-66CEFCA1C69E}" dt="2020-10-14T01:20:16.780" v="1823" actId="12788"/>
        <pc:sldMkLst>
          <pc:docMk/>
          <pc:sldMk cId="1434781963" sldId="1271"/>
        </pc:sldMkLst>
        <pc:spChg chg="mod">
          <ac:chgData name="Roth, Dan" userId="18da4c67-dd89-43a7-9856-8592f867a23c" providerId="ADAL" clId="{AD491F33-9BF7-4EA1-9E93-66CEFCA1C69E}" dt="2020-10-14T01:19:18.222" v="1674" actId="122"/>
          <ac:spMkLst>
            <pc:docMk/>
            <pc:sldMk cId="1434781963" sldId="1271"/>
            <ac:spMk id="2" creationId="{6B564DA0-E164-424C-AF88-13E198164A0B}"/>
          </ac:spMkLst>
        </pc:spChg>
        <pc:spChg chg="mod">
          <ac:chgData name="Roth, Dan" userId="18da4c67-dd89-43a7-9856-8592f867a23c" providerId="ADAL" clId="{AD491F33-9BF7-4EA1-9E93-66CEFCA1C69E}" dt="2020-10-14T01:19:18.222" v="1674" actId="122"/>
          <ac:spMkLst>
            <pc:docMk/>
            <pc:sldMk cId="1434781963" sldId="1271"/>
            <ac:spMk id="3" creationId="{26444E08-BBBF-42D5-9C1E-2BB2BCA12B85}"/>
          </ac:spMkLst>
        </pc:spChg>
        <pc:spChg chg="mod">
          <ac:chgData name="Roth, Dan" userId="18da4c67-dd89-43a7-9856-8592f867a23c" providerId="ADAL" clId="{AD491F33-9BF7-4EA1-9E93-66CEFCA1C69E}" dt="2020-10-14T01:19:18.222" v="1674" actId="122"/>
          <ac:spMkLst>
            <pc:docMk/>
            <pc:sldMk cId="1434781963" sldId="1271"/>
            <ac:spMk id="4" creationId="{C75E0607-D0DA-4F41-8E4C-4AAA677D1511}"/>
          </ac:spMkLst>
        </pc:spChg>
        <pc:spChg chg="mod">
          <ac:chgData name="Roth, Dan" userId="18da4c67-dd89-43a7-9856-8592f867a23c" providerId="ADAL" clId="{AD491F33-9BF7-4EA1-9E93-66CEFCA1C69E}" dt="2020-10-14T01:20:16.780" v="1823" actId="12788"/>
          <ac:spMkLst>
            <pc:docMk/>
            <pc:sldMk cId="1434781963" sldId="1271"/>
            <ac:spMk id="5" creationId="{5CE928A2-BB77-4ABB-A590-9C928442B434}"/>
          </ac:spMkLst>
        </pc:spChg>
        <pc:spChg chg="mod">
          <ac:chgData name="Roth, Dan" userId="18da4c67-dd89-43a7-9856-8592f867a23c" providerId="ADAL" clId="{AD491F33-9BF7-4EA1-9E93-66CEFCA1C69E}" dt="2020-10-14T01:19:27.581" v="1675" actId="14"/>
          <ac:spMkLst>
            <pc:docMk/>
            <pc:sldMk cId="1434781963" sldId="1271"/>
            <ac:spMk id="6" creationId="{67454667-5CB6-4641-AFE8-297CC99090D7}"/>
          </ac:spMkLst>
        </pc:spChg>
        <pc:spChg chg="add mod">
          <ac:chgData name="Roth, Dan" userId="18da4c67-dd89-43a7-9856-8592f867a23c" providerId="ADAL" clId="{AD491F33-9BF7-4EA1-9E93-66CEFCA1C69E}" dt="2020-10-14T01:20:16.780" v="1823" actId="12788"/>
          <ac:spMkLst>
            <pc:docMk/>
            <pc:sldMk cId="1434781963" sldId="1271"/>
            <ac:spMk id="8" creationId="{17FA4680-98D3-4DE1-831F-66AF117BC68A}"/>
          </ac:spMkLst>
        </pc:spChg>
        <pc:picChg chg="mod">
          <ac:chgData name="Roth, Dan" userId="18da4c67-dd89-43a7-9856-8592f867a23c" providerId="ADAL" clId="{AD491F33-9BF7-4EA1-9E93-66CEFCA1C69E}" dt="2020-10-14T01:19:18.222" v="1674" actId="122"/>
          <ac:picMkLst>
            <pc:docMk/>
            <pc:sldMk cId="1434781963" sldId="1271"/>
            <ac:picMk id="2050" creationId="{7E24F543-8AA3-4AA6-81B3-E9B3E2AA2A5F}"/>
          </ac:picMkLst>
        </pc:picChg>
      </pc:sldChg>
      <pc:sldChg chg="modSp">
        <pc:chgData name="Roth, Dan" userId="18da4c67-dd89-43a7-9856-8592f867a23c" providerId="ADAL" clId="{AD491F33-9BF7-4EA1-9E93-66CEFCA1C69E}" dt="2020-10-13T23:49:28.071" v="973" actId="207"/>
        <pc:sldMkLst>
          <pc:docMk/>
          <pc:sldMk cId="819782201" sldId="1273"/>
        </pc:sldMkLst>
        <pc:spChg chg="mod">
          <ac:chgData name="Roth, Dan" userId="18da4c67-dd89-43a7-9856-8592f867a23c" providerId="ADAL" clId="{AD491F33-9BF7-4EA1-9E93-66CEFCA1C69E}" dt="2020-10-13T17:03:46.338" v="744" actId="1036"/>
          <ac:spMkLst>
            <pc:docMk/>
            <pc:sldMk cId="819782201" sldId="1273"/>
            <ac:spMk id="10" creationId="{00000000-0000-0000-0000-000000000000}"/>
          </ac:spMkLst>
        </pc:spChg>
        <pc:spChg chg="mod">
          <ac:chgData name="Roth, Dan" userId="18da4c67-dd89-43a7-9856-8592f867a23c" providerId="ADAL" clId="{AD491F33-9BF7-4EA1-9E93-66CEFCA1C69E}" dt="2020-10-13T23:49:28.071" v="973" actId="207"/>
          <ac:spMkLst>
            <pc:docMk/>
            <pc:sldMk cId="819782201" sldId="1273"/>
            <ac:spMk id="24" creationId="{687C43B7-A106-4249-BFB5-19F1D14D28E2}"/>
          </ac:spMkLst>
        </pc:spChg>
      </pc:sldChg>
      <pc:sldChg chg="modSp mod">
        <pc:chgData name="Roth, Dan" userId="18da4c67-dd89-43a7-9856-8592f867a23c" providerId="ADAL" clId="{AD491F33-9BF7-4EA1-9E93-66CEFCA1C69E}" dt="2020-10-13T23:51:57.236" v="1011" actId="1037"/>
        <pc:sldMkLst>
          <pc:docMk/>
          <pc:sldMk cId="1951640376" sldId="1277"/>
        </pc:sldMkLst>
        <pc:spChg chg="mod">
          <ac:chgData name="Roth, Dan" userId="18da4c67-dd89-43a7-9856-8592f867a23c" providerId="ADAL" clId="{AD491F33-9BF7-4EA1-9E93-66CEFCA1C69E}" dt="2020-10-13T16:29:04.840" v="484" actId="404"/>
          <ac:spMkLst>
            <pc:docMk/>
            <pc:sldMk cId="1951640376" sldId="1277"/>
            <ac:spMk id="2" creationId="{00000000-0000-0000-0000-000000000000}"/>
          </ac:spMkLst>
        </pc:spChg>
        <pc:spChg chg="mod">
          <ac:chgData name="Roth, Dan" userId="18da4c67-dd89-43a7-9856-8592f867a23c" providerId="ADAL" clId="{AD491F33-9BF7-4EA1-9E93-66CEFCA1C69E}" dt="2020-10-13T23:50:42.659" v="1003" actId="207"/>
          <ac:spMkLst>
            <pc:docMk/>
            <pc:sldMk cId="1951640376" sldId="1277"/>
            <ac:spMk id="4" creationId="{76A4ECAF-C016-4674-BDF3-5EDAA0D7AA3C}"/>
          </ac:spMkLst>
        </pc:spChg>
        <pc:spChg chg="mod">
          <ac:chgData name="Roth, Dan" userId="18da4c67-dd89-43a7-9856-8592f867a23c" providerId="ADAL" clId="{AD491F33-9BF7-4EA1-9E93-66CEFCA1C69E}" dt="2020-10-13T23:51:57.236" v="1011" actId="1037"/>
          <ac:spMkLst>
            <pc:docMk/>
            <pc:sldMk cId="1951640376" sldId="1277"/>
            <ac:spMk id="26" creationId="{0FB51540-3EC3-43C7-8D92-208A7C12098D}"/>
          </ac:spMkLst>
        </pc:spChg>
        <pc:spChg chg="mod">
          <ac:chgData name="Roth, Dan" userId="18da4c67-dd89-43a7-9856-8592f867a23c" providerId="ADAL" clId="{AD491F33-9BF7-4EA1-9E93-66CEFCA1C69E}" dt="2020-10-13T23:51:29.131" v="1008" actId="14100"/>
          <ac:spMkLst>
            <pc:docMk/>
            <pc:sldMk cId="1951640376" sldId="1277"/>
            <ac:spMk id="27" creationId="{753278C5-D285-4673-86AC-F1E1911A99D1}"/>
          </ac:spMkLst>
        </pc:spChg>
      </pc:sldChg>
      <pc:sldChg chg="delSp modSp mod delAnim modAnim">
        <pc:chgData name="Roth, Dan" userId="18da4c67-dd89-43a7-9856-8592f867a23c" providerId="ADAL" clId="{AD491F33-9BF7-4EA1-9E93-66CEFCA1C69E}" dt="2020-10-14T01:52:57.324" v="2055"/>
        <pc:sldMkLst>
          <pc:docMk/>
          <pc:sldMk cId="158293492" sldId="1403"/>
        </pc:sldMkLst>
        <pc:spChg chg="mod">
          <ac:chgData name="Roth, Dan" userId="18da4c67-dd89-43a7-9856-8592f867a23c" providerId="ADAL" clId="{AD491F33-9BF7-4EA1-9E93-66CEFCA1C69E}" dt="2020-10-14T01:52:16.918" v="2053" actId="207"/>
          <ac:spMkLst>
            <pc:docMk/>
            <pc:sldMk cId="158293492" sldId="1403"/>
            <ac:spMk id="2" creationId="{3D6A3948-0CD2-A14B-8AF2-90B0E45E3525}"/>
          </ac:spMkLst>
        </pc:spChg>
        <pc:spChg chg="del">
          <ac:chgData name="Roth, Dan" userId="18da4c67-dd89-43a7-9856-8592f867a23c" providerId="ADAL" clId="{AD491F33-9BF7-4EA1-9E93-66CEFCA1C69E}" dt="2020-10-14T01:05:35.350" v="1518" actId="478"/>
          <ac:spMkLst>
            <pc:docMk/>
            <pc:sldMk cId="158293492" sldId="1403"/>
            <ac:spMk id="16" creationId="{E3733F24-F759-468C-BA07-8FDCFE1DED63}"/>
          </ac:spMkLst>
        </pc:spChg>
      </pc:sldChg>
      <pc:sldChg chg="del">
        <pc:chgData name="Roth, Dan" userId="18da4c67-dd89-43a7-9856-8592f867a23c" providerId="ADAL" clId="{AD491F33-9BF7-4EA1-9E93-66CEFCA1C69E}" dt="2020-10-14T03:45:59.774" v="2056" actId="47"/>
        <pc:sldMkLst>
          <pc:docMk/>
          <pc:sldMk cId="941726210" sldId="1415"/>
        </pc:sldMkLst>
      </pc:sldChg>
      <pc:sldChg chg="modSp">
        <pc:chgData name="Roth, Dan" userId="18da4c67-dd89-43a7-9856-8592f867a23c" providerId="ADAL" clId="{AD491F33-9BF7-4EA1-9E93-66CEFCA1C69E}" dt="2020-10-14T01:21:01.405" v="1824" actId="207"/>
        <pc:sldMkLst>
          <pc:docMk/>
          <pc:sldMk cId="1198865618" sldId="1451"/>
        </pc:sldMkLst>
        <pc:spChg chg="mod">
          <ac:chgData name="Roth, Dan" userId="18da4c67-dd89-43a7-9856-8592f867a23c" providerId="ADAL" clId="{AD491F33-9BF7-4EA1-9E93-66CEFCA1C69E}" dt="2020-10-14T01:21:01.405" v="1824" actId="207"/>
          <ac:spMkLst>
            <pc:docMk/>
            <pc:sldMk cId="1198865618" sldId="1451"/>
            <ac:spMk id="3" creationId="{77A72FCE-525F-4150-80D3-EFA8F449A2A6}"/>
          </ac:spMkLst>
        </pc:spChg>
      </pc:sldChg>
      <pc:sldChg chg="addSp delSp modSp mod delAnim modAnim modNotesTx">
        <pc:chgData name="Roth, Dan" userId="18da4c67-dd89-43a7-9856-8592f867a23c" providerId="ADAL" clId="{AD491F33-9BF7-4EA1-9E93-66CEFCA1C69E}" dt="2020-10-13T16:25:31.969" v="459" actId="20577"/>
        <pc:sldMkLst>
          <pc:docMk/>
          <pc:sldMk cId="3327488310" sldId="1454"/>
        </pc:sldMkLst>
        <pc:spChg chg="mod">
          <ac:chgData name="Roth, Dan" userId="18da4c67-dd89-43a7-9856-8592f867a23c" providerId="ADAL" clId="{AD491F33-9BF7-4EA1-9E93-66CEFCA1C69E}" dt="2020-10-13T16:15:23.423" v="59" actId="404"/>
          <ac:spMkLst>
            <pc:docMk/>
            <pc:sldMk cId="3327488310" sldId="1454"/>
            <ac:spMk id="2" creationId="{3675FF11-25C0-4398-B456-3B2CBF31E7FD}"/>
          </ac:spMkLst>
        </pc:spChg>
        <pc:spChg chg="add del mod">
          <ac:chgData name="Roth, Dan" userId="18da4c67-dd89-43a7-9856-8592f867a23c" providerId="ADAL" clId="{AD491F33-9BF7-4EA1-9E93-66CEFCA1C69E}" dt="2020-10-13T16:18:00.742" v="63" actId="478"/>
          <ac:spMkLst>
            <pc:docMk/>
            <pc:sldMk cId="3327488310" sldId="1454"/>
            <ac:spMk id="21" creationId="{6D5FD2AF-D7F2-4C8D-BC8D-3959C8C43A68}"/>
          </ac:spMkLst>
        </pc:spChg>
        <pc:spChg chg="add mod">
          <ac:chgData name="Roth, Dan" userId="18da4c67-dd89-43a7-9856-8592f867a23c" providerId="ADAL" clId="{AD491F33-9BF7-4EA1-9E93-66CEFCA1C69E}" dt="2020-10-13T16:21:44.621" v="317" actId="1036"/>
          <ac:spMkLst>
            <pc:docMk/>
            <pc:sldMk cId="3327488310" sldId="1454"/>
            <ac:spMk id="23" creationId="{9B12C2E3-D1AE-4839-9217-B44ED5B50689}"/>
          </ac:spMkLst>
        </pc:spChg>
        <pc:spChg chg="del">
          <ac:chgData name="Roth, Dan" userId="18da4c67-dd89-43a7-9856-8592f867a23c" providerId="ADAL" clId="{AD491F33-9BF7-4EA1-9E93-66CEFCA1C69E}" dt="2020-10-13T16:22:18.750" v="318" actId="478"/>
          <ac:spMkLst>
            <pc:docMk/>
            <pc:sldMk cId="3327488310" sldId="1454"/>
            <ac:spMk id="30" creationId="{378C95D0-CEF5-4560-BE41-BFDE637ED09C}"/>
          </ac:spMkLst>
        </pc:spChg>
      </pc:sldChg>
      <pc:sldChg chg="modSp mod">
        <pc:chgData name="Roth, Dan" userId="18da4c67-dd89-43a7-9856-8592f867a23c" providerId="ADAL" clId="{AD491F33-9BF7-4EA1-9E93-66CEFCA1C69E}" dt="2020-10-14T00:01:23.428" v="1041" actId="20577"/>
        <pc:sldMkLst>
          <pc:docMk/>
          <pc:sldMk cId="3032880172" sldId="1459"/>
        </pc:sldMkLst>
        <pc:spChg chg="mod">
          <ac:chgData name="Roth, Dan" userId="18da4c67-dd89-43a7-9856-8592f867a23c" providerId="ADAL" clId="{AD491F33-9BF7-4EA1-9E93-66CEFCA1C69E}" dt="2020-10-14T00:01:23.428" v="1041" actId="20577"/>
          <ac:spMkLst>
            <pc:docMk/>
            <pc:sldMk cId="3032880172" sldId="1459"/>
            <ac:spMk id="2" creationId="{00000000-0000-0000-0000-000000000000}"/>
          </ac:spMkLst>
        </pc:spChg>
      </pc:sldChg>
      <pc:sldChg chg="delSp mod delAnim">
        <pc:chgData name="Roth, Dan" userId="18da4c67-dd89-43a7-9856-8592f867a23c" providerId="ADAL" clId="{AD491F33-9BF7-4EA1-9E93-66CEFCA1C69E}" dt="2020-10-14T01:31:04.117" v="2003" actId="478"/>
        <pc:sldMkLst>
          <pc:docMk/>
          <pc:sldMk cId="801057364" sldId="1461"/>
        </pc:sldMkLst>
        <pc:spChg chg="del">
          <ac:chgData name="Roth, Dan" userId="18da4c67-dd89-43a7-9856-8592f867a23c" providerId="ADAL" clId="{AD491F33-9BF7-4EA1-9E93-66CEFCA1C69E}" dt="2020-10-14T01:31:04.117" v="2003" actId="478"/>
          <ac:spMkLst>
            <pc:docMk/>
            <pc:sldMk cId="801057364" sldId="1461"/>
            <ac:spMk id="14" creationId="{5C56D514-A91E-49A4-9C21-5DB38B6B2ACB}"/>
          </ac:spMkLst>
        </pc:spChg>
      </pc:sldChg>
      <pc:sldChg chg="del">
        <pc:chgData name="Roth, Dan" userId="18da4c67-dd89-43a7-9856-8592f867a23c" providerId="ADAL" clId="{AD491F33-9BF7-4EA1-9E93-66CEFCA1C69E}" dt="2020-10-14T00:16:38.614" v="1120" actId="47"/>
        <pc:sldMkLst>
          <pc:docMk/>
          <pc:sldMk cId="1698314628" sldId="1462"/>
        </pc:sldMkLst>
      </pc:sldChg>
      <pc:sldChg chg="del">
        <pc:chgData name="Roth, Dan" userId="18da4c67-dd89-43a7-9856-8592f867a23c" providerId="ADAL" clId="{AD491F33-9BF7-4EA1-9E93-66CEFCA1C69E}" dt="2020-10-14T00:16:38.614" v="1120" actId="47"/>
        <pc:sldMkLst>
          <pc:docMk/>
          <pc:sldMk cId="3005599594" sldId="1463"/>
        </pc:sldMkLst>
      </pc:sldChg>
      <pc:sldChg chg="del">
        <pc:chgData name="Roth, Dan" userId="18da4c67-dd89-43a7-9856-8592f867a23c" providerId="ADAL" clId="{AD491F33-9BF7-4EA1-9E93-66CEFCA1C69E}" dt="2020-10-14T00:16:38.614" v="1120" actId="47"/>
        <pc:sldMkLst>
          <pc:docMk/>
          <pc:sldMk cId="2277095405" sldId="1464"/>
        </pc:sldMkLst>
      </pc:sldChg>
      <pc:sldChg chg="del">
        <pc:chgData name="Roth, Dan" userId="18da4c67-dd89-43a7-9856-8592f867a23c" providerId="ADAL" clId="{AD491F33-9BF7-4EA1-9E93-66CEFCA1C69E}" dt="2020-10-14T00:16:38.614" v="1120" actId="47"/>
        <pc:sldMkLst>
          <pc:docMk/>
          <pc:sldMk cId="3800825746" sldId="1465"/>
        </pc:sldMkLst>
      </pc:sldChg>
      <pc:sldChg chg="del">
        <pc:chgData name="Roth, Dan" userId="18da4c67-dd89-43a7-9856-8592f867a23c" providerId="ADAL" clId="{AD491F33-9BF7-4EA1-9E93-66CEFCA1C69E}" dt="2020-10-14T00:16:38.614" v="1120" actId="47"/>
        <pc:sldMkLst>
          <pc:docMk/>
          <pc:sldMk cId="606017412" sldId="1466"/>
        </pc:sldMkLst>
      </pc:sldChg>
      <pc:sldChg chg="del">
        <pc:chgData name="Roth, Dan" userId="18da4c67-dd89-43a7-9856-8592f867a23c" providerId="ADAL" clId="{AD491F33-9BF7-4EA1-9E93-66CEFCA1C69E}" dt="2020-10-14T00:16:38.614" v="1120" actId="47"/>
        <pc:sldMkLst>
          <pc:docMk/>
          <pc:sldMk cId="2107718763" sldId="1469"/>
        </pc:sldMkLst>
      </pc:sldChg>
      <pc:sldChg chg="del">
        <pc:chgData name="Roth, Dan" userId="18da4c67-dd89-43a7-9856-8592f867a23c" providerId="ADAL" clId="{AD491F33-9BF7-4EA1-9E93-66CEFCA1C69E}" dt="2020-10-13T23:57:09.998" v="1028" actId="47"/>
        <pc:sldMkLst>
          <pc:docMk/>
          <pc:sldMk cId="3832762385" sldId="1471"/>
        </pc:sldMkLst>
      </pc:sldChg>
      <pc:sldChg chg="del">
        <pc:chgData name="Roth, Dan" userId="18da4c67-dd89-43a7-9856-8592f867a23c" providerId="ADAL" clId="{AD491F33-9BF7-4EA1-9E93-66CEFCA1C69E}" dt="2020-10-14T00:16:38.614" v="1120" actId="47"/>
        <pc:sldMkLst>
          <pc:docMk/>
          <pc:sldMk cId="2756479061" sldId="1472"/>
        </pc:sldMkLst>
      </pc:sldChg>
      <pc:sldChg chg="del">
        <pc:chgData name="Roth, Dan" userId="18da4c67-dd89-43a7-9856-8592f867a23c" providerId="ADAL" clId="{AD491F33-9BF7-4EA1-9E93-66CEFCA1C69E}" dt="2020-10-14T00:20:42.487" v="1140" actId="47"/>
        <pc:sldMkLst>
          <pc:docMk/>
          <pc:sldMk cId="1608324774" sldId="1473"/>
        </pc:sldMkLst>
      </pc:sldChg>
      <pc:sldChg chg="del">
        <pc:chgData name="Roth, Dan" userId="18da4c67-dd89-43a7-9856-8592f867a23c" providerId="ADAL" clId="{AD491F33-9BF7-4EA1-9E93-66CEFCA1C69E}" dt="2020-10-14T01:03:35.249" v="1441" actId="47"/>
        <pc:sldMkLst>
          <pc:docMk/>
          <pc:sldMk cId="3963797984" sldId="1475"/>
        </pc:sldMkLst>
      </pc:sldChg>
      <pc:sldChg chg="del ord">
        <pc:chgData name="Roth, Dan" userId="18da4c67-dd89-43a7-9856-8592f867a23c" providerId="ADAL" clId="{AD491F33-9BF7-4EA1-9E93-66CEFCA1C69E}" dt="2020-10-14T03:45:59.774" v="2056" actId="47"/>
        <pc:sldMkLst>
          <pc:docMk/>
          <pc:sldMk cId="2919447387" sldId="1479"/>
        </pc:sldMkLst>
      </pc:sldChg>
      <pc:sldChg chg="addSp modSp mod modAnim">
        <pc:chgData name="Roth, Dan" userId="18da4c67-dd89-43a7-9856-8592f867a23c" providerId="ADAL" clId="{AD491F33-9BF7-4EA1-9E93-66CEFCA1C69E}" dt="2020-10-18T19:20:48.913" v="2104"/>
        <pc:sldMkLst>
          <pc:docMk/>
          <pc:sldMk cId="1810906243" sldId="1480"/>
        </pc:sldMkLst>
        <pc:spChg chg="mod">
          <ac:chgData name="Roth, Dan" userId="18da4c67-dd89-43a7-9856-8592f867a23c" providerId="ADAL" clId="{AD491F33-9BF7-4EA1-9E93-66CEFCA1C69E}" dt="2020-10-14T01:10:14.342" v="1634" actId="20577"/>
          <ac:spMkLst>
            <pc:docMk/>
            <pc:sldMk cId="1810906243" sldId="1480"/>
            <ac:spMk id="3" creationId="{00000000-0000-0000-0000-000000000000}"/>
          </ac:spMkLst>
        </pc:spChg>
        <pc:picChg chg="mod">
          <ac:chgData name="Roth, Dan" userId="18da4c67-dd89-43a7-9856-8592f867a23c" providerId="ADAL" clId="{AD491F33-9BF7-4EA1-9E93-66CEFCA1C69E}" dt="2020-10-18T19:19:30.712" v="2093" actId="408"/>
          <ac:picMkLst>
            <pc:docMk/>
            <pc:sldMk cId="1810906243" sldId="1480"/>
            <ac:picMk id="8" creationId="{9C984C9C-ACEA-4A66-99FF-DF70BFDF8D79}"/>
          </ac:picMkLst>
        </pc:picChg>
        <pc:picChg chg="mod">
          <ac:chgData name="Roth, Dan" userId="18da4c67-dd89-43a7-9856-8592f867a23c" providerId="ADAL" clId="{AD491F33-9BF7-4EA1-9E93-66CEFCA1C69E}" dt="2020-10-18T19:19:30.712" v="2093" actId="408"/>
          <ac:picMkLst>
            <pc:docMk/>
            <pc:sldMk cId="1810906243" sldId="1480"/>
            <ac:picMk id="9" creationId="{4A9CC375-C086-42EE-A537-0E93126EA81C}"/>
          </ac:picMkLst>
        </pc:picChg>
        <pc:picChg chg="mod">
          <ac:chgData name="Roth, Dan" userId="18da4c67-dd89-43a7-9856-8592f867a23c" providerId="ADAL" clId="{AD491F33-9BF7-4EA1-9E93-66CEFCA1C69E}" dt="2020-10-18T19:19:30.712" v="2093" actId="408"/>
          <ac:picMkLst>
            <pc:docMk/>
            <pc:sldMk cId="1810906243" sldId="1480"/>
            <ac:picMk id="11" creationId="{D6B9403D-EED4-403F-BADA-F8704397CD1C}"/>
          </ac:picMkLst>
        </pc:picChg>
        <pc:picChg chg="mod">
          <ac:chgData name="Roth, Dan" userId="18da4c67-dd89-43a7-9856-8592f867a23c" providerId="ADAL" clId="{AD491F33-9BF7-4EA1-9E93-66CEFCA1C69E}" dt="2020-10-18T19:19:30.712" v="2093" actId="408"/>
          <ac:picMkLst>
            <pc:docMk/>
            <pc:sldMk cId="1810906243" sldId="1480"/>
            <ac:picMk id="12" creationId="{9274F4B2-140D-4563-A46E-B43CBCA00E3C}"/>
          </ac:picMkLst>
        </pc:picChg>
        <pc:picChg chg="mod">
          <ac:chgData name="Roth, Dan" userId="18da4c67-dd89-43a7-9856-8592f867a23c" providerId="ADAL" clId="{AD491F33-9BF7-4EA1-9E93-66CEFCA1C69E}" dt="2020-10-18T19:19:30.712" v="2093" actId="408"/>
          <ac:picMkLst>
            <pc:docMk/>
            <pc:sldMk cId="1810906243" sldId="1480"/>
            <ac:picMk id="13" creationId="{7980A159-4F6A-4F5F-A473-A212A6DF65D1}"/>
          </ac:picMkLst>
        </pc:picChg>
        <pc:picChg chg="mod">
          <ac:chgData name="Roth, Dan" userId="18da4c67-dd89-43a7-9856-8592f867a23c" providerId="ADAL" clId="{AD491F33-9BF7-4EA1-9E93-66CEFCA1C69E}" dt="2020-10-18T19:19:30.712" v="2093" actId="408"/>
          <ac:picMkLst>
            <pc:docMk/>
            <pc:sldMk cId="1810906243" sldId="1480"/>
            <ac:picMk id="14" creationId="{B8CC48FF-80E7-4DF3-9696-B2E4F28F5B03}"/>
          </ac:picMkLst>
        </pc:picChg>
        <pc:picChg chg="add mod">
          <ac:chgData name="Roth, Dan" userId="18da4c67-dd89-43a7-9856-8592f867a23c" providerId="ADAL" clId="{AD491F33-9BF7-4EA1-9E93-66CEFCA1C69E}" dt="2020-10-18T19:19:30.712" v="2093" actId="408"/>
          <ac:picMkLst>
            <pc:docMk/>
            <pc:sldMk cId="1810906243" sldId="1480"/>
            <ac:picMk id="15" creationId="{7C99133F-AEF8-45B8-9D4B-CAF96AB9C980}"/>
          </ac:picMkLst>
        </pc:picChg>
        <pc:picChg chg="add mod">
          <ac:chgData name="Roth, Dan" userId="18da4c67-dd89-43a7-9856-8592f867a23c" providerId="ADAL" clId="{AD491F33-9BF7-4EA1-9E93-66CEFCA1C69E}" dt="2020-10-18T19:19:30.712" v="2093" actId="408"/>
          <ac:picMkLst>
            <pc:docMk/>
            <pc:sldMk cId="1810906243" sldId="1480"/>
            <ac:picMk id="16" creationId="{BCFF2D24-7395-498E-BAF7-B6DC3855213C}"/>
          </ac:picMkLst>
        </pc:picChg>
        <pc:picChg chg="mod">
          <ac:chgData name="Roth, Dan" userId="18da4c67-dd89-43a7-9856-8592f867a23c" providerId="ADAL" clId="{AD491F33-9BF7-4EA1-9E93-66CEFCA1C69E}" dt="2020-10-18T19:19:30.712" v="2093" actId="408"/>
          <ac:picMkLst>
            <pc:docMk/>
            <pc:sldMk cId="1810906243" sldId="1480"/>
            <ac:picMk id="1030" creationId="{3E828043-3ED9-4DA9-8CF4-448FEAC7EE25}"/>
          </ac:picMkLst>
        </pc:picChg>
      </pc:sldChg>
      <pc:sldChg chg="modSp del mod modShow">
        <pc:chgData name="Roth, Dan" userId="18da4c67-dd89-43a7-9856-8592f867a23c" providerId="ADAL" clId="{AD491F33-9BF7-4EA1-9E93-66CEFCA1C69E}" dt="2020-10-14T00:23:28.289" v="1143" actId="2696"/>
        <pc:sldMkLst>
          <pc:docMk/>
          <pc:sldMk cId="2716461017" sldId="1482"/>
        </pc:sldMkLst>
        <pc:spChg chg="mod">
          <ac:chgData name="Roth, Dan" userId="18da4c67-dd89-43a7-9856-8592f867a23c" providerId="ADAL" clId="{AD491F33-9BF7-4EA1-9E93-66CEFCA1C69E}" dt="2020-10-13T20:29:48.705" v="963" actId="1036"/>
          <ac:spMkLst>
            <pc:docMk/>
            <pc:sldMk cId="2716461017" sldId="1482"/>
            <ac:spMk id="9" creationId="{B70DF375-2D3C-4524-8AC7-892EA9C6B588}"/>
          </ac:spMkLst>
        </pc:spChg>
      </pc:sldChg>
      <pc:sldChg chg="add del">
        <pc:chgData name="Roth, Dan" userId="18da4c67-dd89-43a7-9856-8592f867a23c" providerId="ADAL" clId="{AD491F33-9BF7-4EA1-9E93-66CEFCA1C69E}" dt="2020-10-14T03:45:59.774" v="2056" actId="47"/>
        <pc:sldMkLst>
          <pc:docMk/>
          <pc:sldMk cId="3463209257" sldId="1482"/>
        </pc:sldMkLst>
      </pc:sldChg>
      <pc:sldChg chg="del mod modShow">
        <pc:chgData name="Roth, Dan" userId="18da4c67-dd89-43a7-9856-8592f867a23c" providerId="ADAL" clId="{AD491F33-9BF7-4EA1-9E93-66CEFCA1C69E}" dt="2020-10-14T00:23:02.483" v="1142" actId="47"/>
        <pc:sldMkLst>
          <pc:docMk/>
          <pc:sldMk cId="336906767" sldId="1485"/>
        </pc:sldMkLst>
      </pc:sldChg>
      <pc:sldChg chg="del mod modShow">
        <pc:chgData name="Roth, Dan" userId="18da4c67-dd89-43a7-9856-8592f867a23c" providerId="ADAL" clId="{AD491F33-9BF7-4EA1-9E93-66CEFCA1C69E}" dt="2020-10-14T00:23:02.483" v="1142" actId="47"/>
        <pc:sldMkLst>
          <pc:docMk/>
          <pc:sldMk cId="1938899173" sldId="1486"/>
        </pc:sldMkLst>
      </pc:sldChg>
      <pc:sldChg chg="del mod modShow">
        <pc:chgData name="Roth, Dan" userId="18da4c67-dd89-43a7-9856-8592f867a23c" providerId="ADAL" clId="{AD491F33-9BF7-4EA1-9E93-66CEFCA1C69E}" dt="2020-10-14T00:23:02.483" v="1142" actId="47"/>
        <pc:sldMkLst>
          <pc:docMk/>
          <pc:sldMk cId="1211736785" sldId="1487"/>
        </pc:sldMkLst>
      </pc:sldChg>
      <pc:sldChg chg="del mod modShow">
        <pc:chgData name="Roth, Dan" userId="18da4c67-dd89-43a7-9856-8592f867a23c" providerId="ADAL" clId="{AD491F33-9BF7-4EA1-9E93-66CEFCA1C69E}" dt="2020-10-14T00:23:02.483" v="1142" actId="47"/>
        <pc:sldMkLst>
          <pc:docMk/>
          <pc:sldMk cId="876510807" sldId="1488"/>
        </pc:sldMkLst>
      </pc:sldChg>
      <pc:sldChg chg="del mod modShow">
        <pc:chgData name="Roth, Dan" userId="18da4c67-dd89-43a7-9856-8592f867a23c" providerId="ADAL" clId="{AD491F33-9BF7-4EA1-9E93-66CEFCA1C69E}" dt="2020-10-14T00:23:02.483" v="1142" actId="47"/>
        <pc:sldMkLst>
          <pc:docMk/>
          <pc:sldMk cId="2210853665" sldId="1489"/>
        </pc:sldMkLst>
      </pc:sldChg>
      <pc:sldChg chg="del mod modShow">
        <pc:chgData name="Roth, Dan" userId="18da4c67-dd89-43a7-9856-8592f867a23c" providerId="ADAL" clId="{AD491F33-9BF7-4EA1-9E93-66CEFCA1C69E}" dt="2020-10-14T00:23:02.483" v="1142" actId="47"/>
        <pc:sldMkLst>
          <pc:docMk/>
          <pc:sldMk cId="1240148918" sldId="1490"/>
        </pc:sldMkLst>
      </pc:sldChg>
      <pc:sldChg chg="del mod modShow">
        <pc:chgData name="Roth, Dan" userId="18da4c67-dd89-43a7-9856-8592f867a23c" providerId="ADAL" clId="{AD491F33-9BF7-4EA1-9E93-66CEFCA1C69E}" dt="2020-10-14T00:23:02.483" v="1142" actId="47"/>
        <pc:sldMkLst>
          <pc:docMk/>
          <pc:sldMk cId="2528940977" sldId="1492"/>
        </pc:sldMkLst>
      </pc:sldChg>
      <pc:sldChg chg="del mod modShow">
        <pc:chgData name="Roth, Dan" userId="18da4c67-dd89-43a7-9856-8592f867a23c" providerId="ADAL" clId="{AD491F33-9BF7-4EA1-9E93-66CEFCA1C69E}" dt="2020-10-14T00:23:28.289" v="1143" actId="2696"/>
        <pc:sldMkLst>
          <pc:docMk/>
          <pc:sldMk cId="1679322174" sldId="1494"/>
        </pc:sldMkLst>
      </pc:sldChg>
      <pc:sldChg chg="add del">
        <pc:chgData name="Roth, Dan" userId="18da4c67-dd89-43a7-9856-8592f867a23c" providerId="ADAL" clId="{AD491F33-9BF7-4EA1-9E93-66CEFCA1C69E}" dt="2020-10-14T03:45:59.774" v="2056" actId="47"/>
        <pc:sldMkLst>
          <pc:docMk/>
          <pc:sldMk cId="1862700734" sldId="1494"/>
        </pc:sldMkLst>
      </pc:sldChg>
      <pc:sldChg chg="add del">
        <pc:chgData name="Roth, Dan" userId="18da4c67-dd89-43a7-9856-8592f867a23c" providerId="ADAL" clId="{AD491F33-9BF7-4EA1-9E93-66CEFCA1C69E}" dt="2020-10-14T03:45:59.774" v="2056" actId="47"/>
        <pc:sldMkLst>
          <pc:docMk/>
          <pc:sldMk cId="2661391149" sldId="1495"/>
        </pc:sldMkLst>
      </pc:sldChg>
      <pc:sldChg chg="del mod modShow">
        <pc:chgData name="Roth, Dan" userId="18da4c67-dd89-43a7-9856-8592f867a23c" providerId="ADAL" clId="{AD491F33-9BF7-4EA1-9E93-66CEFCA1C69E}" dt="2020-10-14T00:23:28.289" v="1143" actId="2696"/>
        <pc:sldMkLst>
          <pc:docMk/>
          <pc:sldMk cId="2755765233" sldId="1495"/>
        </pc:sldMkLst>
      </pc:sldChg>
      <pc:sldChg chg="del mod modShow">
        <pc:chgData name="Roth, Dan" userId="18da4c67-dd89-43a7-9856-8592f867a23c" providerId="ADAL" clId="{AD491F33-9BF7-4EA1-9E93-66CEFCA1C69E}" dt="2020-10-14T00:23:28.289" v="1143" actId="2696"/>
        <pc:sldMkLst>
          <pc:docMk/>
          <pc:sldMk cId="347056272" sldId="1497"/>
        </pc:sldMkLst>
      </pc:sldChg>
      <pc:sldChg chg="add del">
        <pc:chgData name="Roth, Dan" userId="18da4c67-dd89-43a7-9856-8592f867a23c" providerId="ADAL" clId="{AD491F33-9BF7-4EA1-9E93-66CEFCA1C69E}" dt="2020-10-14T03:45:59.774" v="2056" actId="47"/>
        <pc:sldMkLst>
          <pc:docMk/>
          <pc:sldMk cId="1111854357" sldId="1497"/>
        </pc:sldMkLst>
      </pc:sldChg>
      <pc:sldChg chg="del">
        <pc:chgData name="Roth, Dan" userId="18da4c67-dd89-43a7-9856-8592f867a23c" providerId="ADAL" clId="{AD491F33-9BF7-4EA1-9E93-66CEFCA1C69E}" dt="2020-10-14T01:03:33.942" v="1440" actId="47"/>
        <pc:sldMkLst>
          <pc:docMk/>
          <pc:sldMk cId="1457387336" sldId="1498"/>
        </pc:sldMkLst>
      </pc:sldChg>
      <pc:sldChg chg="del">
        <pc:chgData name="Roth, Dan" userId="18da4c67-dd89-43a7-9856-8592f867a23c" providerId="ADAL" clId="{AD491F33-9BF7-4EA1-9E93-66CEFCA1C69E}" dt="2020-10-14T00:23:28.289" v="1143" actId="2696"/>
        <pc:sldMkLst>
          <pc:docMk/>
          <pc:sldMk cId="1607927538" sldId="1499"/>
        </pc:sldMkLst>
      </pc:sldChg>
      <pc:sldChg chg="add del">
        <pc:chgData name="Roth, Dan" userId="18da4c67-dd89-43a7-9856-8592f867a23c" providerId="ADAL" clId="{AD491F33-9BF7-4EA1-9E93-66CEFCA1C69E}" dt="2020-10-14T03:45:59.774" v="2056" actId="47"/>
        <pc:sldMkLst>
          <pc:docMk/>
          <pc:sldMk cId="3846267067" sldId="1499"/>
        </pc:sldMkLst>
      </pc:sldChg>
      <pc:sldChg chg="add del">
        <pc:chgData name="Roth, Dan" userId="18da4c67-dd89-43a7-9856-8592f867a23c" providerId="ADAL" clId="{AD491F33-9BF7-4EA1-9E93-66CEFCA1C69E}" dt="2020-10-14T00:04:03.463" v="1095" actId="47"/>
        <pc:sldMkLst>
          <pc:docMk/>
          <pc:sldMk cId="1385189645" sldId="1500"/>
        </pc:sldMkLst>
      </pc:sldChg>
      <pc:sldChg chg="add del">
        <pc:chgData name="Roth, Dan" userId="18da4c67-dd89-43a7-9856-8592f867a23c" providerId="ADAL" clId="{AD491F33-9BF7-4EA1-9E93-66CEFCA1C69E}" dt="2020-10-14T00:04:03.463" v="1095" actId="47"/>
        <pc:sldMkLst>
          <pc:docMk/>
          <pc:sldMk cId="4059343038" sldId="1501"/>
        </pc:sldMkLst>
      </pc:sldChg>
      <pc:sldChg chg="add del">
        <pc:chgData name="Roth, Dan" userId="18da4c67-dd89-43a7-9856-8592f867a23c" providerId="ADAL" clId="{AD491F33-9BF7-4EA1-9E93-66CEFCA1C69E}" dt="2020-10-14T00:04:03.463" v="1095" actId="47"/>
        <pc:sldMkLst>
          <pc:docMk/>
          <pc:sldMk cId="1340032298" sldId="1502"/>
        </pc:sldMkLst>
      </pc:sldChg>
      <pc:sldChg chg="modSp add del mod">
        <pc:chgData name="Roth, Dan" userId="18da4c67-dd89-43a7-9856-8592f867a23c" providerId="ADAL" clId="{AD491F33-9BF7-4EA1-9E93-66CEFCA1C69E}" dt="2020-10-14T01:37:21.769" v="2030" actId="20577"/>
        <pc:sldMkLst>
          <pc:docMk/>
          <pc:sldMk cId="161901042" sldId="1509"/>
        </pc:sldMkLst>
        <pc:spChg chg="mod">
          <ac:chgData name="Roth, Dan" userId="18da4c67-dd89-43a7-9856-8592f867a23c" providerId="ADAL" clId="{AD491F33-9BF7-4EA1-9E93-66CEFCA1C69E}" dt="2020-10-14T01:37:21.769" v="2030" actId="20577"/>
          <ac:spMkLst>
            <pc:docMk/>
            <pc:sldMk cId="161901042" sldId="1509"/>
            <ac:spMk id="19" creationId="{FE8E9E04-2E4F-4815-A336-C7ACD09E525C}"/>
          </ac:spMkLst>
        </pc:spChg>
      </pc:sldChg>
      <pc:sldChg chg="add del">
        <pc:chgData name="Roth, Dan" userId="18da4c67-dd89-43a7-9856-8592f867a23c" providerId="ADAL" clId="{AD491F33-9BF7-4EA1-9E93-66CEFCA1C69E}" dt="2020-10-14T00:04:03.463" v="1095" actId="47"/>
        <pc:sldMkLst>
          <pc:docMk/>
          <pc:sldMk cId="1009408663" sldId="1510"/>
        </pc:sldMkLst>
      </pc:sldChg>
      <pc:sldChg chg="add del">
        <pc:chgData name="Roth, Dan" userId="18da4c67-dd89-43a7-9856-8592f867a23c" providerId="ADAL" clId="{AD491F33-9BF7-4EA1-9E93-66CEFCA1C69E}" dt="2020-10-13T21:58:42.120" v="966"/>
        <pc:sldMkLst>
          <pc:docMk/>
          <pc:sldMk cId="464794720" sldId="1512"/>
        </pc:sldMkLst>
      </pc:sldChg>
      <pc:sldChg chg="add del">
        <pc:chgData name="Roth, Dan" userId="18da4c67-dd89-43a7-9856-8592f867a23c" providerId="ADAL" clId="{AD491F33-9BF7-4EA1-9E93-66CEFCA1C69E}" dt="2020-10-13T21:58:42.120" v="966"/>
        <pc:sldMkLst>
          <pc:docMk/>
          <pc:sldMk cId="1654154368" sldId="1513"/>
        </pc:sldMkLst>
      </pc:sldChg>
      <pc:sldChg chg="add del">
        <pc:chgData name="Roth, Dan" userId="18da4c67-dd89-43a7-9856-8592f867a23c" providerId="ADAL" clId="{AD491F33-9BF7-4EA1-9E93-66CEFCA1C69E}" dt="2020-10-13T21:58:42.120" v="966"/>
        <pc:sldMkLst>
          <pc:docMk/>
          <pc:sldMk cId="2411845098" sldId="1514"/>
        </pc:sldMkLst>
      </pc:sldChg>
      <pc:sldChg chg="add del">
        <pc:chgData name="Roth, Dan" userId="18da4c67-dd89-43a7-9856-8592f867a23c" providerId="ADAL" clId="{AD491F33-9BF7-4EA1-9E93-66CEFCA1C69E}" dt="2020-10-13T21:58:42.120" v="966"/>
        <pc:sldMkLst>
          <pc:docMk/>
          <pc:sldMk cId="1218455042" sldId="1515"/>
        </pc:sldMkLst>
      </pc:sldChg>
      <pc:sldChg chg="add del">
        <pc:chgData name="Roth, Dan" userId="18da4c67-dd89-43a7-9856-8592f867a23c" providerId="ADAL" clId="{AD491F33-9BF7-4EA1-9E93-66CEFCA1C69E}" dt="2020-10-13T21:58:42.120" v="966"/>
        <pc:sldMkLst>
          <pc:docMk/>
          <pc:sldMk cId="2627342575" sldId="1516"/>
        </pc:sldMkLst>
      </pc:sldChg>
      <pc:sldChg chg="add del">
        <pc:chgData name="Roth, Dan" userId="18da4c67-dd89-43a7-9856-8592f867a23c" providerId="ADAL" clId="{AD491F33-9BF7-4EA1-9E93-66CEFCA1C69E}" dt="2020-10-14T00:04:03.463" v="1095" actId="47"/>
        <pc:sldMkLst>
          <pc:docMk/>
          <pc:sldMk cId="2734665312" sldId="1533"/>
        </pc:sldMkLst>
      </pc:sldChg>
      <pc:sldChg chg="add del">
        <pc:chgData name="Roth, Dan" userId="18da4c67-dd89-43a7-9856-8592f867a23c" providerId="ADAL" clId="{AD491F33-9BF7-4EA1-9E93-66CEFCA1C69E}" dt="2020-10-14T00:04:03.463" v="1095" actId="47"/>
        <pc:sldMkLst>
          <pc:docMk/>
          <pc:sldMk cId="1849000951" sldId="1534"/>
        </pc:sldMkLst>
      </pc:sldChg>
      <pc:sldChg chg="add del">
        <pc:chgData name="Roth, Dan" userId="18da4c67-dd89-43a7-9856-8592f867a23c" providerId="ADAL" clId="{AD491F33-9BF7-4EA1-9E93-66CEFCA1C69E}" dt="2020-10-13T21:58:41.947" v="965"/>
        <pc:sldMkLst>
          <pc:docMk/>
          <pc:sldMk cId="4014049512" sldId="1534"/>
        </pc:sldMkLst>
      </pc:sldChg>
      <pc:sldChg chg="add del">
        <pc:chgData name="Roth, Dan" userId="18da4c67-dd89-43a7-9856-8592f867a23c" providerId="ADAL" clId="{AD491F33-9BF7-4EA1-9E93-66CEFCA1C69E}" dt="2020-10-14T00:04:03.463" v="1095" actId="47"/>
        <pc:sldMkLst>
          <pc:docMk/>
          <pc:sldMk cId="477030531" sldId="1535"/>
        </pc:sldMkLst>
      </pc:sldChg>
      <pc:sldChg chg="add del">
        <pc:chgData name="Roth, Dan" userId="18da4c67-dd89-43a7-9856-8592f867a23c" providerId="ADAL" clId="{AD491F33-9BF7-4EA1-9E93-66CEFCA1C69E}" dt="2020-10-13T21:58:41.947" v="965"/>
        <pc:sldMkLst>
          <pc:docMk/>
          <pc:sldMk cId="2141602066" sldId="1535"/>
        </pc:sldMkLst>
      </pc:sldChg>
      <pc:sldChg chg="add del">
        <pc:chgData name="Roth, Dan" userId="18da4c67-dd89-43a7-9856-8592f867a23c" providerId="ADAL" clId="{AD491F33-9BF7-4EA1-9E93-66CEFCA1C69E}" dt="2020-10-13T21:58:41.947" v="965"/>
        <pc:sldMkLst>
          <pc:docMk/>
          <pc:sldMk cId="113130843" sldId="1536"/>
        </pc:sldMkLst>
      </pc:sldChg>
      <pc:sldChg chg="add del">
        <pc:chgData name="Roth, Dan" userId="18da4c67-dd89-43a7-9856-8592f867a23c" providerId="ADAL" clId="{AD491F33-9BF7-4EA1-9E93-66CEFCA1C69E}" dt="2020-10-14T00:04:03.463" v="1095" actId="47"/>
        <pc:sldMkLst>
          <pc:docMk/>
          <pc:sldMk cId="2050171544" sldId="1536"/>
        </pc:sldMkLst>
      </pc:sldChg>
      <pc:sldChg chg="add del">
        <pc:chgData name="Roth, Dan" userId="18da4c67-dd89-43a7-9856-8592f867a23c" providerId="ADAL" clId="{AD491F33-9BF7-4EA1-9E93-66CEFCA1C69E}" dt="2020-10-13T21:58:41.947" v="965"/>
        <pc:sldMkLst>
          <pc:docMk/>
          <pc:sldMk cId="504869843" sldId="1537"/>
        </pc:sldMkLst>
      </pc:sldChg>
      <pc:sldChg chg="add del">
        <pc:chgData name="Roth, Dan" userId="18da4c67-dd89-43a7-9856-8592f867a23c" providerId="ADAL" clId="{AD491F33-9BF7-4EA1-9E93-66CEFCA1C69E}" dt="2020-10-14T00:04:03.463" v="1095" actId="47"/>
        <pc:sldMkLst>
          <pc:docMk/>
          <pc:sldMk cId="1906011624" sldId="1537"/>
        </pc:sldMkLst>
      </pc:sldChg>
      <pc:sldChg chg="add del">
        <pc:chgData name="Roth, Dan" userId="18da4c67-dd89-43a7-9856-8592f867a23c" providerId="ADAL" clId="{AD491F33-9BF7-4EA1-9E93-66CEFCA1C69E}" dt="2020-10-13T21:58:42.120" v="966"/>
        <pc:sldMkLst>
          <pc:docMk/>
          <pc:sldMk cId="3260513028" sldId="1538"/>
        </pc:sldMkLst>
      </pc:sldChg>
      <pc:sldChg chg="add del">
        <pc:chgData name="Roth, Dan" userId="18da4c67-dd89-43a7-9856-8592f867a23c" providerId="ADAL" clId="{AD491F33-9BF7-4EA1-9E93-66CEFCA1C69E}" dt="2020-10-13T21:58:41.947" v="965"/>
        <pc:sldMkLst>
          <pc:docMk/>
          <pc:sldMk cId="112472841" sldId="1539"/>
        </pc:sldMkLst>
      </pc:sldChg>
      <pc:sldChg chg="modSp add mod modAnim">
        <pc:chgData name="Roth, Dan" userId="18da4c67-dd89-43a7-9856-8592f867a23c" providerId="ADAL" clId="{AD491F33-9BF7-4EA1-9E93-66CEFCA1C69E}" dt="2020-10-14T01:39:44.109" v="2041"/>
        <pc:sldMkLst>
          <pc:docMk/>
          <pc:sldMk cId="851703322" sldId="1539"/>
        </pc:sldMkLst>
        <pc:spChg chg="mod">
          <ac:chgData name="Roth, Dan" userId="18da4c67-dd89-43a7-9856-8592f867a23c" providerId="ADAL" clId="{AD491F33-9BF7-4EA1-9E93-66CEFCA1C69E}" dt="2020-10-14T00:08:09.837" v="1119" actId="113"/>
          <ac:spMkLst>
            <pc:docMk/>
            <pc:sldMk cId="851703322" sldId="1539"/>
            <ac:spMk id="27" creationId="{9935BBAA-6815-479F-B245-10B2F114B5F8}"/>
          </ac:spMkLst>
        </pc:spChg>
      </pc:sldChg>
      <pc:sldChg chg="add del">
        <pc:chgData name="Roth, Dan" userId="18da4c67-dd89-43a7-9856-8592f867a23c" providerId="ADAL" clId="{AD491F33-9BF7-4EA1-9E93-66CEFCA1C69E}" dt="2020-10-13T21:58:41.947" v="965"/>
        <pc:sldMkLst>
          <pc:docMk/>
          <pc:sldMk cId="433351771" sldId="1540"/>
        </pc:sldMkLst>
      </pc:sldChg>
      <pc:sldChg chg="add">
        <pc:chgData name="Roth, Dan" userId="18da4c67-dd89-43a7-9856-8592f867a23c" providerId="ADAL" clId="{AD491F33-9BF7-4EA1-9E93-66CEFCA1C69E}" dt="2020-10-13T21:58:42.120" v="966"/>
        <pc:sldMkLst>
          <pc:docMk/>
          <pc:sldMk cId="1569928949" sldId="1540"/>
        </pc:sldMkLst>
      </pc:sldChg>
      <pc:sldChg chg="add del">
        <pc:chgData name="Roth, Dan" userId="18da4c67-dd89-43a7-9856-8592f867a23c" providerId="ADAL" clId="{AD491F33-9BF7-4EA1-9E93-66CEFCA1C69E}" dt="2020-10-13T21:58:42.120" v="966"/>
        <pc:sldMkLst>
          <pc:docMk/>
          <pc:sldMk cId="3452219089" sldId="1541"/>
        </pc:sldMkLst>
      </pc:sldChg>
      <pc:sldChg chg="add del">
        <pc:chgData name="Roth, Dan" userId="18da4c67-dd89-43a7-9856-8592f867a23c" providerId="ADAL" clId="{AD491F33-9BF7-4EA1-9E93-66CEFCA1C69E}" dt="2020-10-13T21:58:42.120" v="966"/>
        <pc:sldMkLst>
          <pc:docMk/>
          <pc:sldMk cId="2820505177" sldId="1542"/>
        </pc:sldMkLst>
      </pc:sldChg>
      <pc:sldChg chg="add del">
        <pc:chgData name="Roth, Dan" userId="18da4c67-dd89-43a7-9856-8592f867a23c" providerId="ADAL" clId="{AD491F33-9BF7-4EA1-9E93-66CEFCA1C69E}" dt="2020-10-13T21:58:42.120" v="966"/>
        <pc:sldMkLst>
          <pc:docMk/>
          <pc:sldMk cId="2567946826" sldId="1543"/>
        </pc:sldMkLst>
      </pc:sldChg>
      <pc:sldChg chg="add">
        <pc:chgData name="Roth, Dan" userId="18da4c67-dd89-43a7-9856-8592f867a23c" providerId="ADAL" clId="{AD491F33-9BF7-4EA1-9E93-66CEFCA1C69E}" dt="2020-10-13T21:58:42.120" v="966"/>
        <pc:sldMkLst>
          <pc:docMk/>
          <pc:sldMk cId="1414905566" sldId="1544"/>
        </pc:sldMkLst>
      </pc:sldChg>
      <pc:sldChg chg="add del">
        <pc:chgData name="Roth, Dan" userId="18da4c67-dd89-43a7-9856-8592f867a23c" providerId="ADAL" clId="{AD491F33-9BF7-4EA1-9E93-66CEFCA1C69E}" dt="2020-10-13T21:58:41.947" v="965"/>
        <pc:sldMkLst>
          <pc:docMk/>
          <pc:sldMk cId="3689529520" sldId="1544"/>
        </pc:sldMkLst>
      </pc:sldChg>
      <pc:sldChg chg="add del">
        <pc:chgData name="Roth, Dan" userId="18da4c67-dd89-43a7-9856-8592f867a23c" providerId="ADAL" clId="{AD491F33-9BF7-4EA1-9E93-66CEFCA1C69E}" dt="2020-10-13T21:58:42.120" v="966"/>
        <pc:sldMkLst>
          <pc:docMk/>
          <pc:sldMk cId="189096017" sldId="1545"/>
        </pc:sldMkLst>
      </pc:sldChg>
      <pc:sldChg chg="addSp delSp modSp add del mod delAnim modAnim">
        <pc:chgData name="Roth, Dan" userId="18da4c67-dd89-43a7-9856-8592f867a23c" providerId="ADAL" clId="{AD491F33-9BF7-4EA1-9E93-66CEFCA1C69E}" dt="2020-10-14T00:20:26.634" v="1139"/>
        <pc:sldMkLst>
          <pc:docMk/>
          <pc:sldMk cId="2756944611" sldId="1546"/>
        </pc:sldMkLst>
        <pc:spChg chg="add mod">
          <ac:chgData name="Roth, Dan" userId="18da4c67-dd89-43a7-9856-8592f867a23c" providerId="ADAL" clId="{AD491F33-9BF7-4EA1-9E93-66CEFCA1C69E}" dt="2020-10-14T00:18:32.483" v="1128" actId="404"/>
          <ac:spMkLst>
            <pc:docMk/>
            <pc:sldMk cId="2756944611" sldId="1546"/>
            <ac:spMk id="11" creationId="{7351745A-BF87-4FC7-8510-E675A8BF2EF4}"/>
          </ac:spMkLst>
        </pc:spChg>
        <pc:spChg chg="add del mod">
          <ac:chgData name="Roth, Dan" userId="18da4c67-dd89-43a7-9856-8592f867a23c" providerId="ADAL" clId="{AD491F33-9BF7-4EA1-9E93-66CEFCA1C69E}" dt="2020-10-14T00:19:20.300" v="1132" actId="478"/>
          <ac:spMkLst>
            <pc:docMk/>
            <pc:sldMk cId="2756944611" sldId="1546"/>
            <ac:spMk id="12" creationId="{62EA091E-5EE8-4E24-BC85-948EEFAE7BC0}"/>
          </ac:spMkLst>
        </pc:spChg>
        <pc:spChg chg="add mod">
          <ac:chgData name="Roth, Dan" userId="18da4c67-dd89-43a7-9856-8592f867a23c" providerId="ADAL" clId="{AD491F33-9BF7-4EA1-9E93-66CEFCA1C69E}" dt="2020-10-14T00:19:55.769" v="1137" actId="12"/>
          <ac:spMkLst>
            <pc:docMk/>
            <pc:sldMk cId="2756944611" sldId="1546"/>
            <ac:spMk id="14" creationId="{34565184-A58A-4A09-B747-152ECCF2A50C}"/>
          </ac:spMkLst>
        </pc:spChg>
        <pc:picChg chg="del">
          <ac:chgData name="Roth, Dan" userId="18da4c67-dd89-43a7-9856-8592f867a23c" providerId="ADAL" clId="{AD491F33-9BF7-4EA1-9E93-66CEFCA1C69E}" dt="2020-10-14T00:17:24.051" v="1121" actId="478"/>
          <ac:picMkLst>
            <pc:docMk/>
            <pc:sldMk cId="2756944611" sldId="1546"/>
            <ac:picMk id="8" creationId="{38B8F3A8-8F71-4876-B696-870F868D14F4}"/>
          </ac:picMkLst>
        </pc:picChg>
        <pc:picChg chg="add mod">
          <ac:chgData name="Roth, Dan" userId="18da4c67-dd89-43a7-9856-8592f867a23c" providerId="ADAL" clId="{AD491F33-9BF7-4EA1-9E93-66CEFCA1C69E}" dt="2020-10-14T00:18:02.916" v="1124" actId="1076"/>
          <ac:picMkLst>
            <pc:docMk/>
            <pc:sldMk cId="2756944611" sldId="1546"/>
            <ac:picMk id="10" creationId="{68E71687-CA99-4728-92BC-C7D8D7732882}"/>
          </ac:picMkLst>
        </pc:picChg>
      </pc:sldChg>
      <pc:sldChg chg="add del">
        <pc:chgData name="Roth, Dan" userId="18da4c67-dd89-43a7-9856-8592f867a23c" providerId="ADAL" clId="{AD491F33-9BF7-4EA1-9E93-66CEFCA1C69E}" dt="2020-10-13T23:53:46.670" v="1013"/>
        <pc:sldMkLst>
          <pc:docMk/>
          <pc:sldMk cId="1493300475" sldId="1547"/>
        </pc:sldMkLst>
      </pc:sldChg>
      <pc:sldChg chg="add">
        <pc:chgData name="Roth, Dan" userId="18da4c67-dd89-43a7-9856-8592f867a23c" providerId="ADAL" clId="{AD491F33-9BF7-4EA1-9E93-66CEFCA1C69E}" dt="2020-10-13T23:53:46.714" v="1014"/>
        <pc:sldMkLst>
          <pc:docMk/>
          <pc:sldMk cId="4228338583" sldId="1547"/>
        </pc:sldMkLst>
      </pc:sldChg>
      <pc:sldChg chg="add">
        <pc:chgData name="Roth, Dan" userId="18da4c67-dd89-43a7-9856-8592f867a23c" providerId="ADAL" clId="{AD491F33-9BF7-4EA1-9E93-66CEFCA1C69E}" dt="2020-10-13T23:53:46.714" v="1014"/>
        <pc:sldMkLst>
          <pc:docMk/>
          <pc:sldMk cId="3088907770" sldId="1548"/>
        </pc:sldMkLst>
      </pc:sldChg>
      <pc:sldChg chg="add del">
        <pc:chgData name="Roth, Dan" userId="18da4c67-dd89-43a7-9856-8592f867a23c" providerId="ADAL" clId="{AD491F33-9BF7-4EA1-9E93-66CEFCA1C69E}" dt="2020-10-13T23:53:46.670" v="1013"/>
        <pc:sldMkLst>
          <pc:docMk/>
          <pc:sldMk cId="3390051960" sldId="1548"/>
        </pc:sldMkLst>
      </pc:sldChg>
      <pc:sldChg chg="add">
        <pc:chgData name="Roth, Dan" userId="18da4c67-dd89-43a7-9856-8592f867a23c" providerId="ADAL" clId="{AD491F33-9BF7-4EA1-9E93-66CEFCA1C69E}" dt="2020-10-13T23:53:46.714" v="1014"/>
        <pc:sldMkLst>
          <pc:docMk/>
          <pc:sldMk cId="147809966" sldId="1549"/>
        </pc:sldMkLst>
      </pc:sldChg>
      <pc:sldChg chg="add del">
        <pc:chgData name="Roth, Dan" userId="18da4c67-dd89-43a7-9856-8592f867a23c" providerId="ADAL" clId="{AD491F33-9BF7-4EA1-9E93-66CEFCA1C69E}" dt="2020-10-13T23:53:46.670" v="1013"/>
        <pc:sldMkLst>
          <pc:docMk/>
          <pc:sldMk cId="4228789184" sldId="1549"/>
        </pc:sldMkLst>
      </pc:sldChg>
      <pc:sldChg chg="add del">
        <pc:chgData name="Roth, Dan" userId="18da4c67-dd89-43a7-9856-8592f867a23c" providerId="ADAL" clId="{AD491F33-9BF7-4EA1-9E93-66CEFCA1C69E}" dt="2020-10-13T23:53:46.670" v="1013"/>
        <pc:sldMkLst>
          <pc:docMk/>
          <pc:sldMk cId="479698170" sldId="1550"/>
        </pc:sldMkLst>
      </pc:sldChg>
      <pc:sldChg chg="add">
        <pc:chgData name="Roth, Dan" userId="18da4c67-dd89-43a7-9856-8592f867a23c" providerId="ADAL" clId="{AD491F33-9BF7-4EA1-9E93-66CEFCA1C69E}" dt="2020-10-13T23:53:46.714" v="1014"/>
        <pc:sldMkLst>
          <pc:docMk/>
          <pc:sldMk cId="879195227" sldId="1550"/>
        </pc:sldMkLst>
      </pc:sldChg>
      <pc:sldChg chg="modSp add mod">
        <pc:chgData name="Roth, Dan" userId="18da4c67-dd89-43a7-9856-8592f867a23c" providerId="ADAL" clId="{AD491F33-9BF7-4EA1-9E93-66CEFCA1C69E}" dt="2020-10-14T01:29:26.974" v="2002" actId="20577"/>
        <pc:sldMkLst>
          <pc:docMk/>
          <pc:sldMk cId="427474105" sldId="1551"/>
        </pc:sldMkLst>
        <pc:spChg chg="mod">
          <ac:chgData name="Roth, Dan" userId="18da4c67-dd89-43a7-9856-8592f867a23c" providerId="ADAL" clId="{AD491F33-9BF7-4EA1-9E93-66CEFCA1C69E}" dt="2020-10-13T23:56:35.662" v="1027"/>
          <ac:spMkLst>
            <pc:docMk/>
            <pc:sldMk cId="427474105" sldId="1551"/>
            <ac:spMk id="2" creationId="{00000000-0000-0000-0000-000000000000}"/>
          </ac:spMkLst>
        </pc:spChg>
        <pc:spChg chg="mod">
          <ac:chgData name="Roth, Dan" userId="18da4c67-dd89-43a7-9856-8592f867a23c" providerId="ADAL" clId="{AD491F33-9BF7-4EA1-9E93-66CEFCA1C69E}" dt="2020-10-14T01:29:26.974" v="2002" actId="20577"/>
          <ac:spMkLst>
            <pc:docMk/>
            <pc:sldMk cId="427474105" sldId="1551"/>
            <ac:spMk id="3" creationId="{00000000-0000-0000-0000-000000000000}"/>
          </ac:spMkLst>
        </pc:spChg>
      </pc:sldChg>
      <pc:sldChg chg="add del">
        <pc:chgData name="Roth, Dan" userId="18da4c67-dd89-43a7-9856-8592f867a23c" providerId="ADAL" clId="{AD491F33-9BF7-4EA1-9E93-66CEFCA1C69E}" dt="2020-10-13T23:55:24.351" v="1017"/>
        <pc:sldMkLst>
          <pc:docMk/>
          <pc:sldMk cId="3026548502" sldId="1551"/>
        </pc:sldMkLst>
      </pc:sldChg>
      <pc:sldChg chg="add">
        <pc:chgData name="Roth, Dan" userId="18da4c67-dd89-43a7-9856-8592f867a23c" providerId="ADAL" clId="{AD491F33-9BF7-4EA1-9E93-66CEFCA1C69E}" dt="2020-10-13T23:58:27.941" v="1029"/>
        <pc:sldMkLst>
          <pc:docMk/>
          <pc:sldMk cId="1166524227" sldId="1552"/>
        </pc:sldMkLst>
      </pc:sldChg>
      <pc:sldChg chg="addSp delSp modSp add mod delAnim modAnim">
        <pc:chgData name="Roth, Dan" userId="18da4c67-dd89-43a7-9856-8592f867a23c" providerId="ADAL" clId="{AD491F33-9BF7-4EA1-9E93-66CEFCA1C69E}" dt="2020-10-14T01:03:01.282" v="1439" actId="1076"/>
        <pc:sldMkLst>
          <pc:docMk/>
          <pc:sldMk cId="2505440600" sldId="1553"/>
        </pc:sldMkLst>
        <pc:spChg chg="mod">
          <ac:chgData name="Roth, Dan" userId="18da4c67-dd89-43a7-9856-8592f867a23c" providerId="ADAL" clId="{AD491F33-9BF7-4EA1-9E93-66CEFCA1C69E}" dt="2020-10-14T01:02:19.477" v="1435" actId="20577"/>
          <ac:spMkLst>
            <pc:docMk/>
            <pc:sldMk cId="2505440600" sldId="1553"/>
            <ac:spMk id="3" creationId="{8318BC65-9C22-4459-9326-4AF483462038}"/>
          </ac:spMkLst>
        </pc:spChg>
        <pc:spChg chg="mod">
          <ac:chgData name="Roth, Dan" userId="18da4c67-dd89-43a7-9856-8592f867a23c" providerId="ADAL" clId="{AD491F33-9BF7-4EA1-9E93-66CEFCA1C69E}" dt="2020-10-14T01:03:01.282" v="1439" actId="1076"/>
          <ac:spMkLst>
            <pc:docMk/>
            <pc:sldMk cId="2505440600" sldId="1553"/>
            <ac:spMk id="9" creationId="{27225EF5-522C-4C61-B426-3243BF23D152}"/>
          </ac:spMkLst>
        </pc:spChg>
        <pc:spChg chg="add del mod">
          <ac:chgData name="Roth, Dan" userId="18da4c67-dd89-43a7-9856-8592f867a23c" providerId="ADAL" clId="{AD491F33-9BF7-4EA1-9E93-66CEFCA1C69E}" dt="2020-10-14T00:59:35.752" v="1297" actId="478"/>
          <ac:spMkLst>
            <pc:docMk/>
            <pc:sldMk cId="2505440600" sldId="1553"/>
            <ac:spMk id="11" creationId="{AD2B6176-D2B4-40FC-9959-9ED1C415C9C7}"/>
          </ac:spMkLst>
        </pc:spChg>
      </pc:sldChg>
    </pc:docChg>
  </pc:docChgLst>
  <pc:docChgLst>
    <pc:chgData name="Roth, Dan" userId="18da4c67-dd89-43a7-9856-8592f867a23c" providerId="ADAL" clId="{43ED2EA7-353C-44D4-BC33-B91F3DB49EFA}"/>
    <pc:docChg chg="modSld">
      <pc:chgData name="Roth, Dan" userId="18da4c67-dd89-43a7-9856-8592f867a23c" providerId="ADAL" clId="{43ED2EA7-353C-44D4-BC33-B91F3DB49EFA}" dt="2022-05-01T21:35:07.211" v="0" actId="6549"/>
      <pc:docMkLst>
        <pc:docMk/>
      </pc:docMkLst>
      <pc:sldChg chg="modSp mod">
        <pc:chgData name="Roth, Dan" userId="18da4c67-dd89-43a7-9856-8592f867a23c" providerId="ADAL" clId="{43ED2EA7-353C-44D4-BC33-B91F3DB49EFA}" dt="2022-05-01T21:35:07.211" v="0" actId="6549"/>
        <pc:sldMkLst>
          <pc:docMk/>
          <pc:sldMk cId="144345531" sldId="385"/>
        </pc:sldMkLst>
        <pc:spChg chg="mod">
          <ac:chgData name="Roth, Dan" userId="18da4c67-dd89-43a7-9856-8592f867a23c" providerId="ADAL" clId="{43ED2EA7-353C-44D4-BC33-B91F3DB49EFA}" dt="2022-05-01T21:35:07.211" v="0" actId="6549"/>
          <ac:spMkLst>
            <pc:docMk/>
            <pc:sldMk cId="144345531" sldId="385"/>
            <ac:spMk id="50178" creationId="{00000000-0000-0000-0000-000000000000}"/>
          </ac:spMkLst>
        </pc:spChg>
      </pc:sldChg>
    </pc:docChg>
  </pc:docChgLst>
  <pc:docChgLst>
    <pc:chgData name="Roth, Dan" userId="18da4c67-dd89-43a7-9856-8592f867a23c" providerId="ADAL" clId="{F231C210-A8BC-4E70-8EA9-B225B58A1383}"/>
    <pc:docChg chg="delSld modSld sldOrd delSection modSection">
      <pc:chgData name="Roth, Dan" userId="18da4c67-dd89-43a7-9856-8592f867a23c" providerId="ADAL" clId="{F231C210-A8BC-4E70-8EA9-B225B58A1383}" dt="2019-05-31T17:00:49.551" v="15" actId="18676"/>
      <pc:docMkLst>
        <pc:docMk/>
      </pc:docMkLst>
      <pc:sldChg chg="del">
        <pc:chgData name="Roth, Dan" userId="18da4c67-dd89-43a7-9856-8592f867a23c" providerId="ADAL" clId="{F231C210-A8BC-4E70-8EA9-B225B58A1383}" dt="2019-05-31T16:59:56.552" v="9" actId="2696"/>
        <pc:sldMkLst>
          <pc:docMk/>
          <pc:sldMk cId="122013090" sldId="304"/>
        </pc:sldMkLst>
      </pc:sldChg>
      <pc:sldChg chg="del">
        <pc:chgData name="Roth, Dan" userId="18da4c67-dd89-43a7-9856-8592f867a23c" providerId="ADAL" clId="{F231C210-A8BC-4E70-8EA9-B225B58A1383}" dt="2019-05-31T16:59:59.529" v="10" actId="2696"/>
        <pc:sldMkLst>
          <pc:docMk/>
          <pc:sldMk cId="3857214851" sldId="443"/>
        </pc:sldMkLst>
      </pc:sldChg>
      <pc:sldChg chg="del">
        <pc:chgData name="Roth, Dan" userId="18da4c67-dd89-43a7-9856-8592f867a23c" providerId="ADAL" clId="{F231C210-A8BC-4E70-8EA9-B225B58A1383}" dt="2019-05-31T16:56:57.756" v="0" actId="2696"/>
        <pc:sldMkLst>
          <pc:docMk/>
          <pc:sldMk cId="3694448280" sldId="550"/>
        </pc:sldMkLst>
      </pc:sldChg>
      <pc:sldChg chg="del">
        <pc:chgData name="Roth, Dan" userId="18da4c67-dd89-43a7-9856-8592f867a23c" providerId="ADAL" clId="{F231C210-A8BC-4E70-8EA9-B225B58A1383}" dt="2019-05-31T16:59:49.217" v="6" actId="2696"/>
        <pc:sldMkLst>
          <pc:docMk/>
          <pc:sldMk cId="2517633902" sldId="755"/>
        </pc:sldMkLst>
      </pc:sldChg>
      <pc:sldChg chg="del">
        <pc:chgData name="Roth, Dan" userId="18da4c67-dd89-43a7-9856-8592f867a23c" providerId="ADAL" clId="{F231C210-A8BC-4E70-8EA9-B225B58A1383}" dt="2019-05-31T16:59:51.368" v="7" actId="2696"/>
        <pc:sldMkLst>
          <pc:docMk/>
          <pc:sldMk cId="3765521070" sldId="756"/>
        </pc:sldMkLst>
      </pc:sldChg>
      <pc:sldChg chg="del">
        <pc:chgData name="Roth, Dan" userId="18da4c67-dd89-43a7-9856-8592f867a23c" providerId="ADAL" clId="{F231C210-A8BC-4E70-8EA9-B225B58A1383}" dt="2019-05-31T16:59:54.691" v="8" actId="2696"/>
        <pc:sldMkLst>
          <pc:docMk/>
          <pc:sldMk cId="2017268585" sldId="757"/>
        </pc:sldMkLst>
      </pc:sldChg>
      <pc:sldChg chg="del">
        <pc:chgData name="Roth, Dan" userId="18da4c67-dd89-43a7-9856-8592f867a23c" providerId="ADAL" clId="{F231C210-A8BC-4E70-8EA9-B225B58A1383}" dt="2019-05-31T16:59:34.398" v="2" actId="2696"/>
        <pc:sldMkLst>
          <pc:docMk/>
          <pc:sldMk cId="2297970339" sldId="1285"/>
        </pc:sldMkLst>
      </pc:sldChg>
      <pc:sldChg chg="del">
        <pc:chgData name="Roth, Dan" userId="18da4c67-dd89-43a7-9856-8592f867a23c" providerId="ADAL" clId="{F231C210-A8BC-4E70-8EA9-B225B58A1383}" dt="2019-05-31T16:59:36.589" v="3" actId="2696"/>
        <pc:sldMkLst>
          <pc:docMk/>
          <pc:sldMk cId="1942325374" sldId="1286"/>
        </pc:sldMkLst>
      </pc:sldChg>
      <pc:sldChg chg="del">
        <pc:chgData name="Roth, Dan" userId="18da4c67-dd89-43a7-9856-8592f867a23c" providerId="ADAL" clId="{F231C210-A8BC-4E70-8EA9-B225B58A1383}" dt="2019-05-31T16:59:38.232" v="4" actId="2696"/>
        <pc:sldMkLst>
          <pc:docMk/>
          <pc:sldMk cId="3215348201" sldId="1287"/>
        </pc:sldMkLst>
      </pc:sldChg>
      <pc:sldChg chg="del">
        <pc:chgData name="Roth, Dan" userId="18da4c67-dd89-43a7-9856-8592f867a23c" providerId="ADAL" clId="{F231C210-A8BC-4E70-8EA9-B225B58A1383}" dt="2019-05-31T16:59:46.782" v="5" actId="2696"/>
        <pc:sldMkLst>
          <pc:docMk/>
          <pc:sldMk cId="681524899" sldId="1288"/>
        </pc:sldMkLst>
      </pc:sldChg>
      <pc:sldChg chg="del">
        <pc:chgData name="Roth, Dan" userId="18da4c67-dd89-43a7-9856-8592f867a23c" providerId="ADAL" clId="{F231C210-A8BC-4E70-8EA9-B225B58A1383}" dt="2019-05-31T16:57:20.542" v="1" actId="2696"/>
        <pc:sldMkLst>
          <pc:docMk/>
          <pc:sldMk cId="3747864256" sldId="1289"/>
        </pc:sldMkLst>
      </pc:sldChg>
      <pc:sldChg chg="ord">
        <pc:chgData name="Roth, Dan" userId="18da4c67-dd89-43a7-9856-8592f867a23c" providerId="ADAL" clId="{F231C210-A8BC-4E70-8EA9-B225B58A1383}" dt="2019-05-31T17:00:26.812" v="13"/>
        <pc:sldMkLst>
          <pc:docMk/>
          <pc:sldMk cId="667283528" sldId="1399"/>
        </pc:sldMkLst>
      </pc:sldChg>
    </pc:docChg>
  </pc:docChgLst>
  <pc:docChgLst>
    <pc:chgData name="Roth, Dan" userId="18da4c67-dd89-43a7-9856-8592f867a23c" providerId="ADAL" clId="{698BC40D-3440-4629-BA5B-CB63CA225431}"/>
    <pc:docChg chg="modSld">
      <pc:chgData name="Roth, Dan" userId="18da4c67-dd89-43a7-9856-8592f867a23c" providerId="ADAL" clId="{698BC40D-3440-4629-BA5B-CB63CA225431}" dt="2019-09-26T02:35:17.844" v="15" actId="403"/>
      <pc:docMkLst>
        <pc:docMk/>
      </pc:docMkLst>
      <pc:sldChg chg="modNotesTx">
        <pc:chgData name="Roth, Dan" userId="18da4c67-dd89-43a7-9856-8592f867a23c" providerId="ADAL" clId="{698BC40D-3440-4629-BA5B-CB63CA225431}" dt="2019-09-26T02:35:17.844" v="15" actId="403"/>
        <pc:sldMkLst>
          <pc:docMk/>
          <pc:sldMk cId="3010260867" sldId="517"/>
        </pc:sldMkLst>
      </pc:sldChg>
      <pc:sldChg chg="delSp">
        <pc:chgData name="Roth, Dan" userId="18da4c67-dd89-43a7-9856-8592f867a23c" providerId="ADAL" clId="{698BC40D-3440-4629-BA5B-CB63CA225431}" dt="2019-09-26T02:33:13.104" v="2" actId="478"/>
        <pc:sldMkLst>
          <pc:docMk/>
          <pc:sldMk cId="2497973301" sldId="793"/>
        </pc:sldMkLst>
        <pc:spChg chg="del">
          <ac:chgData name="Roth, Dan" userId="18da4c67-dd89-43a7-9856-8592f867a23c" providerId="ADAL" clId="{698BC40D-3440-4629-BA5B-CB63CA225431}" dt="2019-09-26T02:33:13.104" v="2" actId="478"/>
          <ac:spMkLst>
            <pc:docMk/>
            <pc:sldMk cId="2497973301" sldId="793"/>
            <ac:spMk id="4" creationId="{CDA80D02-917E-47D7-9A64-87DE9B4CB505}"/>
          </ac:spMkLst>
        </pc:spChg>
      </pc:sldChg>
      <pc:sldChg chg="delSp">
        <pc:chgData name="Roth, Dan" userId="18da4c67-dd89-43a7-9856-8592f867a23c" providerId="ADAL" clId="{698BC40D-3440-4629-BA5B-CB63CA225431}" dt="2019-09-26T02:33:06.497" v="1" actId="478"/>
        <pc:sldMkLst>
          <pc:docMk/>
          <pc:sldMk cId="2360945601" sldId="794"/>
        </pc:sldMkLst>
        <pc:spChg chg="del">
          <ac:chgData name="Roth, Dan" userId="18da4c67-dd89-43a7-9856-8592f867a23c" providerId="ADAL" clId="{698BC40D-3440-4629-BA5B-CB63CA225431}" dt="2019-09-26T02:33:06.497" v="1" actId="478"/>
          <ac:spMkLst>
            <pc:docMk/>
            <pc:sldMk cId="2360945601" sldId="794"/>
            <ac:spMk id="5" creationId="{C5D6B868-54BA-4D46-8A4F-F868B36FE259}"/>
          </ac:spMkLst>
        </pc:spChg>
      </pc:sldChg>
      <pc:sldChg chg="delSp">
        <pc:chgData name="Roth, Dan" userId="18da4c67-dd89-43a7-9856-8592f867a23c" providerId="ADAL" clId="{698BC40D-3440-4629-BA5B-CB63CA225431}" dt="2019-09-26T02:32:58.198" v="0" actId="478"/>
        <pc:sldMkLst>
          <pc:docMk/>
          <pc:sldMk cId="3338056154" sldId="795"/>
        </pc:sldMkLst>
        <pc:spChg chg="del">
          <ac:chgData name="Roth, Dan" userId="18da4c67-dd89-43a7-9856-8592f867a23c" providerId="ADAL" clId="{698BC40D-3440-4629-BA5B-CB63CA225431}" dt="2019-09-26T02:32:58.198" v="0" actId="478"/>
          <ac:spMkLst>
            <pc:docMk/>
            <pc:sldMk cId="3338056154" sldId="795"/>
            <ac:spMk id="5" creationId="{AAC3FB61-8CF7-434A-A86F-9798659450A0}"/>
          </ac:spMkLst>
        </pc:spChg>
      </pc:sldChg>
      <pc:sldChg chg="delSp">
        <pc:chgData name="Roth, Dan" userId="18da4c67-dd89-43a7-9856-8592f867a23c" providerId="ADAL" clId="{698BC40D-3440-4629-BA5B-CB63CA225431}" dt="2019-09-26T02:34:57.881" v="3" actId="478"/>
        <pc:sldMkLst>
          <pc:docMk/>
          <pc:sldMk cId="50620730" sldId="834"/>
        </pc:sldMkLst>
        <pc:spChg chg="del">
          <ac:chgData name="Roth, Dan" userId="18da4c67-dd89-43a7-9856-8592f867a23c" providerId="ADAL" clId="{698BC40D-3440-4629-BA5B-CB63CA225431}" dt="2019-09-26T02:34:57.881" v="3" actId="478"/>
          <ac:spMkLst>
            <pc:docMk/>
            <pc:sldMk cId="50620730" sldId="834"/>
            <ac:spMk id="3" creationId="{4BDCAB26-0C03-4F46-A1D9-385A2F693C83}"/>
          </ac:spMkLst>
        </pc:spChg>
      </pc:sldChg>
    </pc:docChg>
  </pc:docChgLst>
  <pc:docChgLst>
    <pc:chgData name="Roth, Dan" userId="18da4c67-dd89-43a7-9856-8592f867a23c" providerId="ADAL" clId="{A87088B6-BAFD-4686-94F5-E902E839EE54}"/>
    <pc:docChg chg="delSld modSection">
      <pc:chgData name="Roth, Dan" userId="18da4c67-dd89-43a7-9856-8592f867a23c" providerId="ADAL" clId="{A87088B6-BAFD-4686-94F5-E902E839EE54}" dt="2019-11-17T06:08:31.270" v="0" actId="47"/>
      <pc:docMkLst>
        <pc:docMk/>
      </pc:docMkLst>
      <pc:sldChg chg="del">
        <pc:chgData name="Roth, Dan" userId="18da4c67-dd89-43a7-9856-8592f867a23c" providerId="ADAL" clId="{A87088B6-BAFD-4686-94F5-E902E839EE54}" dt="2019-11-17T06:08:31.270" v="0" actId="47"/>
        <pc:sldMkLst>
          <pc:docMk/>
          <pc:sldMk cId="473047621" sldId="650"/>
        </pc:sldMkLst>
      </pc:sldChg>
      <pc:sldChg chg="del">
        <pc:chgData name="Roth, Dan" userId="18da4c67-dd89-43a7-9856-8592f867a23c" providerId="ADAL" clId="{A87088B6-BAFD-4686-94F5-E902E839EE54}" dt="2019-11-17T06:08:31.270" v="0" actId="47"/>
        <pc:sldMkLst>
          <pc:docMk/>
          <pc:sldMk cId="2818696265" sldId="1395"/>
        </pc:sldMkLst>
      </pc:sldChg>
      <pc:sldChg chg="del">
        <pc:chgData name="Roth, Dan" userId="18da4c67-dd89-43a7-9856-8592f867a23c" providerId="ADAL" clId="{A87088B6-BAFD-4686-94F5-E902E839EE54}" dt="2019-11-17T06:08:31.270" v="0" actId="47"/>
        <pc:sldMkLst>
          <pc:docMk/>
          <pc:sldMk cId="1003870591" sldId="1396"/>
        </pc:sldMkLst>
      </pc:sldChg>
      <pc:sldChg chg="del">
        <pc:chgData name="Roth, Dan" userId="18da4c67-dd89-43a7-9856-8592f867a23c" providerId="ADAL" clId="{A87088B6-BAFD-4686-94F5-E902E839EE54}" dt="2019-11-17T06:08:31.270" v="0" actId="47"/>
        <pc:sldMkLst>
          <pc:docMk/>
          <pc:sldMk cId="1387528241" sldId="1397"/>
        </pc:sldMkLst>
      </pc:sldChg>
      <pc:sldChg chg="del">
        <pc:chgData name="Roth, Dan" userId="18da4c67-dd89-43a7-9856-8592f867a23c" providerId="ADAL" clId="{A87088B6-BAFD-4686-94F5-E902E839EE54}" dt="2019-11-17T06:08:31.270" v="0" actId="47"/>
        <pc:sldMkLst>
          <pc:docMk/>
          <pc:sldMk cId="2058776668" sldId="1398"/>
        </pc:sldMkLst>
      </pc:sldChg>
      <pc:sldChg chg="del">
        <pc:chgData name="Roth, Dan" userId="18da4c67-dd89-43a7-9856-8592f867a23c" providerId="ADAL" clId="{A87088B6-BAFD-4686-94F5-E902E839EE54}" dt="2019-11-17T06:08:31.270" v="0" actId="47"/>
        <pc:sldMkLst>
          <pc:docMk/>
          <pc:sldMk cId="667283528" sldId="1399"/>
        </pc:sldMkLst>
      </pc:sldChg>
      <pc:sldChg chg="del">
        <pc:chgData name="Roth, Dan" userId="18da4c67-dd89-43a7-9856-8592f867a23c" providerId="ADAL" clId="{A87088B6-BAFD-4686-94F5-E902E839EE54}" dt="2019-11-17T06:08:31.270" v="0" actId="47"/>
        <pc:sldMkLst>
          <pc:docMk/>
          <pc:sldMk cId="2362856364" sldId="1403"/>
        </pc:sldMkLst>
      </pc:sldChg>
    </pc:docChg>
  </pc:docChgLst>
  <pc:docChgLst>
    <pc:chgData name="Roth, Dan" userId="18da4c67-dd89-43a7-9856-8592f867a23c" providerId="ADAL" clId="{69BD53C5-F62C-4290-B3DA-0E50AE214438}"/>
    <pc:docChg chg="undo addSld modSld">
      <pc:chgData name="Roth, Dan" userId="18da4c67-dd89-43a7-9856-8592f867a23c" providerId="ADAL" clId="{69BD53C5-F62C-4290-B3DA-0E50AE214438}" dt="2019-09-26T02:42:53.050" v="112" actId="20577"/>
      <pc:docMkLst>
        <pc:docMk/>
      </pc:docMkLst>
      <pc:sldChg chg="modSp">
        <pc:chgData name="Roth, Dan" userId="18da4c67-dd89-43a7-9856-8592f867a23c" providerId="ADAL" clId="{69BD53C5-F62C-4290-B3DA-0E50AE214438}" dt="2019-09-26T02:40:54.857" v="90" actId="6549"/>
        <pc:sldMkLst>
          <pc:docMk/>
          <pc:sldMk cId="144345531" sldId="385"/>
        </pc:sldMkLst>
        <pc:spChg chg="mod">
          <ac:chgData name="Roth, Dan" userId="18da4c67-dd89-43a7-9856-8592f867a23c" providerId="ADAL" clId="{69BD53C5-F62C-4290-B3DA-0E50AE214438}" dt="2019-09-26T02:40:54.857" v="90" actId="6549"/>
          <ac:spMkLst>
            <pc:docMk/>
            <pc:sldMk cId="144345531" sldId="385"/>
            <ac:spMk id="50178" creationId="{00000000-0000-0000-0000-000000000000}"/>
          </ac:spMkLst>
        </pc:spChg>
      </pc:sldChg>
      <pc:sldChg chg="modSp add">
        <pc:chgData name="Roth, Dan" userId="18da4c67-dd89-43a7-9856-8592f867a23c" providerId="ADAL" clId="{69BD53C5-F62C-4290-B3DA-0E50AE214438}" dt="2019-09-26T02:42:53.050" v="112" actId="20577"/>
        <pc:sldMkLst>
          <pc:docMk/>
          <pc:sldMk cId="595954457" sldId="1405"/>
        </pc:sldMkLst>
        <pc:spChg chg="mod">
          <ac:chgData name="Roth, Dan" userId="18da4c67-dd89-43a7-9856-8592f867a23c" providerId="ADAL" clId="{69BD53C5-F62C-4290-B3DA-0E50AE214438}" dt="2019-09-26T02:42:53.050" v="112" actId="20577"/>
          <ac:spMkLst>
            <pc:docMk/>
            <pc:sldMk cId="595954457" sldId="1405"/>
            <ac:spMk id="2" creationId="{AA69A9A9-EFED-4E39-BC36-CEC02E68ECCD}"/>
          </ac:spMkLst>
        </pc:spChg>
      </pc:sldChg>
    </pc:docChg>
  </pc:docChgLst>
  <pc:docChgLst>
    <pc:chgData name="Roth, Dan" userId="18da4c67-dd89-43a7-9856-8592f867a23c" providerId="ADAL" clId="{9FAC5781-E1A1-492D-8E15-2AB7BA9377EB}"/>
    <pc:docChg chg="undo redo custSel addSld delSld modSld sldOrd delMainMaster modMainMaster delSection modSection">
      <pc:chgData name="Roth, Dan" userId="18da4c67-dd89-43a7-9856-8592f867a23c" providerId="ADAL" clId="{9FAC5781-E1A1-492D-8E15-2AB7BA9377EB}" dt="2021-02-25T16:04:47.669" v="5774" actId="20577"/>
      <pc:docMkLst>
        <pc:docMk/>
      </pc:docMkLst>
      <pc:sldChg chg="addSp delSp modSp add del mod modClrScheme delAnim chgLayout">
        <pc:chgData name="Roth, Dan" userId="18da4c67-dd89-43a7-9856-8592f867a23c" providerId="ADAL" clId="{9FAC5781-E1A1-492D-8E15-2AB7BA9377EB}" dt="2021-02-25T04:03:34.901" v="1000" actId="47"/>
        <pc:sldMkLst>
          <pc:docMk/>
          <pc:sldMk cId="0" sldId="257"/>
        </pc:sldMkLst>
        <pc:spChg chg="add del mod ord">
          <ac:chgData name="Roth, Dan" userId="18da4c67-dd89-43a7-9856-8592f867a23c" providerId="ADAL" clId="{9FAC5781-E1A1-492D-8E15-2AB7BA9377EB}" dt="2021-02-25T04:01:54.468" v="991" actId="700"/>
          <ac:spMkLst>
            <pc:docMk/>
            <pc:sldMk cId="0" sldId="257"/>
            <ac:spMk id="2" creationId="{455C1270-1295-4EC2-87A7-4F37C6C4775D}"/>
          </ac:spMkLst>
        </pc:spChg>
        <pc:spChg chg="add del mod ord">
          <ac:chgData name="Roth, Dan" userId="18da4c67-dd89-43a7-9856-8592f867a23c" providerId="ADAL" clId="{9FAC5781-E1A1-492D-8E15-2AB7BA9377EB}" dt="2021-02-25T04:01:57.824" v="992" actId="6264"/>
          <ac:spMkLst>
            <pc:docMk/>
            <pc:sldMk cId="0" sldId="257"/>
            <ac:spMk id="3" creationId="{AE0D2AA0-0CD4-4876-A6E1-F2E4D4D0547B}"/>
          </ac:spMkLst>
        </pc:spChg>
        <pc:spChg chg="add del mod">
          <ac:chgData name="Roth, Dan" userId="18da4c67-dd89-43a7-9856-8592f867a23c" providerId="ADAL" clId="{9FAC5781-E1A1-492D-8E15-2AB7BA9377EB}" dt="2021-02-25T04:01:57.824" v="992" actId="6264"/>
          <ac:spMkLst>
            <pc:docMk/>
            <pc:sldMk cId="0" sldId="257"/>
            <ac:spMk id="4" creationId="{69AE7FE1-72A1-4F26-8A47-2D741AFDF1AF}"/>
          </ac:spMkLst>
        </pc:spChg>
        <pc:spChg chg="add del mod">
          <ac:chgData name="Roth, Dan" userId="18da4c67-dd89-43a7-9856-8592f867a23c" providerId="ADAL" clId="{9FAC5781-E1A1-492D-8E15-2AB7BA9377EB}" dt="2021-02-25T04:01:57.824" v="992" actId="6264"/>
          <ac:spMkLst>
            <pc:docMk/>
            <pc:sldMk cId="0" sldId="257"/>
            <ac:spMk id="5" creationId="{D43E004A-0B9A-4928-8F01-897312839E20}"/>
          </ac:spMkLst>
        </pc:spChg>
        <pc:spChg chg="add del mod ord">
          <ac:chgData name="Roth, Dan" userId="18da4c67-dd89-43a7-9856-8592f867a23c" providerId="ADAL" clId="{9FAC5781-E1A1-492D-8E15-2AB7BA9377EB}" dt="2021-02-25T04:02:17.923" v="993" actId="6264"/>
          <ac:spMkLst>
            <pc:docMk/>
            <pc:sldMk cId="0" sldId="257"/>
            <ac:spMk id="6" creationId="{854B4679-1987-470F-9974-F886E2AAF92E}"/>
          </ac:spMkLst>
        </pc:spChg>
        <pc:spChg chg="add del mod">
          <ac:chgData name="Roth, Dan" userId="18da4c67-dd89-43a7-9856-8592f867a23c" providerId="ADAL" clId="{9FAC5781-E1A1-492D-8E15-2AB7BA9377EB}" dt="2021-02-25T04:02:17.923" v="993" actId="6264"/>
          <ac:spMkLst>
            <pc:docMk/>
            <pc:sldMk cId="0" sldId="257"/>
            <ac:spMk id="7" creationId="{BBA7D8B8-FCED-4FFB-B682-0B2D268EAAD7}"/>
          </ac:spMkLst>
        </pc:spChg>
        <pc:spChg chg="add del mod">
          <ac:chgData name="Roth, Dan" userId="18da4c67-dd89-43a7-9856-8592f867a23c" providerId="ADAL" clId="{9FAC5781-E1A1-492D-8E15-2AB7BA9377EB}" dt="2021-02-25T04:02:17.923" v="993" actId="6264"/>
          <ac:spMkLst>
            <pc:docMk/>
            <pc:sldMk cId="0" sldId="257"/>
            <ac:spMk id="8" creationId="{F0FFB8B4-07BE-4923-AA54-811CCCA4D57A}"/>
          </ac:spMkLst>
        </pc:spChg>
        <pc:spChg chg="add del mod ord">
          <ac:chgData name="Roth, Dan" userId="18da4c67-dd89-43a7-9856-8592f867a23c" providerId="ADAL" clId="{9FAC5781-E1A1-492D-8E15-2AB7BA9377EB}" dt="2021-02-25T04:02:35.964" v="994" actId="700"/>
          <ac:spMkLst>
            <pc:docMk/>
            <pc:sldMk cId="0" sldId="257"/>
            <ac:spMk id="9" creationId="{D3796423-3226-4049-AD9C-D5672AC2C0D6}"/>
          </ac:spMkLst>
        </pc:spChg>
        <pc:spChg chg="add mod ord">
          <ac:chgData name="Roth, Dan" userId="18da4c67-dd89-43a7-9856-8592f867a23c" providerId="ADAL" clId="{9FAC5781-E1A1-492D-8E15-2AB7BA9377EB}" dt="2021-02-25T04:02:35.964" v="994" actId="700"/>
          <ac:spMkLst>
            <pc:docMk/>
            <pc:sldMk cId="0" sldId="257"/>
            <ac:spMk id="10" creationId="{92ADE6DF-4031-4F0D-BD62-76B55911269C}"/>
          </ac:spMkLst>
        </pc:spChg>
        <pc:spChg chg="mod ord">
          <ac:chgData name="Roth, Dan" userId="18da4c67-dd89-43a7-9856-8592f867a23c" providerId="ADAL" clId="{9FAC5781-E1A1-492D-8E15-2AB7BA9377EB}" dt="2021-02-25T04:02:35.964" v="994" actId="700"/>
          <ac:spMkLst>
            <pc:docMk/>
            <pc:sldMk cId="0" sldId="257"/>
            <ac:spMk id="74" creationId="{00000000-0000-0000-0000-000000000000}"/>
          </ac:spMkLst>
        </pc:spChg>
        <pc:spChg chg="mod ord">
          <ac:chgData name="Roth, Dan" userId="18da4c67-dd89-43a7-9856-8592f867a23c" providerId="ADAL" clId="{9FAC5781-E1A1-492D-8E15-2AB7BA9377EB}" dt="2021-02-25T04:02:35.964" v="994" actId="700"/>
          <ac:spMkLst>
            <pc:docMk/>
            <pc:sldMk cId="0" sldId="257"/>
            <ac:spMk id="75" creationId="{00000000-0000-0000-0000-000000000000}"/>
          </ac:spMkLst>
        </pc:spChg>
        <pc:spChg chg="del mod">
          <ac:chgData name="Roth, Dan" userId="18da4c67-dd89-43a7-9856-8592f867a23c" providerId="ADAL" clId="{9FAC5781-E1A1-492D-8E15-2AB7BA9377EB}" dt="2021-02-25T04:01:34.882" v="989" actId="478"/>
          <ac:spMkLst>
            <pc:docMk/>
            <pc:sldMk cId="0" sldId="257"/>
            <ac:spMk id="77" creationId="{00000000-0000-0000-0000-000000000000}"/>
          </ac:spMkLst>
        </pc:spChg>
        <pc:picChg chg="mod">
          <ac:chgData name="Roth, Dan" userId="18da4c67-dd89-43a7-9856-8592f867a23c" providerId="ADAL" clId="{9FAC5781-E1A1-492D-8E15-2AB7BA9377EB}" dt="2021-02-25T04:00:51.286" v="987" actId="1076"/>
          <ac:picMkLst>
            <pc:docMk/>
            <pc:sldMk cId="0" sldId="257"/>
            <ac:picMk id="76" creationId="{00000000-0000-0000-0000-000000000000}"/>
          </ac:picMkLst>
        </pc:picChg>
        <pc:picChg chg="mod">
          <ac:chgData name="Roth, Dan" userId="18da4c67-dd89-43a7-9856-8592f867a23c" providerId="ADAL" clId="{9FAC5781-E1A1-492D-8E15-2AB7BA9377EB}" dt="2021-02-25T04:01:04.035" v="988" actId="1076"/>
          <ac:picMkLst>
            <pc:docMk/>
            <pc:sldMk cId="0" sldId="257"/>
            <ac:picMk id="78" creationId="{00000000-0000-0000-0000-000000000000}"/>
          </ac:picMkLst>
        </pc:picChg>
      </pc:sldChg>
      <pc:sldChg chg="del">
        <pc:chgData name="Roth, Dan" userId="18da4c67-dd89-43a7-9856-8592f867a23c" providerId="ADAL" clId="{9FAC5781-E1A1-492D-8E15-2AB7BA9377EB}" dt="2021-02-25T03:19:53.243" v="911" actId="47"/>
        <pc:sldMkLst>
          <pc:docMk/>
          <pc:sldMk cId="1197164977" sldId="258"/>
        </pc:sldMkLst>
      </pc:sldChg>
      <pc:sldChg chg="modNotesTx">
        <pc:chgData name="Roth, Dan" userId="18da4c67-dd89-43a7-9856-8592f867a23c" providerId="ADAL" clId="{9FAC5781-E1A1-492D-8E15-2AB7BA9377EB}" dt="2021-02-25T14:01:00.997" v="4441" actId="20577"/>
        <pc:sldMkLst>
          <pc:docMk/>
          <pc:sldMk cId="1742764243" sldId="268"/>
        </pc:sldMkLst>
      </pc:sldChg>
      <pc:sldChg chg="modSp add del mod modClrScheme chgLayout">
        <pc:chgData name="Roth, Dan" userId="18da4c67-dd89-43a7-9856-8592f867a23c" providerId="ADAL" clId="{9FAC5781-E1A1-492D-8E15-2AB7BA9377EB}" dt="2021-02-25T05:25:07.506" v="2587" actId="47"/>
        <pc:sldMkLst>
          <pc:docMk/>
          <pc:sldMk cId="0" sldId="269"/>
        </pc:sldMkLst>
        <pc:spChg chg="mod ord">
          <ac:chgData name="Roth, Dan" userId="18da4c67-dd89-43a7-9856-8592f867a23c" providerId="ADAL" clId="{9FAC5781-E1A1-492D-8E15-2AB7BA9377EB}" dt="2021-02-25T05:05:36.719" v="2429" actId="700"/>
          <ac:spMkLst>
            <pc:docMk/>
            <pc:sldMk cId="0" sldId="269"/>
            <ac:spMk id="225"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7" creationId="{00000000-0000-0000-0000-000000000000}"/>
          </ac:spMkLst>
        </pc:spChg>
        <pc:spChg chg="mod ord">
          <ac:chgData name="Roth, Dan" userId="18da4c67-dd89-43a7-9856-8592f867a23c" providerId="ADAL" clId="{9FAC5781-E1A1-492D-8E15-2AB7BA9377EB}" dt="2021-02-25T05:05:36.719" v="2429" actId="700"/>
          <ac:spMkLst>
            <pc:docMk/>
            <pc:sldMk cId="0" sldId="269"/>
            <ac:spMk id="228" creationId="{00000000-0000-0000-0000-000000000000}"/>
          </ac:spMkLst>
        </pc:spChg>
      </pc:sldChg>
      <pc:sldChg chg="addSp delSp modSp add del mod modClrScheme chgLayout">
        <pc:chgData name="Roth, Dan" userId="18da4c67-dd89-43a7-9856-8592f867a23c" providerId="ADAL" clId="{9FAC5781-E1A1-492D-8E15-2AB7BA9377EB}" dt="2021-02-25T06:30:16.561" v="3890" actId="47"/>
        <pc:sldMkLst>
          <pc:docMk/>
          <pc:sldMk cId="0" sldId="277"/>
        </pc:sldMkLst>
        <pc:spChg chg="add del mod ord">
          <ac:chgData name="Roth, Dan" userId="18da4c67-dd89-43a7-9856-8592f867a23c" providerId="ADAL" clId="{9FAC5781-E1A1-492D-8E15-2AB7BA9377EB}" dt="2021-02-25T05:26:22.539" v="2593" actId="700"/>
          <ac:spMkLst>
            <pc:docMk/>
            <pc:sldMk cId="0" sldId="277"/>
            <ac:spMk id="2" creationId="{48238719-0FEB-4F84-B8E6-C8991A929DCB}"/>
          </ac:spMkLst>
        </pc:spChg>
        <pc:spChg chg="add del mod ord">
          <ac:chgData name="Roth, Dan" userId="18da4c67-dd89-43a7-9856-8592f867a23c" providerId="ADAL" clId="{9FAC5781-E1A1-492D-8E15-2AB7BA9377EB}" dt="2021-02-25T05:26:15.916" v="2592" actId="700"/>
          <ac:spMkLst>
            <pc:docMk/>
            <pc:sldMk cId="0" sldId="277"/>
            <ac:spMk id="3" creationId="{E3542724-161B-499D-8840-ADBFFC2D4B66}"/>
          </ac:spMkLst>
        </pc:spChg>
        <pc:spChg chg="add mod ord">
          <ac:chgData name="Roth, Dan" userId="18da4c67-dd89-43a7-9856-8592f867a23c" providerId="ADAL" clId="{9FAC5781-E1A1-492D-8E15-2AB7BA9377EB}" dt="2021-02-25T05:26:22.539" v="2593" actId="700"/>
          <ac:spMkLst>
            <pc:docMk/>
            <pc:sldMk cId="0" sldId="277"/>
            <ac:spMk id="4" creationId="{0201261B-8CA8-4162-9E45-0FCD89A3C14D}"/>
          </ac:spMkLst>
        </pc:spChg>
        <pc:spChg chg="mod ord">
          <ac:chgData name="Roth, Dan" userId="18da4c67-dd89-43a7-9856-8592f867a23c" providerId="ADAL" clId="{9FAC5781-E1A1-492D-8E15-2AB7BA9377EB}" dt="2021-02-25T05:26:22.539" v="2593" actId="700"/>
          <ac:spMkLst>
            <pc:docMk/>
            <pc:sldMk cId="0" sldId="277"/>
            <ac:spMk id="366" creationId="{00000000-0000-0000-0000-000000000000}"/>
          </ac:spMkLst>
        </pc:spChg>
        <pc:spChg chg="mod ord">
          <ac:chgData name="Roth, Dan" userId="18da4c67-dd89-43a7-9856-8592f867a23c" providerId="ADAL" clId="{9FAC5781-E1A1-492D-8E15-2AB7BA9377EB}" dt="2021-02-25T05:26:22.539" v="2593" actId="700"/>
          <ac:spMkLst>
            <pc:docMk/>
            <pc:sldMk cId="0" sldId="277"/>
            <ac:spMk id="367" creationId="{00000000-0000-0000-0000-000000000000}"/>
          </ac:spMkLst>
        </pc:spChg>
        <pc:spChg chg="mod">
          <ac:chgData name="Roth, Dan" userId="18da4c67-dd89-43a7-9856-8592f867a23c" providerId="ADAL" clId="{9FAC5781-E1A1-492D-8E15-2AB7BA9377EB}" dt="2021-02-25T05:23:20.428" v="2534" actId="404"/>
          <ac:spMkLst>
            <pc:docMk/>
            <pc:sldMk cId="0" sldId="277"/>
            <ac:spMk id="368" creationId="{00000000-0000-0000-0000-000000000000}"/>
          </ac:spMkLst>
        </pc:spChg>
        <pc:spChg chg="mod">
          <ac:chgData name="Roth, Dan" userId="18da4c67-dd89-43a7-9856-8592f867a23c" providerId="ADAL" clId="{9FAC5781-E1A1-492D-8E15-2AB7BA9377EB}" dt="2021-02-25T05:23:20.428" v="2534" actId="404"/>
          <ac:spMkLst>
            <pc:docMk/>
            <pc:sldMk cId="0" sldId="277"/>
            <ac:spMk id="369" creationId="{00000000-0000-0000-0000-000000000000}"/>
          </ac:spMkLst>
        </pc:spChg>
        <pc:spChg chg="mod">
          <ac:chgData name="Roth, Dan" userId="18da4c67-dd89-43a7-9856-8592f867a23c" providerId="ADAL" clId="{9FAC5781-E1A1-492D-8E15-2AB7BA9377EB}" dt="2021-02-25T05:23:20.428" v="2534" actId="404"/>
          <ac:spMkLst>
            <pc:docMk/>
            <pc:sldMk cId="0" sldId="277"/>
            <ac:spMk id="370" creationId="{00000000-0000-0000-0000-000000000000}"/>
          </ac:spMkLst>
        </pc:spChg>
        <pc:spChg chg="mod">
          <ac:chgData name="Roth, Dan" userId="18da4c67-dd89-43a7-9856-8592f867a23c" providerId="ADAL" clId="{9FAC5781-E1A1-492D-8E15-2AB7BA9377EB}" dt="2021-02-25T05:23:20.428" v="2534" actId="404"/>
          <ac:spMkLst>
            <pc:docMk/>
            <pc:sldMk cId="0" sldId="277"/>
            <ac:spMk id="372" creationId="{00000000-0000-0000-0000-000000000000}"/>
          </ac:spMkLst>
        </pc:spChg>
        <pc:spChg chg="mod">
          <ac:chgData name="Roth, Dan" userId="18da4c67-dd89-43a7-9856-8592f867a23c" providerId="ADAL" clId="{9FAC5781-E1A1-492D-8E15-2AB7BA9377EB}" dt="2021-02-25T05:23:20.428" v="2534" actId="404"/>
          <ac:spMkLst>
            <pc:docMk/>
            <pc:sldMk cId="0" sldId="277"/>
            <ac:spMk id="373" creationId="{00000000-0000-0000-0000-000000000000}"/>
          </ac:spMkLst>
        </pc:spChg>
        <pc:spChg chg="mod">
          <ac:chgData name="Roth, Dan" userId="18da4c67-dd89-43a7-9856-8592f867a23c" providerId="ADAL" clId="{9FAC5781-E1A1-492D-8E15-2AB7BA9377EB}" dt="2021-02-25T05:23:20.428" v="2534" actId="404"/>
          <ac:spMkLst>
            <pc:docMk/>
            <pc:sldMk cId="0" sldId="277"/>
            <ac:spMk id="374" creationId="{00000000-0000-0000-0000-000000000000}"/>
          </ac:spMkLst>
        </pc:spChg>
        <pc:spChg chg="mod">
          <ac:chgData name="Roth, Dan" userId="18da4c67-dd89-43a7-9856-8592f867a23c" providerId="ADAL" clId="{9FAC5781-E1A1-492D-8E15-2AB7BA9377EB}" dt="2021-02-25T05:23:20.428" v="2534" actId="404"/>
          <ac:spMkLst>
            <pc:docMk/>
            <pc:sldMk cId="0" sldId="277"/>
            <ac:spMk id="375" creationId="{00000000-0000-0000-0000-000000000000}"/>
          </ac:spMkLst>
        </pc:spChg>
        <pc:spChg chg="mod">
          <ac:chgData name="Roth, Dan" userId="18da4c67-dd89-43a7-9856-8592f867a23c" providerId="ADAL" clId="{9FAC5781-E1A1-492D-8E15-2AB7BA9377EB}" dt="2021-02-25T05:23:20.428" v="2534" actId="404"/>
          <ac:spMkLst>
            <pc:docMk/>
            <pc:sldMk cId="0" sldId="277"/>
            <ac:spMk id="376" creationId="{00000000-0000-0000-0000-000000000000}"/>
          </ac:spMkLst>
        </pc:spChg>
        <pc:spChg chg="mod">
          <ac:chgData name="Roth, Dan" userId="18da4c67-dd89-43a7-9856-8592f867a23c" providerId="ADAL" clId="{9FAC5781-E1A1-492D-8E15-2AB7BA9377EB}" dt="2021-02-25T05:23:20.428" v="2534" actId="404"/>
          <ac:spMkLst>
            <pc:docMk/>
            <pc:sldMk cId="0" sldId="277"/>
            <ac:spMk id="378" creationId="{00000000-0000-0000-0000-000000000000}"/>
          </ac:spMkLst>
        </pc:spChg>
        <pc:spChg chg="mod">
          <ac:chgData name="Roth, Dan" userId="18da4c67-dd89-43a7-9856-8592f867a23c" providerId="ADAL" clId="{9FAC5781-E1A1-492D-8E15-2AB7BA9377EB}" dt="2021-02-25T05:23:20.428" v="2534" actId="404"/>
          <ac:spMkLst>
            <pc:docMk/>
            <pc:sldMk cId="0" sldId="277"/>
            <ac:spMk id="379" creationId="{00000000-0000-0000-0000-000000000000}"/>
          </ac:spMkLst>
        </pc:spChg>
        <pc:spChg chg="mod">
          <ac:chgData name="Roth, Dan" userId="18da4c67-dd89-43a7-9856-8592f867a23c" providerId="ADAL" clId="{9FAC5781-E1A1-492D-8E15-2AB7BA9377EB}" dt="2021-02-25T05:23:20.428" v="2534" actId="404"/>
          <ac:spMkLst>
            <pc:docMk/>
            <pc:sldMk cId="0" sldId="277"/>
            <ac:spMk id="380" creationId="{00000000-0000-0000-0000-000000000000}"/>
          </ac:spMkLst>
        </pc:spChg>
        <pc:spChg chg="mod">
          <ac:chgData name="Roth, Dan" userId="18da4c67-dd89-43a7-9856-8592f867a23c" providerId="ADAL" clId="{9FAC5781-E1A1-492D-8E15-2AB7BA9377EB}" dt="2021-02-25T05:23:20.428" v="2534" actId="404"/>
          <ac:spMkLst>
            <pc:docMk/>
            <pc:sldMk cId="0" sldId="277"/>
            <ac:spMk id="381" creationId="{00000000-0000-0000-0000-000000000000}"/>
          </ac:spMkLst>
        </pc:spChg>
        <pc:spChg chg="mod">
          <ac:chgData name="Roth, Dan" userId="18da4c67-dd89-43a7-9856-8592f867a23c" providerId="ADAL" clId="{9FAC5781-E1A1-492D-8E15-2AB7BA9377EB}" dt="2021-02-25T05:23:20.428" v="2534" actId="404"/>
          <ac:spMkLst>
            <pc:docMk/>
            <pc:sldMk cId="0" sldId="277"/>
            <ac:spMk id="384" creationId="{00000000-0000-0000-0000-000000000000}"/>
          </ac:spMkLst>
        </pc:spChg>
        <pc:spChg chg="mod">
          <ac:chgData name="Roth, Dan" userId="18da4c67-dd89-43a7-9856-8592f867a23c" providerId="ADAL" clId="{9FAC5781-E1A1-492D-8E15-2AB7BA9377EB}" dt="2021-02-25T05:23:20.428" v="2534" actId="404"/>
          <ac:spMkLst>
            <pc:docMk/>
            <pc:sldMk cId="0" sldId="277"/>
            <ac:spMk id="385" creationId="{00000000-0000-0000-0000-000000000000}"/>
          </ac:spMkLst>
        </pc:spChg>
        <pc:spChg chg="mod">
          <ac:chgData name="Roth, Dan" userId="18da4c67-dd89-43a7-9856-8592f867a23c" providerId="ADAL" clId="{9FAC5781-E1A1-492D-8E15-2AB7BA9377EB}" dt="2021-02-25T05:23:20.428" v="2534" actId="404"/>
          <ac:spMkLst>
            <pc:docMk/>
            <pc:sldMk cId="0" sldId="277"/>
            <ac:spMk id="386" creationId="{00000000-0000-0000-0000-000000000000}"/>
          </ac:spMkLst>
        </pc:spChg>
        <pc:spChg chg="mod">
          <ac:chgData name="Roth, Dan" userId="18da4c67-dd89-43a7-9856-8592f867a23c" providerId="ADAL" clId="{9FAC5781-E1A1-492D-8E15-2AB7BA9377EB}" dt="2021-02-25T05:23:20.428" v="2534" actId="404"/>
          <ac:spMkLst>
            <pc:docMk/>
            <pc:sldMk cId="0" sldId="277"/>
            <ac:spMk id="387" creationId="{00000000-0000-0000-0000-000000000000}"/>
          </ac:spMkLst>
        </pc:spChg>
        <pc:spChg chg="mod">
          <ac:chgData name="Roth, Dan" userId="18da4c67-dd89-43a7-9856-8592f867a23c" providerId="ADAL" clId="{9FAC5781-E1A1-492D-8E15-2AB7BA9377EB}" dt="2021-02-25T05:23:20.428" v="2534" actId="404"/>
          <ac:spMkLst>
            <pc:docMk/>
            <pc:sldMk cId="0" sldId="277"/>
            <ac:spMk id="388" creationId="{00000000-0000-0000-0000-000000000000}"/>
          </ac:spMkLst>
        </pc:spChg>
        <pc:spChg chg="mod">
          <ac:chgData name="Roth, Dan" userId="18da4c67-dd89-43a7-9856-8592f867a23c" providerId="ADAL" clId="{9FAC5781-E1A1-492D-8E15-2AB7BA9377EB}" dt="2021-02-25T05:23:20.428" v="2534" actId="404"/>
          <ac:spMkLst>
            <pc:docMk/>
            <pc:sldMk cId="0" sldId="277"/>
            <ac:spMk id="389" creationId="{00000000-0000-0000-0000-000000000000}"/>
          </ac:spMkLst>
        </pc:spChg>
        <pc:spChg chg="mod">
          <ac:chgData name="Roth, Dan" userId="18da4c67-dd89-43a7-9856-8592f867a23c" providerId="ADAL" clId="{9FAC5781-E1A1-492D-8E15-2AB7BA9377EB}" dt="2021-02-25T05:23:20.428" v="2534" actId="404"/>
          <ac:spMkLst>
            <pc:docMk/>
            <pc:sldMk cId="0" sldId="277"/>
            <ac:spMk id="390" creationId="{00000000-0000-0000-0000-000000000000}"/>
          </ac:spMkLst>
        </pc:spChg>
        <pc:spChg chg="mod">
          <ac:chgData name="Roth, Dan" userId="18da4c67-dd89-43a7-9856-8592f867a23c" providerId="ADAL" clId="{9FAC5781-E1A1-492D-8E15-2AB7BA9377EB}" dt="2021-02-25T05:23:20.428" v="2534" actId="404"/>
          <ac:spMkLst>
            <pc:docMk/>
            <pc:sldMk cId="0" sldId="277"/>
            <ac:spMk id="391" creationId="{00000000-0000-0000-0000-000000000000}"/>
          </ac:spMkLst>
        </pc:spChg>
        <pc:spChg chg="mod">
          <ac:chgData name="Roth, Dan" userId="18da4c67-dd89-43a7-9856-8592f867a23c" providerId="ADAL" clId="{9FAC5781-E1A1-492D-8E15-2AB7BA9377EB}" dt="2021-02-25T05:23:20.428" v="2534" actId="404"/>
          <ac:spMkLst>
            <pc:docMk/>
            <pc:sldMk cId="0" sldId="277"/>
            <ac:spMk id="395" creationId="{00000000-0000-0000-0000-000000000000}"/>
          </ac:spMkLst>
        </pc:spChg>
        <pc:spChg chg="mod">
          <ac:chgData name="Roth, Dan" userId="18da4c67-dd89-43a7-9856-8592f867a23c" providerId="ADAL" clId="{9FAC5781-E1A1-492D-8E15-2AB7BA9377EB}" dt="2021-02-25T05:23:20.428" v="2534" actId="404"/>
          <ac:spMkLst>
            <pc:docMk/>
            <pc:sldMk cId="0" sldId="277"/>
            <ac:spMk id="397" creationId="{00000000-0000-0000-0000-000000000000}"/>
          </ac:spMkLst>
        </pc:spChg>
        <pc:spChg chg="mod">
          <ac:chgData name="Roth, Dan" userId="18da4c67-dd89-43a7-9856-8592f867a23c" providerId="ADAL" clId="{9FAC5781-E1A1-492D-8E15-2AB7BA9377EB}" dt="2021-02-25T05:23:20.428" v="2534" actId="404"/>
          <ac:spMkLst>
            <pc:docMk/>
            <pc:sldMk cId="0" sldId="277"/>
            <ac:spMk id="401" creationId="{00000000-0000-0000-0000-000000000000}"/>
          </ac:spMkLst>
        </pc:spChg>
        <pc:spChg chg="mod">
          <ac:chgData name="Roth, Dan" userId="18da4c67-dd89-43a7-9856-8592f867a23c" providerId="ADAL" clId="{9FAC5781-E1A1-492D-8E15-2AB7BA9377EB}" dt="2021-02-25T05:23:20.428" v="2534" actId="404"/>
          <ac:spMkLst>
            <pc:docMk/>
            <pc:sldMk cId="0" sldId="277"/>
            <ac:spMk id="402" creationId="{00000000-0000-0000-0000-000000000000}"/>
          </ac:spMkLst>
        </pc:spChg>
        <pc:spChg chg="mod">
          <ac:chgData name="Roth, Dan" userId="18da4c67-dd89-43a7-9856-8592f867a23c" providerId="ADAL" clId="{9FAC5781-E1A1-492D-8E15-2AB7BA9377EB}" dt="2021-02-25T05:23:20.428" v="2534" actId="404"/>
          <ac:spMkLst>
            <pc:docMk/>
            <pc:sldMk cId="0" sldId="277"/>
            <ac:spMk id="403" creationId="{00000000-0000-0000-0000-000000000000}"/>
          </ac:spMkLst>
        </pc:spChg>
        <pc:cxnChg chg="mod">
          <ac:chgData name="Roth, Dan" userId="18da4c67-dd89-43a7-9856-8592f867a23c" providerId="ADAL" clId="{9FAC5781-E1A1-492D-8E15-2AB7BA9377EB}" dt="2021-02-25T05:23:20.428" v="2534" actId="404"/>
          <ac:cxnSpMkLst>
            <pc:docMk/>
            <pc:sldMk cId="0" sldId="277"/>
            <ac:cxnSpMk id="371"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77"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8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2"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3"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4"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6"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8"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399" creationId="{00000000-0000-0000-0000-000000000000}"/>
          </ac:cxnSpMkLst>
        </pc:cxnChg>
        <pc:cxnChg chg="mod">
          <ac:chgData name="Roth, Dan" userId="18da4c67-dd89-43a7-9856-8592f867a23c" providerId="ADAL" clId="{9FAC5781-E1A1-492D-8E15-2AB7BA9377EB}" dt="2021-02-25T05:23:20.428" v="2534" actId="404"/>
          <ac:cxnSpMkLst>
            <pc:docMk/>
            <pc:sldMk cId="0" sldId="277"/>
            <ac:cxnSpMk id="400" creationId="{00000000-0000-0000-0000-000000000000}"/>
          </ac:cxnSpMkLst>
        </pc:cxnChg>
      </pc:sldChg>
      <pc:sldChg chg="modSp mod">
        <pc:chgData name="Roth, Dan" userId="18da4c67-dd89-43a7-9856-8592f867a23c" providerId="ADAL" clId="{9FAC5781-E1A1-492D-8E15-2AB7BA9377EB}" dt="2021-02-25T13:53:50.033" v="3958" actId="1035"/>
        <pc:sldMkLst>
          <pc:docMk/>
          <pc:sldMk cId="144345531" sldId="385"/>
        </pc:sldMkLst>
        <pc:spChg chg="mod">
          <ac:chgData name="Roth, Dan" userId="18da4c67-dd89-43a7-9856-8592f867a23c" providerId="ADAL" clId="{9FAC5781-E1A1-492D-8E15-2AB7BA9377EB}" dt="2021-02-24T04:45:48.629" v="64" actId="20577"/>
          <ac:spMkLst>
            <pc:docMk/>
            <pc:sldMk cId="144345531" sldId="385"/>
            <ac:spMk id="50178" creationId="{00000000-0000-0000-0000-000000000000}"/>
          </ac:spMkLst>
        </pc:spChg>
        <pc:spChg chg="mod">
          <ac:chgData name="Roth, Dan" userId="18da4c67-dd89-43a7-9856-8592f867a23c" providerId="ADAL" clId="{9FAC5781-E1A1-492D-8E15-2AB7BA9377EB}" dt="2021-02-25T13:53:50.033" v="3958" actId="1035"/>
          <ac:spMkLst>
            <pc:docMk/>
            <pc:sldMk cId="144345531" sldId="385"/>
            <ac:spMk id="50181" creationId="{00000000-0000-0000-0000-000000000000}"/>
          </ac:spMkLst>
        </pc:spChg>
      </pc:sldChg>
      <pc:sldChg chg="modSp mod modNotesTx">
        <pc:chgData name="Roth, Dan" userId="18da4c67-dd89-43a7-9856-8592f867a23c" providerId="ADAL" clId="{9FAC5781-E1A1-492D-8E15-2AB7BA9377EB}" dt="2021-02-25T14:39:35.980" v="4633" actId="20577"/>
        <pc:sldMkLst>
          <pc:docMk/>
          <pc:sldMk cId="665106831" sldId="404"/>
        </pc:sldMkLst>
        <pc:spChg chg="mod">
          <ac:chgData name="Roth, Dan" userId="18da4c67-dd89-43a7-9856-8592f867a23c" providerId="ADAL" clId="{9FAC5781-E1A1-492D-8E15-2AB7BA9377EB}" dt="2021-02-24T04:54:30.464" v="109" actId="207"/>
          <ac:spMkLst>
            <pc:docMk/>
            <pc:sldMk cId="665106831" sldId="404"/>
            <ac:spMk id="10" creationId="{E902638C-9BE5-4948-8222-8B3966AF44B7}"/>
          </ac:spMkLst>
        </pc:spChg>
        <pc:spChg chg="mod">
          <ac:chgData name="Roth, Dan" userId="18da4c67-dd89-43a7-9856-8592f867a23c" providerId="ADAL" clId="{9FAC5781-E1A1-492D-8E15-2AB7BA9377EB}" dt="2021-02-24T04:54:30.464" v="109" actId="207"/>
          <ac:spMkLst>
            <pc:docMk/>
            <pc:sldMk cId="665106831" sldId="404"/>
            <ac:spMk id="11" creationId="{D538FEFF-D98F-6C44-B721-18837FD80C52}"/>
          </ac:spMkLst>
        </pc:spChg>
        <pc:spChg chg="mod">
          <ac:chgData name="Roth, Dan" userId="18da4c67-dd89-43a7-9856-8592f867a23c" providerId="ADAL" clId="{9FAC5781-E1A1-492D-8E15-2AB7BA9377EB}" dt="2021-02-24T04:54:30.464" v="109" actId="207"/>
          <ac:spMkLst>
            <pc:docMk/>
            <pc:sldMk cId="665106831" sldId="404"/>
            <ac:spMk id="14" creationId="{8CBC937B-C40E-42FF-9C17-CA81D5AF81DD}"/>
          </ac:spMkLst>
        </pc:spChg>
      </pc:sldChg>
      <pc:sldChg chg="modSp mod">
        <pc:chgData name="Roth, Dan" userId="18da4c67-dd89-43a7-9856-8592f867a23c" providerId="ADAL" clId="{9FAC5781-E1A1-492D-8E15-2AB7BA9377EB}" dt="2021-02-24T04:52:47.237" v="97" actId="207"/>
        <pc:sldMkLst>
          <pc:docMk/>
          <pc:sldMk cId="3861621921" sldId="464"/>
        </pc:sldMkLst>
        <pc:spChg chg="mod">
          <ac:chgData name="Roth, Dan" userId="18da4c67-dd89-43a7-9856-8592f867a23c" providerId="ADAL" clId="{9FAC5781-E1A1-492D-8E15-2AB7BA9377EB}" dt="2021-02-24T04:52:47.237" v="97" actId="207"/>
          <ac:spMkLst>
            <pc:docMk/>
            <pc:sldMk cId="3861621921" sldId="464"/>
            <ac:spMk id="9" creationId="{00000000-0000-0000-0000-000000000000}"/>
          </ac:spMkLst>
        </pc:spChg>
        <pc:cxnChg chg="mod">
          <ac:chgData name="Roth, Dan" userId="18da4c67-dd89-43a7-9856-8592f867a23c" providerId="ADAL" clId="{9FAC5781-E1A1-492D-8E15-2AB7BA9377EB}" dt="2021-02-24T04:52:45.837" v="96" actId="208"/>
          <ac:cxnSpMkLst>
            <pc:docMk/>
            <pc:sldMk cId="3861621921" sldId="464"/>
            <ac:cxnSpMk id="6" creationId="{00000000-0000-0000-0000-000000000000}"/>
          </ac:cxnSpMkLst>
        </pc:cxnChg>
        <pc:cxnChg chg="mod">
          <ac:chgData name="Roth, Dan" userId="18da4c67-dd89-43a7-9856-8592f867a23c" providerId="ADAL" clId="{9FAC5781-E1A1-492D-8E15-2AB7BA9377EB}" dt="2021-02-24T04:52:45.837" v="96" actId="208"/>
          <ac:cxnSpMkLst>
            <pc:docMk/>
            <pc:sldMk cId="3861621921" sldId="464"/>
            <ac:cxnSpMk id="11" creationId="{00000000-0000-0000-0000-000000000000}"/>
          </ac:cxnSpMkLst>
        </pc:cxnChg>
      </pc:sldChg>
      <pc:sldChg chg="add del">
        <pc:chgData name="Roth, Dan" userId="18da4c67-dd89-43a7-9856-8592f867a23c" providerId="ADAL" clId="{9FAC5781-E1A1-492D-8E15-2AB7BA9377EB}" dt="2021-02-25T06:52:27.186" v="3940" actId="47"/>
        <pc:sldMkLst>
          <pc:docMk/>
          <pc:sldMk cId="1405664478" sldId="555"/>
        </pc:sldMkLst>
      </pc:sldChg>
      <pc:sldChg chg="modSp mod modAnim">
        <pc:chgData name="Roth, Dan" userId="18da4c67-dd89-43a7-9856-8592f867a23c" providerId="ADAL" clId="{9FAC5781-E1A1-492D-8E15-2AB7BA9377EB}" dt="2021-02-25T02:51:09.809" v="809" actId="20577"/>
        <pc:sldMkLst>
          <pc:docMk/>
          <pc:sldMk cId="3887229194" sldId="766"/>
        </pc:sldMkLst>
        <pc:spChg chg="mod">
          <ac:chgData name="Roth, Dan" userId="18da4c67-dd89-43a7-9856-8592f867a23c" providerId="ADAL" clId="{9FAC5781-E1A1-492D-8E15-2AB7BA9377EB}" dt="2021-02-24T04:52:57.803" v="99" actId="207"/>
          <ac:spMkLst>
            <pc:docMk/>
            <pc:sldMk cId="3887229194" sldId="766"/>
            <ac:spMk id="5" creationId="{1765EA8D-CAA7-418D-96D0-368E0E2D983D}"/>
          </ac:spMkLst>
        </pc:spChg>
        <pc:spChg chg="mod">
          <ac:chgData name="Roth, Dan" userId="18da4c67-dd89-43a7-9856-8592f867a23c" providerId="ADAL" clId="{9FAC5781-E1A1-492D-8E15-2AB7BA9377EB}" dt="2021-02-25T02:51:09.809" v="809" actId="20577"/>
          <ac:spMkLst>
            <pc:docMk/>
            <pc:sldMk cId="3887229194" sldId="766"/>
            <ac:spMk id="7" creationId="{887A8E54-E582-4D3A-8170-6A536B6ECF79}"/>
          </ac:spMkLst>
        </pc:spChg>
      </pc:sldChg>
      <pc:sldChg chg="add">
        <pc:chgData name="Roth, Dan" userId="18da4c67-dd89-43a7-9856-8592f867a23c" providerId="ADAL" clId="{9FAC5781-E1A1-492D-8E15-2AB7BA9377EB}" dt="2021-02-25T03:24:13.405" v="915"/>
        <pc:sldMkLst>
          <pc:docMk/>
          <pc:sldMk cId="2436472867" sldId="797"/>
        </pc:sldMkLst>
      </pc:sldChg>
      <pc:sldChg chg="del">
        <pc:chgData name="Roth, Dan" userId="18da4c67-dd89-43a7-9856-8592f867a23c" providerId="ADAL" clId="{9FAC5781-E1A1-492D-8E15-2AB7BA9377EB}" dt="2021-02-24T05:30:28.257" v="435" actId="47"/>
        <pc:sldMkLst>
          <pc:docMk/>
          <pc:sldMk cId="2315554258" sldId="814"/>
        </pc:sldMkLst>
      </pc:sldChg>
      <pc:sldChg chg="del">
        <pc:chgData name="Roth, Dan" userId="18da4c67-dd89-43a7-9856-8592f867a23c" providerId="ADAL" clId="{9FAC5781-E1A1-492D-8E15-2AB7BA9377EB}" dt="2021-02-24T05:30:41.783" v="437" actId="47"/>
        <pc:sldMkLst>
          <pc:docMk/>
          <pc:sldMk cId="2472850343" sldId="816"/>
        </pc:sldMkLst>
      </pc:sldChg>
      <pc:sldChg chg="mod modShow">
        <pc:chgData name="Roth, Dan" userId="18da4c67-dd89-43a7-9856-8592f867a23c" providerId="ADAL" clId="{9FAC5781-E1A1-492D-8E15-2AB7BA9377EB}" dt="2021-02-24T05:30:53.486" v="438" actId="729"/>
        <pc:sldMkLst>
          <pc:docMk/>
          <pc:sldMk cId="1754418963" sldId="817"/>
        </pc:sldMkLst>
      </pc:sldChg>
      <pc:sldChg chg="modSp del mod modClrScheme chgLayout">
        <pc:chgData name="Roth, Dan" userId="18da4c67-dd89-43a7-9856-8592f867a23c" providerId="ADAL" clId="{9FAC5781-E1A1-492D-8E15-2AB7BA9377EB}" dt="2021-02-25T03:37:30.535" v="933" actId="2696"/>
        <pc:sldMkLst>
          <pc:docMk/>
          <pc:sldMk cId="2191683947" sldId="823"/>
        </pc:sldMkLst>
        <pc:spChg chg="mod ord">
          <ac:chgData name="Roth, Dan" userId="18da4c67-dd89-43a7-9856-8592f867a23c" providerId="ADAL" clId="{9FAC5781-E1A1-492D-8E15-2AB7BA9377EB}" dt="2021-02-24T05:26:00.121" v="387" actId="700"/>
          <ac:spMkLst>
            <pc:docMk/>
            <pc:sldMk cId="2191683947" sldId="823"/>
            <ac:spMk id="2" creationId="{FC3DE1B0-F1D6-AB40-BB15-3666C7C49B15}"/>
          </ac:spMkLst>
        </pc:spChg>
        <pc:spChg chg="mod ord">
          <ac:chgData name="Roth, Dan" userId="18da4c67-dd89-43a7-9856-8592f867a23c" providerId="ADAL" clId="{9FAC5781-E1A1-492D-8E15-2AB7BA9377EB}" dt="2021-02-24T05:26:00.121" v="387" actId="700"/>
          <ac:spMkLst>
            <pc:docMk/>
            <pc:sldMk cId="2191683947" sldId="823"/>
            <ac:spMk id="3" creationId="{6256EE8D-EFD7-234E-93D4-D5BA772B3A22}"/>
          </ac:spMkLst>
        </pc:spChg>
        <pc:spChg chg="mod ord">
          <ac:chgData name="Roth, Dan" userId="18da4c67-dd89-43a7-9856-8592f867a23c" providerId="ADAL" clId="{9FAC5781-E1A1-492D-8E15-2AB7BA9377EB}" dt="2021-02-24T05:26:00.121" v="387" actId="700"/>
          <ac:spMkLst>
            <pc:docMk/>
            <pc:sldMk cId="2191683947" sldId="823"/>
            <ac:spMk id="4" creationId="{7E5FCC10-7E86-664D-A617-74763569AD5D}"/>
          </ac:spMkLst>
        </pc:spChg>
      </pc:sldChg>
      <pc:sldChg chg="add">
        <pc:chgData name="Roth, Dan" userId="18da4c67-dd89-43a7-9856-8592f867a23c" providerId="ADAL" clId="{9FAC5781-E1A1-492D-8E15-2AB7BA9377EB}" dt="2021-02-25T03:37:37.272" v="934"/>
        <pc:sldMkLst>
          <pc:docMk/>
          <pc:sldMk cId="4216037318" sldId="823"/>
        </pc:sldMkLst>
      </pc:sldChg>
      <pc:sldChg chg="modSp mod modClrScheme chgLayout">
        <pc:chgData name="Roth, Dan" userId="18da4c67-dd89-43a7-9856-8592f867a23c" providerId="ADAL" clId="{9FAC5781-E1A1-492D-8E15-2AB7BA9377EB}" dt="2021-02-24T05:11:17.420" v="242" actId="700"/>
        <pc:sldMkLst>
          <pc:docMk/>
          <pc:sldMk cId="1912796154" sldId="831"/>
        </pc:sldMkLst>
        <pc:spChg chg="mod ord">
          <ac:chgData name="Roth, Dan" userId="18da4c67-dd89-43a7-9856-8592f867a23c" providerId="ADAL" clId="{9FAC5781-E1A1-492D-8E15-2AB7BA9377EB}" dt="2021-02-24T05:11:17.420" v="242" actId="700"/>
          <ac:spMkLst>
            <pc:docMk/>
            <pc:sldMk cId="1912796154" sldId="831"/>
            <ac:spMk id="2" creationId="{810FEEBA-38BC-ED46-9A3F-1D9F8703AC3B}"/>
          </ac:spMkLst>
        </pc:spChg>
        <pc:spChg chg="mod ord">
          <ac:chgData name="Roth, Dan" userId="18da4c67-dd89-43a7-9856-8592f867a23c" providerId="ADAL" clId="{9FAC5781-E1A1-492D-8E15-2AB7BA9377EB}" dt="2021-02-24T05:11:17.420" v="242" actId="700"/>
          <ac:spMkLst>
            <pc:docMk/>
            <pc:sldMk cId="1912796154" sldId="831"/>
            <ac:spMk id="3" creationId="{9E60A402-DB63-A045-B409-B2D4C8317C77}"/>
          </ac:spMkLst>
        </pc:spChg>
        <pc:spChg chg="mod ord">
          <ac:chgData name="Roth, Dan" userId="18da4c67-dd89-43a7-9856-8592f867a23c" providerId="ADAL" clId="{9FAC5781-E1A1-492D-8E15-2AB7BA9377EB}" dt="2021-02-24T05:11:17.420" v="242" actId="700"/>
          <ac:spMkLst>
            <pc:docMk/>
            <pc:sldMk cId="1912796154" sldId="831"/>
            <ac:spMk id="4" creationId="{327413B2-6157-2545-B68D-5523F354089A}"/>
          </ac:spMkLst>
        </pc:spChg>
      </pc:sldChg>
      <pc:sldChg chg="del">
        <pc:chgData name="Roth, Dan" userId="18da4c67-dd89-43a7-9856-8592f867a23c" providerId="ADAL" clId="{9FAC5781-E1A1-492D-8E15-2AB7BA9377EB}" dt="2021-02-24T05:22:35.205" v="328" actId="47"/>
        <pc:sldMkLst>
          <pc:docMk/>
          <pc:sldMk cId="3377419884" sldId="835"/>
        </pc:sldMkLst>
      </pc:sldChg>
      <pc:sldChg chg="del">
        <pc:chgData name="Roth, Dan" userId="18da4c67-dd89-43a7-9856-8592f867a23c" providerId="ADAL" clId="{9FAC5781-E1A1-492D-8E15-2AB7BA9377EB}" dt="2021-02-24T05:22:35.205" v="328" actId="47"/>
        <pc:sldMkLst>
          <pc:docMk/>
          <pc:sldMk cId="687133909" sldId="836"/>
        </pc:sldMkLst>
      </pc:sldChg>
      <pc:sldChg chg="modSp mod modClrScheme chgLayout">
        <pc:chgData name="Roth, Dan" userId="18da4c67-dd89-43a7-9856-8592f867a23c" providerId="ADAL" clId="{9FAC5781-E1A1-492D-8E15-2AB7BA9377EB}" dt="2021-02-25T03:32:49.031" v="932" actId="207"/>
        <pc:sldMkLst>
          <pc:docMk/>
          <pc:sldMk cId="3122052139" sldId="841"/>
        </pc:sldMkLst>
        <pc:spChg chg="mod ord">
          <ac:chgData name="Roth, Dan" userId="18da4c67-dd89-43a7-9856-8592f867a23c" providerId="ADAL" clId="{9FAC5781-E1A1-492D-8E15-2AB7BA9377EB}" dt="2021-02-24T05:16:19.889" v="318" actId="700"/>
          <ac:spMkLst>
            <pc:docMk/>
            <pc:sldMk cId="3122052139" sldId="841"/>
            <ac:spMk id="2" creationId="{B1B52ED2-364E-DA49-BA07-7BDA057C7DD4}"/>
          </ac:spMkLst>
        </pc:spChg>
        <pc:spChg chg="mod ord">
          <ac:chgData name="Roth, Dan" userId="18da4c67-dd89-43a7-9856-8592f867a23c" providerId="ADAL" clId="{9FAC5781-E1A1-492D-8E15-2AB7BA9377EB}" dt="2021-02-24T05:17:03.472" v="321" actId="12"/>
          <ac:spMkLst>
            <pc:docMk/>
            <pc:sldMk cId="3122052139" sldId="841"/>
            <ac:spMk id="3" creationId="{279D0F82-FA25-3346-9AAB-5AF21621A166}"/>
          </ac:spMkLst>
        </pc:spChg>
        <pc:spChg chg="mod ord">
          <ac:chgData name="Roth, Dan" userId="18da4c67-dd89-43a7-9856-8592f867a23c" providerId="ADAL" clId="{9FAC5781-E1A1-492D-8E15-2AB7BA9377EB}" dt="2021-02-24T05:16:19.889" v="318" actId="700"/>
          <ac:spMkLst>
            <pc:docMk/>
            <pc:sldMk cId="3122052139" sldId="841"/>
            <ac:spMk id="4" creationId="{729C655E-23B7-964D-8695-FE719FD6A096}"/>
          </ac:spMkLst>
        </pc:spChg>
        <pc:spChg chg="mod">
          <ac:chgData name="Roth, Dan" userId="18da4c67-dd89-43a7-9856-8592f867a23c" providerId="ADAL" clId="{9FAC5781-E1A1-492D-8E15-2AB7BA9377EB}" dt="2021-02-25T03:32:49.031" v="932" actId="207"/>
          <ac:spMkLst>
            <pc:docMk/>
            <pc:sldMk cId="3122052139" sldId="841"/>
            <ac:spMk id="6" creationId="{5C204586-58DD-45E0-AE05-C62861A450D0}"/>
          </ac:spMkLst>
        </pc:spChg>
      </pc:sldChg>
      <pc:sldChg chg="modSp del mod modClrScheme chgLayout">
        <pc:chgData name="Roth, Dan" userId="18da4c67-dd89-43a7-9856-8592f867a23c" providerId="ADAL" clId="{9FAC5781-E1A1-492D-8E15-2AB7BA9377EB}" dt="2021-02-25T03:27:35.221" v="923" actId="2696"/>
        <pc:sldMkLst>
          <pc:docMk/>
          <pc:sldMk cId="1694021070" sldId="846"/>
        </pc:sldMkLst>
        <pc:spChg chg="mod ord">
          <ac:chgData name="Roth, Dan" userId="18da4c67-dd89-43a7-9856-8592f867a23c" providerId="ADAL" clId="{9FAC5781-E1A1-492D-8E15-2AB7BA9377EB}" dt="2021-02-24T05:04:17.792" v="206" actId="207"/>
          <ac:spMkLst>
            <pc:docMk/>
            <pc:sldMk cId="1694021070" sldId="846"/>
            <ac:spMk id="2" creationId="{79143E0D-5A65-E549-9082-4CE58F70075F}"/>
          </ac:spMkLst>
        </pc:spChg>
        <pc:spChg chg="mod ord">
          <ac:chgData name="Roth, Dan" userId="18da4c67-dd89-43a7-9856-8592f867a23c" providerId="ADAL" clId="{9FAC5781-E1A1-492D-8E15-2AB7BA9377EB}" dt="2021-02-24T05:00:52.483" v="189" actId="700"/>
          <ac:spMkLst>
            <pc:docMk/>
            <pc:sldMk cId="1694021070" sldId="846"/>
            <ac:spMk id="3" creationId="{258D56C2-A948-40AD-9FE3-9A34B4A49E69}"/>
          </ac:spMkLst>
        </pc:spChg>
        <pc:spChg chg="mod">
          <ac:chgData name="Roth, Dan" userId="18da4c67-dd89-43a7-9856-8592f867a23c" providerId="ADAL" clId="{9FAC5781-E1A1-492D-8E15-2AB7BA9377EB}" dt="2021-02-24T04:57:59.173" v="184" actId="208"/>
          <ac:spMkLst>
            <pc:docMk/>
            <pc:sldMk cId="1694021070" sldId="846"/>
            <ac:spMk id="4" creationId="{8D5CC76C-71DD-437B-8297-476EBA1B1BBC}"/>
          </ac:spMkLst>
        </pc:spChg>
        <pc:spChg chg="mod">
          <ac:chgData name="Roth, Dan" userId="18da4c67-dd89-43a7-9856-8592f867a23c" providerId="ADAL" clId="{9FAC5781-E1A1-492D-8E15-2AB7BA9377EB}" dt="2021-02-24T04:57:55.519" v="183" actId="207"/>
          <ac:spMkLst>
            <pc:docMk/>
            <pc:sldMk cId="1694021070" sldId="846"/>
            <ac:spMk id="6" creationId="{5DBC1995-D829-43D8-8079-DF5BEA5F1EED}"/>
          </ac:spMkLst>
        </pc:spChg>
        <pc:spChg chg="mod">
          <ac:chgData name="Roth, Dan" userId="18da4c67-dd89-43a7-9856-8592f867a23c" providerId="ADAL" clId="{9FAC5781-E1A1-492D-8E15-2AB7BA9377EB}" dt="2021-02-24T04:57:55.519" v="183" actId="207"/>
          <ac:spMkLst>
            <pc:docMk/>
            <pc:sldMk cId="1694021070" sldId="846"/>
            <ac:spMk id="8" creationId="{E8162950-7624-4D94-9856-3A7D86B30E69}"/>
          </ac:spMkLst>
        </pc:spChg>
        <pc:spChg chg="mod ord">
          <ac:chgData name="Roth, Dan" userId="18da4c67-dd89-43a7-9856-8592f867a23c" providerId="ADAL" clId="{9FAC5781-E1A1-492D-8E15-2AB7BA9377EB}" dt="2021-02-24T05:01:00.126" v="190" actId="14100"/>
          <ac:spMkLst>
            <pc:docMk/>
            <pc:sldMk cId="1694021070" sldId="846"/>
            <ac:spMk id="33" creationId="{929F6756-E9DC-1040-AE31-6CE131F7E667}"/>
          </ac:spMkLst>
        </pc:spChg>
      </pc:sldChg>
      <pc:sldChg chg="add">
        <pc:chgData name="Roth, Dan" userId="18da4c67-dd89-43a7-9856-8592f867a23c" providerId="ADAL" clId="{9FAC5781-E1A1-492D-8E15-2AB7BA9377EB}" dt="2021-02-25T03:27:39.687" v="924"/>
        <pc:sldMkLst>
          <pc:docMk/>
          <pc:sldMk cId="4266653588" sldId="846"/>
        </pc:sldMkLst>
      </pc:sldChg>
      <pc:sldChg chg="modSp mod modClrScheme chgLayout modNotesTx">
        <pc:chgData name="Roth, Dan" userId="18da4c67-dd89-43a7-9856-8592f867a23c" providerId="ADAL" clId="{9FAC5781-E1A1-492D-8E15-2AB7BA9377EB}" dt="2021-02-25T14:56:02.801" v="5066" actId="20577"/>
        <pc:sldMkLst>
          <pc:docMk/>
          <pc:sldMk cId="233074556" sldId="847"/>
        </pc:sldMkLst>
        <pc:spChg chg="mod ord">
          <ac:chgData name="Roth, Dan" userId="18da4c67-dd89-43a7-9856-8592f867a23c" providerId="ADAL" clId="{9FAC5781-E1A1-492D-8E15-2AB7BA9377EB}" dt="2021-02-24T05:08:39.874" v="230" actId="404"/>
          <ac:spMkLst>
            <pc:docMk/>
            <pc:sldMk cId="233074556" sldId="847"/>
            <ac:spMk id="2" creationId="{79143E0D-5A65-E549-9082-4CE58F70075F}"/>
          </ac:spMkLst>
        </pc:spChg>
        <pc:spChg chg="mod ord">
          <ac:chgData name="Roth, Dan" userId="18da4c67-dd89-43a7-9856-8592f867a23c" providerId="ADAL" clId="{9FAC5781-E1A1-492D-8E15-2AB7BA9377EB}" dt="2021-02-24T05:08:21.386" v="228" actId="700"/>
          <ac:spMkLst>
            <pc:docMk/>
            <pc:sldMk cId="233074556" sldId="847"/>
            <ac:spMk id="3" creationId="{63412D91-7617-46DD-8F6E-5B24ECE0B5B0}"/>
          </ac:spMkLst>
        </pc:spChg>
        <pc:spChg chg="mod ord">
          <ac:chgData name="Roth, Dan" userId="18da4c67-dd89-43a7-9856-8592f867a23c" providerId="ADAL" clId="{9FAC5781-E1A1-492D-8E15-2AB7BA9377EB}" dt="2021-02-24T05:08:34.164" v="229" actId="14100"/>
          <ac:spMkLst>
            <pc:docMk/>
            <pc:sldMk cId="233074556" sldId="847"/>
            <ac:spMk id="4" creationId="{BD14CFDD-FDA3-DA49-91BA-E9879730B797}"/>
          </ac:spMkLst>
        </pc:spChg>
      </pc:sldChg>
      <pc:sldChg chg="modSp del mod modClrScheme chgLayout">
        <pc:chgData name="Roth, Dan" userId="18da4c67-dd89-43a7-9856-8592f867a23c" providerId="ADAL" clId="{9FAC5781-E1A1-492D-8E15-2AB7BA9377EB}" dt="2021-02-24T05:22:35.205" v="328" actId="47"/>
        <pc:sldMkLst>
          <pc:docMk/>
          <pc:sldMk cId="3792530919" sldId="852"/>
        </pc:sldMkLst>
        <pc:spChg chg="mod ord">
          <ac:chgData name="Roth, Dan" userId="18da4c67-dd89-43a7-9856-8592f867a23c" providerId="ADAL" clId="{9FAC5781-E1A1-492D-8E15-2AB7BA9377EB}" dt="2021-02-24T05:17:51.210" v="323" actId="700"/>
          <ac:spMkLst>
            <pc:docMk/>
            <pc:sldMk cId="3792530919" sldId="852"/>
            <ac:spMk id="2" creationId="{58BB80DC-D456-6041-9424-4ECBA842B853}"/>
          </ac:spMkLst>
        </pc:spChg>
        <pc:spChg chg="mod ord">
          <ac:chgData name="Roth, Dan" userId="18da4c67-dd89-43a7-9856-8592f867a23c" providerId="ADAL" clId="{9FAC5781-E1A1-492D-8E15-2AB7BA9377EB}" dt="2021-02-24T05:17:51.210" v="323" actId="700"/>
          <ac:spMkLst>
            <pc:docMk/>
            <pc:sldMk cId="3792530919" sldId="852"/>
            <ac:spMk id="3" creationId="{3255F677-8892-9C46-88A2-83E3CAEA1469}"/>
          </ac:spMkLst>
        </pc:spChg>
        <pc:spChg chg="mod ord">
          <ac:chgData name="Roth, Dan" userId="18da4c67-dd89-43a7-9856-8592f867a23c" providerId="ADAL" clId="{9FAC5781-E1A1-492D-8E15-2AB7BA9377EB}" dt="2021-02-24T05:17:51.210" v="323" actId="700"/>
          <ac:spMkLst>
            <pc:docMk/>
            <pc:sldMk cId="3792530919" sldId="852"/>
            <ac:spMk id="4" creationId="{3D56BC91-7D8E-E948-99DC-DD2C79ACAB56}"/>
          </ac:spMkLst>
        </pc:spChg>
      </pc:sldChg>
      <pc:sldChg chg="del">
        <pc:chgData name="Roth, Dan" userId="18da4c67-dd89-43a7-9856-8592f867a23c" providerId="ADAL" clId="{9FAC5781-E1A1-492D-8E15-2AB7BA9377EB}" dt="2021-02-25T03:30:04.980" v="928" actId="2696"/>
        <pc:sldMkLst>
          <pc:docMk/>
          <pc:sldMk cId="861859200" sldId="867"/>
        </pc:sldMkLst>
      </pc:sldChg>
      <pc:sldChg chg="add">
        <pc:chgData name="Roth, Dan" userId="18da4c67-dd89-43a7-9856-8592f867a23c" providerId="ADAL" clId="{9FAC5781-E1A1-492D-8E15-2AB7BA9377EB}" dt="2021-02-25T03:30:10.048" v="929"/>
        <pc:sldMkLst>
          <pc:docMk/>
          <pc:sldMk cId="1122480480" sldId="867"/>
        </pc:sldMkLst>
      </pc:sldChg>
      <pc:sldChg chg="modSp del mod">
        <pc:chgData name="Roth, Dan" userId="18da4c67-dd89-43a7-9856-8592f867a23c" providerId="ADAL" clId="{9FAC5781-E1A1-492D-8E15-2AB7BA9377EB}" dt="2021-02-25T03:19:47.979" v="909" actId="47"/>
        <pc:sldMkLst>
          <pc:docMk/>
          <pc:sldMk cId="3669995244" sldId="945"/>
        </pc:sldMkLst>
        <pc:spChg chg="mod">
          <ac:chgData name="Roth, Dan" userId="18da4c67-dd89-43a7-9856-8592f867a23c" providerId="ADAL" clId="{9FAC5781-E1A1-492D-8E15-2AB7BA9377EB}" dt="2021-02-24T04:56:34.910" v="154" actId="207"/>
          <ac:spMkLst>
            <pc:docMk/>
            <pc:sldMk cId="3669995244" sldId="945"/>
            <ac:spMk id="7" creationId="{FEA9F9F5-8FAC-4B28-875E-FD9EF891BE16}"/>
          </ac:spMkLst>
        </pc:spChg>
      </pc:sldChg>
      <pc:sldChg chg="modSp mod">
        <pc:chgData name="Roth, Dan" userId="18da4c67-dd89-43a7-9856-8592f867a23c" providerId="ADAL" clId="{9FAC5781-E1A1-492D-8E15-2AB7BA9377EB}" dt="2021-02-24T04:51:31.225" v="89" actId="208"/>
        <pc:sldMkLst>
          <pc:docMk/>
          <pc:sldMk cId="1474123489" sldId="1256"/>
        </pc:sldMkLst>
        <pc:spChg chg="mod">
          <ac:chgData name="Roth, Dan" userId="18da4c67-dd89-43a7-9856-8592f867a23c" providerId="ADAL" clId="{9FAC5781-E1A1-492D-8E15-2AB7BA9377EB}" dt="2021-02-24T04:51:26.762" v="87" actId="208"/>
          <ac:spMkLst>
            <pc:docMk/>
            <pc:sldMk cId="1474123489" sldId="1256"/>
            <ac:spMk id="5" creationId="{B6AE15E1-D967-4B3C-9391-D6DF993429E5}"/>
          </ac:spMkLst>
        </pc:spChg>
        <pc:spChg chg="mod">
          <ac:chgData name="Roth, Dan" userId="18da4c67-dd89-43a7-9856-8592f867a23c" providerId="ADAL" clId="{9FAC5781-E1A1-492D-8E15-2AB7BA9377EB}" dt="2021-02-24T04:51:31.225" v="89" actId="208"/>
          <ac:spMkLst>
            <pc:docMk/>
            <pc:sldMk cId="1474123489" sldId="1256"/>
            <ac:spMk id="7" creationId="{1FFFE622-ABAE-419B-9214-820342E4FCC9}"/>
          </ac:spMkLst>
        </pc:spChg>
      </pc:sldChg>
      <pc:sldChg chg="modSp mod">
        <pc:chgData name="Roth, Dan" userId="18da4c67-dd89-43a7-9856-8592f867a23c" providerId="ADAL" clId="{9FAC5781-E1A1-492D-8E15-2AB7BA9377EB}" dt="2021-02-24T04:52:28.171" v="95" actId="207"/>
        <pc:sldMkLst>
          <pc:docMk/>
          <pc:sldMk cId="1511776667" sldId="1262"/>
        </pc:sldMkLst>
        <pc:spChg chg="mod">
          <ac:chgData name="Roth, Dan" userId="18da4c67-dd89-43a7-9856-8592f867a23c" providerId="ADAL" clId="{9FAC5781-E1A1-492D-8E15-2AB7BA9377EB}" dt="2021-02-24T04:52:28.171" v="95" actId="207"/>
          <ac:spMkLst>
            <pc:docMk/>
            <pc:sldMk cId="1511776667" sldId="1262"/>
            <ac:spMk id="10" creationId="{00000000-0000-0000-0000-000000000000}"/>
          </ac:spMkLst>
        </pc:spChg>
      </pc:sldChg>
      <pc:sldChg chg="modSp modNotesTx">
        <pc:chgData name="Roth, Dan" userId="18da4c67-dd89-43a7-9856-8592f867a23c" providerId="ADAL" clId="{9FAC5781-E1A1-492D-8E15-2AB7BA9377EB}" dt="2021-02-25T14:05:06.960" v="4442" actId="20577"/>
        <pc:sldMkLst>
          <pc:docMk/>
          <pc:sldMk cId="2144188295" sldId="1263"/>
        </pc:sldMkLst>
        <pc:spChg chg="mod">
          <ac:chgData name="Roth, Dan" userId="18da4c67-dd89-43a7-9856-8592f867a23c" providerId="ADAL" clId="{9FAC5781-E1A1-492D-8E15-2AB7BA9377EB}" dt="2021-02-25T14:05:06.960" v="4442" actId="20577"/>
          <ac:spMkLst>
            <pc:docMk/>
            <pc:sldMk cId="2144188295" sldId="1263"/>
            <ac:spMk id="9" creationId="{9421FAAC-903C-482F-BCF9-A8E83A62A525}"/>
          </ac:spMkLst>
        </pc:spChg>
      </pc:sldChg>
      <pc:sldChg chg="add">
        <pc:chgData name="Roth, Dan" userId="18da4c67-dd89-43a7-9856-8592f867a23c" providerId="ADAL" clId="{9FAC5781-E1A1-492D-8E15-2AB7BA9377EB}" dt="2021-02-25T03:19:36.983" v="908"/>
        <pc:sldMkLst>
          <pc:docMk/>
          <pc:sldMk cId="2527546393" sldId="1269"/>
        </pc:sldMkLst>
      </pc:sldChg>
      <pc:sldChg chg="modSp del mod">
        <pc:chgData name="Roth, Dan" userId="18da4c67-dd89-43a7-9856-8592f867a23c" providerId="ADAL" clId="{9FAC5781-E1A1-492D-8E15-2AB7BA9377EB}" dt="2021-02-25T02:57:30.375" v="814" actId="47"/>
        <pc:sldMkLst>
          <pc:docMk/>
          <pc:sldMk cId="1434781963" sldId="1271"/>
        </pc:sldMkLst>
        <pc:spChg chg="mod">
          <ac:chgData name="Roth, Dan" userId="18da4c67-dd89-43a7-9856-8592f867a23c" providerId="ADAL" clId="{9FAC5781-E1A1-492D-8E15-2AB7BA9377EB}" dt="2021-02-24T04:53:06.947" v="101" actId="207"/>
          <ac:spMkLst>
            <pc:docMk/>
            <pc:sldMk cId="1434781963" sldId="1271"/>
            <ac:spMk id="5" creationId="{5CE928A2-BB77-4ABB-A590-9C928442B434}"/>
          </ac:spMkLst>
        </pc:spChg>
      </pc:sldChg>
      <pc:sldChg chg="del">
        <pc:chgData name="Roth, Dan" userId="18da4c67-dd89-43a7-9856-8592f867a23c" providerId="ADAL" clId="{9FAC5781-E1A1-492D-8E15-2AB7BA9377EB}" dt="2021-02-25T03:05:27.814" v="823" actId="2696"/>
        <pc:sldMkLst>
          <pc:docMk/>
          <pc:sldMk cId="819782201" sldId="1273"/>
        </pc:sldMkLst>
      </pc:sldChg>
      <pc:sldChg chg="add">
        <pc:chgData name="Roth, Dan" userId="18da4c67-dd89-43a7-9856-8592f867a23c" providerId="ADAL" clId="{9FAC5781-E1A1-492D-8E15-2AB7BA9377EB}" dt="2021-02-25T03:05:41.523" v="824"/>
        <pc:sldMkLst>
          <pc:docMk/>
          <pc:sldMk cId="3662955404" sldId="1273"/>
        </pc:sldMkLst>
      </pc:sldChg>
      <pc:sldChg chg="del">
        <pc:chgData name="Roth, Dan" userId="18da4c67-dd89-43a7-9856-8592f867a23c" providerId="ADAL" clId="{9FAC5781-E1A1-492D-8E15-2AB7BA9377EB}" dt="2021-02-25T03:03:12.776" v="821" actId="47"/>
        <pc:sldMkLst>
          <pc:docMk/>
          <pc:sldMk cId="1951640376" sldId="1277"/>
        </pc:sldMkLst>
      </pc:sldChg>
      <pc:sldChg chg="modSp del mod">
        <pc:chgData name="Roth, Dan" userId="18da4c67-dd89-43a7-9856-8592f867a23c" providerId="ADAL" clId="{9FAC5781-E1A1-492D-8E15-2AB7BA9377EB}" dt="2021-02-25T06:34:30.364" v="3893" actId="2696"/>
        <pc:sldMkLst>
          <pc:docMk/>
          <pc:sldMk cId="158293492" sldId="1403"/>
        </pc:sldMkLst>
        <pc:spChg chg="mod">
          <ac:chgData name="Roth, Dan" userId="18da4c67-dd89-43a7-9856-8592f867a23c" providerId="ADAL" clId="{9FAC5781-E1A1-492D-8E15-2AB7BA9377EB}" dt="2021-02-24T05:31:14.400" v="440" actId="207"/>
          <ac:spMkLst>
            <pc:docMk/>
            <pc:sldMk cId="158293492" sldId="1403"/>
            <ac:spMk id="15" creationId="{4126ACE2-84F0-41F5-9921-22F59DCFB7C1}"/>
          </ac:spMkLst>
        </pc:spChg>
      </pc:sldChg>
      <pc:sldChg chg="add">
        <pc:chgData name="Roth, Dan" userId="18da4c67-dd89-43a7-9856-8592f867a23c" providerId="ADAL" clId="{9FAC5781-E1A1-492D-8E15-2AB7BA9377EB}" dt="2021-02-25T06:34:34.988" v="3894"/>
        <pc:sldMkLst>
          <pc:docMk/>
          <pc:sldMk cId="3221808531" sldId="1403"/>
        </pc:sldMkLst>
      </pc:sldChg>
      <pc:sldChg chg="modSp del mod">
        <pc:chgData name="Roth, Dan" userId="18da4c67-dd89-43a7-9856-8592f867a23c" providerId="ADAL" clId="{9FAC5781-E1A1-492D-8E15-2AB7BA9377EB}" dt="2021-02-25T02:59:27.142" v="818" actId="47"/>
        <pc:sldMkLst>
          <pc:docMk/>
          <pc:sldMk cId="568115708" sldId="1406"/>
        </pc:sldMkLst>
        <pc:spChg chg="mod">
          <ac:chgData name="Roth, Dan" userId="18da4c67-dd89-43a7-9856-8592f867a23c" providerId="ADAL" clId="{9FAC5781-E1A1-492D-8E15-2AB7BA9377EB}" dt="2021-02-24T04:54:15.549" v="107" actId="207"/>
          <ac:spMkLst>
            <pc:docMk/>
            <pc:sldMk cId="568115708" sldId="1406"/>
            <ac:spMk id="6" creationId="{023FB418-9198-4701-A311-518902F1E8E1}"/>
          </ac:spMkLst>
        </pc:spChg>
        <pc:spChg chg="mod">
          <ac:chgData name="Roth, Dan" userId="18da4c67-dd89-43a7-9856-8592f867a23c" providerId="ADAL" clId="{9FAC5781-E1A1-492D-8E15-2AB7BA9377EB}" dt="2021-02-24T04:54:00.354" v="105" actId="113"/>
          <ac:spMkLst>
            <pc:docMk/>
            <pc:sldMk cId="568115708" sldId="1406"/>
            <ac:spMk id="9" creationId="{B8E4E20C-D68F-4BDB-9470-0F0B1935CC53}"/>
          </ac:spMkLst>
        </pc:spChg>
        <pc:spChg chg="mod">
          <ac:chgData name="Roth, Dan" userId="18da4c67-dd89-43a7-9856-8592f867a23c" providerId="ADAL" clId="{9FAC5781-E1A1-492D-8E15-2AB7BA9377EB}" dt="2021-02-24T04:54:15.549" v="107" actId="207"/>
          <ac:spMkLst>
            <pc:docMk/>
            <pc:sldMk cId="568115708" sldId="1406"/>
            <ac:spMk id="10" creationId="{C35ACE2F-5E97-4EE7-B56A-7C06F78F012B}"/>
          </ac:spMkLst>
        </pc:spChg>
      </pc:sldChg>
      <pc:sldChg chg="addSp delSp modSp del mod modClrScheme chgLayout">
        <pc:chgData name="Roth, Dan" userId="18da4c67-dd89-43a7-9856-8592f867a23c" providerId="ADAL" clId="{9FAC5781-E1A1-492D-8E15-2AB7BA9377EB}" dt="2021-02-25T02:19:44.785" v="444" actId="47"/>
        <pc:sldMkLst>
          <pc:docMk/>
          <pc:sldMk cId="4087997763" sldId="1423"/>
        </pc:sldMkLst>
        <pc:spChg chg="mod ord">
          <ac:chgData name="Roth, Dan" userId="18da4c67-dd89-43a7-9856-8592f867a23c" providerId="ADAL" clId="{9FAC5781-E1A1-492D-8E15-2AB7BA9377EB}" dt="2021-02-24T04:48:34.701" v="68" actId="700"/>
          <ac:spMkLst>
            <pc:docMk/>
            <pc:sldMk cId="4087997763" sldId="1423"/>
            <ac:spMk id="2" creationId="{00000000-0000-0000-0000-000000000000}"/>
          </ac:spMkLst>
        </pc:spChg>
        <pc:spChg chg="add del mod">
          <ac:chgData name="Roth, Dan" userId="18da4c67-dd89-43a7-9856-8592f867a23c" providerId="ADAL" clId="{9FAC5781-E1A1-492D-8E15-2AB7BA9377EB}" dt="2021-02-24T04:48:05.823" v="66" actId="6264"/>
          <ac:spMkLst>
            <pc:docMk/>
            <pc:sldMk cId="4087997763" sldId="1423"/>
            <ac:spMk id="3" creationId="{CEE82E77-6126-4A00-B289-D0A901E02D62}"/>
          </ac:spMkLst>
        </pc:spChg>
        <pc:spChg chg="add del mod ord">
          <ac:chgData name="Roth, Dan" userId="18da4c67-dd89-43a7-9856-8592f867a23c" providerId="ADAL" clId="{9FAC5781-E1A1-492D-8E15-2AB7BA9377EB}" dt="2021-02-24T04:48:34.701" v="68" actId="700"/>
          <ac:spMkLst>
            <pc:docMk/>
            <pc:sldMk cId="4087997763" sldId="1423"/>
            <ac:spMk id="5" creationId="{6172E327-A55D-460C-A11F-B837CE1E9652}"/>
          </ac:spMkLst>
        </pc:spChg>
        <pc:spChg chg="mod">
          <ac:chgData name="Roth, Dan" userId="18da4c67-dd89-43a7-9856-8592f867a23c" providerId="ADAL" clId="{9FAC5781-E1A1-492D-8E15-2AB7BA9377EB}" dt="2021-02-24T04:52:09.747" v="93" actId="207"/>
          <ac:spMkLst>
            <pc:docMk/>
            <pc:sldMk cId="4087997763" sldId="1423"/>
            <ac:spMk id="7"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8"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0"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1"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2"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3"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4"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17" creationId="{C90C6D30-FB57-4AAB-9543-A18FF4B92A90}"/>
          </ac:spMkLst>
        </pc:spChg>
        <pc:spChg chg="del">
          <ac:chgData name="Roth, Dan" userId="18da4c67-dd89-43a7-9856-8592f867a23c" providerId="ADAL" clId="{9FAC5781-E1A1-492D-8E15-2AB7BA9377EB}" dt="2021-02-24T04:48:01.638" v="65" actId="700"/>
          <ac:spMkLst>
            <pc:docMk/>
            <pc:sldMk cId="4087997763" sldId="1423"/>
            <ac:spMk id="18" creationId="{00000000-0000-0000-0000-000000000000}"/>
          </ac:spMkLst>
        </pc:spChg>
        <pc:spChg chg="mod ord">
          <ac:chgData name="Roth, Dan" userId="18da4c67-dd89-43a7-9856-8592f867a23c" providerId="ADAL" clId="{9FAC5781-E1A1-492D-8E15-2AB7BA9377EB}" dt="2021-02-24T04:48:34.701" v="68" actId="700"/>
          <ac:spMkLst>
            <pc:docMk/>
            <pc:sldMk cId="4087997763" sldId="1423"/>
            <ac:spMk id="19" creationId="{00000000-0000-0000-0000-000000000000}"/>
          </ac:spMkLst>
        </pc:spChg>
        <pc:spChg chg="mod">
          <ac:chgData name="Roth, Dan" userId="18da4c67-dd89-43a7-9856-8592f867a23c" providerId="ADAL" clId="{9FAC5781-E1A1-492D-8E15-2AB7BA9377EB}" dt="2021-02-24T04:52:09.747" v="93" actId="207"/>
          <ac:spMkLst>
            <pc:docMk/>
            <pc:sldMk cId="4087997763" sldId="1423"/>
            <ac:spMk id="20" creationId="{7431E69B-7DE0-4534-910A-2E62265ED450}"/>
          </ac:spMkLst>
        </pc:spChg>
        <pc:spChg chg="mod">
          <ac:chgData name="Roth, Dan" userId="18da4c67-dd89-43a7-9856-8592f867a23c" providerId="ADAL" clId="{9FAC5781-E1A1-492D-8E15-2AB7BA9377EB}" dt="2021-02-24T04:52:09.747" v="93" actId="207"/>
          <ac:spMkLst>
            <pc:docMk/>
            <pc:sldMk cId="4087997763" sldId="1423"/>
            <ac:spMk id="23" creationId="{FFBBC377-2404-48D1-BFB3-CBE742C73F0A}"/>
          </ac:spMkLst>
        </pc:spChg>
      </pc:sldChg>
      <pc:sldChg chg="add">
        <pc:chgData name="Roth, Dan" userId="18da4c67-dd89-43a7-9856-8592f867a23c" providerId="ADAL" clId="{9FAC5781-E1A1-492D-8E15-2AB7BA9377EB}" dt="2021-02-25T03:19:36.983" v="908"/>
        <pc:sldMkLst>
          <pc:docMk/>
          <pc:sldMk cId="0" sldId="1433"/>
        </pc:sldMkLst>
      </pc:sldChg>
      <pc:sldChg chg="del">
        <pc:chgData name="Roth, Dan" userId="18da4c67-dd89-43a7-9856-8592f867a23c" providerId="ADAL" clId="{9FAC5781-E1A1-492D-8E15-2AB7BA9377EB}" dt="2021-02-25T02:56:48.696" v="812" actId="47"/>
        <pc:sldMkLst>
          <pc:docMk/>
          <pc:sldMk cId="3998438273" sldId="1450"/>
        </pc:sldMkLst>
      </pc:sldChg>
      <pc:sldChg chg="del">
        <pc:chgData name="Roth, Dan" userId="18da4c67-dd89-43a7-9856-8592f867a23c" providerId="ADAL" clId="{9FAC5781-E1A1-492D-8E15-2AB7BA9377EB}" dt="2021-02-25T02:58:02.278" v="816" actId="47"/>
        <pc:sldMkLst>
          <pc:docMk/>
          <pc:sldMk cId="1198865618" sldId="1451"/>
        </pc:sldMkLst>
      </pc:sldChg>
      <pc:sldChg chg="modSp mod">
        <pc:chgData name="Roth, Dan" userId="18da4c67-dd89-43a7-9856-8592f867a23c" providerId="ADAL" clId="{9FAC5781-E1A1-492D-8E15-2AB7BA9377EB}" dt="2021-02-24T04:53:36.781" v="103" actId="207"/>
        <pc:sldMkLst>
          <pc:docMk/>
          <pc:sldMk cId="3327488310" sldId="1454"/>
        </pc:sldMkLst>
        <pc:spChg chg="mod">
          <ac:chgData name="Roth, Dan" userId="18da4c67-dd89-43a7-9856-8592f867a23c" providerId="ADAL" clId="{9FAC5781-E1A1-492D-8E15-2AB7BA9377EB}" dt="2021-02-24T04:53:36.781" v="103" actId="207"/>
          <ac:spMkLst>
            <pc:docMk/>
            <pc:sldMk cId="3327488310" sldId="1454"/>
            <ac:spMk id="23" creationId="{9B12C2E3-D1AE-4839-9217-B44ED5B50689}"/>
          </ac:spMkLst>
        </pc:spChg>
        <pc:spChg chg="mod">
          <ac:chgData name="Roth, Dan" userId="18da4c67-dd89-43a7-9856-8592f867a23c" providerId="ADAL" clId="{9FAC5781-E1A1-492D-8E15-2AB7BA9377EB}" dt="2021-02-24T04:53:36.781" v="103" actId="207"/>
          <ac:spMkLst>
            <pc:docMk/>
            <pc:sldMk cId="3327488310" sldId="1454"/>
            <ac:spMk id="33" creationId="{E6A91AA9-36E7-4FDB-81E7-8A692657E1D9}"/>
          </ac:spMkLst>
        </pc:spChg>
      </pc:sldChg>
      <pc:sldChg chg="modSp del mod">
        <pc:chgData name="Roth, Dan" userId="18da4c67-dd89-43a7-9856-8592f867a23c" providerId="ADAL" clId="{9FAC5781-E1A1-492D-8E15-2AB7BA9377EB}" dt="2021-02-25T03:06:03.604" v="825" actId="47"/>
        <pc:sldMkLst>
          <pc:docMk/>
          <pc:sldMk cId="842587830" sldId="1458"/>
        </pc:sldMkLst>
        <pc:spChg chg="mod">
          <ac:chgData name="Roth, Dan" userId="18da4c67-dd89-43a7-9856-8592f867a23c" providerId="ADAL" clId="{9FAC5781-E1A1-492D-8E15-2AB7BA9377EB}" dt="2021-02-24T04:55:29.504" v="149" actId="207"/>
          <ac:spMkLst>
            <pc:docMk/>
            <pc:sldMk cId="842587830" sldId="1458"/>
            <ac:spMk id="35" creationId="{C1749912-674C-436E-96D8-CFE9FF1D5A4C}"/>
          </ac:spMkLst>
        </pc:spChg>
      </pc:sldChg>
      <pc:sldChg chg="modSp mod modShow">
        <pc:chgData name="Roth, Dan" userId="18da4c67-dd89-43a7-9856-8592f867a23c" providerId="ADAL" clId="{9FAC5781-E1A1-492D-8E15-2AB7BA9377EB}" dt="2021-02-25T15:19:55.315" v="5491" actId="20577"/>
        <pc:sldMkLst>
          <pc:docMk/>
          <pc:sldMk cId="3032880172" sldId="1459"/>
        </pc:sldMkLst>
        <pc:spChg chg="mod">
          <ac:chgData name="Roth, Dan" userId="18da4c67-dd89-43a7-9856-8592f867a23c" providerId="ADAL" clId="{9FAC5781-E1A1-492D-8E15-2AB7BA9377EB}" dt="2021-02-25T03:13:49.016" v="905" actId="113"/>
          <ac:spMkLst>
            <pc:docMk/>
            <pc:sldMk cId="3032880172" sldId="1459"/>
            <ac:spMk id="2" creationId="{00000000-0000-0000-0000-000000000000}"/>
          </ac:spMkLst>
        </pc:spChg>
        <pc:spChg chg="mod">
          <ac:chgData name="Roth, Dan" userId="18da4c67-dd89-43a7-9856-8592f867a23c" providerId="ADAL" clId="{9FAC5781-E1A1-492D-8E15-2AB7BA9377EB}" dt="2021-02-25T15:19:55.315" v="5491" actId="20577"/>
          <ac:spMkLst>
            <pc:docMk/>
            <pc:sldMk cId="3032880172" sldId="1459"/>
            <ac:spMk id="3" creationId="{00000000-0000-0000-0000-000000000000}"/>
          </ac:spMkLst>
        </pc:spChg>
        <pc:spChg chg="mod">
          <ac:chgData name="Roth, Dan" userId="18da4c67-dd89-43a7-9856-8592f867a23c" providerId="ADAL" clId="{9FAC5781-E1A1-492D-8E15-2AB7BA9377EB}" dt="2021-02-25T03:13:41.240" v="904" actId="14100"/>
          <ac:spMkLst>
            <pc:docMk/>
            <pc:sldMk cId="3032880172" sldId="1459"/>
            <ac:spMk id="48" creationId="{128B9C0A-2F94-4676-AA0E-D111C6432273}"/>
          </ac:spMkLst>
        </pc:spChg>
      </pc:sldChg>
      <pc:sldChg chg="modSp mod">
        <pc:chgData name="Roth, Dan" userId="18da4c67-dd89-43a7-9856-8592f867a23c" providerId="ADAL" clId="{9FAC5781-E1A1-492D-8E15-2AB7BA9377EB}" dt="2021-02-24T04:56:24.952" v="152" actId="208"/>
        <pc:sldMkLst>
          <pc:docMk/>
          <pc:sldMk cId="801057364" sldId="1461"/>
        </pc:sldMkLst>
        <pc:picChg chg="mod">
          <ac:chgData name="Roth, Dan" userId="18da4c67-dd89-43a7-9856-8592f867a23c" providerId="ADAL" clId="{9FAC5781-E1A1-492D-8E15-2AB7BA9377EB}" dt="2021-02-24T04:56:24.952" v="152" actId="208"/>
          <ac:picMkLst>
            <pc:docMk/>
            <pc:sldMk cId="801057364" sldId="1461"/>
            <ac:picMk id="3" creationId="{CC149B30-B757-4D9D-8088-CA344FC6421E}"/>
          </ac:picMkLst>
        </pc:picChg>
      </pc:sldChg>
      <pc:sldChg chg="del">
        <pc:chgData name="Roth, Dan" userId="18da4c67-dd89-43a7-9856-8592f867a23c" providerId="ADAL" clId="{9FAC5781-E1A1-492D-8E15-2AB7BA9377EB}" dt="2021-02-24T05:31:50.920" v="442" actId="47"/>
        <pc:sldMkLst>
          <pc:docMk/>
          <pc:sldMk cId="1810906243" sldId="1480"/>
        </pc:sldMkLst>
      </pc:sldChg>
      <pc:sldChg chg="modSp del mod">
        <pc:chgData name="Roth, Dan" userId="18da4c67-dd89-43a7-9856-8592f867a23c" providerId="ADAL" clId="{9FAC5781-E1A1-492D-8E15-2AB7BA9377EB}" dt="2021-02-25T03:20:28.625" v="913" actId="47"/>
        <pc:sldMkLst>
          <pc:docMk/>
          <pc:sldMk cId="3930438624" sldId="1493"/>
        </pc:sldMkLst>
        <pc:spChg chg="mod">
          <ac:chgData name="Roth, Dan" userId="18da4c67-dd89-43a7-9856-8592f867a23c" providerId="ADAL" clId="{9FAC5781-E1A1-492D-8E15-2AB7BA9377EB}" dt="2021-02-24T04:57:37.046" v="180" actId="207"/>
          <ac:spMkLst>
            <pc:docMk/>
            <pc:sldMk cId="3930438624" sldId="1493"/>
            <ac:spMk id="6" creationId="{023FB418-9198-4701-A311-518902F1E8E1}"/>
          </ac:spMkLst>
        </pc:spChg>
        <pc:spChg chg="mod">
          <ac:chgData name="Roth, Dan" userId="18da4c67-dd89-43a7-9856-8592f867a23c" providerId="ADAL" clId="{9FAC5781-E1A1-492D-8E15-2AB7BA9377EB}" dt="2021-02-24T04:57:25.100" v="178" actId="113"/>
          <ac:spMkLst>
            <pc:docMk/>
            <pc:sldMk cId="3930438624" sldId="1493"/>
            <ac:spMk id="9" creationId="{B8E4E20C-D68F-4BDB-9470-0F0B1935CC53}"/>
          </ac:spMkLst>
        </pc:spChg>
        <pc:spChg chg="mod">
          <ac:chgData name="Roth, Dan" userId="18da4c67-dd89-43a7-9856-8592f867a23c" providerId="ADAL" clId="{9FAC5781-E1A1-492D-8E15-2AB7BA9377EB}" dt="2021-02-24T04:57:37.046" v="180" actId="207"/>
          <ac:spMkLst>
            <pc:docMk/>
            <pc:sldMk cId="3930438624" sldId="1493"/>
            <ac:spMk id="10" creationId="{C35ACE2F-5E97-4EE7-B56A-7C06F78F012B}"/>
          </ac:spMkLst>
        </pc:spChg>
      </pc:sldChg>
      <pc:sldChg chg="modSp del mod">
        <pc:chgData name="Roth, Dan" userId="18da4c67-dd89-43a7-9856-8592f867a23c" providerId="ADAL" clId="{9FAC5781-E1A1-492D-8E15-2AB7BA9377EB}" dt="2021-02-25T03:38:43.376" v="935" actId="47"/>
        <pc:sldMkLst>
          <pc:docMk/>
          <pc:sldMk cId="1032109655" sldId="1496"/>
        </pc:sldMkLst>
        <pc:spChg chg="mod">
          <ac:chgData name="Roth, Dan" userId="18da4c67-dd89-43a7-9856-8592f867a23c" providerId="ADAL" clId="{9FAC5781-E1A1-492D-8E15-2AB7BA9377EB}" dt="2021-02-24T05:27:35.194" v="394" actId="207"/>
          <ac:spMkLst>
            <pc:docMk/>
            <pc:sldMk cId="1032109655" sldId="1496"/>
            <ac:spMk id="6" creationId="{023FB418-9198-4701-A311-518902F1E8E1}"/>
          </ac:spMkLst>
        </pc:spChg>
        <pc:spChg chg="mod">
          <ac:chgData name="Roth, Dan" userId="18da4c67-dd89-43a7-9856-8592f867a23c" providerId="ADAL" clId="{9FAC5781-E1A1-492D-8E15-2AB7BA9377EB}" dt="2021-02-24T05:27:12.887" v="392" actId="113"/>
          <ac:spMkLst>
            <pc:docMk/>
            <pc:sldMk cId="1032109655" sldId="1496"/>
            <ac:spMk id="9" creationId="{B8E4E20C-D68F-4BDB-9470-0F0B1935CC53}"/>
          </ac:spMkLst>
        </pc:spChg>
        <pc:spChg chg="mod">
          <ac:chgData name="Roth, Dan" userId="18da4c67-dd89-43a7-9856-8592f867a23c" providerId="ADAL" clId="{9FAC5781-E1A1-492D-8E15-2AB7BA9377EB}" dt="2021-02-24T05:27:35.194" v="394" actId="207"/>
          <ac:spMkLst>
            <pc:docMk/>
            <pc:sldMk cId="1032109655" sldId="1496"/>
            <ac:spMk id="10" creationId="{C35ACE2F-5E97-4EE7-B56A-7C06F78F012B}"/>
          </ac:spMkLst>
        </pc:spChg>
      </pc:sldChg>
      <pc:sldChg chg="addSp delSp modSp mod modClrScheme modAnim chgLayout">
        <pc:chgData name="Roth, Dan" userId="18da4c67-dd89-43a7-9856-8592f867a23c" providerId="ADAL" clId="{9FAC5781-E1A1-492D-8E15-2AB7BA9377EB}" dt="2021-02-25T03:29:08.934" v="927" actId="207"/>
        <pc:sldMkLst>
          <pc:docMk/>
          <pc:sldMk cId="161901042" sldId="1509"/>
        </pc:sldMkLst>
        <pc:spChg chg="mod ord">
          <ac:chgData name="Roth, Dan" userId="18da4c67-dd89-43a7-9856-8592f867a23c" providerId="ADAL" clId="{9FAC5781-E1A1-492D-8E15-2AB7BA9377EB}" dt="2021-02-24T05:07:23.751" v="225" actId="6264"/>
          <ac:spMkLst>
            <pc:docMk/>
            <pc:sldMk cId="161901042" sldId="1509"/>
            <ac:spMk id="2" creationId="{E6CB7CBD-FFFC-44C6-8A7E-9C10AE24CB9E}"/>
          </ac:spMkLst>
        </pc:spChg>
        <pc:spChg chg="mod ord">
          <ac:chgData name="Roth, Dan" userId="18da4c67-dd89-43a7-9856-8592f867a23c" providerId="ADAL" clId="{9FAC5781-E1A1-492D-8E15-2AB7BA9377EB}" dt="2021-02-24T05:07:23.751" v="225" actId="6264"/>
          <ac:spMkLst>
            <pc:docMk/>
            <pc:sldMk cId="161901042" sldId="1509"/>
            <ac:spMk id="3" creationId="{0F7B52DE-FB7D-4CBF-868B-FD0C020EC3A6}"/>
          </ac:spMkLst>
        </pc:spChg>
        <pc:spChg chg="mod ord">
          <ac:chgData name="Roth, Dan" userId="18da4c67-dd89-43a7-9856-8592f867a23c" providerId="ADAL" clId="{9FAC5781-E1A1-492D-8E15-2AB7BA9377EB}" dt="2021-02-24T05:07:23.751" v="225" actId="6264"/>
          <ac:spMkLst>
            <pc:docMk/>
            <pc:sldMk cId="161901042" sldId="1509"/>
            <ac:spMk id="4" creationId="{3D06963F-A013-4D1D-AD5F-A61490468844}"/>
          </ac:spMkLst>
        </pc:spChg>
        <pc:spChg chg="add del mod">
          <ac:chgData name="Roth, Dan" userId="18da4c67-dd89-43a7-9856-8592f867a23c" providerId="ADAL" clId="{9FAC5781-E1A1-492D-8E15-2AB7BA9377EB}" dt="2021-02-24T05:05:54.798" v="220" actId="6264"/>
          <ac:spMkLst>
            <pc:docMk/>
            <pc:sldMk cId="161901042" sldId="1509"/>
            <ac:spMk id="6" creationId="{C36AFBA7-1778-4ADA-90FE-C6A535550447}"/>
          </ac:spMkLst>
        </pc:spChg>
        <pc:spChg chg="add del mod">
          <ac:chgData name="Roth, Dan" userId="18da4c67-dd89-43a7-9856-8592f867a23c" providerId="ADAL" clId="{9FAC5781-E1A1-492D-8E15-2AB7BA9377EB}" dt="2021-02-24T05:05:54.798" v="220" actId="6264"/>
          <ac:spMkLst>
            <pc:docMk/>
            <pc:sldMk cId="161901042" sldId="1509"/>
            <ac:spMk id="7" creationId="{608191DC-CAEE-47D4-80E7-C27BA7BEC284}"/>
          </ac:spMkLst>
        </pc:spChg>
        <pc:spChg chg="mod">
          <ac:chgData name="Roth, Dan" userId="18da4c67-dd89-43a7-9856-8592f867a23c" providerId="ADAL" clId="{9FAC5781-E1A1-492D-8E15-2AB7BA9377EB}" dt="2021-02-25T03:29:08.934" v="927" actId="207"/>
          <ac:spMkLst>
            <pc:docMk/>
            <pc:sldMk cId="161901042" sldId="1509"/>
            <ac:spMk id="14" creationId="{C38A9CD3-8F80-48E3-80B6-B2D9EAB701E9}"/>
          </ac:spMkLst>
        </pc:spChg>
        <pc:spChg chg="mod">
          <ac:chgData name="Roth, Dan" userId="18da4c67-dd89-43a7-9856-8592f867a23c" providerId="ADAL" clId="{9FAC5781-E1A1-492D-8E15-2AB7BA9377EB}" dt="2021-02-25T03:29:08.934" v="927" actId="207"/>
          <ac:spMkLst>
            <pc:docMk/>
            <pc:sldMk cId="161901042" sldId="1509"/>
            <ac:spMk id="15" creationId="{026DFDE6-3652-45EF-BBB3-FEED896DC6F8}"/>
          </ac:spMkLst>
        </pc:spChg>
        <pc:spChg chg="mod">
          <ac:chgData name="Roth, Dan" userId="18da4c67-dd89-43a7-9856-8592f867a23c" providerId="ADAL" clId="{9FAC5781-E1A1-492D-8E15-2AB7BA9377EB}" dt="2021-02-25T03:29:08.934" v="927" actId="207"/>
          <ac:spMkLst>
            <pc:docMk/>
            <pc:sldMk cId="161901042" sldId="1509"/>
            <ac:spMk id="16" creationId="{E2985173-38BC-46E3-B47A-E8DBB8D405AF}"/>
          </ac:spMkLst>
        </pc:spChg>
        <pc:spChg chg="add del mod">
          <ac:chgData name="Roth, Dan" userId="18da4c67-dd89-43a7-9856-8592f867a23c" providerId="ADAL" clId="{9FAC5781-E1A1-492D-8E15-2AB7BA9377EB}" dt="2021-02-24T05:05:54.798" v="220" actId="6264"/>
          <ac:spMkLst>
            <pc:docMk/>
            <pc:sldMk cId="161901042" sldId="1509"/>
            <ac:spMk id="18" creationId="{76EE864D-0D5D-4E07-8282-B5E7C76C1211}"/>
          </ac:spMkLst>
        </pc:spChg>
        <pc:spChg chg="add del mod">
          <ac:chgData name="Roth, Dan" userId="18da4c67-dd89-43a7-9856-8592f867a23c" providerId="ADAL" clId="{9FAC5781-E1A1-492D-8E15-2AB7BA9377EB}" dt="2021-02-24T05:07:23.751" v="225" actId="6264"/>
          <ac:spMkLst>
            <pc:docMk/>
            <pc:sldMk cId="161901042" sldId="1509"/>
            <ac:spMk id="21" creationId="{744ED5B0-E5CB-45F0-9CAA-80096667788E}"/>
          </ac:spMkLst>
        </pc:spChg>
        <pc:spChg chg="add del mod">
          <ac:chgData name="Roth, Dan" userId="18da4c67-dd89-43a7-9856-8592f867a23c" providerId="ADAL" clId="{9FAC5781-E1A1-492D-8E15-2AB7BA9377EB}" dt="2021-02-24T05:07:23.751" v="225" actId="6264"/>
          <ac:spMkLst>
            <pc:docMk/>
            <pc:sldMk cId="161901042" sldId="1509"/>
            <ac:spMk id="22" creationId="{2B758DC8-09D3-4F3C-A7F8-6DD412EB675B}"/>
          </ac:spMkLst>
        </pc:spChg>
        <pc:spChg chg="add del mod">
          <ac:chgData name="Roth, Dan" userId="18da4c67-dd89-43a7-9856-8592f867a23c" providerId="ADAL" clId="{9FAC5781-E1A1-492D-8E15-2AB7BA9377EB}" dt="2021-02-24T05:07:23.751" v="225" actId="6264"/>
          <ac:spMkLst>
            <pc:docMk/>
            <pc:sldMk cId="161901042" sldId="1509"/>
            <ac:spMk id="23" creationId="{25A758C4-DE46-4074-B354-B00C7635469E}"/>
          </ac:spMkLst>
        </pc:spChg>
        <pc:spChg chg="add mod">
          <ac:chgData name="Roth, Dan" userId="18da4c67-dd89-43a7-9856-8592f867a23c" providerId="ADAL" clId="{9FAC5781-E1A1-492D-8E15-2AB7BA9377EB}" dt="2021-02-25T03:28:36.067" v="925"/>
          <ac:spMkLst>
            <pc:docMk/>
            <pc:sldMk cId="161901042" sldId="1509"/>
            <ac:spMk id="24" creationId="{F96FEE61-D2E6-42FF-8480-531A5EA784F6}"/>
          </ac:spMkLst>
        </pc:spChg>
      </pc:sldChg>
      <pc:sldChg chg="modSp del mod modClrScheme chgLayout">
        <pc:chgData name="Roth, Dan" userId="18da4c67-dd89-43a7-9856-8592f867a23c" providerId="ADAL" clId="{9FAC5781-E1A1-492D-8E15-2AB7BA9377EB}" dt="2021-02-24T05:05:01.016" v="212" actId="47"/>
        <pc:sldMkLst>
          <pc:docMk/>
          <pc:sldMk cId="464794720" sldId="1512"/>
        </pc:sldMkLst>
        <pc:spChg chg="mod ord">
          <ac:chgData name="Roth, Dan" userId="18da4c67-dd89-43a7-9856-8592f867a23c" providerId="ADAL" clId="{9FAC5781-E1A1-492D-8E15-2AB7BA9377EB}" dt="2021-02-24T05:01:49.251" v="195" actId="700"/>
          <ac:spMkLst>
            <pc:docMk/>
            <pc:sldMk cId="464794720" sldId="1512"/>
            <ac:spMk id="2" creationId="{79143E0D-5A65-E549-9082-4CE58F70075F}"/>
          </ac:spMkLst>
        </pc:spChg>
        <pc:spChg chg="mod ord">
          <ac:chgData name="Roth, Dan" userId="18da4c67-dd89-43a7-9856-8592f867a23c" providerId="ADAL" clId="{9FAC5781-E1A1-492D-8E15-2AB7BA9377EB}" dt="2021-02-24T05:01:49.251" v="195" actId="700"/>
          <ac:spMkLst>
            <pc:docMk/>
            <pc:sldMk cId="464794720" sldId="1512"/>
            <ac:spMk id="3" creationId="{9812785B-1A45-E04C-A67C-D45977DDA9D9}"/>
          </ac:spMkLst>
        </pc:spChg>
        <pc:spChg chg="mod ord">
          <ac:chgData name="Roth, Dan" userId="18da4c67-dd89-43a7-9856-8592f867a23c" providerId="ADAL" clId="{9FAC5781-E1A1-492D-8E15-2AB7BA9377EB}" dt="2021-02-24T05:01:49.251" v="195" actId="700"/>
          <ac:spMkLst>
            <pc:docMk/>
            <pc:sldMk cId="464794720" sldId="1512"/>
            <ac:spMk id="4" creationId="{D3A87E33-E4F2-2C44-9B01-48BD06AE2E1E}"/>
          </ac:spMkLst>
        </pc:spChg>
      </pc:sldChg>
      <pc:sldChg chg="modSp del mod modClrScheme chgLayout">
        <pc:chgData name="Roth, Dan" userId="18da4c67-dd89-43a7-9856-8592f867a23c" providerId="ADAL" clId="{9FAC5781-E1A1-492D-8E15-2AB7BA9377EB}" dt="2021-02-24T05:05:03.426" v="213" actId="47"/>
        <pc:sldMkLst>
          <pc:docMk/>
          <pc:sldMk cId="1654154368" sldId="1513"/>
        </pc:sldMkLst>
        <pc:spChg chg="mod ord">
          <ac:chgData name="Roth, Dan" userId="18da4c67-dd89-43a7-9856-8592f867a23c" providerId="ADAL" clId="{9FAC5781-E1A1-492D-8E15-2AB7BA9377EB}" dt="2021-02-24T05:01:47.058" v="194" actId="700"/>
          <ac:spMkLst>
            <pc:docMk/>
            <pc:sldMk cId="1654154368" sldId="1513"/>
            <ac:spMk id="2" creationId="{79143E0D-5A65-E549-9082-4CE58F70075F}"/>
          </ac:spMkLst>
        </pc:spChg>
        <pc:spChg chg="mod ord">
          <ac:chgData name="Roth, Dan" userId="18da4c67-dd89-43a7-9856-8592f867a23c" providerId="ADAL" clId="{9FAC5781-E1A1-492D-8E15-2AB7BA9377EB}" dt="2021-02-24T05:01:47.058" v="194" actId="700"/>
          <ac:spMkLst>
            <pc:docMk/>
            <pc:sldMk cId="1654154368" sldId="1513"/>
            <ac:spMk id="3" creationId="{9812785B-1A45-E04C-A67C-D45977DDA9D9}"/>
          </ac:spMkLst>
        </pc:spChg>
        <pc:spChg chg="mod ord">
          <ac:chgData name="Roth, Dan" userId="18da4c67-dd89-43a7-9856-8592f867a23c" providerId="ADAL" clId="{9FAC5781-E1A1-492D-8E15-2AB7BA9377EB}" dt="2021-02-24T05:01:47.058" v="194" actId="700"/>
          <ac:spMkLst>
            <pc:docMk/>
            <pc:sldMk cId="1654154368" sldId="1513"/>
            <ac:spMk id="15" creationId="{7CA65458-011A-0245-B78F-F9C709B1D553}"/>
          </ac:spMkLst>
        </pc:spChg>
      </pc:sldChg>
      <pc:sldChg chg="del">
        <pc:chgData name="Roth, Dan" userId="18da4c67-dd89-43a7-9856-8592f867a23c" providerId="ADAL" clId="{9FAC5781-E1A1-492D-8E15-2AB7BA9377EB}" dt="2021-02-24T05:05:04.681" v="214" actId="47"/>
        <pc:sldMkLst>
          <pc:docMk/>
          <pc:sldMk cId="2411845098" sldId="1514"/>
        </pc:sldMkLst>
      </pc:sldChg>
      <pc:sldChg chg="del">
        <pc:chgData name="Roth, Dan" userId="18da4c67-dd89-43a7-9856-8592f867a23c" providerId="ADAL" clId="{9FAC5781-E1A1-492D-8E15-2AB7BA9377EB}" dt="2021-02-24T05:05:06.233" v="215" actId="47"/>
        <pc:sldMkLst>
          <pc:docMk/>
          <pc:sldMk cId="1218455042" sldId="1515"/>
        </pc:sldMkLst>
      </pc:sldChg>
      <pc:sldChg chg="del">
        <pc:chgData name="Roth, Dan" userId="18da4c67-dd89-43a7-9856-8592f867a23c" providerId="ADAL" clId="{9FAC5781-E1A1-492D-8E15-2AB7BA9377EB}" dt="2021-02-24T05:05:07.521" v="216" actId="47"/>
        <pc:sldMkLst>
          <pc:docMk/>
          <pc:sldMk cId="2627342575" sldId="1516"/>
        </pc:sldMkLst>
      </pc:sldChg>
      <pc:sldChg chg="modSp del mod">
        <pc:chgData name="Roth, Dan" userId="18da4c67-dd89-43a7-9856-8592f867a23c" providerId="ADAL" clId="{9FAC5781-E1A1-492D-8E15-2AB7BA9377EB}" dt="2021-02-25T03:27:12.488" v="922" actId="47"/>
        <pc:sldMkLst>
          <pc:docMk/>
          <pc:sldMk cId="3260513028" sldId="1538"/>
        </pc:sldMkLst>
        <pc:spChg chg="mod">
          <ac:chgData name="Roth, Dan" userId="18da4c67-dd89-43a7-9856-8592f867a23c" providerId="ADAL" clId="{9FAC5781-E1A1-492D-8E15-2AB7BA9377EB}" dt="2021-02-24T04:57:46.005" v="181" actId="208"/>
          <ac:spMkLst>
            <pc:docMk/>
            <pc:sldMk cId="3260513028" sldId="1538"/>
            <ac:spMk id="14" creationId="{099C9189-94AD-4A2A-A685-3E0873852874}"/>
          </ac:spMkLst>
        </pc:spChg>
        <pc:spChg chg="mod">
          <ac:chgData name="Roth, Dan" userId="18da4c67-dd89-43a7-9856-8592f867a23c" providerId="ADAL" clId="{9FAC5781-E1A1-492D-8E15-2AB7BA9377EB}" dt="2021-02-24T04:57:46.005" v="181" actId="208"/>
          <ac:spMkLst>
            <pc:docMk/>
            <pc:sldMk cId="3260513028" sldId="1538"/>
            <ac:spMk id="15" creationId="{A6B4F154-A43F-4DFA-9C3F-CD8BAF781F2B}"/>
          </ac:spMkLst>
        </pc:spChg>
      </pc:sldChg>
      <pc:sldChg chg="modSp mod modClrScheme chgLayout">
        <pc:chgData name="Roth, Dan" userId="18da4c67-dd89-43a7-9856-8592f867a23c" providerId="ADAL" clId="{9FAC5781-E1A1-492D-8E15-2AB7BA9377EB}" dt="2021-02-24T05:09:49.186" v="238" actId="207"/>
        <pc:sldMkLst>
          <pc:docMk/>
          <pc:sldMk cId="851703322" sldId="1539"/>
        </pc:sldMkLst>
        <pc:spChg chg="mod ord">
          <ac:chgData name="Roth, Dan" userId="18da4c67-dd89-43a7-9856-8592f867a23c" providerId="ADAL" clId="{9FAC5781-E1A1-492D-8E15-2AB7BA9377EB}" dt="2021-02-24T05:09:41.124" v="236" actId="207"/>
          <ac:spMkLst>
            <pc:docMk/>
            <pc:sldMk cId="851703322" sldId="1539"/>
            <ac:spMk id="2" creationId="{491BC6E1-0288-4647-9C9E-217B74A64323}"/>
          </ac:spMkLst>
        </pc:spChg>
        <pc:spChg chg="mod ord">
          <ac:chgData name="Roth, Dan" userId="18da4c67-dd89-43a7-9856-8592f867a23c" providerId="ADAL" clId="{9FAC5781-E1A1-492D-8E15-2AB7BA9377EB}" dt="2021-02-24T05:09:24.609" v="234" actId="700"/>
          <ac:spMkLst>
            <pc:docMk/>
            <pc:sldMk cId="851703322" sldId="1539"/>
            <ac:spMk id="4" creationId="{B1A4F3B6-AD2C-5148-970C-BF8E28185920}"/>
          </ac:spMkLst>
        </pc:spChg>
        <pc:spChg chg="mod">
          <ac:chgData name="Roth, Dan" userId="18da4c67-dd89-43a7-9856-8592f867a23c" providerId="ADAL" clId="{9FAC5781-E1A1-492D-8E15-2AB7BA9377EB}" dt="2021-02-24T05:09:49.186" v="238" actId="207"/>
          <ac:spMkLst>
            <pc:docMk/>
            <pc:sldMk cId="851703322" sldId="1539"/>
            <ac:spMk id="27" creationId="{9935BBAA-6815-479F-B245-10B2F114B5F8}"/>
          </ac:spMkLst>
        </pc:spChg>
        <pc:graphicFrameChg chg="mod ord">
          <ac:chgData name="Roth, Dan" userId="18da4c67-dd89-43a7-9856-8592f867a23c" providerId="ADAL" clId="{9FAC5781-E1A1-492D-8E15-2AB7BA9377EB}" dt="2021-02-24T05:09:24.609" v="234" actId="700"/>
          <ac:graphicFrameMkLst>
            <pc:docMk/>
            <pc:sldMk cId="851703322" sldId="1539"/>
            <ac:graphicFrameMk id="5" creationId="{6D5086A9-09E0-1541-BA1C-4BAC0E862ABE}"/>
          </ac:graphicFrameMkLst>
        </pc:graphicFrameChg>
      </pc:sldChg>
      <pc:sldChg chg="modSp mod">
        <pc:chgData name="Roth, Dan" userId="18da4c67-dd89-43a7-9856-8592f867a23c" providerId="ADAL" clId="{9FAC5781-E1A1-492D-8E15-2AB7BA9377EB}" dt="2021-02-24T05:10:40.232" v="241" actId="207"/>
        <pc:sldMkLst>
          <pc:docMk/>
          <pc:sldMk cId="1569928949" sldId="1540"/>
        </pc:sldMkLst>
        <pc:spChg chg="mod">
          <ac:chgData name="Roth, Dan" userId="18da4c67-dd89-43a7-9856-8592f867a23c" providerId="ADAL" clId="{9FAC5781-E1A1-492D-8E15-2AB7BA9377EB}" dt="2021-02-24T05:10:25.952" v="239" actId="12"/>
          <ac:spMkLst>
            <pc:docMk/>
            <pc:sldMk cId="1569928949" sldId="1540"/>
            <ac:spMk id="3" creationId="{81D9A304-90FE-4779-83AC-56E4550BC0FC}"/>
          </ac:spMkLst>
        </pc:spChg>
        <pc:spChg chg="mod">
          <ac:chgData name="Roth, Dan" userId="18da4c67-dd89-43a7-9856-8592f867a23c" providerId="ADAL" clId="{9FAC5781-E1A1-492D-8E15-2AB7BA9377EB}" dt="2021-02-24T05:10:40.232" v="241" actId="207"/>
          <ac:spMkLst>
            <pc:docMk/>
            <pc:sldMk cId="1569928949" sldId="1540"/>
            <ac:spMk id="6" creationId="{FD9DB9F0-1A28-4708-B679-33D6621B66B3}"/>
          </ac:spMkLst>
        </pc:spChg>
        <pc:spChg chg="mod">
          <ac:chgData name="Roth, Dan" userId="18da4c67-dd89-43a7-9856-8592f867a23c" providerId="ADAL" clId="{9FAC5781-E1A1-492D-8E15-2AB7BA9377EB}" dt="2021-02-24T05:10:40.232" v="241" actId="207"/>
          <ac:spMkLst>
            <pc:docMk/>
            <pc:sldMk cId="1569928949" sldId="1540"/>
            <ac:spMk id="7" creationId="{55F56510-B4A3-4D5B-B834-ABD32E817149}"/>
          </ac:spMkLst>
        </pc:spChg>
        <pc:spChg chg="mod">
          <ac:chgData name="Roth, Dan" userId="18da4c67-dd89-43a7-9856-8592f867a23c" providerId="ADAL" clId="{9FAC5781-E1A1-492D-8E15-2AB7BA9377EB}" dt="2021-02-24T05:10:40.232" v="241" actId="207"/>
          <ac:spMkLst>
            <pc:docMk/>
            <pc:sldMk cId="1569928949" sldId="1540"/>
            <ac:spMk id="10" creationId="{29E3DFF0-9277-44B1-AE1B-D248E7F216C6}"/>
          </ac:spMkLst>
        </pc:spChg>
        <pc:spChg chg="mod">
          <ac:chgData name="Roth, Dan" userId="18da4c67-dd89-43a7-9856-8592f867a23c" providerId="ADAL" clId="{9FAC5781-E1A1-492D-8E15-2AB7BA9377EB}" dt="2021-02-24T05:10:40.232" v="241" actId="207"/>
          <ac:spMkLst>
            <pc:docMk/>
            <pc:sldMk cId="1569928949" sldId="1540"/>
            <ac:spMk id="11" creationId="{623151DD-54F1-4E64-81FA-A2F046B2D050}"/>
          </ac:spMkLst>
        </pc:spChg>
        <pc:spChg chg="mod">
          <ac:chgData name="Roth, Dan" userId="18da4c67-dd89-43a7-9856-8592f867a23c" providerId="ADAL" clId="{9FAC5781-E1A1-492D-8E15-2AB7BA9377EB}" dt="2021-02-24T05:10:40.232" v="241" actId="207"/>
          <ac:spMkLst>
            <pc:docMk/>
            <pc:sldMk cId="1569928949" sldId="1540"/>
            <ac:spMk id="13" creationId="{B0C25DF6-16E2-4104-84C3-04D40CE03FF3}"/>
          </ac:spMkLst>
        </pc:spChg>
        <pc:spChg chg="mod">
          <ac:chgData name="Roth, Dan" userId="18da4c67-dd89-43a7-9856-8592f867a23c" providerId="ADAL" clId="{9FAC5781-E1A1-492D-8E15-2AB7BA9377EB}" dt="2021-02-24T05:10:40.232" v="241" actId="207"/>
          <ac:spMkLst>
            <pc:docMk/>
            <pc:sldMk cId="1569928949" sldId="1540"/>
            <ac:spMk id="14" creationId="{852EAF04-419E-4212-A6E9-EDFB676E82BA}"/>
          </ac:spMkLst>
        </pc:spChg>
        <pc:spChg chg="mod">
          <ac:chgData name="Roth, Dan" userId="18da4c67-dd89-43a7-9856-8592f867a23c" providerId="ADAL" clId="{9FAC5781-E1A1-492D-8E15-2AB7BA9377EB}" dt="2021-02-24T05:10:40.232" v="241" actId="207"/>
          <ac:spMkLst>
            <pc:docMk/>
            <pc:sldMk cId="1569928949" sldId="1540"/>
            <ac:spMk id="15" creationId="{241065DF-D2AF-4180-83E7-471AE4FC5BEF}"/>
          </ac:spMkLst>
        </pc:spChg>
        <pc:spChg chg="mod">
          <ac:chgData name="Roth, Dan" userId="18da4c67-dd89-43a7-9856-8592f867a23c" providerId="ADAL" clId="{9FAC5781-E1A1-492D-8E15-2AB7BA9377EB}" dt="2021-02-24T05:10:40.232" v="241" actId="207"/>
          <ac:spMkLst>
            <pc:docMk/>
            <pc:sldMk cId="1569928949" sldId="1540"/>
            <ac:spMk id="16" creationId="{2A57A51D-DD99-4C77-9F8B-E2570812215A}"/>
          </ac:spMkLst>
        </pc:spChg>
      </pc:sldChg>
      <pc:sldChg chg="modSp mod modClrScheme chgLayout">
        <pc:chgData name="Roth, Dan" userId="18da4c67-dd89-43a7-9856-8592f867a23c" providerId="ADAL" clId="{9FAC5781-E1A1-492D-8E15-2AB7BA9377EB}" dt="2021-02-24T05:15:13.974" v="315" actId="20577"/>
        <pc:sldMkLst>
          <pc:docMk/>
          <pc:sldMk cId="3452219089" sldId="1541"/>
        </pc:sldMkLst>
        <pc:spChg chg="mod ord">
          <ac:chgData name="Roth, Dan" userId="18da4c67-dd89-43a7-9856-8592f867a23c" providerId="ADAL" clId="{9FAC5781-E1A1-492D-8E15-2AB7BA9377EB}" dt="2021-02-24T05:12:06.400" v="243" actId="700"/>
          <ac:spMkLst>
            <pc:docMk/>
            <pc:sldMk cId="3452219089" sldId="1541"/>
            <ac:spMk id="2" creationId="{1120F48B-D298-C644-8F3E-11CD12B15D9F}"/>
          </ac:spMkLst>
        </pc:spChg>
        <pc:spChg chg="mod ord">
          <ac:chgData name="Roth, Dan" userId="18da4c67-dd89-43a7-9856-8592f867a23c" providerId="ADAL" clId="{9FAC5781-E1A1-492D-8E15-2AB7BA9377EB}" dt="2021-02-24T05:12:06.400" v="243" actId="700"/>
          <ac:spMkLst>
            <pc:docMk/>
            <pc:sldMk cId="3452219089" sldId="1541"/>
            <ac:spMk id="3" creationId="{61CFEE04-C0A3-BE4E-B940-0354E2EFD92A}"/>
          </ac:spMkLst>
        </pc:spChg>
        <pc:spChg chg="mod ord">
          <ac:chgData name="Roth, Dan" userId="18da4c67-dd89-43a7-9856-8592f867a23c" providerId="ADAL" clId="{9FAC5781-E1A1-492D-8E15-2AB7BA9377EB}" dt="2021-02-24T05:12:06.400" v="243" actId="700"/>
          <ac:spMkLst>
            <pc:docMk/>
            <pc:sldMk cId="3452219089" sldId="1541"/>
            <ac:spMk id="4" creationId="{24A89BA3-DBCD-4561-B9A7-807084C078BC}"/>
          </ac:spMkLst>
        </pc:spChg>
        <pc:spChg chg="mod">
          <ac:chgData name="Roth, Dan" userId="18da4c67-dd89-43a7-9856-8592f867a23c" providerId="ADAL" clId="{9FAC5781-E1A1-492D-8E15-2AB7BA9377EB}" dt="2021-02-24T05:15:13.974" v="315" actId="20577"/>
          <ac:spMkLst>
            <pc:docMk/>
            <pc:sldMk cId="3452219089" sldId="1541"/>
            <ac:spMk id="6" creationId="{039D206C-1551-4BCE-B7FD-B7BFEAAC6841}"/>
          </ac:spMkLst>
        </pc:spChg>
      </pc:sldChg>
      <pc:sldChg chg="del">
        <pc:chgData name="Roth, Dan" userId="18da4c67-dd89-43a7-9856-8592f867a23c" providerId="ADAL" clId="{9FAC5781-E1A1-492D-8E15-2AB7BA9377EB}" dt="2021-02-24T05:22:35.205" v="328" actId="47"/>
        <pc:sldMkLst>
          <pc:docMk/>
          <pc:sldMk cId="2820505177" sldId="1542"/>
        </pc:sldMkLst>
      </pc:sldChg>
      <pc:sldChg chg="del">
        <pc:chgData name="Roth, Dan" userId="18da4c67-dd89-43a7-9856-8592f867a23c" providerId="ADAL" clId="{9FAC5781-E1A1-492D-8E15-2AB7BA9377EB}" dt="2021-02-24T05:22:35.205" v="328" actId="47"/>
        <pc:sldMkLst>
          <pc:docMk/>
          <pc:sldMk cId="2567946826" sldId="1543"/>
        </pc:sldMkLst>
      </pc:sldChg>
      <pc:sldChg chg="modSp del mod modClrScheme chgLayout">
        <pc:chgData name="Roth, Dan" userId="18da4c67-dd89-43a7-9856-8592f867a23c" providerId="ADAL" clId="{9FAC5781-E1A1-492D-8E15-2AB7BA9377EB}" dt="2021-02-25T03:37:30.535" v="933" actId="2696"/>
        <pc:sldMkLst>
          <pc:docMk/>
          <pc:sldMk cId="1414905566" sldId="1544"/>
        </pc:sldMkLst>
        <pc:spChg chg="mod ord">
          <ac:chgData name="Roth, Dan" userId="18da4c67-dd89-43a7-9856-8592f867a23c" providerId="ADAL" clId="{9FAC5781-E1A1-492D-8E15-2AB7BA9377EB}" dt="2021-02-24T05:23:51.066" v="333" actId="700"/>
          <ac:spMkLst>
            <pc:docMk/>
            <pc:sldMk cId="1414905566" sldId="1544"/>
            <ac:spMk id="2" creationId="{A1BDD7AB-80E8-364F-911E-CDACC2C43A7C}"/>
          </ac:spMkLst>
        </pc:spChg>
        <pc:spChg chg="mod ord">
          <ac:chgData name="Roth, Dan" userId="18da4c67-dd89-43a7-9856-8592f867a23c" providerId="ADAL" clId="{9FAC5781-E1A1-492D-8E15-2AB7BA9377EB}" dt="2021-02-24T05:23:51.066" v="333" actId="700"/>
          <ac:spMkLst>
            <pc:docMk/>
            <pc:sldMk cId="1414905566" sldId="1544"/>
            <ac:spMk id="4" creationId="{27BE79DB-DA54-8549-A524-3231CA792966}"/>
          </ac:spMkLst>
        </pc:spChg>
        <pc:picChg chg="mod ord">
          <ac:chgData name="Roth, Dan" userId="18da4c67-dd89-43a7-9856-8592f867a23c" providerId="ADAL" clId="{9FAC5781-E1A1-492D-8E15-2AB7BA9377EB}" dt="2021-02-24T05:23:57.825" v="377" actId="1037"/>
          <ac:picMkLst>
            <pc:docMk/>
            <pc:sldMk cId="1414905566" sldId="1544"/>
            <ac:picMk id="11" creationId="{81A4BADA-BF82-1B41-BBAE-9B75A057CF6A}"/>
          </ac:picMkLst>
        </pc:picChg>
      </pc:sldChg>
      <pc:sldChg chg="add">
        <pc:chgData name="Roth, Dan" userId="18da4c67-dd89-43a7-9856-8592f867a23c" providerId="ADAL" clId="{9FAC5781-E1A1-492D-8E15-2AB7BA9377EB}" dt="2021-02-25T03:37:37.272" v="934"/>
        <pc:sldMkLst>
          <pc:docMk/>
          <pc:sldMk cId="2099597128" sldId="1544"/>
        </pc:sldMkLst>
      </pc:sldChg>
      <pc:sldChg chg="addSp delSp modSp del mod modClrScheme delAnim chgLayout">
        <pc:chgData name="Roth, Dan" userId="18da4c67-dd89-43a7-9856-8592f867a23c" providerId="ADAL" clId="{9FAC5781-E1A1-492D-8E15-2AB7BA9377EB}" dt="2021-02-25T03:37:30.535" v="933" actId="2696"/>
        <pc:sldMkLst>
          <pc:docMk/>
          <pc:sldMk cId="189096017" sldId="1545"/>
        </pc:sldMkLst>
        <pc:spChg chg="mod ord">
          <ac:chgData name="Roth, Dan" userId="18da4c67-dd89-43a7-9856-8592f867a23c" providerId="ADAL" clId="{9FAC5781-E1A1-492D-8E15-2AB7BA9377EB}" dt="2021-02-24T05:24:27.912" v="378" actId="700"/>
          <ac:spMkLst>
            <pc:docMk/>
            <pc:sldMk cId="189096017" sldId="1545"/>
            <ac:spMk id="2" creationId="{2F82C854-B1BF-DD4D-9FDC-22308F53C620}"/>
          </ac:spMkLst>
        </pc:spChg>
        <pc:spChg chg="del mod">
          <ac:chgData name="Roth, Dan" userId="18da4c67-dd89-43a7-9856-8592f867a23c" providerId="ADAL" clId="{9FAC5781-E1A1-492D-8E15-2AB7BA9377EB}" dt="2021-02-24T05:25:07.917" v="383" actId="478"/>
          <ac:spMkLst>
            <pc:docMk/>
            <pc:sldMk cId="189096017" sldId="1545"/>
            <ac:spMk id="3" creationId="{BDE843BC-FF77-D745-BC5A-3209F8FC191D}"/>
          </ac:spMkLst>
        </pc:spChg>
        <pc:spChg chg="mod ord">
          <ac:chgData name="Roth, Dan" userId="18da4c67-dd89-43a7-9856-8592f867a23c" providerId="ADAL" clId="{9FAC5781-E1A1-492D-8E15-2AB7BA9377EB}" dt="2021-02-24T05:24:27.912" v="378" actId="700"/>
          <ac:spMkLst>
            <pc:docMk/>
            <pc:sldMk cId="189096017" sldId="1545"/>
            <ac:spMk id="4" creationId="{EA31E8FA-7812-A044-8845-D46C5B962261}"/>
          </ac:spMkLst>
        </pc:spChg>
        <pc:spChg chg="add mod">
          <ac:chgData name="Roth, Dan" userId="18da4c67-dd89-43a7-9856-8592f867a23c" providerId="ADAL" clId="{9FAC5781-E1A1-492D-8E15-2AB7BA9377EB}" dt="2021-02-24T05:25:11.696" v="384" actId="1076"/>
          <ac:spMkLst>
            <pc:docMk/>
            <pc:sldMk cId="189096017" sldId="1545"/>
            <ac:spMk id="9" creationId="{6E8A96CB-E334-49D9-B6C7-4BE51216C500}"/>
          </ac:spMkLst>
        </pc:spChg>
      </pc:sldChg>
      <pc:sldChg chg="add">
        <pc:chgData name="Roth, Dan" userId="18da4c67-dd89-43a7-9856-8592f867a23c" providerId="ADAL" clId="{9FAC5781-E1A1-492D-8E15-2AB7BA9377EB}" dt="2021-02-25T03:37:37.272" v="934"/>
        <pc:sldMkLst>
          <pc:docMk/>
          <pc:sldMk cId="1802574909" sldId="1545"/>
        </pc:sldMkLst>
      </pc:sldChg>
      <pc:sldChg chg="del">
        <pc:chgData name="Roth, Dan" userId="18da4c67-dd89-43a7-9856-8592f867a23c" providerId="ADAL" clId="{9FAC5781-E1A1-492D-8E15-2AB7BA9377EB}" dt="2021-02-24T05:27:02.905" v="390" actId="47"/>
        <pc:sldMkLst>
          <pc:docMk/>
          <pc:sldMk cId="2756944611" sldId="1546"/>
        </pc:sldMkLst>
      </pc:sldChg>
      <pc:sldChg chg="del">
        <pc:chgData name="Roth, Dan" userId="18da4c67-dd89-43a7-9856-8592f867a23c" providerId="ADAL" clId="{9FAC5781-E1A1-492D-8E15-2AB7BA9377EB}" dt="2021-02-25T03:03:12.776" v="821" actId="47"/>
        <pc:sldMkLst>
          <pc:docMk/>
          <pc:sldMk cId="4228338583" sldId="1547"/>
        </pc:sldMkLst>
      </pc:sldChg>
      <pc:sldChg chg="del">
        <pc:chgData name="Roth, Dan" userId="18da4c67-dd89-43a7-9856-8592f867a23c" providerId="ADAL" clId="{9FAC5781-E1A1-492D-8E15-2AB7BA9377EB}" dt="2021-02-25T03:03:12.776" v="821" actId="47"/>
        <pc:sldMkLst>
          <pc:docMk/>
          <pc:sldMk cId="3088907770" sldId="1548"/>
        </pc:sldMkLst>
      </pc:sldChg>
      <pc:sldChg chg="del">
        <pc:chgData name="Roth, Dan" userId="18da4c67-dd89-43a7-9856-8592f867a23c" providerId="ADAL" clId="{9FAC5781-E1A1-492D-8E15-2AB7BA9377EB}" dt="2021-02-25T03:03:12.776" v="821" actId="47"/>
        <pc:sldMkLst>
          <pc:docMk/>
          <pc:sldMk cId="147809966" sldId="1549"/>
        </pc:sldMkLst>
      </pc:sldChg>
      <pc:sldChg chg="modSp del mod">
        <pc:chgData name="Roth, Dan" userId="18da4c67-dd89-43a7-9856-8592f867a23c" providerId="ADAL" clId="{9FAC5781-E1A1-492D-8E15-2AB7BA9377EB}" dt="2021-02-25T03:03:12.776" v="821" actId="47"/>
        <pc:sldMkLst>
          <pc:docMk/>
          <pc:sldMk cId="879195227" sldId="1550"/>
        </pc:sldMkLst>
        <pc:spChg chg="mod">
          <ac:chgData name="Roth, Dan" userId="18da4c67-dd89-43a7-9856-8592f867a23c" providerId="ADAL" clId="{9FAC5781-E1A1-492D-8E15-2AB7BA9377EB}" dt="2021-02-24T04:54:40.387" v="111" actId="207"/>
          <ac:spMkLst>
            <pc:docMk/>
            <pc:sldMk cId="879195227" sldId="1550"/>
            <ac:spMk id="5" creationId="{977135A8-517C-4D45-B4A2-CC5F321F3EB1}"/>
          </ac:spMkLst>
        </pc:spChg>
      </pc:sldChg>
      <pc:sldChg chg="modSp mod">
        <pc:chgData name="Roth, Dan" userId="18da4c67-dd89-43a7-9856-8592f867a23c" providerId="ADAL" clId="{9FAC5781-E1A1-492D-8E15-2AB7BA9377EB}" dt="2021-02-24T04:56:05.955" v="151" actId="1076"/>
        <pc:sldMkLst>
          <pc:docMk/>
          <pc:sldMk cId="427474105" sldId="1551"/>
        </pc:sldMkLst>
        <pc:graphicFrameChg chg="mod">
          <ac:chgData name="Roth, Dan" userId="18da4c67-dd89-43a7-9856-8592f867a23c" providerId="ADAL" clId="{9FAC5781-E1A1-492D-8E15-2AB7BA9377EB}" dt="2021-02-24T04:56:05.955" v="151" actId="1076"/>
          <ac:graphicFrameMkLst>
            <pc:docMk/>
            <pc:sldMk cId="427474105" sldId="1551"/>
            <ac:graphicFrameMk id="4" creationId="{3C78FF00-D755-4A8F-936C-5605ADF618FE}"/>
          </ac:graphicFrameMkLst>
        </pc:graphicFrameChg>
      </pc:sldChg>
      <pc:sldChg chg="del">
        <pc:chgData name="Roth, Dan" userId="18da4c67-dd89-43a7-9856-8592f867a23c" providerId="ADAL" clId="{9FAC5781-E1A1-492D-8E15-2AB7BA9377EB}" dt="2021-02-25T03:17:25.143" v="906" actId="2696"/>
        <pc:sldMkLst>
          <pc:docMk/>
          <pc:sldMk cId="1166524227" sldId="1552"/>
        </pc:sldMkLst>
      </pc:sldChg>
      <pc:sldChg chg="add">
        <pc:chgData name="Roth, Dan" userId="18da4c67-dd89-43a7-9856-8592f867a23c" providerId="ADAL" clId="{9FAC5781-E1A1-492D-8E15-2AB7BA9377EB}" dt="2021-02-25T03:17:31.351" v="907"/>
        <pc:sldMkLst>
          <pc:docMk/>
          <pc:sldMk cId="2329027635" sldId="1552"/>
        </pc:sldMkLst>
      </pc:sldChg>
      <pc:sldChg chg="del">
        <pc:chgData name="Roth, Dan" userId="18da4c67-dd89-43a7-9856-8592f867a23c" providerId="ADAL" clId="{9FAC5781-E1A1-492D-8E15-2AB7BA9377EB}" dt="2021-02-24T05:30:36.337" v="436" actId="47"/>
        <pc:sldMkLst>
          <pc:docMk/>
          <pc:sldMk cId="2505440600" sldId="1553"/>
        </pc:sldMkLst>
      </pc:sldChg>
      <pc:sldChg chg="modSp new del mod">
        <pc:chgData name="Roth, Dan" userId="18da4c67-dd89-43a7-9856-8592f867a23c" providerId="ADAL" clId="{9FAC5781-E1A1-492D-8E15-2AB7BA9377EB}" dt="2021-02-25T03:05:22.463" v="822" actId="47"/>
        <pc:sldMkLst>
          <pc:docMk/>
          <pc:sldMk cId="1044069798" sldId="1554"/>
        </pc:sldMkLst>
        <pc:spChg chg="mod">
          <ac:chgData name="Roth, Dan" userId="18da4c67-dd89-43a7-9856-8592f867a23c" providerId="ADAL" clId="{9FAC5781-E1A1-492D-8E15-2AB7BA9377EB}" dt="2021-02-24T04:55:19.249" v="147" actId="20577"/>
          <ac:spMkLst>
            <pc:docMk/>
            <pc:sldMk cId="1044069798" sldId="1554"/>
            <ac:spMk id="3" creationId="{C940950C-F02A-4E56-BA60-E440C5B03C99}"/>
          </ac:spMkLst>
        </pc:spChg>
      </pc:sldChg>
      <pc:sldChg chg="modSp new del mod">
        <pc:chgData name="Roth, Dan" userId="18da4c67-dd89-43a7-9856-8592f867a23c" providerId="ADAL" clId="{9FAC5781-E1A1-492D-8E15-2AB7BA9377EB}" dt="2021-02-25T03:19:49.589" v="910" actId="47"/>
        <pc:sldMkLst>
          <pc:docMk/>
          <pc:sldMk cId="758213346" sldId="1555"/>
        </pc:sldMkLst>
        <pc:spChg chg="mod">
          <ac:chgData name="Roth, Dan" userId="18da4c67-dd89-43a7-9856-8592f867a23c" providerId="ADAL" clId="{9FAC5781-E1A1-492D-8E15-2AB7BA9377EB}" dt="2021-02-24T04:56:58.585" v="175" actId="20577"/>
          <ac:spMkLst>
            <pc:docMk/>
            <pc:sldMk cId="758213346" sldId="1555"/>
            <ac:spMk id="3" creationId="{A8484405-283F-4F5E-B4D9-CD3A02D42267}"/>
          </ac:spMkLst>
        </pc:spChg>
      </pc:sldChg>
      <pc:sldChg chg="modSp add del mod modClrScheme chgLayout">
        <pc:chgData name="Roth, Dan" userId="18da4c67-dd89-43a7-9856-8592f867a23c" providerId="ADAL" clId="{9FAC5781-E1A1-492D-8E15-2AB7BA9377EB}" dt="2021-02-25T03:27:08.556" v="921" actId="47"/>
        <pc:sldMkLst>
          <pc:docMk/>
          <pc:sldMk cId="2192951085" sldId="1556"/>
        </pc:sldMkLst>
        <pc:spChg chg="mod ord">
          <ac:chgData name="Roth, Dan" userId="18da4c67-dd89-43a7-9856-8592f867a23c" providerId="ADAL" clId="{9FAC5781-E1A1-492D-8E15-2AB7BA9377EB}" dt="2021-02-24T04:59:59.078" v="186" actId="700"/>
          <ac:spMkLst>
            <pc:docMk/>
            <pc:sldMk cId="2192951085" sldId="1556"/>
            <ac:spMk id="2" creationId="{E5259A10-9446-294D-A387-3F9BCDFA1BCD}"/>
          </ac:spMkLst>
        </pc:spChg>
        <pc:spChg chg="mod ord">
          <ac:chgData name="Roth, Dan" userId="18da4c67-dd89-43a7-9856-8592f867a23c" providerId="ADAL" clId="{9FAC5781-E1A1-492D-8E15-2AB7BA9377EB}" dt="2021-02-24T04:59:59.078" v="186" actId="700"/>
          <ac:spMkLst>
            <pc:docMk/>
            <pc:sldMk cId="2192951085" sldId="1556"/>
            <ac:spMk id="3" creationId="{C735C524-F5D2-2B49-B04C-5748391C1D67}"/>
          </ac:spMkLst>
        </pc:spChg>
        <pc:spChg chg="mod ord">
          <ac:chgData name="Roth, Dan" userId="18da4c67-dd89-43a7-9856-8592f867a23c" providerId="ADAL" clId="{9FAC5781-E1A1-492D-8E15-2AB7BA9377EB}" dt="2021-02-24T04:59:59.078" v="186" actId="700"/>
          <ac:spMkLst>
            <pc:docMk/>
            <pc:sldMk cId="2192951085" sldId="1556"/>
            <ac:spMk id="4" creationId="{7725D454-74E6-A748-A6E4-594ED3A83128}"/>
          </ac:spMkLst>
        </pc:spChg>
      </pc:sldChg>
      <pc:sldChg chg="add del">
        <pc:chgData name="Roth, Dan" userId="18da4c67-dd89-43a7-9856-8592f867a23c" providerId="ADAL" clId="{9FAC5781-E1A1-492D-8E15-2AB7BA9377EB}" dt="2021-02-24T05:02:31.630" v="197"/>
        <pc:sldMkLst>
          <pc:docMk/>
          <pc:sldMk cId="658579267" sldId="1557"/>
        </pc:sldMkLst>
      </pc:sldChg>
      <pc:sldChg chg="modSp add mod modClrScheme chgLayout">
        <pc:chgData name="Roth, Dan" userId="18da4c67-dd89-43a7-9856-8592f867a23c" providerId="ADAL" clId="{9FAC5781-E1A1-492D-8E15-2AB7BA9377EB}" dt="2021-02-24T05:04:09.056" v="205" actId="207"/>
        <pc:sldMkLst>
          <pc:docMk/>
          <pc:sldMk cId="977784699" sldId="1557"/>
        </pc:sldMkLst>
        <pc:spChg chg="mod ord">
          <ac:chgData name="Roth, Dan" userId="18da4c67-dd89-43a7-9856-8592f867a23c" providerId="ADAL" clId="{9FAC5781-E1A1-492D-8E15-2AB7BA9377EB}" dt="2021-02-24T05:04:09.056" v="205" actId="207"/>
          <ac:spMkLst>
            <pc:docMk/>
            <pc:sldMk cId="977784699" sldId="1557"/>
            <ac:spMk id="2" creationId="{79143E0D-5A65-E549-9082-4CE58F70075F}"/>
          </ac:spMkLst>
        </pc:spChg>
        <pc:spChg chg="mod ord">
          <ac:chgData name="Roth, Dan" userId="18da4c67-dd89-43a7-9856-8592f867a23c" providerId="ADAL" clId="{9FAC5781-E1A1-492D-8E15-2AB7BA9377EB}" dt="2021-02-24T05:04:05.826" v="204" actId="700"/>
          <ac:spMkLst>
            <pc:docMk/>
            <pc:sldMk cId="977784699" sldId="1557"/>
            <ac:spMk id="3" creationId="{9812785B-1A45-E04C-A67C-D45977DDA9D9}"/>
          </ac:spMkLst>
        </pc:spChg>
        <pc:spChg chg="mod ord">
          <ac:chgData name="Roth, Dan" userId="18da4c67-dd89-43a7-9856-8592f867a23c" providerId="ADAL" clId="{9FAC5781-E1A1-492D-8E15-2AB7BA9377EB}" dt="2021-02-24T05:04:05.826" v="204" actId="700"/>
          <ac:spMkLst>
            <pc:docMk/>
            <pc:sldMk cId="977784699" sldId="1557"/>
            <ac:spMk id="4" creationId="{D3A87E33-E4F2-2C44-9B01-48BD06AE2E1E}"/>
          </ac:spMkLst>
        </pc:spChg>
      </pc:sldChg>
      <pc:sldChg chg="add del">
        <pc:chgData name="Roth, Dan" userId="18da4c67-dd89-43a7-9856-8592f867a23c" providerId="ADAL" clId="{9FAC5781-E1A1-492D-8E15-2AB7BA9377EB}" dt="2021-02-24T05:03:16.867" v="199"/>
        <pc:sldMkLst>
          <pc:docMk/>
          <pc:sldMk cId="1872177462" sldId="1557"/>
        </pc:sldMkLst>
      </pc:sldChg>
      <pc:sldChg chg="modSp add mod">
        <pc:chgData name="Roth, Dan" userId="18da4c67-dd89-43a7-9856-8592f867a23c" providerId="ADAL" clId="{9FAC5781-E1A1-492D-8E15-2AB7BA9377EB}" dt="2021-02-24T05:04:23.690" v="207" actId="207"/>
        <pc:sldMkLst>
          <pc:docMk/>
          <pc:sldMk cId="364448532" sldId="1558"/>
        </pc:sldMkLst>
        <pc:spChg chg="mod">
          <ac:chgData name="Roth, Dan" userId="18da4c67-dd89-43a7-9856-8592f867a23c" providerId="ADAL" clId="{9FAC5781-E1A1-492D-8E15-2AB7BA9377EB}" dt="2021-02-24T05:04:23.690" v="207" actId="207"/>
          <ac:spMkLst>
            <pc:docMk/>
            <pc:sldMk cId="364448532" sldId="1558"/>
            <ac:spMk id="2" creationId="{79143E0D-5A65-E549-9082-4CE58F70075F}"/>
          </ac:spMkLst>
        </pc:spChg>
      </pc:sldChg>
      <pc:sldChg chg="add del">
        <pc:chgData name="Roth, Dan" userId="18da4c67-dd89-43a7-9856-8592f867a23c" providerId="ADAL" clId="{9FAC5781-E1A1-492D-8E15-2AB7BA9377EB}" dt="2021-02-24T05:03:16.867" v="199"/>
        <pc:sldMkLst>
          <pc:docMk/>
          <pc:sldMk cId="3032749780" sldId="1558"/>
        </pc:sldMkLst>
      </pc:sldChg>
      <pc:sldChg chg="modSp add mod">
        <pc:chgData name="Roth, Dan" userId="18da4c67-dd89-43a7-9856-8592f867a23c" providerId="ADAL" clId="{9FAC5781-E1A1-492D-8E15-2AB7BA9377EB}" dt="2021-02-24T05:04:41.044" v="209" actId="207"/>
        <pc:sldMkLst>
          <pc:docMk/>
          <pc:sldMk cId="2517141069" sldId="1559"/>
        </pc:sldMkLst>
        <pc:spChg chg="mod">
          <ac:chgData name="Roth, Dan" userId="18da4c67-dd89-43a7-9856-8592f867a23c" providerId="ADAL" clId="{9FAC5781-E1A1-492D-8E15-2AB7BA9377EB}" dt="2021-02-24T05:04:41.044" v="209" actId="207"/>
          <ac:spMkLst>
            <pc:docMk/>
            <pc:sldMk cId="2517141069" sldId="1559"/>
            <ac:spMk id="2" creationId="{79143E0D-5A65-E549-9082-4CE58F70075F}"/>
          </ac:spMkLst>
        </pc:spChg>
      </pc:sldChg>
      <pc:sldChg chg="add del">
        <pc:chgData name="Roth, Dan" userId="18da4c67-dd89-43a7-9856-8592f867a23c" providerId="ADAL" clId="{9FAC5781-E1A1-492D-8E15-2AB7BA9377EB}" dt="2021-02-24T05:03:16.867" v="199"/>
        <pc:sldMkLst>
          <pc:docMk/>
          <pc:sldMk cId="3500552072" sldId="1559"/>
        </pc:sldMkLst>
      </pc:sldChg>
      <pc:sldChg chg="modSp add mod">
        <pc:chgData name="Roth, Dan" userId="18da4c67-dd89-43a7-9856-8592f867a23c" providerId="ADAL" clId="{9FAC5781-E1A1-492D-8E15-2AB7BA9377EB}" dt="2021-02-24T05:04:47.880" v="210" actId="207"/>
        <pc:sldMkLst>
          <pc:docMk/>
          <pc:sldMk cId="2545376737" sldId="1560"/>
        </pc:sldMkLst>
        <pc:spChg chg="mod">
          <ac:chgData name="Roth, Dan" userId="18da4c67-dd89-43a7-9856-8592f867a23c" providerId="ADAL" clId="{9FAC5781-E1A1-492D-8E15-2AB7BA9377EB}" dt="2021-02-24T05:04:47.880" v="210" actId="207"/>
          <ac:spMkLst>
            <pc:docMk/>
            <pc:sldMk cId="2545376737" sldId="1560"/>
            <ac:spMk id="2" creationId="{79143E0D-5A65-E549-9082-4CE58F70075F}"/>
          </ac:spMkLst>
        </pc:spChg>
      </pc:sldChg>
      <pc:sldChg chg="add del">
        <pc:chgData name="Roth, Dan" userId="18da4c67-dd89-43a7-9856-8592f867a23c" providerId="ADAL" clId="{9FAC5781-E1A1-492D-8E15-2AB7BA9377EB}" dt="2021-02-24T05:03:16.867" v="199"/>
        <pc:sldMkLst>
          <pc:docMk/>
          <pc:sldMk cId="4077534664" sldId="1560"/>
        </pc:sldMkLst>
      </pc:sldChg>
      <pc:sldChg chg="modSp add mod">
        <pc:chgData name="Roth, Dan" userId="18da4c67-dd89-43a7-9856-8592f867a23c" providerId="ADAL" clId="{9FAC5781-E1A1-492D-8E15-2AB7BA9377EB}" dt="2021-02-24T05:04:55.308" v="211" actId="207"/>
        <pc:sldMkLst>
          <pc:docMk/>
          <pc:sldMk cId="145651313" sldId="1561"/>
        </pc:sldMkLst>
        <pc:spChg chg="mod">
          <ac:chgData name="Roth, Dan" userId="18da4c67-dd89-43a7-9856-8592f867a23c" providerId="ADAL" clId="{9FAC5781-E1A1-492D-8E15-2AB7BA9377EB}" dt="2021-02-24T05:04:55.308" v="211" actId="207"/>
          <ac:spMkLst>
            <pc:docMk/>
            <pc:sldMk cId="145651313" sldId="1561"/>
            <ac:spMk id="2" creationId="{79143E0D-5A65-E549-9082-4CE58F70075F}"/>
          </ac:spMkLst>
        </pc:spChg>
      </pc:sldChg>
      <pc:sldChg chg="add del">
        <pc:chgData name="Roth, Dan" userId="18da4c67-dd89-43a7-9856-8592f867a23c" providerId="ADAL" clId="{9FAC5781-E1A1-492D-8E15-2AB7BA9377EB}" dt="2021-02-24T05:03:16.867" v="199"/>
        <pc:sldMkLst>
          <pc:docMk/>
          <pc:sldMk cId="4083136970" sldId="1561"/>
        </pc:sldMkLst>
      </pc:sldChg>
      <pc:sldChg chg="add">
        <pc:chgData name="Roth, Dan" userId="18da4c67-dd89-43a7-9856-8592f867a23c" providerId="ADAL" clId="{9FAC5781-E1A1-492D-8E15-2AB7BA9377EB}" dt="2021-02-24T05:30:06.307" v="434"/>
        <pc:sldMkLst>
          <pc:docMk/>
          <pc:sldMk cId="670863360" sldId="1562"/>
        </pc:sldMkLst>
      </pc:sldChg>
      <pc:sldChg chg="add">
        <pc:chgData name="Roth, Dan" userId="18da4c67-dd89-43a7-9856-8592f867a23c" providerId="ADAL" clId="{9FAC5781-E1A1-492D-8E15-2AB7BA9377EB}" dt="2021-02-25T03:19:36.983" v="908"/>
        <pc:sldMkLst>
          <pc:docMk/>
          <pc:sldMk cId="2175667147" sldId="1564"/>
        </pc:sldMkLst>
      </pc:sldChg>
      <pc:sldChg chg="add">
        <pc:chgData name="Roth, Dan" userId="18da4c67-dd89-43a7-9856-8592f867a23c" providerId="ADAL" clId="{9FAC5781-E1A1-492D-8E15-2AB7BA9377EB}" dt="2021-02-25T03:19:36.983" v="908"/>
        <pc:sldMkLst>
          <pc:docMk/>
          <pc:sldMk cId="3216935738" sldId="1565"/>
        </pc:sldMkLst>
      </pc:sldChg>
      <pc:sldChg chg="modSp add mod modClrScheme chgLayout">
        <pc:chgData name="Roth, Dan" userId="18da4c67-dd89-43a7-9856-8592f867a23c" providerId="ADAL" clId="{9FAC5781-E1A1-492D-8E15-2AB7BA9377EB}" dt="2021-02-24T05:21:52.684" v="327" actId="700"/>
        <pc:sldMkLst>
          <pc:docMk/>
          <pc:sldMk cId="1944433466" sldId="1569"/>
        </pc:sldMkLst>
        <pc:spChg chg="mod ord">
          <ac:chgData name="Roth, Dan" userId="18da4c67-dd89-43a7-9856-8592f867a23c" providerId="ADAL" clId="{9FAC5781-E1A1-492D-8E15-2AB7BA9377EB}" dt="2021-02-24T05:21:52.684" v="327" actId="700"/>
          <ac:spMkLst>
            <pc:docMk/>
            <pc:sldMk cId="1944433466" sldId="1569"/>
            <ac:spMk id="2" creationId="{58BB80DC-D456-6041-9424-4ECBA842B853}"/>
          </ac:spMkLst>
        </pc:spChg>
        <pc:spChg chg="mod ord">
          <ac:chgData name="Roth, Dan" userId="18da4c67-dd89-43a7-9856-8592f867a23c" providerId="ADAL" clId="{9FAC5781-E1A1-492D-8E15-2AB7BA9377EB}" dt="2021-02-24T05:21:52.684" v="327" actId="700"/>
          <ac:spMkLst>
            <pc:docMk/>
            <pc:sldMk cId="1944433466" sldId="1569"/>
            <ac:spMk id="3" creationId="{3255F677-8892-9C46-88A2-83E3CAEA1469}"/>
          </ac:spMkLst>
        </pc:spChg>
        <pc:spChg chg="mod ord">
          <ac:chgData name="Roth, Dan" userId="18da4c67-dd89-43a7-9856-8592f867a23c" providerId="ADAL" clId="{9FAC5781-E1A1-492D-8E15-2AB7BA9377EB}" dt="2021-02-24T05:21:52.684" v="327" actId="700"/>
          <ac:spMkLst>
            <pc:docMk/>
            <pc:sldMk cId="1944433466" sldId="1569"/>
            <ac:spMk id="4" creationId="{3D56BC91-7D8E-E948-99DC-DD2C79ACAB56}"/>
          </ac:spMkLst>
        </pc:spChg>
      </pc:sldChg>
      <pc:sldChg chg="add">
        <pc:chgData name="Roth, Dan" userId="18da4c67-dd89-43a7-9856-8592f867a23c" providerId="ADAL" clId="{9FAC5781-E1A1-492D-8E15-2AB7BA9377EB}" dt="2021-02-24T05:20:24.575" v="324"/>
        <pc:sldMkLst>
          <pc:docMk/>
          <pc:sldMk cId="3768922155" sldId="1570"/>
        </pc:sldMkLst>
      </pc:sldChg>
      <pc:sldChg chg="add">
        <pc:chgData name="Roth, Dan" userId="18da4c67-dd89-43a7-9856-8592f867a23c" providerId="ADAL" clId="{9FAC5781-E1A1-492D-8E15-2AB7BA9377EB}" dt="2021-02-24T05:20:24.575" v="324"/>
        <pc:sldMkLst>
          <pc:docMk/>
          <pc:sldMk cId="3642164466" sldId="1571"/>
        </pc:sldMkLst>
      </pc:sldChg>
      <pc:sldChg chg="add">
        <pc:chgData name="Roth, Dan" userId="18da4c67-dd89-43a7-9856-8592f867a23c" providerId="ADAL" clId="{9FAC5781-E1A1-492D-8E15-2AB7BA9377EB}" dt="2021-02-24T05:20:24.575" v="324"/>
        <pc:sldMkLst>
          <pc:docMk/>
          <pc:sldMk cId="2723902818" sldId="1572"/>
        </pc:sldMkLst>
      </pc:sldChg>
      <pc:sldChg chg="add">
        <pc:chgData name="Roth, Dan" userId="18da4c67-dd89-43a7-9856-8592f867a23c" providerId="ADAL" clId="{9FAC5781-E1A1-492D-8E15-2AB7BA9377EB}" dt="2021-02-24T05:20:24.575" v="324"/>
        <pc:sldMkLst>
          <pc:docMk/>
          <pc:sldMk cId="4510493" sldId="1573"/>
        </pc:sldMkLst>
      </pc:sldChg>
      <pc:sldChg chg="modSp add mod ord modAnim modNotesTx">
        <pc:chgData name="Roth, Dan" userId="18da4c67-dd89-43a7-9856-8592f867a23c" providerId="ADAL" clId="{9FAC5781-E1A1-492D-8E15-2AB7BA9377EB}" dt="2021-02-25T16:04:47.669" v="5774" actId="20577"/>
        <pc:sldMkLst>
          <pc:docMk/>
          <pc:sldMk cId="487349989" sldId="1574"/>
        </pc:sldMkLst>
        <pc:spChg chg="mod">
          <ac:chgData name="Roth, Dan" userId="18da4c67-dd89-43a7-9856-8592f867a23c" providerId="ADAL" clId="{9FAC5781-E1A1-492D-8E15-2AB7BA9377EB}" dt="2021-02-24T05:26:57.650" v="389" actId="207"/>
          <ac:spMkLst>
            <pc:docMk/>
            <pc:sldMk cId="487349989" sldId="1574"/>
            <ac:spMk id="2" creationId="{662E6C69-3E31-9944-BB6B-80E54C4A3675}"/>
          </ac:spMkLst>
        </pc:spChg>
        <pc:spChg chg="mod">
          <ac:chgData name="Roth, Dan" userId="18da4c67-dd89-43a7-9856-8592f867a23c" providerId="ADAL" clId="{9FAC5781-E1A1-492D-8E15-2AB7BA9377EB}" dt="2021-02-25T15:11:16.032" v="5223" actId="20577"/>
          <ac:spMkLst>
            <pc:docMk/>
            <pc:sldMk cId="487349989" sldId="1574"/>
            <ac:spMk id="3" creationId="{2147CFF3-A9BD-EA4E-A33D-C54EFCE92339}"/>
          </ac:spMkLst>
        </pc:spChg>
        <pc:picChg chg="mod">
          <ac:chgData name="Roth, Dan" userId="18da4c67-dd89-43a7-9856-8592f867a23c" providerId="ADAL" clId="{9FAC5781-E1A1-492D-8E15-2AB7BA9377EB}" dt="2021-02-25T15:10:16.544" v="5143" actId="1036"/>
          <ac:picMkLst>
            <pc:docMk/>
            <pc:sldMk cId="487349989" sldId="1574"/>
            <ac:picMk id="2052" creationId="{F8CB0A5B-D090-4AA4-BD5C-E57DDAEB808E}"/>
          </ac:picMkLst>
        </pc:picChg>
        <pc:picChg chg="mod">
          <ac:chgData name="Roth, Dan" userId="18da4c67-dd89-43a7-9856-8592f867a23c" providerId="ADAL" clId="{9FAC5781-E1A1-492D-8E15-2AB7BA9377EB}" dt="2021-02-25T15:10:16.544" v="5143" actId="1036"/>
          <ac:picMkLst>
            <pc:docMk/>
            <pc:sldMk cId="487349989" sldId="1574"/>
            <ac:picMk id="2054" creationId="{27066C71-1B2D-478C-9C01-F926C297AAC6}"/>
          </ac:picMkLst>
        </pc:picChg>
        <pc:cxnChg chg="mod">
          <ac:chgData name="Roth, Dan" userId="18da4c67-dd89-43a7-9856-8592f867a23c" providerId="ADAL" clId="{9FAC5781-E1A1-492D-8E15-2AB7BA9377EB}" dt="2021-02-25T15:10:16.544" v="5143" actId="1036"/>
          <ac:cxnSpMkLst>
            <pc:docMk/>
            <pc:sldMk cId="487349989" sldId="1574"/>
            <ac:cxnSpMk id="17" creationId="{B1B29B86-2C47-4342-B38C-3EEB60AE4F58}"/>
          </ac:cxnSpMkLst>
        </pc:cxnChg>
      </pc:sldChg>
      <pc:sldChg chg="add">
        <pc:chgData name="Roth, Dan" userId="18da4c67-dd89-43a7-9856-8592f867a23c" providerId="ADAL" clId="{9FAC5781-E1A1-492D-8E15-2AB7BA9377EB}" dt="2021-02-24T05:28:41.410" v="395"/>
        <pc:sldMkLst>
          <pc:docMk/>
          <pc:sldMk cId="201537489" sldId="1575"/>
        </pc:sldMkLst>
      </pc:sldChg>
      <pc:sldChg chg="modSp new del mod">
        <pc:chgData name="Roth, Dan" userId="18da4c67-dd89-43a7-9856-8592f867a23c" providerId="ADAL" clId="{9FAC5781-E1A1-492D-8E15-2AB7BA9377EB}" dt="2021-02-25T03:38:57.326" v="937" actId="47"/>
        <pc:sldMkLst>
          <pc:docMk/>
          <pc:sldMk cId="3241446459" sldId="1576"/>
        </pc:sldMkLst>
        <pc:spChg chg="mod">
          <ac:chgData name="Roth, Dan" userId="18da4c67-dd89-43a7-9856-8592f867a23c" providerId="ADAL" clId="{9FAC5781-E1A1-492D-8E15-2AB7BA9377EB}" dt="2021-02-24T05:29:15.034" v="433" actId="20577"/>
          <ac:spMkLst>
            <pc:docMk/>
            <pc:sldMk cId="3241446459" sldId="1576"/>
            <ac:spMk id="3" creationId="{E6272D13-5938-4C98-8584-B1ECA0CBB6A2}"/>
          </ac:spMkLst>
        </pc:spChg>
      </pc:sldChg>
      <pc:sldChg chg="add del">
        <pc:chgData name="Roth, Dan" userId="18da4c67-dd89-43a7-9856-8592f867a23c" providerId="ADAL" clId="{9FAC5781-E1A1-492D-8E15-2AB7BA9377EB}" dt="2021-02-25T03:40:05.449" v="940" actId="47"/>
        <pc:sldMkLst>
          <pc:docMk/>
          <pc:sldMk cId="3593804743" sldId="1577"/>
        </pc:sldMkLst>
      </pc:sldChg>
      <pc:sldChg chg="addSp modSp add mod modAnim">
        <pc:chgData name="Roth, Dan" userId="18da4c67-dd89-43a7-9856-8592f867a23c" providerId="ADAL" clId="{9FAC5781-E1A1-492D-8E15-2AB7BA9377EB}" dt="2021-02-25T15:59:09.688" v="5687" actId="14100"/>
        <pc:sldMkLst>
          <pc:docMk/>
          <pc:sldMk cId="883416061" sldId="1578"/>
        </pc:sldMkLst>
        <pc:spChg chg="mod">
          <ac:chgData name="Roth, Dan" userId="18da4c67-dd89-43a7-9856-8592f867a23c" providerId="ADAL" clId="{9FAC5781-E1A1-492D-8E15-2AB7BA9377EB}" dt="2021-02-25T15:59:09.688" v="5687" actId="14100"/>
          <ac:spMkLst>
            <pc:docMk/>
            <pc:sldMk cId="883416061" sldId="1578"/>
            <ac:spMk id="3" creationId="{8318BC65-9C22-4459-9326-4AF483462038}"/>
          </ac:spMkLst>
        </pc:spChg>
        <pc:spChg chg="mod">
          <ac:chgData name="Roth, Dan" userId="18da4c67-dd89-43a7-9856-8592f867a23c" providerId="ADAL" clId="{9FAC5781-E1A1-492D-8E15-2AB7BA9377EB}" dt="2021-02-25T15:55:47.279" v="5577" actId="1038"/>
          <ac:spMkLst>
            <pc:docMk/>
            <pc:sldMk cId="883416061" sldId="1578"/>
            <ac:spMk id="4" creationId="{2E7815B4-6DF1-4BCB-BF40-7BBDD78A09FD}"/>
          </ac:spMkLst>
        </pc:spChg>
        <pc:spChg chg="mod">
          <ac:chgData name="Roth, Dan" userId="18da4c67-dd89-43a7-9856-8592f867a23c" providerId="ADAL" clId="{9FAC5781-E1A1-492D-8E15-2AB7BA9377EB}" dt="2021-02-25T15:55:38.008" v="5549" actId="20577"/>
          <ac:spMkLst>
            <pc:docMk/>
            <pc:sldMk cId="883416061" sldId="1578"/>
            <ac:spMk id="19" creationId="{3C362B61-1F1C-4DFE-B0F2-C8902421CD71}"/>
          </ac:spMkLst>
        </pc:spChg>
        <pc:spChg chg="mod">
          <ac:chgData name="Roth, Dan" userId="18da4c67-dd89-43a7-9856-8592f867a23c" providerId="ADAL" clId="{9FAC5781-E1A1-492D-8E15-2AB7BA9377EB}" dt="2021-02-25T15:55:57.539" v="5614" actId="1038"/>
          <ac:spMkLst>
            <pc:docMk/>
            <pc:sldMk cId="883416061" sldId="1578"/>
            <ac:spMk id="28" creationId="{D035AE87-8FBA-4810-B0B9-980D1AB0A830}"/>
          </ac:spMkLst>
        </pc:spChg>
        <pc:cxnChg chg="add mod">
          <ac:chgData name="Roth, Dan" userId="18da4c67-dd89-43a7-9856-8592f867a23c" providerId="ADAL" clId="{9FAC5781-E1A1-492D-8E15-2AB7BA9377EB}" dt="2021-02-25T15:56:25.018" v="5668" actId="1036"/>
          <ac:cxnSpMkLst>
            <pc:docMk/>
            <pc:sldMk cId="883416061" sldId="1578"/>
            <ac:cxnSpMk id="29" creationId="{C4766EFF-AB68-40CE-BE45-B27CAD68DA4E}"/>
          </ac:cxnSpMkLst>
        </pc:cxnChg>
      </pc:sldChg>
      <pc:sldChg chg="add">
        <pc:chgData name="Roth, Dan" userId="18da4c67-dd89-43a7-9856-8592f867a23c" providerId="ADAL" clId="{9FAC5781-E1A1-492D-8E15-2AB7BA9377EB}" dt="2021-02-24T05:30:06.307" v="434"/>
        <pc:sldMkLst>
          <pc:docMk/>
          <pc:sldMk cId="3345727008" sldId="1579"/>
        </pc:sldMkLst>
      </pc:sldChg>
      <pc:sldChg chg="add">
        <pc:chgData name="Roth, Dan" userId="18da4c67-dd89-43a7-9856-8592f867a23c" providerId="ADAL" clId="{9FAC5781-E1A1-492D-8E15-2AB7BA9377EB}" dt="2021-02-24T05:30:06.307" v="434"/>
        <pc:sldMkLst>
          <pc:docMk/>
          <pc:sldMk cId="1279652992" sldId="1580"/>
        </pc:sldMkLst>
      </pc:sldChg>
      <pc:sldChg chg="add">
        <pc:chgData name="Roth, Dan" userId="18da4c67-dd89-43a7-9856-8592f867a23c" providerId="ADAL" clId="{9FAC5781-E1A1-492D-8E15-2AB7BA9377EB}" dt="2021-02-24T05:31:41.033" v="441"/>
        <pc:sldMkLst>
          <pc:docMk/>
          <pc:sldMk cId="2561630181" sldId="1581"/>
        </pc:sldMkLst>
      </pc:sldChg>
      <pc:sldChg chg="modSp add mod">
        <pc:chgData name="Roth, Dan" userId="18da4c67-dd89-43a7-9856-8592f867a23c" providerId="ADAL" clId="{9FAC5781-E1A1-492D-8E15-2AB7BA9377EB}" dt="2021-02-25T13:54:02.956" v="3977" actId="1036"/>
        <pc:sldMkLst>
          <pc:docMk/>
          <pc:sldMk cId="1631771965" sldId="1582"/>
        </pc:sldMkLst>
        <pc:spChg chg="mod">
          <ac:chgData name="Roth, Dan" userId="18da4c67-dd89-43a7-9856-8592f867a23c" providerId="ADAL" clId="{9FAC5781-E1A1-492D-8E15-2AB7BA9377EB}" dt="2021-02-25T02:20:15.079" v="465" actId="20577"/>
          <ac:spMkLst>
            <pc:docMk/>
            <pc:sldMk cId="1631771965" sldId="1582"/>
            <ac:spMk id="17" creationId="{C90C6D30-FB57-4AAB-9543-A18FF4B92A90}"/>
          </ac:spMkLst>
        </pc:spChg>
        <pc:spChg chg="mod">
          <ac:chgData name="Roth, Dan" userId="18da4c67-dd89-43a7-9856-8592f867a23c" providerId="ADAL" clId="{9FAC5781-E1A1-492D-8E15-2AB7BA9377EB}" dt="2021-02-25T13:54:02.956" v="3977" actId="1036"/>
          <ac:spMkLst>
            <pc:docMk/>
            <pc:sldMk cId="1631771965" sldId="1582"/>
            <ac:spMk id="26" creationId="{F801EBAD-D1B4-41EE-8CD3-774996EE3E47}"/>
          </ac:spMkLst>
        </pc:spChg>
      </pc:sldChg>
      <pc:sldChg chg="add modNotesTx">
        <pc:chgData name="Roth, Dan" userId="18da4c67-dd89-43a7-9856-8592f867a23c" providerId="ADAL" clId="{9FAC5781-E1A1-492D-8E15-2AB7BA9377EB}" dt="2021-02-25T13:55:58.158" v="4228" actId="20577"/>
        <pc:sldMkLst>
          <pc:docMk/>
          <pc:sldMk cId="656716798" sldId="1583"/>
        </pc:sldMkLst>
      </pc:sldChg>
      <pc:sldChg chg="add">
        <pc:chgData name="Roth, Dan" userId="18da4c67-dd89-43a7-9856-8592f867a23c" providerId="ADAL" clId="{9FAC5781-E1A1-492D-8E15-2AB7BA9377EB}" dt="2021-02-25T02:56:38.986" v="811"/>
        <pc:sldMkLst>
          <pc:docMk/>
          <pc:sldMk cId="1803151022" sldId="1584"/>
        </pc:sldMkLst>
      </pc:sldChg>
      <pc:sldChg chg="add">
        <pc:chgData name="Roth, Dan" userId="18da4c67-dd89-43a7-9856-8592f867a23c" providerId="ADAL" clId="{9FAC5781-E1A1-492D-8E15-2AB7BA9377EB}" dt="2021-02-25T02:57:02.385" v="813"/>
        <pc:sldMkLst>
          <pc:docMk/>
          <pc:sldMk cId="2306013193" sldId="1585"/>
        </pc:sldMkLst>
      </pc:sldChg>
      <pc:sldChg chg="add">
        <pc:chgData name="Roth, Dan" userId="18da4c67-dd89-43a7-9856-8592f867a23c" providerId="ADAL" clId="{9FAC5781-E1A1-492D-8E15-2AB7BA9377EB}" dt="2021-02-25T02:57:57.677" v="815"/>
        <pc:sldMkLst>
          <pc:docMk/>
          <pc:sldMk cId="1920955543" sldId="1586"/>
        </pc:sldMkLst>
      </pc:sldChg>
      <pc:sldChg chg="add">
        <pc:chgData name="Roth, Dan" userId="18da4c67-dd89-43a7-9856-8592f867a23c" providerId="ADAL" clId="{9FAC5781-E1A1-492D-8E15-2AB7BA9377EB}" dt="2021-02-25T02:59:08.355" v="817"/>
        <pc:sldMkLst>
          <pc:docMk/>
          <pc:sldMk cId="1078797323" sldId="1587"/>
        </pc:sldMkLst>
      </pc:sldChg>
      <pc:sldChg chg="add">
        <pc:chgData name="Roth, Dan" userId="18da4c67-dd89-43a7-9856-8592f867a23c" providerId="ADAL" clId="{9FAC5781-E1A1-492D-8E15-2AB7BA9377EB}" dt="2021-02-25T03:02:58.909" v="820"/>
        <pc:sldMkLst>
          <pc:docMk/>
          <pc:sldMk cId="648506730" sldId="1588"/>
        </pc:sldMkLst>
      </pc:sldChg>
      <pc:sldChg chg="add">
        <pc:chgData name="Roth, Dan" userId="18da4c67-dd89-43a7-9856-8592f867a23c" providerId="ADAL" clId="{9FAC5781-E1A1-492D-8E15-2AB7BA9377EB}" dt="2021-02-25T03:02:58.909" v="820"/>
        <pc:sldMkLst>
          <pc:docMk/>
          <pc:sldMk cId="3504911638" sldId="1589"/>
        </pc:sldMkLst>
      </pc:sldChg>
      <pc:sldChg chg="add">
        <pc:chgData name="Roth, Dan" userId="18da4c67-dd89-43a7-9856-8592f867a23c" providerId="ADAL" clId="{9FAC5781-E1A1-492D-8E15-2AB7BA9377EB}" dt="2021-02-25T03:02:58.909" v="820"/>
        <pc:sldMkLst>
          <pc:docMk/>
          <pc:sldMk cId="90306926" sldId="1590"/>
        </pc:sldMkLst>
      </pc:sldChg>
      <pc:sldChg chg="add">
        <pc:chgData name="Roth, Dan" userId="18da4c67-dd89-43a7-9856-8592f867a23c" providerId="ADAL" clId="{9FAC5781-E1A1-492D-8E15-2AB7BA9377EB}" dt="2021-02-25T03:02:58.909" v="820"/>
        <pc:sldMkLst>
          <pc:docMk/>
          <pc:sldMk cId="1755738224" sldId="1591"/>
        </pc:sldMkLst>
      </pc:sldChg>
      <pc:sldChg chg="add">
        <pc:chgData name="Roth, Dan" userId="18da4c67-dd89-43a7-9856-8592f867a23c" providerId="ADAL" clId="{9FAC5781-E1A1-492D-8E15-2AB7BA9377EB}" dt="2021-02-25T03:02:58.909" v="820"/>
        <pc:sldMkLst>
          <pc:docMk/>
          <pc:sldMk cId="4136328463" sldId="1592"/>
        </pc:sldMkLst>
      </pc:sldChg>
      <pc:sldChg chg="add">
        <pc:chgData name="Roth, Dan" userId="18da4c67-dd89-43a7-9856-8592f867a23c" providerId="ADAL" clId="{9FAC5781-E1A1-492D-8E15-2AB7BA9377EB}" dt="2021-02-25T03:02:58.909" v="820"/>
        <pc:sldMkLst>
          <pc:docMk/>
          <pc:sldMk cId="3594980225" sldId="1593"/>
        </pc:sldMkLst>
      </pc:sldChg>
      <pc:sldChg chg="add modNotesTx">
        <pc:chgData name="Roth, Dan" userId="18da4c67-dd89-43a7-9856-8592f867a23c" providerId="ADAL" clId="{9FAC5781-E1A1-492D-8E15-2AB7BA9377EB}" dt="2021-02-25T14:46:30.328" v="4839" actId="20577"/>
        <pc:sldMkLst>
          <pc:docMk/>
          <pc:sldMk cId="2990749079" sldId="1594"/>
        </pc:sldMkLst>
      </pc:sldChg>
      <pc:sldChg chg="add">
        <pc:chgData name="Roth, Dan" userId="18da4c67-dd89-43a7-9856-8592f867a23c" providerId="ADAL" clId="{9FAC5781-E1A1-492D-8E15-2AB7BA9377EB}" dt="2021-02-25T03:20:22.234" v="912"/>
        <pc:sldMkLst>
          <pc:docMk/>
          <pc:sldMk cId="2985659615" sldId="1595"/>
        </pc:sldMkLst>
      </pc:sldChg>
      <pc:sldChg chg="add del">
        <pc:chgData name="Roth, Dan" userId="18da4c67-dd89-43a7-9856-8592f867a23c" providerId="ADAL" clId="{9FAC5781-E1A1-492D-8E15-2AB7BA9377EB}" dt="2021-02-25T03:25:58.086" v="917"/>
        <pc:sldMkLst>
          <pc:docMk/>
          <pc:sldMk cId="2318491260" sldId="1596"/>
        </pc:sldMkLst>
      </pc:sldChg>
      <pc:sldChg chg="add">
        <pc:chgData name="Roth, Dan" userId="18da4c67-dd89-43a7-9856-8592f867a23c" providerId="ADAL" clId="{9FAC5781-E1A1-492D-8E15-2AB7BA9377EB}" dt="2021-02-25T03:26:18.715" v="920"/>
        <pc:sldMkLst>
          <pc:docMk/>
          <pc:sldMk cId="2903177777" sldId="1596"/>
        </pc:sldMkLst>
      </pc:sldChg>
      <pc:sldChg chg="add del">
        <pc:chgData name="Roth, Dan" userId="18da4c67-dd89-43a7-9856-8592f867a23c" providerId="ADAL" clId="{9FAC5781-E1A1-492D-8E15-2AB7BA9377EB}" dt="2021-02-25T03:26:10.313" v="919"/>
        <pc:sldMkLst>
          <pc:docMk/>
          <pc:sldMk cId="3568087613" sldId="1596"/>
        </pc:sldMkLst>
      </pc:sldChg>
      <pc:sldChg chg="addSp delSp modSp new mod delAnim modAnim chgLayout">
        <pc:chgData name="Roth, Dan" userId="18da4c67-dd89-43a7-9856-8592f867a23c" providerId="ADAL" clId="{9FAC5781-E1A1-492D-8E15-2AB7BA9377EB}" dt="2021-02-25T15:14:51.209" v="5426"/>
        <pc:sldMkLst>
          <pc:docMk/>
          <pc:sldMk cId="2926051331" sldId="1597"/>
        </pc:sldMkLst>
        <pc:spChg chg="mod ord">
          <ac:chgData name="Roth, Dan" userId="18da4c67-dd89-43a7-9856-8592f867a23c" providerId="ADAL" clId="{9FAC5781-E1A1-492D-8E15-2AB7BA9377EB}" dt="2021-02-25T04:24:31.478" v="1642" actId="207"/>
          <ac:spMkLst>
            <pc:docMk/>
            <pc:sldMk cId="2926051331" sldId="1597"/>
            <ac:spMk id="2" creationId="{60114F93-2D6E-4308-8B9B-A274D61DB84A}"/>
          </ac:spMkLst>
        </pc:spChg>
        <pc:spChg chg="mod ord">
          <ac:chgData name="Roth, Dan" userId="18da4c67-dd89-43a7-9856-8592f867a23c" providerId="ADAL" clId="{9FAC5781-E1A1-492D-8E15-2AB7BA9377EB}" dt="2021-02-25T04:39:11.991" v="1914" actId="6549"/>
          <ac:spMkLst>
            <pc:docMk/>
            <pc:sldMk cId="2926051331" sldId="1597"/>
            <ac:spMk id="3" creationId="{EFC45403-FBE3-4645-BAE0-2C4195336264}"/>
          </ac:spMkLst>
        </pc:spChg>
        <pc:spChg chg="mod ord">
          <ac:chgData name="Roth, Dan" userId="18da4c67-dd89-43a7-9856-8592f867a23c" providerId="ADAL" clId="{9FAC5781-E1A1-492D-8E15-2AB7BA9377EB}" dt="2021-02-25T04:10:55.895" v="1291" actId="700"/>
          <ac:spMkLst>
            <pc:docMk/>
            <pc:sldMk cId="2926051331" sldId="1597"/>
            <ac:spMk id="4" creationId="{0B13597D-54AA-4991-95E2-4478560DB4DF}"/>
          </ac:spMkLst>
        </pc:spChg>
        <pc:spChg chg="add del mod ord">
          <ac:chgData name="Roth, Dan" userId="18da4c67-dd89-43a7-9856-8592f867a23c" providerId="ADAL" clId="{9FAC5781-E1A1-492D-8E15-2AB7BA9377EB}" dt="2021-02-25T04:09:26.838" v="1286" actId="700"/>
          <ac:spMkLst>
            <pc:docMk/>
            <pc:sldMk cId="2926051331" sldId="1597"/>
            <ac:spMk id="8" creationId="{096283BC-C26A-48EF-8A9B-F53BC10B17E3}"/>
          </ac:spMkLst>
        </pc:spChg>
        <pc:spChg chg="add del mod ord">
          <ac:chgData name="Roth, Dan" userId="18da4c67-dd89-43a7-9856-8592f867a23c" providerId="ADAL" clId="{9FAC5781-E1A1-492D-8E15-2AB7BA9377EB}" dt="2021-02-25T04:10:55.895" v="1291" actId="700"/>
          <ac:spMkLst>
            <pc:docMk/>
            <pc:sldMk cId="2926051331" sldId="1597"/>
            <ac:spMk id="9" creationId="{704FA2BE-8835-4EE8-8B96-9B278CD4A9D1}"/>
          </ac:spMkLst>
        </pc:spChg>
        <pc:spChg chg="add mod">
          <ac:chgData name="Roth, Dan" userId="18da4c67-dd89-43a7-9856-8592f867a23c" providerId="ADAL" clId="{9FAC5781-E1A1-492D-8E15-2AB7BA9377EB}" dt="2021-02-25T04:39:49.951" v="1950" actId="1036"/>
          <ac:spMkLst>
            <pc:docMk/>
            <pc:sldMk cId="2926051331" sldId="1597"/>
            <ac:spMk id="10" creationId="{0F26D26F-F16E-4148-97E1-B5102A9B4FAB}"/>
          </ac:spMkLst>
        </pc:spChg>
        <pc:spChg chg="add del mod">
          <ac:chgData name="Roth, Dan" userId="18da4c67-dd89-43a7-9856-8592f867a23c" providerId="ADAL" clId="{9FAC5781-E1A1-492D-8E15-2AB7BA9377EB}" dt="2021-02-25T04:12:16.192" v="1302" actId="478"/>
          <ac:spMkLst>
            <pc:docMk/>
            <pc:sldMk cId="2926051331" sldId="1597"/>
            <ac:spMk id="11" creationId="{90665582-B38C-406E-B941-F1EE059B9F95}"/>
          </ac:spMkLst>
        </pc:spChg>
        <pc:spChg chg="add mod">
          <ac:chgData name="Roth, Dan" userId="18da4c67-dd89-43a7-9856-8592f867a23c" providerId="ADAL" clId="{9FAC5781-E1A1-492D-8E15-2AB7BA9377EB}" dt="2021-02-25T04:39:49.951" v="1950" actId="1036"/>
          <ac:spMkLst>
            <pc:docMk/>
            <pc:sldMk cId="2926051331" sldId="1597"/>
            <ac:spMk id="12" creationId="{0F8062F0-B9BC-4C4C-8D26-A6D60A40F130}"/>
          </ac:spMkLst>
        </pc:spChg>
        <pc:spChg chg="add mod">
          <ac:chgData name="Roth, Dan" userId="18da4c67-dd89-43a7-9856-8592f867a23c" providerId="ADAL" clId="{9FAC5781-E1A1-492D-8E15-2AB7BA9377EB}" dt="2021-02-25T04:43:06.456" v="1963" actId="207"/>
          <ac:spMkLst>
            <pc:docMk/>
            <pc:sldMk cId="2926051331" sldId="1597"/>
            <ac:spMk id="18" creationId="{9C9F8AB2-0C07-4F97-898A-00E7E6281FCF}"/>
          </ac:spMkLst>
        </pc:spChg>
        <pc:spChg chg="add mod">
          <ac:chgData name="Roth, Dan" userId="18da4c67-dd89-43a7-9856-8592f867a23c" providerId="ADAL" clId="{9FAC5781-E1A1-492D-8E15-2AB7BA9377EB}" dt="2021-02-25T04:39:49.951" v="1950" actId="1036"/>
          <ac:spMkLst>
            <pc:docMk/>
            <pc:sldMk cId="2926051331" sldId="1597"/>
            <ac:spMk id="21" creationId="{61CAFA51-92FA-4132-9041-F65DA7952718}"/>
          </ac:spMkLst>
        </pc:spChg>
        <pc:spChg chg="add del mod">
          <ac:chgData name="Roth, Dan" userId="18da4c67-dd89-43a7-9856-8592f867a23c" providerId="ADAL" clId="{9FAC5781-E1A1-492D-8E15-2AB7BA9377EB}" dt="2021-02-25T04:29:25.462" v="1695"/>
          <ac:spMkLst>
            <pc:docMk/>
            <pc:sldMk cId="2926051331" sldId="1597"/>
            <ac:spMk id="23" creationId="{EC645108-6CFE-42D1-88DF-0C00EC9B31D3}"/>
          </ac:spMkLst>
        </pc:spChg>
        <pc:spChg chg="add del mod">
          <ac:chgData name="Roth, Dan" userId="18da4c67-dd89-43a7-9856-8592f867a23c" providerId="ADAL" clId="{9FAC5781-E1A1-492D-8E15-2AB7BA9377EB}" dt="2021-02-25T04:32:54.361" v="1833" actId="478"/>
          <ac:spMkLst>
            <pc:docMk/>
            <pc:sldMk cId="2926051331" sldId="1597"/>
            <ac:spMk id="25" creationId="{67ABAE65-BDA3-4F17-A451-35234CD71731}"/>
          </ac:spMkLst>
        </pc:spChg>
        <pc:spChg chg="add del mod">
          <ac:chgData name="Roth, Dan" userId="18da4c67-dd89-43a7-9856-8592f867a23c" providerId="ADAL" clId="{9FAC5781-E1A1-492D-8E15-2AB7BA9377EB}" dt="2021-02-25T04:32:47.678" v="1832" actId="478"/>
          <ac:spMkLst>
            <pc:docMk/>
            <pc:sldMk cId="2926051331" sldId="1597"/>
            <ac:spMk id="26" creationId="{60A8C2D9-80DB-4769-BA23-D37D06178D01}"/>
          </ac:spMkLst>
        </pc:spChg>
        <pc:spChg chg="add del mod">
          <ac:chgData name="Roth, Dan" userId="18da4c67-dd89-43a7-9856-8592f867a23c" providerId="ADAL" clId="{9FAC5781-E1A1-492D-8E15-2AB7BA9377EB}" dt="2021-02-25T04:33:00.855" v="1834" actId="478"/>
          <ac:spMkLst>
            <pc:docMk/>
            <pc:sldMk cId="2926051331" sldId="1597"/>
            <ac:spMk id="27" creationId="{80B7B855-5CF6-4530-9383-B483B9B7FEF0}"/>
          </ac:spMkLst>
        </pc:spChg>
        <pc:spChg chg="add del mod">
          <ac:chgData name="Roth, Dan" userId="18da4c67-dd89-43a7-9856-8592f867a23c" providerId="ADAL" clId="{9FAC5781-E1A1-492D-8E15-2AB7BA9377EB}" dt="2021-02-25T04:32:44.699" v="1831" actId="478"/>
          <ac:spMkLst>
            <pc:docMk/>
            <pc:sldMk cId="2926051331" sldId="1597"/>
            <ac:spMk id="28" creationId="{6FA78B8A-5C5A-45B1-9638-3F96686A424E}"/>
          </ac:spMkLst>
        </pc:spChg>
        <pc:spChg chg="add mod">
          <ac:chgData name="Roth, Dan" userId="18da4c67-dd89-43a7-9856-8592f867a23c" providerId="ADAL" clId="{9FAC5781-E1A1-492D-8E15-2AB7BA9377EB}" dt="2021-02-25T04:39:49.951" v="1950" actId="1036"/>
          <ac:spMkLst>
            <pc:docMk/>
            <pc:sldMk cId="2926051331" sldId="1597"/>
            <ac:spMk id="29" creationId="{8265FB10-1A0A-47B9-AA5A-D272D2146A33}"/>
          </ac:spMkLst>
        </pc:spChg>
        <pc:picChg chg="add mod">
          <ac:chgData name="Roth, Dan" userId="18da4c67-dd89-43a7-9856-8592f867a23c" providerId="ADAL" clId="{9FAC5781-E1A1-492D-8E15-2AB7BA9377EB}" dt="2021-02-25T04:03:25.522" v="998"/>
          <ac:picMkLst>
            <pc:docMk/>
            <pc:sldMk cId="2926051331" sldId="1597"/>
            <ac:picMk id="5" creationId="{36223C57-5833-4B01-91DB-11EEBCB8F558}"/>
          </ac:picMkLst>
        </pc:picChg>
        <pc:picChg chg="add mod">
          <ac:chgData name="Roth, Dan" userId="18da4c67-dd89-43a7-9856-8592f867a23c" providerId="ADAL" clId="{9FAC5781-E1A1-492D-8E15-2AB7BA9377EB}" dt="2021-02-25T04:03:25.522" v="998"/>
          <ac:picMkLst>
            <pc:docMk/>
            <pc:sldMk cId="2926051331" sldId="1597"/>
            <ac:picMk id="6" creationId="{2A5227D8-76C6-4975-A461-9F4FFF26C9F9}"/>
          </ac:picMkLst>
        </pc:picChg>
        <pc:picChg chg="add del mod">
          <ac:chgData name="Roth, Dan" userId="18da4c67-dd89-43a7-9856-8592f867a23c" providerId="ADAL" clId="{9FAC5781-E1A1-492D-8E15-2AB7BA9377EB}" dt="2021-02-25T04:08:56.625" v="1284" actId="478"/>
          <ac:picMkLst>
            <pc:docMk/>
            <pc:sldMk cId="2926051331" sldId="1597"/>
            <ac:picMk id="7" creationId="{4DE70A75-FF6E-4103-A643-3830CC8C6D92}"/>
          </ac:picMkLst>
        </pc:picChg>
        <pc:picChg chg="add del mod">
          <ac:chgData name="Roth, Dan" userId="18da4c67-dd89-43a7-9856-8592f867a23c" providerId="ADAL" clId="{9FAC5781-E1A1-492D-8E15-2AB7BA9377EB}" dt="2021-02-25T04:16:17.071" v="1377" actId="478"/>
          <ac:picMkLst>
            <pc:docMk/>
            <pc:sldMk cId="2926051331" sldId="1597"/>
            <ac:picMk id="13" creationId="{B2577DE6-D6CE-41A4-95CF-09B4370FD60E}"/>
          </ac:picMkLst>
        </pc:picChg>
        <pc:picChg chg="add mod">
          <ac:chgData name="Roth, Dan" userId="18da4c67-dd89-43a7-9856-8592f867a23c" providerId="ADAL" clId="{9FAC5781-E1A1-492D-8E15-2AB7BA9377EB}" dt="2021-02-25T04:39:49.951" v="1950" actId="1036"/>
          <ac:picMkLst>
            <pc:docMk/>
            <pc:sldMk cId="2926051331" sldId="1597"/>
            <ac:picMk id="19" creationId="{F0600D23-D53F-4372-8025-54B0E8A59E93}"/>
          </ac:picMkLst>
        </pc:picChg>
        <pc:picChg chg="add del mod">
          <ac:chgData name="Roth, Dan" userId="18da4c67-dd89-43a7-9856-8592f867a23c" providerId="ADAL" clId="{9FAC5781-E1A1-492D-8E15-2AB7BA9377EB}" dt="2021-02-25T04:29:25.462" v="1695"/>
          <ac:picMkLst>
            <pc:docMk/>
            <pc:sldMk cId="2926051331" sldId="1597"/>
            <ac:picMk id="22" creationId="{DB7CB071-EF7E-449A-B78C-119909224556}"/>
          </ac:picMkLst>
        </pc:picChg>
        <pc:picChg chg="add mod">
          <ac:chgData name="Roth, Dan" userId="18da4c67-dd89-43a7-9856-8592f867a23c" providerId="ADAL" clId="{9FAC5781-E1A1-492D-8E15-2AB7BA9377EB}" dt="2021-02-25T04:39:49.951" v="1950" actId="1036"/>
          <ac:picMkLst>
            <pc:docMk/>
            <pc:sldMk cId="2926051331" sldId="1597"/>
            <ac:picMk id="24" creationId="{C1C93667-DECF-405F-B1EB-8FD013DEC254}"/>
          </ac:picMkLst>
        </pc:picChg>
        <pc:picChg chg="add del mod">
          <ac:chgData name="Roth, Dan" userId="18da4c67-dd89-43a7-9856-8592f867a23c" providerId="ADAL" clId="{9FAC5781-E1A1-492D-8E15-2AB7BA9377EB}" dt="2021-02-25T04:15:05.427" v="1372" actId="478"/>
          <ac:picMkLst>
            <pc:docMk/>
            <pc:sldMk cId="2926051331" sldId="1597"/>
            <ac:picMk id="1026" creationId="{3788AE26-7370-40EB-AE2F-C0FA6B4BA59D}"/>
          </ac:picMkLst>
        </pc:picChg>
        <pc:picChg chg="add mod">
          <ac:chgData name="Roth, Dan" userId="18da4c67-dd89-43a7-9856-8592f867a23c" providerId="ADAL" clId="{9FAC5781-E1A1-492D-8E15-2AB7BA9377EB}" dt="2021-02-25T04:39:49.951" v="1950" actId="1036"/>
          <ac:picMkLst>
            <pc:docMk/>
            <pc:sldMk cId="2926051331" sldId="1597"/>
            <ac:picMk id="1028" creationId="{BA4DBEF5-F19A-4708-AFEB-4A605A1D7BA4}"/>
          </ac:picMkLst>
        </pc:picChg>
        <pc:picChg chg="add del mod">
          <ac:chgData name="Roth, Dan" userId="18da4c67-dd89-43a7-9856-8592f867a23c" providerId="ADAL" clId="{9FAC5781-E1A1-492D-8E15-2AB7BA9377EB}" dt="2021-02-25T04:17:45.783" v="1391" actId="478"/>
          <ac:picMkLst>
            <pc:docMk/>
            <pc:sldMk cId="2926051331" sldId="1597"/>
            <ac:picMk id="1030" creationId="{4580B391-E803-43BE-8A6E-67CB4F25CD23}"/>
          </ac:picMkLst>
        </pc:picChg>
        <pc:picChg chg="add mod">
          <ac:chgData name="Roth, Dan" userId="18da4c67-dd89-43a7-9856-8592f867a23c" providerId="ADAL" clId="{9FAC5781-E1A1-492D-8E15-2AB7BA9377EB}" dt="2021-02-25T04:39:49.951" v="1950" actId="1036"/>
          <ac:picMkLst>
            <pc:docMk/>
            <pc:sldMk cId="2926051331" sldId="1597"/>
            <ac:picMk id="1032" creationId="{0752F584-6A95-47F3-897D-C45680C21CD9}"/>
          </ac:picMkLst>
        </pc:picChg>
        <pc:cxnChg chg="add mod">
          <ac:chgData name="Roth, Dan" userId="18da4c67-dd89-43a7-9856-8592f867a23c" providerId="ADAL" clId="{9FAC5781-E1A1-492D-8E15-2AB7BA9377EB}" dt="2021-02-25T15:13:48.943" v="5422" actId="1582"/>
          <ac:cxnSpMkLst>
            <pc:docMk/>
            <pc:sldMk cId="2926051331" sldId="1597"/>
            <ac:cxnSpMk id="16" creationId="{F3777CC3-35D2-401A-836A-D4C20EB53DF6}"/>
          </ac:cxnSpMkLst>
        </pc:cxnChg>
      </pc:sldChg>
      <pc:sldChg chg="addSp delSp modSp new mod delAnim modAnim chgLayout">
        <pc:chgData name="Roth, Dan" userId="18da4c67-dd89-43a7-9856-8592f867a23c" providerId="ADAL" clId="{9FAC5781-E1A1-492D-8E15-2AB7BA9377EB}" dt="2021-02-25T06:42:48.365" v="3897" actId="207"/>
        <pc:sldMkLst>
          <pc:docMk/>
          <pc:sldMk cId="1803592409" sldId="1598"/>
        </pc:sldMkLst>
        <pc:spChg chg="mod ord">
          <ac:chgData name="Roth, Dan" userId="18da4c67-dd89-43a7-9856-8592f867a23c" providerId="ADAL" clId="{9FAC5781-E1A1-492D-8E15-2AB7BA9377EB}" dt="2021-02-25T05:05:46.734" v="2430" actId="700"/>
          <ac:spMkLst>
            <pc:docMk/>
            <pc:sldMk cId="1803592409" sldId="1598"/>
            <ac:spMk id="2" creationId="{AB1E6944-9FE8-4055-BDC3-559C8D01FF85}"/>
          </ac:spMkLst>
        </pc:spChg>
        <pc:spChg chg="del">
          <ac:chgData name="Roth, Dan" userId="18da4c67-dd89-43a7-9856-8592f867a23c" providerId="ADAL" clId="{9FAC5781-E1A1-492D-8E15-2AB7BA9377EB}" dt="2021-02-25T04:44:42.224" v="1974" actId="700"/>
          <ac:spMkLst>
            <pc:docMk/>
            <pc:sldMk cId="1803592409" sldId="1598"/>
            <ac:spMk id="3" creationId="{4D1AA81A-6AE4-483D-93DE-660774E864FB}"/>
          </ac:spMkLst>
        </pc:spChg>
        <pc:spChg chg="mod ord">
          <ac:chgData name="Roth, Dan" userId="18da4c67-dd89-43a7-9856-8592f867a23c" providerId="ADAL" clId="{9FAC5781-E1A1-492D-8E15-2AB7BA9377EB}" dt="2021-02-25T05:05:46.734" v="2430" actId="700"/>
          <ac:spMkLst>
            <pc:docMk/>
            <pc:sldMk cId="1803592409" sldId="1598"/>
            <ac:spMk id="4" creationId="{05D8C366-4B51-48F8-859E-10EB1D9BF5FC}"/>
          </ac:spMkLst>
        </pc:spChg>
        <pc:spChg chg="add del mod ord">
          <ac:chgData name="Roth, Dan" userId="18da4c67-dd89-43a7-9856-8592f867a23c" providerId="ADAL" clId="{9FAC5781-E1A1-492D-8E15-2AB7BA9377EB}" dt="2021-02-25T04:44:49.911" v="1975" actId="6264"/>
          <ac:spMkLst>
            <pc:docMk/>
            <pc:sldMk cId="1803592409" sldId="1598"/>
            <ac:spMk id="5" creationId="{484C5EED-25C5-4AC5-912A-B37936F99249}"/>
          </ac:spMkLst>
        </pc:spChg>
        <pc:spChg chg="add del mod">
          <ac:chgData name="Roth, Dan" userId="18da4c67-dd89-43a7-9856-8592f867a23c" providerId="ADAL" clId="{9FAC5781-E1A1-492D-8E15-2AB7BA9377EB}" dt="2021-02-25T04:44:49.911" v="1975" actId="6264"/>
          <ac:spMkLst>
            <pc:docMk/>
            <pc:sldMk cId="1803592409" sldId="1598"/>
            <ac:spMk id="6" creationId="{9CA31283-7114-42D7-AF12-BEF7E0BD1A3F}"/>
          </ac:spMkLst>
        </pc:spChg>
        <pc:spChg chg="add del mod">
          <ac:chgData name="Roth, Dan" userId="18da4c67-dd89-43a7-9856-8592f867a23c" providerId="ADAL" clId="{9FAC5781-E1A1-492D-8E15-2AB7BA9377EB}" dt="2021-02-25T04:44:49.911" v="1975" actId="6264"/>
          <ac:spMkLst>
            <pc:docMk/>
            <pc:sldMk cId="1803592409" sldId="1598"/>
            <ac:spMk id="7" creationId="{C65ED0A1-F451-4634-BF39-7AB55FB33981}"/>
          </ac:spMkLst>
        </pc:spChg>
        <pc:spChg chg="add mod ord">
          <ac:chgData name="Roth, Dan" userId="18da4c67-dd89-43a7-9856-8592f867a23c" providerId="ADAL" clId="{9FAC5781-E1A1-492D-8E15-2AB7BA9377EB}" dt="2021-02-25T06:42:48.365" v="3897" actId="207"/>
          <ac:spMkLst>
            <pc:docMk/>
            <pc:sldMk cId="1803592409" sldId="1598"/>
            <ac:spMk id="8" creationId="{60D2B3A4-6BA3-4523-8118-8C8A983DBDEC}"/>
          </ac:spMkLst>
        </pc:spChg>
        <pc:spChg chg="add del mod">
          <ac:chgData name="Roth, Dan" userId="18da4c67-dd89-43a7-9856-8592f867a23c" providerId="ADAL" clId="{9FAC5781-E1A1-492D-8E15-2AB7BA9377EB}" dt="2021-02-25T05:13:25.734" v="2504" actId="478"/>
          <ac:spMkLst>
            <pc:docMk/>
            <pc:sldMk cId="1803592409" sldId="1598"/>
            <ac:spMk id="9" creationId="{DF066816-E7B1-4655-9811-E1674DA35D39}"/>
          </ac:spMkLst>
        </pc:spChg>
        <pc:spChg chg="add del mod">
          <ac:chgData name="Roth, Dan" userId="18da4c67-dd89-43a7-9856-8592f867a23c" providerId="ADAL" clId="{9FAC5781-E1A1-492D-8E15-2AB7BA9377EB}" dt="2021-02-25T04:57:49.565" v="2128" actId="478"/>
          <ac:spMkLst>
            <pc:docMk/>
            <pc:sldMk cId="1803592409" sldId="1598"/>
            <ac:spMk id="11" creationId="{B1C53359-AF7A-448A-8E38-6CD4FB6B2F58}"/>
          </ac:spMkLst>
        </pc:spChg>
        <pc:spChg chg="add mod">
          <ac:chgData name="Roth, Dan" userId="18da4c67-dd89-43a7-9856-8592f867a23c" providerId="ADAL" clId="{9FAC5781-E1A1-492D-8E15-2AB7BA9377EB}" dt="2021-02-25T05:11:18.959" v="2462" actId="1036"/>
          <ac:spMkLst>
            <pc:docMk/>
            <pc:sldMk cId="1803592409" sldId="1598"/>
            <ac:spMk id="12" creationId="{AE477D4B-E087-4340-84C0-8D41828616BE}"/>
          </ac:spMkLst>
        </pc:spChg>
        <pc:spChg chg="add del mod">
          <ac:chgData name="Roth, Dan" userId="18da4c67-dd89-43a7-9856-8592f867a23c" providerId="ADAL" clId="{9FAC5781-E1A1-492D-8E15-2AB7BA9377EB}" dt="2021-02-25T04:56:26.224" v="2101" actId="478"/>
          <ac:spMkLst>
            <pc:docMk/>
            <pc:sldMk cId="1803592409" sldId="1598"/>
            <ac:spMk id="14" creationId="{5D3CCFF6-C2EA-450E-8339-DD4BD4305137}"/>
          </ac:spMkLst>
        </pc:spChg>
        <pc:spChg chg="add del mod">
          <ac:chgData name="Roth, Dan" userId="18da4c67-dd89-43a7-9856-8592f867a23c" providerId="ADAL" clId="{9FAC5781-E1A1-492D-8E15-2AB7BA9377EB}" dt="2021-02-25T04:59:09.758" v="2182" actId="478"/>
          <ac:spMkLst>
            <pc:docMk/>
            <pc:sldMk cId="1803592409" sldId="1598"/>
            <ac:spMk id="15" creationId="{E48F8AB5-A208-4F5E-81CF-E54417B3E61F}"/>
          </ac:spMkLst>
        </pc:spChg>
        <pc:spChg chg="add mod">
          <ac:chgData name="Roth, Dan" userId="18da4c67-dd89-43a7-9856-8592f867a23c" providerId="ADAL" clId="{9FAC5781-E1A1-492D-8E15-2AB7BA9377EB}" dt="2021-02-25T05:11:18.959" v="2462" actId="1036"/>
          <ac:spMkLst>
            <pc:docMk/>
            <pc:sldMk cId="1803592409" sldId="1598"/>
            <ac:spMk id="17" creationId="{B2E7BFFB-B79A-4AE1-AF75-43A87B641C87}"/>
          </ac:spMkLst>
        </pc:spChg>
        <pc:spChg chg="add del mod">
          <ac:chgData name="Roth, Dan" userId="18da4c67-dd89-43a7-9856-8592f867a23c" providerId="ADAL" clId="{9FAC5781-E1A1-492D-8E15-2AB7BA9377EB}" dt="2021-02-25T05:00:21.157" v="2199" actId="478"/>
          <ac:spMkLst>
            <pc:docMk/>
            <pc:sldMk cId="1803592409" sldId="1598"/>
            <ac:spMk id="18" creationId="{54CFB957-886D-41A2-97F6-4A65BF1205DF}"/>
          </ac:spMkLst>
        </pc:spChg>
        <pc:spChg chg="add del mod">
          <ac:chgData name="Roth, Dan" userId="18da4c67-dd89-43a7-9856-8592f867a23c" providerId="ADAL" clId="{9FAC5781-E1A1-492D-8E15-2AB7BA9377EB}" dt="2021-02-25T05:01:08.694" v="2241" actId="478"/>
          <ac:spMkLst>
            <pc:docMk/>
            <pc:sldMk cId="1803592409" sldId="1598"/>
            <ac:spMk id="19" creationId="{6A9F8E5E-AC72-4627-AFC3-2E2A06E90C74}"/>
          </ac:spMkLst>
        </pc:spChg>
        <pc:spChg chg="add mod">
          <ac:chgData name="Roth, Dan" userId="18da4c67-dd89-43a7-9856-8592f867a23c" providerId="ADAL" clId="{9FAC5781-E1A1-492D-8E15-2AB7BA9377EB}" dt="2021-02-25T05:01:52.218" v="2269" actId="1035"/>
          <ac:spMkLst>
            <pc:docMk/>
            <pc:sldMk cId="1803592409" sldId="1598"/>
            <ac:spMk id="20" creationId="{7408B31D-1746-447D-9C5C-BBE9469EEDF1}"/>
          </ac:spMkLst>
        </pc:spChg>
        <pc:spChg chg="add del mod">
          <ac:chgData name="Roth, Dan" userId="18da4c67-dd89-43a7-9856-8592f867a23c" providerId="ADAL" clId="{9FAC5781-E1A1-492D-8E15-2AB7BA9377EB}" dt="2021-02-25T05:02:40.180" v="2270" actId="478"/>
          <ac:spMkLst>
            <pc:docMk/>
            <pc:sldMk cId="1803592409" sldId="1598"/>
            <ac:spMk id="23" creationId="{0E6FE398-934F-46D1-A308-8F92864975C5}"/>
          </ac:spMkLst>
        </pc:spChg>
        <pc:spChg chg="add mod">
          <ac:chgData name="Roth, Dan" userId="18da4c67-dd89-43a7-9856-8592f867a23c" providerId="ADAL" clId="{9FAC5781-E1A1-492D-8E15-2AB7BA9377EB}" dt="2021-02-25T05:14:11.805" v="2508" actId="208"/>
          <ac:spMkLst>
            <pc:docMk/>
            <pc:sldMk cId="1803592409" sldId="1598"/>
            <ac:spMk id="27" creationId="{5A58BE74-2FA4-40D6-AE95-7BB8086392D3}"/>
          </ac:spMkLst>
        </pc:spChg>
        <pc:spChg chg="add mod">
          <ac:chgData name="Roth, Dan" userId="18da4c67-dd89-43a7-9856-8592f867a23c" providerId="ADAL" clId="{9FAC5781-E1A1-492D-8E15-2AB7BA9377EB}" dt="2021-02-25T05:01:52.218" v="2269" actId="1035"/>
          <ac:spMkLst>
            <pc:docMk/>
            <pc:sldMk cId="1803592409" sldId="1598"/>
            <ac:spMk id="28" creationId="{13350CBB-0916-4A64-B96E-D09FBB4DD3F1}"/>
          </ac:spMkLst>
        </pc:spChg>
        <pc:spChg chg="add del mod">
          <ac:chgData name="Roth, Dan" userId="18da4c67-dd89-43a7-9856-8592f867a23c" providerId="ADAL" clId="{9FAC5781-E1A1-492D-8E15-2AB7BA9377EB}" dt="2021-02-25T04:57:04.812" v="2115"/>
          <ac:spMkLst>
            <pc:docMk/>
            <pc:sldMk cId="1803592409" sldId="1598"/>
            <ac:spMk id="29" creationId="{12E72F6E-B1AA-4E23-B1FF-EA28247A6C9B}"/>
          </ac:spMkLst>
        </pc:spChg>
        <pc:spChg chg="add mod">
          <ac:chgData name="Roth, Dan" userId="18da4c67-dd89-43a7-9856-8592f867a23c" providerId="ADAL" clId="{9FAC5781-E1A1-492D-8E15-2AB7BA9377EB}" dt="2021-02-25T05:01:52.218" v="2269" actId="1035"/>
          <ac:spMkLst>
            <pc:docMk/>
            <pc:sldMk cId="1803592409" sldId="1598"/>
            <ac:spMk id="31" creationId="{9580B8C0-12CB-4F5C-84F1-E0771563E565}"/>
          </ac:spMkLst>
        </pc:spChg>
        <pc:spChg chg="add mod">
          <ac:chgData name="Roth, Dan" userId="18da4c67-dd89-43a7-9856-8592f867a23c" providerId="ADAL" clId="{9FAC5781-E1A1-492D-8E15-2AB7BA9377EB}" dt="2021-02-25T05:01:52.218" v="2269" actId="1035"/>
          <ac:spMkLst>
            <pc:docMk/>
            <pc:sldMk cId="1803592409" sldId="1598"/>
            <ac:spMk id="32" creationId="{8584B417-6988-43CC-8F6E-85BDE073AAAE}"/>
          </ac:spMkLst>
        </pc:spChg>
        <pc:spChg chg="add mod">
          <ac:chgData name="Roth, Dan" userId="18da4c67-dd89-43a7-9856-8592f867a23c" providerId="ADAL" clId="{9FAC5781-E1A1-492D-8E15-2AB7BA9377EB}" dt="2021-02-25T05:10:39.214" v="2454" actId="1076"/>
          <ac:spMkLst>
            <pc:docMk/>
            <pc:sldMk cId="1803592409" sldId="1598"/>
            <ac:spMk id="33" creationId="{62F71701-F852-4891-9F9A-A58F927F576A}"/>
          </ac:spMkLst>
        </pc:spChg>
        <pc:spChg chg="add mod">
          <ac:chgData name="Roth, Dan" userId="18da4c67-dd89-43a7-9856-8592f867a23c" providerId="ADAL" clId="{9FAC5781-E1A1-492D-8E15-2AB7BA9377EB}" dt="2021-02-25T05:11:37.631" v="2464" actId="1076"/>
          <ac:spMkLst>
            <pc:docMk/>
            <pc:sldMk cId="1803592409" sldId="1598"/>
            <ac:spMk id="34" creationId="{FC03B5AF-16D1-44EA-B7FC-F1C07941F87E}"/>
          </ac:spMkLst>
        </pc:spChg>
        <pc:picChg chg="add mod">
          <ac:chgData name="Roth, Dan" userId="18da4c67-dd89-43a7-9856-8592f867a23c" providerId="ADAL" clId="{9FAC5781-E1A1-492D-8E15-2AB7BA9377EB}" dt="2021-02-25T05:01:52.218" v="2269" actId="1035"/>
          <ac:picMkLst>
            <pc:docMk/>
            <pc:sldMk cId="1803592409" sldId="1598"/>
            <ac:picMk id="10" creationId="{CB8C386C-05E8-454E-A8AA-F0C0F1B3649C}"/>
          </ac:picMkLst>
        </pc:picChg>
        <pc:picChg chg="add del mod">
          <ac:chgData name="Roth, Dan" userId="18da4c67-dd89-43a7-9856-8592f867a23c" providerId="ADAL" clId="{9FAC5781-E1A1-492D-8E15-2AB7BA9377EB}" dt="2021-02-25T04:51:49.489" v="2048" actId="478"/>
          <ac:picMkLst>
            <pc:docMk/>
            <pc:sldMk cId="1803592409" sldId="1598"/>
            <ac:picMk id="13" creationId="{A6980EAF-5269-448F-B793-4C17466D0A39}"/>
          </ac:picMkLst>
        </pc:picChg>
        <pc:picChg chg="add mod">
          <ac:chgData name="Roth, Dan" userId="18da4c67-dd89-43a7-9856-8592f867a23c" providerId="ADAL" clId="{9FAC5781-E1A1-492D-8E15-2AB7BA9377EB}" dt="2021-02-25T05:11:51.310" v="2477" actId="1038"/>
          <ac:picMkLst>
            <pc:docMk/>
            <pc:sldMk cId="1803592409" sldId="1598"/>
            <ac:picMk id="16" creationId="{1433D736-DE04-4C36-A20E-29863DDC4472}"/>
          </ac:picMkLst>
        </pc:picChg>
        <pc:picChg chg="add del mod">
          <ac:chgData name="Roth, Dan" userId="18da4c67-dd89-43a7-9856-8592f867a23c" providerId="ADAL" clId="{9FAC5781-E1A1-492D-8E15-2AB7BA9377EB}" dt="2021-02-25T05:07:29.966" v="2437" actId="478"/>
          <ac:picMkLst>
            <pc:docMk/>
            <pc:sldMk cId="1803592409" sldId="1598"/>
            <ac:picMk id="21" creationId="{FBA64B83-35EA-4EDE-A4B1-E737714AAC4A}"/>
          </ac:picMkLst>
        </pc:picChg>
        <pc:picChg chg="add del mod">
          <ac:chgData name="Roth, Dan" userId="18da4c67-dd89-43a7-9856-8592f867a23c" providerId="ADAL" clId="{9FAC5781-E1A1-492D-8E15-2AB7BA9377EB}" dt="2021-02-25T04:51:55.720" v="2049" actId="478"/>
          <ac:picMkLst>
            <pc:docMk/>
            <pc:sldMk cId="1803592409" sldId="1598"/>
            <ac:picMk id="22" creationId="{76607881-DE1A-4FB2-BABC-CA5697DA8FB1}"/>
          </ac:picMkLst>
        </pc:picChg>
        <pc:picChg chg="add mod">
          <ac:chgData name="Roth, Dan" userId="18da4c67-dd89-43a7-9856-8592f867a23c" providerId="ADAL" clId="{9FAC5781-E1A1-492D-8E15-2AB7BA9377EB}" dt="2021-02-25T05:01:52.218" v="2269" actId="1035"/>
          <ac:picMkLst>
            <pc:docMk/>
            <pc:sldMk cId="1803592409" sldId="1598"/>
            <ac:picMk id="26" creationId="{408489F7-97BC-4C84-ACC1-F79A7A2F62A6}"/>
          </ac:picMkLst>
        </pc:picChg>
        <pc:picChg chg="add mod">
          <ac:chgData name="Roth, Dan" userId="18da4c67-dd89-43a7-9856-8592f867a23c" providerId="ADAL" clId="{9FAC5781-E1A1-492D-8E15-2AB7BA9377EB}" dt="2021-02-25T05:12:01.279" v="2498" actId="1035"/>
          <ac:picMkLst>
            <pc:docMk/>
            <pc:sldMk cId="1803592409" sldId="1598"/>
            <ac:picMk id="35" creationId="{36C3CF8E-C0A5-40B9-9B9F-0A8E74F8E075}"/>
          </ac:picMkLst>
        </pc:picChg>
        <pc:picChg chg="add mod">
          <ac:chgData name="Roth, Dan" userId="18da4c67-dd89-43a7-9856-8592f867a23c" providerId="ADAL" clId="{9FAC5781-E1A1-492D-8E15-2AB7BA9377EB}" dt="2021-02-25T05:12:01.279" v="2498" actId="1035"/>
          <ac:picMkLst>
            <pc:docMk/>
            <pc:sldMk cId="1803592409" sldId="1598"/>
            <ac:picMk id="36" creationId="{58087422-D6EC-4F8B-91B2-4E1F52CCF9B9}"/>
          </ac:picMkLst>
        </pc:picChg>
        <pc:picChg chg="add del mod">
          <ac:chgData name="Roth, Dan" userId="18da4c67-dd89-43a7-9856-8592f867a23c" providerId="ADAL" clId="{9FAC5781-E1A1-492D-8E15-2AB7BA9377EB}" dt="2021-02-25T04:50:37.928" v="2043"/>
          <ac:picMkLst>
            <pc:docMk/>
            <pc:sldMk cId="1803592409" sldId="1598"/>
            <ac:picMk id="2050" creationId="{BFB33EC2-684E-4CF4-B7FC-A48B8A67EF3C}"/>
          </ac:picMkLst>
        </pc:picChg>
        <pc:picChg chg="add mod">
          <ac:chgData name="Roth, Dan" userId="18da4c67-dd89-43a7-9856-8592f867a23c" providerId="ADAL" clId="{9FAC5781-E1A1-492D-8E15-2AB7BA9377EB}" dt="2021-02-25T05:01:52.218" v="2269" actId="1035"/>
          <ac:picMkLst>
            <pc:docMk/>
            <pc:sldMk cId="1803592409" sldId="1598"/>
            <ac:picMk id="2052" creationId="{DFC94601-8D9E-4A38-ACDF-D2B500BFE698}"/>
          </ac:picMkLst>
        </pc:picChg>
      </pc:sldChg>
      <pc:sldChg chg="add del">
        <pc:chgData name="Roth, Dan" userId="18da4c67-dd89-43a7-9856-8592f867a23c" providerId="ADAL" clId="{9FAC5781-E1A1-492D-8E15-2AB7BA9377EB}" dt="2021-02-25T04:03:31.668" v="999" actId="47"/>
        <pc:sldMkLst>
          <pc:docMk/>
          <pc:sldMk cId="4277143597" sldId="1598"/>
        </pc:sldMkLst>
      </pc:sldChg>
      <pc:sldChg chg="add del">
        <pc:chgData name="Roth, Dan" userId="18da4c67-dd89-43a7-9856-8592f867a23c" providerId="ADAL" clId="{9FAC5781-E1A1-492D-8E15-2AB7BA9377EB}" dt="2021-02-25T06:30:21.540" v="3892" actId="47"/>
        <pc:sldMkLst>
          <pc:docMk/>
          <pc:sldMk cId="1038997101" sldId="1599"/>
        </pc:sldMkLst>
      </pc:sldChg>
      <pc:sldChg chg="add del">
        <pc:chgData name="Roth, Dan" userId="18da4c67-dd89-43a7-9856-8592f867a23c" providerId="ADAL" clId="{9FAC5781-E1A1-492D-8E15-2AB7BA9377EB}" dt="2021-02-25T06:30:20.212" v="3891" actId="47"/>
        <pc:sldMkLst>
          <pc:docMk/>
          <pc:sldMk cId="1675360543" sldId="1600"/>
        </pc:sldMkLst>
      </pc:sldChg>
      <pc:sldChg chg="addSp delSp modSp add del mod modAnim modShow">
        <pc:chgData name="Roth, Dan" userId="18da4c67-dd89-43a7-9856-8592f867a23c" providerId="ADAL" clId="{9FAC5781-E1A1-492D-8E15-2AB7BA9377EB}" dt="2021-02-25T06:36:51.772" v="3895" actId="2696"/>
        <pc:sldMkLst>
          <pc:docMk/>
          <pc:sldMk cId="1315744714" sldId="1601"/>
        </pc:sldMkLst>
        <pc:spChg chg="mod">
          <ac:chgData name="Roth, Dan" userId="18da4c67-dd89-43a7-9856-8592f867a23c" providerId="ADAL" clId="{9FAC5781-E1A1-492D-8E15-2AB7BA9377EB}" dt="2021-02-25T05:58:37.932" v="3158" actId="5793"/>
          <ac:spMkLst>
            <pc:docMk/>
            <pc:sldMk cId="1315744714" sldId="1601"/>
            <ac:spMk id="8" creationId="{60D2B3A4-6BA3-4523-8118-8C8A983DBDEC}"/>
          </ac:spMkLst>
        </pc:spChg>
        <pc:spChg chg="del">
          <ac:chgData name="Roth, Dan" userId="18da4c67-dd89-43a7-9856-8592f867a23c" providerId="ADAL" clId="{9FAC5781-E1A1-492D-8E15-2AB7BA9377EB}" dt="2021-02-25T05:28:39.872" v="2604" actId="478"/>
          <ac:spMkLst>
            <pc:docMk/>
            <pc:sldMk cId="1315744714" sldId="1601"/>
            <ac:spMk id="12" creationId="{AE477D4B-E087-4340-84C0-8D41828616BE}"/>
          </ac:spMkLst>
        </pc:spChg>
        <pc:spChg chg="del">
          <ac:chgData name="Roth, Dan" userId="18da4c67-dd89-43a7-9856-8592f867a23c" providerId="ADAL" clId="{9FAC5781-E1A1-492D-8E15-2AB7BA9377EB}" dt="2021-02-25T05:28:39.872" v="2604" actId="478"/>
          <ac:spMkLst>
            <pc:docMk/>
            <pc:sldMk cId="1315744714" sldId="1601"/>
            <ac:spMk id="17" creationId="{B2E7BFFB-B79A-4AE1-AF75-43A87B641C87}"/>
          </ac:spMkLst>
        </pc:spChg>
        <pc:spChg chg="del">
          <ac:chgData name="Roth, Dan" userId="18da4c67-dd89-43a7-9856-8592f867a23c" providerId="ADAL" clId="{9FAC5781-E1A1-492D-8E15-2AB7BA9377EB}" dt="2021-02-25T05:28:39.872" v="2604" actId="478"/>
          <ac:spMkLst>
            <pc:docMk/>
            <pc:sldMk cId="1315744714" sldId="1601"/>
            <ac:spMk id="20" creationId="{7408B31D-1746-447D-9C5C-BBE9469EEDF1}"/>
          </ac:spMkLst>
        </pc:spChg>
        <pc:spChg chg="add mod">
          <ac:chgData name="Roth, Dan" userId="18da4c67-dd89-43a7-9856-8592f867a23c" providerId="ADAL" clId="{9FAC5781-E1A1-492D-8E15-2AB7BA9377EB}" dt="2021-02-25T05:33:01.602" v="2675" actId="12788"/>
          <ac:spMkLst>
            <pc:docMk/>
            <pc:sldMk cId="1315744714" sldId="1601"/>
            <ac:spMk id="21" creationId="{E2753467-7C09-4CF0-9B1B-F915BC9C85E7}"/>
          </ac:spMkLst>
        </pc:spChg>
        <pc:spChg chg="add mod">
          <ac:chgData name="Roth, Dan" userId="18da4c67-dd89-43a7-9856-8592f867a23c" providerId="ADAL" clId="{9FAC5781-E1A1-492D-8E15-2AB7BA9377EB}" dt="2021-02-25T05:33:01.602" v="2675" actId="12788"/>
          <ac:spMkLst>
            <pc:docMk/>
            <pc:sldMk cId="1315744714" sldId="1601"/>
            <ac:spMk id="22" creationId="{BDA7808E-C3CD-402C-9C0A-AB7B7AB3B5D9}"/>
          </ac:spMkLst>
        </pc:spChg>
        <pc:spChg chg="add mod">
          <ac:chgData name="Roth, Dan" userId="18da4c67-dd89-43a7-9856-8592f867a23c" providerId="ADAL" clId="{9FAC5781-E1A1-492D-8E15-2AB7BA9377EB}" dt="2021-02-25T05:49:18.495" v="3137" actId="12788"/>
          <ac:spMkLst>
            <pc:docMk/>
            <pc:sldMk cId="1315744714" sldId="1601"/>
            <ac:spMk id="23" creationId="{7FD5D798-3F76-4B7C-A0CA-442702D9F0E4}"/>
          </ac:spMkLst>
        </pc:spChg>
        <pc:spChg chg="add mod">
          <ac:chgData name="Roth, Dan" userId="18da4c67-dd89-43a7-9856-8592f867a23c" providerId="ADAL" clId="{9FAC5781-E1A1-492D-8E15-2AB7BA9377EB}" dt="2021-02-25T05:49:24.916" v="3138" actId="12788"/>
          <ac:spMkLst>
            <pc:docMk/>
            <pc:sldMk cId="1315744714" sldId="1601"/>
            <ac:spMk id="25" creationId="{16E43E5B-FF52-4B1A-B995-5B4D76D855CC}"/>
          </ac:spMkLst>
        </pc:spChg>
        <pc:spChg chg="del">
          <ac:chgData name="Roth, Dan" userId="18da4c67-dd89-43a7-9856-8592f867a23c" providerId="ADAL" clId="{9FAC5781-E1A1-492D-8E15-2AB7BA9377EB}" dt="2021-02-25T05:28:39.872" v="2604" actId="478"/>
          <ac:spMkLst>
            <pc:docMk/>
            <pc:sldMk cId="1315744714" sldId="1601"/>
            <ac:spMk id="27" creationId="{5A58BE74-2FA4-40D6-AE95-7BB8086392D3}"/>
          </ac:spMkLst>
        </pc:spChg>
        <pc:spChg chg="del">
          <ac:chgData name="Roth, Dan" userId="18da4c67-dd89-43a7-9856-8592f867a23c" providerId="ADAL" clId="{9FAC5781-E1A1-492D-8E15-2AB7BA9377EB}" dt="2021-02-25T05:28:39.872" v="2604" actId="478"/>
          <ac:spMkLst>
            <pc:docMk/>
            <pc:sldMk cId="1315744714" sldId="1601"/>
            <ac:spMk id="28" creationId="{13350CBB-0916-4A64-B96E-D09FBB4DD3F1}"/>
          </ac:spMkLst>
        </pc:spChg>
        <pc:spChg chg="add mod">
          <ac:chgData name="Roth, Dan" userId="18da4c67-dd89-43a7-9856-8592f867a23c" providerId="ADAL" clId="{9FAC5781-E1A1-492D-8E15-2AB7BA9377EB}" dt="2021-02-25T05:49:18.495" v="3137" actId="12788"/>
          <ac:spMkLst>
            <pc:docMk/>
            <pc:sldMk cId="1315744714" sldId="1601"/>
            <ac:spMk id="29" creationId="{29D4904E-28B4-4D26-AF2F-B6B99D9DDF74}"/>
          </ac:spMkLst>
        </pc:spChg>
        <pc:spChg chg="add mod">
          <ac:chgData name="Roth, Dan" userId="18da4c67-dd89-43a7-9856-8592f867a23c" providerId="ADAL" clId="{9FAC5781-E1A1-492D-8E15-2AB7BA9377EB}" dt="2021-02-25T05:49:24.916" v="3138" actId="12788"/>
          <ac:spMkLst>
            <pc:docMk/>
            <pc:sldMk cId="1315744714" sldId="1601"/>
            <ac:spMk id="30" creationId="{D9484CA6-178C-441E-9C90-923B63E2F92B}"/>
          </ac:spMkLst>
        </pc:spChg>
        <pc:spChg chg="del">
          <ac:chgData name="Roth, Dan" userId="18da4c67-dd89-43a7-9856-8592f867a23c" providerId="ADAL" clId="{9FAC5781-E1A1-492D-8E15-2AB7BA9377EB}" dt="2021-02-25T05:28:39.872" v="2604" actId="478"/>
          <ac:spMkLst>
            <pc:docMk/>
            <pc:sldMk cId="1315744714" sldId="1601"/>
            <ac:spMk id="31" creationId="{9580B8C0-12CB-4F5C-84F1-E0771563E565}"/>
          </ac:spMkLst>
        </pc:spChg>
        <pc:spChg chg="del">
          <ac:chgData name="Roth, Dan" userId="18da4c67-dd89-43a7-9856-8592f867a23c" providerId="ADAL" clId="{9FAC5781-E1A1-492D-8E15-2AB7BA9377EB}" dt="2021-02-25T05:28:39.872" v="2604" actId="478"/>
          <ac:spMkLst>
            <pc:docMk/>
            <pc:sldMk cId="1315744714" sldId="1601"/>
            <ac:spMk id="32" creationId="{8584B417-6988-43CC-8F6E-85BDE073AAAE}"/>
          </ac:spMkLst>
        </pc:spChg>
        <pc:spChg chg="del">
          <ac:chgData name="Roth, Dan" userId="18da4c67-dd89-43a7-9856-8592f867a23c" providerId="ADAL" clId="{9FAC5781-E1A1-492D-8E15-2AB7BA9377EB}" dt="2021-02-25T05:28:39.872" v="2604" actId="478"/>
          <ac:spMkLst>
            <pc:docMk/>
            <pc:sldMk cId="1315744714" sldId="1601"/>
            <ac:spMk id="33" creationId="{62F71701-F852-4891-9F9A-A58F927F576A}"/>
          </ac:spMkLst>
        </pc:spChg>
        <pc:spChg chg="del">
          <ac:chgData name="Roth, Dan" userId="18da4c67-dd89-43a7-9856-8592f867a23c" providerId="ADAL" clId="{9FAC5781-E1A1-492D-8E15-2AB7BA9377EB}" dt="2021-02-25T05:28:39.872" v="2604" actId="478"/>
          <ac:spMkLst>
            <pc:docMk/>
            <pc:sldMk cId="1315744714" sldId="1601"/>
            <ac:spMk id="34" creationId="{FC03B5AF-16D1-44EA-B7FC-F1C07941F87E}"/>
          </ac:spMkLst>
        </pc:spChg>
        <pc:spChg chg="add mod">
          <ac:chgData name="Roth, Dan" userId="18da4c67-dd89-43a7-9856-8592f867a23c" providerId="ADAL" clId="{9FAC5781-E1A1-492D-8E15-2AB7BA9377EB}" dt="2021-02-25T05:49:55.185" v="3145" actId="1076"/>
          <ac:spMkLst>
            <pc:docMk/>
            <pc:sldMk cId="1315744714" sldId="1601"/>
            <ac:spMk id="37" creationId="{8EAAE491-E973-4FD1-A523-FE296810EFDA}"/>
          </ac:spMkLst>
        </pc:spChg>
        <pc:spChg chg="add mod">
          <ac:chgData name="Roth, Dan" userId="18da4c67-dd89-43a7-9856-8592f867a23c" providerId="ADAL" clId="{9FAC5781-E1A1-492D-8E15-2AB7BA9377EB}" dt="2021-02-25T05:50:55.485" v="3154" actId="1076"/>
          <ac:spMkLst>
            <pc:docMk/>
            <pc:sldMk cId="1315744714" sldId="1601"/>
            <ac:spMk id="38" creationId="{03F53F08-3481-4442-8247-884F8FA1259E}"/>
          </ac:spMkLst>
        </pc:spChg>
        <pc:spChg chg="add mod">
          <ac:chgData name="Roth, Dan" userId="18da4c67-dd89-43a7-9856-8592f867a23c" providerId="ADAL" clId="{9FAC5781-E1A1-492D-8E15-2AB7BA9377EB}" dt="2021-02-25T05:50:59.345" v="3155" actId="1076"/>
          <ac:spMkLst>
            <pc:docMk/>
            <pc:sldMk cId="1315744714" sldId="1601"/>
            <ac:spMk id="39" creationId="{A437EDB4-DEDA-43A7-9195-E53326A02F05}"/>
          </ac:spMkLst>
        </pc:spChg>
        <pc:spChg chg="add mod">
          <ac:chgData name="Roth, Dan" userId="18da4c67-dd89-43a7-9856-8592f867a23c" providerId="ADAL" clId="{9FAC5781-E1A1-492D-8E15-2AB7BA9377EB}" dt="2021-02-25T06:03:53.606" v="3418" actId="1076"/>
          <ac:spMkLst>
            <pc:docMk/>
            <pc:sldMk cId="1315744714" sldId="1601"/>
            <ac:spMk id="40" creationId="{5FE67DB2-CC05-451B-A17B-476EB2C4CC84}"/>
          </ac:spMkLst>
        </pc:spChg>
        <pc:spChg chg="add mod">
          <ac:chgData name="Roth, Dan" userId="18da4c67-dd89-43a7-9856-8592f867a23c" providerId="ADAL" clId="{9FAC5781-E1A1-492D-8E15-2AB7BA9377EB}" dt="2021-02-25T05:50:47.735" v="3153" actId="1076"/>
          <ac:spMkLst>
            <pc:docMk/>
            <pc:sldMk cId="1315744714" sldId="1601"/>
            <ac:spMk id="41" creationId="{AA01084A-D58A-442D-9EEA-1D3EADD43F41}"/>
          </ac:spMkLst>
        </pc:spChg>
        <pc:spChg chg="add del">
          <ac:chgData name="Roth, Dan" userId="18da4c67-dd89-43a7-9856-8592f867a23c" providerId="ADAL" clId="{9FAC5781-E1A1-492D-8E15-2AB7BA9377EB}" dt="2021-02-25T05:59:35.106" v="3160" actId="22"/>
          <ac:spMkLst>
            <pc:docMk/>
            <pc:sldMk cId="1315744714" sldId="1601"/>
            <ac:spMk id="42" creationId="{AD9CCEC1-01FE-4961-B9C9-BD6CD0AF92C2}"/>
          </ac:spMkLst>
        </pc:spChg>
        <pc:spChg chg="add mod">
          <ac:chgData name="Roth, Dan" userId="18da4c67-dd89-43a7-9856-8592f867a23c" providerId="ADAL" clId="{9FAC5781-E1A1-492D-8E15-2AB7BA9377EB}" dt="2021-02-25T06:02:30.917" v="3291" actId="208"/>
          <ac:spMkLst>
            <pc:docMk/>
            <pc:sldMk cId="1315744714" sldId="1601"/>
            <ac:spMk id="43" creationId="{C7FD1305-BBBA-423E-8BC2-36321AE955C5}"/>
          </ac:spMkLst>
        </pc:spChg>
        <pc:spChg chg="add mod">
          <ac:chgData name="Roth, Dan" userId="18da4c67-dd89-43a7-9856-8592f867a23c" providerId="ADAL" clId="{9FAC5781-E1A1-492D-8E15-2AB7BA9377EB}" dt="2021-02-25T06:02:27.375" v="3289" actId="207"/>
          <ac:spMkLst>
            <pc:docMk/>
            <pc:sldMk cId="1315744714" sldId="1601"/>
            <ac:spMk id="44" creationId="{5EDE1225-4F4B-4477-84C3-F702F7536785}"/>
          </ac:spMkLst>
        </pc:spChg>
        <pc:picChg chg="del">
          <ac:chgData name="Roth, Dan" userId="18da4c67-dd89-43a7-9856-8592f867a23c" providerId="ADAL" clId="{9FAC5781-E1A1-492D-8E15-2AB7BA9377EB}" dt="2021-02-25T05:28:39.872" v="2604" actId="478"/>
          <ac:picMkLst>
            <pc:docMk/>
            <pc:sldMk cId="1315744714" sldId="1601"/>
            <ac:picMk id="10" creationId="{CB8C386C-05E8-454E-A8AA-F0C0F1B3649C}"/>
          </ac:picMkLst>
        </pc:picChg>
        <pc:picChg chg="add del">
          <ac:chgData name="Roth, Dan" userId="18da4c67-dd89-43a7-9856-8592f867a23c" providerId="ADAL" clId="{9FAC5781-E1A1-492D-8E15-2AB7BA9377EB}" dt="2021-02-25T06:07:30.277" v="3430" actId="22"/>
          <ac:picMkLst>
            <pc:docMk/>
            <pc:sldMk cId="1315744714" sldId="1601"/>
            <ac:picMk id="13" creationId="{7BF9A4BF-3E6E-401B-BEE7-50B5C80512C0}"/>
          </ac:picMkLst>
        </pc:picChg>
        <pc:picChg chg="del">
          <ac:chgData name="Roth, Dan" userId="18da4c67-dd89-43a7-9856-8592f867a23c" providerId="ADAL" clId="{9FAC5781-E1A1-492D-8E15-2AB7BA9377EB}" dt="2021-02-25T05:28:39.872" v="2604" actId="478"/>
          <ac:picMkLst>
            <pc:docMk/>
            <pc:sldMk cId="1315744714" sldId="1601"/>
            <ac:picMk id="16" creationId="{1433D736-DE04-4C36-A20E-29863DDC4472}"/>
          </ac:picMkLst>
        </pc:picChg>
        <pc:picChg chg="del">
          <ac:chgData name="Roth, Dan" userId="18da4c67-dd89-43a7-9856-8592f867a23c" providerId="ADAL" clId="{9FAC5781-E1A1-492D-8E15-2AB7BA9377EB}" dt="2021-02-25T05:28:39.872" v="2604" actId="478"/>
          <ac:picMkLst>
            <pc:docMk/>
            <pc:sldMk cId="1315744714" sldId="1601"/>
            <ac:picMk id="26" creationId="{408489F7-97BC-4C84-ACC1-F79A7A2F62A6}"/>
          </ac:picMkLst>
        </pc:picChg>
        <pc:picChg chg="del">
          <ac:chgData name="Roth, Dan" userId="18da4c67-dd89-43a7-9856-8592f867a23c" providerId="ADAL" clId="{9FAC5781-E1A1-492D-8E15-2AB7BA9377EB}" dt="2021-02-25T05:28:39.872" v="2604" actId="478"/>
          <ac:picMkLst>
            <pc:docMk/>
            <pc:sldMk cId="1315744714" sldId="1601"/>
            <ac:picMk id="35" creationId="{36C3CF8E-C0A5-40B9-9B9F-0A8E74F8E075}"/>
          </ac:picMkLst>
        </pc:picChg>
        <pc:picChg chg="del">
          <ac:chgData name="Roth, Dan" userId="18da4c67-dd89-43a7-9856-8592f867a23c" providerId="ADAL" clId="{9FAC5781-E1A1-492D-8E15-2AB7BA9377EB}" dt="2021-02-25T05:28:39.872" v="2604" actId="478"/>
          <ac:picMkLst>
            <pc:docMk/>
            <pc:sldMk cId="1315744714" sldId="1601"/>
            <ac:picMk id="36" creationId="{58087422-D6EC-4F8B-91B2-4E1F52CCF9B9}"/>
          </ac:picMkLst>
        </pc:picChg>
        <pc:picChg chg="del">
          <ac:chgData name="Roth, Dan" userId="18da4c67-dd89-43a7-9856-8592f867a23c" providerId="ADAL" clId="{9FAC5781-E1A1-492D-8E15-2AB7BA9377EB}" dt="2021-02-25T05:28:39.872" v="2604" actId="478"/>
          <ac:picMkLst>
            <pc:docMk/>
            <pc:sldMk cId="1315744714" sldId="1601"/>
            <ac:picMk id="2052" creationId="{DFC94601-8D9E-4A38-ACDF-D2B500BFE698}"/>
          </ac:picMkLst>
        </pc:picChg>
      </pc:sldChg>
      <pc:sldChg chg="add">
        <pc:chgData name="Roth, Dan" userId="18da4c67-dd89-43a7-9856-8592f867a23c" providerId="ADAL" clId="{9FAC5781-E1A1-492D-8E15-2AB7BA9377EB}" dt="2021-02-25T06:36:58.856" v="3896"/>
        <pc:sldMkLst>
          <pc:docMk/>
          <pc:sldMk cId="3589271269" sldId="1601"/>
        </pc:sldMkLst>
      </pc:sldChg>
      <pc:sldChg chg="modSp add del mod">
        <pc:chgData name="Roth, Dan" userId="18da4c67-dd89-43a7-9856-8592f867a23c" providerId="ADAL" clId="{9FAC5781-E1A1-492D-8E15-2AB7BA9377EB}" dt="2021-02-25T06:07:29.108" v="3429"/>
        <pc:sldMkLst>
          <pc:docMk/>
          <pc:sldMk cId="110347442" sldId="1602"/>
        </pc:sldMkLst>
        <pc:picChg chg="mod">
          <ac:chgData name="Roth, Dan" userId="18da4c67-dd89-43a7-9856-8592f867a23c" providerId="ADAL" clId="{9FAC5781-E1A1-492D-8E15-2AB7BA9377EB}" dt="2021-02-25T06:07:28.437" v="3428" actId="14100"/>
          <ac:picMkLst>
            <pc:docMk/>
            <pc:sldMk cId="110347442" sldId="1602"/>
            <ac:picMk id="13" creationId="{7BF9A4BF-3E6E-401B-BEE7-50B5C80512C0}"/>
          </ac:picMkLst>
        </pc:picChg>
      </pc:sldChg>
      <pc:sldChg chg="addSp delSp modSp add mod modAnim">
        <pc:chgData name="Roth, Dan" userId="18da4c67-dd89-43a7-9856-8592f867a23c" providerId="ADAL" clId="{9FAC5781-E1A1-492D-8E15-2AB7BA9377EB}" dt="2021-02-25T15:31:39.782" v="5543" actId="20577"/>
        <pc:sldMkLst>
          <pc:docMk/>
          <pc:sldMk cId="3354560121" sldId="1602"/>
        </pc:sldMkLst>
        <pc:spChg chg="add mod">
          <ac:chgData name="Roth, Dan" userId="18da4c67-dd89-43a7-9856-8592f867a23c" providerId="ADAL" clId="{9FAC5781-E1A1-492D-8E15-2AB7BA9377EB}" dt="2021-02-25T06:24:13.584" v="3720" actId="1035"/>
          <ac:spMkLst>
            <pc:docMk/>
            <pc:sldMk cId="3354560121" sldId="1602"/>
            <ac:spMk id="3" creationId="{EEE59766-6337-4D1A-9B00-2833F61424B7}"/>
          </ac:spMkLst>
        </pc:spChg>
        <pc:spChg chg="add mod">
          <ac:chgData name="Roth, Dan" userId="18da4c67-dd89-43a7-9856-8592f867a23c" providerId="ADAL" clId="{9FAC5781-E1A1-492D-8E15-2AB7BA9377EB}" dt="2021-02-25T06:24:04.780" v="3668" actId="14100"/>
          <ac:spMkLst>
            <pc:docMk/>
            <pc:sldMk cId="3354560121" sldId="1602"/>
            <ac:spMk id="20" creationId="{1EDA4FFC-0D5F-405B-9CBC-5F57F9420809}"/>
          </ac:spMkLst>
        </pc:spChg>
        <pc:spChg chg="del">
          <ac:chgData name="Roth, Dan" userId="18da4c67-dd89-43a7-9856-8592f867a23c" providerId="ADAL" clId="{9FAC5781-E1A1-492D-8E15-2AB7BA9377EB}" dt="2021-02-25T06:08:33.523" v="3433" actId="478"/>
          <ac:spMkLst>
            <pc:docMk/>
            <pc:sldMk cId="3354560121" sldId="1602"/>
            <ac:spMk id="23" creationId="{7FD5D798-3F76-4B7C-A0CA-442702D9F0E4}"/>
          </ac:spMkLst>
        </pc:spChg>
        <pc:spChg chg="add mod">
          <ac:chgData name="Roth, Dan" userId="18da4c67-dd89-43a7-9856-8592f867a23c" providerId="ADAL" clId="{9FAC5781-E1A1-492D-8E15-2AB7BA9377EB}" dt="2021-02-25T06:24:01.174" v="3667" actId="14100"/>
          <ac:spMkLst>
            <pc:docMk/>
            <pc:sldMk cId="3354560121" sldId="1602"/>
            <ac:spMk id="24" creationId="{30355A06-4393-465B-BE2C-7E0AAB832EEA}"/>
          </ac:spMkLst>
        </pc:spChg>
        <pc:spChg chg="del">
          <ac:chgData name="Roth, Dan" userId="18da4c67-dd89-43a7-9856-8592f867a23c" providerId="ADAL" clId="{9FAC5781-E1A1-492D-8E15-2AB7BA9377EB}" dt="2021-02-25T06:08:33.523" v="3433" actId="478"/>
          <ac:spMkLst>
            <pc:docMk/>
            <pc:sldMk cId="3354560121" sldId="1602"/>
            <ac:spMk id="25" creationId="{16E43E5B-FF52-4B1A-B995-5B4D76D855CC}"/>
          </ac:spMkLst>
        </pc:spChg>
        <pc:spChg chg="add mod">
          <ac:chgData name="Roth, Dan" userId="18da4c67-dd89-43a7-9856-8592f867a23c" providerId="ADAL" clId="{9FAC5781-E1A1-492D-8E15-2AB7BA9377EB}" dt="2021-02-25T06:24:13.584" v="3720" actId="1035"/>
          <ac:spMkLst>
            <pc:docMk/>
            <pc:sldMk cId="3354560121" sldId="1602"/>
            <ac:spMk id="26" creationId="{8895CA78-4A06-4CDD-86F6-89EC7C113479}"/>
          </ac:spMkLst>
        </pc:spChg>
        <pc:spChg chg="add mod">
          <ac:chgData name="Roth, Dan" userId="18da4c67-dd89-43a7-9856-8592f867a23c" providerId="ADAL" clId="{9FAC5781-E1A1-492D-8E15-2AB7BA9377EB}" dt="2021-02-25T15:31:39.782" v="5543" actId="20577"/>
          <ac:spMkLst>
            <pc:docMk/>
            <pc:sldMk cId="3354560121" sldId="1602"/>
            <ac:spMk id="27" creationId="{E10209B5-6A52-4CDF-9F58-4A8F899C6B7B}"/>
          </ac:spMkLst>
        </pc:spChg>
        <pc:spChg chg="add mod">
          <ac:chgData name="Roth, Dan" userId="18da4c67-dd89-43a7-9856-8592f867a23c" providerId="ADAL" clId="{9FAC5781-E1A1-492D-8E15-2AB7BA9377EB}" dt="2021-02-25T06:44:20.598" v="3939" actId="20577"/>
          <ac:spMkLst>
            <pc:docMk/>
            <pc:sldMk cId="3354560121" sldId="1602"/>
            <ac:spMk id="28" creationId="{031BE7F6-53E6-4F37-BB49-644B51FAA693}"/>
          </ac:spMkLst>
        </pc:spChg>
        <pc:spChg chg="del">
          <ac:chgData name="Roth, Dan" userId="18da4c67-dd89-43a7-9856-8592f867a23c" providerId="ADAL" clId="{9FAC5781-E1A1-492D-8E15-2AB7BA9377EB}" dt="2021-02-25T06:08:33.523" v="3433" actId="478"/>
          <ac:spMkLst>
            <pc:docMk/>
            <pc:sldMk cId="3354560121" sldId="1602"/>
            <ac:spMk id="29" creationId="{29D4904E-28B4-4D26-AF2F-B6B99D9DDF74}"/>
          </ac:spMkLst>
        </pc:spChg>
        <pc:spChg chg="del">
          <ac:chgData name="Roth, Dan" userId="18da4c67-dd89-43a7-9856-8592f867a23c" providerId="ADAL" clId="{9FAC5781-E1A1-492D-8E15-2AB7BA9377EB}" dt="2021-02-25T06:08:33.523" v="3433" actId="478"/>
          <ac:spMkLst>
            <pc:docMk/>
            <pc:sldMk cId="3354560121" sldId="1602"/>
            <ac:spMk id="30" creationId="{D9484CA6-178C-441E-9C90-923B63E2F92B}"/>
          </ac:spMkLst>
        </pc:spChg>
        <pc:spChg chg="del">
          <ac:chgData name="Roth, Dan" userId="18da4c67-dd89-43a7-9856-8592f867a23c" providerId="ADAL" clId="{9FAC5781-E1A1-492D-8E15-2AB7BA9377EB}" dt="2021-02-25T06:08:33.523" v="3433" actId="478"/>
          <ac:spMkLst>
            <pc:docMk/>
            <pc:sldMk cId="3354560121" sldId="1602"/>
            <ac:spMk id="37" creationId="{8EAAE491-E973-4FD1-A523-FE296810EFDA}"/>
          </ac:spMkLst>
        </pc:spChg>
        <pc:spChg chg="del">
          <ac:chgData name="Roth, Dan" userId="18da4c67-dd89-43a7-9856-8592f867a23c" providerId="ADAL" clId="{9FAC5781-E1A1-492D-8E15-2AB7BA9377EB}" dt="2021-02-25T06:08:33.523" v="3433" actId="478"/>
          <ac:spMkLst>
            <pc:docMk/>
            <pc:sldMk cId="3354560121" sldId="1602"/>
            <ac:spMk id="38" creationId="{03F53F08-3481-4442-8247-884F8FA1259E}"/>
          </ac:spMkLst>
        </pc:spChg>
        <pc:spChg chg="del">
          <ac:chgData name="Roth, Dan" userId="18da4c67-dd89-43a7-9856-8592f867a23c" providerId="ADAL" clId="{9FAC5781-E1A1-492D-8E15-2AB7BA9377EB}" dt="2021-02-25T06:08:33.523" v="3433" actId="478"/>
          <ac:spMkLst>
            <pc:docMk/>
            <pc:sldMk cId="3354560121" sldId="1602"/>
            <ac:spMk id="39" creationId="{A437EDB4-DEDA-43A7-9195-E53326A02F05}"/>
          </ac:spMkLst>
        </pc:spChg>
        <pc:spChg chg="del">
          <ac:chgData name="Roth, Dan" userId="18da4c67-dd89-43a7-9856-8592f867a23c" providerId="ADAL" clId="{9FAC5781-E1A1-492D-8E15-2AB7BA9377EB}" dt="2021-02-25T06:08:33.523" v="3433" actId="478"/>
          <ac:spMkLst>
            <pc:docMk/>
            <pc:sldMk cId="3354560121" sldId="1602"/>
            <ac:spMk id="40" creationId="{5FE67DB2-CC05-451B-A17B-476EB2C4CC84}"/>
          </ac:spMkLst>
        </pc:spChg>
        <pc:spChg chg="del">
          <ac:chgData name="Roth, Dan" userId="18da4c67-dd89-43a7-9856-8592f867a23c" providerId="ADAL" clId="{9FAC5781-E1A1-492D-8E15-2AB7BA9377EB}" dt="2021-02-25T06:08:33.523" v="3433" actId="478"/>
          <ac:spMkLst>
            <pc:docMk/>
            <pc:sldMk cId="3354560121" sldId="1602"/>
            <ac:spMk id="41" creationId="{AA01084A-D58A-442D-9EEA-1D3EADD43F41}"/>
          </ac:spMkLst>
        </pc:spChg>
        <pc:spChg chg="del">
          <ac:chgData name="Roth, Dan" userId="18da4c67-dd89-43a7-9856-8592f867a23c" providerId="ADAL" clId="{9FAC5781-E1A1-492D-8E15-2AB7BA9377EB}" dt="2021-02-25T06:08:33.523" v="3433" actId="478"/>
          <ac:spMkLst>
            <pc:docMk/>
            <pc:sldMk cId="3354560121" sldId="1602"/>
            <ac:spMk id="43" creationId="{C7FD1305-BBBA-423E-8BC2-36321AE955C5}"/>
          </ac:spMkLst>
        </pc:spChg>
        <pc:spChg chg="del">
          <ac:chgData name="Roth, Dan" userId="18da4c67-dd89-43a7-9856-8592f867a23c" providerId="ADAL" clId="{9FAC5781-E1A1-492D-8E15-2AB7BA9377EB}" dt="2021-02-25T06:08:33.523" v="3433" actId="478"/>
          <ac:spMkLst>
            <pc:docMk/>
            <pc:sldMk cId="3354560121" sldId="1602"/>
            <ac:spMk id="44" creationId="{5EDE1225-4F4B-4477-84C3-F702F7536785}"/>
          </ac:spMkLst>
        </pc:spChg>
        <pc:picChg chg="mod">
          <ac:chgData name="Roth, Dan" userId="18da4c67-dd89-43a7-9856-8592f867a23c" providerId="ADAL" clId="{9FAC5781-E1A1-492D-8E15-2AB7BA9377EB}" dt="2021-02-25T06:08:57.172" v="3441" actId="1076"/>
          <ac:picMkLst>
            <pc:docMk/>
            <pc:sldMk cId="3354560121" sldId="1602"/>
            <ac:picMk id="13" creationId="{7BF9A4BF-3E6E-401B-BEE7-50B5C80512C0}"/>
          </ac:picMkLst>
        </pc:picChg>
      </pc:sldChg>
      <pc:sldMasterChg chg="modSp mod modSldLayout">
        <pc:chgData name="Roth, Dan" userId="18da4c67-dd89-43a7-9856-8592f867a23c" providerId="ADAL" clId="{9FAC5781-E1A1-492D-8E15-2AB7BA9377EB}" dt="2021-02-25T04:10:21.304" v="1289" actId="1076"/>
        <pc:sldMasterMkLst>
          <pc:docMk/>
          <pc:sldMasterMk cId="139450675" sldId="2147483660"/>
        </pc:sldMasterMkLst>
        <pc:spChg chg="mod">
          <ac:chgData name="Roth, Dan" userId="18da4c67-dd89-43a7-9856-8592f867a23c" providerId="ADAL" clId="{9FAC5781-E1A1-492D-8E15-2AB7BA9377EB}" dt="2021-02-24T04:49:14.861" v="75"/>
          <ac:spMkLst>
            <pc:docMk/>
            <pc:sldMasterMk cId="139450675" sldId="2147483660"/>
            <ac:spMk id="1029" creationId="{00000000-0000-0000-0000-000000000000}"/>
          </ac:spMkLst>
        </pc:spChg>
        <pc:sldLayoutChg chg="modSp mod">
          <pc:chgData name="Roth, Dan" userId="18da4c67-dd89-43a7-9856-8592f867a23c" providerId="ADAL" clId="{9FAC5781-E1A1-492D-8E15-2AB7BA9377EB}" dt="2021-02-24T05:06:47.045" v="221"/>
          <pc:sldLayoutMkLst>
            <pc:docMk/>
            <pc:sldMasterMk cId="139450675" sldId="2147483660"/>
            <pc:sldLayoutMk cId="739961724" sldId="2147483662"/>
          </pc:sldLayoutMkLst>
          <pc:spChg chg="mod">
            <ac:chgData name="Roth, Dan" userId="18da4c67-dd89-43a7-9856-8592f867a23c" providerId="ADAL" clId="{9FAC5781-E1A1-492D-8E15-2AB7BA9377EB}" dt="2021-02-24T05:06:47.045" v="221"/>
            <ac:spMkLst>
              <pc:docMk/>
              <pc:sldMasterMk cId="139450675" sldId="2147483660"/>
              <pc:sldLayoutMk cId="739961724" sldId="2147483662"/>
              <ac:spMk id="3" creationId="{00000000-0000-0000-0000-000000000000}"/>
            </ac:spMkLst>
          </pc:spChg>
        </pc:sldLayoutChg>
        <pc:sldLayoutChg chg="modSp mod">
          <pc:chgData name="Roth, Dan" userId="18da4c67-dd89-43a7-9856-8592f867a23c" providerId="ADAL" clId="{9FAC5781-E1A1-492D-8E15-2AB7BA9377EB}" dt="2021-02-25T04:09:51.039" v="1288"/>
          <pc:sldLayoutMkLst>
            <pc:docMk/>
            <pc:sldMasterMk cId="139450675" sldId="2147483660"/>
            <pc:sldLayoutMk cId="458895491" sldId="2147483663"/>
          </pc:sldLayoutMkLst>
          <pc:spChg chg="mod">
            <ac:chgData name="Roth, Dan" userId="18da4c67-dd89-43a7-9856-8592f867a23c" providerId="ADAL" clId="{9FAC5781-E1A1-492D-8E15-2AB7BA9377EB}" dt="2021-02-25T04:09:47.398" v="1287"/>
            <ac:spMkLst>
              <pc:docMk/>
              <pc:sldMasterMk cId="139450675" sldId="2147483660"/>
              <pc:sldLayoutMk cId="458895491" sldId="2147483663"/>
              <ac:spMk id="3" creationId="{00000000-0000-0000-0000-000000000000}"/>
            </ac:spMkLst>
          </pc:spChg>
          <pc:spChg chg="mod">
            <ac:chgData name="Roth, Dan" userId="18da4c67-dd89-43a7-9856-8592f867a23c" providerId="ADAL" clId="{9FAC5781-E1A1-492D-8E15-2AB7BA9377EB}" dt="2021-02-25T04:09:51.039" v="1288"/>
            <ac:spMkLst>
              <pc:docMk/>
              <pc:sldMasterMk cId="139450675" sldId="2147483660"/>
              <pc:sldLayoutMk cId="458895491" sldId="2147483663"/>
              <ac:spMk id="4" creationId="{00000000-0000-0000-0000-000000000000}"/>
            </ac:spMkLst>
          </pc:spChg>
        </pc:sldLayoutChg>
        <pc:sldLayoutChg chg="modSp">
          <pc:chgData name="Roth, Dan" userId="18da4c67-dd89-43a7-9856-8592f867a23c" providerId="ADAL" clId="{9FAC5781-E1A1-492D-8E15-2AB7BA9377EB}" dt="2021-02-25T04:10:21.304" v="1289" actId="1076"/>
          <pc:sldLayoutMkLst>
            <pc:docMk/>
            <pc:sldMasterMk cId="139450675" sldId="2147483660"/>
            <pc:sldLayoutMk cId="4010740295" sldId="2147483670"/>
          </pc:sldLayoutMkLst>
          <pc:spChg chg="mod">
            <ac:chgData name="Roth, Dan" userId="18da4c67-dd89-43a7-9856-8592f867a23c" providerId="ADAL" clId="{9FAC5781-E1A1-492D-8E15-2AB7BA9377EB}" dt="2021-02-25T04:10:21.304" v="1289" actId="1076"/>
            <ac:spMkLst>
              <pc:docMk/>
              <pc:sldMasterMk cId="139450675" sldId="2147483660"/>
              <pc:sldLayoutMk cId="4010740295" sldId="2147483670"/>
              <ac:spMk id="60" creationId="{00000000-0000-0000-0000-000000000000}"/>
            </ac:spMkLst>
          </pc:spChg>
        </pc:sldLayoutChg>
      </pc:sldMasterChg>
      <pc:sldMasterChg chg="del delSldLayout">
        <pc:chgData name="Roth, Dan" userId="18da4c67-dd89-43a7-9856-8592f867a23c" providerId="ADAL" clId="{9FAC5781-E1A1-492D-8E15-2AB7BA9377EB}" dt="2021-02-24T04:50:01.061" v="85" actId="2696"/>
        <pc:sldMasterMkLst>
          <pc:docMk/>
          <pc:sldMasterMk cId="54577304" sldId="2147483679"/>
        </pc:sldMasterMkLst>
        <pc:sldLayoutChg chg="del">
          <pc:chgData name="Roth, Dan" userId="18da4c67-dd89-43a7-9856-8592f867a23c" providerId="ADAL" clId="{9FAC5781-E1A1-492D-8E15-2AB7BA9377EB}" dt="2021-02-24T04:50:01.038" v="76" actId="2696"/>
          <pc:sldLayoutMkLst>
            <pc:docMk/>
            <pc:sldMasterMk cId="54577304" sldId="2147483679"/>
            <pc:sldLayoutMk cId="3643525176" sldId="2147483680"/>
          </pc:sldLayoutMkLst>
        </pc:sldLayoutChg>
        <pc:sldLayoutChg chg="del">
          <pc:chgData name="Roth, Dan" userId="18da4c67-dd89-43a7-9856-8592f867a23c" providerId="ADAL" clId="{9FAC5781-E1A1-492D-8E15-2AB7BA9377EB}" dt="2021-02-24T04:50:01.040" v="77" actId="2696"/>
          <pc:sldLayoutMkLst>
            <pc:docMk/>
            <pc:sldMasterMk cId="54577304" sldId="2147483679"/>
            <pc:sldLayoutMk cId="2438208728" sldId="2147483681"/>
          </pc:sldLayoutMkLst>
        </pc:sldLayoutChg>
        <pc:sldLayoutChg chg="del">
          <pc:chgData name="Roth, Dan" userId="18da4c67-dd89-43a7-9856-8592f867a23c" providerId="ADAL" clId="{9FAC5781-E1A1-492D-8E15-2AB7BA9377EB}" dt="2021-02-24T04:50:01.042" v="78" actId="2696"/>
          <pc:sldLayoutMkLst>
            <pc:docMk/>
            <pc:sldMasterMk cId="54577304" sldId="2147483679"/>
            <pc:sldLayoutMk cId="2720507653" sldId="2147483682"/>
          </pc:sldLayoutMkLst>
        </pc:sldLayoutChg>
        <pc:sldLayoutChg chg="del">
          <pc:chgData name="Roth, Dan" userId="18da4c67-dd89-43a7-9856-8592f867a23c" providerId="ADAL" clId="{9FAC5781-E1A1-492D-8E15-2AB7BA9377EB}" dt="2021-02-24T04:50:01.045" v="79" actId="2696"/>
          <pc:sldLayoutMkLst>
            <pc:docMk/>
            <pc:sldMasterMk cId="54577304" sldId="2147483679"/>
            <pc:sldLayoutMk cId="3054176956" sldId="2147483683"/>
          </pc:sldLayoutMkLst>
        </pc:sldLayoutChg>
        <pc:sldLayoutChg chg="del">
          <pc:chgData name="Roth, Dan" userId="18da4c67-dd89-43a7-9856-8592f867a23c" providerId="ADAL" clId="{9FAC5781-E1A1-492D-8E15-2AB7BA9377EB}" dt="2021-02-24T04:50:01.047" v="80" actId="2696"/>
          <pc:sldLayoutMkLst>
            <pc:docMk/>
            <pc:sldMasterMk cId="54577304" sldId="2147483679"/>
            <pc:sldLayoutMk cId="3882523368" sldId="2147483684"/>
          </pc:sldLayoutMkLst>
        </pc:sldLayoutChg>
        <pc:sldLayoutChg chg="del">
          <pc:chgData name="Roth, Dan" userId="18da4c67-dd89-43a7-9856-8592f867a23c" providerId="ADAL" clId="{9FAC5781-E1A1-492D-8E15-2AB7BA9377EB}" dt="2021-02-24T04:50:01.049" v="81" actId="2696"/>
          <pc:sldLayoutMkLst>
            <pc:docMk/>
            <pc:sldMasterMk cId="54577304" sldId="2147483679"/>
            <pc:sldLayoutMk cId="3084283111" sldId="2147483685"/>
          </pc:sldLayoutMkLst>
        </pc:sldLayoutChg>
        <pc:sldLayoutChg chg="del">
          <pc:chgData name="Roth, Dan" userId="18da4c67-dd89-43a7-9856-8592f867a23c" providerId="ADAL" clId="{9FAC5781-E1A1-492D-8E15-2AB7BA9377EB}" dt="2021-02-24T04:50:01.050" v="82" actId="2696"/>
          <pc:sldLayoutMkLst>
            <pc:docMk/>
            <pc:sldMasterMk cId="54577304" sldId="2147483679"/>
            <pc:sldLayoutMk cId="3372853873" sldId="2147483686"/>
          </pc:sldLayoutMkLst>
        </pc:sldLayoutChg>
        <pc:sldLayoutChg chg="del">
          <pc:chgData name="Roth, Dan" userId="18da4c67-dd89-43a7-9856-8592f867a23c" providerId="ADAL" clId="{9FAC5781-E1A1-492D-8E15-2AB7BA9377EB}" dt="2021-02-24T04:50:01.052" v="83" actId="2696"/>
          <pc:sldLayoutMkLst>
            <pc:docMk/>
            <pc:sldMasterMk cId="54577304" sldId="2147483679"/>
            <pc:sldLayoutMk cId="1460663765" sldId="2147483687"/>
          </pc:sldLayoutMkLst>
        </pc:sldLayoutChg>
        <pc:sldLayoutChg chg="del">
          <pc:chgData name="Roth, Dan" userId="18da4c67-dd89-43a7-9856-8592f867a23c" providerId="ADAL" clId="{9FAC5781-E1A1-492D-8E15-2AB7BA9377EB}" dt="2021-02-24T04:50:01.054" v="84" actId="2696"/>
          <pc:sldLayoutMkLst>
            <pc:docMk/>
            <pc:sldMasterMk cId="54577304" sldId="2147483679"/>
            <pc:sldLayoutMk cId="1868808351" sldId="2147483688"/>
          </pc:sldLayoutMkLst>
        </pc:sldLayoutChg>
      </pc:sldMasterChg>
    </pc:docChg>
  </pc:docChgLst>
  <pc:docChgLst>
    <pc:chgData name="Roth, Dan" userId="18da4c67-dd89-43a7-9856-8592f867a23c" providerId="ADAL" clId="{DDAFFD0C-2527-4A83-8435-D6E8F5314839}"/>
    <pc:docChg chg="undo custSel addSld delSld modSld modSection">
      <pc:chgData name="Roth, Dan" userId="18da4c67-dd89-43a7-9856-8592f867a23c" providerId="ADAL" clId="{DDAFFD0C-2527-4A83-8435-D6E8F5314839}" dt="2019-09-27T12:17:29.260" v="2191"/>
      <pc:docMkLst>
        <pc:docMk/>
      </pc:docMkLst>
      <pc:sldChg chg="addSp delSp modSp">
        <pc:chgData name="Roth, Dan" userId="18da4c67-dd89-43a7-9856-8592f867a23c" providerId="ADAL" clId="{DDAFFD0C-2527-4A83-8435-D6E8F5314839}" dt="2019-09-27T04:57:23.914" v="1811"/>
        <pc:sldMkLst>
          <pc:docMk/>
          <pc:sldMk cId="2734713411" sldId="283"/>
        </pc:sldMkLst>
        <pc:spChg chg="add del mod">
          <ac:chgData name="Roth, Dan" userId="18da4c67-dd89-43a7-9856-8592f867a23c" providerId="ADAL" clId="{DDAFFD0C-2527-4A83-8435-D6E8F5314839}" dt="2019-09-27T04:57:23.914" v="1811"/>
          <ac:spMkLst>
            <pc:docMk/>
            <pc:sldMk cId="2734713411" sldId="283"/>
            <ac:spMk id="3" creationId="{F42D8FCF-565B-4A83-B474-62DFAFA124D1}"/>
          </ac:spMkLst>
        </pc:spChg>
      </pc:sldChg>
      <pc:sldChg chg="modSp">
        <pc:chgData name="Roth, Dan" userId="18da4c67-dd89-43a7-9856-8592f867a23c" providerId="ADAL" clId="{DDAFFD0C-2527-4A83-8435-D6E8F5314839}" dt="2019-09-27T12:01:59.918" v="1989" actId="6549"/>
        <pc:sldMkLst>
          <pc:docMk/>
          <pc:sldMk cId="144345531" sldId="385"/>
        </pc:sldMkLst>
        <pc:spChg chg="mod">
          <ac:chgData name="Roth, Dan" userId="18da4c67-dd89-43a7-9856-8592f867a23c" providerId="ADAL" clId="{DDAFFD0C-2527-4A83-8435-D6E8F5314839}" dt="2019-09-27T12:01:59.918" v="1989" actId="6549"/>
          <ac:spMkLst>
            <pc:docMk/>
            <pc:sldMk cId="144345531" sldId="385"/>
            <ac:spMk id="50178" creationId="{00000000-0000-0000-0000-000000000000}"/>
          </ac:spMkLst>
        </pc:spChg>
      </pc:sldChg>
      <pc:sldChg chg="delSp">
        <pc:chgData name="Roth, Dan" userId="18da4c67-dd89-43a7-9856-8592f867a23c" providerId="ADAL" clId="{DDAFFD0C-2527-4A83-8435-D6E8F5314839}" dt="2019-09-26T16:52:52.984" v="383" actId="478"/>
        <pc:sldMkLst>
          <pc:docMk/>
          <pc:sldMk cId="3672234010" sldId="456"/>
        </pc:sldMkLst>
        <pc:spChg chg="del">
          <ac:chgData name="Roth, Dan" userId="18da4c67-dd89-43a7-9856-8592f867a23c" providerId="ADAL" clId="{DDAFFD0C-2527-4A83-8435-D6E8F5314839}" dt="2019-09-26T16:52:52.984" v="383" actId="478"/>
          <ac:spMkLst>
            <pc:docMk/>
            <pc:sldMk cId="3672234010" sldId="456"/>
            <ac:spMk id="6" creationId="{0E5A1BDB-2DBC-9D49-80A8-4313B74337BD}"/>
          </ac:spMkLst>
        </pc:spChg>
      </pc:sldChg>
      <pc:sldChg chg="addSp delSp modSp">
        <pc:chgData name="Roth, Dan" userId="18da4c67-dd89-43a7-9856-8592f867a23c" providerId="ADAL" clId="{DDAFFD0C-2527-4A83-8435-D6E8F5314839}" dt="2019-09-26T16:41:40.759" v="100" actId="20577"/>
        <pc:sldMkLst>
          <pc:docMk/>
          <pc:sldMk cId="2198765369" sldId="482"/>
        </pc:sldMkLst>
        <pc:spChg chg="mod">
          <ac:chgData name="Roth, Dan" userId="18da4c67-dd89-43a7-9856-8592f867a23c" providerId="ADAL" clId="{DDAFFD0C-2527-4A83-8435-D6E8F5314839}" dt="2019-09-26T16:41:40.759" v="100" actId="20577"/>
          <ac:spMkLst>
            <pc:docMk/>
            <pc:sldMk cId="2198765369" sldId="482"/>
            <ac:spMk id="2" creationId="{00000000-0000-0000-0000-000000000000}"/>
          </ac:spMkLst>
        </pc:spChg>
        <pc:spChg chg="del">
          <ac:chgData name="Roth, Dan" userId="18da4c67-dd89-43a7-9856-8592f867a23c" providerId="ADAL" clId="{DDAFFD0C-2527-4A83-8435-D6E8F5314839}" dt="2019-09-26T16:40:11.265" v="95" actId="478"/>
          <ac:spMkLst>
            <pc:docMk/>
            <pc:sldMk cId="2198765369" sldId="482"/>
            <ac:spMk id="3" creationId="{635099AA-6B21-4C0C-9157-1CA2EA65CCEF}"/>
          </ac:spMkLst>
        </pc:spChg>
        <pc:spChg chg="add del mod">
          <ac:chgData name="Roth, Dan" userId="18da4c67-dd89-43a7-9856-8592f867a23c" providerId="ADAL" clId="{DDAFFD0C-2527-4A83-8435-D6E8F5314839}" dt="2019-09-26T16:39:57.193" v="94"/>
          <ac:spMkLst>
            <pc:docMk/>
            <pc:sldMk cId="2198765369" sldId="482"/>
            <ac:spMk id="4" creationId="{2971E04E-50F5-4C5E-A7C2-A2E3CFEFBB0A}"/>
          </ac:spMkLst>
        </pc:spChg>
      </pc:sldChg>
      <pc:sldChg chg="add">
        <pc:chgData name="Roth, Dan" userId="18da4c67-dd89-43a7-9856-8592f867a23c" providerId="ADAL" clId="{DDAFFD0C-2527-4A83-8435-D6E8F5314839}" dt="2019-09-27T04:47:21.216" v="1759"/>
        <pc:sldMkLst>
          <pc:docMk/>
          <pc:sldMk cId="4220551772" sldId="577"/>
        </pc:sldMkLst>
      </pc:sldChg>
      <pc:sldChg chg="add">
        <pc:chgData name="Roth, Dan" userId="18da4c67-dd89-43a7-9856-8592f867a23c" providerId="ADAL" clId="{DDAFFD0C-2527-4A83-8435-D6E8F5314839}" dt="2019-09-27T04:47:21.216" v="1759"/>
        <pc:sldMkLst>
          <pc:docMk/>
          <pc:sldMk cId="1407935617" sldId="578"/>
        </pc:sldMkLst>
      </pc:sldChg>
      <pc:sldChg chg="addSp modSp add modAnim">
        <pc:chgData name="Roth, Dan" userId="18da4c67-dd89-43a7-9856-8592f867a23c" providerId="ADAL" clId="{DDAFFD0C-2527-4A83-8435-D6E8F5314839}" dt="2019-09-27T12:06:18.657" v="2089" actId="12788"/>
        <pc:sldMkLst>
          <pc:docMk/>
          <pc:sldMk cId="2771402860" sldId="579"/>
        </pc:sldMkLst>
        <pc:spChg chg="add mod">
          <ac:chgData name="Roth, Dan" userId="18da4c67-dd89-43a7-9856-8592f867a23c" providerId="ADAL" clId="{DDAFFD0C-2527-4A83-8435-D6E8F5314839}" dt="2019-09-27T12:06:18.657" v="2089" actId="12788"/>
          <ac:spMkLst>
            <pc:docMk/>
            <pc:sldMk cId="2771402860" sldId="579"/>
            <ac:spMk id="11" creationId="{962141E8-39B9-49F0-94C3-5A672A50E6B1}"/>
          </ac:spMkLst>
        </pc:spChg>
      </pc:sldChg>
      <pc:sldChg chg="del modTransition">
        <pc:chgData name="Roth, Dan" userId="18da4c67-dd89-43a7-9856-8592f867a23c" providerId="ADAL" clId="{DDAFFD0C-2527-4A83-8435-D6E8F5314839}" dt="2019-09-27T04:49:27.846" v="1761" actId="47"/>
        <pc:sldMkLst>
          <pc:docMk/>
          <pc:sldMk cId="0" sldId="678"/>
        </pc:sldMkLst>
      </pc:sldChg>
      <pc:sldChg chg="modSp add">
        <pc:chgData name="Roth, Dan" userId="18da4c67-dd89-43a7-9856-8592f867a23c" providerId="ADAL" clId="{DDAFFD0C-2527-4A83-8435-D6E8F5314839}" dt="2019-09-27T05:05:19.478" v="1951" actId="6549"/>
        <pc:sldMkLst>
          <pc:docMk/>
          <pc:sldMk cId="4176264548" sldId="764"/>
        </pc:sldMkLst>
        <pc:spChg chg="mod">
          <ac:chgData name="Roth, Dan" userId="18da4c67-dd89-43a7-9856-8592f867a23c" providerId="ADAL" clId="{DDAFFD0C-2527-4A83-8435-D6E8F5314839}" dt="2019-09-27T05:05:19.478" v="1951" actId="6549"/>
          <ac:spMkLst>
            <pc:docMk/>
            <pc:sldMk cId="4176264548" sldId="764"/>
            <ac:spMk id="2" creationId="{428C9577-E57F-4DE9-B34F-8113095262ED}"/>
          </ac:spMkLst>
        </pc:spChg>
      </pc:sldChg>
      <pc:sldChg chg="modSp add">
        <pc:chgData name="Roth, Dan" userId="18da4c67-dd89-43a7-9856-8592f867a23c" providerId="ADAL" clId="{DDAFFD0C-2527-4A83-8435-D6E8F5314839}" dt="2019-09-27T00:07:39.797" v="1395" actId="20577"/>
        <pc:sldMkLst>
          <pc:docMk/>
          <pc:sldMk cId="1940674571" sldId="765"/>
        </pc:sldMkLst>
        <pc:spChg chg="mod">
          <ac:chgData name="Roth, Dan" userId="18da4c67-dd89-43a7-9856-8592f867a23c" providerId="ADAL" clId="{DDAFFD0C-2527-4A83-8435-D6E8F5314839}" dt="2019-09-27T00:07:39.797" v="1395" actId="20577"/>
          <ac:spMkLst>
            <pc:docMk/>
            <pc:sldMk cId="1940674571" sldId="765"/>
            <ac:spMk id="2" creationId="{428C9577-E57F-4DE9-B34F-8113095262ED}"/>
          </ac:spMkLst>
        </pc:spChg>
      </pc:sldChg>
      <pc:sldChg chg="delSp">
        <pc:chgData name="Roth, Dan" userId="18da4c67-dd89-43a7-9856-8592f867a23c" providerId="ADAL" clId="{DDAFFD0C-2527-4A83-8435-D6E8F5314839}" dt="2019-09-26T16:43:05.828" v="101" actId="478"/>
        <pc:sldMkLst>
          <pc:docMk/>
          <pc:sldMk cId="514667872" sldId="784"/>
        </pc:sldMkLst>
        <pc:spChg chg="del">
          <ac:chgData name="Roth, Dan" userId="18da4c67-dd89-43a7-9856-8592f867a23c" providerId="ADAL" clId="{DDAFFD0C-2527-4A83-8435-D6E8F5314839}" dt="2019-09-26T16:43:05.828" v="101" actId="478"/>
          <ac:spMkLst>
            <pc:docMk/>
            <pc:sldMk cId="514667872" sldId="784"/>
            <ac:spMk id="57" creationId="{564FF85C-7656-CF4D-BE38-A2C27601AEF8}"/>
          </ac:spMkLst>
        </pc:spChg>
      </pc:sldChg>
      <pc:sldChg chg="addSp modSp">
        <pc:chgData name="Roth, Dan" userId="18da4c67-dd89-43a7-9856-8592f867a23c" providerId="ADAL" clId="{DDAFFD0C-2527-4A83-8435-D6E8F5314839}" dt="2019-09-26T23:08:19.686" v="443" actId="20577"/>
        <pc:sldMkLst>
          <pc:docMk/>
          <pc:sldMk cId="50620730" sldId="834"/>
        </pc:sldMkLst>
        <pc:spChg chg="add mod">
          <ac:chgData name="Roth, Dan" userId="18da4c67-dd89-43a7-9856-8592f867a23c" providerId="ADAL" clId="{DDAFFD0C-2527-4A83-8435-D6E8F5314839}" dt="2019-09-26T23:08:19.686" v="443" actId="20577"/>
          <ac:spMkLst>
            <pc:docMk/>
            <pc:sldMk cId="50620730" sldId="834"/>
            <ac:spMk id="30" creationId="{BDAE5F94-C934-49A2-9889-E14BE836D6F0}"/>
          </ac:spMkLst>
        </pc:spChg>
      </pc:sldChg>
      <pc:sldChg chg="modAnim">
        <pc:chgData name="Roth, Dan" userId="18da4c67-dd89-43a7-9856-8592f867a23c" providerId="ADAL" clId="{DDAFFD0C-2527-4A83-8435-D6E8F5314839}" dt="2019-09-26T23:23:22.214" v="445"/>
        <pc:sldMkLst>
          <pc:docMk/>
          <pc:sldMk cId="71500761" sldId="857"/>
        </pc:sldMkLst>
      </pc:sldChg>
      <pc:sldChg chg="addSp delSp add modTransition addAnim delAnim">
        <pc:chgData name="Roth, Dan" userId="18da4c67-dd89-43a7-9856-8592f867a23c" providerId="ADAL" clId="{DDAFFD0C-2527-4A83-8435-D6E8F5314839}" dt="2019-09-27T04:49:38.389" v="1763" actId="478"/>
        <pc:sldMkLst>
          <pc:docMk/>
          <pc:sldMk cId="1474123489" sldId="1256"/>
        </pc:sldMkLst>
        <pc:spChg chg="add del">
          <ac:chgData name="Roth, Dan" userId="18da4c67-dd89-43a7-9856-8592f867a23c" providerId="ADAL" clId="{DDAFFD0C-2527-4A83-8435-D6E8F5314839}" dt="2019-09-27T04:49:38.389" v="1763" actId="478"/>
          <ac:spMkLst>
            <pc:docMk/>
            <pc:sldMk cId="1474123489" sldId="1256"/>
            <ac:spMk id="7" creationId="{1FFFE622-ABAE-419B-9214-820342E4FCC9}"/>
          </ac:spMkLst>
        </pc:spChg>
      </pc:sldChg>
      <pc:sldChg chg="modSp">
        <pc:chgData name="Roth, Dan" userId="18da4c67-dd89-43a7-9856-8592f867a23c" providerId="ADAL" clId="{DDAFFD0C-2527-4A83-8435-D6E8F5314839}" dt="2019-09-26T15:21:09.483" v="1" actId="113"/>
        <pc:sldMkLst>
          <pc:docMk/>
          <pc:sldMk cId="2144188295" sldId="1263"/>
        </pc:sldMkLst>
        <pc:spChg chg="mod">
          <ac:chgData name="Roth, Dan" userId="18da4c67-dd89-43a7-9856-8592f867a23c" providerId="ADAL" clId="{DDAFFD0C-2527-4A83-8435-D6E8F5314839}" dt="2019-09-26T15:21:09.483" v="1" actId="113"/>
          <ac:spMkLst>
            <pc:docMk/>
            <pc:sldMk cId="2144188295" sldId="1263"/>
            <ac:spMk id="3" creationId="{1E6276C3-E48C-494F-9637-7B2D9A383D30}"/>
          </ac:spMkLst>
        </pc:spChg>
      </pc:sldChg>
      <pc:sldChg chg="modSp modAnim">
        <pc:chgData name="Roth, Dan" userId="18da4c67-dd89-43a7-9856-8592f867a23c" providerId="ADAL" clId="{DDAFFD0C-2527-4A83-8435-D6E8F5314839}" dt="2019-09-26T23:50:07.704" v="1037" actId="20577"/>
        <pc:sldMkLst>
          <pc:docMk/>
          <pc:sldMk cId="1717805384" sldId="1266"/>
        </pc:sldMkLst>
        <pc:spChg chg="mod">
          <ac:chgData name="Roth, Dan" userId="18da4c67-dd89-43a7-9856-8592f867a23c" providerId="ADAL" clId="{DDAFFD0C-2527-4A83-8435-D6E8F5314839}" dt="2019-09-26T23:50:07.704" v="1037" actId="20577"/>
          <ac:spMkLst>
            <pc:docMk/>
            <pc:sldMk cId="1717805384" sldId="1266"/>
            <ac:spMk id="3" creationId="{00000000-0000-0000-0000-000000000000}"/>
          </ac:spMkLst>
        </pc:spChg>
        <pc:spChg chg="mod">
          <ac:chgData name="Roth, Dan" userId="18da4c67-dd89-43a7-9856-8592f867a23c" providerId="ADAL" clId="{DDAFFD0C-2527-4A83-8435-D6E8F5314839}" dt="2019-09-26T23:48:44.035" v="977" actId="688"/>
          <ac:spMkLst>
            <pc:docMk/>
            <pc:sldMk cId="1717805384" sldId="1266"/>
            <ac:spMk id="10" creationId="{47FAA58F-87A0-45E8-90DA-145DC1C85C7E}"/>
          </ac:spMkLst>
        </pc:spChg>
      </pc:sldChg>
      <pc:sldChg chg="addSp modSp modAnim">
        <pc:chgData name="Roth, Dan" userId="18da4c67-dd89-43a7-9856-8592f867a23c" providerId="ADAL" clId="{DDAFFD0C-2527-4A83-8435-D6E8F5314839}" dt="2019-09-26T23:35:16.901" v="623" actId="14100"/>
        <pc:sldMkLst>
          <pc:docMk/>
          <pc:sldMk cId="1466876474" sldId="1268"/>
        </pc:sldMkLst>
        <pc:cxnChg chg="add mod">
          <ac:chgData name="Roth, Dan" userId="18da4c67-dd89-43a7-9856-8592f867a23c" providerId="ADAL" clId="{DDAFFD0C-2527-4A83-8435-D6E8F5314839}" dt="2019-09-26T23:32:15.190" v="611" actId="1036"/>
          <ac:cxnSpMkLst>
            <pc:docMk/>
            <pc:sldMk cId="1466876474" sldId="1268"/>
            <ac:cxnSpMk id="24" creationId="{E57FD6FF-A40B-424E-BB8E-4E9F479A3B57}"/>
          </ac:cxnSpMkLst>
        </pc:cxnChg>
        <pc:cxnChg chg="add mod">
          <ac:chgData name="Roth, Dan" userId="18da4c67-dd89-43a7-9856-8592f867a23c" providerId="ADAL" clId="{DDAFFD0C-2527-4A83-8435-D6E8F5314839}" dt="2019-09-26T23:35:16.901" v="623" actId="14100"/>
          <ac:cxnSpMkLst>
            <pc:docMk/>
            <pc:sldMk cId="1466876474" sldId="1268"/>
            <ac:cxnSpMk id="26" creationId="{529A7B3F-016F-4E94-B92D-D9895F420A13}"/>
          </ac:cxnSpMkLst>
        </pc:cxnChg>
      </pc:sldChg>
      <pc:sldChg chg="modSp modAnim">
        <pc:chgData name="Roth, Dan" userId="18da4c67-dd89-43a7-9856-8592f867a23c" providerId="ADAL" clId="{DDAFFD0C-2527-4A83-8435-D6E8F5314839}" dt="2019-09-26T23:41:21.668" v="640"/>
        <pc:sldMkLst>
          <pc:docMk/>
          <pc:sldMk cId="2527546393" sldId="1269"/>
        </pc:sldMkLst>
        <pc:spChg chg="mod">
          <ac:chgData name="Roth, Dan" userId="18da4c67-dd89-43a7-9856-8592f867a23c" providerId="ADAL" clId="{DDAFFD0C-2527-4A83-8435-D6E8F5314839}" dt="2019-09-26T23:38:10.494" v="625" actId="20577"/>
          <ac:spMkLst>
            <pc:docMk/>
            <pc:sldMk cId="2527546393" sldId="1269"/>
            <ac:spMk id="30" creationId="{7ECAB96A-9F4F-4907-9D35-D32C66E4D812}"/>
          </ac:spMkLst>
        </pc:spChg>
      </pc:sldChg>
      <pc:sldChg chg="modAnim">
        <pc:chgData name="Roth, Dan" userId="18da4c67-dd89-43a7-9856-8592f867a23c" providerId="ADAL" clId="{DDAFFD0C-2527-4A83-8435-D6E8F5314839}" dt="2019-09-27T12:11:37.500" v="2097"/>
        <pc:sldMkLst>
          <pc:docMk/>
          <pc:sldMk cId="1434781963" sldId="1271"/>
        </pc:sldMkLst>
      </pc:sldChg>
      <pc:sldChg chg="modSp modAnim">
        <pc:chgData name="Roth, Dan" userId="18da4c67-dd89-43a7-9856-8592f867a23c" providerId="ADAL" clId="{DDAFFD0C-2527-4A83-8435-D6E8F5314839}" dt="2019-09-26T15:25:14.298" v="77" actId="20577"/>
        <pc:sldMkLst>
          <pc:docMk/>
          <pc:sldMk cId="1685955748" sldId="1272"/>
        </pc:sldMkLst>
        <pc:spChg chg="mod">
          <ac:chgData name="Roth, Dan" userId="18da4c67-dd89-43a7-9856-8592f867a23c" providerId="ADAL" clId="{DDAFFD0C-2527-4A83-8435-D6E8F5314839}" dt="2019-09-26T15:25:14.298" v="77" actId="20577"/>
          <ac:spMkLst>
            <pc:docMk/>
            <pc:sldMk cId="1685955748" sldId="1272"/>
            <ac:spMk id="3" creationId="{77A72FCE-525F-4150-80D3-EFA8F449A2A6}"/>
          </ac:spMkLst>
        </pc:spChg>
      </pc:sldChg>
      <pc:sldChg chg="addSp modSp modAnim">
        <pc:chgData name="Roth, Dan" userId="18da4c67-dd89-43a7-9856-8592f867a23c" providerId="ADAL" clId="{DDAFFD0C-2527-4A83-8435-D6E8F5314839}" dt="2019-09-27T12:17:29.260" v="2191"/>
        <pc:sldMkLst>
          <pc:docMk/>
          <pc:sldMk cId="819782201" sldId="1273"/>
        </pc:sldMkLst>
        <pc:spChg chg="add mod">
          <ac:chgData name="Roth, Dan" userId="18da4c67-dd89-43a7-9856-8592f867a23c" providerId="ADAL" clId="{DDAFFD0C-2527-4A83-8435-D6E8F5314839}" dt="2019-09-27T12:17:10.479" v="2190" actId="20577"/>
          <ac:spMkLst>
            <pc:docMk/>
            <pc:sldMk cId="819782201" sldId="1273"/>
            <ac:spMk id="26" creationId="{8D79E832-4D4E-4227-B61F-D29DDC66CB7A}"/>
          </ac:spMkLst>
        </pc:spChg>
        <pc:spChg chg="add mod">
          <ac:chgData name="Roth, Dan" userId="18da4c67-dd89-43a7-9856-8592f867a23c" providerId="ADAL" clId="{DDAFFD0C-2527-4A83-8435-D6E8F5314839}" dt="2019-09-27T12:16:58.530" v="2189" actId="14100"/>
          <ac:spMkLst>
            <pc:docMk/>
            <pc:sldMk cId="819782201" sldId="1273"/>
            <ac:spMk id="27" creationId="{73991377-A8BB-451C-BBF1-5CDA57EB17C3}"/>
          </ac:spMkLst>
        </pc:spChg>
        <pc:spChg chg="mod">
          <ac:chgData name="Roth, Dan" userId="18da4c67-dd89-43a7-9856-8592f867a23c" providerId="ADAL" clId="{DDAFFD0C-2527-4A83-8435-D6E8F5314839}" dt="2019-09-26T16:36:34.240" v="92" actId="14100"/>
          <ac:spMkLst>
            <pc:docMk/>
            <pc:sldMk cId="819782201" sldId="1273"/>
            <ac:spMk id="61456" creationId="{00000000-0000-0000-0000-000000000000}"/>
          </ac:spMkLst>
        </pc:spChg>
        <pc:spChg chg="mod">
          <ac:chgData name="Roth, Dan" userId="18da4c67-dd89-43a7-9856-8592f867a23c" providerId="ADAL" clId="{DDAFFD0C-2527-4A83-8435-D6E8F5314839}" dt="2019-09-26T16:35:30.873" v="80" actId="14100"/>
          <ac:spMkLst>
            <pc:docMk/>
            <pc:sldMk cId="819782201" sldId="1273"/>
            <ac:spMk id="61458" creationId="{00000000-0000-0000-0000-000000000000}"/>
          </ac:spMkLst>
        </pc:spChg>
        <pc:spChg chg="mod">
          <ac:chgData name="Roth, Dan" userId="18da4c67-dd89-43a7-9856-8592f867a23c" providerId="ADAL" clId="{DDAFFD0C-2527-4A83-8435-D6E8F5314839}" dt="2019-09-26T16:36:04.509" v="86" actId="14100"/>
          <ac:spMkLst>
            <pc:docMk/>
            <pc:sldMk cId="819782201" sldId="1273"/>
            <ac:spMk id="754705" creationId="{00000000-0000-0000-0000-000000000000}"/>
          </ac:spMkLst>
        </pc:spChg>
        <pc:grpChg chg="mod">
          <ac:chgData name="Roth, Dan" userId="18da4c67-dd89-43a7-9856-8592f867a23c" providerId="ADAL" clId="{DDAFFD0C-2527-4A83-8435-D6E8F5314839}" dt="2019-09-26T16:35:30.873" v="80" actId="14100"/>
          <ac:grpSpMkLst>
            <pc:docMk/>
            <pc:sldMk cId="819782201" sldId="1273"/>
            <ac:grpSpMk id="5" creationId="{00000000-0000-0000-0000-000000000000}"/>
          </ac:grpSpMkLst>
        </pc:grpChg>
        <pc:grpChg chg="mod">
          <ac:chgData name="Roth, Dan" userId="18da4c67-dd89-43a7-9856-8592f867a23c" providerId="ADAL" clId="{DDAFFD0C-2527-4A83-8435-D6E8F5314839}" dt="2019-09-26T16:36:34.240" v="92" actId="14100"/>
          <ac:grpSpMkLst>
            <pc:docMk/>
            <pc:sldMk cId="819782201" sldId="1273"/>
            <ac:grpSpMk id="754717" creationId="{00000000-0000-0000-0000-000000000000}"/>
          </ac:grpSpMkLst>
        </pc:grpChg>
      </pc:sldChg>
      <pc:sldChg chg="modSp">
        <pc:chgData name="Roth, Dan" userId="18da4c67-dd89-43a7-9856-8592f867a23c" providerId="ADAL" clId="{DDAFFD0C-2527-4A83-8435-D6E8F5314839}" dt="2019-09-27T04:53:09.393" v="1766" actId="113"/>
        <pc:sldMkLst>
          <pc:docMk/>
          <pc:sldMk cId="1956819189" sldId="1276"/>
        </pc:sldMkLst>
        <pc:spChg chg="mod">
          <ac:chgData name="Roth, Dan" userId="18da4c67-dd89-43a7-9856-8592f867a23c" providerId="ADAL" clId="{DDAFFD0C-2527-4A83-8435-D6E8F5314839}" dt="2019-09-27T04:53:09.393" v="1766" actId="113"/>
          <ac:spMkLst>
            <pc:docMk/>
            <pc:sldMk cId="1956819189" sldId="1276"/>
            <ac:spMk id="2" creationId="{B962084F-57A8-4C86-B8E3-01A17A35B1CC}"/>
          </ac:spMkLst>
        </pc:spChg>
        <pc:spChg chg="mod">
          <ac:chgData name="Roth, Dan" userId="18da4c67-dd89-43a7-9856-8592f867a23c" providerId="ADAL" clId="{DDAFFD0C-2527-4A83-8435-D6E8F5314839}" dt="2019-09-26T16:38:23.259" v="93" actId="113"/>
          <ac:spMkLst>
            <pc:docMk/>
            <pc:sldMk cId="1956819189" sldId="1276"/>
            <ac:spMk id="3" creationId="{9D97316F-6B52-439C-9D56-2F01771FC364}"/>
          </ac:spMkLst>
        </pc:spChg>
      </pc:sldChg>
      <pc:sldChg chg="modSp">
        <pc:chgData name="Roth, Dan" userId="18da4c67-dd89-43a7-9856-8592f867a23c" providerId="ADAL" clId="{DDAFFD0C-2527-4A83-8435-D6E8F5314839}" dt="2019-09-27T04:54:27.982" v="1810" actId="20577"/>
        <pc:sldMkLst>
          <pc:docMk/>
          <pc:sldMk cId="1951640376" sldId="1277"/>
        </pc:sldMkLst>
        <pc:spChg chg="mod">
          <ac:chgData name="Roth, Dan" userId="18da4c67-dd89-43a7-9856-8592f867a23c" providerId="ADAL" clId="{DDAFFD0C-2527-4A83-8435-D6E8F5314839}" dt="2019-09-27T04:54:27.982" v="1810" actId="20577"/>
          <ac:spMkLst>
            <pc:docMk/>
            <pc:sldMk cId="1951640376" sldId="1277"/>
            <ac:spMk id="2" creationId="{00000000-0000-0000-0000-000000000000}"/>
          </ac:spMkLst>
        </pc:spChg>
      </pc:sldChg>
      <pc:sldChg chg="modSp">
        <pc:chgData name="Roth, Dan" userId="18da4c67-dd89-43a7-9856-8592f867a23c" providerId="ADAL" clId="{DDAFFD0C-2527-4A83-8435-D6E8F5314839}" dt="2019-09-26T16:54:01.760" v="398" actId="6549"/>
        <pc:sldMkLst>
          <pc:docMk/>
          <pc:sldMk cId="1285764961" sldId="1283"/>
        </pc:sldMkLst>
        <pc:spChg chg="mod">
          <ac:chgData name="Roth, Dan" userId="18da4c67-dd89-43a7-9856-8592f867a23c" providerId="ADAL" clId="{DDAFFD0C-2527-4A83-8435-D6E8F5314839}" dt="2019-09-26T16:54:01.760" v="398" actId="6549"/>
          <ac:spMkLst>
            <pc:docMk/>
            <pc:sldMk cId="1285764961" sldId="1283"/>
            <ac:spMk id="3" creationId="{54A3A4E4-E0BC-49C1-8DD3-28049194875F}"/>
          </ac:spMkLst>
        </pc:spChg>
      </pc:sldChg>
      <pc:sldChg chg="modSp">
        <pc:chgData name="Roth, Dan" userId="18da4c67-dd89-43a7-9856-8592f867a23c" providerId="ADAL" clId="{DDAFFD0C-2527-4A83-8435-D6E8F5314839}" dt="2019-09-27T05:03:15.888" v="1914" actId="5793"/>
        <pc:sldMkLst>
          <pc:docMk/>
          <pc:sldMk cId="3135463179" sldId="1291"/>
        </pc:sldMkLst>
        <pc:spChg chg="mod">
          <ac:chgData name="Roth, Dan" userId="18da4c67-dd89-43a7-9856-8592f867a23c" providerId="ADAL" clId="{DDAFFD0C-2527-4A83-8435-D6E8F5314839}" dt="2019-09-27T05:03:15.888" v="1914" actId="5793"/>
          <ac:spMkLst>
            <pc:docMk/>
            <pc:sldMk cId="3135463179" sldId="1291"/>
            <ac:spMk id="3" creationId="{9D97316F-6B52-439C-9D56-2F01771FC364}"/>
          </ac:spMkLst>
        </pc:spChg>
      </pc:sldChg>
      <pc:sldChg chg="addSp modSp modAnim">
        <pc:chgData name="Roth, Dan" userId="18da4c67-dd89-43a7-9856-8592f867a23c" providerId="ADAL" clId="{DDAFFD0C-2527-4A83-8435-D6E8F5314839}" dt="2019-09-27T05:03:40.494" v="1949" actId="6549"/>
        <pc:sldMkLst>
          <pc:docMk/>
          <pc:sldMk cId="3635769924" sldId="1402"/>
        </pc:sldMkLst>
        <pc:spChg chg="mod">
          <ac:chgData name="Roth, Dan" userId="18da4c67-dd89-43a7-9856-8592f867a23c" providerId="ADAL" clId="{DDAFFD0C-2527-4A83-8435-D6E8F5314839}" dt="2019-09-26T23:50:35.515" v="1059" actId="6549"/>
          <ac:spMkLst>
            <pc:docMk/>
            <pc:sldMk cId="3635769924" sldId="1402"/>
            <ac:spMk id="2" creationId="{F69850EB-924D-40F2-AB7F-840831AE4CEC}"/>
          </ac:spMkLst>
        </pc:spChg>
        <pc:spChg chg="mod">
          <ac:chgData name="Roth, Dan" userId="18da4c67-dd89-43a7-9856-8592f867a23c" providerId="ADAL" clId="{DDAFFD0C-2527-4A83-8435-D6E8F5314839}" dt="2019-09-27T05:03:40.494" v="1949" actId="6549"/>
          <ac:spMkLst>
            <pc:docMk/>
            <pc:sldMk cId="3635769924" sldId="1402"/>
            <ac:spMk id="3" creationId="{81D9A304-90FE-4779-83AC-56E4550BC0FC}"/>
          </ac:spMkLst>
        </pc:spChg>
        <pc:picChg chg="add mod">
          <ac:chgData name="Roth, Dan" userId="18da4c67-dd89-43a7-9856-8592f867a23c" providerId="ADAL" clId="{DDAFFD0C-2527-4A83-8435-D6E8F5314839}" dt="2019-09-26T23:58:28.575" v="1222" actId="1036"/>
          <ac:picMkLst>
            <pc:docMk/>
            <pc:sldMk cId="3635769924" sldId="1402"/>
            <ac:picMk id="8" creationId="{261049F0-DEA6-414C-8D2F-3B8CAD180E6A}"/>
          </ac:picMkLst>
        </pc:picChg>
        <pc:picChg chg="add mod">
          <ac:chgData name="Roth, Dan" userId="18da4c67-dd89-43a7-9856-8592f867a23c" providerId="ADAL" clId="{DDAFFD0C-2527-4A83-8435-D6E8F5314839}" dt="2019-09-26T23:58:28.575" v="1222" actId="1036"/>
          <ac:picMkLst>
            <pc:docMk/>
            <pc:sldMk cId="3635769924" sldId="1402"/>
            <ac:picMk id="9" creationId="{6F66B40D-8ECC-4AB4-9AEA-CA764CA5D000}"/>
          </ac:picMkLst>
        </pc:picChg>
      </pc:sldChg>
      <pc:sldChg chg="del">
        <pc:chgData name="Roth, Dan" userId="18da4c67-dd89-43a7-9856-8592f867a23c" providerId="ADAL" clId="{DDAFFD0C-2527-4A83-8435-D6E8F5314839}" dt="2019-09-27T00:03:15.501" v="1339" actId="2696"/>
        <pc:sldMkLst>
          <pc:docMk/>
          <pc:sldMk cId="6290910" sldId="1403"/>
        </pc:sldMkLst>
      </pc:sldChg>
      <pc:sldChg chg="add">
        <pc:chgData name="Roth, Dan" userId="18da4c67-dd89-43a7-9856-8592f867a23c" providerId="ADAL" clId="{DDAFFD0C-2527-4A83-8435-D6E8F5314839}" dt="2019-09-27T00:03:22.152" v="1340"/>
        <pc:sldMkLst>
          <pc:docMk/>
          <pc:sldMk cId="2362856364" sldId="1403"/>
        </pc:sldMkLst>
      </pc:sldChg>
      <pc:sldChg chg="addSp modSp modTransition">
        <pc:chgData name="Roth, Dan" userId="18da4c67-dd89-43a7-9856-8592f867a23c" providerId="ADAL" clId="{DDAFFD0C-2527-4A83-8435-D6E8F5314839}" dt="2019-09-27T05:08:02.613" v="1987" actId="20577"/>
        <pc:sldMkLst>
          <pc:docMk/>
          <pc:sldMk cId="558400769" sldId="1404"/>
        </pc:sldMkLst>
        <pc:spChg chg="mod">
          <ac:chgData name="Roth, Dan" userId="18da4c67-dd89-43a7-9856-8592f867a23c" providerId="ADAL" clId="{DDAFFD0C-2527-4A83-8435-D6E8F5314839}" dt="2019-09-27T05:07:23.025" v="1954" actId="404"/>
          <ac:spMkLst>
            <pc:docMk/>
            <pc:sldMk cId="558400769" sldId="1404"/>
            <ac:spMk id="2" creationId="{684932F5-6258-4598-9787-617116AC08F8}"/>
          </ac:spMkLst>
        </pc:spChg>
        <pc:spChg chg="add mod">
          <ac:chgData name="Roth, Dan" userId="18da4c67-dd89-43a7-9856-8592f867a23c" providerId="ADAL" clId="{DDAFFD0C-2527-4A83-8435-D6E8F5314839}" dt="2019-09-27T05:08:02.613" v="1987" actId="20577"/>
          <ac:spMkLst>
            <pc:docMk/>
            <pc:sldMk cId="558400769" sldId="1404"/>
            <ac:spMk id="4" creationId="{1B9E5602-F6C8-4BF6-9FD5-A6DD0F90DC72}"/>
          </ac:spMkLst>
        </pc:spChg>
        <pc:spChg chg="add mod">
          <ac:chgData name="Roth, Dan" userId="18da4c67-dd89-43a7-9856-8592f867a23c" providerId="ADAL" clId="{DDAFFD0C-2527-4A83-8435-D6E8F5314839}" dt="2019-09-27T00:15:05.517" v="1758" actId="1037"/>
          <ac:spMkLst>
            <pc:docMk/>
            <pc:sldMk cId="558400769" sldId="1404"/>
            <ac:spMk id="5" creationId="{8AEF7284-1FD1-4AF6-A9D7-7E574C7EAEEC}"/>
          </ac:spMkLst>
        </pc:spChg>
        <pc:picChg chg="mod">
          <ac:chgData name="Roth, Dan" userId="18da4c67-dd89-43a7-9856-8592f867a23c" providerId="ADAL" clId="{DDAFFD0C-2527-4A83-8435-D6E8F5314839}" dt="2019-09-27T00:12:10.168" v="1616" actId="1076"/>
          <ac:picMkLst>
            <pc:docMk/>
            <pc:sldMk cId="558400769" sldId="1404"/>
            <ac:picMk id="3" creationId="{FBF535BF-A51A-48F3-B898-4CC9D0ADBA11}"/>
          </ac:picMkLst>
        </pc:picChg>
      </pc:sldChg>
      <pc:sldChg chg="del">
        <pc:chgData name="Roth, Dan" userId="18da4c67-dd89-43a7-9856-8592f867a23c" providerId="ADAL" clId="{DDAFFD0C-2527-4A83-8435-D6E8F5314839}" dt="2019-09-27T04:47:23.342" v="1760" actId="47"/>
        <pc:sldMkLst>
          <pc:docMk/>
          <pc:sldMk cId="595954457" sldId="1405"/>
        </pc:sldMkLst>
      </pc:sldChg>
      <pc:sldChg chg="add modAnim">
        <pc:chgData name="Roth, Dan" userId="18da4c67-dd89-43a7-9856-8592f867a23c" providerId="ADAL" clId="{DDAFFD0C-2527-4A83-8435-D6E8F5314839}" dt="2019-09-27T04:52:00.117" v="1765"/>
        <pc:sldMkLst>
          <pc:docMk/>
          <pc:sldMk cId="3942757365" sldId="1405"/>
        </pc:sldMkLst>
      </pc:sldChg>
    </pc:docChg>
  </pc:docChgLst>
  <pc:docChgLst>
    <pc:chgData name="Roth, Dan" userId="18da4c67-dd89-43a7-9856-8592f867a23c" providerId="ADAL" clId="{54B66AF4-791B-4B8A-80A7-BEB9B5B7EEED}"/>
    <pc:docChg chg="undo custSel addSld delSld modSld sldOrd modMainMaster modSection">
      <pc:chgData name="Roth, Dan" userId="18da4c67-dd89-43a7-9856-8592f867a23c" providerId="ADAL" clId="{54B66AF4-791B-4B8A-80A7-BEB9B5B7EEED}" dt="2020-02-20T21:59:31.452" v="3377" actId="20577"/>
      <pc:docMkLst>
        <pc:docMk/>
      </pc:docMkLst>
      <pc:sldChg chg="modSp">
        <pc:chgData name="Roth, Dan" userId="18da4c67-dd89-43a7-9856-8592f867a23c" providerId="ADAL" clId="{54B66AF4-791B-4B8A-80A7-BEB9B5B7EEED}" dt="2020-02-19T15:06:34.093" v="3" actId="20577"/>
        <pc:sldMkLst>
          <pc:docMk/>
          <pc:sldMk cId="1742764243" sldId="268"/>
        </pc:sldMkLst>
        <pc:spChg chg="mod">
          <ac:chgData name="Roth, Dan" userId="18da4c67-dd89-43a7-9856-8592f867a23c" providerId="ADAL" clId="{54B66AF4-791B-4B8A-80A7-BEB9B5B7EEED}" dt="2020-02-19T15:06:34.093" v="3" actId="20577"/>
          <ac:spMkLst>
            <pc:docMk/>
            <pc:sldMk cId="1742764243" sldId="268"/>
            <ac:spMk id="5" creationId="{06A582DE-8611-43D0-9F62-74DA63CD906C}"/>
          </ac:spMkLst>
        </pc:spChg>
      </pc:sldChg>
      <pc:sldChg chg="addSp modSp add modTransition modAnim">
        <pc:chgData name="Roth, Dan" userId="18da4c67-dd89-43a7-9856-8592f867a23c" providerId="ADAL" clId="{54B66AF4-791B-4B8A-80A7-BEB9B5B7EEED}" dt="2020-02-20T18:54:27.415" v="3360" actId="20577"/>
        <pc:sldMkLst>
          <pc:docMk/>
          <pc:sldMk cId="665106831" sldId="404"/>
        </pc:sldMkLst>
        <pc:spChg chg="mod">
          <ac:chgData name="Roth, Dan" userId="18da4c67-dd89-43a7-9856-8592f867a23c" providerId="ADAL" clId="{54B66AF4-791B-4B8A-80A7-BEB9B5B7EEED}" dt="2020-02-19T22:30:42.283" v="41"/>
          <ac:spMkLst>
            <pc:docMk/>
            <pc:sldMk cId="665106831" sldId="404"/>
            <ac:spMk id="4" creationId="{D021AB7B-EDCA-774A-BF43-378A657DCF0B}"/>
          </ac:spMkLst>
        </pc:spChg>
        <pc:spChg chg="add mod">
          <ac:chgData name="Roth, Dan" userId="18da4c67-dd89-43a7-9856-8592f867a23c" providerId="ADAL" clId="{54B66AF4-791B-4B8A-80A7-BEB9B5B7EEED}" dt="2020-02-20T18:54:27.415" v="3360" actId="20577"/>
          <ac:spMkLst>
            <pc:docMk/>
            <pc:sldMk cId="665106831" sldId="404"/>
            <ac:spMk id="14" creationId="{8CBC937B-C40E-42FF-9C17-CA81D5AF81DD}"/>
          </ac:spMkLst>
        </pc:spChg>
      </pc:sldChg>
      <pc:sldChg chg="add del">
        <pc:chgData name="Roth, Dan" userId="18da4c67-dd89-43a7-9856-8592f867a23c" providerId="ADAL" clId="{54B66AF4-791B-4B8A-80A7-BEB9B5B7EEED}" dt="2020-02-20T01:54:05.612" v="679"/>
        <pc:sldMkLst>
          <pc:docMk/>
          <pc:sldMk cId="755968711" sldId="405"/>
        </pc:sldMkLst>
      </pc:sldChg>
      <pc:sldChg chg="modSp add del">
        <pc:chgData name="Roth, Dan" userId="18da4c67-dd89-43a7-9856-8592f867a23c" providerId="ADAL" clId="{54B66AF4-791B-4B8A-80A7-BEB9B5B7EEED}" dt="2020-02-20T01:54:05.612" v="679"/>
        <pc:sldMkLst>
          <pc:docMk/>
          <pc:sldMk cId="317978832" sldId="406"/>
        </pc:sldMkLst>
        <pc:spChg chg="mod">
          <ac:chgData name="Roth, Dan" userId="18da4c67-dd89-43a7-9856-8592f867a23c" providerId="ADAL" clId="{54B66AF4-791B-4B8A-80A7-BEB9B5B7EEED}" dt="2020-02-20T01:54:05.612" v="679"/>
          <ac:spMkLst>
            <pc:docMk/>
            <pc:sldMk cId="317978832" sldId="406"/>
            <ac:spMk id="3" creationId="{00000000-0000-0000-0000-000000000000}"/>
          </ac:spMkLst>
        </pc:spChg>
      </pc:sldChg>
      <pc:sldChg chg="delSp modSp add del modTransition delAnim">
        <pc:chgData name="Roth, Dan" userId="18da4c67-dd89-43a7-9856-8592f867a23c" providerId="ADAL" clId="{54B66AF4-791B-4B8A-80A7-BEB9B5B7EEED}" dt="2020-02-20T02:28:06.340" v="859" actId="478"/>
        <pc:sldMkLst>
          <pc:docMk/>
          <pc:sldMk cId="2964391796" sldId="407"/>
        </pc:sldMkLst>
        <pc:spChg chg="mod">
          <ac:chgData name="Roth, Dan" userId="18da4c67-dd89-43a7-9856-8592f867a23c" providerId="ADAL" clId="{54B66AF4-791B-4B8A-80A7-BEB9B5B7EEED}" dt="2020-02-20T02:08:57.654" v="836"/>
          <ac:spMkLst>
            <pc:docMk/>
            <pc:sldMk cId="2964391796" sldId="407"/>
            <ac:spMk id="2" creationId="{F69850EB-924D-40F2-AB7F-840831AE4CEC}"/>
          </ac:spMkLst>
        </pc:spChg>
        <pc:spChg chg="del">
          <ac:chgData name="Roth, Dan" userId="18da4c67-dd89-43a7-9856-8592f867a23c" providerId="ADAL" clId="{54B66AF4-791B-4B8A-80A7-BEB9B5B7EEED}" dt="2020-02-20T02:28:01.587" v="858" actId="478"/>
          <ac:spMkLst>
            <pc:docMk/>
            <pc:sldMk cId="2964391796" sldId="407"/>
            <ac:spMk id="10" creationId="{29E3DFF0-9277-44B1-AE1B-D248E7F216C6}"/>
          </ac:spMkLst>
        </pc:spChg>
        <pc:spChg chg="del">
          <ac:chgData name="Roth, Dan" userId="18da4c67-dd89-43a7-9856-8592f867a23c" providerId="ADAL" clId="{54B66AF4-791B-4B8A-80A7-BEB9B5B7EEED}" dt="2020-02-20T02:28:06.340" v="859" actId="478"/>
          <ac:spMkLst>
            <pc:docMk/>
            <pc:sldMk cId="2964391796" sldId="407"/>
            <ac:spMk id="11" creationId="{623151DD-54F1-4E64-81FA-A2F046B2D050}"/>
          </ac:spMkLst>
        </pc:spChg>
      </pc:sldChg>
      <pc:sldChg chg="add del modTransition">
        <pc:chgData name="Roth, Dan" userId="18da4c67-dd89-43a7-9856-8592f867a23c" providerId="ADAL" clId="{54B66AF4-791B-4B8A-80A7-BEB9B5B7EEED}" dt="2020-02-20T01:54:05.612" v="679"/>
        <pc:sldMkLst>
          <pc:docMk/>
          <pc:sldMk cId="1734573231" sldId="408"/>
        </pc:sldMkLst>
      </pc:sldChg>
      <pc:sldChg chg="add del">
        <pc:chgData name="Roth, Dan" userId="18da4c67-dd89-43a7-9856-8592f867a23c" providerId="ADAL" clId="{54B66AF4-791B-4B8A-80A7-BEB9B5B7EEED}" dt="2020-02-20T01:54:05.612" v="679"/>
        <pc:sldMkLst>
          <pc:docMk/>
          <pc:sldMk cId="356730510" sldId="409"/>
        </pc:sldMkLst>
      </pc:sldChg>
      <pc:sldChg chg="add del modTransition">
        <pc:chgData name="Roth, Dan" userId="18da4c67-dd89-43a7-9856-8592f867a23c" providerId="ADAL" clId="{54B66AF4-791B-4B8A-80A7-BEB9B5B7EEED}" dt="2020-02-20T01:54:05.612" v="679"/>
        <pc:sldMkLst>
          <pc:docMk/>
          <pc:sldMk cId="735776254" sldId="411"/>
        </pc:sldMkLst>
      </pc:sldChg>
      <pc:sldChg chg="add del modTransition">
        <pc:chgData name="Roth, Dan" userId="18da4c67-dd89-43a7-9856-8592f867a23c" providerId="ADAL" clId="{54B66AF4-791B-4B8A-80A7-BEB9B5B7EEED}" dt="2020-02-20T01:54:05.612" v="679"/>
        <pc:sldMkLst>
          <pc:docMk/>
          <pc:sldMk cId="859022871" sldId="412"/>
        </pc:sldMkLst>
      </pc:sldChg>
      <pc:sldChg chg="add del modTransition">
        <pc:chgData name="Roth, Dan" userId="18da4c67-dd89-43a7-9856-8592f867a23c" providerId="ADAL" clId="{54B66AF4-791B-4B8A-80A7-BEB9B5B7EEED}" dt="2020-02-20T01:54:05.612" v="679"/>
        <pc:sldMkLst>
          <pc:docMk/>
          <pc:sldMk cId="2210845316" sldId="413"/>
        </pc:sldMkLst>
      </pc:sldChg>
      <pc:sldChg chg="add del modTransition">
        <pc:chgData name="Roth, Dan" userId="18da4c67-dd89-43a7-9856-8592f867a23c" providerId="ADAL" clId="{54B66AF4-791B-4B8A-80A7-BEB9B5B7EEED}" dt="2020-02-20T01:54:05.612" v="679"/>
        <pc:sldMkLst>
          <pc:docMk/>
          <pc:sldMk cId="1502258279" sldId="414"/>
        </pc:sldMkLst>
      </pc:sldChg>
      <pc:sldChg chg="add del modTransition">
        <pc:chgData name="Roth, Dan" userId="18da4c67-dd89-43a7-9856-8592f867a23c" providerId="ADAL" clId="{54B66AF4-791B-4B8A-80A7-BEB9B5B7EEED}" dt="2020-02-20T01:54:05.612" v="679"/>
        <pc:sldMkLst>
          <pc:docMk/>
          <pc:sldMk cId="682062051" sldId="415"/>
        </pc:sldMkLst>
      </pc:sldChg>
      <pc:sldChg chg="add del modTransition">
        <pc:chgData name="Roth, Dan" userId="18da4c67-dd89-43a7-9856-8592f867a23c" providerId="ADAL" clId="{54B66AF4-791B-4B8A-80A7-BEB9B5B7EEED}" dt="2020-02-20T01:54:05.612" v="679"/>
        <pc:sldMkLst>
          <pc:docMk/>
          <pc:sldMk cId="539033212" sldId="416"/>
        </pc:sldMkLst>
      </pc:sldChg>
      <pc:sldChg chg="modSp add del modTransition">
        <pc:chgData name="Roth, Dan" userId="18da4c67-dd89-43a7-9856-8592f867a23c" providerId="ADAL" clId="{54B66AF4-791B-4B8A-80A7-BEB9B5B7EEED}" dt="2020-02-20T01:54:05.612" v="679"/>
        <pc:sldMkLst>
          <pc:docMk/>
          <pc:sldMk cId="1484257166" sldId="417"/>
        </pc:sldMkLst>
        <pc:spChg chg="mod">
          <ac:chgData name="Roth, Dan" userId="18da4c67-dd89-43a7-9856-8592f867a23c" providerId="ADAL" clId="{54B66AF4-791B-4B8A-80A7-BEB9B5B7EEED}" dt="2020-02-20T01:54:05.612" v="679"/>
          <ac:spMkLst>
            <pc:docMk/>
            <pc:sldMk cId="1484257166" sldId="417"/>
            <ac:spMk id="2" creationId="{491BC6E1-0288-4647-9C9E-217B74A64323}"/>
          </ac:spMkLst>
        </pc:spChg>
      </pc:sldChg>
      <pc:sldChg chg="add del">
        <pc:chgData name="Roth, Dan" userId="18da4c67-dd89-43a7-9856-8592f867a23c" providerId="ADAL" clId="{54B66AF4-791B-4B8A-80A7-BEB9B5B7EEED}" dt="2020-02-20T01:54:05.612" v="679"/>
        <pc:sldMkLst>
          <pc:docMk/>
          <pc:sldMk cId="809519017" sldId="419"/>
        </pc:sldMkLst>
      </pc:sldChg>
      <pc:sldChg chg="addSp delSp modSp add del delAnim modAnim">
        <pc:chgData name="Roth, Dan" userId="18da4c67-dd89-43a7-9856-8592f867a23c" providerId="ADAL" clId="{54B66AF4-791B-4B8A-80A7-BEB9B5B7EEED}" dt="2020-02-20T02:50:50.848" v="1354" actId="12788"/>
        <pc:sldMkLst>
          <pc:docMk/>
          <pc:sldMk cId="879214307" sldId="420"/>
        </pc:sldMkLst>
        <pc:spChg chg="mod">
          <ac:chgData name="Roth, Dan" userId="18da4c67-dd89-43a7-9856-8592f867a23c" providerId="ADAL" clId="{54B66AF4-791B-4B8A-80A7-BEB9B5B7EEED}" dt="2020-02-20T02:36:56.182" v="1027" actId="27636"/>
          <ac:spMkLst>
            <pc:docMk/>
            <pc:sldMk cId="879214307" sldId="420"/>
            <ac:spMk id="2" creationId="{04D8D570-A06A-B24D-B18F-184C9B92ED60}"/>
          </ac:spMkLst>
        </pc:spChg>
        <pc:spChg chg="add del mod">
          <ac:chgData name="Roth, Dan" userId="18da4c67-dd89-43a7-9856-8592f867a23c" providerId="ADAL" clId="{54B66AF4-791B-4B8A-80A7-BEB9B5B7EEED}" dt="2020-02-20T02:37:16.822" v="1030"/>
          <ac:spMkLst>
            <pc:docMk/>
            <pc:sldMk cId="879214307" sldId="420"/>
            <ac:spMk id="3" creationId="{538F65CF-7F32-4850-9B4B-4A0A5D9A05DB}"/>
          </ac:spMkLst>
        </pc:spChg>
        <pc:spChg chg="add del mod">
          <ac:chgData name="Roth, Dan" userId="18da4c67-dd89-43a7-9856-8592f867a23c" providerId="ADAL" clId="{54B66AF4-791B-4B8A-80A7-BEB9B5B7EEED}" dt="2020-02-20T02:37:16.822" v="1030"/>
          <ac:spMkLst>
            <pc:docMk/>
            <pc:sldMk cId="879214307" sldId="420"/>
            <ac:spMk id="4" creationId="{D9CC6383-6D34-4A71-8A48-E1412C8184CE}"/>
          </ac:spMkLst>
        </pc:spChg>
        <pc:spChg chg="add del mod">
          <ac:chgData name="Roth, Dan" userId="18da4c67-dd89-43a7-9856-8592f867a23c" providerId="ADAL" clId="{54B66AF4-791B-4B8A-80A7-BEB9B5B7EEED}" dt="2020-02-20T02:38:57.733" v="1062"/>
          <ac:spMkLst>
            <pc:docMk/>
            <pc:sldMk cId="879214307" sldId="420"/>
            <ac:spMk id="5" creationId="{569E6342-1F7B-4A1B-BB21-A38F7D8FB20A}"/>
          </ac:spMkLst>
        </pc:spChg>
        <pc:spChg chg="del">
          <ac:chgData name="Roth, Dan" userId="18da4c67-dd89-43a7-9856-8592f867a23c" providerId="ADAL" clId="{54B66AF4-791B-4B8A-80A7-BEB9B5B7EEED}" dt="2020-02-20T02:40:38.093" v="1068" actId="478"/>
          <ac:spMkLst>
            <pc:docMk/>
            <pc:sldMk cId="879214307" sldId="420"/>
            <ac:spMk id="7" creationId="{87F65567-DE00-C440-8405-A3E7BF1482C0}"/>
          </ac:spMkLst>
        </pc:spChg>
        <pc:spChg chg="del">
          <ac:chgData name="Roth, Dan" userId="18da4c67-dd89-43a7-9856-8592f867a23c" providerId="ADAL" clId="{54B66AF4-791B-4B8A-80A7-BEB9B5B7EEED}" dt="2020-02-20T02:43:59.364" v="1115" actId="478"/>
          <ac:spMkLst>
            <pc:docMk/>
            <pc:sldMk cId="879214307" sldId="420"/>
            <ac:spMk id="8" creationId="{4E6CB34B-C893-CD46-87A5-7ACD7ACD4C38}"/>
          </ac:spMkLst>
        </pc:spChg>
        <pc:spChg chg="add del mod">
          <ac:chgData name="Roth, Dan" userId="18da4c67-dd89-43a7-9856-8592f867a23c" providerId="ADAL" clId="{54B66AF4-791B-4B8A-80A7-BEB9B5B7EEED}" dt="2020-02-20T02:38:57.733" v="1062"/>
          <ac:spMkLst>
            <pc:docMk/>
            <pc:sldMk cId="879214307" sldId="420"/>
            <ac:spMk id="9" creationId="{AD5F1498-4007-46E8-AC8F-C5DBCBB3AC3C}"/>
          </ac:spMkLst>
        </pc:spChg>
        <pc:spChg chg="add mod">
          <ac:chgData name="Roth, Dan" userId="18da4c67-dd89-43a7-9856-8592f867a23c" providerId="ADAL" clId="{54B66AF4-791B-4B8A-80A7-BEB9B5B7EEED}" dt="2020-02-20T02:42:45.869" v="1085" actId="404"/>
          <ac:spMkLst>
            <pc:docMk/>
            <pc:sldMk cId="879214307" sldId="420"/>
            <ac:spMk id="10" creationId="{8D6F64EC-23F6-4408-9122-25E97C7F5941}"/>
          </ac:spMkLst>
        </pc:spChg>
        <pc:picChg chg="del mod">
          <ac:chgData name="Roth, Dan" userId="18da4c67-dd89-43a7-9856-8592f867a23c" providerId="ADAL" clId="{54B66AF4-791B-4B8A-80A7-BEB9B5B7EEED}" dt="2020-02-20T02:40:08.609" v="1065" actId="478"/>
          <ac:picMkLst>
            <pc:docMk/>
            <pc:sldMk cId="879214307" sldId="420"/>
            <ac:picMk id="6" creationId="{77139157-F974-B74B-9D57-1774C9419AC0}"/>
          </ac:picMkLst>
        </pc:picChg>
        <pc:picChg chg="add mod">
          <ac:chgData name="Roth, Dan" userId="18da4c67-dd89-43a7-9856-8592f867a23c" providerId="ADAL" clId="{54B66AF4-791B-4B8A-80A7-BEB9B5B7EEED}" dt="2020-02-20T02:50:50.848" v="1354" actId="12788"/>
          <ac:picMkLst>
            <pc:docMk/>
            <pc:sldMk cId="879214307" sldId="420"/>
            <ac:picMk id="11" creationId="{23A17642-464F-48E4-8FFC-4B161B18C92D}"/>
          </ac:picMkLst>
        </pc:picChg>
      </pc:sldChg>
      <pc:sldChg chg="addSp delSp modSp add del modTransition modAnim">
        <pc:chgData name="Roth, Dan" userId="18da4c67-dd89-43a7-9856-8592f867a23c" providerId="ADAL" clId="{54B66AF4-791B-4B8A-80A7-BEB9B5B7EEED}" dt="2020-02-20T20:33:49.025" v="3365"/>
        <pc:sldMkLst>
          <pc:docMk/>
          <pc:sldMk cId="3487656105" sldId="421"/>
        </pc:sldMkLst>
        <pc:spChg chg="mod">
          <ac:chgData name="Roth, Dan" userId="18da4c67-dd89-43a7-9856-8592f867a23c" providerId="ADAL" clId="{54B66AF4-791B-4B8A-80A7-BEB9B5B7EEED}" dt="2020-02-20T02:36:56.346" v="1028" actId="27636"/>
          <ac:spMkLst>
            <pc:docMk/>
            <pc:sldMk cId="3487656105" sldId="421"/>
            <ac:spMk id="2" creationId="{3D357F57-0C40-7342-B438-C7425F5E3842}"/>
          </ac:spMkLst>
        </pc:spChg>
        <pc:spChg chg="mod">
          <ac:chgData name="Roth, Dan" userId="18da4c67-dd89-43a7-9856-8592f867a23c" providerId="ADAL" clId="{54B66AF4-791B-4B8A-80A7-BEB9B5B7EEED}" dt="2020-02-20T02:49:03.883" v="1331" actId="14"/>
          <ac:spMkLst>
            <pc:docMk/>
            <pc:sldMk cId="3487656105" sldId="421"/>
            <ac:spMk id="3" creationId="{B0DD9542-E38A-1245-98AC-C78BF01740C7}"/>
          </ac:spMkLst>
        </pc:spChg>
        <pc:spChg chg="add del mod">
          <ac:chgData name="Roth, Dan" userId="18da4c67-dd89-43a7-9856-8592f867a23c" providerId="ADAL" clId="{54B66AF4-791B-4B8A-80A7-BEB9B5B7EEED}" dt="2020-02-20T02:37:16.822" v="1030"/>
          <ac:spMkLst>
            <pc:docMk/>
            <pc:sldMk cId="3487656105" sldId="421"/>
            <ac:spMk id="4" creationId="{3D03318D-3202-4887-B114-5A13ECE03516}"/>
          </ac:spMkLst>
        </pc:spChg>
        <pc:spChg chg="add del mod">
          <ac:chgData name="Roth, Dan" userId="18da4c67-dd89-43a7-9856-8592f867a23c" providerId="ADAL" clId="{54B66AF4-791B-4B8A-80A7-BEB9B5B7EEED}" dt="2020-02-20T02:37:16.822" v="1030"/>
          <ac:spMkLst>
            <pc:docMk/>
            <pc:sldMk cId="3487656105" sldId="421"/>
            <ac:spMk id="5" creationId="{55EC0F19-94F2-4726-B7D2-C56C4C2EB228}"/>
          </ac:spMkLst>
        </pc:spChg>
        <pc:spChg chg="add del mod">
          <ac:chgData name="Roth, Dan" userId="18da4c67-dd89-43a7-9856-8592f867a23c" providerId="ADAL" clId="{54B66AF4-791B-4B8A-80A7-BEB9B5B7EEED}" dt="2020-02-20T02:46:42.085" v="1123"/>
          <ac:spMkLst>
            <pc:docMk/>
            <pc:sldMk cId="3487656105" sldId="421"/>
            <ac:spMk id="6" creationId="{92D9937E-2889-4E86-9F2F-E95F0B4A5D6B}"/>
          </ac:spMkLst>
        </pc:spChg>
        <pc:spChg chg="del">
          <ac:chgData name="Roth, Dan" userId="18da4c67-dd89-43a7-9856-8592f867a23c" providerId="ADAL" clId="{54B66AF4-791B-4B8A-80A7-BEB9B5B7EEED}" dt="2020-02-20T02:49:51.997" v="1337" actId="478"/>
          <ac:spMkLst>
            <pc:docMk/>
            <pc:sldMk cId="3487656105" sldId="421"/>
            <ac:spMk id="7" creationId="{E760DA62-7716-C04C-8C68-5EAEF76A2172}"/>
          </ac:spMkLst>
        </pc:spChg>
        <pc:spChg chg="del mod">
          <ac:chgData name="Roth, Dan" userId="18da4c67-dd89-43a7-9856-8592f867a23c" providerId="ADAL" clId="{54B66AF4-791B-4B8A-80A7-BEB9B5B7EEED}" dt="2020-02-20T03:01:15.424" v="1454" actId="478"/>
          <ac:spMkLst>
            <pc:docMk/>
            <pc:sldMk cId="3487656105" sldId="421"/>
            <ac:spMk id="9" creationId="{AEC12347-D44B-034F-882F-16A688F0AB2E}"/>
          </ac:spMkLst>
        </pc:spChg>
        <pc:spChg chg="add del mod">
          <ac:chgData name="Roth, Dan" userId="18da4c67-dd89-43a7-9856-8592f867a23c" providerId="ADAL" clId="{54B66AF4-791B-4B8A-80A7-BEB9B5B7EEED}" dt="2020-02-20T02:46:42.085" v="1123"/>
          <ac:spMkLst>
            <pc:docMk/>
            <pc:sldMk cId="3487656105" sldId="421"/>
            <ac:spMk id="10" creationId="{E8E69343-608C-4554-B431-E41A5DBD6B4B}"/>
          </ac:spMkLst>
        </pc:spChg>
        <pc:spChg chg="add mod">
          <ac:chgData name="Roth, Dan" userId="18da4c67-dd89-43a7-9856-8592f867a23c" providerId="ADAL" clId="{54B66AF4-791B-4B8A-80A7-BEB9B5B7EEED}" dt="2020-02-20T03:21:36.254" v="1887" actId="14100"/>
          <ac:spMkLst>
            <pc:docMk/>
            <pc:sldMk cId="3487656105" sldId="421"/>
            <ac:spMk id="11" creationId="{AE067455-0E9C-4861-AF3D-EECCAF75564A}"/>
          </ac:spMkLst>
        </pc:spChg>
        <pc:spChg chg="add mod">
          <ac:chgData name="Roth, Dan" userId="18da4c67-dd89-43a7-9856-8592f867a23c" providerId="ADAL" clId="{54B66AF4-791B-4B8A-80A7-BEB9B5B7EEED}" dt="2020-02-20T03:23:22.545" v="1903" actId="20577"/>
          <ac:spMkLst>
            <pc:docMk/>
            <pc:sldMk cId="3487656105" sldId="421"/>
            <ac:spMk id="12" creationId="{9ECC7FC4-D589-402F-8056-0935A46E6D5A}"/>
          </ac:spMkLst>
        </pc:spChg>
        <pc:picChg chg="mod">
          <ac:chgData name="Roth, Dan" userId="18da4c67-dd89-43a7-9856-8592f867a23c" providerId="ADAL" clId="{54B66AF4-791B-4B8A-80A7-BEB9B5B7EEED}" dt="2020-02-20T03:20:55.554" v="1885" actId="554"/>
          <ac:picMkLst>
            <pc:docMk/>
            <pc:sldMk cId="3487656105" sldId="421"/>
            <ac:picMk id="8" creationId="{70EEBE72-27AD-3047-8889-5B882237D772}"/>
          </ac:picMkLst>
        </pc:picChg>
      </pc:sldChg>
      <pc:sldChg chg="add del modTransition">
        <pc:chgData name="Roth, Dan" userId="18da4c67-dd89-43a7-9856-8592f867a23c" providerId="ADAL" clId="{54B66AF4-791B-4B8A-80A7-BEB9B5B7EEED}" dt="2020-02-20T01:54:05.612" v="679"/>
        <pc:sldMkLst>
          <pc:docMk/>
          <pc:sldMk cId="3715080881" sldId="422"/>
        </pc:sldMkLst>
      </pc:sldChg>
      <pc:sldChg chg="add del modTransition">
        <pc:chgData name="Roth, Dan" userId="18da4c67-dd89-43a7-9856-8592f867a23c" providerId="ADAL" clId="{54B66AF4-791B-4B8A-80A7-BEB9B5B7EEED}" dt="2020-02-20T01:54:05.612" v="679"/>
        <pc:sldMkLst>
          <pc:docMk/>
          <pc:sldMk cId="371910378" sldId="425"/>
        </pc:sldMkLst>
      </pc:sldChg>
      <pc:sldChg chg="delSp modSp add del modTransition">
        <pc:chgData name="Roth, Dan" userId="18da4c67-dd89-43a7-9856-8592f867a23c" providerId="ADAL" clId="{54B66AF4-791B-4B8A-80A7-BEB9B5B7EEED}" dt="2020-02-20T02:34:11.444" v="1025" actId="12788"/>
        <pc:sldMkLst>
          <pc:docMk/>
          <pc:sldMk cId="4144186986" sldId="426"/>
        </pc:sldMkLst>
        <pc:spChg chg="mod">
          <ac:chgData name="Roth, Dan" userId="18da4c67-dd89-43a7-9856-8592f867a23c" providerId="ADAL" clId="{54B66AF4-791B-4B8A-80A7-BEB9B5B7EEED}" dt="2020-02-20T02:33:19.333" v="1022" actId="1037"/>
          <ac:spMkLst>
            <pc:docMk/>
            <pc:sldMk cId="4144186986" sldId="426"/>
            <ac:spMk id="4" creationId="{5D9A3A8E-86E3-41AC-9BD3-422E579C545C}"/>
          </ac:spMkLst>
        </pc:spChg>
        <pc:spChg chg="mod">
          <ac:chgData name="Roth, Dan" userId="18da4c67-dd89-43a7-9856-8592f867a23c" providerId="ADAL" clId="{54B66AF4-791B-4B8A-80A7-BEB9B5B7EEED}" dt="2020-02-20T02:34:01" v="1024" actId="12788"/>
          <ac:spMkLst>
            <pc:docMk/>
            <pc:sldMk cId="4144186986" sldId="426"/>
            <ac:spMk id="10" creationId="{4BDE289B-2C0E-4455-B763-8AEA5CEDDE04}"/>
          </ac:spMkLst>
        </pc:spChg>
        <pc:spChg chg="mod">
          <ac:chgData name="Roth, Dan" userId="18da4c67-dd89-43a7-9856-8592f867a23c" providerId="ADAL" clId="{54B66AF4-791B-4B8A-80A7-BEB9B5B7EEED}" dt="2020-02-20T02:34:11.444" v="1025" actId="12788"/>
          <ac:spMkLst>
            <pc:docMk/>
            <pc:sldMk cId="4144186986" sldId="426"/>
            <ac:spMk id="11" creationId="{77BDF087-20B4-4FE2-8739-E72AD7C81F05}"/>
          </ac:spMkLst>
        </pc:spChg>
        <pc:spChg chg="mod">
          <ac:chgData name="Roth, Dan" userId="18da4c67-dd89-43a7-9856-8592f867a23c" providerId="ADAL" clId="{54B66AF4-791B-4B8A-80A7-BEB9B5B7EEED}" dt="2020-02-20T02:32:49.656" v="957" actId="1038"/>
          <ac:spMkLst>
            <pc:docMk/>
            <pc:sldMk cId="4144186986" sldId="426"/>
            <ac:spMk id="16" creationId="{EE577EDF-A933-4159-86F6-56E2240DF421}"/>
          </ac:spMkLst>
        </pc:spChg>
        <pc:spChg chg="del">
          <ac:chgData name="Roth, Dan" userId="18da4c67-dd89-43a7-9856-8592f867a23c" providerId="ADAL" clId="{54B66AF4-791B-4B8A-80A7-BEB9B5B7EEED}" dt="2020-02-20T02:33:36.445" v="1023" actId="478"/>
          <ac:spMkLst>
            <pc:docMk/>
            <pc:sldMk cId="4144186986" sldId="426"/>
            <ac:spMk id="17" creationId="{76EDFAF8-4D63-3E42-BF8B-9E2967ED75E6}"/>
          </ac:spMkLst>
        </pc:spChg>
        <pc:spChg chg="mod">
          <ac:chgData name="Roth, Dan" userId="18da4c67-dd89-43a7-9856-8592f867a23c" providerId="ADAL" clId="{54B66AF4-791B-4B8A-80A7-BEB9B5B7EEED}" dt="2020-02-20T02:32:06.565" v="869" actId="14100"/>
          <ac:spMkLst>
            <pc:docMk/>
            <pc:sldMk cId="4144186986" sldId="426"/>
            <ac:spMk id="18" creationId="{137C0229-2B3B-CC45-8739-60B7C76CBF30}"/>
          </ac:spMkLst>
        </pc:spChg>
        <pc:grpChg chg="mod">
          <ac:chgData name="Roth, Dan" userId="18da4c67-dd89-43a7-9856-8592f867a23c" providerId="ADAL" clId="{54B66AF4-791B-4B8A-80A7-BEB9B5B7EEED}" dt="2020-02-20T02:32:49.656" v="957" actId="1038"/>
          <ac:grpSpMkLst>
            <pc:docMk/>
            <pc:sldMk cId="4144186986" sldId="426"/>
            <ac:grpSpMk id="5" creationId="{4C3B2BD5-8B16-478F-A50F-74F7A4562BCF}"/>
          </ac:grpSpMkLst>
        </pc:grpChg>
        <pc:picChg chg="mod">
          <ac:chgData name="Roth, Dan" userId="18da4c67-dd89-43a7-9856-8592f867a23c" providerId="ADAL" clId="{54B66AF4-791B-4B8A-80A7-BEB9B5B7EEED}" dt="2020-02-20T02:34:01" v="1024" actId="12788"/>
          <ac:picMkLst>
            <pc:docMk/>
            <pc:sldMk cId="4144186986" sldId="426"/>
            <ac:picMk id="8" creationId="{EDE72D19-3110-4AC9-88BF-9FF6DCE5549B}"/>
          </ac:picMkLst>
        </pc:picChg>
        <pc:picChg chg="mod">
          <ac:chgData name="Roth, Dan" userId="18da4c67-dd89-43a7-9856-8592f867a23c" providerId="ADAL" clId="{54B66AF4-791B-4B8A-80A7-BEB9B5B7EEED}" dt="2020-02-20T02:34:11.444" v="1025" actId="12788"/>
          <ac:picMkLst>
            <pc:docMk/>
            <pc:sldMk cId="4144186986" sldId="426"/>
            <ac:picMk id="9" creationId="{C4B2BB25-7F0B-41E8-B97F-C141188973DF}"/>
          </ac:picMkLst>
        </pc:picChg>
        <pc:picChg chg="mod">
          <ac:chgData name="Roth, Dan" userId="18da4c67-dd89-43a7-9856-8592f867a23c" providerId="ADAL" clId="{54B66AF4-791B-4B8A-80A7-BEB9B5B7EEED}" dt="2020-02-20T02:33:19.333" v="1022" actId="1037"/>
          <ac:picMkLst>
            <pc:docMk/>
            <pc:sldMk cId="4144186986" sldId="426"/>
            <ac:picMk id="13" creationId="{461296BD-9A71-47B5-A9FF-595999A86F21}"/>
          </ac:picMkLst>
        </pc:picChg>
      </pc:sldChg>
      <pc:sldChg chg="modSp modAnim">
        <pc:chgData name="Roth, Dan" userId="18da4c67-dd89-43a7-9856-8592f867a23c" providerId="ADAL" clId="{54B66AF4-791B-4B8A-80A7-BEB9B5B7EEED}" dt="2020-02-20T04:06:35.426" v="2584" actId="20577"/>
        <pc:sldMkLst>
          <pc:docMk/>
          <pc:sldMk cId="3861621921" sldId="464"/>
        </pc:sldMkLst>
        <pc:spChg chg="mod">
          <ac:chgData name="Roth, Dan" userId="18da4c67-dd89-43a7-9856-8592f867a23c" providerId="ADAL" clId="{54B66AF4-791B-4B8A-80A7-BEB9B5B7EEED}" dt="2020-02-20T04:06:35.426" v="2584" actId="20577"/>
          <ac:spMkLst>
            <pc:docMk/>
            <pc:sldMk cId="3861621921" sldId="464"/>
            <ac:spMk id="830467" creationId="{00000000-0000-0000-0000-000000000000}"/>
          </ac:spMkLst>
        </pc:spChg>
        <pc:cxnChg chg="mod">
          <ac:chgData name="Roth, Dan" userId="18da4c67-dd89-43a7-9856-8592f867a23c" providerId="ADAL" clId="{54B66AF4-791B-4B8A-80A7-BEB9B5B7EEED}" dt="2020-02-19T15:09:40.708" v="34" actId="1038"/>
          <ac:cxnSpMkLst>
            <pc:docMk/>
            <pc:sldMk cId="3861621921" sldId="464"/>
            <ac:cxnSpMk id="11" creationId="{00000000-0000-0000-0000-000000000000}"/>
          </ac:cxnSpMkLst>
        </pc:cxnChg>
      </pc:sldChg>
      <pc:sldChg chg="modSp add">
        <pc:chgData name="Roth, Dan" userId="18da4c67-dd89-43a7-9856-8592f867a23c" providerId="ADAL" clId="{54B66AF4-791B-4B8A-80A7-BEB9B5B7EEED}" dt="2020-02-19T15:11:42.586" v="37" actId="20577"/>
        <pc:sldMkLst>
          <pc:docMk/>
          <pc:sldMk cId="3887229194" sldId="766"/>
        </pc:sldMkLst>
        <pc:spChg chg="mod">
          <ac:chgData name="Roth, Dan" userId="18da4c67-dd89-43a7-9856-8592f867a23c" providerId="ADAL" clId="{54B66AF4-791B-4B8A-80A7-BEB9B5B7EEED}" dt="2020-02-19T15:11:42.586" v="37" actId="20577"/>
          <ac:spMkLst>
            <pc:docMk/>
            <pc:sldMk cId="3887229194" sldId="766"/>
            <ac:spMk id="2" creationId="{428C9577-E57F-4DE9-B34F-8113095262ED}"/>
          </ac:spMkLst>
        </pc:spChg>
      </pc:sldChg>
      <pc:sldChg chg="add modTransition">
        <pc:chgData name="Roth, Dan" userId="18da4c67-dd89-43a7-9856-8592f867a23c" providerId="ADAL" clId="{54B66AF4-791B-4B8A-80A7-BEB9B5B7EEED}" dt="2020-02-20T03:24:00.858" v="1905"/>
        <pc:sldMkLst>
          <pc:docMk/>
          <pc:sldMk cId="735045587" sldId="816"/>
        </pc:sldMkLst>
      </pc:sldChg>
      <pc:sldChg chg="add modTransition">
        <pc:chgData name="Roth, Dan" userId="18da4c67-dd89-43a7-9856-8592f867a23c" providerId="ADAL" clId="{54B66AF4-791B-4B8A-80A7-BEB9B5B7EEED}" dt="2020-02-20T03:24:15.582" v="1906"/>
        <pc:sldMkLst>
          <pc:docMk/>
          <pc:sldMk cId="611835475" sldId="817"/>
        </pc:sldMkLst>
      </pc:sldChg>
      <pc:sldChg chg="add del modTransition">
        <pc:chgData name="Roth, Dan" userId="18da4c67-dd89-43a7-9856-8592f867a23c" providerId="ADAL" clId="{54B66AF4-791B-4B8A-80A7-BEB9B5B7EEED}" dt="2020-02-20T03:22:37.821" v="1892" actId="47"/>
        <pc:sldMkLst>
          <pc:docMk/>
          <pc:sldMk cId="2795699832" sldId="818"/>
        </pc:sldMkLst>
      </pc:sldChg>
      <pc:sldChg chg="addSp modSp add modTransition">
        <pc:chgData name="Roth, Dan" userId="18da4c67-dd89-43a7-9856-8592f867a23c" providerId="ADAL" clId="{54B66AF4-791B-4B8A-80A7-BEB9B5B7EEED}" dt="2020-02-20T20:37:33.804" v="3368" actId="12788"/>
        <pc:sldMkLst>
          <pc:docMk/>
          <pc:sldMk cId="3916209527" sldId="820"/>
        </pc:sldMkLst>
        <pc:spChg chg="add mod">
          <ac:chgData name="Roth, Dan" userId="18da4c67-dd89-43a7-9856-8592f867a23c" providerId="ADAL" clId="{54B66AF4-791B-4B8A-80A7-BEB9B5B7EEED}" dt="2020-02-20T20:37:18.660" v="3367" actId="12788"/>
          <ac:spMkLst>
            <pc:docMk/>
            <pc:sldMk cId="3916209527" sldId="820"/>
            <ac:spMk id="9" creationId="{8FB76CCC-32BE-46A5-98C3-76F94888BB2A}"/>
          </ac:spMkLst>
        </pc:spChg>
        <pc:spChg chg="add mod">
          <ac:chgData name="Roth, Dan" userId="18da4c67-dd89-43a7-9856-8592f867a23c" providerId="ADAL" clId="{54B66AF4-791B-4B8A-80A7-BEB9B5B7EEED}" dt="2020-02-20T20:37:33.804" v="3368" actId="12788"/>
          <ac:spMkLst>
            <pc:docMk/>
            <pc:sldMk cId="3916209527" sldId="820"/>
            <ac:spMk id="10" creationId="{EB672DB6-E71F-4A70-8541-796EA8A5A547}"/>
          </ac:spMkLst>
        </pc:spChg>
        <pc:picChg chg="mod">
          <ac:chgData name="Roth, Dan" userId="18da4c67-dd89-43a7-9856-8592f867a23c" providerId="ADAL" clId="{54B66AF4-791B-4B8A-80A7-BEB9B5B7EEED}" dt="2020-02-20T20:37:33.804" v="3368" actId="12788"/>
          <ac:picMkLst>
            <pc:docMk/>
            <pc:sldMk cId="3916209527" sldId="820"/>
            <ac:picMk id="6" creationId="{25E560C3-8349-6244-AF97-79DC2F3648E8}"/>
          </ac:picMkLst>
        </pc:picChg>
        <pc:picChg chg="mod">
          <ac:chgData name="Roth, Dan" userId="18da4c67-dd89-43a7-9856-8592f867a23c" providerId="ADAL" clId="{54B66AF4-791B-4B8A-80A7-BEB9B5B7EEED}" dt="2020-02-20T20:37:18.660" v="3367" actId="12788"/>
          <ac:picMkLst>
            <pc:docMk/>
            <pc:sldMk cId="3916209527" sldId="820"/>
            <ac:picMk id="8" creationId="{F9697664-DAC8-0E44-B0C9-3C45596D24B1}"/>
          </ac:picMkLst>
        </pc:picChg>
      </pc:sldChg>
      <pc:sldChg chg="add del modTransition">
        <pc:chgData name="Roth, Dan" userId="18da4c67-dd89-43a7-9856-8592f867a23c" providerId="ADAL" clId="{54B66AF4-791B-4B8A-80A7-BEB9B5B7EEED}" dt="2020-02-20T03:22:33.062" v="1891" actId="47"/>
        <pc:sldMkLst>
          <pc:docMk/>
          <pc:sldMk cId="1445058507" sldId="824"/>
        </pc:sldMkLst>
      </pc:sldChg>
      <pc:sldChg chg="add del modTransition">
        <pc:chgData name="Roth, Dan" userId="18da4c67-dd89-43a7-9856-8592f867a23c" providerId="ADAL" clId="{54B66AF4-791B-4B8A-80A7-BEB9B5B7EEED}" dt="2020-02-20T03:23:51.190" v="1904" actId="47"/>
        <pc:sldMkLst>
          <pc:docMk/>
          <pc:sldMk cId="1988186874" sldId="825"/>
        </pc:sldMkLst>
      </pc:sldChg>
      <pc:sldChg chg="modNotesTx">
        <pc:chgData name="Roth, Dan" userId="18da4c67-dd89-43a7-9856-8592f867a23c" providerId="ADAL" clId="{54B66AF4-791B-4B8A-80A7-BEB9B5B7EEED}" dt="2020-02-20T00:04:47.070" v="136" actId="403"/>
        <pc:sldMkLst>
          <pc:docMk/>
          <pc:sldMk cId="1511776667" sldId="1262"/>
        </pc:sldMkLst>
      </pc:sldChg>
      <pc:sldChg chg="modSp">
        <pc:chgData name="Roth, Dan" userId="18da4c67-dd89-43a7-9856-8592f867a23c" providerId="ADAL" clId="{54B66AF4-791B-4B8A-80A7-BEB9B5B7EEED}" dt="2020-02-19T15:07:04.315" v="5" actId="20577"/>
        <pc:sldMkLst>
          <pc:docMk/>
          <pc:sldMk cId="2144188295" sldId="1263"/>
        </pc:sldMkLst>
        <pc:spChg chg="mod">
          <ac:chgData name="Roth, Dan" userId="18da4c67-dd89-43a7-9856-8592f867a23c" providerId="ADAL" clId="{54B66AF4-791B-4B8A-80A7-BEB9B5B7EEED}" dt="2020-02-19T15:07:04.315" v="5" actId="20577"/>
          <ac:spMkLst>
            <pc:docMk/>
            <pc:sldMk cId="2144188295" sldId="1263"/>
            <ac:spMk id="2" creationId="{A30C8CE9-F03F-4413-B657-D4360DF6B0C3}"/>
          </ac:spMkLst>
        </pc:spChg>
      </pc:sldChg>
      <pc:sldChg chg="del">
        <pc:chgData name="Roth, Dan" userId="18da4c67-dd89-43a7-9856-8592f867a23c" providerId="ADAL" clId="{54B66AF4-791B-4B8A-80A7-BEB9B5B7EEED}" dt="2020-02-19T15:11:20.229" v="36" actId="47"/>
        <pc:sldMkLst>
          <pc:docMk/>
          <pc:sldMk cId="4188490006" sldId="1270"/>
        </pc:sldMkLst>
      </pc:sldChg>
      <pc:sldChg chg="del modTransition">
        <pc:chgData name="Roth, Dan" userId="18da4c67-dd89-43a7-9856-8592f867a23c" providerId="ADAL" clId="{54B66AF4-791B-4B8A-80A7-BEB9B5B7EEED}" dt="2020-02-20T01:05:13.791" v="346" actId="47"/>
        <pc:sldMkLst>
          <pc:docMk/>
          <pc:sldMk cId="1685955748" sldId="1272"/>
        </pc:sldMkLst>
      </pc:sldChg>
      <pc:sldChg chg="modSp ord">
        <pc:chgData name="Roth, Dan" userId="18da4c67-dd89-43a7-9856-8592f867a23c" providerId="ADAL" clId="{54B66AF4-791B-4B8A-80A7-BEB9B5B7EEED}" dt="2020-02-20T18:56:46.894" v="3362" actId="166"/>
        <pc:sldMkLst>
          <pc:docMk/>
          <pc:sldMk cId="819782201" sldId="1273"/>
        </pc:sldMkLst>
        <pc:spChg chg="ord">
          <ac:chgData name="Roth, Dan" userId="18da4c67-dd89-43a7-9856-8592f867a23c" providerId="ADAL" clId="{54B66AF4-791B-4B8A-80A7-BEB9B5B7EEED}" dt="2020-02-20T18:56:46.894" v="3362" actId="166"/>
          <ac:spMkLst>
            <pc:docMk/>
            <pc:sldMk cId="819782201" sldId="1273"/>
            <ac:spMk id="23" creationId="{00000000-0000-0000-0000-000000000000}"/>
          </ac:spMkLst>
        </pc:spChg>
        <pc:spChg chg="mod">
          <ac:chgData name="Roth, Dan" userId="18da4c67-dd89-43a7-9856-8592f867a23c" providerId="ADAL" clId="{54B66AF4-791B-4B8A-80A7-BEB9B5B7EEED}" dt="2020-02-20T01:45:37.095" v="669" actId="5793"/>
          <ac:spMkLst>
            <pc:docMk/>
            <pc:sldMk cId="819782201" sldId="1273"/>
            <ac:spMk id="24" creationId="{687C43B7-A106-4249-BFB5-19F1D14D28E2}"/>
          </ac:spMkLst>
        </pc:spChg>
        <pc:spChg chg="ord">
          <ac:chgData name="Roth, Dan" userId="18da4c67-dd89-43a7-9856-8592f867a23c" providerId="ADAL" clId="{54B66AF4-791B-4B8A-80A7-BEB9B5B7EEED}" dt="2020-02-20T18:56:22.600" v="3361" actId="166"/>
          <ac:spMkLst>
            <pc:docMk/>
            <pc:sldMk cId="819782201" sldId="1273"/>
            <ac:spMk id="31" creationId="{00000000-0000-0000-0000-000000000000}"/>
          </ac:spMkLst>
        </pc:spChg>
      </pc:sldChg>
      <pc:sldChg chg="add">
        <pc:chgData name="Roth, Dan" userId="18da4c67-dd89-43a7-9856-8592f867a23c" providerId="ADAL" clId="{54B66AF4-791B-4B8A-80A7-BEB9B5B7EEED}" dt="2020-02-20T01:05:24.673" v="348"/>
        <pc:sldMkLst>
          <pc:docMk/>
          <pc:sldMk cId="624339271" sldId="1274"/>
        </pc:sldMkLst>
      </pc:sldChg>
      <pc:sldChg chg="del modTransition">
        <pc:chgData name="Roth, Dan" userId="18da4c67-dd89-43a7-9856-8592f867a23c" providerId="ADAL" clId="{54B66AF4-791B-4B8A-80A7-BEB9B5B7EEED}" dt="2020-02-20T01:05:19.729" v="347" actId="2696"/>
        <pc:sldMkLst>
          <pc:docMk/>
          <pc:sldMk cId="2482316728" sldId="1274"/>
        </pc:sldMkLst>
      </pc:sldChg>
      <pc:sldChg chg="del">
        <pc:chgData name="Roth, Dan" userId="18da4c67-dd89-43a7-9856-8592f867a23c" providerId="ADAL" clId="{54B66AF4-791B-4B8A-80A7-BEB9B5B7EEED}" dt="2020-02-20T01:21:38.400" v="629" actId="2696"/>
        <pc:sldMkLst>
          <pc:docMk/>
          <pc:sldMk cId="1956819189" sldId="1276"/>
        </pc:sldMkLst>
      </pc:sldChg>
      <pc:sldChg chg="add">
        <pc:chgData name="Roth, Dan" userId="18da4c67-dd89-43a7-9856-8592f867a23c" providerId="ADAL" clId="{54B66AF4-791B-4B8A-80A7-BEB9B5B7EEED}" dt="2020-02-20T01:21:44.979" v="630"/>
        <pc:sldMkLst>
          <pc:docMk/>
          <pc:sldMk cId="4211555898" sldId="1276"/>
        </pc:sldMkLst>
      </pc:sldChg>
      <pc:sldChg chg="addSp delSp modSp modAnim">
        <pc:chgData name="Roth, Dan" userId="18da4c67-dd89-43a7-9856-8592f867a23c" providerId="ADAL" clId="{54B66AF4-791B-4B8A-80A7-BEB9B5B7EEED}" dt="2020-02-20T18:25:30.269" v="3358" actId="208"/>
        <pc:sldMkLst>
          <pc:docMk/>
          <pc:sldMk cId="1951640376" sldId="1277"/>
        </pc:sldMkLst>
        <pc:spChg chg="add mod ord">
          <ac:chgData name="Roth, Dan" userId="18da4c67-dd89-43a7-9856-8592f867a23c" providerId="ADAL" clId="{54B66AF4-791B-4B8A-80A7-BEB9B5B7EEED}" dt="2020-02-20T18:21:50.033" v="3282" actId="1038"/>
          <ac:spMkLst>
            <pc:docMk/>
            <pc:sldMk cId="1951640376" sldId="1277"/>
            <ac:spMk id="26" creationId="{0FB51540-3EC3-43C7-8D92-208A7C12098D}"/>
          </ac:spMkLst>
        </pc:spChg>
        <pc:spChg chg="add mod">
          <ac:chgData name="Roth, Dan" userId="18da4c67-dd89-43a7-9856-8592f867a23c" providerId="ADAL" clId="{54B66AF4-791B-4B8A-80A7-BEB9B5B7EEED}" dt="2020-02-20T18:24:08.542" v="3355" actId="1038"/>
          <ac:spMkLst>
            <pc:docMk/>
            <pc:sldMk cId="1951640376" sldId="1277"/>
            <ac:spMk id="27" creationId="{753278C5-D285-4673-86AC-F1E1911A99D1}"/>
          </ac:spMkLst>
        </pc:spChg>
        <pc:grpChg chg="add mod">
          <ac:chgData name="Roth, Dan" userId="18da4c67-dd89-43a7-9856-8592f867a23c" providerId="ADAL" clId="{54B66AF4-791B-4B8A-80A7-BEB9B5B7EEED}" dt="2020-02-19T22:33:59.890" v="123" actId="1035"/>
          <ac:grpSpMkLst>
            <pc:docMk/>
            <pc:sldMk cId="1951640376" sldId="1277"/>
            <ac:grpSpMk id="6" creationId="{80B69BCB-9DD8-40C1-B267-88BA6B757259}"/>
          </ac:grpSpMkLst>
        </pc:grpChg>
        <pc:grpChg chg="add mod">
          <ac:chgData name="Roth, Dan" userId="18da4c67-dd89-43a7-9856-8592f867a23c" providerId="ADAL" clId="{54B66AF4-791B-4B8A-80A7-BEB9B5B7EEED}" dt="2020-02-19T22:33:59.890" v="123" actId="1035"/>
          <ac:grpSpMkLst>
            <pc:docMk/>
            <pc:sldMk cId="1951640376" sldId="1277"/>
            <ac:grpSpMk id="21" creationId="{688022E4-B9F9-432E-9FC5-40074950F495}"/>
          </ac:grpSpMkLst>
        </pc:grpChg>
        <pc:picChg chg="add del mod">
          <ac:chgData name="Roth, Dan" userId="18da4c67-dd89-43a7-9856-8592f867a23c" providerId="ADAL" clId="{54B66AF4-791B-4B8A-80A7-BEB9B5B7EEED}" dt="2020-02-20T18:02:51.467" v="3237" actId="478"/>
          <ac:picMkLst>
            <pc:docMk/>
            <pc:sldMk cId="1951640376" sldId="1277"/>
            <ac:picMk id="4" creationId="{1CDB59B1-81DD-4B28-B8E1-AEDFDC1D66AC}"/>
          </ac:picMkLst>
        </pc:picChg>
        <pc:picChg chg="add mod">
          <ac:chgData name="Roth, Dan" userId="18da4c67-dd89-43a7-9856-8592f867a23c" providerId="ADAL" clId="{54B66AF4-791B-4B8A-80A7-BEB9B5B7EEED}" dt="2020-02-20T01:30:59.739" v="653" actId="1035"/>
          <ac:picMkLst>
            <pc:docMk/>
            <pc:sldMk cId="1951640376" sldId="1277"/>
            <ac:picMk id="24" creationId="{7D7E2B1C-7B63-4ECF-ACD3-0ABEB023FA26}"/>
          </ac:picMkLst>
        </pc:picChg>
        <pc:picChg chg="add mod">
          <ac:chgData name="Roth, Dan" userId="18da4c67-dd89-43a7-9856-8592f867a23c" providerId="ADAL" clId="{54B66AF4-791B-4B8A-80A7-BEB9B5B7EEED}" dt="2020-02-20T18:25:30.269" v="3358" actId="208"/>
          <ac:picMkLst>
            <pc:docMk/>
            <pc:sldMk cId="1951640376" sldId="1277"/>
            <ac:picMk id="25" creationId="{26B169EE-C04C-405C-A844-46D843FE0792}"/>
          </ac:picMkLst>
        </pc:picChg>
      </pc:sldChg>
      <pc:sldChg chg="delSp modSp add modTransition delAnim modAnim">
        <pc:chgData name="Roth, Dan" userId="18da4c67-dd89-43a7-9856-8592f867a23c" providerId="ADAL" clId="{54B66AF4-791B-4B8A-80A7-BEB9B5B7EEED}" dt="2020-02-20T20:53:02.193" v="3373" actId="20577"/>
        <pc:sldMkLst>
          <pc:docMk/>
          <pc:sldMk cId="158293492" sldId="1403"/>
        </pc:sldMkLst>
        <pc:spChg chg="mod">
          <ac:chgData name="Roth, Dan" userId="18da4c67-dd89-43a7-9856-8592f867a23c" providerId="ADAL" clId="{54B66AF4-791B-4B8A-80A7-BEB9B5B7EEED}" dt="2020-02-20T03:48:52.841" v="2218" actId="113"/>
          <ac:spMkLst>
            <pc:docMk/>
            <pc:sldMk cId="158293492" sldId="1403"/>
            <ac:spMk id="2" creationId="{3D6A3948-0CD2-A14B-8AF2-90B0E45E3525}"/>
          </ac:spMkLst>
        </pc:spChg>
        <pc:spChg chg="mod">
          <ac:chgData name="Roth, Dan" userId="18da4c67-dd89-43a7-9856-8592f867a23c" providerId="ADAL" clId="{54B66AF4-791B-4B8A-80A7-BEB9B5B7EEED}" dt="2020-02-20T03:49:57.204" v="2234" actId="404"/>
          <ac:spMkLst>
            <pc:docMk/>
            <pc:sldMk cId="158293492" sldId="1403"/>
            <ac:spMk id="4" creationId="{93B61D90-81E4-E941-AE66-3FC4AEE08FF8}"/>
          </ac:spMkLst>
        </pc:spChg>
        <pc:spChg chg="mod">
          <ac:chgData name="Roth, Dan" userId="18da4c67-dd89-43a7-9856-8592f867a23c" providerId="ADAL" clId="{54B66AF4-791B-4B8A-80A7-BEB9B5B7EEED}" dt="2020-02-20T03:56:01.471" v="2309" actId="404"/>
          <ac:spMkLst>
            <pc:docMk/>
            <pc:sldMk cId="158293492" sldId="1403"/>
            <ac:spMk id="13" creationId="{72EF8C6E-DD16-4B39-841E-865994CB681C}"/>
          </ac:spMkLst>
        </pc:spChg>
        <pc:spChg chg="del">
          <ac:chgData name="Roth, Dan" userId="18da4c67-dd89-43a7-9856-8592f867a23c" providerId="ADAL" clId="{54B66AF4-791B-4B8A-80A7-BEB9B5B7EEED}" dt="2020-02-20T03:52:58.621" v="2239" actId="478"/>
          <ac:spMkLst>
            <pc:docMk/>
            <pc:sldMk cId="158293492" sldId="1403"/>
            <ac:spMk id="14" creationId="{F6FE1BA1-3CA5-4817-821D-08C0AA7B3516}"/>
          </ac:spMkLst>
        </pc:spChg>
        <pc:spChg chg="mod">
          <ac:chgData name="Roth, Dan" userId="18da4c67-dd89-43a7-9856-8592f867a23c" providerId="ADAL" clId="{54B66AF4-791B-4B8A-80A7-BEB9B5B7EEED}" dt="2020-02-20T20:53:02.193" v="3373" actId="20577"/>
          <ac:spMkLst>
            <pc:docMk/>
            <pc:sldMk cId="158293492" sldId="1403"/>
            <ac:spMk id="15" creationId="{4126ACE2-84F0-41F5-9921-22F59DCFB7C1}"/>
          </ac:spMkLst>
        </pc:spChg>
      </pc:sldChg>
      <pc:sldChg chg="add del modTransition">
        <pc:chgData name="Roth, Dan" userId="18da4c67-dd89-43a7-9856-8592f867a23c" providerId="ADAL" clId="{54B66AF4-791B-4B8A-80A7-BEB9B5B7EEED}" dt="2020-02-20T03:48:27.076" v="2216" actId="2696"/>
        <pc:sldMkLst>
          <pc:docMk/>
          <pc:sldMk cId="2362856364" sldId="1403"/>
        </pc:sldMkLst>
      </pc:sldChg>
      <pc:sldChg chg="addSp delSp modSp ord modAnim">
        <pc:chgData name="Roth, Dan" userId="18da4c67-dd89-43a7-9856-8592f867a23c" providerId="ADAL" clId="{54B66AF4-791B-4B8A-80A7-BEB9B5B7EEED}" dt="2020-02-20T15:37:57.889" v="3136" actId="20577"/>
        <pc:sldMkLst>
          <pc:docMk/>
          <pc:sldMk cId="568115708" sldId="1406"/>
        </pc:sldMkLst>
        <pc:spChg chg="mod">
          <ac:chgData name="Roth, Dan" userId="18da4c67-dd89-43a7-9856-8592f867a23c" providerId="ADAL" clId="{54B66AF4-791B-4B8A-80A7-BEB9B5B7EEED}" dt="2020-02-20T01:20:15.295" v="582" actId="20577"/>
          <ac:spMkLst>
            <pc:docMk/>
            <pc:sldMk cId="568115708" sldId="1406"/>
            <ac:spMk id="2" creationId="{ED422C5F-E9E7-4183-B627-E35D824FAA99}"/>
          </ac:spMkLst>
        </pc:spChg>
        <pc:spChg chg="mod">
          <ac:chgData name="Roth, Dan" userId="18da4c67-dd89-43a7-9856-8592f867a23c" providerId="ADAL" clId="{54B66AF4-791B-4B8A-80A7-BEB9B5B7EEED}" dt="2020-02-20T15:37:57.889" v="3136" actId="20577"/>
          <ac:spMkLst>
            <pc:docMk/>
            <pc:sldMk cId="568115708" sldId="1406"/>
            <ac:spMk id="3" creationId="{27FBF72F-7B58-4769-B5EF-E898653ACE43}"/>
          </ac:spMkLst>
        </pc:spChg>
        <pc:spChg chg="mod">
          <ac:chgData name="Roth, Dan" userId="18da4c67-dd89-43a7-9856-8592f867a23c" providerId="ADAL" clId="{54B66AF4-791B-4B8A-80A7-BEB9B5B7EEED}" dt="2020-02-20T01:13:07.739" v="455" actId="1036"/>
          <ac:spMkLst>
            <pc:docMk/>
            <pc:sldMk cId="568115708" sldId="1406"/>
            <ac:spMk id="6" creationId="{023FB418-9198-4701-A311-518902F1E8E1}"/>
          </ac:spMkLst>
        </pc:spChg>
        <pc:spChg chg="add del">
          <ac:chgData name="Roth, Dan" userId="18da4c67-dd89-43a7-9856-8592f867a23c" providerId="ADAL" clId="{54B66AF4-791B-4B8A-80A7-BEB9B5B7EEED}" dt="2020-02-20T01:12:20.362" v="430"/>
          <ac:spMkLst>
            <pc:docMk/>
            <pc:sldMk cId="568115708" sldId="1406"/>
            <ac:spMk id="8" creationId="{EDDE19D4-B308-4540-9C66-E18ADB78129F}"/>
          </ac:spMkLst>
        </pc:spChg>
        <pc:spChg chg="add mod">
          <ac:chgData name="Roth, Dan" userId="18da4c67-dd89-43a7-9856-8592f867a23c" providerId="ADAL" clId="{54B66AF4-791B-4B8A-80A7-BEB9B5B7EEED}" dt="2020-02-20T01:20:32.113" v="628" actId="113"/>
          <ac:spMkLst>
            <pc:docMk/>
            <pc:sldMk cId="568115708" sldId="1406"/>
            <ac:spMk id="9" creationId="{B8E4E20C-D68F-4BDB-9470-0F0B1935CC53}"/>
          </ac:spMkLst>
        </pc:spChg>
        <pc:spChg chg="mod">
          <ac:chgData name="Roth, Dan" userId="18da4c67-dd89-43a7-9856-8592f867a23c" providerId="ADAL" clId="{54B66AF4-791B-4B8A-80A7-BEB9B5B7EEED}" dt="2020-02-20T01:14:37.378" v="527" actId="408"/>
          <ac:spMkLst>
            <pc:docMk/>
            <pc:sldMk cId="568115708" sldId="1406"/>
            <ac:spMk id="10" creationId="{C35ACE2F-5E97-4EE7-B56A-7C06F78F012B}"/>
          </ac:spMkLst>
        </pc:spChg>
        <pc:picChg chg="mod">
          <ac:chgData name="Roth, Dan" userId="18da4c67-dd89-43a7-9856-8592f867a23c" providerId="ADAL" clId="{54B66AF4-791B-4B8A-80A7-BEB9B5B7EEED}" dt="2020-02-20T01:14:37.378" v="527" actId="408"/>
          <ac:picMkLst>
            <pc:docMk/>
            <pc:sldMk cId="568115708" sldId="1406"/>
            <ac:picMk id="7" creationId="{3389A7C3-F599-46AA-A1DB-7029568788A7}"/>
          </ac:picMkLst>
        </pc:picChg>
        <pc:picChg chg="mod">
          <ac:chgData name="Roth, Dan" userId="18da4c67-dd89-43a7-9856-8592f867a23c" providerId="ADAL" clId="{54B66AF4-791B-4B8A-80A7-BEB9B5B7EEED}" dt="2020-02-20T01:14:37.378" v="527" actId="408"/>
          <ac:picMkLst>
            <pc:docMk/>
            <pc:sldMk cId="568115708" sldId="1406"/>
            <ac:picMk id="27" creationId="{0CDADACE-264C-4BCC-A248-6050BEF49C22}"/>
          </ac:picMkLst>
        </pc:picChg>
      </pc:sldChg>
      <pc:sldChg chg="modSp add del modTransition">
        <pc:chgData name="Roth, Dan" userId="18da4c67-dd89-43a7-9856-8592f867a23c" providerId="ADAL" clId="{54B66AF4-791B-4B8A-80A7-BEB9B5B7EEED}" dt="2020-02-20T02:02:26.943" v="751" actId="47"/>
        <pc:sldMkLst>
          <pc:docMk/>
          <pc:sldMk cId="888755166" sldId="1412"/>
        </pc:sldMkLst>
        <pc:spChg chg="mod">
          <ac:chgData name="Roth, Dan" userId="18da4c67-dd89-43a7-9856-8592f867a23c" providerId="ADAL" clId="{54B66AF4-791B-4B8A-80A7-BEB9B5B7EEED}" dt="2020-02-20T01:55:48.809" v="680"/>
          <ac:spMkLst>
            <pc:docMk/>
            <pc:sldMk cId="888755166" sldId="1412"/>
            <ac:spMk id="4" creationId="{D1BC5FF1-EDA8-4ED0-8902-73EE62EA2C0C}"/>
          </ac:spMkLst>
        </pc:spChg>
      </pc:sldChg>
      <pc:sldChg chg="modSp add">
        <pc:chgData name="Roth, Dan" userId="18da4c67-dd89-43a7-9856-8592f867a23c" providerId="ADAL" clId="{54B66AF4-791B-4B8A-80A7-BEB9B5B7EEED}" dt="2020-02-20T00:23:21.186" v="333" actId="1037"/>
        <pc:sldMkLst>
          <pc:docMk/>
          <pc:sldMk cId="1940674571" sldId="1449"/>
        </pc:sldMkLst>
        <pc:spChg chg="mod">
          <ac:chgData name="Roth, Dan" userId="18da4c67-dd89-43a7-9856-8592f867a23c" providerId="ADAL" clId="{54B66AF4-791B-4B8A-80A7-BEB9B5B7EEED}" dt="2020-02-19T15:11:49.801" v="38" actId="20577"/>
          <ac:spMkLst>
            <pc:docMk/>
            <pc:sldMk cId="1940674571" sldId="1449"/>
            <ac:spMk id="2" creationId="{428C9577-E57F-4DE9-B34F-8113095262ED}"/>
          </ac:spMkLst>
        </pc:spChg>
        <pc:spChg chg="mod">
          <ac:chgData name="Roth, Dan" userId="18da4c67-dd89-43a7-9856-8592f867a23c" providerId="ADAL" clId="{54B66AF4-791B-4B8A-80A7-BEB9B5B7EEED}" dt="2020-02-20T00:23:21.186" v="333" actId="1037"/>
          <ac:spMkLst>
            <pc:docMk/>
            <pc:sldMk cId="1940674571" sldId="1449"/>
            <ac:spMk id="20" creationId="{A5A18493-733A-4C5A-9C16-823DDED86830}"/>
          </ac:spMkLst>
        </pc:spChg>
      </pc:sldChg>
      <pc:sldChg chg="add">
        <pc:chgData name="Roth, Dan" userId="18da4c67-dd89-43a7-9856-8592f867a23c" providerId="ADAL" clId="{54B66AF4-791B-4B8A-80A7-BEB9B5B7EEED}" dt="2020-02-19T15:11:15.911" v="35"/>
        <pc:sldMkLst>
          <pc:docMk/>
          <pc:sldMk cId="3998438273" sldId="1450"/>
        </pc:sldMkLst>
      </pc:sldChg>
      <pc:sldChg chg="modSp add">
        <pc:chgData name="Roth, Dan" userId="18da4c67-dd89-43a7-9856-8592f867a23c" providerId="ADAL" clId="{54B66AF4-791B-4B8A-80A7-BEB9B5B7EEED}" dt="2020-02-20T15:30:33.202" v="2883" actId="113"/>
        <pc:sldMkLst>
          <pc:docMk/>
          <pc:sldMk cId="1198865618" sldId="1451"/>
        </pc:sldMkLst>
        <pc:spChg chg="mod">
          <ac:chgData name="Roth, Dan" userId="18da4c67-dd89-43a7-9856-8592f867a23c" providerId="ADAL" clId="{54B66AF4-791B-4B8A-80A7-BEB9B5B7EEED}" dt="2020-02-20T15:30:33.202" v="2883" actId="113"/>
          <ac:spMkLst>
            <pc:docMk/>
            <pc:sldMk cId="1198865618" sldId="1451"/>
            <ac:spMk id="3" creationId="{77A72FCE-525F-4150-80D3-EFA8F449A2A6}"/>
          </ac:spMkLst>
        </pc:spChg>
      </pc:sldChg>
      <pc:sldChg chg="modSp add">
        <pc:chgData name="Roth, Dan" userId="18da4c67-dd89-43a7-9856-8592f867a23c" providerId="ADAL" clId="{54B66AF4-791B-4B8A-80A7-BEB9B5B7EEED}" dt="2020-02-20T01:07:12.375" v="371" actId="6549"/>
        <pc:sldMkLst>
          <pc:docMk/>
          <pc:sldMk cId="563110837" sldId="1452"/>
        </pc:sldMkLst>
        <pc:spChg chg="mod">
          <ac:chgData name="Roth, Dan" userId="18da4c67-dd89-43a7-9856-8592f867a23c" providerId="ADAL" clId="{54B66AF4-791B-4B8A-80A7-BEB9B5B7EEED}" dt="2020-02-20T01:07:12.375" v="371" actId="6549"/>
          <ac:spMkLst>
            <pc:docMk/>
            <pc:sldMk cId="563110837" sldId="1452"/>
            <ac:spMk id="2" creationId="{246B2AE0-A84D-4FB2-B09E-915029CBD5A6}"/>
          </ac:spMkLst>
        </pc:spChg>
      </pc:sldChg>
      <pc:sldChg chg="add">
        <pc:chgData name="Roth, Dan" userId="18da4c67-dd89-43a7-9856-8592f867a23c" providerId="ADAL" clId="{54B66AF4-791B-4B8A-80A7-BEB9B5B7EEED}" dt="2020-02-19T22:31:16.766" v="42"/>
        <pc:sldMkLst>
          <pc:docMk/>
          <pc:sldMk cId="3327488310" sldId="1454"/>
        </pc:sldMkLst>
      </pc:sldChg>
      <pc:sldChg chg="add del">
        <pc:chgData name="Roth, Dan" userId="18da4c67-dd89-43a7-9856-8592f867a23c" providerId="ADAL" clId="{54B66AF4-791B-4B8A-80A7-BEB9B5B7EEED}" dt="2020-02-20T01:17:18.302" v="560" actId="47"/>
        <pc:sldMkLst>
          <pc:docMk/>
          <pc:sldMk cId="1024197213" sldId="1455"/>
        </pc:sldMkLst>
      </pc:sldChg>
      <pc:sldChg chg="add">
        <pc:chgData name="Roth, Dan" userId="18da4c67-dd89-43a7-9856-8592f867a23c" providerId="ADAL" clId="{54B66AF4-791B-4B8A-80A7-BEB9B5B7EEED}" dt="2020-02-19T22:37:28.848" v="127"/>
        <pc:sldMkLst>
          <pc:docMk/>
          <pc:sldMk cId="966167693" sldId="1456"/>
        </pc:sldMkLst>
      </pc:sldChg>
      <pc:sldChg chg="modSp add modTransition">
        <pc:chgData name="Roth, Dan" userId="18da4c67-dd89-43a7-9856-8592f867a23c" providerId="ADAL" clId="{54B66AF4-791B-4B8A-80A7-BEB9B5B7EEED}" dt="2020-02-20T00:19:12.041" v="164"/>
        <pc:sldMkLst>
          <pc:docMk/>
          <pc:sldMk cId="802746253" sldId="1457"/>
        </pc:sldMkLst>
        <pc:spChg chg="mod">
          <ac:chgData name="Roth, Dan" userId="18da4c67-dd89-43a7-9856-8592f867a23c" providerId="ADAL" clId="{54B66AF4-791B-4B8A-80A7-BEB9B5B7EEED}" dt="2020-02-20T00:18:56.574" v="163" actId="20577"/>
          <ac:spMkLst>
            <pc:docMk/>
            <pc:sldMk cId="802746253" sldId="1457"/>
            <ac:spMk id="2" creationId="{428C9577-E57F-4DE9-B34F-8113095262ED}"/>
          </ac:spMkLst>
        </pc:spChg>
      </pc:sldChg>
      <pc:sldChg chg="addSp modSp add modAnim">
        <pc:chgData name="Roth, Dan" userId="18da4c67-dd89-43a7-9856-8592f867a23c" providerId="ADAL" clId="{54B66AF4-791B-4B8A-80A7-BEB9B5B7EEED}" dt="2020-02-20T04:18:32.684" v="2591" actId="14100"/>
        <pc:sldMkLst>
          <pc:docMk/>
          <pc:sldMk cId="842587830" sldId="1458"/>
        </pc:sldMkLst>
        <pc:spChg chg="add mod">
          <ac:chgData name="Roth, Dan" userId="18da4c67-dd89-43a7-9856-8592f867a23c" providerId="ADAL" clId="{54B66AF4-791B-4B8A-80A7-BEB9B5B7EEED}" dt="2020-02-20T01:58:34.940" v="723" actId="20577"/>
          <ac:spMkLst>
            <pc:docMk/>
            <pc:sldMk cId="842587830" sldId="1458"/>
            <ac:spMk id="35" creationId="{C1749912-674C-436E-96D8-CFE9FF1D5A4C}"/>
          </ac:spMkLst>
        </pc:spChg>
        <pc:picChg chg="add mod">
          <ac:chgData name="Roth, Dan" userId="18da4c67-dd89-43a7-9856-8592f867a23c" providerId="ADAL" clId="{54B66AF4-791B-4B8A-80A7-BEB9B5B7EEED}" dt="2020-02-20T04:18:32.684" v="2591" actId="14100"/>
          <ac:picMkLst>
            <pc:docMk/>
            <pc:sldMk cId="842587830" sldId="1458"/>
            <ac:picMk id="3" creationId="{55B03CD9-D04B-4092-AA1E-0D04F00D81E3}"/>
          </ac:picMkLst>
        </pc:picChg>
      </pc:sldChg>
      <pc:sldChg chg="add">
        <pc:chgData name="Roth, Dan" userId="18da4c67-dd89-43a7-9856-8592f867a23c" providerId="ADAL" clId="{54B66AF4-791B-4B8A-80A7-BEB9B5B7EEED}" dt="2020-02-20T01:55:48.809" v="680"/>
        <pc:sldMkLst>
          <pc:docMk/>
          <pc:sldMk cId="3032880172" sldId="1459"/>
        </pc:sldMkLst>
      </pc:sldChg>
      <pc:sldChg chg="modSp add">
        <pc:chgData name="Roth, Dan" userId="18da4c67-dd89-43a7-9856-8592f867a23c" providerId="ADAL" clId="{54B66AF4-791B-4B8A-80A7-BEB9B5B7EEED}" dt="2020-02-20T02:02:22.072" v="750" actId="404"/>
        <pc:sldMkLst>
          <pc:docMk/>
          <pc:sldMk cId="2583938766" sldId="1460"/>
        </pc:sldMkLst>
        <pc:spChg chg="mod">
          <ac:chgData name="Roth, Dan" userId="18da4c67-dd89-43a7-9856-8592f867a23c" providerId="ADAL" clId="{54B66AF4-791B-4B8A-80A7-BEB9B5B7EEED}" dt="2020-02-20T02:02:22.072" v="750" actId="404"/>
          <ac:spMkLst>
            <pc:docMk/>
            <pc:sldMk cId="2583938766" sldId="1460"/>
            <ac:spMk id="2" creationId="{00000000-0000-0000-0000-000000000000}"/>
          </ac:spMkLst>
        </pc:spChg>
      </pc:sldChg>
      <pc:sldChg chg="addSp modSp add modAnim">
        <pc:chgData name="Roth, Dan" userId="18da4c67-dd89-43a7-9856-8592f867a23c" providerId="ADAL" clId="{54B66AF4-791B-4B8A-80A7-BEB9B5B7EEED}" dt="2020-02-20T04:23:12.198" v="2716"/>
        <pc:sldMkLst>
          <pc:docMk/>
          <pc:sldMk cId="801057364" sldId="1461"/>
        </pc:sldMkLst>
        <pc:spChg chg="mod">
          <ac:chgData name="Roth, Dan" userId="18da4c67-dd89-43a7-9856-8592f867a23c" providerId="ADAL" clId="{54B66AF4-791B-4B8A-80A7-BEB9B5B7EEED}" dt="2020-02-20T04:22:21.397" v="2712" actId="1036"/>
          <ac:spMkLst>
            <pc:docMk/>
            <pc:sldMk cId="801057364" sldId="1461"/>
            <ac:spMk id="4" creationId="{00000000-0000-0000-0000-000000000000}"/>
          </ac:spMkLst>
        </pc:spChg>
        <pc:spChg chg="add mod">
          <ac:chgData name="Roth, Dan" userId="18da4c67-dd89-43a7-9856-8592f867a23c" providerId="ADAL" clId="{54B66AF4-791B-4B8A-80A7-BEB9B5B7EEED}" dt="2020-02-20T04:21:52.529" v="2693" actId="1035"/>
          <ac:spMkLst>
            <pc:docMk/>
            <pc:sldMk cId="801057364" sldId="1461"/>
            <ac:spMk id="5" creationId="{7DACC8FC-323A-4D10-882B-445E85E03247}"/>
          </ac:spMkLst>
        </pc:spChg>
        <pc:spChg chg="add mod">
          <ac:chgData name="Roth, Dan" userId="18da4c67-dd89-43a7-9856-8592f867a23c" providerId="ADAL" clId="{54B66AF4-791B-4B8A-80A7-BEB9B5B7EEED}" dt="2020-02-20T02:14:48.241" v="839" actId="403"/>
          <ac:spMkLst>
            <pc:docMk/>
            <pc:sldMk cId="801057364" sldId="1461"/>
            <ac:spMk id="14" creationId="{5C56D514-A91E-49A4-9C21-5DB38B6B2ACB}"/>
          </ac:spMkLst>
        </pc:spChg>
        <pc:spChg chg="mod">
          <ac:chgData name="Roth, Dan" userId="18da4c67-dd89-43a7-9856-8592f867a23c" providerId="ADAL" clId="{54B66AF4-791B-4B8A-80A7-BEB9B5B7EEED}" dt="2020-02-20T04:22:21.397" v="2712" actId="1036"/>
          <ac:spMkLst>
            <pc:docMk/>
            <pc:sldMk cId="801057364" sldId="1461"/>
            <ac:spMk id="17"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19"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0" creationId="{00000000-0000-0000-0000-000000000000}"/>
          </ac:spMkLst>
        </pc:spChg>
        <pc:spChg chg="mod">
          <ac:chgData name="Roth, Dan" userId="18da4c67-dd89-43a7-9856-8592f867a23c" providerId="ADAL" clId="{54B66AF4-791B-4B8A-80A7-BEB9B5B7EEED}" dt="2020-02-20T04:22:21.397" v="2712" actId="1036"/>
          <ac:spMkLst>
            <pc:docMk/>
            <pc:sldMk cId="801057364" sldId="1461"/>
            <ac:spMk id="24" creationId="{0364FDA4-BA70-BF43-BCAE-43EE56404990}"/>
          </ac:spMkLst>
        </pc:spChg>
        <pc:spChg chg="mod">
          <ac:chgData name="Roth, Dan" userId="18da4c67-dd89-43a7-9856-8592f867a23c" providerId="ADAL" clId="{54B66AF4-791B-4B8A-80A7-BEB9B5B7EEED}" dt="2020-02-20T04:22:21.397" v="2712" actId="1036"/>
          <ac:spMkLst>
            <pc:docMk/>
            <pc:sldMk cId="801057364" sldId="1461"/>
            <ac:spMk id="25" creationId="{A2F9E6C8-867A-AD49-A732-C447D45E119D}"/>
          </ac:spMkLst>
        </pc:spChg>
        <pc:grpChg chg="mod">
          <ac:chgData name="Roth, Dan" userId="18da4c67-dd89-43a7-9856-8592f867a23c" providerId="ADAL" clId="{54B66AF4-791B-4B8A-80A7-BEB9B5B7EEED}" dt="2020-02-20T04:22:21.397" v="2712" actId="1036"/>
          <ac:grpSpMkLst>
            <pc:docMk/>
            <pc:sldMk cId="801057364" sldId="1461"/>
            <ac:grpSpMk id="18" creationId="{5F00F344-24FB-4241-B98A-EA66746672A6}"/>
          </ac:grpSpMkLst>
        </pc:grpChg>
        <pc:picChg chg="add mod">
          <ac:chgData name="Roth, Dan" userId="18da4c67-dd89-43a7-9856-8592f867a23c" providerId="ADAL" clId="{54B66AF4-791B-4B8A-80A7-BEB9B5B7EEED}" dt="2020-02-20T04:22:32.171" v="2713" actId="12788"/>
          <ac:picMkLst>
            <pc:docMk/>
            <pc:sldMk cId="801057364" sldId="1461"/>
            <ac:picMk id="3" creationId="{CC149B30-B757-4D9D-8088-CA344FC6421E}"/>
          </ac:picMkLst>
        </pc:picChg>
      </pc:sldChg>
      <pc:sldChg chg="modSp add modTransition">
        <pc:chgData name="Roth, Dan" userId="18da4c67-dd89-43a7-9856-8592f867a23c" providerId="ADAL" clId="{54B66AF4-791B-4B8A-80A7-BEB9B5B7EEED}" dt="2020-02-20T02:05:07.877" v="761" actId="20577"/>
        <pc:sldMkLst>
          <pc:docMk/>
          <pc:sldMk cId="1698314628" sldId="1462"/>
        </pc:sldMkLst>
        <pc:spChg chg="mod">
          <ac:chgData name="Roth, Dan" userId="18da4c67-dd89-43a7-9856-8592f867a23c" providerId="ADAL" clId="{54B66AF4-791B-4B8A-80A7-BEB9B5B7EEED}" dt="2020-02-20T02:05:07.877" v="761" actId="20577"/>
          <ac:spMkLst>
            <pc:docMk/>
            <pc:sldMk cId="1698314628" sldId="1462"/>
            <ac:spMk id="2" creationId="{79143E0D-5A65-E549-9082-4CE58F70075F}"/>
          </ac:spMkLst>
        </pc:spChg>
      </pc:sldChg>
      <pc:sldChg chg="add modTransition">
        <pc:chgData name="Roth, Dan" userId="18da4c67-dd89-43a7-9856-8592f867a23c" providerId="ADAL" clId="{54B66AF4-791B-4B8A-80A7-BEB9B5B7EEED}" dt="2020-02-20T01:55:48.809" v="680"/>
        <pc:sldMkLst>
          <pc:docMk/>
          <pc:sldMk cId="3005599594" sldId="1463"/>
        </pc:sldMkLst>
      </pc:sldChg>
      <pc:sldChg chg="add modTransition">
        <pc:chgData name="Roth, Dan" userId="18da4c67-dd89-43a7-9856-8592f867a23c" providerId="ADAL" clId="{54B66AF4-791B-4B8A-80A7-BEB9B5B7EEED}" dt="2020-02-20T01:55:48.809" v="680"/>
        <pc:sldMkLst>
          <pc:docMk/>
          <pc:sldMk cId="2277095405" sldId="1464"/>
        </pc:sldMkLst>
      </pc:sldChg>
      <pc:sldChg chg="add modTransition">
        <pc:chgData name="Roth, Dan" userId="18da4c67-dd89-43a7-9856-8592f867a23c" providerId="ADAL" clId="{54B66AF4-791B-4B8A-80A7-BEB9B5B7EEED}" dt="2020-02-20T01:55:48.809" v="680"/>
        <pc:sldMkLst>
          <pc:docMk/>
          <pc:sldMk cId="3800825746" sldId="1465"/>
        </pc:sldMkLst>
      </pc:sldChg>
      <pc:sldChg chg="add modTransition">
        <pc:chgData name="Roth, Dan" userId="18da4c67-dd89-43a7-9856-8592f867a23c" providerId="ADAL" clId="{54B66AF4-791B-4B8A-80A7-BEB9B5B7EEED}" dt="2020-02-20T01:55:48.809" v="680"/>
        <pc:sldMkLst>
          <pc:docMk/>
          <pc:sldMk cId="606017412" sldId="1466"/>
        </pc:sldMkLst>
      </pc:sldChg>
      <pc:sldChg chg="modSp add modTransition">
        <pc:chgData name="Roth, Dan" userId="18da4c67-dd89-43a7-9856-8592f867a23c" providerId="ADAL" clId="{54B66AF4-791B-4B8A-80A7-BEB9B5B7EEED}" dt="2020-02-20T02:18:50.192" v="841" actId="208"/>
        <pc:sldMkLst>
          <pc:docMk/>
          <pc:sldMk cId="1694979631" sldId="1467"/>
        </pc:sldMkLst>
        <pc:spChg chg="mod">
          <ac:chgData name="Roth, Dan" userId="18da4c67-dd89-43a7-9856-8592f867a23c" providerId="ADAL" clId="{54B66AF4-791B-4B8A-80A7-BEB9B5B7EEED}" dt="2020-02-20T02:18:50.192" v="841" actId="208"/>
          <ac:spMkLst>
            <pc:docMk/>
            <pc:sldMk cId="1694979631" sldId="1467"/>
            <ac:spMk id="42" creationId="{912EDC46-9D46-4B46-87B9-0C47667C1500}"/>
          </ac:spMkLst>
        </pc:spChg>
      </pc:sldChg>
      <pc:sldChg chg="add del modTransition">
        <pc:chgData name="Roth, Dan" userId="18da4c67-dd89-43a7-9856-8592f867a23c" providerId="ADAL" clId="{54B66AF4-791B-4B8A-80A7-BEB9B5B7EEED}" dt="2020-02-20T02:22:11.995" v="856" actId="47"/>
        <pc:sldMkLst>
          <pc:docMk/>
          <pc:sldMk cId="3075745771" sldId="1468"/>
        </pc:sldMkLst>
      </pc:sldChg>
      <pc:sldChg chg="addSp modSp add modTransition modAnim">
        <pc:chgData name="Roth, Dan" userId="18da4c67-dd89-43a7-9856-8592f867a23c" providerId="ADAL" clId="{54B66AF4-791B-4B8A-80A7-BEB9B5B7EEED}" dt="2020-02-20T02:21:39.235" v="855"/>
        <pc:sldMkLst>
          <pc:docMk/>
          <pc:sldMk cId="2107718763" sldId="1469"/>
        </pc:sldMkLst>
        <pc:spChg chg="add mod">
          <ac:chgData name="Roth, Dan" userId="18da4c67-dd89-43a7-9856-8592f867a23c" providerId="ADAL" clId="{54B66AF4-791B-4B8A-80A7-BEB9B5B7EEED}" dt="2020-02-20T02:19:32.596" v="843" actId="1076"/>
          <ac:spMkLst>
            <pc:docMk/>
            <pc:sldMk cId="2107718763" sldId="1469"/>
            <ac:spMk id="27" creationId="{9935BBAA-6815-479F-B245-10B2F114B5F8}"/>
          </ac:spMkLst>
        </pc:spChg>
      </pc:sldChg>
      <pc:sldChg chg="add del modTransition">
        <pc:chgData name="Roth, Dan" userId="18da4c67-dd89-43a7-9856-8592f867a23c" providerId="ADAL" clId="{54B66AF4-791B-4B8A-80A7-BEB9B5B7EEED}" dt="2020-02-20T03:22:31.018" v="1890" actId="47"/>
        <pc:sldMkLst>
          <pc:docMk/>
          <pc:sldMk cId="3491302477" sldId="1470"/>
        </pc:sldMkLst>
      </pc:sldChg>
      <pc:sldChg chg="add">
        <pc:chgData name="Roth, Dan" userId="18da4c67-dd89-43a7-9856-8592f867a23c" providerId="ADAL" clId="{54B66AF4-791B-4B8A-80A7-BEB9B5B7EEED}" dt="2020-02-20T02:03:30.963" v="752"/>
        <pc:sldMkLst>
          <pc:docMk/>
          <pc:sldMk cId="3832762385" sldId="1471"/>
        </pc:sldMkLst>
      </pc:sldChg>
      <pc:sldChg chg="add modAnim">
        <pc:chgData name="Roth, Dan" userId="18da4c67-dd89-43a7-9856-8592f867a23c" providerId="ADAL" clId="{54B66AF4-791B-4B8A-80A7-BEB9B5B7EEED}" dt="2020-02-20T02:29:03.281" v="860"/>
        <pc:sldMkLst>
          <pc:docMk/>
          <pc:sldMk cId="2756479061" sldId="1472"/>
        </pc:sldMkLst>
      </pc:sldChg>
      <pc:sldChg chg="add del">
        <pc:chgData name="Roth, Dan" userId="18da4c67-dd89-43a7-9856-8592f867a23c" providerId="ADAL" clId="{54B66AF4-791B-4B8A-80A7-BEB9B5B7EEED}" dt="2020-02-20T02:50:57.968" v="1355" actId="47"/>
        <pc:sldMkLst>
          <pc:docMk/>
          <pc:sldMk cId="701760848" sldId="1473"/>
        </pc:sldMkLst>
      </pc:sldChg>
      <pc:sldChg chg="addSp delSp modSp add">
        <pc:chgData name="Roth, Dan" userId="18da4c67-dd89-43a7-9856-8592f867a23c" providerId="ADAL" clId="{54B66AF4-791B-4B8A-80A7-BEB9B5B7EEED}" dt="2020-02-20T03:42:04.350" v="1996" actId="12788"/>
        <pc:sldMkLst>
          <pc:docMk/>
          <pc:sldMk cId="1608324774" sldId="1473"/>
        </pc:sldMkLst>
        <pc:spChg chg="mod">
          <ac:chgData name="Roth, Dan" userId="18da4c67-dd89-43a7-9856-8592f867a23c" providerId="ADAL" clId="{54B66AF4-791B-4B8A-80A7-BEB9B5B7EEED}" dt="2020-02-20T03:42:04.350" v="1996" actId="12788"/>
          <ac:spMkLst>
            <pc:docMk/>
            <pc:sldMk cId="1608324774" sldId="1473"/>
            <ac:spMk id="9" creationId="{191AAB67-A119-431A-B2DC-208BD70ECE75}"/>
          </ac:spMkLst>
        </pc:spChg>
        <pc:spChg chg="mod">
          <ac:chgData name="Roth, Dan" userId="18da4c67-dd89-43a7-9856-8592f867a23c" providerId="ADAL" clId="{54B66AF4-791B-4B8A-80A7-BEB9B5B7EEED}" dt="2020-02-20T03:41:36.379" v="1994" actId="12788"/>
          <ac:spMkLst>
            <pc:docMk/>
            <pc:sldMk cId="1608324774" sldId="1473"/>
            <ac:spMk id="10" creationId="{00A42113-031B-429A-8AEB-4D657F78BEB3}"/>
          </ac:spMkLst>
        </pc:spChg>
        <pc:spChg chg="mod">
          <ac:chgData name="Roth, Dan" userId="18da4c67-dd89-43a7-9856-8592f867a23c" providerId="ADAL" clId="{54B66AF4-791B-4B8A-80A7-BEB9B5B7EEED}" dt="2020-02-20T03:41:28.425" v="1993" actId="12788"/>
          <ac:spMkLst>
            <pc:docMk/>
            <pc:sldMk cId="1608324774" sldId="1473"/>
            <ac:spMk id="11" creationId="{5223C905-26DB-4262-B46A-8A02BDC4CA37}"/>
          </ac:spMkLst>
        </pc:spChg>
        <pc:spChg chg="del">
          <ac:chgData name="Roth, Dan" userId="18da4c67-dd89-43a7-9856-8592f867a23c" providerId="ADAL" clId="{54B66AF4-791B-4B8A-80A7-BEB9B5B7EEED}" dt="2020-02-20T03:40:30.458" v="1978" actId="478"/>
          <ac:spMkLst>
            <pc:docMk/>
            <pc:sldMk cId="1608324774" sldId="1473"/>
            <ac:spMk id="12" creationId="{63AF2AA5-EAF2-44C8-B55D-D6C8D30F9C90}"/>
          </ac:spMkLst>
        </pc:spChg>
        <pc:picChg chg="mod">
          <ac:chgData name="Roth, Dan" userId="18da4c67-dd89-43a7-9856-8592f867a23c" providerId="ADAL" clId="{54B66AF4-791B-4B8A-80A7-BEB9B5B7EEED}" dt="2020-02-20T03:42:04.350" v="1996" actId="12788"/>
          <ac:picMkLst>
            <pc:docMk/>
            <pc:sldMk cId="1608324774" sldId="1473"/>
            <ac:picMk id="5" creationId="{A2241010-A948-48B8-AAAB-22C598800B91}"/>
          </ac:picMkLst>
        </pc:picChg>
        <pc:picChg chg="mod">
          <ac:chgData name="Roth, Dan" userId="18da4c67-dd89-43a7-9856-8592f867a23c" providerId="ADAL" clId="{54B66AF4-791B-4B8A-80A7-BEB9B5B7EEED}" dt="2020-02-20T03:41:36.379" v="1994" actId="12788"/>
          <ac:picMkLst>
            <pc:docMk/>
            <pc:sldMk cId="1608324774" sldId="1473"/>
            <ac:picMk id="7" creationId="{E60C86A6-B1D7-42DF-A30D-C5FD810B7A50}"/>
          </ac:picMkLst>
        </pc:picChg>
        <pc:picChg chg="mod">
          <ac:chgData name="Roth, Dan" userId="18da4c67-dd89-43a7-9856-8592f867a23c" providerId="ADAL" clId="{54B66AF4-791B-4B8A-80A7-BEB9B5B7EEED}" dt="2020-02-20T03:41:28.425" v="1993" actId="12788"/>
          <ac:picMkLst>
            <pc:docMk/>
            <pc:sldMk cId="1608324774" sldId="1473"/>
            <ac:picMk id="8" creationId="{4BFB9FD7-C9D0-4EF4-B6A5-7B75AD08966E}"/>
          </ac:picMkLst>
        </pc:picChg>
        <pc:picChg chg="add mod">
          <ac:chgData name="Roth, Dan" userId="18da4c67-dd89-43a7-9856-8592f867a23c" providerId="ADAL" clId="{54B66AF4-791B-4B8A-80A7-BEB9B5B7EEED}" dt="2020-02-20T03:41:50.488" v="1995" actId="553"/>
          <ac:picMkLst>
            <pc:docMk/>
            <pc:sldMk cId="1608324774" sldId="1473"/>
            <ac:picMk id="14" creationId="{B99D915F-5984-4FD9-B55F-B4A5B9274C32}"/>
          </ac:picMkLst>
        </pc:picChg>
      </pc:sldChg>
      <pc:sldChg chg="add del">
        <pc:chgData name="Roth, Dan" userId="18da4c67-dd89-43a7-9856-8592f867a23c" providerId="ADAL" clId="{54B66AF4-791B-4B8A-80A7-BEB9B5B7EEED}" dt="2020-02-20T02:46:06.522" v="1120" actId="47"/>
        <pc:sldMkLst>
          <pc:docMk/>
          <pc:sldMk cId="3409675893" sldId="1473"/>
        </pc:sldMkLst>
      </pc:sldChg>
      <pc:sldChg chg="add">
        <pc:chgData name="Roth, Dan" userId="18da4c67-dd89-43a7-9856-8592f867a23c" providerId="ADAL" clId="{54B66AF4-791B-4B8A-80A7-BEB9B5B7EEED}" dt="2020-02-20T03:37:40.644" v="1907"/>
        <pc:sldMkLst>
          <pc:docMk/>
          <pc:sldMk cId="1547407052" sldId="1474"/>
        </pc:sldMkLst>
      </pc:sldChg>
      <pc:sldChg chg="delSp modSp add del">
        <pc:chgData name="Roth, Dan" userId="18da4c67-dd89-43a7-9856-8592f867a23c" providerId="ADAL" clId="{54B66AF4-791B-4B8A-80A7-BEB9B5B7EEED}" dt="2020-02-20T02:46:03.198" v="1119" actId="47"/>
        <pc:sldMkLst>
          <pc:docMk/>
          <pc:sldMk cId="2843971826" sldId="1474"/>
        </pc:sldMkLst>
        <pc:spChg chg="del">
          <ac:chgData name="Roth, Dan" userId="18da4c67-dd89-43a7-9856-8592f867a23c" providerId="ADAL" clId="{54B66AF4-791B-4B8A-80A7-BEB9B5B7EEED}" dt="2020-02-20T02:43:04.112" v="1088" actId="478"/>
          <ac:spMkLst>
            <pc:docMk/>
            <pc:sldMk cId="2843971826" sldId="1474"/>
            <ac:spMk id="8" creationId="{4E6CB34B-C893-CD46-87A5-7ACD7ACD4C38}"/>
          </ac:spMkLst>
        </pc:spChg>
        <pc:picChg chg="mod">
          <ac:chgData name="Roth, Dan" userId="18da4c67-dd89-43a7-9856-8592f867a23c" providerId="ADAL" clId="{54B66AF4-791B-4B8A-80A7-BEB9B5B7EEED}" dt="2020-02-20T02:43:28.502" v="1112" actId="1076"/>
          <ac:picMkLst>
            <pc:docMk/>
            <pc:sldMk cId="2843971826" sldId="1474"/>
            <ac:picMk id="6" creationId="{77139157-F974-B74B-9D57-1774C9419AC0}"/>
          </ac:picMkLst>
        </pc:picChg>
      </pc:sldChg>
      <pc:sldChg chg="addSp modSp add modAnim">
        <pc:chgData name="Roth, Dan" userId="18da4c67-dd89-43a7-9856-8592f867a23c" providerId="ADAL" clId="{54B66AF4-791B-4B8A-80A7-BEB9B5B7EEED}" dt="2020-02-20T03:49:44.557" v="2233" actId="404"/>
        <pc:sldMkLst>
          <pc:docMk/>
          <pc:sldMk cId="3963797984" sldId="1475"/>
        </pc:sldMkLst>
        <pc:spChg chg="mod">
          <ac:chgData name="Roth, Dan" userId="18da4c67-dd89-43a7-9856-8592f867a23c" providerId="ADAL" clId="{54B66AF4-791B-4B8A-80A7-BEB9B5B7EEED}" dt="2020-02-20T03:49:44.557" v="2233" actId="404"/>
          <ac:spMkLst>
            <pc:docMk/>
            <pc:sldMk cId="3963797984" sldId="1475"/>
            <ac:spMk id="2" creationId="{684932F5-6258-4598-9787-617116AC08F8}"/>
          </ac:spMkLst>
        </pc:spChg>
        <pc:spChg chg="add mod">
          <ac:chgData name="Roth, Dan" userId="18da4c67-dd89-43a7-9856-8592f867a23c" providerId="ADAL" clId="{54B66AF4-791B-4B8A-80A7-BEB9B5B7EEED}" dt="2020-02-20T03:47:58.397" v="2213" actId="20577"/>
          <ac:spMkLst>
            <pc:docMk/>
            <pc:sldMk cId="3963797984" sldId="1475"/>
            <ac:spMk id="7" creationId="{C684605A-D33E-4C4C-855C-F1D9BB156D90}"/>
          </ac:spMkLst>
        </pc:spChg>
      </pc:sldChg>
      <pc:sldChg chg="add ord modTransition">
        <pc:chgData name="Roth, Dan" userId="18da4c67-dd89-43a7-9856-8592f867a23c" providerId="ADAL" clId="{54B66AF4-791B-4B8A-80A7-BEB9B5B7EEED}" dt="2020-02-20T04:01:14.506" v="2352"/>
        <pc:sldMkLst>
          <pc:docMk/>
          <pc:sldMk cId="1896412730" sldId="1476"/>
        </pc:sldMkLst>
      </pc:sldChg>
      <pc:sldChg chg="modSp add del">
        <pc:chgData name="Roth, Dan" userId="18da4c67-dd89-43a7-9856-8592f867a23c" providerId="ADAL" clId="{54B66AF4-791B-4B8A-80A7-BEB9B5B7EEED}" dt="2020-02-20T03:57:02.900" v="2310" actId="47"/>
        <pc:sldMkLst>
          <pc:docMk/>
          <pc:sldMk cId="775421533" sldId="1477"/>
        </pc:sldMkLst>
        <pc:spChg chg="mod">
          <ac:chgData name="Roth, Dan" userId="18da4c67-dd89-43a7-9856-8592f867a23c" providerId="ADAL" clId="{54B66AF4-791B-4B8A-80A7-BEB9B5B7EEED}" dt="2020-02-20T03:53:56.641" v="2242" actId="14"/>
          <ac:spMkLst>
            <pc:docMk/>
            <pc:sldMk cId="775421533" sldId="1477"/>
            <ac:spMk id="10" creationId="{18540ABA-C994-4E09-A174-30E26C83BE1E}"/>
          </ac:spMkLst>
        </pc:spChg>
      </pc:sldChg>
      <pc:sldChg chg="add del">
        <pc:chgData name="Roth, Dan" userId="18da4c67-dd89-43a7-9856-8592f867a23c" providerId="ADAL" clId="{54B66AF4-791B-4B8A-80A7-BEB9B5B7EEED}" dt="2020-02-20T03:53:30.384" v="2240" actId="47"/>
        <pc:sldMkLst>
          <pc:docMk/>
          <pc:sldMk cId="1940118718" sldId="1478"/>
        </pc:sldMkLst>
      </pc:sldChg>
      <pc:sldChg chg="add">
        <pc:chgData name="Roth, Dan" userId="18da4c67-dd89-43a7-9856-8592f867a23c" providerId="ADAL" clId="{54B66AF4-791B-4B8A-80A7-BEB9B5B7EEED}" dt="2020-02-20T03:37:40.644" v="1907"/>
        <pc:sldMkLst>
          <pc:docMk/>
          <pc:sldMk cId="2919447387" sldId="1479"/>
        </pc:sldMkLst>
      </pc:sldChg>
      <pc:sldChg chg="addSp delSp modSp add delAnim modAnim">
        <pc:chgData name="Roth, Dan" userId="18da4c67-dd89-43a7-9856-8592f867a23c" providerId="ADAL" clId="{54B66AF4-791B-4B8A-80A7-BEB9B5B7EEED}" dt="2020-02-20T04:00:51.064" v="2350" actId="20577"/>
        <pc:sldMkLst>
          <pc:docMk/>
          <pc:sldMk cId="1810906243" sldId="1480"/>
        </pc:sldMkLst>
        <pc:spChg chg="mod">
          <ac:chgData name="Roth, Dan" userId="18da4c67-dd89-43a7-9856-8592f867a23c" providerId="ADAL" clId="{54B66AF4-791B-4B8A-80A7-BEB9B5B7EEED}" dt="2020-02-20T04:00:51.064" v="2350" actId="20577"/>
          <ac:spMkLst>
            <pc:docMk/>
            <pc:sldMk cId="1810906243" sldId="1480"/>
            <ac:spMk id="3" creationId="{00000000-0000-0000-0000-000000000000}"/>
          </ac:spMkLst>
        </pc:spChg>
        <pc:spChg chg="del mod">
          <ac:chgData name="Roth, Dan" userId="18da4c67-dd89-43a7-9856-8592f867a23c" providerId="ADAL" clId="{54B66AF4-791B-4B8A-80A7-BEB9B5B7EEED}" dt="2020-02-20T03:59:14.528" v="2319" actId="478"/>
          <ac:spMkLst>
            <pc:docMk/>
            <pc:sldMk cId="1810906243" sldId="1480"/>
            <ac:spMk id="18" creationId="{A0016B72-2BB1-409D-8FC7-8188D99A9BCA}"/>
          </ac:spMkLst>
        </pc:spChg>
        <pc:picChg chg="add del">
          <ac:chgData name="Roth, Dan" userId="18da4c67-dd89-43a7-9856-8592f867a23c" providerId="ADAL" clId="{54B66AF4-791B-4B8A-80A7-BEB9B5B7EEED}" dt="2020-02-20T03:59:39.707" v="2321" actId="478"/>
          <ac:picMkLst>
            <pc:docMk/>
            <pc:sldMk cId="1810906243" sldId="1480"/>
            <ac:picMk id="9" creationId="{4A9CC375-C086-42EE-A537-0E93126EA81C}"/>
          </ac:picMkLst>
        </pc:picChg>
      </pc:sldChg>
      <pc:sldChg chg="modSp add">
        <pc:chgData name="Roth, Dan" userId="18da4c67-dd89-43a7-9856-8592f867a23c" providerId="ADAL" clId="{54B66AF4-791B-4B8A-80A7-BEB9B5B7EEED}" dt="2020-02-20T20:41:31.219" v="3369" actId="20577"/>
        <pc:sldMkLst>
          <pc:docMk/>
          <pc:sldMk cId="3753857572" sldId="1481"/>
        </pc:sldMkLst>
        <pc:spChg chg="mod">
          <ac:chgData name="Roth, Dan" userId="18da4c67-dd89-43a7-9856-8592f867a23c" providerId="ADAL" clId="{54B66AF4-791B-4B8A-80A7-BEB9B5B7EEED}" dt="2020-02-20T20:41:31.219" v="3369" actId="20577"/>
          <ac:spMkLst>
            <pc:docMk/>
            <pc:sldMk cId="3753857572" sldId="1481"/>
            <ac:spMk id="2" creationId="{428C9577-E57F-4DE9-B34F-8113095262ED}"/>
          </ac:spMkLst>
        </pc:spChg>
        <pc:spChg chg="mod">
          <ac:chgData name="Roth, Dan" userId="18da4c67-dd89-43a7-9856-8592f867a23c" providerId="ADAL" clId="{54B66AF4-791B-4B8A-80A7-BEB9B5B7EEED}" dt="2020-02-20T03:58:19.666" v="2317" actId="113"/>
          <ac:spMkLst>
            <pc:docMk/>
            <pc:sldMk cId="3753857572" sldId="1481"/>
            <ac:spMk id="3" creationId="{EDB222B4-B6FB-4208-AA21-E3422014F21C}"/>
          </ac:spMkLst>
        </pc:spChg>
      </pc:sldChg>
      <pc:sldChg chg="modSp add modAnim modNotesTx">
        <pc:chgData name="Roth, Dan" userId="18da4c67-dd89-43a7-9856-8592f867a23c" providerId="ADAL" clId="{54B66AF4-791B-4B8A-80A7-BEB9B5B7EEED}" dt="2020-02-20T15:36:39.916" v="3133"/>
        <pc:sldMkLst>
          <pc:docMk/>
          <pc:sldMk cId="2899251258" sldId="1482"/>
        </pc:sldMkLst>
        <pc:spChg chg="mod">
          <ac:chgData name="Roth, Dan" userId="18da4c67-dd89-43a7-9856-8592f867a23c" providerId="ADAL" clId="{54B66AF4-791B-4B8A-80A7-BEB9B5B7EEED}" dt="2020-02-20T15:29:06.618" v="2881" actId="404"/>
          <ac:spMkLst>
            <pc:docMk/>
            <pc:sldMk cId="2899251258" sldId="1482"/>
            <ac:spMk id="3" creationId="{00000000-0000-0000-0000-000000000000}"/>
          </ac:spMkLst>
        </pc:spChg>
        <pc:spChg chg="mod">
          <ac:chgData name="Roth, Dan" userId="18da4c67-dd89-43a7-9856-8592f867a23c" providerId="ADAL" clId="{54B66AF4-791B-4B8A-80A7-BEB9B5B7EEED}" dt="2020-02-20T15:35:07.276" v="2976" actId="1036"/>
          <ac:spMkLst>
            <pc:docMk/>
            <pc:sldMk cId="2899251258" sldId="1482"/>
            <ac:spMk id="5" creationId="{00000000-0000-0000-0000-000000000000}"/>
          </ac:spMkLst>
        </pc:spChg>
      </pc:sldChg>
      <pc:sldChg chg="modSp add">
        <pc:chgData name="Roth, Dan" userId="18da4c67-dd89-43a7-9856-8592f867a23c" providerId="ADAL" clId="{54B66AF4-791B-4B8A-80A7-BEB9B5B7EEED}" dt="2020-02-20T18:12:47.107" v="3239" actId="1076"/>
        <pc:sldMkLst>
          <pc:docMk/>
          <pc:sldMk cId="3035659400" sldId="1483"/>
        </pc:sldMkLst>
        <pc:spChg chg="mod">
          <ac:chgData name="Roth, Dan" userId="18da4c67-dd89-43a7-9856-8592f867a23c" providerId="ADAL" clId="{54B66AF4-791B-4B8A-80A7-BEB9B5B7EEED}" dt="2020-02-20T18:12:38.648" v="3238" actId="20577"/>
          <ac:spMkLst>
            <pc:docMk/>
            <pc:sldMk cId="3035659400" sldId="1483"/>
            <ac:spMk id="3" creationId="{00000000-0000-0000-0000-000000000000}"/>
          </ac:spMkLst>
        </pc:spChg>
        <pc:spChg chg="mod">
          <ac:chgData name="Roth, Dan" userId="18da4c67-dd89-43a7-9856-8592f867a23c" providerId="ADAL" clId="{54B66AF4-791B-4B8A-80A7-BEB9B5B7EEED}" dt="2020-02-20T18:12:47.107" v="3239" actId="1076"/>
          <ac:spMkLst>
            <pc:docMk/>
            <pc:sldMk cId="3035659400" sldId="1483"/>
            <ac:spMk id="6" creationId="{56842954-844F-46B4-812E-9F65ED9EF3A8}"/>
          </ac:spMkLst>
        </pc:spChg>
        <pc:spChg chg="mod">
          <ac:chgData name="Roth, Dan" userId="18da4c67-dd89-43a7-9856-8592f867a23c" providerId="ADAL" clId="{54B66AF4-791B-4B8A-80A7-BEB9B5B7EEED}" dt="2020-02-20T18:01:47.098" v="3234" actId="1036"/>
          <ac:spMkLst>
            <pc:docMk/>
            <pc:sldMk cId="3035659400" sldId="1483"/>
            <ac:spMk id="7" creationId="{F9A9FE0E-5225-4B9B-9B77-830AD1109F9D}"/>
          </ac:spMkLst>
        </pc:spChg>
      </pc:sldChg>
      <pc:sldChg chg="add del">
        <pc:chgData name="Roth, Dan" userId="18da4c67-dd89-43a7-9856-8592f867a23c" providerId="ADAL" clId="{54B66AF4-791B-4B8A-80A7-BEB9B5B7EEED}" dt="2020-02-20T19:01:12.482" v="3363" actId="47"/>
        <pc:sldMkLst>
          <pc:docMk/>
          <pc:sldMk cId="485518083" sldId="1484"/>
        </pc:sldMkLst>
      </pc:sldChg>
      <pc:sldChg chg="add">
        <pc:chgData name="Roth, Dan" userId="18da4c67-dd89-43a7-9856-8592f867a23c" providerId="ADAL" clId="{54B66AF4-791B-4B8A-80A7-BEB9B5B7EEED}" dt="2020-02-20T18:45:16.029" v="3359"/>
        <pc:sldMkLst>
          <pc:docMk/>
          <pc:sldMk cId="336906767" sldId="1485"/>
        </pc:sldMkLst>
      </pc:sldChg>
      <pc:sldChg chg="add">
        <pc:chgData name="Roth, Dan" userId="18da4c67-dd89-43a7-9856-8592f867a23c" providerId="ADAL" clId="{54B66AF4-791B-4B8A-80A7-BEB9B5B7EEED}" dt="2020-02-20T18:45:16.029" v="3359"/>
        <pc:sldMkLst>
          <pc:docMk/>
          <pc:sldMk cId="1938899173" sldId="1486"/>
        </pc:sldMkLst>
      </pc:sldChg>
      <pc:sldChg chg="add">
        <pc:chgData name="Roth, Dan" userId="18da4c67-dd89-43a7-9856-8592f867a23c" providerId="ADAL" clId="{54B66AF4-791B-4B8A-80A7-BEB9B5B7EEED}" dt="2020-02-20T18:45:16.029" v="3359"/>
        <pc:sldMkLst>
          <pc:docMk/>
          <pc:sldMk cId="1211736785" sldId="1487"/>
        </pc:sldMkLst>
      </pc:sldChg>
      <pc:sldChg chg="add">
        <pc:chgData name="Roth, Dan" userId="18da4c67-dd89-43a7-9856-8592f867a23c" providerId="ADAL" clId="{54B66AF4-791B-4B8A-80A7-BEB9B5B7EEED}" dt="2020-02-20T18:45:16.029" v="3359"/>
        <pc:sldMkLst>
          <pc:docMk/>
          <pc:sldMk cId="876510807" sldId="1488"/>
        </pc:sldMkLst>
      </pc:sldChg>
      <pc:sldChg chg="add">
        <pc:chgData name="Roth, Dan" userId="18da4c67-dd89-43a7-9856-8592f867a23c" providerId="ADAL" clId="{54B66AF4-791B-4B8A-80A7-BEB9B5B7EEED}" dt="2020-02-20T18:45:16.029" v="3359"/>
        <pc:sldMkLst>
          <pc:docMk/>
          <pc:sldMk cId="2210853665" sldId="1489"/>
        </pc:sldMkLst>
      </pc:sldChg>
      <pc:sldChg chg="add">
        <pc:chgData name="Roth, Dan" userId="18da4c67-dd89-43a7-9856-8592f867a23c" providerId="ADAL" clId="{54B66AF4-791B-4B8A-80A7-BEB9B5B7EEED}" dt="2020-02-20T18:45:16.029" v="3359"/>
        <pc:sldMkLst>
          <pc:docMk/>
          <pc:sldMk cId="1240148918" sldId="1490"/>
        </pc:sldMkLst>
      </pc:sldChg>
      <pc:sldChg chg="modSp add">
        <pc:chgData name="Roth, Dan" userId="18da4c67-dd89-43a7-9856-8592f867a23c" providerId="ADAL" clId="{54B66AF4-791B-4B8A-80A7-BEB9B5B7EEED}" dt="2020-02-20T21:59:31.452" v="3377" actId="20577"/>
        <pc:sldMkLst>
          <pc:docMk/>
          <pc:sldMk cId="1937686663" sldId="1491"/>
        </pc:sldMkLst>
        <pc:spChg chg="mod">
          <ac:chgData name="Roth, Dan" userId="18da4c67-dd89-43a7-9856-8592f867a23c" providerId="ADAL" clId="{54B66AF4-791B-4B8A-80A7-BEB9B5B7EEED}" dt="2020-02-20T21:59:31.452" v="3377" actId="20577"/>
          <ac:spMkLst>
            <pc:docMk/>
            <pc:sldMk cId="1937686663" sldId="1491"/>
            <ac:spMk id="2" creationId="{0DE6A7E8-0865-4697-A790-E493FDBD2B42}"/>
          </ac:spMkLst>
        </pc:spChg>
      </pc:sldChg>
      <pc:sldMasterChg chg="modSldLayout">
        <pc:chgData name="Roth, Dan" userId="18da4c67-dd89-43a7-9856-8592f867a23c" providerId="ADAL" clId="{54B66AF4-791B-4B8A-80A7-BEB9B5B7EEED}" dt="2020-02-20T04:23:15.421" v="2717"/>
        <pc:sldMasterMkLst>
          <pc:docMk/>
          <pc:sldMasterMk cId="139450675" sldId="2147483660"/>
        </pc:sldMasterMkLst>
        <pc:sldLayoutChg chg="setBg">
          <pc:chgData name="Roth, Dan" userId="18da4c67-dd89-43a7-9856-8592f867a23c" providerId="ADAL" clId="{54B66AF4-791B-4B8A-80A7-BEB9B5B7EEED}" dt="2020-02-20T04:23:15.421" v="2717"/>
          <pc:sldLayoutMkLst>
            <pc:docMk/>
            <pc:sldMasterMk cId="139450675" sldId="2147483660"/>
            <pc:sldLayoutMk cId="458895491" sldId="2147483663"/>
          </pc:sldLayoutMkLst>
        </pc:sldLayoutChg>
      </pc:sldMasterChg>
    </pc:docChg>
  </pc:docChgLst>
  <pc:docChgLst>
    <pc:chgData name="Roth, Dan" userId="18da4c67-dd89-43a7-9856-8592f867a23c" providerId="ADAL" clId="{68932988-7CC3-4A26-B072-9CEA24D72DFB}"/>
    <pc:docChg chg="custSel addSld modSld">
      <pc:chgData name="Roth, Dan" userId="18da4c67-dd89-43a7-9856-8592f867a23c" providerId="ADAL" clId="{68932988-7CC3-4A26-B072-9CEA24D72DFB}" dt="2019-05-19T22:06:25.425" v="348" actId="20577"/>
      <pc:docMkLst>
        <pc:docMk/>
      </pc:docMkLst>
      <pc:sldChg chg="addSp modSp add">
        <pc:chgData name="Roth, Dan" userId="18da4c67-dd89-43a7-9856-8592f867a23c" providerId="ADAL" clId="{68932988-7CC3-4A26-B072-9CEA24D72DFB}" dt="2019-05-19T22:06:25.425" v="348" actId="20577"/>
        <pc:sldMkLst>
          <pc:docMk/>
          <pc:sldMk cId="667283528" sldId="1399"/>
        </pc:sldMkLst>
        <pc:spChg chg="mod">
          <ac:chgData name="Roth, Dan" userId="18da4c67-dd89-43a7-9856-8592f867a23c" providerId="ADAL" clId="{68932988-7CC3-4A26-B072-9CEA24D72DFB}" dt="2019-05-19T21:56:20.160" v="15" actId="20577"/>
          <ac:spMkLst>
            <pc:docMk/>
            <pc:sldMk cId="667283528" sldId="1399"/>
            <ac:spMk id="2" creationId="{B6471208-E70B-4821-8381-28666B9E93F3}"/>
          </ac:spMkLst>
        </pc:spChg>
        <pc:spChg chg="mod">
          <ac:chgData name="Roth, Dan" userId="18da4c67-dd89-43a7-9856-8592f867a23c" providerId="ADAL" clId="{68932988-7CC3-4A26-B072-9CEA24D72DFB}" dt="2019-05-19T22:06:25.425" v="348" actId="20577"/>
          <ac:spMkLst>
            <pc:docMk/>
            <pc:sldMk cId="667283528" sldId="1399"/>
            <ac:spMk id="3" creationId="{752EDD7B-BDE7-47E9-8BA7-E65359C747BE}"/>
          </ac:spMkLst>
        </pc:spChg>
        <pc:picChg chg="add mod">
          <ac:chgData name="Roth, Dan" userId="18da4c67-dd89-43a7-9856-8592f867a23c" providerId="ADAL" clId="{68932988-7CC3-4A26-B072-9CEA24D72DFB}" dt="2019-05-19T22:00:22.029" v="148" actId="1076"/>
          <ac:picMkLst>
            <pc:docMk/>
            <pc:sldMk cId="667283528" sldId="1399"/>
            <ac:picMk id="1026" creationId="{04693A2C-CF09-4DEB-B633-95E092DDCA2B}"/>
          </ac:picMkLst>
        </pc:picChg>
      </pc:sldChg>
    </pc:docChg>
  </pc:docChgLst>
  <pc:docChgLst>
    <pc:chgData name="Roth, Dan" userId="18da4c67-dd89-43a7-9856-8592f867a23c" providerId="ADAL" clId="{4DB94221-10F3-43B0-BD01-625C7D83C596}"/>
    <pc:docChg chg="addSld modSld">
      <pc:chgData name="Roth, Dan" userId="18da4c67-dd89-43a7-9856-8592f867a23c" providerId="ADAL" clId="{4DB94221-10F3-43B0-BD01-625C7D83C596}" dt="2020-12-10T19:39:50.367" v="519"/>
      <pc:docMkLst>
        <pc:docMk/>
      </pc:docMkLst>
      <pc:sldChg chg="modSp mod">
        <pc:chgData name="Roth, Dan" userId="18da4c67-dd89-43a7-9856-8592f867a23c" providerId="ADAL" clId="{4DB94221-10F3-43B0-BD01-625C7D83C596}" dt="2020-12-10T05:03:50.128" v="20" actId="20577"/>
        <pc:sldMkLst>
          <pc:docMk/>
          <pc:sldMk cId="144345531" sldId="385"/>
        </pc:sldMkLst>
        <pc:spChg chg="mod">
          <ac:chgData name="Roth, Dan" userId="18da4c67-dd89-43a7-9856-8592f867a23c" providerId="ADAL" clId="{4DB94221-10F3-43B0-BD01-625C7D83C596}" dt="2020-12-10T05:03:50.128" v="20" actId="20577"/>
          <ac:spMkLst>
            <pc:docMk/>
            <pc:sldMk cId="144345531" sldId="385"/>
            <ac:spMk id="50178" creationId="{00000000-0000-0000-0000-000000000000}"/>
          </ac:spMkLst>
        </pc:spChg>
      </pc:sldChg>
      <pc:sldChg chg="modSp mod">
        <pc:chgData name="Roth, Dan" userId="18da4c67-dd89-43a7-9856-8592f867a23c" providerId="ADAL" clId="{4DB94221-10F3-43B0-BD01-625C7D83C596}" dt="2020-12-10T05:33:48.179" v="285" actId="6549"/>
        <pc:sldMkLst>
          <pc:docMk/>
          <pc:sldMk cId="665106831" sldId="404"/>
        </pc:sldMkLst>
        <pc:spChg chg="mod">
          <ac:chgData name="Roth, Dan" userId="18da4c67-dd89-43a7-9856-8592f867a23c" providerId="ADAL" clId="{4DB94221-10F3-43B0-BD01-625C7D83C596}" dt="2020-12-10T05:33:48.179" v="285" actId="6549"/>
          <ac:spMkLst>
            <pc:docMk/>
            <pc:sldMk cId="665106831" sldId="404"/>
            <ac:spMk id="2" creationId="{C89E4181-165C-0244-B327-BFEFD371AD4C}"/>
          </ac:spMkLst>
        </pc:spChg>
      </pc:sldChg>
      <pc:sldChg chg="addSp modSp mod">
        <pc:chgData name="Roth, Dan" userId="18da4c67-dd89-43a7-9856-8592f867a23c" providerId="ADAL" clId="{4DB94221-10F3-43B0-BD01-625C7D83C596}" dt="2020-12-10T19:19:40.707" v="512" actId="113"/>
        <pc:sldMkLst>
          <pc:docMk/>
          <pc:sldMk cId="2315554258" sldId="814"/>
        </pc:sldMkLst>
        <pc:spChg chg="mod">
          <ac:chgData name="Roth, Dan" userId="18da4c67-dd89-43a7-9856-8592f867a23c" providerId="ADAL" clId="{4DB94221-10F3-43B0-BD01-625C7D83C596}" dt="2020-12-10T19:08:28.203" v="507" actId="20577"/>
          <ac:spMkLst>
            <pc:docMk/>
            <pc:sldMk cId="2315554258" sldId="814"/>
            <ac:spMk id="2" creationId="{9AEB6739-9774-4889-8148-A093067CB408}"/>
          </ac:spMkLst>
        </pc:spChg>
        <pc:spChg chg="mod">
          <ac:chgData name="Roth, Dan" userId="18da4c67-dd89-43a7-9856-8592f867a23c" providerId="ADAL" clId="{4DB94221-10F3-43B0-BD01-625C7D83C596}" dt="2020-12-10T19:19:40.707" v="512" actId="113"/>
          <ac:spMkLst>
            <pc:docMk/>
            <pc:sldMk cId="2315554258" sldId="814"/>
            <ac:spMk id="3" creationId="{8318BC65-9C22-4459-9326-4AF483462038}"/>
          </ac:spMkLst>
        </pc:spChg>
        <pc:spChg chg="add mod">
          <ac:chgData name="Roth, Dan" userId="18da4c67-dd89-43a7-9856-8592f867a23c" providerId="ADAL" clId="{4DB94221-10F3-43B0-BD01-625C7D83C596}" dt="2020-12-10T05:52:30.296" v="403" actId="208"/>
          <ac:spMkLst>
            <pc:docMk/>
            <pc:sldMk cId="2315554258" sldId="814"/>
            <ac:spMk id="4" creationId="{54302441-5F5B-4045-BAF6-4162848F30F6}"/>
          </ac:spMkLst>
        </pc:spChg>
      </pc:sldChg>
      <pc:sldChg chg="modSp mod">
        <pc:chgData name="Roth, Dan" userId="18da4c67-dd89-43a7-9856-8592f867a23c" providerId="ADAL" clId="{4DB94221-10F3-43B0-BD01-625C7D83C596}" dt="2020-12-10T19:17:55.839" v="511" actId="20577"/>
        <pc:sldMkLst>
          <pc:docMk/>
          <pc:sldMk cId="1754418963" sldId="817"/>
        </pc:sldMkLst>
        <pc:spChg chg="mod">
          <ac:chgData name="Roth, Dan" userId="18da4c67-dd89-43a7-9856-8592f867a23c" providerId="ADAL" clId="{4DB94221-10F3-43B0-BD01-625C7D83C596}" dt="2020-12-10T19:17:55.839" v="511" actId="20577"/>
          <ac:spMkLst>
            <pc:docMk/>
            <pc:sldMk cId="1754418963" sldId="817"/>
            <ac:spMk id="2" creationId="{280F848A-EB3F-0947-A898-2BD4B1F7A5C9}"/>
          </ac:spMkLst>
        </pc:spChg>
      </pc:sldChg>
      <pc:sldChg chg="addSp modSp mod modAnim">
        <pc:chgData name="Roth, Dan" userId="18da4c67-dd89-43a7-9856-8592f867a23c" providerId="ADAL" clId="{4DB94221-10F3-43B0-BD01-625C7D83C596}" dt="2020-12-10T05:49:07.328" v="381"/>
        <pc:sldMkLst>
          <pc:docMk/>
          <pc:sldMk cId="3792530919" sldId="852"/>
        </pc:sldMkLst>
        <pc:spChg chg="add mod">
          <ac:chgData name="Roth, Dan" userId="18da4c67-dd89-43a7-9856-8592f867a23c" providerId="ADAL" clId="{4DB94221-10F3-43B0-BD01-625C7D83C596}" dt="2020-12-10T05:48:06.229" v="380" actId="113"/>
          <ac:spMkLst>
            <pc:docMk/>
            <pc:sldMk cId="3792530919" sldId="852"/>
            <ac:spMk id="13" creationId="{161090C6-E89D-45C6-AC85-618C31131E5F}"/>
          </ac:spMkLst>
        </pc:spChg>
      </pc:sldChg>
      <pc:sldChg chg="addSp modSp mod modAnim">
        <pc:chgData name="Roth, Dan" userId="18da4c67-dd89-43a7-9856-8592f867a23c" providerId="ADAL" clId="{4DB94221-10F3-43B0-BD01-625C7D83C596}" dt="2020-12-10T05:20:55.314" v="167"/>
        <pc:sldMkLst>
          <pc:docMk/>
          <pc:sldMk cId="2144188295" sldId="1263"/>
        </pc:sldMkLst>
        <pc:spChg chg="add mod">
          <ac:chgData name="Roth, Dan" userId="18da4c67-dd89-43a7-9856-8592f867a23c" providerId="ADAL" clId="{4DB94221-10F3-43B0-BD01-625C7D83C596}" dt="2020-12-10T05:16:51.940" v="63" actId="1076"/>
          <ac:spMkLst>
            <pc:docMk/>
            <pc:sldMk cId="2144188295" sldId="1263"/>
            <ac:spMk id="10" creationId="{DA3596A2-D396-4156-A92C-30BF1850D093}"/>
          </ac:spMkLst>
        </pc:spChg>
        <pc:spChg chg="add mod">
          <ac:chgData name="Roth, Dan" userId="18da4c67-dd89-43a7-9856-8592f867a23c" providerId="ADAL" clId="{4DB94221-10F3-43B0-BD01-625C7D83C596}" dt="2020-12-10T05:16:42.554" v="62" actId="1076"/>
          <ac:spMkLst>
            <pc:docMk/>
            <pc:sldMk cId="2144188295" sldId="1263"/>
            <ac:spMk id="11" creationId="{623D00AB-F674-4051-9407-D06305E3C80B}"/>
          </ac:spMkLst>
        </pc:spChg>
        <pc:spChg chg="add mod">
          <ac:chgData name="Roth, Dan" userId="18da4c67-dd89-43a7-9856-8592f867a23c" providerId="ADAL" clId="{4DB94221-10F3-43B0-BD01-625C7D83C596}" dt="2020-12-10T05:18:54.527" v="157" actId="1037"/>
          <ac:spMkLst>
            <pc:docMk/>
            <pc:sldMk cId="2144188295" sldId="1263"/>
            <ac:spMk id="12" creationId="{4BC21833-5CCC-4053-9012-2EBD363C1B85}"/>
          </ac:spMkLst>
        </pc:spChg>
      </pc:sldChg>
      <pc:sldChg chg="modSp modAnim">
        <pc:chgData name="Roth, Dan" userId="18da4c67-dd89-43a7-9856-8592f867a23c" providerId="ADAL" clId="{4DB94221-10F3-43B0-BD01-625C7D83C596}" dt="2020-12-10T05:12:53.730" v="59"/>
        <pc:sldMkLst>
          <pc:docMk/>
          <pc:sldMk cId="4087997763" sldId="1423"/>
        </pc:sldMkLst>
        <pc:spChg chg="mod">
          <ac:chgData name="Roth, Dan" userId="18da4c67-dd89-43a7-9856-8592f867a23c" providerId="ADAL" clId="{4DB94221-10F3-43B0-BD01-625C7D83C596}" dt="2020-12-10T05:09:08.082" v="44" actId="20577"/>
          <ac:spMkLst>
            <pc:docMk/>
            <pc:sldMk cId="4087997763" sldId="1423"/>
            <ac:spMk id="17" creationId="{C90C6D30-FB57-4AAB-9543-A18FF4B92A90}"/>
          </ac:spMkLst>
        </pc:spChg>
      </pc:sldChg>
      <pc:sldChg chg="modSp mod">
        <pc:chgData name="Roth, Dan" userId="18da4c67-dd89-43a7-9856-8592f867a23c" providerId="ADAL" clId="{4DB94221-10F3-43B0-BD01-625C7D83C596}" dt="2020-12-10T05:31:53.810" v="264" actId="12788"/>
        <pc:sldMkLst>
          <pc:docMk/>
          <pc:sldMk cId="3327488310" sldId="1454"/>
        </pc:sldMkLst>
        <pc:spChg chg="mod">
          <ac:chgData name="Roth, Dan" userId="18da4c67-dd89-43a7-9856-8592f867a23c" providerId="ADAL" clId="{4DB94221-10F3-43B0-BD01-625C7D83C596}" dt="2020-12-10T05:31:53.810" v="264" actId="12788"/>
          <ac:spMkLst>
            <pc:docMk/>
            <pc:sldMk cId="3327488310" sldId="1454"/>
            <ac:spMk id="23" creationId="{9B12C2E3-D1AE-4839-9217-B44ED5B50689}"/>
          </ac:spMkLst>
        </pc:spChg>
      </pc:sldChg>
      <pc:sldChg chg="add">
        <pc:chgData name="Roth, Dan" userId="18da4c67-dd89-43a7-9856-8592f867a23c" providerId="ADAL" clId="{4DB94221-10F3-43B0-BD01-625C7D83C596}" dt="2020-12-10T19:39:50.367" v="519"/>
        <pc:sldMkLst>
          <pc:docMk/>
          <pc:sldMk cId="2919447387" sldId="1479"/>
        </pc:sldMkLst>
      </pc:sldChg>
      <pc:sldChg chg="addSp delSp modSp modAnim">
        <pc:chgData name="Roth, Dan" userId="18da4c67-dd89-43a7-9856-8592f867a23c" providerId="ADAL" clId="{4DB94221-10F3-43B0-BD01-625C7D83C596}" dt="2020-12-10T18:56:27.245" v="419"/>
        <pc:sldMkLst>
          <pc:docMk/>
          <pc:sldMk cId="3930438624" sldId="1493"/>
        </pc:sldMkLst>
        <pc:picChg chg="add del">
          <ac:chgData name="Roth, Dan" userId="18da4c67-dd89-43a7-9856-8592f867a23c" providerId="ADAL" clId="{4DB94221-10F3-43B0-BD01-625C7D83C596}" dt="2020-12-10T18:55:02.702" v="407"/>
          <ac:picMkLst>
            <pc:docMk/>
            <pc:sldMk cId="3930438624" sldId="1493"/>
            <ac:picMk id="1026" creationId="{D42FC8BD-FAA1-432F-ADC8-4FD0E41B67B7}"/>
          </ac:picMkLst>
        </pc:picChg>
        <pc:picChg chg="add mod">
          <ac:chgData name="Roth, Dan" userId="18da4c67-dd89-43a7-9856-8592f867a23c" providerId="ADAL" clId="{4DB94221-10F3-43B0-BD01-625C7D83C596}" dt="2020-12-10T18:56:14.129" v="417" actId="167"/>
          <ac:picMkLst>
            <pc:docMk/>
            <pc:sldMk cId="3930438624" sldId="1493"/>
            <ac:picMk id="1028" creationId="{4E4FEB1F-E505-4DC0-9959-1EDE30FAEDFF}"/>
          </ac:picMkLst>
        </pc:picChg>
      </pc:sldChg>
      <pc:sldChg chg="addSp modSp modAnim">
        <pc:chgData name="Roth, Dan" userId="18da4c67-dd89-43a7-9856-8592f867a23c" providerId="ADAL" clId="{4DB94221-10F3-43B0-BD01-625C7D83C596}" dt="2020-12-10T19:06:58.686" v="506" actId="167"/>
        <pc:sldMkLst>
          <pc:docMk/>
          <pc:sldMk cId="1032109655" sldId="1496"/>
        </pc:sldMkLst>
        <pc:picChg chg="add mod">
          <ac:chgData name="Roth, Dan" userId="18da4c67-dd89-43a7-9856-8592f867a23c" providerId="ADAL" clId="{4DB94221-10F3-43B0-BD01-625C7D83C596}" dt="2020-12-10T19:06:58.686" v="506" actId="167"/>
          <ac:picMkLst>
            <pc:docMk/>
            <pc:sldMk cId="1032109655" sldId="1496"/>
            <ac:picMk id="15" creationId="{0EBCEC91-CD88-473C-9DB6-F1D07E1C666C}"/>
          </ac:picMkLst>
        </pc:picChg>
      </pc:sldChg>
      <pc:sldChg chg="addSp modSp mod modAnim">
        <pc:chgData name="Roth, Dan" userId="18da4c67-dd89-43a7-9856-8592f867a23c" providerId="ADAL" clId="{4DB94221-10F3-43B0-BD01-625C7D83C596}" dt="2020-12-10T05:44:43.550" v="364" actId="113"/>
        <pc:sldMkLst>
          <pc:docMk/>
          <pc:sldMk cId="1569928949" sldId="1540"/>
        </pc:sldMkLst>
        <pc:spChg chg="add mod">
          <ac:chgData name="Roth, Dan" userId="18da4c67-dd89-43a7-9856-8592f867a23c" providerId="ADAL" clId="{4DB94221-10F3-43B0-BD01-625C7D83C596}" dt="2020-12-10T05:44:43.550" v="364" actId="113"/>
          <ac:spMkLst>
            <pc:docMk/>
            <pc:sldMk cId="1569928949" sldId="1540"/>
            <ac:spMk id="16" creationId="{2A57A51D-DD99-4C77-9F8B-E2570812215A}"/>
          </ac:spMkLst>
        </pc:spChg>
      </pc:sldChg>
      <pc:sldChg chg="addSp modSp mod modAnim">
        <pc:chgData name="Roth, Dan" userId="18da4c67-dd89-43a7-9856-8592f867a23c" providerId="ADAL" clId="{4DB94221-10F3-43B0-BD01-625C7D83C596}" dt="2020-12-10T19:26:25.247" v="518"/>
        <pc:sldMkLst>
          <pc:docMk/>
          <pc:sldMk cId="2505440600" sldId="1553"/>
        </pc:sldMkLst>
        <pc:spChg chg="mod">
          <ac:chgData name="Roth, Dan" userId="18da4c67-dd89-43a7-9856-8592f867a23c" providerId="ADAL" clId="{4DB94221-10F3-43B0-BD01-625C7D83C596}" dt="2020-12-10T19:16:42.374" v="509" actId="20577"/>
          <ac:spMkLst>
            <pc:docMk/>
            <pc:sldMk cId="2505440600" sldId="1553"/>
            <ac:spMk id="3" creationId="{8318BC65-9C22-4459-9326-4AF483462038}"/>
          </ac:spMkLst>
        </pc:spChg>
        <pc:spChg chg="add mod">
          <ac:chgData name="Roth, Dan" userId="18da4c67-dd89-43a7-9856-8592f867a23c" providerId="ADAL" clId="{4DB94221-10F3-43B0-BD01-625C7D83C596}" dt="2020-12-10T19:25:28.733" v="515" actId="208"/>
          <ac:spMkLst>
            <pc:docMk/>
            <pc:sldMk cId="2505440600" sldId="1553"/>
            <ac:spMk id="5" creationId="{08A372A6-F0A3-4CD4-96A2-AE39C1E786D7}"/>
          </ac:spMkLst>
        </pc:spChg>
        <pc:spChg chg="add mod">
          <ac:chgData name="Roth, Dan" userId="18da4c67-dd89-43a7-9856-8592f867a23c" providerId="ADAL" clId="{4DB94221-10F3-43B0-BD01-625C7D83C596}" dt="2020-12-10T05:54:05.769" v="404"/>
          <ac:spMkLst>
            <pc:docMk/>
            <pc:sldMk cId="2505440600" sldId="1553"/>
            <ac:spMk id="11" creationId="{E277B34F-30AD-4512-8615-A27D726E4443}"/>
          </ac:spMkLst>
        </pc:spChg>
      </pc:sldChg>
    </pc:docChg>
  </pc:docChgLst>
  <pc:docChgLst>
    <pc:chgData name="Dan Roth" userId="18da4c67-dd89-43a7-9856-8592f867a23c" providerId="ADAL" clId="{7F4E2EDB-D8DC-43DB-960C-58B1BC3D42F5}"/>
    <pc:docChg chg="custSel addSld modSld">
      <pc:chgData name="Dan Roth" userId="18da4c67-dd89-43a7-9856-8592f867a23c" providerId="ADAL" clId="{7F4E2EDB-D8DC-43DB-960C-58B1BC3D42F5}" dt="2019-05-27T06:21:55.122" v="372" actId="113"/>
      <pc:docMkLst>
        <pc:docMk/>
      </pc:docMkLst>
      <pc:sldChg chg="modSp">
        <pc:chgData name="Dan Roth" userId="18da4c67-dd89-43a7-9856-8592f867a23c" providerId="ADAL" clId="{7F4E2EDB-D8DC-43DB-960C-58B1BC3D42F5}" dt="2019-05-26T07:51:16.871" v="6"/>
        <pc:sldMkLst>
          <pc:docMk/>
          <pc:sldMk cId="144345531" sldId="385"/>
        </pc:sldMkLst>
        <pc:spChg chg="mod">
          <ac:chgData name="Dan Roth" userId="18da4c67-dd89-43a7-9856-8592f867a23c" providerId="ADAL" clId="{7F4E2EDB-D8DC-43DB-960C-58B1BC3D42F5}" dt="2019-05-26T07:51:16.871" v="6"/>
          <ac:spMkLst>
            <pc:docMk/>
            <pc:sldMk cId="144345531" sldId="385"/>
            <ac:spMk id="50178" creationId="{00000000-0000-0000-0000-000000000000}"/>
          </ac:spMkLst>
        </pc:spChg>
      </pc:sldChg>
      <pc:sldChg chg="modAnim">
        <pc:chgData name="Dan Roth" userId="18da4c67-dd89-43a7-9856-8592f867a23c" providerId="ADAL" clId="{7F4E2EDB-D8DC-43DB-960C-58B1BC3D42F5}" dt="2019-05-26T09:03:40.936" v="163"/>
        <pc:sldMkLst>
          <pc:docMk/>
          <pc:sldMk cId="3071081106" sldId="448"/>
        </pc:sldMkLst>
      </pc:sldChg>
      <pc:sldChg chg="modSp">
        <pc:chgData name="Dan Roth" userId="18da4c67-dd89-43a7-9856-8592f867a23c" providerId="ADAL" clId="{7F4E2EDB-D8DC-43DB-960C-58B1BC3D42F5}" dt="2019-05-26T08:29:15.752" v="153" actId="114"/>
        <pc:sldMkLst>
          <pc:docMk/>
          <pc:sldMk cId="2198765369" sldId="482"/>
        </pc:sldMkLst>
        <pc:spChg chg="mod">
          <ac:chgData name="Dan Roth" userId="18da4c67-dd89-43a7-9856-8592f867a23c" providerId="ADAL" clId="{7F4E2EDB-D8DC-43DB-960C-58B1BC3D42F5}" dt="2019-05-26T08:29:15.752" v="153" actId="114"/>
          <ac:spMkLst>
            <pc:docMk/>
            <pc:sldMk cId="2198765369" sldId="482"/>
            <ac:spMk id="2" creationId="{00000000-0000-0000-0000-000000000000}"/>
          </ac:spMkLst>
        </pc:spChg>
      </pc:sldChg>
      <pc:sldChg chg="modSp">
        <pc:chgData name="Dan Roth" userId="18da4c67-dd89-43a7-9856-8592f867a23c" providerId="ADAL" clId="{7F4E2EDB-D8DC-43DB-960C-58B1BC3D42F5}" dt="2019-05-26T09:13:26.779" v="182" actId="113"/>
        <pc:sldMkLst>
          <pc:docMk/>
          <pc:sldMk cId="3010260867" sldId="517"/>
        </pc:sldMkLst>
        <pc:spChg chg="mod">
          <ac:chgData name="Dan Roth" userId="18da4c67-dd89-43a7-9856-8592f867a23c" providerId="ADAL" clId="{7F4E2EDB-D8DC-43DB-960C-58B1BC3D42F5}" dt="2019-05-26T09:13:26.779" v="182" actId="113"/>
          <ac:spMkLst>
            <pc:docMk/>
            <pc:sldMk cId="3010260867" sldId="517"/>
            <ac:spMk id="9" creationId="{C329B03F-F15B-4DDF-A0BD-A087B6870306}"/>
          </ac:spMkLst>
        </pc:spChg>
      </pc:sldChg>
      <pc:sldChg chg="modSp modAnim">
        <pc:chgData name="Dan Roth" userId="18da4c67-dd89-43a7-9856-8592f867a23c" providerId="ADAL" clId="{7F4E2EDB-D8DC-43DB-960C-58B1BC3D42F5}" dt="2019-05-27T06:19:03.383" v="370"/>
        <pc:sldMkLst>
          <pc:docMk/>
          <pc:sldMk cId="2450023312" sldId="526"/>
        </pc:sldMkLst>
        <pc:spChg chg="mod">
          <ac:chgData name="Dan Roth" userId="18da4c67-dd89-43a7-9856-8592f867a23c" providerId="ADAL" clId="{7F4E2EDB-D8DC-43DB-960C-58B1BC3D42F5}" dt="2019-05-26T09:15:33.557" v="204" actId="113"/>
          <ac:spMkLst>
            <pc:docMk/>
            <pc:sldMk cId="2450023312" sldId="526"/>
            <ac:spMk id="7" creationId="{00000000-0000-0000-0000-000000000000}"/>
          </ac:spMkLst>
        </pc:spChg>
        <pc:spChg chg="mod">
          <ac:chgData name="Dan Roth" userId="18da4c67-dd89-43a7-9856-8592f867a23c" providerId="ADAL" clId="{7F4E2EDB-D8DC-43DB-960C-58B1BC3D42F5}" dt="2019-05-26T09:15:40.532" v="205" actId="113"/>
          <ac:spMkLst>
            <pc:docMk/>
            <pc:sldMk cId="2450023312" sldId="526"/>
            <ac:spMk id="10" creationId="{2AB1F6A2-54CA-4864-9459-2FA95B2F7B75}"/>
          </ac:spMkLst>
        </pc:spChg>
      </pc:sldChg>
      <pc:sldChg chg="modSp">
        <pc:chgData name="Dan Roth" userId="18da4c67-dd89-43a7-9856-8592f867a23c" providerId="ADAL" clId="{7F4E2EDB-D8DC-43DB-960C-58B1BC3D42F5}" dt="2019-05-27T06:16:17.035" v="364" actId="404"/>
        <pc:sldMkLst>
          <pc:docMk/>
          <pc:sldMk cId="1173615815" sldId="590"/>
        </pc:sldMkLst>
        <pc:spChg chg="mod">
          <ac:chgData name="Dan Roth" userId="18da4c67-dd89-43a7-9856-8592f867a23c" providerId="ADAL" clId="{7F4E2EDB-D8DC-43DB-960C-58B1BC3D42F5}" dt="2019-05-27T06:16:17.035" v="364" actId="404"/>
          <ac:spMkLst>
            <pc:docMk/>
            <pc:sldMk cId="1173615815" sldId="590"/>
            <ac:spMk id="2" creationId="{00000000-0000-0000-0000-000000000000}"/>
          </ac:spMkLst>
        </pc:spChg>
      </pc:sldChg>
      <pc:sldChg chg="modSp">
        <pc:chgData name="Dan Roth" userId="18da4c67-dd89-43a7-9856-8592f867a23c" providerId="ADAL" clId="{7F4E2EDB-D8DC-43DB-960C-58B1BC3D42F5}" dt="2019-05-26T08:29:50.502" v="154" actId="12788"/>
        <pc:sldMkLst>
          <pc:docMk/>
          <pc:sldMk cId="1258585523" sldId="612"/>
        </pc:sldMkLst>
        <pc:spChg chg="mod">
          <ac:chgData name="Dan Roth" userId="18da4c67-dd89-43a7-9856-8592f867a23c" providerId="ADAL" clId="{7F4E2EDB-D8DC-43DB-960C-58B1BC3D42F5}" dt="2019-05-26T08:29:50.502" v="154" actId="12788"/>
          <ac:spMkLst>
            <pc:docMk/>
            <pc:sldMk cId="1258585523" sldId="612"/>
            <ac:spMk id="19" creationId="{00000000-0000-0000-0000-000000000000}"/>
          </ac:spMkLst>
        </pc:spChg>
      </pc:sldChg>
      <pc:sldChg chg="delSp">
        <pc:chgData name="Dan Roth" userId="18da4c67-dd89-43a7-9856-8592f867a23c" providerId="ADAL" clId="{7F4E2EDB-D8DC-43DB-960C-58B1BC3D42F5}" dt="2019-05-27T06:08:41.186" v="348" actId="478"/>
        <pc:sldMkLst>
          <pc:docMk/>
          <pc:sldMk cId="1439283589" sldId="624"/>
        </pc:sldMkLst>
        <pc:spChg chg="del">
          <ac:chgData name="Dan Roth" userId="18da4c67-dd89-43a7-9856-8592f867a23c" providerId="ADAL" clId="{7F4E2EDB-D8DC-43DB-960C-58B1BC3D42F5}" dt="2019-05-27T06:08:41.186" v="348" actId="478"/>
          <ac:spMkLst>
            <pc:docMk/>
            <pc:sldMk cId="1439283589" sldId="624"/>
            <ac:spMk id="6" creationId="{C420F712-81E6-4A0D-9914-75377E4127C3}"/>
          </ac:spMkLst>
        </pc:spChg>
      </pc:sldChg>
      <pc:sldChg chg="addSp modSp add modAnim">
        <pc:chgData name="Dan Roth" userId="18da4c67-dd89-43a7-9856-8592f867a23c" providerId="ADAL" clId="{7F4E2EDB-D8DC-43DB-960C-58B1BC3D42F5}" dt="2019-05-27T05:30:45.796" v="271" actId="12788"/>
        <pc:sldMkLst>
          <pc:docMk/>
          <pc:sldMk cId="0" sldId="678"/>
        </pc:sldMkLst>
        <pc:spChg chg="add">
          <ac:chgData name="Dan Roth" userId="18da4c67-dd89-43a7-9856-8592f867a23c" providerId="ADAL" clId="{7F4E2EDB-D8DC-43DB-960C-58B1BC3D42F5}" dt="2019-05-26T08:15:03.795" v="12"/>
          <ac:spMkLst>
            <pc:docMk/>
            <pc:sldMk cId="0" sldId="678"/>
            <ac:spMk id="7" creationId="{20ACC8F0-FB29-466E-96F8-A9DF1008F35D}"/>
          </ac:spMkLst>
        </pc:spChg>
        <pc:picChg chg="mod">
          <ac:chgData name="Dan Roth" userId="18da4c67-dd89-43a7-9856-8592f867a23c" providerId="ADAL" clId="{7F4E2EDB-D8DC-43DB-960C-58B1BC3D42F5}" dt="2019-05-27T05:30:45.796" v="271" actId="12788"/>
          <ac:picMkLst>
            <pc:docMk/>
            <pc:sldMk cId="0" sldId="678"/>
            <ac:picMk id="1022980" creationId="{1D7CF643-6392-43AD-9806-072E2E166359}"/>
          </ac:picMkLst>
        </pc:picChg>
      </pc:sldChg>
      <pc:sldChg chg="modSp">
        <pc:chgData name="Dan Roth" userId="18da4c67-dd89-43a7-9856-8592f867a23c" providerId="ADAL" clId="{7F4E2EDB-D8DC-43DB-960C-58B1BC3D42F5}" dt="2019-05-26T08:37:27.177" v="159"/>
        <pc:sldMkLst>
          <pc:docMk/>
          <pc:sldMk cId="2150309772" sldId="744"/>
        </pc:sldMkLst>
        <pc:spChg chg="mod">
          <ac:chgData name="Dan Roth" userId="18da4c67-dd89-43a7-9856-8592f867a23c" providerId="ADAL" clId="{7F4E2EDB-D8DC-43DB-960C-58B1BC3D42F5}" dt="2019-05-26T08:37:27.177" v="159"/>
          <ac:spMkLst>
            <pc:docMk/>
            <pc:sldMk cId="2150309772" sldId="744"/>
            <ac:spMk id="18" creationId="{25A6A15E-08E7-4EC5-8245-3594F89371D0}"/>
          </ac:spMkLst>
        </pc:spChg>
      </pc:sldChg>
      <pc:sldChg chg="delSp">
        <pc:chgData name="Dan Roth" userId="18da4c67-dd89-43a7-9856-8592f867a23c" providerId="ADAL" clId="{7F4E2EDB-D8DC-43DB-960C-58B1BC3D42F5}" dt="2019-05-27T06:08:54.451" v="349" actId="478"/>
        <pc:sldMkLst>
          <pc:docMk/>
          <pc:sldMk cId="2753567696" sldId="754"/>
        </pc:sldMkLst>
        <pc:spChg chg="del">
          <ac:chgData name="Dan Roth" userId="18da4c67-dd89-43a7-9856-8592f867a23c" providerId="ADAL" clId="{7F4E2EDB-D8DC-43DB-960C-58B1BC3D42F5}" dt="2019-05-27T06:08:54.451" v="349" actId="478"/>
          <ac:spMkLst>
            <pc:docMk/>
            <pc:sldMk cId="2753567696" sldId="754"/>
            <ac:spMk id="3" creationId="{2F7A3E14-633D-4CE4-B3DB-A5CB3CD7DEEB}"/>
          </ac:spMkLst>
        </pc:spChg>
      </pc:sldChg>
      <pc:sldChg chg="addSp delSp modSp">
        <pc:chgData name="Dan Roth" userId="18da4c67-dd89-43a7-9856-8592f867a23c" providerId="ADAL" clId="{7F4E2EDB-D8DC-43DB-960C-58B1BC3D42F5}" dt="2019-05-26T08:36:32.922" v="158"/>
        <pc:sldMkLst>
          <pc:docMk/>
          <pc:sldMk cId="3785013207" sldId="785"/>
        </pc:sldMkLst>
        <pc:spChg chg="add del mod">
          <ac:chgData name="Dan Roth" userId="18da4c67-dd89-43a7-9856-8592f867a23c" providerId="ADAL" clId="{7F4E2EDB-D8DC-43DB-960C-58B1BC3D42F5}" dt="2019-05-26T08:35:28.759" v="155"/>
          <ac:spMkLst>
            <pc:docMk/>
            <pc:sldMk cId="3785013207" sldId="785"/>
            <ac:spMk id="5" creationId="{C0299D39-CC32-4483-8EF0-E7EDF7DC91B0}"/>
          </ac:spMkLst>
        </pc:spChg>
        <pc:spChg chg="add del mod">
          <ac:chgData name="Dan Roth" userId="18da4c67-dd89-43a7-9856-8592f867a23c" providerId="ADAL" clId="{7F4E2EDB-D8DC-43DB-960C-58B1BC3D42F5}" dt="2019-05-26T08:35:50.868" v="156"/>
          <ac:spMkLst>
            <pc:docMk/>
            <pc:sldMk cId="3785013207" sldId="785"/>
            <ac:spMk id="7" creationId="{F2CE18CD-E750-4FC7-B353-EDA058336954}"/>
          </ac:spMkLst>
        </pc:spChg>
        <pc:spChg chg="add del mod">
          <ac:chgData name="Dan Roth" userId="18da4c67-dd89-43a7-9856-8592f867a23c" providerId="ADAL" clId="{7F4E2EDB-D8DC-43DB-960C-58B1BC3D42F5}" dt="2019-05-26T08:36:02.582" v="157"/>
          <ac:spMkLst>
            <pc:docMk/>
            <pc:sldMk cId="3785013207" sldId="785"/>
            <ac:spMk id="9" creationId="{FBD7AE0C-EE75-4593-AC32-A871DD7C2EBC}"/>
          </ac:spMkLst>
        </pc:spChg>
        <pc:spChg chg="add del mod">
          <ac:chgData name="Dan Roth" userId="18da4c67-dd89-43a7-9856-8592f867a23c" providerId="ADAL" clId="{7F4E2EDB-D8DC-43DB-960C-58B1BC3D42F5}" dt="2019-05-26T08:36:02.582" v="157"/>
          <ac:spMkLst>
            <pc:docMk/>
            <pc:sldMk cId="3785013207" sldId="785"/>
            <ac:spMk id="10" creationId="{C53BA0C0-3635-4A98-94A6-380A1E330E36}"/>
          </ac:spMkLst>
        </pc:spChg>
        <pc:spChg chg="add mod">
          <ac:chgData name="Dan Roth" userId="18da4c67-dd89-43a7-9856-8592f867a23c" providerId="ADAL" clId="{7F4E2EDB-D8DC-43DB-960C-58B1BC3D42F5}" dt="2019-05-26T08:36:32.922" v="158"/>
          <ac:spMkLst>
            <pc:docMk/>
            <pc:sldMk cId="3785013207" sldId="785"/>
            <ac:spMk id="11" creationId="{6B4AD909-2076-461B-B8EE-C2217EC4CE95}"/>
          </ac:spMkLst>
        </pc:spChg>
      </pc:sldChg>
      <pc:sldChg chg="modSp modAnim">
        <pc:chgData name="Dan Roth" userId="18da4c67-dd89-43a7-9856-8592f867a23c" providerId="ADAL" clId="{7F4E2EDB-D8DC-43DB-960C-58B1BC3D42F5}" dt="2019-05-27T05:30:08.375" v="270" actId="6549"/>
        <pc:sldMkLst>
          <pc:docMk/>
          <pc:sldMk cId="2144188295" sldId="1263"/>
        </pc:sldMkLst>
        <pc:spChg chg="mod">
          <ac:chgData name="Dan Roth" userId="18da4c67-dd89-43a7-9856-8592f867a23c" providerId="ADAL" clId="{7F4E2EDB-D8DC-43DB-960C-58B1BC3D42F5}" dt="2019-05-26T08:08:14.452" v="10" actId="113"/>
          <ac:spMkLst>
            <pc:docMk/>
            <pc:sldMk cId="2144188295" sldId="1263"/>
            <ac:spMk id="3" creationId="{1E6276C3-E48C-494F-9637-7B2D9A383D30}"/>
          </ac:spMkLst>
        </pc:spChg>
        <pc:spChg chg="mod">
          <ac:chgData name="Dan Roth" userId="18da4c67-dd89-43a7-9856-8592f867a23c" providerId="ADAL" clId="{7F4E2EDB-D8DC-43DB-960C-58B1BC3D42F5}" dt="2019-05-27T05:30:08.375" v="270" actId="6549"/>
          <ac:spMkLst>
            <pc:docMk/>
            <pc:sldMk cId="2144188295" sldId="1263"/>
            <ac:spMk id="9" creationId="{9421FAAC-903C-482F-BCF9-A8E83A62A525}"/>
          </ac:spMkLst>
        </pc:spChg>
      </pc:sldChg>
      <pc:sldChg chg="modSp">
        <pc:chgData name="Dan Roth" userId="18da4c67-dd89-43a7-9856-8592f867a23c" providerId="ADAL" clId="{7F4E2EDB-D8DC-43DB-960C-58B1BC3D42F5}" dt="2019-05-26T08:18:12.773" v="38" actId="6549"/>
        <pc:sldMkLst>
          <pc:docMk/>
          <pc:sldMk cId="1685955748" sldId="1272"/>
        </pc:sldMkLst>
        <pc:spChg chg="mod">
          <ac:chgData name="Dan Roth" userId="18da4c67-dd89-43a7-9856-8592f867a23c" providerId="ADAL" clId="{7F4E2EDB-D8DC-43DB-960C-58B1BC3D42F5}" dt="2019-05-26T08:18:12.773" v="38" actId="6549"/>
          <ac:spMkLst>
            <pc:docMk/>
            <pc:sldMk cId="1685955748" sldId="1272"/>
            <ac:spMk id="3" creationId="{77A72FCE-525F-4150-80D3-EFA8F449A2A6}"/>
          </ac:spMkLst>
        </pc:spChg>
      </pc:sldChg>
      <pc:sldChg chg="modSp">
        <pc:chgData name="Dan Roth" userId="18da4c67-dd89-43a7-9856-8592f867a23c" providerId="ADAL" clId="{7F4E2EDB-D8DC-43DB-960C-58B1BC3D42F5}" dt="2019-05-27T05:39:03.241" v="329" actId="1038"/>
        <pc:sldMkLst>
          <pc:docMk/>
          <pc:sldMk cId="819782201" sldId="1273"/>
        </pc:sldMkLst>
        <pc:spChg chg="mod">
          <ac:chgData name="Dan Roth" userId="18da4c67-dd89-43a7-9856-8592f867a23c" providerId="ADAL" clId="{7F4E2EDB-D8DC-43DB-960C-58B1BC3D42F5}" dt="2019-05-27T05:39:03.241" v="329" actId="1038"/>
          <ac:spMkLst>
            <pc:docMk/>
            <pc:sldMk cId="819782201" sldId="1273"/>
            <ac:spMk id="24" creationId="{687C43B7-A106-4249-BFB5-19F1D14D28E2}"/>
          </ac:spMkLst>
        </pc:spChg>
        <pc:spChg chg="mod">
          <ac:chgData name="Dan Roth" userId="18da4c67-dd89-43a7-9856-8592f867a23c" providerId="ADAL" clId="{7F4E2EDB-D8DC-43DB-960C-58B1BC3D42F5}" dt="2019-05-27T05:38:49.230" v="284" actId="20577"/>
          <ac:spMkLst>
            <pc:docMk/>
            <pc:sldMk cId="819782201" sldId="1273"/>
            <ac:spMk id="28" creationId="{77EB7A18-EDF6-436F-A574-265A001E0DD5}"/>
          </ac:spMkLst>
        </pc:spChg>
        <pc:spChg chg="mod">
          <ac:chgData name="Dan Roth" userId="18da4c67-dd89-43a7-9856-8592f867a23c" providerId="ADAL" clId="{7F4E2EDB-D8DC-43DB-960C-58B1BC3D42F5}" dt="2019-05-27T05:36:56.232" v="274" actId="14100"/>
          <ac:spMkLst>
            <pc:docMk/>
            <pc:sldMk cId="819782201" sldId="1273"/>
            <ac:spMk id="61459" creationId="{00000000-0000-0000-0000-000000000000}"/>
          </ac:spMkLst>
        </pc:spChg>
        <pc:grpChg chg="mod">
          <ac:chgData name="Dan Roth" userId="18da4c67-dd89-43a7-9856-8592f867a23c" providerId="ADAL" clId="{7F4E2EDB-D8DC-43DB-960C-58B1BC3D42F5}" dt="2019-05-27T05:36:43.308" v="272" actId="1076"/>
          <ac:grpSpMkLst>
            <pc:docMk/>
            <pc:sldMk cId="819782201" sldId="1273"/>
            <ac:grpSpMk id="5" creationId="{00000000-0000-0000-0000-000000000000}"/>
          </ac:grpSpMkLst>
        </pc:grpChg>
      </pc:sldChg>
      <pc:sldChg chg="modSp modAnim">
        <pc:chgData name="Dan Roth" userId="18da4c67-dd89-43a7-9856-8592f867a23c" providerId="ADAL" clId="{7F4E2EDB-D8DC-43DB-960C-58B1BC3D42F5}" dt="2019-05-26T08:27:04.570" v="151" actId="113"/>
        <pc:sldMkLst>
          <pc:docMk/>
          <pc:sldMk cId="1956819189" sldId="1276"/>
        </pc:sldMkLst>
        <pc:spChg chg="mod">
          <ac:chgData name="Dan Roth" userId="18da4c67-dd89-43a7-9856-8592f867a23c" providerId="ADAL" clId="{7F4E2EDB-D8DC-43DB-960C-58B1BC3D42F5}" dt="2019-05-26T08:27:04.570" v="151" actId="113"/>
          <ac:spMkLst>
            <pc:docMk/>
            <pc:sldMk cId="1956819189" sldId="1276"/>
            <ac:spMk id="3" creationId="{9D97316F-6B52-439C-9D56-2F01771FC364}"/>
          </ac:spMkLst>
        </pc:spChg>
      </pc:sldChg>
      <pc:sldChg chg="modSp">
        <pc:chgData name="Dan Roth" userId="18da4c67-dd89-43a7-9856-8592f867a23c" providerId="ADAL" clId="{7F4E2EDB-D8DC-43DB-960C-58B1BC3D42F5}" dt="2019-05-27T06:07:35.078" v="346" actId="404"/>
        <pc:sldMkLst>
          <pc:docMk/>
          <pc:sldMk cId="1285764961" sldId="1283"/>
        </pc:sldMkLst>
        <pc:spChg chg="mod">
          <ac:chgData name="Dan Roth" userId="18da4c67-dd89-43a7-9856-8592f867a23c" providerId="ADAL" clId="{7F4E2EDB-D8DC-43DB-960C-58B1BC3D42F5}" dt="2019-05-27T06:07:35.078" v="346" actId="404"/>
          <ac:spMkLst>
            <pc:docMk/>
            <pc:sldMk cId="1285764961" sldId="1283"/>
            <ac:spMk id="3" creationId="{54A3A4E4-E0BC-49C1-8DD3-28049194875F}"/>
          </ac:spMkLst>
        </pc:spChg>
      </pc:sldChg>
      <pc:sldChg chg="addSp modSp modAnim">
        <pc:chgData name="Dan Roth" userId="18da4c67-dd89-43a7-9856-8592f867a23c" providerId="ADAL" clId="{7F4E2EDB-D8DC-43DB-960C-58B1BC3D42F5}" dt="2019-05-27T06:18:08.323" v="369"/>
        <pc:sldMkLst>
          <pc:docMk/>
          <pc:sldMk cId="4236429995" sldId="1284"/>
        </pc:sldMkLst>
        <pc:spChg chg="mod">
          <ac:chgData name="Dan Roth" userId="18da4c67-dd89-43a7-9856-8592f867a23c" providerId="ADAL" clId="{7F4E2EDB-D8DC-43DB-960C-58B1BC3D42F5}" dt="2019-05-26T09:12:28.216" v="181" actId="6549"/>
          <ac:spMkLst>
            <pc:docMk/>
            <pc:sldMk cId="4236429995" sldId="1284"/>
            <ac:spMk id="3" creationId="{9D97316F-6B52-439C-9D56-2F01771FC364}"/>
          </ac:spMkLst>
        </pc:spChg>
        <pc:spChg chg="add mod">
          <ac:chgData name="Dan Roth" userId="18da4c67-dd89-43a7-9856-8592f867a23c" providerId="ADAL" clId="{7F4E2EDB-D8DC-43DB-960C-58B1BC3D42F5}" dt="2019-05-27T06:17:32.501" v="367" actId="208"/>
          <ac:spMkLst>
            <pc:docMk/>
            <pc:sldMk cId="4236429995" sldId="1284"/>
            <ac:spMk id="7" creationId="{2724BBC6-F8EE-4377-82E0-D192DA46976F}"/>
          </ac:spMkLst>
        </pc:spChg>
      </pc:sldChg>
      <pc:sldChg chg="modSp">
        <pc:chgData name="Dan Roth" userId="18da4c67-dd89-43a7-9856-8592f867a23c" providerId="ADAL" clId="{7F4E2EDB-D8DC-43DB-960C-58B1BC3D42F5}" dt="2019-05-27T06:21:55.122" v="372" actId="113"/>
        <pc:sldMkLst>
          <pc:docMk/>
          <pc:sldMk cId="3135463179" sldId="1291"/>
        </pc:sldMkLst>
        <pc:spChg chg="mod">
          <ac:chgData name="Dan Roth" userId="18da4c67-dd89-43a7-9856-8592f867a23c" providerId="ADAL" clId="{7F4E2EDB-D8DC-43DB-960C-58B1BC3D42F5}" dt="2019-05-27T06:21:55.122" v="372" actId="113"/>
          <ac:spMkLst>
            <pc:docMk/>
            <pc:sldMk cId="3135463179" sldId="1291"/>
            <ac:spMk id="3" creationId="{9D97316F-6B52-439C-9D56-2F01771FC364}"/>
          </ac:spMkLst>
        </pc:spChg>
      </pc:sldChg>
      <pc:sldChg chg="addSp delSp modSp add modTransition">
        <pc:chgData name="Dan Roth" userId="18da4c67-dd89-43a7-9856-8592f867a23c" providerId="ADAL" clId="{7F4E2EDB-D8DC-43DB-960C-58B1BC3D42F5}" dt="2019-05-26T09:02:36.783" v="162"/>
        <pc:sldMkLst>
          <pc:docMk/>
          <pc:sldMk cId="923125021" sldId="1400"/>
        </pc:sldMkLst>
        <pc:spChg chg="add del mod">
          <ac:chgData name="Dan Roth" userId="18da4c67-dd89-43a7-9856-8592f867a23c" providerId="ADAL" clId="{7F4E2EDB-D8DC-43DB-960C-58B1BC3D42F5}" dt="2019-05-26T08:57:06.954" v="161"/>
          <ac:spMkLst>
            <pc:docMk/>
            <pc:sldMk cId="923125021" sldId="1400"/>
            <ac:spMk id="5" creationId="{D43D2196-A31C-4A75-89BE-EE4EBB95D21D}"/>
          </ac:spMkLst>
        </pc:spChg>
        <pc:spChg chg="add del mod">
          <ac:chgData name="Dan Roth" userId="18da4c67-dd89-43a7-9856-8592f867a23c" providerId="ADAL" clId="{7F4E2EDB-D8DC-43DB-960C-58B1BC3D42F5}" dt="2019-05-26T08:57:06.954" v="161"/>
          <ac:spMkLst>
            <pc:docMk/>
            <pc:sldMk cId="923125021" sldId="1400"/>
            <ac:spMk id="6" creationId="{5F6EB0BC-562A-4944-A788-9F6892FB9CF3}"/>
          </ac:spMkLst>
        </pc:spChg>
        <pc:spChg chg="add del mod">
          <ac:chgData name="Dan Roth" userId="18da4c67-dd89-43a7-9856-8592f867a23c" providerId="ADAL" clId="{7F4E2EDB-D8DC-43DB-960C-58B1BC3D42F5}" dt="2019-05-26T08:57:06.954" v="161"/>
          <ac:spMkLst>
            <pc:docMk/>
            <pc:sldMk cId="923125021" sldId="1400"/>
            <ac:spMk id="7" creationId="{9C94D4E2-5097-40E5-8296-567F4064BA71}"/>
          </ac:spMkLst>
        </pc:spChg>
        <pc:spChg chg="add del mod">
          <ac:chgData name="Dan Roth" userId="18da4c67-dd89-43a7-9856-8592f867a23c" providerId="ADAL" clId="{7F4E2EDB-D8DC-43DB-960C-58B1BC3D42F5}" dt="2019-05-26T08:57:06.954" v="161"/>
          <ac:spMkLst>
            <pc:docMk/>
            <pc:sldMk cId="923125021" sldId="1400"/>
            <ac:spMk id="13" creationId="{0F045986-223C-40EC-95DF-41B995C530E6}"/>
          </ac:spMkLst>
        </pc:spChg>
        <pc:spChg chg="add del mod">
          <ac:chgData name="Dan Roth" userId="18da4c67-dd89-43a7-9856-8592f867a23c" providerId="ADAL" clId="{7F4E2EDB-D8DC-43DB-960C-58B1BC3D42F5}" dt="2019-05-26T08:57:06.954" v="161"/>
          <ac:spMkLst>
            <pc:docMk/>
            <pc:sldMk cId="923125021" sldId="1400"/>
            <ac:spMk id="15" creationId="{4324A07D-7760-49B7-93B2-4C57DBB76C39}"/>
          </ac:spMkLst>
        </pc:spChg>
      </pc:sldChg>
      <pc:sldChg chg="addSp add modAnim">
        <pc:chgData name="Dan Roth" userId="18da4c67-dd89-43a7-9856-8592f867a23c" providerId="ADAL" clId="{7F4E2EDB-D8DC-43DB-960C-58B1BC3D42F5}" dt="2019-05-27T06:08:19.305" v="347"/>
        <pc:sldMkLst>
          <pc:docMk/>
          <pc:sldMk cId="3026417490" sldId="1401"/>
        </pc:sldMkLst>
        <pc:cxnChg chg="add">
          <ac:chgData name="Dan Roth" userId="18da4c67-dd89-43a7-9856-8592f867a23c" providerId="ADAL" clId="{7F4E2EDB-D8DC-43DB-960C-58B1BC3D42F5}" dt="2019-05-26T09:07:52.860" v="165"/>
          <ac:cxnSpMkLst>
            <pc:docMk/>
            <pc:sldMk cId="3026417490" sldId="1401"/>
            <ac:cxnSpMk id="6" creationId="{4790CE58-18C8-4E64-992D-FACF67A38FAA}"/>
          </ac:cxnSpMkLst>
        </pc:cxnChg>
      </pc:sldChg>
      <pc:sldChg chg="addSp modSp add">
        <pc:chgData name="Dan Roth" userId="18da4c67-dd89-43a7-9856-8592f867a23c" providerId="ADAL" clId="{7F4E2EDB-D8DC-43DB-960C-58B1BC3D42F5}" dt="2019-05-26T09:58:27.572" v="217" actId="553"/>
        <pc:sldMkLst>
          <pc:docMk/>
          <pc:sldMk cId="3635769924" sldId="1402"/>
        </pc:sldMkLst>
        <pc:spChg chg="add mod">
          <ac:chgData name="Dan Roth" userId="18da4c67-dd89-43a7-9856-8592f867a23c" providerId="ADAL" clId="{7F4E2EDB-D8DC-43DB-960C-58B1BC3D42F5}" dt="2019-05-26T09:58:27.572" v="217" actId="553"/>
          <ac:spMkLst>
            <pc:docMk/>
            <pc:sldMk cId="3635769924" sldId="1402"/>
            <ac:spMk id="6" creationId="{FD9DB9F0-1A28-4708-B679-33D6621B66B3}"/>
          </ac:spMkLst>
        </pc:spChg>
        <pc:spChg chg="add mod">
          <ac:chgData name="Dan Roth" userId="18da4c67-dd89-43a7-9856-8592f867a23c" providerId="ADAL" clId="{7F4E2EDB-D8DC-43DB-960C-58B1BC3D42F5}" dt="2019-05-26T09:58:27.572" v="217" actId="553"/>
          <ac:spMkLst>
            <pc:docMk/>
            <pc:sldMk cId="3635769924" sldId="1402"/>
            <ac:spMk id="7" creationId="{55F56510-B4A3-4D5B-B834-ABD32E817149}"/>
          </ac:spMkLst>
        </pc:spChg>
        <pc:picChg chg="add">
          <ac:chgData name="Dan Roth" userId="18da4c67-dd89-43a7-9856-8592f867a23c" providerId="ADAL" clId="{7F4E2EDB-D8DC-43DB-960C-58B1BC3D42F5}" dt="2019-05-26T09:43:53.756" v="207"/>
          <ac:picMkLst>
            <pc:docMk/>
            <pc:sldMk cId="3635769924" sldId="1402"/>
            <ac:picMk id="5" creationId="{084BF2E9-3213-406E-A269-D8D4E57ECF14}"/>
          </ac:picMkLst>
        </pc:picChg>
      </pc:sldChg>
      <pc:sldChg chg="add modTransition modAnim">
        <pc:chgData name="Dan Roth" userId="18da4c67-dd89-43a7-9856-8592f867a23c" providerId="ADAL" clId="{7F4E2EDB-D8DC-43DB-960C-58B1BC3D42F5}" dt="2019-05-26T09:47:58.766" v="210"/>
        <pc:sldMkLst>
          <pc:docMk/>
          <pc:sldMk cId="6290910" sldId="1403"/>
        </pc:sldMkLst>
      </pc:sldChg>
      <pc:sldChg chg="addSp add">
        <pc:chgData name="Dan Roth" userId="18da4c67-dd89-43a7-9856-8592f867a23c" providerId="ADAL" clId="{7F4E2EDB-D8DC-43DB-960C-58B1BC3D42F5}" dt="2019-05-26T09:56:48.730" v="216"/>
        <pc:sldMkLst>
          <pc:docMk/>
          <pc:sldMk cId="558400769" sldId="1404"/>
        </pc:sldMkLst>
        <pc:picChg chg="add">
          <ac:chgData name="Dan Roth" userId="18da4c67-dd89-43a7-9856-8592f867a23c" providerId="ADAL" clId="{7F4E2EDB-D8DC-43DB-960C-58B1BC3D42F5}" dt="2019-05-26T09:56:48.730" v="216"/>
          <ac:picMkLst>
            <pc:docMk/>
            <pc:sldMk cId="558400769" sldId="1404"/>
            <ac:picMk id="3" creationId="{FBF535BF-A51A-48F3-B898-4CC9D0ADBA11}"/>
          </ac:picMkLst>
        </pc:picChg>
      </pc:sldChg>
    </pc:docChg>
  </pc:docChgLst>
  <pc:docChgLst>
    <pc:chgData name="Roth, Dan" userId="18da4c67-dd89-43a7-9856-8592f867a23c" providerId="ADAL" clId="{2C0671EC-9D91-4E0B-A06A-58A2EE31ABEF}"/>
    <pc:docChg chg="undo custSel addSld delSld modSld sldOrd modSection">
      <pc:chgData name="Roth, Dan" userId="18da4c67-dd89-43a7-9856-8592f867a23c" providerId="ADAL" clId="{2C0671EC-9D91-4E0B-A06A-58A2EE31ABEF}" dt="2019-12-18T17:33:45.274" v="5823" actId="20577"/>
      <pc:docMkLst>
        <pc:docMk/>
      </pc:docMkLst>
      <pc:sldChg chg="delSp">
        <pc:chgData name="Roth, Dan" userId="18da4c67-dd89-43a7-9856-8592f867a23c" providerId="ADAL" clId="{2C0671EC-9D91-4E0B-A06A-58A2EE31ABEF}" dt="2019-12-06T03:45:53.472" v="2430" actId="478"/>
        <pc:sldMkLst>
          <pc:docMk/>
          <pc:sldMk cId="1742764243" sldId="268"/>
        </pc:sldMkLst>
        <pc:spChg chg="del">
          <ac:chgData name="Roth, Dan" userId="18da4c67-dd89-43a7-9856-8592f867a23c" providerId="ADAL" clId="{2C0671EC-9D91-4E0B-A06A-58A2EE31ABEF}" dt="2019-12-06T03:45:53.472" v="2430" actId="478"/>
          <ac:spMkLst>
            <pc:docMk/>
            <pc:sldMk cId="1742764243" sldId="268"/>
            <ac:spMk id="10" creationId="{9373247B-01F9-43E6-92D2-F46E9341C47A}"/>
          </ac:spMkLst>
        </pc:spChg>
      </pc:sldChg>
      <pc:sldChg chg="add del">
        <pc:chgData name="Roth, Dan" userId="18da4c67-dd89-43a7-9856-8592f867a23c" providerId="ADAL" clId="{2C0671EC-9D91-4E0B-A06A-58A2EE31ABEF}" dt="2019-12-06T07:15:59.473" v="5183" actId="47"/>
        <pc:sldMkLst>
          <pc:docMk/>
          <pc:sldMk cId="759346410" sldId="390"/>
        </pc:sldMkLst>
      </pc:sldChg>
      <pc:sldChg chg="add del">
        <pc:chgData name="Roth, Dan" userId="18da4c67-dd89-43a7-9856-8592f867a23c" providerId="ADAL" clId="{2C0671EC-9D91-4E0B-A06A-58A2EE31ABEF}" dt="2019-12-06T07:15:59.473" v="5183" actId="47"/>
        <pc:sldMkLst>
          <pc:docMk/>
          <pc:sldMk cId="407254810" sldId="391"/>
        </pc:sldMkLst>
      </pc:sldChg>
      <pc:sldChg chg="add del">
        <pc:chgData name="Roth, Dan" userId="18da4c67-dd89-43a7-9856-8592f867a23c" providerId="ADAL" clId="{2C0671EC-9D91-4E0B-A06A-58A2EE31ABEF}" dt="2019-12-06T07:15:59.473" v="5183" actId="47"/>
        <pc:sldMkLst>
          <pc:docMk/>
          <pc:sldMk cId="1131865264" sldId="393"/>
        </pc:sldMkLst>
      </pc:sldChg>
      <pc:sldChg chg="addSp delSp modSp del modAnim">
        <pc:chgData name="Roth, Dan" userId="18da4c67-dd89-43a7-9856-8592f867a23c" providerId="ADAL" clId="{2C0671EC-9D91-4E0B-A06A-58A2EE31ABEF}" dt="2019-12-13T14:53:41.805" v="5816" actId="47"/>
        <pc:sldMkLst>
          <pc:docMk/>
          <pc:sldMk cId="3323950716" sldId="410"/>
        </pc:sldMkLst>
        <pc:spChg chg="mod">
          <ac:chgData name="Roth, Dan" userId="18da4c67-dd89-43a7-9856-8592f867a23c" providerId="ADAL" clId="{2C0671EC-9D91-4E0B-A06A-58A2EE31ABEF}" dt="2019-12-06T03:43:39.113" v="2429" actId="1036"/>
          <ac:spMkLst>
            <pc:docMk/>
            <pc:sldMk cId="3323950716" sldId="410"/>
            <ac:spMk id="13" creationId="{00000000-0000-0000-0000-000000000000}"/>
          </ac:spMkLst>
        </pc:spChg>
        <pc:spChg chg="mod">
          <ac:chgData name="Roth, Dan" userId="18da4c67-dd89-43a7-9856-8592f867a23c" providerId="ADAL" clId="{2C0671EC-9D91-4E0B-A06A-58A2EE31ABEF}" dt="2019-12-05T16:54:34.354" v="574" actId="20577"/>
          <ac:spMkLst>
            <pc:docMk/>
            <pc:sldMk cId="3323950716" sldId="410"/>
            <ac:spMk id="17" creationId="{C90C6D30-FB57-4AAB-9543-A18FF4B92A90}"/>
          </ac:spMkLst>
        </pc:spChg>
        <pc:spChg chg="add del">
          <ac:chgData name="Roth, Dan" userId="18da4c67-dd89-43a7-9856-8592f867a23c" providerId="ADAL" clId="{2C0671EC-9D91-4E0B-A06A-58A2EE31ABEF}" dt="2019-12-05T16:28:45.227" v="1"/>
          <ac:spMkLst>
            <pc:docMk/>
            <pc:sldMk cId="3323950716" sldId="410"/>
            <ac:spMk id="18" creationId="{00000000-0000-0000-0000-000000000000}"/>
          </ac:spMkLst>
        </pc:spChg>
        <pc:spChg chg="add mod">
          <ac:chgData name="Roth, Dan" userId="18da4c67-dd89-43a7-9856-8592f867a23c" providerId="ADAL" clId="{2C0671EC-9D91-4E0B-A06A-58A2EE31ABEF}" dt="2019-12-05T16:33:25.654" v="14" actId="1076"/>
          <ac:spMkLst>
            <pc:docMk/>
            <pc:sldMk cId="3323950716" sldId="410"/>
            <ac:spMk id="24" creationId="{CB90339F-6CEC-41D0-967A-F6EFFB5453D4}"/>
          </ac:spMkLst>
        </pc:spChg>
        <pc:spChg chg="add mod">
          <ac:chgData name="Roth, Dan" userId="18da4c67-dd89-43a7-9856-8592f867a23c" providerId="ADAL" clId="{2C0671EC-9D91-4E0B-A06A-58A2EE31ABEF}" dt="2019-12-05T16:33:43.068" v="18" actId="1076"/>
          <ac:spMkLst>
            <pc:docMk/>
            <pc:sldMk cId="3323950716" sldId="410"/>
            <ac:spMk id="25" creationId="{D7685E18-9822-4AAC-9149-6187A578DD65}"/>
          </ac:spMkLst>
        </pc:spChg>
        <pc:spChg chg="add mod">
          <ac:chgData name="Roth, Dan" userId="18da4c67-dd89-43a7-9856-8592f867a23c" providerId="ADAL" clId="{2C0671EC-9D91-4E0B-A06A-58A2EE31ABEF}" dt="2019-12-05T16:36:14.301" v="198" actId="1037"/>
          <ac:spMkLst>
            <pc:docMk/>
            <pc:sldMk cId="3323950716" sldId="410"/>
            <ac:spMk id="26" creationId="{F801EBAD-D1B4-41EE-8CD3-774996EE3E47}"/>
          </ac:spMkLst>
        </pc:spChg>
        <pc:picChg chg="del">
          <ac:chgData name="Roth, Dan" userId="18da4c67-dd89-43a7-9856-8592f867a23c" providerId="ADAL" clId="{2C0671EC-9D91-4E0B-A06A-58A2EE31ABEF}" dt="2019-12-05T16:33:14.877" v="11" actId="478"/>
          <ac:picMkLst>
            <pc:docMk/>
            <pc:sldMk cId="3323950716" sldId="410"/>
            <ac:picMk id="21" creationId="{DBF021E2-F2CE-46D5-BF09-A592569CF203}"/>
          </ac:picMkLst>
        </pc:picChg>
        <pc:picChg chg="add del">
          <ac:chgData name="Roth, Dan" userId="18da4c67-dd89-43a7-9856-8592f867a23c" providerId="ADAL" clId="{2C0671EC-9D91-4E0B-A06A-58A2EE31ABEF}" dt="2019-12-05T16:28:45.227" v="1"/>
          <ac:picMkLst>
            <pc:docMk/>
            <pc:sldMk cId="3323950716" sldId="410"/>
            <ac:picMk id="22" creationId="{6F71AE4D-0297-464B-B1EB-C473317115D4}"/>
          </ac:picMkLst>
        </pc:picChg>
        <pc:picChg chg="add del mod">
          <ac:chgData name="Roth, Dan" userId="18da4c67-dd89-43a7-9856-8592f867a23c" providerId="ADAL" clId="{2C0671EC-9D91-4E0B-A06A-58A2EE31ABEF}" dt="2019-12-05T16:33:11.123" v="10" actId="478"/>
          <ac:picMkLst>
            <pc:docMk/>
            <pc:sldMk cId="3323950716" sldId="410"/>
            <ac:picMk id="23" creationId="{11035EA1-5B2B-492F-84CB-35298391B552}"/>
          </ac:picMkLst>
        </pc:picChg>
        <pc:picChg chg="del">
          <ac:chgData name="Roth, Dan" userId="18da4c67-dd89-43a7-9856-8592f867a23c" providerId="ADAL" clId="{2C0671EC-9D91-4E0B-A06A-58A2EE31ABEF}" dt="2019-12-05T16:33:06.807" v="9" actId="478"/>
          <ac:picMkLst>
            <pc:docMk/>
            <pc:sldMk cId="3323950716" sldId="410"/>
            <ac:picMk id="1026" creationId="{EFF9796C-4E2F-4380-A4D7-13B008D37CC4}"/>
          </ac:picMkLst>
        </pc:picChg>
      </pc:sldChg>
      <pc:sldChg chg="addSp modSp modAnim">
        <pc:chgData name="Roth, Dan" userId="18da4c67-dd89-43a7-9856-8592f867a23c" providerId="ADAL" clId="{2C0671EC-9D91-4E0B-A06A-58A2EE31ABEF}" dt="2019-12-06T04:29:31.002" v="3119" actId="404"/>
        <pc:sldMkLst>
          <pc:docMk/>
          <pc:sldMk cId="216908841" sldId="430"/>
        </pc:sldMkLst>
        <pc:spChg chg="mod">
          <ac:chgData name="Roth, Dan" userId="18da4c67-dd89-43a7-9856-8592f867a23c" providerId="ADAL" clId="{2C0671EC-9D91-4E0B-A06A-58A2EE31ABEF}" dt="2019-12-06T04:29:11.983" v="3116" actId="552"/>
          <ac:spMkLst>
            <pc:docMk/>
            <pc:sldMk cId="216908841" sldId="430"/>
            <ac:spMk id="4" creationId="{00000000-0000-0000-0000-000000000000}"/>
          </ac:spMkLst>
        </pc:spChg>
        <pc:spChg chg="mod">
          <ac:chgData name="Roth, Dan" userId="18da4c67-dd89-43a7-9856-8592f867a23c" providerId="ADAL" clId="{2C0671EC-9D91-4E0B-A06A-58A2EE31ABEF}" dt="2019-12-05T21:58:12.284" v="1306" actId="6549"/>
          <ac:spMkLst>
            <pc:docMk/>
            <pc:sldMk cId="216908841" sldId="430"/>
            <ac:spMk id="5" creationId="{45C66110-64DD-4CE7-B8DF-6EC293F0889F}"/>
          </ac:spMkLst>
        </pc:spChg>
        <pc:spChg chg="add mod">
          <ac:chgData name="Roth, Dan" userId="18da4c67-dd89-43a7-9856-8592f867a23c" providerId="ADAL" clId="{2C0671EC-9D91-4E0B-A06A-58A2EE31ABEF}" dt="2019-12-06T04:29:31.002" v="3119" actId="404"/>
          <ac:spMkLst>
            <pc:docMk/>
            <pc:sldMk cId="216908841" sldId="430"/>
            <ac:spMk id="50" creationId="{119F132E-30E6-4324-B84B-3F500BFBCC1F}"/>
          </ac:spMkLst>
        </pc:spChg>
      </pc:sldChg>
      <pc:sldChg chg="modSp modAnim">
        <pc:chgData name="Roth, Dan" userId="18da4c67-dd89-43a7-9856-8592f867a23c" providerId="ADAL" clId="{2C0671EC-9D91-4E0B-A06A-58A2EE31ABEF}" dt="2019-12-06T04:41:54.081" v="3134"/>
        <pc:sldMkLst>
          <pc:docMk/>
          <pc:sldMk cId="1613931512" sldId="437"/>
        </pc:sldMkLst>
        <pc:spChg chg="mod">
          <ac:chgData name="Roth, Dan" userId="18da4c67-dd89-43a7-9856-8592f867a23c" providerId="ADAL" clId="{2C0671EC-9D91-4E0B-A06A-58A2EE31ABEF}" dt="2019-12-05T22:02:11.251" v="1339" actId="20577"/>
          <ac:spMkLst>
            <pc:docMk/>
            <pc:sldMk cId="1613931512" sldId="437"/>
            <ac:spMk id="3" creationId="{6A4692F0-E04E-46C4-8BEB-E50EC94A923B}"/>
          </ac:spMkLst>
        </pc:spChg>
      </pc:sldChg>
      <pc:sldChg chg="modSp">
        <pc:chgData name="Roth, Dan" userId="18da4c67-dd89-43a7-9856-8592f867a23c" providerId="ADAL" clId="{2C0671EC-9D91-4E0B-A06A-58A2EE31ABEF}" dt="2019-12-05T22:03:40.363" v="1353" actId="20577"/>
        <pc:sldMkLst>
          <pc:docMk/>
          <pc:sldMk cId="3071081106" sldId="448"/>
        </pc:sldMkLst>
        <pc:spChg chg="mod">
          <ac:chgData name="Roth, Dan" userId="18da4c67-dd89-43a7-9856-8592f867a23c" providerId="ADAL" clId="{2C0671EC-9D91-4E0B-A06A-58A2EE31ABEF}" dt="2019-12-05T22:03:40.363" v="1353" actId="20577"/>
          <ac:spMkLst>
            <pc:docMk/>
            <pc:sldMk cId="3071081106" sldId="448"/>
            <ac:spMk id="3" creationId="{00000000-0000-0000-0000-000000000000}"/>
          </ac:spMkLst>
        </pc:spChg>
      </pc:sldChg>
      <pc:sldChg chg="addSp modSp modAnim">
        <pc:chgData name="Roth, Dan" userId="18da4c67-dd89-43a7-9856-8592f867a23c" providerId="ADAL" clId="{2C0671EC-9D91-4E0B-A06A-58A2EE31ABEF}" dt="2019-12-06T04:53:55.633" v="3230" actId="20577"/>
        <pc:sldMkLst>
          <pc:docMk/>
          <pc:sldMk cId="3672234010" sldId="456"/>
        </pc:sldMkLst>
        <pc:spChg chg="mod">
          <ac:chgData name="Roth, Dan" userId="18da4c67-dd89-43a7-9856-8592f867a23c" providerId="ADAL" clId="{2C0671EC-9D91-4E0B-A06A-58A2EE31ABEF}" dt="2019-12-05T22:05:21.915" v="1444" actId="20577"/>
          <ac:spMkLst>
            <pc:docMk/>
            <pc:sldMk cId="3672234010" sldId="456"/>
            <ac:spMk id="3" creationId="{00000000-0000-0000-0000-000000000000}"/>
          </ac:spMkLst>
        </pc:spChg>
        <pc:spChg chg="add mod">
          <ac:chgData name="Roth, Dan" userId="18da4c67-dd89-43a7-9856-8592f867a23c" providerId="ADAL" clId="{2C0671EC-9D91-4E0B-A06A-58A2EE31ABEF}" dt="2019-12-05T22:08:05.382" v="1458" actId="1035"/>
          <ac:spMkLst>
            <pc:docMk/>
            <pc:sldMk cId="3672234010" sldId="456"/>
            <ac:spMk id="6" creationId="{00A78284-F62A-4CA0-AE61-474E0FC87957}"/>
          </ac:spMkLst>
        </pc:spChg>
        <pc:spChg chg="add mod">
          <ac:chgData name="Roth, Dan" userId="18da4c67-dd89-43a7-9856-8592f867a23c" providerId="ADAL" clId="{2C0671EC-9D91-4E0B-A06A-58A2EE31ABEF}" dt="2019-12-06T04:53:55.633" v="3230" actId="20577"/>
          <ac:spMkLst>
            <pc:docMk/>
            <pc:sldMk cId="3672234010" sldId="456"/>
            <ac:spMk id="7" creationId="{23915AD6-0031-423F-BDAC-CE829BBE24EF}"/>
          </ac:spMkLst>
        </pc:spChg>
        <pc:graphicFrameChg chg="modGraphic">
          <ac:chgData name="Roth, Dan" userId="18da4c67-dd89-43a7-9856-8592f867a23c" providerId="ADAL" clId="{2C0671EC-9D91-4E0B-A06A-58A2EE31ABEF}" dt="2019-12-06T04:50:34.364" v="3156" actId="20577"/>
          <ac:graphicFrameMkLst>
            <pc:docMk/>
            <pc:sldMk cId="3672234010" sldId="456"/>
            <ac:graphicFrameMk id="4" creationId="{3C78FF00-D755-4A8F-936C-5605ADF618FE}"/>
          </ac:graphicFrameMkLst>
        </pc:graphicFrameChg>
      </pc:sldChg>
      <pc:sldChg chg="addSp delSp modSp delAnim modAnim">
        <pc:chgData name="Roth, Dan" userId="18da4c67-dd89-43a7-9856-8592f867a23c" providerId="ADAL" clId="{2C0671EC-9D91-4E0B-A06A-58A2EE31ABEF}" dt="2019-12-06T03:55:24.592" v="2716"/>
        <pc:sldMkLst>
          <pc:docMk/>
          <pc:sldMk cId="3861621921" sldId="464"/>
        </pc:sldMkLst>
        <pc:spChg chg="del mod">
          <ac:chgData name="Roth, Dan" userId="18da4c67-dd89-43a7-9856-8592f867a23c" providerId="ADAL" clId="{2C0671EC-9D91-4E0B-A06A-58A2EE31ABEF}" dt="2019-12-06T03:54:01.328" v="2700" actId="478"/>
          <ac:spMkLst>
            <pc:docMk/>
            <pc:sldMk cId="3861621921" sldId="464"/>
            <ac:spMk id="2" creationId="{00000000-0000-0000-0000-000000000000}"/>
          </ac:spMkLst>
        </pc:spChg>
        <pc:spChg chg="add del mod">
          <ac:chgData name="Roth, Dan" userId="18da4c67-dd89-43a7-9856-8592f867a23c" providerId="ADAL" clId="{2C0671EC-9D91-4E0B-A06A-58A2EE31ABEF}" dt="2019-12-06T03:53:56.700" v="2699" actId="478"/>
          <ac:spMkLst>
            <pc:docMk/>
            <pc:sldMk cId="3861621921" sldId="464"/>
            <ac:spMk id="3" creationId="{AA7E3420-57EE-41F2-A1B4-EE85BB91015D}"/>
          </ac:spMkLst>
        </pc:spChg>
        <pc:spChg chg="add del mod">
          <ac:chgData name="Roth, Dan" userId="18da4c67-dd89-43a7-9856-8592f867a23c" providerId="ADAL" clId="{2C0671EC-9D91-4E0B-A06A-58A2EE31ABEF}" dt="2019-12-06T03:54:43.998" v="2714" actId="6549"/>
          <ac:spMkLst>
            <pc:docMk/>
            <pc:sldMk cId="3861621921" sldId="464"/>
            <ac:spMk id="830467" creationId="{00000000-0000-0000-0000-000000000000}"/>
          </ac:spMkLst>
        </pc:spChg>
      </pc:sldChg>
      <pc:sldChg chg="addSp delSp modSp modAnim">
        <pc:chgData name="Roth, Dan" userId="18da4c67-dd89-43a7-9856-8592f867a23c" providerId="ADAL" clId="{2C0671EC-9D91-4E0B-A06A-58A2EE31ABEF}" dt="2019-12-06T16:20:37.051" v="5814"/>
        <pc:sldMkLst>
          <pc:docMk/>
          <pc:sldMk cId="3519590558" sldId="498"/>
        </pc:sldMkLst>
        <pc:spChg chg="mod">
          <ac:chgData name="Roth, Dan" userId="18da4c67-dd89-43a7-9856-8592f867a23c" providerId="ADAL" clId="{2C0671EC-9D91-4E0B-A06A-58A2EE31ABEF}" dt="2019-12-06T14:07:38.372" v="5704" actId="15"/>
          <ac:spMkLst>
            <pc:docMk/>
            <pc:sldMk cId="3519590558" sldId="498"/>
            <ac:spMk id="3" creationId="{00000000-0000-0000-0000-000000000000}"/>
          </ac:spMkLst>
        </pc:spChg>
        <pc:spChg chg="del mod">
          <ac:chgData name="Roth, Dan" userId="18da4c67-dd89-43a7-9856-8592f867a23c" providerId="ADAL" clId="{2C0671EC-9D91-4E0B-A06A-58A2EE31ABEF}" dt="2019-12-06T13:46:09.117" v="5311" actId="478"/>
          <ac:spMkLst>
            <pc:docMk/>
            <pc:sldMk cId="3519590558" sldId="498"/>
            <ac:spMk id="4" creationId="{2F2D5C98-F0F2-4584-ACC9-C139268B14AE}"/>
          </ac:spMkLst>
        </pc:spChg>
        <pc:spChg chg="mod">
          <ac:chgData name="Roth, Dan" userId="18da4c67-dd89-43a7-9856-8592f867a23c" providerId="ADAL" clId="{2C0671EC-9D91-4E0B-A06A-58A2EE31ABEF}" dt="2019-12-06T16:10:42.390" v="5797" actId="1035"/>
          <ac:spMkLst>
            <pc:docMk/>
            <pc:sldMk cId="3519590558" sldId="498"/>
            <ac:spMk id="5" creationId="{00000000-0000-0000-0000-000000000000}"/>
          </ac:spMkLst>
        </pc:spChg>
        <pc:spChg chg="add mod">
          <ac:chgData name="Roth, Dan" userId="18da4c67-dd89-43a7-9856-8592f867a23c" providerId="ADAL" clId="{2C0671EC-9D91-4E0B-A06A-58A2EE31ABEF}" dt="2019-12-06T16:10:42.390" v="5797" actId="1035"/>
          <ac:spMkLst>
            <pc:docMk/>
            <pc:sldMk cId="3519590558" sldId="498"/>
            <ac:spMk id="18" creationId="{A0016B72-2BB1-409D-8FC7-8188D99A9BCA}"/>
          </ac:spMkLst>
        </pc:spChg>
        <pc:picChg chg="mod">
          <ac:chgData name="Roth, Dan" userId="18da4c67-dd89-43a7-9856-8592f867a23c" providerId="ADAL" clId="{2C0671EC-9D91-4E0B-A06A-58A2EE31ABEF}" dt="2019-12-06T13:46:27.851" v="5329" actId="555"/>
          <ac:picMkLst>
            <pc:docMk/>
            <pc:sldMk cId="3519590558" sldId="498"/>
            <ac:picMk id="6" creationId="{2311C665-656F-4B4B-9982-DDA8925D61DC}"/>
          </ac:picMkLst>
        </pc:picChg>
        <pc:picChg chg="mod">
          <ac:chgData name="Roth, Dan" userId="18da4c67-dd89-43a7-9856-8592f867a23c" providerId="ADAL" clId="{2C0671EC-9D91-4E0B-A06A-58A2EE31ABEF}" dt="2019-12-06T13:46:27.851" v="5329" actId="555"/>
          <ac:picMkLst>
            <pc:docMk/>
            <pc:sldMk cId="3519590558" sldId="498"/>
            <ac:picMk id="7" creationId="{B550C7AF-4307-4878-B9E9-6F5B0BE083EC}"/>
          </ac:picMkLst>
        </pc:picChg>
        <pc:picChg chg="add mod">
          <ac:chgData name="Roth, Dan" userId="18da4c67-dd89-43a7-9856-8592f867a23c" providerId="ADAL" clId="{2C0671EC-9D91-4E0B-A06A-58A2EE31ABEF}" dt="2019-12-06T13:46:52.141" v="5345" actId="1035"/>
          <ac:picMkLst>
            <pc:docMk/>
            <pc:sldMk cId="3519590558" sldId="498"/>
            <ac:picMk id="8" creationId="{9C984C9C-ACEA-4A66-99FF-DF70BFDF8D79}"/>
          </ac:picMkLst>
        </pc:picChg>
        <pc:picChg chg="add mod">
          <ac:chgData name="Roth, Dan" userId="18da4c67-dd89-43a7-9856-8592f867a23c" providerId="ADAL" clId="{2C0671EC-9D91-4E0B-A06A-58A2EE31ABEF}" dt="2019-12-06T13:46:52.141" v="5345" actId="1035"/>
          <ac:picMkLst>
            <pc:docMk/>
            <pc:sldMk cId="3519590558" sldId="498"/>
            <ac:picMk id="9" creationId="{4A9CC375-C086-42EE-A537-0E93126EA81C}"/>
          </ac:picMkLst>
        </pc:picChg>
        <pc:picChg chg="mod">
          <ac:chgData name="Roth, Dan" userId="18da4c67-dd89-43a7-9856-8592f867a23c" providerId="ADAL" clId="{2C0671EC-9D91-4E0B-A06A-58A2EE31ABEF}" dt="2019-12-06T13:46:27.851" v="5329" actId="555"/>
          <ac:picMkLst>
            <pc:docMk/>
            <pc:sldMk cId="3519590558" sldId="498"/>
            <ac:picMk id="10" creationId="{7E543AD5-B694-4D71-BDD2-FA3674CDE53E}"/>
          </ac:picMkLst>
        </pc:picChg>
        <pc:picChg chg="add mod">
          <ac:chgData name="Roth, Dan" userId="18da4c67-dd89-43a7-9856-8592f867a23c" providerId="ADAL" clId="{2C0671EC-9D91-4E0B-A06A-58A2EE31ABEF}" dt="2019-12-06T13:46:52.141" v="5345" actId="1035"/>
          <ac:picMkLst>
            <pc:docMk/>
            <pc:sldMk cId="3519590558" sldId="498"/>
            <ac:picMk id="11" creationId="{D6B9403D-EED4-403F-BADA-F8704397CD1C}"/>
          </ac:picMkLst>
        </pc:picChg>
        <pc:picChg chg="add mod">
          <ac:chgData name="Roth, Dan" userId="18da4c67-dd89-43a7-9856-8592f867a23c" providerId="ADAL" clId="{2C0671EC-9D91-4E0B-A06A-58A2EE31ABEF}" dt="2019-12-06T13:46:52.141" v="5345" actId="1035"/>
          <ac:picMkLst>
            <pc:docMk/>
            <pc:sldMk cId="3519590558" sldId="498"/>
            <ac:picMk id="12" creationId="{9274F4B2-140D-4563-A46E-B43CBCA00E3C}"/>
          </ac:picMkLst>
        </pc:picChg>
        <pc:picChg chg="add mod">
          <ac:chgData name="Roth, Dan" userId="18da4c67-dd89-43a7-9856-8592f867a23c" providerId="ADAL" clId="{2C0671EC-9D91-4E0B-A06A-58A2EE31ABEF}" dt="2019-12-06T13:46:52.141" v="5345" actId="1035"/>
          <ac:picMkLst>
            <pc:docMk/>
            <pc:sldMk cId="3519590558" sldId="498"/>
            <ac:picMk id="13" creationId="{7980A159-4F6A-4F5F-A473-A212A6DF65D1}"/>
          </ac:picMkLst>
        </pc:picChg>
        <pc:picChg chg="add mod">
          <ac:chgData name="Roth, Dan" userId="18da4c67-dd89-43a7-9856-8592f867a23c" providerId="ADAL" clId="{2C0671EC-9D91-4E0B-A06A-58A2EE31ABEF}" dt="2019-12-06T13:46:52.141" v="5345" actId="1035"/>
          <ac:picMkLst>
            <pc:docMk/>
            <pc:sldMk cId="3519590558" sldId="498"/>
            <ac:picMk id="14" creationId="{B8CC48FF-80E7-4DF3-9696-B2E4F28F5B03}"/>
          </ac:picMkLst>
        </pc:picChg>
        <pc:picChg chg="mod">
          <ac:chgData name="Roth, Dan" userId="18da4c67-dd89-43a7-9856-8592f867a23c" providerId="ADAL" clId="{2C0671EC-9D91-4E0B-A06A-58A2EE31ABEF}" dt="2019-12-06T13:46:27.851" v="5329" actId="555"/>
          <ac:picMkLst>
            <pc:docMk/>
            <pc:sldMk cId="3519590558" sldId="498"/>
            <ac:picMk id="1026" creationId="{5BEE5730-7653-41DA-87D1-28B1D92C9DA5}"/>
          </ac:picMkLst>
        </pc:picChg>
        <pc:picChg chg="mod">
          <ac:chgData name="Roth, Dan" userId="18da4c67-dd89-43a7-9856-8592f867a23c" providerId="ADAL" clId="{2C0671EC-9D91-4E0B-A06A-58A2EE31ABEF}" dt="2019-12-06T13:46:27.851" v="5329" actId="555"/>
          <ac:picMkLst>
            <pc:docMk/>
            <pc:sldMk cId="3519590558" sldId="498"/>
            <ac:picMk id="1028" creationId="{EDCF6BA3-FB66-443A-A26D-C3EF0AEEB7DC}"/>
          </ac:picMkLst>
        </pc:picChg>
        <pc:picChg chg="add mod">
          <ac:chgData name="Roth, Dan" userId="18da4c67-dd89-43a7-9856-8592f867a23c" providerId="ADAL" clId="{2C0671EC-9D91-4E0B-A06A-58A2EE31ABEF}" dt="2019-12-06T13:46:52.141" v="5345" actId="1035"/>
          <ac:picMkLst>
            <pc:docMk/>
            <pc:sldMk cId="3519590558" sldId="498"/>
            <ac:picMk id="1030" creationId="{3E828043-3ED9-4DA9-8CF4-448FEAC7EE25}"/>
          </ac:picMkLst>
        </pc:picChg>
      </pc:sldChg>
      <pc:sldChg chg="addSp modSp modAnim modNotesTx">
        <pc:chgData name="Roth, Dan" userId="18da4c67-dd89-43a7-9856-8592f867a23c" providerId="ADAL" clId="{2C0671EC-9D91-4E0B-A06A-58A2EE31ABEF}" dt="2019-12-05T22:12:48.842" v="1535" actId="20577"/>
        <pc:sldMkLst>
          <pc:docMk/>
          <pc:sldMk cId="3010260867" sldId="517"/>
        </pc:sldMkLst>
        <pc:spChg chg="mod">
          <ac:chgData name="Roth, Dan" userId="18da4c67-dd89-43a7-9856-8592f867a23c" providerId="ADAL" clId="{2C0671EC-9D91-4E0B-A06A-58A2EE31ABEF}" dt="2019-12-05T16:51:01.819" v="508" actId="113"/>
          <ac:spMkLst>
            <pc:docMk/>
            <pc:sldMk cId="3010260867" sldId="517"/>
            <ac:spMk id="6" creationId="{00000000-0000-0000-0000-000000000000}"/>
          </ac:spMkLst>
        </pc:spChg>
        <pc:spChg chg="add mod">
          <ac:chgData name="Roth, Dan" userId="18da4c67-dd89-43a7-9856-8592f867a23c" providerId="ADAL" clId="{2C0671EC-9D91-4E0B-A06A-58A2EE31ABEF}" dt="2019-12-05T16:52:08.144" v="535" actId="113"/>
          <ac:spMkLst>
            <pc:docMk/>
            <pc:sldMk cId="3010260867" sldId="517"/>
            <ac:spMk id="8" creationId="{BA07EA9B-F72C-4AC8-A291-302A8299D9E7}"/>
          </ac:spMkLst>
        </pc:spChg>
        <pc:spChg chg="mod">
          <ac:chgData name="Roth, Dan" userId="18da4c67-dd89-43a7-9856-8592f867a23c" providerId="ADAL" clId="{2C0671EC-9D91-4E0B-A06A-58A2EE31ABEF}" dt="2019-12-05T16:52:44.716" v="559" actId="6549"/>
          <ac:spMkLst>
            <pc:docMk/>
            <pc:sldMk cId="3010260867" sldId="517"/>
            <ac:spMk id="9" creationId="{C329B03F-F15B-4DDF-A0BD-A087B6870306}"/>
          </ac:spMkLst>
        </pc:spChg>
      </pc:sldChg>
      <pc:sldChg chg="modSp">
        <pc:chgData name="Roth, Dan" userId="18da4c67-dd89-43a7-9856-8592f867a23c" providerId="ADAL" clId="{2C0671EC-9D91-4E0B-A06A-58A2EE31ABEF}" dt="2019-12-06T05:39:17.758" v="3261" actId="20577"/>
        <pc:sldMkLst>
          <pc:docMk/>
          <pc:sldMk cId="3543328734" sldId="560"/>
        </pc:sldMkLst>
        <pc:spChg chg="mod">
          <ac:chgData name="Roth, Dan" userId="18da4c67-dd89-43a7-9856-8592f867a23c" providerId="ADAL" clId="{2C0671EC-9D91-4E0B-A06A-58A2EE31ABEF}" dt="2019-12-06T05:39:17.758" v="3261" actId="20577"/>
          <ac:spMkLst>
            <pc:docMk/>
            <pc:sldMk cId="3543328734" sldId="560"/>
            <ac:spMk id="5" creationId="{00000000-0000-0000-0000-000000000000}"/>
          </ac:spMkLst>
        </pc:spChg>
      </pc:sldChg>
      <pc:sldChg chg="add">
        <pc:chgData name="Roth, Dan" userId="18da4c67-dd89-43a7-9856-8592f867a23c" providerId="ADAL" clId="{2C0671EC-9D91-4E0B-A06A-58A2EE31ABEF}" dt="2019-12-06T04:21:04.185" v="3003"/>
        <pc:sldMkLst>
          <pc:docMk/>
          <pc:sldMk cId="1240033753" sldId="577"/>
        </pc:sldMkLst>
      </pc:sldChg>
      <pc:sldChg chg="del modTransition">
        <pc:chgData name="Roth, Dan" userId="18da4c67-dd89-43a7-9856-8592f867a23c" providerId="ADAL" clId="{2C0671EC-9D91-4E0B-A06A-58A2EE31ABEF}" dt="2019-12-06T04:20:53.956" v="3002" actId="2696"/>
        <pc:sldMkLst>
          <pc:docMk/>
          <pc:sldMk cId="4220551772" sldId="577"/>
        </pc:sldMkLst>
      </pc:sldChg>
      <pc:sldChg chg="add">
        <pc:chgData name="Roth, Dan" userId="18da4c67-dd89-43a7-9856-8592f867a23c" providerId="ADAL" clId="{2C0671EC-9D91-4E0B-A06A-58A2EE31ABEF}" dt="2019-12-06T04:21:04.185" v="3003"/>
        <pc:sldMkLst>
          <pc:docMk/>
          <pc:sldMk cId="199954394" sldId="578"/>
        </pc:sldMkLst>
      </pc:sldChg>
      <pc:sldChg chg="del modTransition">
        <pc:chgData name="Roth, Dan" userId="18da4c67-dd89-43a7-9856-8592f867a23c" providerId="ADAL" clId="{2C0671EC-9D91-4E0B-A06A-58A2EE31ABEF}" dt="2019-12-06T04:20:53.956" v="3002" actId="2696"/>
        <pc:sldMkLst>
          <pc:docMk/>
          <pc:sldMk cId="1407935617" sldId="578"/>
        </pc:sldMkLst>
      </pc:sldChg>
      <pc:sldChg chg="add">
        <pc:chgData name="Roth, Dan" userId="18da4c67-dd89-43a7-9856-8592f867a23c" providerId="ADAL" clId="{2C0671EC-9D91-4E0B-A06A-58A2EE31ABEF}" dt="2019-12-06T04:21:04.185" v="3003"/>
        <pc:sldMkLst>
          <pc:docMk/>
          <pc:sldMk cId="1162239619" sldId="579"/>
        </pc:sldMkLst>
      </pc:sldChg>
      <pc:sldChg chg="del modTransition">
        <pc:chgData name="Roth, Dan" userId="18da4c67-dd89-43a7-9856-8592f867a23c" providerId="ADAL" clId="{2C0671EC-9D91-4E0B-A06A-58A2EE31ABEF}" dt="2019-12-06T04:20:53.956" v="3002" actId="2696"/>
        <pc:sldMkLst>
          <pc:docMk/>
          <pc:sldMk cId="2771402860" sldId="579"/>
        </pc:sldMkLst>
      </pc:sldChg>
      <pc:sldChg chg="modSp">
        <pc:chgData name="Roth, Dan" userId="18da4c67-dd89-43a7-9856-8592f867a23c" providerId="ADAL" clId="{2C0671EC-9D91-4E0B-A06A-58A2EE31ABEF}" dt="2019-12-06T05:23:16.700" v="3251" actId="20577"/>
        <pc:sldMkLst>
          <pc:docMk/>
          <pc:sldMk cId="1439283589" sldId="624"/>
        </pc:sldMkLst>
        <pc:spChg chg="mod">
          <ac:chgData name="Roth, Dan" userId="18da4c67-dd89-43a7-9856-8592f867a23c" providerId="ADAL" clId="{2C0671EC-9D91-4E0B-A06A-58A2EE31ABEF}" dt="2019-12-06T05:23:16.700" v="3251" actId="20577"/>
          <ac:spMkLst>
            <pc:docMk/>
            <pc:sldMk cId="1439283589" sldId="624"/>
            <ac:spMk id="18" creationId="{3DF212FA-13DF-964C-BB67-954846C1294A}"/>
          </ac:spMkLst>
        </pc:spChg>
      </pc:sldChg>
      <pc:sldChg chg="modSp">
        <pc:chgData name="Roth, Dan" userId="18da4c67-dd89-43a7-9856-8592f867a23c" providerId="ADAL" clId="{2C0671EC-9D91-4E0B-A06A-58A2EE31ABEF}" dt="2019-12-06T05:38:32.413" v="3255" actId="20577"/>
        <pc:sldMkLst>
          <pc:docMk/>
          <pc:sldMk cId="1972853996" sldId="677"/>
        </pc:sldMkLst>
        <pc:spChg chg="mod">
          <ac:chgData name="Roth, Dan" userId="18da4c67-dd89-43a7-9856-8592f867a23c" providerId="ADAL" clId="{2C0671EC-9D91-4E0B-A06A-58A2EE31ABEF}" dt="2019-12-06T05:38:32.413" v="3255" actId="20577"/>
          <ac:spMkLst>
            <pc:docMk/>
            <pc:sldMk cId="1972853996" sldId="677"/>
            <ac:spMk id="2" creationId="{00000000-0000-0000-0000-000000000000}"/>
          </ac:spMkLst>
        </pc:spChg>
      </pc:sldChg>
      <pc:sldChg chg="modAnim">
        <pc:chgData name="Roth, Dan" userId="18da4c67-dd89-43a7-9856-8592f867a23c" providerId="ADAL" clId="{2C0671EC-9D91-4E0B-A06A-58A2EE31ABEF}" dt="2019-12-06T04:41:00.219" v="3133"/>
        <pc:sldMkLst>
          <pc:docMk/>
          <pc:sldMk cId="2150309772" sldId="744"/>
        </pc:sldMkLst>
      </pc:sldChg>
      <pc:sldChg chg="add">
        <pc:chgData name="Roth, Dan" userId="18da4c67-dd89-43a7-9856-8592f867a23c" providerId="ADAL" clId="{2C0671EC-9D91-4E0B-A06A-58A2EE31ABEF}" dt="2019-12-05T23:02:12.566" v="2013"/>
        <pc:sldMkLst>
          <pc:docMk/>
          <pc:sldMk cId="446786440" sldId="765"/>
        </pc:sldMkLst>
      </pc:sldChg>
      <pc:sldChg chg="del">
        <pc:chgData name="Roth, Dan" userId="18da4c67-dd89-43a7-9856-8592f867a23c" providerId="ADAL" clId="{2C0671EC-9D91-4E0B-A06A-58A2EE31ABEF}" dt="2019-12-05T23:02:08.788" v="2012" actId="2696"/>
        <pc:sldMkLst>
          <pc:docMk/>
          <pc:sldMk cId="1940674571" sldId="765"/>
        </pc:sldMkLst>
      </pc:sldChg>
      <pc:sldChg chg="modAnim">
        <pc:chgData name="Roth, Dan" userId="18da4c67-dd89-43a7-9856-8592f867a23c" providerId="ADAL" clId="{2C0671EC-9D91-4E0B-A06A-58A2EE31ABEF}" dt="2019-12-06T04:38:54.284" v="3132"/>
        <pc:sldMkLst>
          <pc:docMk/>
          <pc:sldMk cId="514667872" sldId="784"/>
        </pc:sldMkLst>
      </pc:sldChg>
      <pc:sldChg chg="modAnim">
        <pc:chgData name="Roth, Dan" userId="18da4c67-dd89-43a7-9856-8592f867a23c" providerId="ADAL" clId="{2C0671EC-9D91-4E0B-A06A-58A2EE31ABEF}" dt="2019-12-06T04:35:16.066" v="3126"/>
        <pc:sldMkLst>
          <pc:docMk/>
          <pc:sldMk cId="3785013207" sldId="785"/>
        </pc:sldMkLst>
      </pc:sldChg>
      <pc:sldChg chg="modSp add modAnim">
        <pc:chgData name="Roth, Dan" userId="18da4c67-dd89-43a7-9856-8592f867a23c" providerId="ADAL" clId="{2C0671EC-9D91-4E0B-A06A-58A2EE31ABEF}" dt="2019-12-06T13:54:27.099" v="5549" actId="20577"/>
        <pc:sldMkLst>
          <pc:docMk/>
          <pc:sldMk cId="1098108280" sldId="815"/>
        </pc:sldMkLst>
        <pc:spChg chg="mod">
          <ac:chgData name="Roth, Dan" userId="18da4c67-dd89-43a7-9856-8592f867a23c" providerId="ADAL" clId="{2C0671EC-9D91-4E0B-A06A-58A2EE31ABEF}" dt="2019-12-05T23:33:47.779" v="2248" actId="6549"/>
          <ac:spMkLst>
            <pc:docMk/>
            <pc:sldMk cId="1098108280" sldId="815"/>
            <ac:spMk id="2" creationId="{1120F48B-D298-C644-8F3E-11CD12B15D9F}"/>
          </ac:spMkLst>
        </pc:spChg>
        <pc:spChg chg="mod">
          <ac:chgData name="Roth, Dan" userId="18da4c67-dd89-43a7-9856-8592f867a23c" providerId="ADAL" clId="{2C0671EC-9D91-4E0B-A06A-58A2EE31ABEF}" dt="2019-12-06T13:54:27.099" v="5549" actId="20577"/>
          <ac:spMkLst>
            <pc:docMk/>
            <pc:sldMk cId="1098108280" sldId="815"/>
            <ac:spMk id="3" creationId="{61CFEE04-C0A3-BE4E-B940-0354E2EFD92A}"/>
          </ac:spMkLst>
        </pc:spChg>
        <pc:spChg chg="mod">
          <ac:chgData name="Roth, Dan" userId="18da4c67-dd89-43a7-9856-8592f867a23c" providerId="ADAL" clId="{2C0671EC-9D91-4E0B-A06A-58A2EE31ABEF}" dt="2019-12-06T13:52:31.880" v="5437" actId="6549"/>
          <ac:spMkLst>
            <pc:docMk/>
            <pc:sldMk cId="1098108280" sldId="815"/>
            <ac:spMk id="14" creationId="{A96A9CD1-35CB-1F4B-8B40-31ADFD1A5D49}"/>
          </ac:spMkLst>
        </pc:spChg>
      </pc:sldChg>
      <pc:sldChg chg="add del">
        <pc:chgData name="Roth, Dan" userId="18da4c67-dd89-43a7-9856-8592f867a23c" providerId="ADAL" clId="{2C0671EC-9D91-4E0B-A06A-58A2EE31ABEF}" dt="2019-12-06T07:15:46.938" v="5182" actId="47"/>
        <pc:sldMkLst>
          <pc:docMk/>
          <pc:sldMk cId="1791227254" sldId="826"/>
        </pc:sldMkLst>
      </pc:sldChg>
      <pc:sldChg chg="add del">
        <pc:chgData name="Roth, Dan" userId="18da4c67-dd89-43a7-9856-8592f867a23c" providerId="ADAL" clId="{2C0671EC-9D91-4E0B-A06A-58A2EE31ABEF}" dt="2019-12-06T07:15:59.473" v="5183" actId="47"/>
        <pc:sldMkLst>
          <pc:docMk/>
          <pc:sldMk cId="4241829800" sldId="827"/>
        </pc:sldMkLst>
      </pc:sldChg>
      <pc:sldChg chg="add">
        <pc:chgData name="Roth, Dan" userId="18da4c67-dd89-43a7-9856-8592f867a23c" providerId="ADAL" clId="{2C0671EC-9D91-4E0B-A06A-58A2EE31ABEF}" dt="2019-12-06T04:36:21.697" v="3131"/>
        <pc:sldMkLst>
          <pc:docMk/>
          <pc:sldMk cId="947582538" sldId="829"/>
        </pc:sldMkLst>
      </pc:sldChg>
      <pc:sldChg chg="del modTransition">
        <pc:chgData name="Roth, Dan" userId="18da4c67-dd89-43a7-9856-8592f867a23c" providerId="ADAL" clId="{2C0671EC-9D91-4E0B-A06A-58A2EE31ABEF}" dt="2019-12-06T04:36:14.186" v="3130" actId="2696"/>
        <pc:sldMkLst>
          <pc:docMk/>
          <pc:sldMk cId="1658814612" sldId="829"/>
        </pc:sldMkLst>
      </pc:sldChg>
      <pc:sldChg chg="modSp add modAnim">
        <pc:chgData name="Roth, Dan" userId="18da4c67-dd89-43a7-9856-8592f867a23c" providerId="ADAL" clId="{2C0671EC-9D91-4E0B-A06A-58A2EE31ABEF}" dt="2019-12-06T13:53:02.110" v="5440"/>
        <pc:sldMkLst>
          <pc:docMk/>
          <pc:sldMk cId="218660089" sldId="831"/>
        </pc:sldMkLst>
        <pc:spChg chg="mod">
          <ac:chgData name="Roth, Dan" userId="18da4c67-dd89-43a7-9856-8592f867a23c" providerId="ADAL" clId="{2C0671EC-9D91-4E0B-A06A-58A2EE31ABEF}" dt="2019-12-06T05:59:55.632" v="3459" actId="14100"/>
          <ac:spMkLst>
            <pc:docMk/>
            <pc:sldMk cId="218660089" sldId="831"/>
            <ac:spMk id="42" creationId="{912EDC46-9D46-4B46-87B9-0C47667C1500}"/>
          </ac:spMkLst>
        </pc:spChg>
      </pc:sldChg>
      <pc:sldChg chg="addSp delSp modSp add addAnim delAnim modAnim">
        <pc:chgData name="Roth, Dan" userId="18da4c67-dd89-43a7-9856-8592f867a23c" providerId="ADAL" clId="{2C0671EC-9D91-4E0B-A06A-58A2EE31ABEF}" dt="2019-12-06T06:23:03.927" v="4164"/>
        <pc:sldMkLst>
          <pc:docMk/>
          <pc:sldMk cId="3533324032" sldId="832"/>
        </pc:sldMkLst>
        <pc:spChg chg="mod">
          <ac:chgData name="Roth, Dan" userId="18da4c67-dd89-43a7-9856-8592f867a23c" providerId="ADAL" clId="{2C0671EC-9D91-4E0B-A06A-58A2EE31ABEF}" dt="2019-12-06T06:11:36.218" v="3919" actId="20577"/>
          <ac:spMkLst>
            <pc:docMk/>
            <pc:sldMk cId="3533324032" sldId="832"/>
            <ac:spMk id="2" creationId="{491BC6E1-0288-4647-9C9E-217B74A64323}"/>
          </ac:spMkLst>
        </pc:spChg>
        <pc:spChg chg="del">
          <ac:chgData name="Roth, Dan" userId="18da4c67-dd89-43a7-9856-8592f867a23c" providerId="ADAL" clId="{2C0671EC-9D91-4E0B-A06A-58A2EE31ABEF}" dt="2019-12-06T06:03:00.394" v="3477" actId="478"/>
          <ac:spMkLst>
            <pc:docMk/>
            <pc:sldMk cId="3533324032" sldId="832"/>
            <ac:spMk id="3" creationId="{41AF3F18-0591-A144-B8C5-3F78B0FBB1B3}"/>
          </ac:spMkLst>
        </pc:spChg>
        <pc:spChg chg="add mod">
          <ac:chgData name="Roth, Dan" userId="18da4c67-dd89-43a7-9856-8592f867a23c" providerId="ADAL" clId="{2C0671EC-9D91-4E0B-A06A-58A2EE31ABEF}" dt="2019-12-06T06:08:33.656" v="3880" actId="1036"/>
          <ac:spMkLst>
            <pc:docMk/>
            <pc:sldMk cId="3533324032" sldId="832"/>
            <ac:spMk id="7" creationId="{324DCEB0-3029-4291-807A-D4971404762D}"/>
          </ac:spMkLst>
        </pc:spChg>
        <pc:spChg chg="add del mod">
          <ac:chgData name="Roth, Dan" userId="18da4c67-dd89-43a7-9856-8592f867a23c" providerId="ADAL" clId="{2C0671EC-9D91-4E0B-A06A-58A2EE31ABEF}" dt="2019-12-06T06:21:32.147" v="4081" actId="1035"/>
          <ac:spMkLst>
            <pc:docMk/>
            <pc:sldMk cId="3533324032" sldId="832"/>
            <ac:spMk id="8" creationId="{B969A9CA-0FE0-4EB9-B5C9-EA456435E951}"/>
          </ac:spMkLst>
        </pc:spChg>
        <pc:spChg chg="add del mod">
          <ac:chgData name="Roth, Dan" userId="18da4c67-dd89-43a7-9856-8592f867a23c" providerId="ADAL" clId="{2C0671EC-9D91-4E0B-A06A-58A2EE31ABEF}" dt="2019-12-06T06:20:51.036" v="4072" actId="478"/>
          <ac:spMkLst>
            <pc:docMk/>
            <pc:sldMk cId="3533324032" sldId="832"/>
            <ac:spMk id="9" creationId="{9AD2DA5B-E9D3-4364-841A-1DD676459451}"/>
          </ac:spMkLst>
        </pc:spChg>
        <pc:spChg chg="del">
          <ac:chgData name="Roth, Dan" userId="18da4c67-dd89-43a7-9856-8592f867a23c" providerId="ADAL" clId="{2C0671EC-9D91-4E0B-A06A-58A2EE31ABEF}" dt="2019-12-06T06:17:20.746" v="3941" actId="478"/>
          <ac:spMkLst>
            <pc:docMk/>
            <pc:sldMk cId="3533324032" sldId="832"/>
            <ac:spMk id="16" creationId="{86F8B16E-23CC-E646-9069-FEED887580C6}"/>
          </ac:spMkLst>
        </pc:spChg>
        <pc:spChg chg="del">
          <ac:chgData name="Roth, Dan" userId="18da4c67-dd89-43a7-9856-8592f867a23c" providerId="ADAL" clId="{2C0671EC-9D91-4E0B-A06A-58A2EE31ABEF}" dt="2019-12-06T06:17:17.318" v="3940" actId="478"/>
          <ac:spMkLst>
            <pc:docMk/>
            <pc:sldMk cId="3533324032" sldId="832"/>
            <ac:spMk id="17" creationId="{B0496A4F-7CEB-3941-BB04-E3B35CE6E983}"/>
          </ac:spMkLst>
        </pc:spChg>
        <pc:spChg chg="mod">
          <ac:chgData name="Roth, Dan" userId="18da4c67-dd89-43a7-9856-8592f867a23c" providerId="ADAL" clId="{2C0671EC-9D91-4E0B-A06A-58A2EE31ABEF}" dt="2019-12-06T06:09:12.317" v="3890" actId="20577"/>
          <ac:spMkLst>
            <pc:docMk/>
            <pc:sldMk cId="3533324032" sldId="832"/>
            <ac:spMk id="18" creationId="{877BB98F-6D02-E04A-9F00-2BB2E2A2CB65}"/>
          </ac:spMkLst>
        </pc:spChg>
        <pc:spChg chg="mod">
          <ac:chgData name="Roth, Dan" userId="18da4c67-dd89-43a7-9856-8592f867a23c" providerId="ADAL" clId="{2C0671EC-9D91-4E0B-A06A-58A2EE31ABEF}" dt="2019-12-06T06:09:19.455" v="3900" actId="20577"/>
          <ac:spMkLst>
            <pc:docMk/>
            <pc:sldMk cId="3533324032" sldId="832"/>
            <ac:spMk id="19" creationId="{2D82E369-0B53-A347-A97B-E36DF3C3BF54}"/>
          </ac:spMkLst>
        </pc:spChg>
        <pc:spChg chg="add mod">
          <ac:chgData name="Roth, Dan" userId="18da4c67-dd89-43a7-9856-8592f867a23c" providerId="ADAL" clId="{2C0671EC-9D91-4E0B-A06A-58A2EE31ABEF}" dt="2019-12-06T06:08:33.656" v="3880" actId="1036"/>
          <ac:spMkLst>
            <pc:docMk/>
            <pc:sldMk cId="3533324032" sldId="832"/>
            <ac:spMk id="20" creationId="{03F6B63A-ED63-4658-BDEC-63B89E611A01}"/>
          </ac:spMkLst>
        </pc:spChg>
        <pc:spChg chg="add mod">
          <ac:chgData name="Roth, Dan" userId="18da4c67-dd89-43a7-9856-8592f867a23c" providerId="ADAL" clId="{2C0671EC-9D91-4E0B-A06A-58A2EE31ABEF}" dt="2019-12-06T06:08:33.656" v="3880" actId="1036"/>
          <ac:spMkLst>
            <pc:docMk/>
            <pc:sldMk cId="3533324032" sldId="832"/>
            <ac:spMk id="21" creationId="{75C67B81-8F70-4EED-842F-DE7E9526FEB9}"/>
          </ac:spMkLst>
        </pc:spChg>
        <pc:spChg chg="add mod">
          <ac:chgData name="Roth, Dan" userId="18da4c67-dd89-43a7-9856-8592f867a23c" providerId="ADAL" clId="{2C0671EC-9D91-4E0B-A06A-58A2EE31ABEF}" dt="2019-12-06T06:08:33.656" v="3880" actId="1036"/>
          <ac:spMkLst>
            <pc:docMk/>
            <pc:sldMk cId="3533324032" sldId="832"/>
            <ac:spMk id="23" creationId="{D872D960-25D0-42C7-BEAC-7BE87B5D8C60}"/>
          </ac:spMkLst>
        </pc:spChg>
        <pc:spChg chg="add mod">
          <ac:chgData name="Roth, Dan" userId="18da4c67-dd89-43a7-9856-8592f867a23c" providerId="ADAL" clId="{2C0671EC-9D91-4E0B-A06A-58A2EE31ABEF}" dt="2019-12-06T06:08:33.656" v="3880" actId="1036"/>
          <ac:spMkLst>
            <pc:docMk/>
            <pc:sldMk cId="3533324032" sldId="832"/>
            <ac:spMk id="25" creationId="{9C158ECC-6377-4CE9-8C4A-4812BCD604E6}"/>
          </ac:spMkLst>
        </pc:spChg>
        <pc:spChg chg="add mod">
          <ac:chgData name="Roth, Dan" userId="18da4c67-dd89-43a7-9856-8592f867a23c" providerId="ADAL" clId="{2C0671EC-9D91-4E0B-A06A-58A2EE31ABEF}" dt="2019-12-06T06:08:33.656" v="3880" actId="1036"/>
          <ac:spMkLst>
            <pc:docMk/>
            <pc:sldMk cId="3533324032" sldId="832"/>
            <ac:spMk id="26" creationId="{AE1800D7-7168-4721-938D-AEBAB13B3567}"/>
          </ac:spMkLst>
        </pc:spChg>
        <pc:spChg chg="add mod">
          <ac:chgData name="Roth, Dan" userId="18da4c67-dd89-43a7-9856-8592f867a23c" providerId="ADAL" clId="{2C0671EC-9D91-4E0B-A06A-58A2EE31ABEF}" dt="2019-12-06T06:19:30.575" v="4017" actId="1076"/>
          <ac:spMkLst>
            <pc:docMk/>
            <pc:sldMk cId="3533324032" sldId="832"/>
            <ac:spMk id="28" creationId="{DB2E132D-BE48-4E6C-8335-1D622EE9CD40}"/>
          </ac:spMkLst>
        </pc:spChg>
        <pc:spChg chg="add mod">
          <ac:chgData name="Roth, Dan" userId="18da4c67-dd89-43a7-9856-8592f867a23c" providerId="ADAL" clId="{2C0671EC-9D91-4E0B-A06A-58A2EE31ABEF}" dt="2019-12-06T06:22:22.831" v="4161" actId="1036"/>
          <ac:spMkLst>
            <pc:docMk/>
            <pc:sldMk cId="3533324032" sldId="832"/>
            <ac:spMk id="29" creationId="{A7013359-479C-4343-B98E-9689ABD340A6}"/>
          </ac:spMkLst>
        </pc:spChg>
        <pc:picChg chg="add del mod">
          <ac:chgData name="Roth, Dan" userId="18da4c67-dd89-43a7-9856-8592f867a23c" providerId="ADAL" clId="{2C0671EC-9D91-4E0B-A06A-58A2EE31ABEF}" dt="2019-12-06T06:18:55.592" v="3993" actId="478"/>
          <ac:picMkLst>
            <pc:docMk/>
            <pc:sldMk cId="3533324032" sldId="832"/>
            <ac:picMk id="27" creationId="{D07EFCD9-4835-4251-AA44-02FA697BD80F}"/>
          </ac:picMkLst>
        </pc:picChg>
      </pc:sldChg>
      <pc:sldChg chg="add">
        <pc:chgData name="Roth, Dan" userId="18da4c67-dd89-43a7-9856-8592f867a23c" providerId="ADAL" clId="{2C0671EC-9D91-4E0B-A06A-58A2EE31ABEF}" dt="2019-12-05T23:26:54.234" v="2036"/>
        <pc:sldMkLst>
          <pc:docMk/>
          <pc:sldMk cId="4239971961" sldId="835"/>
        </pc:sldMkLst>
      </pc:sldChg>
      <pc:sldChg chg="modSp add">
        <pc:chgData name="Roth, Dan" userId="18da4c67-dd89-43a7-9856-8592f867a23c" providerId="ADAL" clId="{2C0671EC-9D91-4E0B-A06A-58A2EE31ABEF}" dt="2019-12-06T05:57:48.256" v="3342" actId="1037"/>
        <pc:sldMkLst>
          <pc:docMk/>
          <pc:sldMk cId="3834042898" sldId="836"/>
        </pc:sldMkLst>
        <pc:spChg chg="mod">
          <ac:chgData name="Roth, Dan" userId="18da4c67-dd89-43a7-9856-8592f867a23c" providerId="ADAL" clId="{2C0671EC-9D91-4E0B-A06A-58A2EE31ABEF}" dt="2019-12-06T05:57:43.476" v="3304" actId="14100"/>
          <ac:spMkLst>
            <pc:docMk/>
            <pc:sldMk cId="3834042898" sldId="836"/>
            <ac:spMk id="30" creationId="{AC0B167A-2E0F-3E48-9967-CB438C5BD858}"/>
          </ac:spMkLst>
        </pc:spChg>
        <pc:spChg chg="mod">
          <ac:chgData name="Roth, Dan" userId="18da4c67-dd89-43a7-9856-8592f867a23c" providerId="ADAL" clId="{2C0671EC-9D91-4E0B-A06A-58A2EE31ABEF}" dt="2019-12-06T05:57:48.256" v="3342" actId="1037"/>
          <ac:spMkLst>
            <pc:docMk/>
            <pc:sldMk cId="3834042898" sldId="836"/>
            <ac:spMk id="70" creationId="{19F33307-E25B-E94E-9D9B-568F59E940FF}"/>
          </ac:spMkLst>
        </pc:spChg>
        <pc:cxnChg chg="mod">
          <ac:chgData name="Roth, Dan" userId="18da4c67-dd89-43a7-9856-8592f867a23c" providerId="ADAL" clId="{2C0671EC-9D91-4E0B-A06A-58A2EE31ABEF}" dt="2019-12-06T05:57:43.476" v="3304" actId="14100"/>
          <ac:cxnSpMkLst>
            <pc:docMk/>
            <pc:sldMk cId="3834042898" sldId="836"/>
            <ac:cxnSpMk id="51" creationId="{247BC394-B23C-8848-A8E0-D54851EBB091}"/>
          </ac:cxnSpMkLst>
        </pc:cxnChg>
      </pc:sldChg>
      <pc:sldChg chg="add">
        <pc:chgData name="Roth, Dan" userId="18da4c67-dd89-43a7-9856-8592f867a23c" providerId="ADAL" clId="{2C0671EC-9D91-4E0B-A06A-58A2EE31ABEF}" dt="2019-12-05T23:26:54.234" v="2036"/>
        <pc:sldMkLst>
          <pc:docMk/>
          <pc:sldMk cId="1953890501" sldId="837"/>
        </pc:sldMkLst>
      </pc:sldChg>
      <pc:sldChg chg="add">
        <pc:chgData name="Roth, Dan" userId="18da4c67-dd89-43a7-9856-8592f867a23c" providerId="ADAL" clId="{2C0671EC-9D91-4E0B-A06A-58A2EE31ABEF}" dt="2019-12-05T23:26:54.234" v="2036"/>
        <pc:sldMkLst>
          <pc:docMk/>
          <pc:sldMk cId="2299947466" sldId="838"/>
        </pc:sldMkLst>
      </pc:sldChg>
      <pc:sldChg chg="modAnim">
        <pc:chgData name="Roth, Dan" userId="18da4c67-dd89-43a7-9856-8592f867a23c" providerId="ADAL" clId="{2C0671EC-9D91-4E0B-A06A-58A2EE31ABEF}" dt="2019-12-05T22:43:58.182" v="1625"/>
        <pc:sldMkLst>
          <pc:docMk/>
          <pc:sldMk cId="71500761" sldId="857"/>
        </pc:sldMkLst>
      </pc:sldChg>
      <pc:sldChg chg="modSp">
        <pc:chgData name="Roth, Dan" userId="18da4c67-dd89-43a7-9856-8592f867a23c" providerId="ADAL" clId="{2C0671EC-9D91-4E0B-A06A-58A2EE31ABEF}" dt="2019-12-06T05:38:57.165" v="3260" actId="20577"/>
        <pc:sldMkLst>
          <pc:docMk/>
          <pc:sldMk cId="514521299" sldId="860"/>
        </pc:sldMkLst>
        <pc:spChg chg="mod">
          <ac:chgData name="Roth, Dan" userId="18da4c67-dd89-43a7-9856-8592f867a23c" providerId="ADAL" clId="{2C0671EC-9D91-4E0B-A06A-58A2EE31ABEF}" dt="2019-12-06T05:38:57.165" v="3260" actId="20577"/>
          <ac:spMkLst>
            <pc:docMk/>
            <pc:sldMk cId="514521299" sldId="860"/>
            <ac:spMk id="2" creationId="{00000000-0000-0000-0000-000000000000}"/>
          </ac:spMkLst>
        </pc:spChg>
      </pc:sldChg>
      <pc:sldChg chg="modSp">
        <pc:chgData name="Roth, Dan" userId="18da4c67-dd89-43a7-9856-8592f867a23c" providerId="ADAL" clId="{2C0671EC-9D91-4E0B-A06A-58A2EE31ABEF}" dt="2019-12-05T16:55:21.115" v="575" actId="113"/>
        <pc:sldMkLst>
          <pc:docMk/>
          <pc:sldMk cId="2144188295" sldId="1263"/>
        </pc:sldMkLst>
        <pc:spChg chg="mod">
          <ac:chgData name="Roth, Dan" userId="18da4c67-dd89-43a7-9856-8592f867a23c" providerId="ADAL" clId="{2C0671EC-9D91-4E0B-A06A-58A2EE31ABEF}" dt="2019-12-05T16:55:21.115" v="575" actId="113"/>
          <ac:spMkLst>
            <pc:docMk/>
            <pc:sldMk cId="2144188295" sldId="1263"/>
            <ac:spMk id="9" creationId="{9421FAAC-903C-482F-BCF9-A8E83A62A525}"/>
          </ac:spMkLst>
        </pc:spChg>
      </pc:sldChg>
      <pc:sldChg chg="modSp modAnim">
        <pc:chgData name="Roth, Dan" userId="18da4c67-dd89-43a7-9856-8592f867a23c" providerId="ADAL" clId="{2C0671EC-9D91-4E0B-A06A-58A2EE31ABEF}" dt="2019-12-06T13:48:57.451" v="5433" actId="6549"/>
        <pc:sldMkLst>
          <pc:docMk/>
          <pc:sldMk cId="1717805384" sldId="1266"/>
        </pc:sldMkLst>
        <pc:spChg chg="mod">
          <ac:chgData name="Roth, Dan" userId="18da4c67-dd89-43a7-9856-8592f867a23c" providerId="ADAL" clId="{2C0671EC-9D91-4E0B-A06A-58A2EE31ABEF}" dt="2019-12-06T13:48:19.611" v="5405" actId="6549"/>
          <ac:spMkLst>
            <pc:docMk/>
            <pc:sldMk cId="1717805384" sldId="1266"/>
            <ac:spMk id="2" creationId="{00000000-0000-0000-0000-000000000000}"/>
          </ac:spMkLst>
        </pc:spChg>
        <pc:spChg chg="mod">
          <ac:chgData name="Roth, Dan" userId="18da4c67-dd89-43a7-9856-8592f867a23c" providerId="ADAL" clId="{2C0671EC-9D91-4E0B-A06A-58A2EE31ABEF}" dt="2019-12-06T13:48:57.451" v="5433" actId="6549"/>
          <ac:spMkLst>
            <pc:docMk/>
            <pc:sldMk cId="1717805384" sldId="1266"/>
            <ac:spMk id="3" creationId="{00000000-0000-0000-0000-000000000000}"/>
          </ac:spMkLst>
        </pc:spChg>
        <pc:spChg chg="mod">
          <ac:chgData name="Roth, Dan" userId="18da4c67-dd89-43a7-9856-8592f867a23c" providerId="ADAL" clId="{2C0671EC-9D91-4E0B-A06A-58A2EE31ABEF}" dt="2019-12-05T23:00:25.718" v="2011" actId="1076"/>
          <ac:spMkLst>
            <pc:docMk/>
            <pc:sldMk cId="1717805384" sldId="1266"/>
            <ac:spMk id="10" creationId="{47FAA58F-87A0-45E8-90DA-145DC1C85C7E}"/>
          </ac:spMkLst>
        </pc:spChg>
      </pc:sldChg>
      <pc:sldChg chg="modAnim">
        <pc:chgData name="Roth, Dan" userId="18da4c67-dd89-43a7-9856-8592f867a23c" providerId="ADAL" clId="{2C0671EC-9D91-4E0B-A06A-58A2EE31ABEF}" dt="2019-12-05T22:51:05.275" v="1638"/>
        <pc:sldMkLst>
          <pc:docMk/>
          <pc:sldMk cId="2527546393" sldId="1269"/>
        </pc:sldMkLst>
      </pc:sldChg>
      <pc:sldChg chg="modNotesTx">
        <pc:chgData name="Roth, Dan" userId="18da4c67-dd89-43a7-9856-8592f867a23c" providerId="ADAL" clId="{2C0671EC-9D91-4E0B-A06A-58A2EE31ABEF}" dt="2019-12-06T03:57:46.070" v="2736" actId="20577"/>
        <pc:sldMkLst>
          <pc:docMk/>
          <pc:sldMk cId="1434781963" sldId="1271"/>
        </pc:sldMkLst>
      </pc:sldChg>
      <pc:sldChg chg="addSp delSp modSp modAnim">
        <pc:chgData name="Roth, Dan" userId="18da4c67-dd89-43a7-9856-8592f867a23c" providerId="ADAL" clId="{2C0671EC-9D91-4E0B-A06A-58A2EE31ABEF}" dt="2019-12-06T04:05:46.657" v="2878" actId="1036"/>
        <pc:sldMkLst>
          <pc:docMk/>
          <pc:sldMk cId="1685955748" sldId="1272"/>
        </pc:sldMkLst>
        <pc:spChg chg="mod">
          <ac:chgData name="Roth, Dan" userId="18da4c67-dd89-43a7-9856-8592f867a23c" providerId="ADAL" clId="{2C0671EC-9D91-4E0B-A06A-58A2EE31ABEF}" dt="2019-12-06T04:02:49.504" v="2778" actId="20577"/>
          <ac:spMkLst>
            <pc:docMk/>
            <pc:sldMk cId="1685955748" sldId="1272"/>
            <ac:spMk id="3" creationId="{77A72FCE-525F-4150-80D3-EFA8F449A2A6}"/>
          </ac:spMkLst>
        </pc:spChg>
        <pc:picChg chg="add mod">
          <ac:chgData name="Roth, Dan" userId="18da4c67-dd89-43a7-9856-8592f867a23c" providerId="ADAL" clId="{2C0671EC-9D91-4E0B-A06A-58A2EE31ABEF}" dt="2019-12-06T03:59:15.315" v="2739" actId="1076"/>
          <ac:picMkLst>
            <pc:docMk/>
            <pc:sldMk cId="1685955748" sldId="1272"/>
            <ac:picMk id="5" creationId="{32D43388-9407-4692-BA8C-6644598BD34C}"/>
          </ac:picMkLst>
        </pc:picChg>
        <pc:picChg chg="add del">
          <ac:chgData name="Roth, Dan" userId="18da4c67-dd89-43a7-9856-8592f867a23c" providerId="ADAL" clId="{2C0671EC-9D91-4E0B-A06A-58A2EE31ABEF}" dt="2019-12-06T03:59:47.496" v="2763"/>
          <ac:picMkLst>
            <pc:docMk/>
            <pc:sldMk cId="1685955748" sldId="1272"/>
            <ac:picMk id="6" creationId="{0CE72CD6-6E87-47BD-97CA-AA4D7E1694AA}"/>
          </ac:picMkLst>
        </pc:picChg>
        <pc:picChg chg="add del">
          <ac:chgData name="Roth, Dan" userId="18da4c67-dd89-43a7-9856-8592f867a23c" providerId="ADAL" clId="{2C0671EC-9D91-4E0B-A06A-58A2EE31ABEF}" dt="2019-12-06T03:59:47.046" v="2762"/>
          <ac:picMkLst>
            <pc:docMk/>
            <pc:sldMk cId="1685955748" sldId="1272"/>
            <ac:picMk id="7" creationId="{0EF9D7B5-5904-4110-801A-C18992AB60D7}"/>
          </ac:picMkLst>
        </pc:picChg>
        <pc:picChg chg="add del">
          <ac:chgData name="Roth, Dan" userId="18da4c67-dd89-43a7-9856-8592f867a23c" providerId="ADAL" clId="{2C0671EC-9D91-4E0B-A06A-58A2EE31ABEF}" dt="2019-12-06T03:59:46.583" v="2761"/>
          <ac:picMkLst>
            <pc:docMk/>
            <pc:sldMk cId="1685955748" sldId="1272"/>
            <ac:picMk id="8" creationId="{1A762014-B1FB-478D-9417-C59E5FD6B356}"/>
          </ac:picMkLst>
        </pc:picChg>
        <pc:cxnChg chg="add mod">
          <ac:chgData name="Roth, Dan" userId="18da4c67-dd89-43a7-9856-8592f867a23c" providerId="ADAL" clId="{2C0671EC-9D91-4E0B-A06A-58A2EE31ABEF}" dt="2019-12-06T04:05:46.657" v="2878" actId="1036"/>
          <ac:cxnSpMkLst>
            <pc:docMk/>
            <pc:sldMk cId="1685955748" sldId="1272"/>
            <ac:cxnSpMk id="9" creationId="{1CBE0D73-4462-4E40-984A-3593D03FA7AB}"/>
          </ac:cxnSpMkLst>
        </pc:cxnChg>
      </pc:sldChg>
      <pc:sldChg chg="modSp ord">
        <pc:chgData name="Roth, Dan" userId="18da4c67-dd89-43a7-9856-8592f867a23c" providerId="ADAL" clId="{2C0671EC-9D91-4E0B-A06A-58A2EE31ABEF}" dt="2019-12-18T17:33:45.274" v="5823" actId="20577"/>
        <pc:sldMkLst>
          <pc:docMk/>
          <pc:sldMk cId="819782201" sldId="1273"/>
        </pc:sldMkLst>
        <pc:spChg chg="mod">
          <ac:chgData name="Roth, Dan" userId="18da4c67-dd89-43a7-9856-8592f867a23c" providerId="ADAL" clId="{2C0671EC-9D91-4E0B-A06A-58A2EE31ABEF}" dt="2019-12-18T17:33:45.274" v="5823" actId="20577"/>
          <ac:spMkLst>
            <pc:docMk/>
            <pc:sldMk cId="819782201" sldId="1273"/>
            <ac:spMk id="24" creationId="{687C43B7-A106-4249-BFB5-19F1D14D28E2}"/>
          </ac:spMkLst>
        </pc:spChg>
        <pc:spChg chg="mod">
          <ac:chgData name="Roth, Dan" userId="18da4c67-dd89-43a7-9856-8592f867a23c" providerId="ADAL" clId="{2C0671EC-9D91-4E0B-A06A-58A2EE31ABEF}" dt="2019-12-05T21:52:57.707" v="1297" actId="20577"/>
          <ac:spMkLst>
            <pc:docMk/>
            <pc:sldMk cId="819782201" sldId="1273"/>
            <ac:spMk id="27" creationId="{73991377-A8BB-451C-BBF1-5CDA57EB17C3}"/>
          </ac:spMkLst>
        </pc:spChg>
        <pc:spChg chg="mod">
          <ac:chgData name="Roth, Dan" userId="18da4c67-dd89-43a7-9856-8592f867a23c" providerId="ADAL" clId="{2C0671EC-9D91-4E0B-A06A-58A2EE31ABEF}" dt="2019-12-06T04:13:45.812" v="2949" actId="14100"/>
          <ac:spMkLst>
            <pc:docMk/>
            <pc:sldMk cId="819782201" sldId="1273"/>
            <ac:spMk id="61456" creationId="{00000000-0000-0000-0000-000000000000}"/>
          </ac:spMkLst>
        </pc:spChg>
        <pc:grpChg chg="mod">
          <ac:chgData name="Roth, Dan" userId="18da4c67-dd89-43a7-9856-8592f867a23c" providerId="ADAL" clId="{2C0671EC-9D91-4E0B-A06A-58A2EE31ABEF}" dt="2019-12-06T04:13:45.812" v="2949" actId="14100"/>
          <ac:grpSpMkLst>
            <pc:docMk/>
            <pc:sldMk cId="819782201" sldId="1273"/>
            <ac:grpSpMk id="754717" creationId="{00000000-0000-0000-0000-000000000000}"/>
          </ac:grpSpMkLst>
        </pc:grpChg>
      </pc:sldChg>
      <pc:sldChg chg="modSp">
        <pc:chgData name="Roth, Dan" userId="18da4c67-dd89-43a7-9856-8592f867a23c" providerId="ADAL" clId="{2C0671EC-9D91-4E0B-A06A-58A2EE31ABEF}" dt="2019-12-06T04:07:54.295" v="2887" actId="20577"/>
        <pc:sldMkLst>
          <pc:docMk/>
          <pc:sldMk cId="2482316728" sldId="1274"/>
        </pc:sldMkLst>
        <pc:spChg chg="mod">
          <ac:chgData name="Roth, Dan" userId="18da4c67-dd89-43a7-9856-8592f867a23c" providerId="ADAL" clId="{2C0671EC-9D91-4E0B-A06A-58A2EE31ABEF}" dt="2019-12-06T04:07:54.295" v="2887" actId="20577"/>
          <ac:spMkLst>
            <pc:docMk/>
            <pc:sldMk cId="2482316728" sldId="1274"/>
            <ac:spMk id="3" creationId="{00000000-0000-0000-0000-000000000000}"/>
          </ac:spMkLst>
        </pc:spChg>
      </pc:sldChg>
      <pc:sldChg chg="addSp modSp modAnim">
        <pc:chgData name="Roth, Dan" userId="18da4c67-dd89-43a7-9856-8592f867a23c" providerId="ADAL" clId="{2C0671EC-9D91-4E0B-A06A-58A2EE31ABEF}" dt="2019-12-06T07:19:43.226" v="5249"/>
        <pc:sldMkLst>
          <pc:docMk/>
          <pc:sldMk cId="1956819189" sldId="1276"/>
        </pc:sldMkLst>
        <pc:spChg chg="mod">
          <ac:chgData name="Roth, Dan" userId="18da4c67-dd89-43a7-9856-8592f867a23c" providerId="ADAL" clId="{2C0671EC-9D91-4E0B-A06A-58A2EE31ABEF}" dt="2019-12-06T07:19:32.483" v="5248" actId="6549"/>
          <ac:spMkLst>
            <pc:docMk/>
            <pc:sldMk cId="1956819189" sldId="1276"/>
            <ac:spMk id="3" creationId="{9D97316F-6B52-439C-9D56-2F01771FC364}"/>
          </ac:spMkLst>
        </pc:spChg>
        <pc:spChg chg="mod">
          <ac:chgData name="Roth, Dan" userId="18da4c67-dd89-43a7-9856-8592f867a23c" providerId="ADAL" clId="{2C0671EC-9D91-4E0B-A06A-58A2EE31ABEF}" dt="2019-12-05T21:40:20.896" v="881" actId="1076"/>
          <ac:spMkLst>
            <pc:docMk/>
            <pc:sldMk cId="1956819189" sldId="1276"/>
            <ac:spMk id="6" creationId="{FE5A9FF2-893A-4B16-B0A5-A2D26400EF83}"/>
          </ac:spMkLst>
        </pc:spChg>
        <pc:spChg chg="add mod">
          <ac:chgData name="Roth, Dan" userId="18da4c67-dd89-43a7-9856-8592f867a23c" providerId="ADAL" clId="{2C0671EC-9D91-4E0B-A06A-58A2EE31ABEF}" dt="2019-12-05T21:43:55.661" v="1030" actId="1076"/>
          <ac:spMkLst>
            <pc:docMk/>
            <pc:sldMk cId="1956819189" sldId="1276"/>
            <ac:spMk id="7" creationId="{7D9E541E-28FB-4D64-B273-74D8A7D26458}"/>
          </ac:spMkLst>
        </pc:spChg>
        <pc:picChg chg="mod">
          <ac:chgData name="Roth, Dan" userId="18da4c67-dd89-43a7-9856-8592f867a23c" providerId="ADAL" clId="{2C0671EC-9D91-4E0B-A06A-58A2EE31ABEF}" dt="2019-12-05T21:40:06.140" v="880" actId="14100"/>
          <ac:picMkLst>
            <pc:docMk/>
            <pc:sldMk cId="1956819189" sldId="1276"/>
            <ac:picMk id="5" creationId="{A2241010-A948-48B8-AAAB-22C598800B91}"/>
          </ac:picMkLst>
        </pc:picChg>
      </pc:sldChg>
      <pc:sldChg chg="modSp ord">
        <pc:chgData name="Roth, Dan" userId="18da4c67-dd89-43a7-9856-8592f867a23c" providerId="ADAL" clId="{2C0671EC-9D91-4E0B-A06A-58A2EE31ABEF}" dt="2019-12-06T04:30:44.306" v="3121"/>
        <pc:sldMkLst>
          <pc:docMk/>
          <pc:sldMk cId="1951640376" sldId="1277"/>
        </pc:sldMkLst>
        <pc:spChg chg="mod">
          <ac:chgData name="Roth, Dan" userId="18da4c67-dd89-43a7-9856-8592f867a23c" providerId="ADAL" clId="{2C0671EC-9D91-4E0B-A06A-58A2EE31ABEF}" dt="2019-12-06T04:23:58.348" v="3008" actId="5793"/>
          <ac:spMkLst>
            <pc:docMk/>
            <pc:sldMk cId="1951640376" sldId="1277"/>
            <ac:spMk id="3" creationId="{00000000-0000-0000-0000-000000000000}"/>
          </ac:spMkLst>
        </pc:spChg>
      </pc:sldChg>
      <pc:sldChg chg="modSp">
        <pc:chgData name="Roth, Dan" userId="18da4c67-dd89-43a7-9856-8592f867a23c" providerId="ADAL" clId="{2C0671EC-9D91-4E0B-A06A-58A2EE31ABEF}" dt="2019-12-06T06:31:14.815" v="4518" actId="554"/>
        <pc:sldMkLst>
          <pc:docMk/>
          <pc:sldMk cId="1285764961" sldId="1283"/>
        </pc:sldMkLst>
        <pc:picChg chg="mod">
          <ac:chgData name="Roth, Dan" userId="18da4c67-dd89-43a7-9856-8592f867a23c" providerId="ADAL" clId="{2C0671EC-9D91-4E0B-A06A-58A2EE31ABEF}" dt="2019-12-06T06:31:14.815" v="4518" actId="554"/>
          <ac:picMkLst>
            <pc:docMk/>
            <pc:sldMk cId="1285764961" sldId="1283"/>
            <ac:picMk id="5" creationId="{84A85705-15E1-4CBD-B10C-1F99F60257FF}"/>
          </ac:picMkLst>
        </pc:picChg>
        <pc:picChg chg="mod">
          <ac:chgData name="Roth, Dan" userId="18da4c67-dd89-43a7-9856-8592f867a23c" providerId="ADAL" clId="{2C0671EC-9D91-4E0B-A06A-58A2EE31ABEF}" dt="2019-12-06T06:31:14.815" v="4518" actId="554"/>
          <ac:picMkLst>
            <pc:docMk/>
            <pc:sldMk cId="1285764961" sldId="1283"/>
            <ac:picMk id="6" creationId="{A1D1B728-9452-4C61-BD55-30D541CF3DCC}"/>
          </ac:picMkLst>
        </pc:picChg>
      </pc:sldChg>
      <pc:sldChg chg="del">
        <pc:chgData name="Roth, Dan" userId="18da4c67-dd89-43a7-9856-8592f867a23c" providerId="ADAL" clId="{2C0671EC-9D91-4E0B-A06A-58A2EE31ABEF}" dt="2019-12-05T22:36:45.740" v="1620" actId="47"/>
        <pc:sldMkLst>
          <pc:docMk/>
          <pc:sldMk cId="4236429995" sldId="1284"/>
        </pc:sldMkLst>
      </pc:sldChg>
      <pc:sldChg chg="addSp delSp modSp ord delAnim modAnim">
        <pc:chgData name="Roth, Dan" userId="18da4c67-dd89-43a7-9856-8592f867a23c" providerId="ADAL" clId="{2C0671EC-9D91-4E0B-A06A-58A2EE31ABEF}" dt="2019-12-06T13:57:25.622" v="5570" actId="1035"/>
        <pc:sldMkLst>
          <pc:docMk/>
          <pc:sldMk cId="3135463179" sldId="1291"/>
        </pc:sldMkLst>
        <pc:spChg chg="mod">
          <ac:chgData name="Roth, Dan" userId="18da4c67-dd89-43a7-9856-8592f867a23c" providerId="ADAL" clId="{2C0671EC-9D91-4E0B-A06A-58A2EE31ABEF}" dt="2019-12-06T06:24:23.782" v="4187" actId="20577"/>
          <ac:spMkLst>
            <pc:docMk/>
            <pc:sldMk cId="3135463179" sldId="1291"/>
            <ac:spMk id="2" creationId="{B962084F-57A8-4C86-B8E3-01A17A35B1CC}"/>
          </ac:spMkLst>
        </pc:spChg>
        <pc:spChg chg="mod">
          <ac:chgData name="Roth, Dan" userId="18da4c67-dd89-43a7-9856-8592f867a23c" providerId="ADAL" clId="{2C0671EC-9D91-4E0B-A06A-58A2EE31ABEF}" dt="2019-12-06T06:37:56.267" v="4825" actId="14100"/>
          <ac:spMkLst>
            <pc:docMk/>
            <pc:sldMk cId="3135463179" sldId="1291"/>
            <ac:spMk id="3" creationId="{9D97316F-6B52-439C-9D56-2F01771FC364}"/>
          </ac:spMkLst>
        </pc:spChg>
        <pc:spChg chg="add del">
          <ac:chgData name="Roth, Dan" userId="18da4c67-dd89-43a7-9856-8592f867a23c" providerId="ADAL" clId="{2C0671EC-9D91-4E0B-A06A-58A2EE31ABEF}" dt="2019-12-06T06:27:58.021" v="4394" actId="478"/>
          <ac:spMkLst>
            <pc:docMk/>
            <pc:sldMk cId="3135463179" sldId="1291"/>
            <ac:spMk id="6" creationId="{D197B787-28B7-4832-BAEE-4DCC7F13FD9C}"/>
          </ac:spMkLst>
        </pc:spChg>
        <pc:spChg chg="add mod">
          <ac:chgData name="Roth, Dan" userId="18da4c67-dd89-43a7-9856-8592f867a23c" providerId="ADAL" clId="{2C0671EC-9D91-4E0B-A06A-58A2EE31ABEF}" dt="2019-12-06T06:28:06.089" v="4396" actId="1076"/>
          <ac:spMkLst>
            <pc:docMk/>
            <pc:sldMk cId="3135463179" sldId="1291"/>
            <ac:spMk id="9" creationId="{191AAB67-A119-431A-B2DC-208BD70ECE75}"/>
          </ac:spMkLst>
        </pc:spChg>
        <pc:spChg chg="add mod">
          <ac:chgData name="Roth, Dan" userId="18da4c67-dd89-43a7-9856-8592f867a23c" providerId="ADAL" clId="{2C0671EC-9D91-4E0B-A06A-58A2EE31ABEF}" dt="2019-12-06T13:57:25.622" v="5570" actId="1035"/>
          <ac:spMkLst>
            <pc:docMk/>
            <pc:sldMk cId="3135463179" sldId="1291"/>
            <ac:spMk id="10" creationId="{00A42113-031B-429A-8AEB-4D657F78BEB3}"/>
          </ac:spMkLst>
        </pc:spChg>
        <pc:spChg chg="add mod">
          <ac:chgData name="Roth, Dan" userId="18da4c67-dd89-43a7-9856-8592f867a23c" providerId="ADAL" clId="{2C0671EC-9D91-4E0B-A06A-58A2EE31ABEF}" dt="2019-12-06T13:57:25.622" v="5570" actId="1035"/>
          <ac:spMkLst>
            <pc:docMk/>
            <pc:sldMk cId="3135463179" sldId="1291"/>
            <ac:spMk id="11" creationId="{5223C905-26DB-4262-B46A-8A02BDC4CA37}"/>
          </ac:spMkLst>
        </pc:spChg>
        <pc:spChg chg="add mod">
          <ac:chgData name="Roth, Dan" userId="18da4c67-dd89-43a7-9856-8592f867a23c" providerId="ADAL" clId="{2C0671EC-9D91-4E0B-A06A-58A2EE31ABEF}" dt="2019-12-06T06:37:12.391" v="4822" actId="6549"/>
          <ac:spMkLst>
            <pc:docMk/>
            <pc:sldMk cId="3135463179" sldId="1291"/>
            <ac:spMk id="12" creationId="{63AF2AA5-EAF2-44C8-B55D-D6C8D30F9C90}"/>
          </ac:spMkLst>
        </pc:spChg>
        <pc:spChg chg="add mod ord">
          <ac:chgData name="Roth, Dan" userId="18da4c67-dd89-43a7-9856-8592f867a23c" providerId="ADAL" clId="{2C0671EC-9D91-4E0B-A06A-58A2EE31ABEF}" dt="2019-12-06T06:38:31.811" v="4830" actId="167"/>
          <ac:spMkLst>
            <pc:docMk/>
            <pc:sldMk cId="3135463179" sldId="1291"/>
            <ac:spMk id="13" creationId="{A5106718-BB4C-4EFA-8B5D-94EA116F0F4F}"/>
          </ac:spMkLst>
        </pc:spChg>
        <pc:picChg chg="mod">
          <ac:chgData name="Roth, Dan" userId="18da4c67-dd89-43a7-9856-8592f867a23c" providerId="ADAL" clId="{2C0671EC-9D91-4E0B-A06A-58A2EE31ABEF}" dt="2019-12-06T06:26:37.243" v="4244" actId="1076"/>
          <ac:picMkLst>
            <pc:docMk/>
            <pc:sldMk cId="3135463179" sldId="1291"/>
            <ac:picMk id="5" creationId="{A2241010-A948-48B8-AAAB-22C598800B91}"/>
          </ac:picMkLst>
        </pc:picChg>
        <pc:picChg chg="add mod">
          <ac:chgData name="Roth, Dan" userId="18da4c67-dd89-43a7-9856-8592f867a23c" providerId="ADAL" clId="{2C0671EC-9D91-4E0B-A06A-58A2EE31ABEF}" dt="2019-12-06T13:57:07.225" v="5567" actId="554"/>
          <ac:picMkLst>
            <pc:docMk/>
            <pc:sldMk cId="3135463179" sldId="1291"/>
            <ac:picMk id="7" creationId="{E60C86A6-B1D7-42DF-A30D-C5FD810B7A50}"/>
          </ac:picMkLst>
        </pc:picChg>
        <pc:picChg chg="add mod">
          <ac:chgData name="Roth, Dan" userId="18da4c67-dd89-43a7-9856-8592f867a23c" providerId="ADAL" clId="{2C0671EC-9D91-4E0B-A06A-58A2EE31ABEF}" dt="2019-12-06T13:57:07.225" v="5567" actId="554"/>
          <ac:picMkLst>
            <pc:docMk/>
            <pc:sldMk cId="3135463179" sldId="1291"/>
            <ac:picMk id="8" creationId="{4BFB9FD7-C9D0-4EF4-B6A5-7B75AD08966E}"/>
          </ac:picMkLst>
        </pc:picChg>
      </pc:sldChg>
      <pc:sldChg chg="del">
        <pc:chgData name="Roth, Dan" userId="18da4c67-dd89-43a7-9856-8592f867a23c" providerId="ADAL" clId="{2C0671EC-9D91-4E0B-A06A-58A2EE31ABEF}" dt="2019-12-06T04:56:14.446" v="3231" actId="2696"/>
        <pc:sldMkLst>
          <pc:docMk/>
          <pc:sldMk cId="923125021" sldId="1400"/>
        </pc:sldMkLst>
      </pc:sldChg>
      <pc:sldChg chg="add">
        <pc:chgData name="Roth, Dan" userId="18da4c67-dd89-43a7-9856-8592f867a23c" providerId="ADAL" clId="{2C0671EC-9D91-4E0B-A06A-58A2EE31ABEF}" dt="2019-12-06T04:56:21.853" v="3232"/>
        <pc:sldMkLst>
          <pc:docMk/>
          <pc:sldMk cId="2143679928" sldId="1400"/>
        </pc:sldMkLst>
      </pc:sldChg>
      <pc:sldChg chg="del">
        <pc:chgData name="Roth, Dan" userId="18da4c67-dd89-43a7-9856-8592f867a23c" providerId="ADAL" clId="{2C0671EC-9D91-4E0B-A06A-58A2EE31ABEF}" dt="2019-12-05T22:11:19.897" v="1487" actId="47"/>
        <pc:sldMkLst>
          <pc:docMk/>
          <pc:sldMk cId="3026417490" sldId="1401"/>
        </pc:sldMkLst>
      </pc:sldChg>
      <pc:sldChg chg="add">
        <pc:chgData name="Roth, Dan" userId="18da4c67-dd89-43a7-9856-8592f867a23c" providerId="ADAL" clId="{2C0671EC-9D91-4E0B-A06A-58A2EE31ABEF}" dt="2019-12-06T06:40:35.041" v="4841"/>
        <pc:sldMkLst>
          <pc:docMk/>
          <pc:sldMk cId="2421096757" sldId="1402"/>
        </pc:sldMkLst>
      </pc:sldChg>
      <pc:sldChg chg="modSp del ord modAnim">
        <pc:chgData name="Roth, Dan" userId="18da4c67-dd89-43a7-9856-8592f867a23c" providerId="ADAL" clId="{2C0671EC-9D91-4E0B-A06A-58A2EE31ABEF}" dt="2019-12-06T06:40:26.169" v="4840" actId="2696"/>
        <pc:sldMkLst>
          <pc:docMk/>
          <pc:sldMk cId="3635769924" sldId="1402"/>
        </pc:sldMkLst>
        <pc:spChg chg="mod">
          <ac:chgData name="Roth, Dan" userId="18da4c67-dd89-43a7-9856-8592f867a23c" providerId="ADAL" clId="{2C0671EC-9D91-4E0B-A06A-58A2EE31ABEF}" dt="2019-12-05T23:38:21.327" v="2368" actId="6549"/>
          <ac:spMkLst>
            <pc:docMk/>
            <pc:sldMk cId="3635769924" sldId="1402"/>
            <ac:spMk id="2" creationId="{F69850EB-924D-40F2-AB7F-840831AE4CEC}"/>
          </ac:spMkLst>
        </pc:spChg>
        <pc:spChg chg="mod">
          <ac:chgData name="Roth, Dan" userId="18da4c67-dd89-43a7-9856-8592f867a23c" providerId="ADAL" clId="{2C0671EC-9D91-4E0B-A06A-58A2EE31ABEF}" dt="2019-12-05T23:39:24.444" v="2416" actId="6549"/>
          <ac:spMkLst>
            <pc:docMk/>
            <pc:sldMk cId="3635769924" sldId="1402"/>
            <ac:spMk id="3" creationId="{81D9A304-90FE-4779-83AC-56E4550BC0FC}"/>
          </ac:spMkLst>
        </pc:spChg>
      </pc:sldChg>
      <pc:sldChg chg="del">
        <pc:chgData name="Roth, Dan" userId="18da4c67-dd89-43a7-9856-8592f867a23c" providerId="ADAL" clId="{2C0671EC-9D91-4E0B-A06A-58A2EE31ABEF}" dt="2019-12-05T23:02:08.788" v="2012" actId="2696"/>
        <pc:sldMkLst>
          <pc:docMk/>
          <pc:sldMk cId="558400769" sldId="1404"/>
        </pc:sldMkLst>
      </pc:sldChg>
      <pc:sldChg chg="modSp add ord">
        <pc:chgData name="Roth, Dan" userId="18da4c67-dd89-43a7-9856-8592f867a23c" providerId="ADAL" clId="{2C0671EC-9D91-4E0B-A06A-58A2EE31ABEF}" dt="2019-12-06T06:44:08.058" v="4902" actId="313"/>
        <pc:sldMkLst>
          <pc:docMk/>
          <pc:sldMk cId="1817554850" sldId="1404"/>
        </pc:sldMkLst>
        <pc:spChg chg="mod">
          <ac:chgData name="Roth, Dan" userId="18da4c67-dd89-43a7-9856-8592f867a23c" providerId="ADAL" clId="{2C0671EC-9D91-4E0B-A06A-58A2EE31ABEF}" dt="2019-12-06T06:43:22.218" v="4886" actId="20577"/>
          <ac:spMkLst>
            <pc:docMk/>
            <pc:sldMk cId="1817554850" sldId="1404"/>
            <ac:spMk id="2" creationId="{684932F5-6258-4598-9787-617116AC08F8}"/>
          </ac:spMkLst>
        </pc:spChg>
        <pc:spChg chg="mod">
          <ac:chgData name="Roth, Dan" userId="18da4c67-dd89-43a7-9856-8592f867a23c" providerId="ADAL" clId="{2C0671EC-9D91-4E0B-A06A-58A2EE31ABEF}" dt="2019-12-06T06:44:08.058" v="4902" actId="313"/>
          <ac:spMkLst>
            <pc:docMk/>
            <pc:sldMk cId="1817554850" sldId="1404"/>
            <ac:spMk id="4" creationId="{1B9E5602-F6C8-4BF6-9FD5-A6DD0F90DC72}"/>
          </ac:spMkLst>
        </pc:spChg>
      </pc:sldChg>
      <pc:sldChg chg="add">
        <pc:chgData name="Roth, Dan" userId="18da4c67-dd89-43a7-9856-8592f867a23c" providerId="ADAL" clId="{2C0671EC-9D91-4E0B-A06A-58A2EE31ABEF}" dt="2019-12-06T04:21:04.185" v="3003"/>
        <pc:sldMkLst>
          <pc:docMk/>
          <pc:sldMk cId="1066942996" sldId="1405"/>
        </pc:sldMkLst>
      </pc:sldChg>
      <pc:sldChg chg="del modTransition">
        <pc:chgData name="Roth, Dan" userId="18da4c67-dd89-43a7-9856-8592f867a23c" providerId="ADAL" clId="{2C0671EC-9D91-4E0B-A06A-58A2EE31ABEF}" dt="2019-12-06T04:20:53.956" v="3002" actId="2696"/>
        <pc:sldMkLst>
          <pc:docMk/>
          <pc:sldMk cId="3942757365" sldId="1405"/>
        </pc:sldMkLst>
      </pc:sldChg>
      <pc:sldChg chg="addSp modSp modAnim">
        <pc:chgData name="Roth, Dan" userId="18da4c67-dd89-43a7-9856-8592f867a23c" providerId="ADAL" clId="{2C0671EC-9D91-4E0B-A06A-58A2EE31ABEF}" dt="2019-12-06T04:10:04.211" v="2928" actId="20577"/>
        <pc:sldMkLst>
          <pc:docMk/>
          <pc:sldMk cId="568115708" sldId="1406"/>
        </pc:sldMkLst>
        <pc:spChg chg="mod">
          <ac:chgData name="Roth, Dan" userId="18da4c67-dd89-43a7-9856-8592f867a23c" providerId="ADAL" clId="{2C0671EC-9D91-4E0B-A06A-58A2EE31ABEF}" dt="2019-12-05T21:11:44.734" v="706" actId="20577"/>
          <ac:spMkLst>
            <pc:docMk/>
            <pc:sldMk cId="568115708" sldId="1406"/>
            <ac:spMk id="3" creationId="{27FBF72F-7B58-4769-B5EF-E898653ACE43}"/>
          </ac:spMkLst>
        </pc:spChg>
        <pc:spChg chg="mod">
          <ac:chgData name="Roth, Dan" userId="18da4c67-dd89-43a7-9856-8592f867a23c" providerId="ADAL" clId="{2C0671EC-9D91-4E0B-A06A-58A2EE31ABEF}" dt="2019-12-06T04:10:04.211" v="2928" actId="20577"/>
          <ac:spMkLst>
            <pc:docMk/>
            <pc:sldMk cId="568115708" sldId="1406"/>
            <ac:spMk id="6" creationId="{023FB418-9198-4701-A311-518902F1E8E1}"/>
          </ac:spMkLst>
        </pc:spChg>
        <pc:spChg chg="add mod">
          <ac:chgData name="Roth, Dan" userId="18da4c67-dd89-43a7-9856-8592f867a23c" providerId="ADAL" clId="{2C0671EC-9D91-4E0B-A06A-58A2EE31ABEF}" dt="2019-12-05T21:37:12.367" v="870" actId="408"/>
          <ac:spMkLst>
            <pc:docMk/>
            <pc:sldMk cId="568115708" sldId="1406"/>
            <ac:spMk id="10" creationId="{C35ACE2F-5E97-4EE7-B56A-7C06F78F012B}"/>
          </ac:spMkLst>
        </pc:spChg>
        <pc:picChg chg="mod">
          <ac:chgData name="Roth, Dan" userId="18da4c67-dd89-43a7-9856-8592f867a23c" providerId="ADAL" clId="{2C0671EC-9D91-4E0B-A06A-58A2EE31ABEF}" dt="2019-12-05T21:37:12.367" v="870" actId="408"/>
          <ac:picMkLst>
            <pc:docMk/>
            <pc:sldMk cId="568115708" sldId="1406"/>
            <ac:picMk id="7" creationId="{3389A7C3-F599-46AA-A1DB-7029568788A7}"/>
          </ac:picMkLst>
        </pc:picChg>
        <pc:picChg chg="mod">
          <ac:chgData name="Roth, Dan" userId="18da4c67-dd89-43a7-9856-8592f867a23c" providerId="ADAL" clId="{2C0671EC-9D91-4E0B-A06A-58A2EE31ABEF}" dt="2019-12-05T21:37:12.367" v="870" actId="408"/>
          <ac:picMkLst>
            <pc:docMk/>
            <pc:sldMk cId="568115708" sldId="1406"/>
            <ac:picMk id="27" creationId="{0CDADACE-264C-4BCC-A248-6050BEF49C22}"/>
          </ac:picMkLst>
        </pc:picChg>
      </pc:sldChg>
      <pc:sldChg chg="addSp modSp add del modAnim">
        <pc:chgData name="Roth, Dan" userId="18da4c67-dd89-43a7-9856-8592f867a23c" providerId="ADAL" clId="{2C0671EC-9D91-4E0B-A06A-58A2EE31ABEF}" dt="2019-12-06T07:21:06.589" v="5252" actId="47"/>
        <pc:sldMkLst>
          <pc:docMk/>
          <pc:sldMk cId="545923697" sldId="1407"/>
        </pc:sldMkLst>
        <pc:cxnChg chg="add mod">
          <ac:chgData name="Roth, Dan" userId="18da4c67-dd89-43a7-9856-8592f867a23c" providerId="ADAL" clId="{2C0671EC-9D91-4E0B-A06A-58A2EE31ABEF}" dt="2019-12-05T22:11:10.942" v="1486" actId="1035"/>
          <ac:cxnSpMkLst>
            <pc:docMk/>
            <pc:sldMk cId="545923697" sldId="1407"/>
            <ac:cxnSpMk id="8" creationId="{2491638A-4C0B-4FB2-9E94-06DFD6AE3B64}"/>
          </ac:cxnSpMkLst>
        </pc:cxnChg>
      </pc:sldChg>
      <pc:sldChg chg="addSp delSp modSp add del modAnim">
        <pc:chgData name="Roth, Dan" userId="18da4c67-dd89-43a7-9856-8592f867a23c" providerId="ADAL" clId="{2C0671EC-9D91-4E0B-A06A-58A2EE31ABEF}" dt="2019-12-06T07:23:23.809" v="5259" actId="47"/>
        <pc:sldMkLst>
          <pc:docMk/>
          <pc:sldMk cId="3468503158" sldId="1408"/>
        </pc:sldMkLst>
        <pc:spChg chg="mod">
          <ac:chgData name="Roth, Dan" userId="18da4c67-dd89-43a7-9856-8592f867a23c" providerId="ADAL" clId="{2C0671EC-9D91-4E0B-A06A-58A2EE31ABEF}" dt="2019-12-05T22:34:53.082" v="1593" actId="1035"/>
          <ac:spMkLst>
            <pc:docMk/>
            <pc:sldMk cId="3468503158" sldId="1408"/>
            <ac:spMk id="7" creationId="{7D9E541E-28FB-4D64-B273-74D8A7D26458}"/>
          </ac:spMkLst>
        </pc:spChg>
        <pc:spChg chg="add del">
          <ac:chgData name="Roth, Dan" userId="18da4c67-dd89-43a7-9856-8592f867a23c" providerId="ADAL" clId="{2C0671EC-9D91-4E0B-A06A-58A2EE31ABEF}" dt="2019-12-05T22:33:55.337" v="1542"/>
          <ac:spMkLst>
            <pc:docMk/>
            <pc:sldMk cId="3468503158" sldId="1408"/>
            <ac:spMk id="9" creationId="{19FE8DB6-84ED-4EEA-AB76-2341D9B24A9F}"/>
          </ac:spMkLst>
        </pc:spChg>
        <pc:spChg chg="add del mod">
          <ac:chgData name="Roth, Dan" userId="18da4c67-dd89-43a7-9856-8592f867a23c" providerId="ADAL" clId="{2C0671EC-9D91-4E0B-A06A-58A2EE31ABEF}" dt="2019-12-05T22:34:09.483" v="1546"/>
          <ac:spMkLst>
            <pc:docMk/>
            <pc:sldMk cId="3468503158" sldId="1408"/>
            <ac:spMk id="10" creationId="{02914996-56B6-492C-80DE-19D19B70FEC8}"/>
          </ac:spMkLst>
        </pc:spChg>
        <pc:spChg chg="add mod">
          <ac:chgData name="Roth, Dan" userId="18da4c67-dd89-43a7-9856-8592f867a23c" providerId="ADAL" clId="{2C0671EC-9D91-4E0B-A06A-58A2EE31ABEF}" dt="2019-12-05T22:35:34.206" v="1617" actId="208"/>
          <ac:spMkLst>
            <pc:docMk/>
            <pc:sldMk cId="3468503158" sldId="1408"/>
            <ac:spMk id="11" creationId="{AD6B5F82-15F2-437D-ACFD-0702566F2ACD}"/>
          </ac:spMkLst>
        </pc:spChg>
        <pc:spChg chg="add mod">
          <ac:chgData name="Roth, Dan" userId="18da4c67-dd89-43a7-9856-8592f867a23c" providerId="ADAL" clId="{2C0671EC-9D91-4E0B-A06A-58A2EE31ABEF}" dt="2019-12-05T22:36:24.492" v="1619" actId="1076"/>
          <ac:spMkLst>
            <pc:docMk/>
            <pc:sldMk cId="3468503158" sldId="1408"/>
            <ac:spMk id="12" creationId="{CB88B0E9-CE80-470E-A742-850AF971D02B}"/>
          </ac:spMkLst>
        </pc:spChg>
      </pc:sldChg>
      <pc:sldChg chg="modSp add del modAnim">
        <pc:chgData name="Roth, Dan" userId="18da4c67-dd89-43a7-9856-8592f867a23c" providerId="ADAL" clId="{2C0671EC-9D91-4E0B-A06A-58A2EE31ABEF}" dt="2019-12-06T07:24:02.457" v="5269" actId="47"/>
        <pc:sldMkLst>
          <pc:docMk/>
          <pc:sldMk cId="2539405537" sldId="1409"/>
        </pc:sldMkLst>
        <pc:spChg chg="mod">
          <ac:chgData name="Roth, Dan" userId="18da4c67-dd89-43a7-9856-8592f867a23c" providerId="ADAL" clId="{2C0671EC-9D91-4E0B-A06A-58A2EE31ABEF}" dt="2019-12-05T23:07:40.667" v="2015" actId="1076"/>
          <ac:spMkLst>
            <pc:docMk/>
            <pc:sldMk cId="2539405537" sldId="1409"/>
            <ac:spMk id="12" creationId="{CB88B0E9-CE80-470E-A742-850AF971D02B}"/>
          </ac:spMkLst>
        </pc:spChg>
      </pc:sldChg>
      <pc:sldChg chg="modSp add">
        <pc:chgData name="Roth, Dan" userId="18da4c67-dd89-43a7-9856-8592f867a23c" providerId="ADAL" clId="{2C0671EC-9D91-4E0B-A06A-58A2EE31ABEF}" dt="2019-12-05T23:27:29.574" v="2066" actId="404"/>
        <pc:sldMkLst>
          <pc:docMk/>
          <pc:sldMk cId="2719464733" sldId="1410"/>
        </pc:sldMkLst>
        <pc:spChg chg="mod">
          <ac:chgData name="Roth, Dan" userId="18da4c67-dd89-43a7-9856-8592f867a23c" providerId="ADAL" clId="{2C0671EC-9D91-4E0B-A06A-58A2EE31ABEF}" dt="2019-12-05T23:27:29.574" v="2066" actId="404"/>
          <ac:spMkLst>
            <pc:docMk/>
            <pc:sldMk cId="2719464733" sldId="1410"/>
            <ac:spMk id="2" creationId="{79143E0D-5A65-E549-9082-4CE58F70075F}"/>
          </ac:spMkLst>
        </pc:spChg>
      </pc:sldChg>
      <pc:sldChg chg="add">
        <pc:chgData name="Roth, Dan" userId="18da4c67-dd89-43a7-9856-8592f867a23c" providerId="ADAL" clId="{2C0671EC-9D91-4E0B-A06A-58A2EE31ABEF}" dt="2019-12-06T04:35:51.036" v="3129"/>
        <pc:sldMkLst>
          <pc:docMk/>
          <pc:sldMk cId="1258220423" sldId="1411"/>
        </pc:sldMkLst>
      </pc:sldChg>
      <pc:sldChg chg="add del modTransition">
        <pc:chgData name="Roth, Dan" userId="18da4c67-dd89-43a7-9856-8592f867a23c" providerId="ADAL" clId="{2C0671EC-9D91-4E0B-A06A-58A2EE31ABEF}" dt="2019-12-06T04:35:42.692" v="3128" actId="2696"/>
        <pc:sldMkLst>
          <pc:docMk/>
          <pc:sldMk cId="2051080122" sldId="1411"/>
        </pc:sldMkLst>
      </pc:sldChg>
      <pc:sldChg chg="add del">
        <pc:chgData name="Roth, Dan" userId="18da4c67-dd89-43a7-9856-8592f867a23c" providerId="ADAL" clId="{2C0671EC-9D91-4E0B-A06A-58A2EE31ABEF}" dt="2019-12-06T07:15:59.473" v="5183" actId="47"/>
        <pc:sldMkLst>
          <pc:docMk/>
          <pc:sldMk cId="210687105" sldId="1412"/>
        </pc:sldMkLst>
      </pc:sldChg>
      <pc:sldChg chg="add">
        <pc:chgData name="Roth, Dan" userId="18da4c67-dd89-43a7-9856-8592f867a23c" providerId="ADAL" clId="{2C0671EC-9D91-4E0B-A06A-58A2EE31ABEF}" dt="2019-12-06T06:05:00.629" v="3482"/>
        <pc:sldMkLst>
          <pc:docMk/>
          <pc:sldMk cId="4121234546" sldId="1413"/>
        </pc:sldMkLst>
      </pc:sldChg>
      <pc:sldChg chg="add del">
        <pc:chgData name="Roth, Dan" userId="18da4c67-dd89-43a7-9856-8592f867a23c" providerId="ADAL" clId="{2C0671EC-9D91-4E0B-A06A-58A2EE31ABEF}" dt="2019-12-06T06:41:26.649" v="4842" actId="2696"/>
        <pc:sldMkLst>
          <pc:docMk/>
          <pc:sldMk cId="3144847202" sldId="1414"/>
        </pc:sldMkLst>
      </pc:sldChg>
      <pc:sldChg chg="add">
        <pc:chgData name="Roth, Dan" userId="18da4c67-dd89-43a7-9856-8592f867a23c" providerId="ADAL" clId="{2C0671EC-9D91-4E0B-A06A-58A2EE31ABEF}" dt="2019-12-06T06:41:31.833" v="4843"/>
        <pc:sldMkLst>
          <pc:docMk/>
          <pc:sldMk cId="3546678120" sldId="1414"/>
        </pc:sldMkLst>
      </pc:sldChg>
      <pc:sldChg chg="add">
        <pc:chgData name="Roth, Dan" userId="18da4c67-dd89-43a7-9856-8592f867a23c" providerId="ADAL" clId="{2C0671EC-9D91-4E0B-A06A-58A2EE31ABEF}" dt="2019-12-06T06:41:31.833" v="4843"/>
        <pc:sldMkLst>
          <pc:docMk/>
          <pc:sldMk cId="2443174614" sldId="1415"/>
        </pc:sldMkLst>
      </pc:sldChg>
      <pc:sldChg chg="add del">
        <pc:chgData name="Roth, Dan" userId="18da4c67-dd89-43a7-9856-8592f867a23c" providerId="ADAL" clId="{2C0671EC-9D91-4E0B-A06A-58A2EE31ABEF}" dt="2019-12-06T06:41:26.649" v="4842" actId="2696"/>
        <pc:sldMkLst>
          <pc:docMk/>
          <pc:sldMk cId="3812875130" sldId="1415"/>
        </pc:sldMkLst>
      </pc:sldChg>
      <pc:sldChg chg="modSp add del">
        <pc:chgData name="Roth, Dan" userId="18da4c67-dd89-43a7-9856-8592f867a23c" providerId="ADAL" clId="{2C0671EC-9D91-4E0B-A06A-58A2EE31ABEF}" dt="2019-12-06T06:44:58.738" v="4903" actId="47"/>
        <pc:sldMkLst>
          <pc:docMk/>
          <pc:sldMk cId="130344279" sldId="1416"/>
        </pc:sldMkLst>
        <pc:spChg chg="mod">
          <ac:chgData name="Roth, Dan" userId="18da4c67-dd89-43a7-9856-8592f867a23c" providerId="ADAL" clId="{2C0671EC-9D91-4E0B-A06A-58A2EE31ABEF}" dt="2019-12-06T06:42:21.948" v="4882" actId="404"/>
          <ac:spMkLst>
            <pc:docMk/>
            <pc:sldMk cId="130344279" sldId="1416"/>
            <ac:spMk id="2" creationId="{84AE68C9-FAEC-4D1F-AD8A-4DA9A24F6D17}"/>
          </ac:spMkLst>
        </pc:spChg>
      </pc:sldChg>
      <pc:sldChg chg="modSp add">
        <pc:chgData name="Roth, Dan" userId="18da4c67-dd89-43a7-9856-8592f867a23c" providerId="ADAL" clId="{2C0671EC-9D91-4E0B-A06A-58A2EE31ABEF}" dt="2019-12-06T06:45:20.160" v="4924" actId="20577"/>
        <pc:sldMkLst>
          <pc:docMk/>
          <pc:sldMk cId="4173487015" sldId="1417"/>
        </pc:sldMkLst>
        <pc:spChg chg="mod">
          <ac:chgData name="Roth, Dan" userId="18da4c67-dd89-43a7-9856-8592f867a23c" providerId="ADAL" clId="{2C0671EC-9D91-4E0B-A06A-58A2EE31ABEF}" dt="2019-12-06T06:45:20.160" v="4924" actId="20577"/>
          <ac:spMkLst>
            <pc:docMk/>
            <pc:sldMk cId="4173487015" sldId="1417"/>
            <ac:spMk id="2" creationId="{84AE68C9-FAEC-4D1F-AD8A-4DA9A24F6D17}"/>
          </ac:spMkLst>
        </pc:spChg>
      </pc:sldChg>
      <pc:sldChg chg="addSp delSp modSp add modAnim">
        <pc:chgData name="Roth, Dan" userId="18da4c67-dd89-43a7-9856-8592f867a23c" providerId="ADAL" clId="{2C0671EC-9D91-4E0B-A06A-58A2EE31ABEF}" dt="2019-12-06T14:01:37.149" v="5695"/>
        <pc:sldMkLst>
          <pc:docMk/>
          <pc:sldMk cId="3657546533" sldId="1418"/>
        </pc:sldMkLst>
        <pc:spChg chg="mod">
          <ac:chgData name="Roth, Dan" userId="18da4c67-dd89-43a7-9856-8592f867a23c" providerId="ADAL" clId="{2C0671EC-9D91-4E0B-A06A-58A2EE31ABEF}" dt="2019-12-06T07:11:42.179" v="5071" actId="20577"/>
          <ac:spMkLst>
            <pc:docMk/>
            <pc:sldMk cId="3657546533" sldId="1418"/>
            <ac:spMk id="2" creationId="{84AE68C9-FAEC-4D1F-AD8A-4DA9A24F6D17}"/>
          </ac:spMkLst>
        </pc:spChg>
        <pc:spChg chg="add del mod">
          <ac:chgData name="Roth, Dan" userId="18da4c67-dd89-43a7-9856-8592f867a23c" providerId="ADAL" clId="{2C0671EC-9D91-4E0B-A06A-58A2EE31ABEF}" dt="2019-12-06T07:05:36.890" v="4925"/>
          <ac:spMkLst>
            <pc:docMk/>
            <pc:sldMk cId="3657546533" sldId="1418"/>
            <ac:spMk id="3" creationId="{473DE9DE-61AC-41B2-80B0-8D65935651F5}"/>
          </ac:spMkLst>
        </pc:spChg>
        <pc:spChg chg="add del mod">
          <ac:chgData name="Roth, Dan" userId="18da4c67-dd89-43a7-9856-8592f867a23c" providerId="ADAL" clId="{2C0671EC-9D91-4E0B-A06A-58A2EE31ABEF}" dt="2019-12-06T07:05:36.890" v="4925"/>
          <ac:spMkLst>
            <pc:docMk/>
            <pc:sldMk cId="3657546533" sldId="1418"/>
            <ac:spMk id="5" creationId="{D83E6DA3-9484-486B-B6FE-08D95E6BBDE6}"/>
          </ac:spMkLst>
        </pc:spChg>
        <pc:spChg chg="add del mod">
          <ac:chgData name="Roth, Dan" userId="18da4c67-dd89-43a7-9856-8592f867a23c" providerId="ADAL" clId="{2C0671EC-9D91-4E0B-A06A-58A2EE31ABEF}" dt="2019-12-06T07:06:20.606" v="4932" actId="478"/>
          <ac:spMkLst>
            <pc:docMk/>
            <pc:sldMk cId="3657546533" sldId="1418"/>
            <ac:spMk id="6" creationId="{0E36B57C-3189-467F-B98C-35CC2272BA1D}"/>
          </ac:spMkLst>
        </pc:spChg>
        <pc:spChg chg="add del mod">
          <ac:chgData name="Roth, Dan" userId="18da4c67-dd89-43a7-9856-8592f867a23c" providerId="ADAL" clId="{2C0671EC-9D91-4E0B-A06A-58A2EE31ABEF}" dt="2019-12-06T07:06:36.348" v="4934"/>
          <ac:spMkLst>
            <pc:docMk/>
            <pc:sldMk cId="3657546533" sldId="1418"/>
            <ac:spMk id="7" creationId="{F3145CB4-F170-4741-88AD-E7E3D7DB5E4B}"/>
          </ac:spMkLst>
        </pc:spChg>
        <pc:spChg chg="add del mod">
          <ac:chgData name="Roth, Dan" userId="18da4c67-dd89-43a7-9856-8592f867a23c" providerId="ADAL" clId="{2C0671EC-9D91-4E0B-A06A-58A2EE31ABEF}" dt="2019-12-06T07:06:36.348" v="4934"/>
          <ac:spMkLst>
            <pc:docMk/>
            <pc:sldMk cId="3657546533" sldId="1418"/>
            <ac:spMk id="8" creationId="{C5FB28DE-636F-4E46-8E21-020A2D735CEB}"/>
          </ac:spMkLst>
        </pc:spChg>
        <pc:spChg chg="add del mod">
          <ac:chgData name="Roth, Dan" userId="18da4c67-dd89-43a7-9856-8592f867a23c" providerId="ADAL" clId="{2C0671EC-9D91-4E0B-A06A-58A2EE31ABEF}" dt="2019-12-06T07:06:36.348" v="4934"/>
          <ac:spMkLst>
            <pc:docMk/>
            <pc:sldMk cId="3657546533" sldId="1418"/>
            <ac:spMk id="9" creationId="{DD75BB1B-9307-4FE9-9616-AE0846AA09F3}"/>
          </ac:spMkLst>
        </pc:spChg>
        <pc:spChg chg="add mod">
          <ac:chgData name="Roth, Dan" userId="18da4c67-dd89-43a7-9856-8592f867a23c" providerId="ADAL" clId="{2C0671EC-9D91-4E0B-A06A-58A2EE31ABEF}" dt="2019-12-06T14:01:22.259" v="5693" actId="20577"/>
          <ac:spMkLst>
            <pc:docMk/>
            <pc:sldMk cId="3657546533" sldId="1418"/>
            <ac:spMk id="10" creationId="{18540ABA-C994-4E09-A174-30E26C83BE1E}"/>
          </ac:spMkLst>
        </pc:spChg>
        <pc:spChg chg="add del mod">
          <ac:chgData name="Roth, Dan" userId="18da4c67-dd89-43a7-9856-8592f867a23c" providerId="ADAL" clId="{2C0671EC-9D91-4E0B-A06A-58A2EE31ABEF}" dt="2019-12-06T07:07:07.184" v="4938" actId="478"/>
          <ac:spMkLst>
            <pc:docMk/>
            <pc:sldMk cId="3657546533" sldId="1418"/>
            <ac:spMk id="11" creationId="{00000000-0000-0000-0000-000000000000}"/>
          </ac:spMkLst>
        </pc:spChg>
      </pc:sldChg>
      <pc:sldChg chg="add del">
        <pc:chgData name="Roth, Dan" userId="18da4c67-dd89-43a7-9856-8592f867a23c" providerId="ADAL" clId="{2C0671EC-9D91-4E0B-A06A-58A2EE31ABEF}" dt="2019-12-06T06:05:05.693" v="3484"/>
        <pc:sldMkLst>
          <pc:docMk/>
          <pc:sldMk cId="198599349" sldId="1419"/>
        </pc:sldMkLst>
      </pc:sldChg>
      <pc:sldChg chg="add del">
        <pc:chgData name="Roth, Dan" userId="18da4c67-dd89-43a7-9856-8592f867a23c" providerId="ADAL" clId="{2C0671EC-9D91-4E0B-A06A-58A2EE31ABEF}" dt="2019-12-06T14:01:53.632" v="5696" actId="2696"/>
        <pc:sldMkLst>
          <pc:docMk/>
          <pc:sldMk cId="1049824808" sldId="1419"/>
        </pc:sldMkLst>
      </pc:sldChg>
      <pc:sldChg chg="add">
        <pc:chgData name="Roth, Dan" userId="18da4c67-dd89-43a7-9856-8592f867a23c" providerId="ADAL" clId="{2C0671EC-9D91-4E0B-A06A-58A2EE31ABEF}" dt="2019-12-06T14:01:59.142" v="5697"/>
        <pc:sldMkLst>
          <pc:docMk/>
          <pc:sldMk cId="2833784442" sldId="1419"/>
        </pc:sldMkLst>
      </pc:sldChg>
      <pc:sldChg chg="addSp add modAnim">
        <pc:chgData name="Roth, Dan" userId="18da4c67-dd89-43a7-9856-8592f867a23c" providerId="ADAL" clId="{2C0671EC-9D91-4E0B-A06A-58A2EE31ABEF}" dt="2019-12-06T07:21:15.681" v="5253"/>
        <pc:sldMkLst>
          <pc:docMk/>
          <pc:sldMk cId="2072929563" sldId="1420"/>
        </pc:sldMkLst>
        <pc:cxnChg chg="add">
          <ac:chgData name="Roth, Dan" userId="18da4c67-dd89-43a7-9856-8592f867a23c" providerId="ADAL" clId="{2C0671EC-9D91-4E0B-A06A-58A2EE31ABEF}" dt="2019-12-06T07:20:51.655" v="5251"/>
          <ac:cxnSpMkLst>
            <pc:docMk/>
            <pc:sldMk cId="2072929563" sldId="1420"/>
            <ac:cxnSpMk id="8" creationId="{54ABABD2-C2FD-4844-B2C4-8D1F0A6D0448}"/>
          </ac:cxnSpMkLst>
        </pc:cxnChg>
      </pc:sldChg>
      <pc:sldChg chg="add del">
        <pc:chgData name="Roth, Dan" userId="18da4c67-dd89-43a7-9856-8592f867a23c" providerId="ADAL" clId="{2C0671EC-9D91-4E0B-A06A-58A2EE31ABEF}" dt="2019-12-06T06:05:05.693" v="3484"/>
        <pc:sldMkLst>
          <pc:docMk/>
          <pc:sldMk cId="2594218731" sldId="1420"/>
        </pc:sldMkLst>
      </pc:sldChg>
      <pc:sldChg chg="addSp modSp add modAnim">
        <pc:chgData name="Roth, Dan" userId="18da4c67-dd89-43a7-9856-8592f867a23c" providerId="ADAL" clId="{2C0671EC-9D91-4E0B-A06A-58A2EE31ABEF}" dt="2019-12-06T07:22:56.246" v="5258" actId="1076"/>
        <pc:sldMkLst>
          <pc:docMk/>
          <pc:sldMk cId="2378263320" sldId="1421"/>
        </pc:sldMkLst>
        <pc:spChg chg="add">
          <ac:chgData name="Roth, Dan" userId="18da4c67-dd89-43a7-9856-8592f867a23c" providerId="ADAL" clId="{2C0671EC-9D91-4E0B-A06A-58A2EE31ABEF}" dt="2019-12-06T07:22:20.062" v="5255"/>
          <ac:spMkLst>
            <pc:docMk/>
            <pc:sldMk cId="2378263320" sldId="1421"/>
            <ac:spMk id="9" creationId="{CD2FAFFF-E001-48DE-B9A3-225957F7565A}"/>
          </ac:spMkLst>
        </pc:spChg>
        <pc:spChg chg="add mod">
          <ac:chgData name="Roth, Dan" userId="18da4c67-dd89-43a7-9856-8592f867a23c" providerId="ADAL" clId="{2C0671EC-9D91-4E0B-A06A-58A2EE31ABEF}" dt="2019-12-06T07:22:56.246" v="5258" actId="1076"/>
          <ac:spMkLst>
            <pc:docMk/>
            <pc:sldMk cId="2378263320" sldId="1421"/>
            <ac:spMk id="10" creationId="{EF5A51D7-9BCE-42A6-96B3-B41EF0EA2545}"/>
          </ac:spMkLst>
        </pc:spChg>
      </pc:sldChg>
      <pc:sldChg chg="add del">
        <pc:chgData name="Roth, Dan" userId="18da4c67-dd89-43a7-9856-8592f867a23c" providerId="ADAL" clId="{2C0671EC-9D91-4E0B-A06A-58A2EE31ABEF}" dt="2019-12-06T06:05:05.693" v="3484"/>
        <pc:sldMkLst>
          <pc:docMk/>
          <pc:sldMk cId="3101821911" sldId="1421"/>
        </pc:sldMkLst>
      </pc:sldChg>
      <pc:sldChg chg="delSp modSp add delAnim">
        <pc:chgData name="Roth, Dan" userId="18da4c67-dd89-43a7-9856-8592f867a23c" providerId="ADAL" clId="{2C0671EC-9D91-4E0B-A06A-58A2EE31ABEF}" dt="2019-12-06T13:49:40.429" v="5434" actId="478"/>
        <pc:sldMkLst>
          <pc:docMk/>
          <pc:sldMk cId="39706000" sldId="1422"/>
        </pc:sldMkLst>
        <pc:spChg chg="mod">
          <ac:chgData name="Roth, Dan" userId="18da4c67-dd89-43a7-9856-8592f867a23c" providerId="ADAL" clId="{2C0671EC-9D91-4E0B-A06A-58A2EE31ABEF}" dt="2019-12-06T07:23:54.172" v="5268" actId="1036"/>
          <ac:spMkLst>
            <pc:docMk/>
            <pc:sldMk cId="39706000" sldId="1422"/>
            <ac:spMk id="9" creationId="{CD2FAFFF-E001-48DE-B9A3-225957F7565A}"/>
          </ac:spMkLst>
        </pc:spChg>
        <pc:spChg chg="del">
          <ac:chgData name="Roth, Dan" userId="18da4c67-dd89-43a7-9856-8592f867a23c" providerId="ADAL" clId="{2C0671EC-9D91-4E0B-A06A-58A2EE31ABEF}" dt="2019-12-06T13:49:40.429" v="5434" actId="478"/>
          <ac:spMkLst>
            <pc:docMk/>
            <pc:sldMk cId="39706000" sldId="1422"/>
            <ac:spMk id="10" creationId="{EF5A51D7-9BCE-42A6-96B3-B41EF0EA2545}"/>
          </ac:spMkLst>
        </pc:spChg>
      </pc:sldChg>
      <pc:sldChg chg="add del">
        <pc:chgData name="Roth, Dan" userId="18da4c67-dd89-43a7-9856-8592f867a23c" providerId="ADAL" clId="{2C0671EC-9D91-4E0B-A06A-58A2EE31ABEF}" dt="2019-12-06T06:05:05.693" v="3484"/>
        <pc:sldMkLst>
          <pc:docMk/>
          <pc:sldMk cId="133203145" sldId="1422"/>
        </pc:sldMkLst>
      </pc:sldChg>
      <pc:sldChg chg="add del">
        <pc:chgData name="Roth, Dan" userId="18da4c67-dd89-43a7-9856-8592f867a23c" providerId="ADAL" clId="{2C0671EC-9D91-4E0B-A06A-58A2EE31ABEF}" dt="2019-12-06T06:05:05.693" v="3484"/>
        <pc:sldMkLst>
          <pc:docMk/>
          <pc:sldMk cId="3648984749" sldId="1423"/>
        </pc:sldMkLst>
      </pc:sldChg>
      <pc:sldChg chg="delSp add delAnim">
        <pc:chgData name="Roth, Dan" userId="18da4c67-dd89-43a7-9856-8592f867a23c" providerId="ADAL" clId="{2C0671EC-9D91-4E0B-A06A-58A2EE31ABEF}" dt="2019-12-13T14:54:05.283" v="5818" actId="478"/>
        <pc:sldMkLst>
          <pc:docMk/>
          <pc:sldMk cId="4087997763" sldId="1423"/>
        </pc:sldMkLst>
        <pc:spChg chg="del">
          <ac:chgData name="Roth, Dan" userId="18da4c67-dd89-43a7-9856-8592f867a23c" providerId="ADAL" clId="{2C0671EC-9D91-4E0B-A06A-58A2EE31ABEF}" dt="2019-12-13T14:54:05.283" v="5818" actId="478"/>
          <ac:spMkLst>
            <pc:docMk/>
            <pc:sldMk cId="4087997763" sldId="1423"/>
            <ac:spMk id="21" creationId="{67EF9C92-586A-4C20-9FA8-7D1F6BD00C74}"/>
          </ac:spMkLst>
        </pc:spChg>
        <pc:spChg chg="del">
          <ac:chgData name="Roth, Dan" userId="18da4c67-dd89-43a7-9856-8592f867a23c" providerId="ADAL" clId="{2C0671EC-9D91-4E0B-A06A-58A2EE31ABEF}" dt="2019-12-13T14:54:01.190" v="5817" actId="478"/>
          <ac:spMkLst>
            <pc:docMk/>
            <pc:sldMk cId="4087997763" sldId="1423"/>
            <ac:spMk id="22" creationId="{86AE5FF4-75B1-48C2-8E72-8B2785640579}"/>
          </ac:spMkLst>
        </pc:spChg>
      </pc:sldChg>
      <pc:sldChg chg="add del">
        <pc:chgData name="Roth, Dan" userId="18da4c67-dd89-43a7-9856-8592f867a23c" providerId="ADAL" clId="{2C0671EC-9D91-4E0B-A06A-58A2EE31ABEF}" dt="2019-12-06T06:05:05.693" v="3484"/>
        <pc:sldMkLst>
          <pc:docMk/>
          <pc:sldMk cId="385266012" sldId="1424"/>
        </pc:sldMkLst>
      </pc:sldChg>
      <pc:sldMasterChg chg="delSldLayout">
        <pc:chgData name="Roth, Dan" userId="18da4c67-dd89-43a7-9856-8592f867a23c" providerId="ADAL" clId="{2C0671EC-9D91-4E0B-A06A-58A2EE31ABEF}" dt="2019-12-06T04:56:14.446" v="3231" actId="2696"/>
        <pc:sldMasterMkLst>
          <pc:docMk/>
          <pc:sldMasterMk cId="139450675" sldId="2147483660"/>
        </pc:sldMasterMkLst>
        <pc:sldLayoutChg chg="del">
          <pc:chgData name="Roth, Dan" userId="18da4c67-dd89-43a7-9856-8592f867a23c" providerId="ADAL" clId="{2C0671EC-9D91-4E0B-A06A-58A2EE31ABEF}" dt="2019-12-06T04:56:14.446" v="3231" actId="2696"/>
          <pc:sldLayoutMkLst>
            <pc:docMk/>
            <pc:sldMasterMk cId="139450675" sldId="2147483660"/>
            <pc:sldLayoutMk cId="2116712023" sldId="2147483670"/>
          </pc:sldLayoutMkLst>
        </pc:sldLayoutChg>
      </pc:sldMasterChg>
    </pc:docChg>
  </pc:docChgLst>
  <pc:docChgLst>
    <pc:chgData name="Roth, Dan" userId="18da4c67-dd89-43a7-9856-8592f867a23c" providerId="ADAL" clId="{0DFDFAC2-6653-43CF-B1AA-4A9CF8F54EB2}"/>
    <pc:docChg chg="modSld">
      <pc:chgData name="Roth, Dan" userId="18da4c67-dd89-43a7-9856-8592f867a23c" providerId="ADAL" clId="{0DFDFAC2-6653-43CF-B1AA-4A9CF8F54EB2}" dt="2021-01-10T23:19:11.064" v="58" actId="20577"/>
      <pc:docMkLst>
        <pc:docMk/>
      </pc:docMkLst>
      <pc:sldChg chg="modSp mod">
        <pc:chgData name="Roth, Dan" userId="18da4c67-dd89-43a7-9856-8592f867a23c" providerId="ADAL" clId="{0DFDFAC2-6653-43CF-B1AA-4A9CF8F54EB2}" dt="2021-01-10T23:19:11.064" v="58" actId="20577"/>
        <pc:sldMkLst>
          <pc:docMk/>
          <pc:sldMk cId="144345531" sldId="385"/>
        </pc:sldMkLst>
        <pc:spChg chg="mod">
          <ac:chgData name="Roth, Dan" userId="18da4c67-dd89-43a7-9856-8592f867a23c" providerId="ADAL" clId="{0DFDFAC2-6653-43CF-B1AA-4A9CF8F54EB2}" dt="2021-01-10T23:19:11.064" v="58" actId="20577"/>
          <ac:spMkLst>
            <pc:docMk/>
            <pc:sldMk cId="144345531" sldId="385"/>
            <ac:spMk id="50178" creationId="{00000000-0000-0000-0000-000000000000}"/>
          </ac:spMkLst>
        </pc:spChg>
      </pc:sldChg>
    </pc:docChg>
  </pc:docChgLst>
  <pc:docChgLst>
    <pc:chgData name="Roth, Dan" userId="18da4c67-dd89-43a7-9856-8592f867a23c" providerId="ADAL" clId="{E9CF8E17-B2FD-4E76-B019-46C8A0BA3BF1}"/>
    <pc:docChg chg="mod delSld modSection">
      <pc:chgData name="Roth, Dan" userId="18da4c67-dd89-43a7-9856-8592f867a23c" providerId="ADAL" clId="{E9CF8E17-B2FD-4E76-B019-46C8A0BA3BF1}" dt="2020-03-28T15:10:32.820" v="3"/>
      <pc:docMkLst>
        <pc:docMk/>
      </pc:docMkLst>
      <pc:sldChg chg="del">
        <pc:chgData name="Roth, Dan" userId="18da4c67-dd89-43a7-9856-8592f867a23c" providerId="ADAL" clId="{E9CF8E17-B2FD-4E76-B019-46C8A0BA3BF1}" dt="2020-03-28T15:08:46.402" v="1" actId="47"/>
        <pc:sldMkLst>
          <pc:docMk/>
          <pc:sldMk cId="296393412" sldId="816"/>
        </pc:sldMkLst>
      </pc:sldChg>
      <pc:sldChg chg="del">
        <pc:chgData name="Roth, Dan" userId="18da4c67-dd89-43a7-9856-8592f867a23c" providerId="ADAL" clId="{E9CF8E17-B2FD-4E76-B019-46C8A0BA3BF1}" dt="2020-03-28T15:08:46.402" v="1" actId="47"/>
        <pc:sldMkLst>
          <pc:docMk/>
          <pc:sldMk cId="2568224833" sldId="817"/>
        </pc:sldMkLst>
      </pc:sldChg>
      <pc:sldChg chg="del">
        <pc:chgData name="Roth, Dan" userId="18da4c67-dd89-43a7-9856-8592f867a23c" providerId="ADAL" clId="{E9CF8E17-B2FD-4E76-B019-46C8A0BA3BF1}" dt="2020-03-28T15:08:59.359" v="2" actId="47"/>
        <pc:sldMkLst>
          <pc:docMk/>
          <pc:sldMk cId="1717805384" sldId="1266"/>
        </pc:sldMkLst>
      </pc:sldChg>
      <pc:sldChg chg="del">
        <pc:chgData name="Roth, Dan" userId="18da4c67-dd89-43a7-9856-8592f867a23c" providerId="ADAL" clId="{E9CF8E17-B2FD-4E76-B019-46C8A0BA3BF1}" dt="2020-03-28T15:08:46.402" v="1" actId="47"/>
        <pc:sldMkLst>
          <pc:docMk/>
          <pc:sldMk cId="3180727816" sldId="1457"/>
        </pc:sldMkLst>
      </pc:sldChg>
      <pc:sldChg chg="del">
        <pc:chgData name="Roth, Dan" userId="18da4c67-dd89-43a7-9856-8592f867a23c" providerId="ADAL" clId="{E9CF8E17-B2FD-4E76-B019-46C8A0BA3BF1}" dt="2020-03-28T15:08:59.359" v="2" actId="47"/>
        <pc:sldMkLst>
          <pc:docMk/>
          <pc:sldMk cId="985396956" sldId="1481"/>
        </pc:sldMkLst>
      </pc:sldChg>
    </pc:docChg>
  </pc:docChgLst>
  <pc:docChgLst>
    <pc:chgData name="Roth, Dan" userId="18da4c67-dd89-43a7-9856-8592f867a23c" providerId="ADAL" clId="{8B4A4EF9-F815-4445-A2F2-B048F84CEDD9}"/>
    <pc:docChg chg="undo custSel modSld">
      <pc:chgData name="Roth, Dan" userId="18da4c67-dd89-43a7-9856-8592f867a23c" providerId="ADAL" clId="{8B4A4EF9-F815-4445-A2F2-B048F84CEDD9}" dt="2020-02-19T12:23:36.366" v="43" actId="20577"/>
      <pc:docMkLst>
        <pc:docMk/>
      </pc:docMkLst>
      <pc:sldChg chg="modSp">
        <pc:chgData name="Roth, Dan" userId="18da4c67-dd89-43a7-9856-8592f867a23c" providerId="ADAL" clId="{8B4A4EF9-F815-4445-A2F2-B048F84CEDD9}" dt="2020-02-19T12:23:36.366" v="43" actId="20577"/>
        <pc:sldMkLst>
          <pc:docMk/>
          <pc:sldMk cId="144345531" sldId="385"/>
        </pc:sldMkLst>
        <pc:spChg chg="mod">
          <ac:chgData name="Roth, Dan" userId="18da4c67-dd89-43a7-9856-8592f867a23c" providerId="ADAL" clId="{8B4A4EF9-F815-4445-A2F2-B048F84CEDD9}" dt="2020-02-19T12:23:36.366" v="43" actId="20577"/>
          <ac:spMkLst>
            <pc:docMk/>
            <pc:sldMk cId="144345531" sldId="385"/>
            <ac:spMk id="50178" creationId="{00000000-0000-0000-0000-000000000000}"/>
          </ac:spMkLst>
        </pc:spChg>
        <pc:spChg chg="mod">
          <ac:chgData name="Roth, Dan" userId="18da4c67-dd89-43a7-9856-8592f867a23c" providerId="ADAL" clId="{8B4A4EF9-F815-4445-A2F2-B048F84CEDD9}" dt="2020-02-19T12:22:36.667" v="0" actId="20577"/>
          <ac:spMkLst>
            <pc:docMk/>
            <pc:sldMk cId="144345531" sldId="385"/>
            <ac:spMk id="50180" creationId="{00000000-0000-0000-0000-000000000000}"/>
          </ac:spMkLst>
        </pc:spChg>
      </pc:sldChg>
    </pc:docChg>
  </pc:docChgLst>
  <pc:docChgLst>
    <pc:chgData name="Roth, Dan" userId="18da4c67-dd89-43a7-9856-8592f867a23c" providerId="ADAL" clId="{7035D45B-7D0D-4F90-93D3-D620FE2CBBCE}"/>
    <pc:docChg chg="undo custSel addSld delSld modSld sldOrd modMainMaster modSection">
      <pc:chgData name="Roth, Dan" userId="18da4c67-dd89-43a7-9856-8592f867a23c" providerId="ADAL" clId="{7035D45B-7D0D-4F90-93D3-D620FE2CBBCE}" dt="2021-04-26T14:10:51.672" v="1570" actId="729"/>
      <pc:docMkLst>
        <pc:docMk/>
      </pc:docMkLst>
      <pc:sldChg chg="add">
        <pc:chgData name="Roth, Dan" userId="18da4c67-dd89-43a7-9856-8592f867a23c" providerId="ADAL" clId="{7035D45B-7D0D-4F90-93D3-D620FE2CBBCE}" dt="2021-04-25T20:49:11.398" v="60"/>
        <pc:sldMkLst>
          <pc:docMk/>
          <pc:sldMk cId="0" sldId="261"/>
        </pc:sldMkLst>
      </pc:sldChg>
      <pc:sldChg chg="del">
        <pc:chgData name="Roth, Dan" userId="18da4c67-dd89-43a7-9856-8592f867a23c" providerId="ADAL" clId="{7035D45B-7D0D-4F90-93D3-D620FE2CBBCE}" dt="2021-04-25T20:47:15.187" v="58" actId="2696"/>
        <pc:sldMkLst>
          <pc:docMk/>
          <pc:sldMk cId="1742764243" sldId="268"/>
        </pc:sldMkLst>
      </pc:sldChg>
      <pc:sldChg chg="add">
        <pc:chgData name="Roth, Dan" userId="18da4c67-dd89-43a7-9856-8592f867a23c" providerId="ADAL" clId="{7035D45B-7D0D-4F90-93D3-D620FE2CBBCE}" dt="2021-04-25T20:47:21.499" v="59"/>
        <pc:sldMkLst>
          <pc:docMk/>
          <pc:sldMk cId="4061124037" sldId="268"/>
        </pc:sldMkLst>
      </pc:sldChg>
      <pc:sldChg chg="addSp delSp modSp add mod modAnim">
        <pc:chgData name="Roth, Dan" userId="18da4c67-dd89-43a7-9856-8592f867a23c" providerId="ADAL" clId="{7035D45B-7D0D-4F90-93D3-D620FE2CBBCE}" dt="2021-04-26T03:58:27.243" v="1541" actId="478"/>
        <pc:sldMkLst>
          <pc:docMk/>
          <pc:sldMk cId="0" sldId="282"/>
        </pc:sldMkLst>
        <pc:spChg chg="mod">
          <ac:chgData name="Roth, Dan" userId="18da4c67-dd89-43a7-9856-8592f867a23c" providerId="ADAL" clId="{7035D45B-7D0D-4F90-93D3-D620FE2CBBCE}" dt="2021-04-25T22:08:43.507" v="927" actId="2711"/>
          <ac:spMkLst>
            <pc:docMk/>
            <pc:sldMk cId="0" sldId="282"/>
            <ac:spMk id="12" creationId="{1EF7005A-1382-441C-B7C6-B261F7504E7D}"/>
          </ac:spMkLst>
        </pc:spChg>
        <pc:spChg chg="add mod">
          <ac:chgData name="Roth, Dan" userId="18da4c67-dd89-43a7-9856-8592f867a23c" providerId="ADAL" clId="{7035D45B-7D0D-4F90-93D3-D620FE2CBBCE}" dt="2021-04-25T22:23:38.766" v="1075" actId="20577"/>
          <ac:spMkLst>
            <pc:docMk/>
            <pc:sldMk cId="0" sldId="282"/>
            <ac:spMk id="15" creationId="{6B8B569C-2ACE-4084-9AB2-D7D93EA2BF8C}"/>
          </ac:spMkLst>
        </pc:spChg>
        <pc:spChg chg="add mod">
          <ac:chgData name="Roth, Dan" userId="18da4c67-dd89-43a7-9856-8592f867a23c" providerId="ADAL" clId="{7035D45B-7D0D-4F90-93D3-D620FE2CBBCE}" dt="2021-04-25T22:23:00.086" v="1067" actId="1076"/>
          <ac:spMkLst>
            <pc:docMk/>
            <pc:sldMk cId="0" sldId="282"/>
            <ac:spMk id="16" creationId="{FE510EA9-8005-4393-81B5-6351DCCFECB0}"/>
          </ac:spMkLst>
        </pc:spChg>
        <pc:spChg chg="del">
          <ac:chgData name="Roth, Dan" userId="18da4c67-dd89-43a7-9856-8592f867a23c" providerId="ADAL" clId="{7035D45B-7D0D-4F90-93D3-D620FE2CBBCE}" dt="2021-04-26T03:58:27.243" v="1541" actId="478"/>
          <ac:spMkLst>
            <pc:docMk/>
            <pc:sldMk cId="0" sldId="282"/>
            <ac:spMk id="326" creationId="{00000000-0000-0000-0000-000000000000}"/>
          </ac:spMkLst>
        </pc:spChg>
        <pc:spChg chg="mod">
          <ac:chgData name="Roth, Dan" userId="18da4c67-dd89-43a7-9856-8592f867a23c" providerId="ADAL" clId="{7035D45B-7D0D-4F90-93D3-D620FE2CBBCE}" dt="2021-04-25T22:20:25.605" v="937" actId="113"/>
          <ac:spMkLst>
            <pc:docMk/>
            <pc:sldMk cId="0" sldId="282"/>
            <ac:spMk id="329" creationId="{00000000-0000-0000-0000-000000000000}"/>
          </ac:spMkLst>
        </pc:spChg>
        <pc:picChg chg="add mod">
          <ac:chgData name="Roth, Dan" userId="18da4c67-dd89-43a7-9856-8592f867a23c" providerId="ADAL" clId="{7035D45B-7D0D-4F90-93D3-D620FE2CBBCE}" dt="2021-04-25T22:22:50.326" v="1066" actId="14100"/>
          <ac:picMkLst>
            <pc:docMk/>
            <pc:sldMk cId="0" sldId="282"/>
            <ac:picMk id="13" creationId="{C33C1215-3603-4607-B4B0-991FD88EB1CF}"/>
          </ac:picMkLst>
        </pc:picChg>
        <pc:picChg chg="add mod">
          <ac:chgData name="Roth, Dan" userId="18da4c67-dd89-43a7-9856-8592f867a23c" providerId="ADAL" clId="{7035D45B-7D0D-4F90-93D3-D620FE2CBBCE}" dt="2021-04-25T22:23:06.511" v="1073" actId="1038"/>
          <ac:picMkLst>
            <pc:docMk/>
            <pc:sldMk cId="0" sldId="282"/>
            <ac:picMk id="14" creationId="{97AF983D-85BD-4DE1-8994-A79854B520FB}"/>
          </ac:picMkLst>
        </pc:picChg>
      </pc:sldChg>
      <pc:sldChg chg="modSp mod">
        <pc:chgData name="Roth, Dan" userId="18da4c67-dd89-43a7-9856-8592f867a23c" providerId="ADAL" clId="{7035D45B-7D0D-4F90-93D3-D620FE2CBBCE}" dt="2021-04-25T17:33:03.740" v="44" actId="20577"/>
        <pc:sldMkLst>
          <pc:docMk/>
          <pc:sldMk cId="144345531" sldId="385"/>
        </pc:sldMkLst>
        <pc:spChg chg="mod">
          <ac:chgData name="Roth, Dan" userId="18da4c67-dd89-43a7-9856-8592f867a23c" providerId="ADAL" clId="{7035D45B-7D0D-4F90-93D3-D620FE2CBBCE}" dt="2021-04-25T17:33:03.740" v="44" actId="20577"/>
          <ac:spMkLst>
            <pc:docMk/>
            <pc:sldMk cId="144345531" sldId="385"/>
            <ac:spMk id="50178" creationId="{00000000-0000-0000-0000-000000000000}"/>
          </ac:spMkLst>
        </pc:spChg>
      </pc:sldChg>
      <pc:sldChg chg="ord">
        <pc:chgData name="Roth, Dan" userId="18da4c67-dd89-43a7-9856-8592f867a23c" providerId="ADAL" clId="{7035D45B-7D0D-4F90-93D3-D620FE2CBBCE}" dt="2021-04-25T20:47:08.474" v="57"/>
        <pc:sldMkLst>
          <pc:docMk/>
          <pc:sldMk cId="3861621921" sldId="464"/>
        </pc:sldMkLst>
      </pc:sldChg>
      <pc:sldChg chg="modSp add modAnim modNotesTx">
        <pc:chgData name="Roth, Dan" userId="18da4c67-dd89-43a7-9856-8592f867a23c" providerId="ADAL" clId="{7035D45B-7D0D-4F90-93D3-D620FE2CBBCE}" dt="2021-04-26T03:06:27.150" v="1461" actId="20577"/>
        <pc:sldMkLst>
          <pc:docMk/>
          <pc:sldMk cId="226712042" sldId="477"/>
        </pc:sldMkLst>
        <pc:spChg chg="mod">
          <ac:chgData name="Roth, Dan" userId="18da4c67-dd89-43a7-9856-8592f867a23c" providerId="ADAL" clId="{7035D45B-7D0D-4F90-93D3-D620FE2CBBCE}" dt="2021-04-26T03:02:59.986" v="1195" actId="6549"/>
          <ac:spMkLst>
            <pc:docMk/>
            <pc:sldMk cId="226712042" sldId="477"/>
            <ac:spMk id="3" creationId="{34DD2B98-D729-A24F-B15C-CB9A6EDD89B9}"/>
          </ac:spMkLst>
        </pc:spChg>
      </pc:sldChg>
      <pc:sldChg chg="modSp ord">
        <pc:chgData name="Roth, Dan" userId="18da4c67-dd89-43a7-9856-8592f867a23c" providerId="ADAL" clId="{7035D45B-7D0D-4F90-93D3-D620FE2CBBCE}" dt="2021-04-26T03:32:22.915" v="1507" actId="20577"/>
        <pc:sldMkLst>
          <pc:docMk/>
          <pc:sldMk cId="3887229194" sldId="766"/>
        </pc:sldMkLst>
        <pc:spChg chg="mod">
          <ac:chgData name="Roth, Dan" userId="18da4c67-dd89-43a7-9856-8592f867a23c" providerId="ADAL" clId="{7035D45B-7D0D-4F90-93D3-D620FE2CBBCE}" dt="2021-04-26T03:32:22.915" v="1507" actId="20577"/>
          <ac:spMkLst>
            <pc:docMk/>
            <pc:sldMk cId="3887229194" sldId="766"/>
            <ac:spMk id="7" creationId="{887A8E54-E582-4D3A-8170-6A536B6ECF79}"/>
          </ac:spMkLst>
        </pc:spChg>
      </pc:sldChg>
      <pc:sldChg chg="del">
        <pc:chgData name="Roth, Dan" userId="18da4c67-dd89-43a7-9856-8592f867a23c" providerId="ADAL" clId="{7035D45B-7D0D-4F90-93D3-D620FE2CBBCE}" dt="2021-04-25T21:39:54.546" v="844" actId="47"/>
        <pc:sldMkLst>
          <pc:docMk/>
          <pc:sldMk cId="2436472867" sldId="797"/>
        </pc:sldMkLst>
      </pc:sldChg>
      <pc:sldChg chg="del">
        <pc:chgData name="Roth, Dan" userId="18da4c67-dd89-43a7-9856-8592f867a23c" providerId="ADAL" clId="{7035D45B-7D0D-4F90-93D3-D620FE2CBBCE}" dt="2021-04-25T22:34:11.269" v="1176" actId="2696"/>
        <pc:sldMkLst>
          <pc:docMk/>
          <pc:sldMk cId="1754418963" sldId="817"/>
        </pc:sldMkLst>
      </pc:sldChg>
      <pc:sldChg chg="add">
        <pc:chgData name="Roth, Dan" userId="18da4c67-dd89-43a7-9856-8592f867a23c" providerId="ADAL" clId="{7035D45B-7D0D-4F90-93D3-D620FE2CBBCE}" dt="2021-04-25T22:34:16.569" v="1177"/>
        <pc:sldMkLst>
          <pc:docMk/>
          <pc:sldMk cId="2373320215" sldId="817"/>
        </pc:sldMkLst>
      </pc:sldChg>
      <pc:sldChg chg="del">
        <pc:chgData name="Roth, Dan" userId="18da4c67-dd89-43a7-9856-8592f867a23c" providerId="ADAL" clId="{7035D45B-7D0D-4F90-93D3-D620FE2CBBCE}" dt="2021-04-25T21:49:44.164" v="880" actId="47"/>
        <pc:sldMkLst>
          <pc:docMk/>
          <pc:sldMk cId="3122052139" sldId="841"/>
        </pc:sldMkLst>
      </pc:sldChg>
      <pc:sldChg chg="ord">
        <pc:chgData name="Roth, Dan" userId="18da4c67-dd89-43a7-9856-8592f867a23c" providerId="ADAL" clId="{7035D45B-7D0D-4F90-93D3-D620FE2CBBCE}" dt="2021-04-25T20:46:40.909" v="50"/>
        <pc:sldMkLst>
          <pc:docMk/>
          <pc:sldMk cId="1474123489" sldId="1256"/>
        </pc:sldMkLst>
      </pc:sldChg>
      <pc:sldChg chg="add">
        <pc:chgData name="Roth, Dan" userId="18da4c67-dd89-43a7-9856-8592f867a23c" providerId="ADAL" clId="{7035D45B-7D0D-4F90-93D3-D620FE2CBBCE}" dt="2021-04-25T20:47:21.499" v="59"/>
        <pc:sldMkLst>
          <pc:docMk/>
          <pc:sldMk cId="1073345388" sldId="1262"/>
        </pc:sldMkLst>
      </pc:sldChg>
      <pc:sldChg chg="del">
        <pc:chgData name="Roth, Dan" userId="18da4c67-dd89-43a7-9856-8592f867a23c" providerId="ADAL" clId="{7035D45B-7D0D-4F90-93D3-D620FE2CBBCE}" dt="2021-04-25T20:47:15.187" v="58" actId="2696"/>
        <pc:sldMkLst>
          <pc:docMk/>
          <pc:sldMk cId="1511776667" sldId="1262"/>
        </pc:sldMkLst>
      </pc:sldChg>
      <pc:sldChg chg="add">
        <pc:chgData name="Roth, Dan" userId="18da4c67-dd89-43a7-9856-8592f867a23c" providerId="ADAL" clId="{7035D45B-7D0D-4F90-93D3-D620FE2CBBCE}" dt="2021-04-25T20:47:21.499" v="59"/>
        <pc:sldMkLst>
          <pc:docMk/>
          <pc:sldMk cId="2143054225" sldId="1263"/>
        </pc:sldMkLst>
      </pc:sldChg>
      <pc:sldChg chg="del">
        <pc:chgData name="Roth, Dan" userId="18da4c67-dd89-43a7-9856-8592f867a23c" providerId="ADAL" clId="{7035D45B-7D0D-4F90-93D3-D620FE2CBBCE}" dt="2021-04-25T20:47:15.187" v="58" actId="2696"/>
        <pc:sldMkLst>
          <pc:docMk/>
          <pc:sldMk cId="2144188295" sldId="1263"/>
        </pc:sldMkLst>
      </pc:sldChg>
      <pc:sldChg chg="addSp modSp mod modAnim">
        <pc:chgData name="Roth, Dan" userId="18da4c67-dd89-43a7-9856-8592f867a23c" providerId="ADAL" clId="{7035D45B-7D0D-4F90-93D3-D620FE2CBBCE}" dt="2021-04-25T21:15:43.299" v="296" actId="404"/>
        <pc:sldMkLst>
          <pc:docMk/>
          <pc:sldMk cId="3327488310" sldId="1454"/>
        </pc:sldMkLst>
        <pc:spChg chg="add mod">
          <ac:chgData name="Roth, Dan" userId="18da4c67-dd89-43a7-9856-8592f867a23c" providerId="ADAL" clId="{7035D45B-7D0D-4F90-93D3-D620FE2CBBCE}" dt="2021-04-25T21:15:43.299" v="296" actId="404"/>
          <ac:spMkLst>
            <pc:docMk/>
            <pc:sldMk cId="3327488310" sldId="1454"/>
            <ac:spMk id="25" creationId="{9BBA94B1-5CF0-490F-9E8D-FC54C8359B30}"/>
          </ac:spMkLst>
        </pc:spChg>
        <pc:picChg chg="add mod">
          <ac:chgData name="Roth, Dan" userId="18da4c67-dd89-43a7-9856-8592f867a23c" providerId="ADAL" clId="{7035D45B-7D0D-4F90-93D3-D620FE2CBBCE}" dt="2021-04-25T21:15:18.697" v="291" actId="1038"/>
          <ac:picMkLst>
            <pc:docMk/>
            <pc:sldMk cId="3327488310" sldId="1454"/>
            <ac:picMk id="21" creationId="{E35969A9-6BFF-4B2B-9826-40E6D09AF5CC}"/>
          </ac:picMkLst>
        </pc:picChg>
      </pc:sldChg>
      <pc:sldChg chg="addSp modSp mod modAnim">
        <pc:chgData name="Roth, Dan" userId="18da4c67-dd89-43a7-9856-8592f867a23c" providerId="ADAL" clId="{7035D45B-7D0D-4F90-93D3-D620FE2CBBCE}" dt="2021-04-25T21:24:39.247" v="562" actId="114"/>
        <pc:sldMkLst>
          <pc:docMk/>
          <pc:sldMk cId="3032880172" sldId="1459"/>
        </pc:sldMkLst>
        <pc:spChg chg="add mod">
          <ac:chgData name="Roth, Dan" userId="18da4c67-dd89-43a7-9856-8592f867a23c" providerId="ADAL" clId="{7035D45B-7D0D-4F90-93D3-D620FE2CBBCE}" dt="2021-04-25T21:24:39.247" v="562" actId="114"/>
          <ac:spMkLst>
            <pc:docMk/>
            <pc:sldMk cId="3032880172" sldId="1459"/>
            <ac:spMk id="49" creationId="{809D2588-CA35-464F-A254-645A8E60FF22}"/>
          </ac:spMkLst>
        </pc:spChg>
        <pc:cxnChg chg="add mod">
          <ac:chgData name="Roth, Dan" userId="18da4c67-dd89-43a7-9856-8592f867a23c" providerId="ADAL" clId="{7035D45B-7D0D-4F90-93D3-D620FE2CBBCE}" dt="2021-04-25T21:23:01.313" v="299" actId="14100"/>
          <ac:cxnSpMkLst>
            <pc:docMk/>
            <pc:sldMk cId="3032880172" sldId="1459"/>
            <ac:cxnSpMk id="44" creationId="{BB8758DF-C9B3-4FC6-A88E-6EB432C56E37}"/>
          </ac:cxnSpMkLst>
        </pc:cxnChg>
      </pc:sldChg>
      <pc:sldChg chg="mod modShow">
        <pc:chgData name="Roth, Dan" userId="18da4c67-dd89-43a7-9856-8592f867a23c" providerId="ADAL" clId="{7035D45B-7D0D-4F90-93D3-D620FE2CBBCE}" dt="2021-04-26T14:10:51.672" v="1570" actId="729"/>
        <pc:sldMkLst>
          <pc:docMk/>
          <pc:sldMk cId="2583938766" sldId="1460"/>
        </pc:sldMkLst>
      </pc:sldChg>
      <pc:sldChg chg="mod modShow">
        <pc:chgData name="Roth, Dan" userId="18da4c67-dd89-43a7-9856-8592f867a23c" providerId="ADAL" clId="{7035D45B-7D0D-4F90-93D3-D620FE2CBBCE}" dt="2021-04-26T14:10:51.672" v="1570" actId="729"/>
        <pc:sldMkLst>
          <pc:docMk/>
          <pc:sldMk cId="801057364" sldId="1461"/>
        </pc:sldMkLst>
      </pc:sldChg>
      <pc:sldChg chg="del">
        <pc:chgData name="Roth, Dan" userId="18da4c67-dd89-43a7-9856-8592f867a23c" providerId="ADAL" clId="{7035D45B-7D0D-4F90-93D3-D620FE2CBBCE}" dt="2021-04-25T22:34:04.863" v="1175" actId="47"/>
        <pc:sldMkLst>
          <pc:docMk/>
          <pc:sldMk cId="2919447387" sldId="1479"/>
        </pc:sldMkLst>
      </pc:sldChg>
      <pc:sldChg chg="modSp">
        <pc:chgData name="Roth, Dan" userId="18da4c67-dd89-43a7-9856-8592f867a23c" providerId="ADAL" clId="{7035D45B-7D0D-4F90-93D3-D620FE2CBBCE}" dt="2021-04-26T14:03:39.033" v="1569" actId="6549"/>
        <pc:sldMkLst>
          <pc:docMk/>
          <pc:sldMk cId="1569928949" sldId="1540"/>
        </pc:sldMkLst>
        <pc:spChg chg="mod">
          <ac:chgData name="Roth, Dan" userId="18da4c67-dd89-43a7-9856-8592f867a23c" providerId="ADAL" clId="{7035D45B-7D0D-4F90-93D3-D620FE2CBBCE}" dt="2021-04-26T14:03:39.033" v="1569" actId="6549"/>
          <ac:spMkLst>
            <pc:docMk/>
            <pc:sldMk cId="1569928949" sldId="1540"/>
            <ac:spMk id="16" creationId="{2A57A51D-DD99-4C77-9F8B-E2570812215A}"/>
          </ac:spMkLst>
        </pc:spChg>
      </pc:sldChg>
      <pc:sldChg chg="del">
        <pc:chgData name="Roth, Dan" userId="18da4c67-dd89-43a7-9856-8592f867a23c" providerId="ADAL" clId="{7035D45B-7D0D-4F90-93D3-D620FE2CBBCE}" dt="2021-04-25T21:46:13.651" v="847" actId="47"/>
        <pc:sldMkLst>
          <pc:docMk/>
          <pc:sldMk cId="3452219089" sldId="1541"/>
        </pc:sldMkLst>
      </pc:sldChg>
      <pc:sldChg chg="modSp mod modClrScheme modShow chgLayout">
        <pc:chgData name="Roth, Dan" userId="18da4c67-dd89-43a7-9856-8592f867a23c" providerId="ADAL" clId="{7035D45B-7D0D-4F90-93D3-D620FE2CBBCE}" dt="2021-04-26T14:10:51.672" v="1570" actId="729"/>
        <pc:sldMkLst>
          <pc:docMk/>
          <pc:sldMk cId="427474105" sldId="1551"/>
        </pc:sldMkLst>
        <pc:spChg chg="mod ord">
          <ac:chgData name="Roth, Dan" userId="18da4c67-dd89-43a7-9856-8592f867a23c" providerId="ADAL" clId="{7035D45B-7D0D-4F90-93D3-D620FE2CBBCE}" dt="2021-04-26T13:41:09.041" v="1545" actId="700"/>
          <ac:spMkLst>
            <pc:docMk/>
            <pc:sldMk cId="427474105" sldId="1551"/>
            <ac:spMk id="2" creationId="{00000000-0000-0000-0000-000000000000}"/>
          </ac:spMkLst>
        </pc:spChg>
        <pc:spChg chg="mod ord">
          <ac:chgData name="Roth, Dan" userId="18da4c67-dd89-43a7-9856-8592f867a23c" providerId="ADAL" clId="{7035D45B-7D0D-4F90-93D3-D620FE2CBBCE}" dt="2021-04-26T13:41:15.391" v="1546" actId="15"/>
          <ac:spMkLst>
            <pc:docMk/>
            <pc:sldMk cId="427474105" sldId="1551"/>
            <ac:spMk id="3" creationId="{00000000-0000-0000-0000-000000000000}"/>
          </ac:spMkLst>
        </pc:spChg>
        <pc:spChg chg="mod ord">
          <ac:chgData name="Roth, Dan" userId="18da4c67-dd89-43a7-9856-8592f867a23c" providerId="ADAL" clId="{7035D45B-7D0D-4F90-93D3-D620FE2CBBCE}" dt="2021-04-26T13:41:09.041" v="1545" actId="700"/>
          <ac:spMkLst>
            <pc:docMk/>
            <pc:sldMk cId="427474105" sldId="1551"/>
            <ac:spMk id="5" creationId="{4794FFDB-DB51-4EA3-B6E3-9711768D3638}"/>
          </ac:spMkLst>
        </pc:spChg>
      </pc:sldChg>
      <pc:sldChg chg="modSp">
        <pc:chgData name="Roth, Dan" userId="18da4c67-dd89-43a7-9856-8592f867a23c" providerId="ADAL" clId="{7035D45B-7D0D-4F90-93D3-D620FE2CBBCE}" dt="2021-04-26T03:58:14.050" v="1540" actId="1038"/>
        <pc:sldMkLst>
          <pc:docMk/>
          <pc:sldMk cId="670863360" sldId="1562"/>
        </pc:sldMkLst>
        <pc:spChg chg="mod">
          <ac:chgData name="Roth, Dan" userId="18da4c67-dd89-43a7-9856-8592f867a23c" providerId="ADAL" clId="{7035D45B-7D0D-4F90-93D3-D620FE2CBBCE}" dt="2021-04-26T03:58:14.050" v="1540" actId="1038"/>
          <ac:spMkLst>
            <pc:docMk/>
            <pc:sldMk cId="670863360" sldId="1562"/>
            <ac:spMk id="7" creationId="{A83AACCC-07B1-4064-AF95-F42E2F55639E}"/>
          </ac:spMkLst>
        </pc:spChg>
      </pc:sldChg>
      <pc:sldChg chg="addSp modSp mod modAnim modNotesTx">
        <pc:chgData name="Roth, Dan" userId="18da4c67-dd89-43a7-9856-8592f867a23c" providerId="ADAL" clId="{7035D45B-7D0D-4F90-93D3-D620FE2CBBCE}" dt="2021-04-25T21:30:11.500" v="838" actId="20577"/>
        <pc:sldMkLst>
          <pc:docMk/>
          <pc:sldMk cId="2175667147" sldId="1564"/>
        </pc:sldMkLst>
        <pc:picChg chg="add mod">
          <ac:chgData name="Roth, Dan" userId="18da4c67-dd89-43a7-9856-8592f867a23c" providerId="ADAL" clId="{7035D45B-7D0D-4F90-93D3-D620FE2CBBCE}" dt="2021-04-25T21:27:53.872" v="595" actId="1076"/>
          <ac:picMkLst>
            <pc:docMk/>
            <pc:sldMk cId="2175667147" sldId="1564"/>
            <ac:picMk id="3" creationId="{A1ADF977-4C32-4FA7-BEDF-04512413B522}"/>
          </ac:picMkLst>
        </pc:picChg>
      </pc:sldChg>
      <pc:sldChg chg="modSp del mod">
        <pc:chgData name="Roth, Dan" userId="18da4c67-dd89-43a7-9856-8592f867a23c" providerId="ADAL" clId="{7035D45B-7D0D-4F90-93D3-D620FE2CBBCE}" dt="2021-04-25T21:39:50.662" v="843" actId="47"/>
        <pc:sldMkLst>
          <pc:docMk/>
          <pc:sldMk cId="3216935738" sldId="1565"/>
        </pc:sldMkLst>
        <pc:spChg chg="mod">
          <ac:chgData name="Roth, Dan" userId="18da4c67-dd89-43a7-9856-8592f867a23c" providerId="ADAL" clId="{7035D45B-7D0D-4F90-93D3-D620FE2CBBCE}" dt="2021-04-25T21:35:22.057" v="841" actId="122"/>
          <ac:spMkLst>
            <pc:docMk/>
            <pc:sldMk cId="3216935738" sldId="1565"/>
            <ac:spMk id="2" creationId="{9DDB9DA4-1C9E-4C6A-A1FA-70219A54BCB4}"/>
          </ac:spMkLst>
        </pc:spChg>
      </pc:sldChg>
      <pc:sldChg chg="modSp mod">
        <pc:chgData name="Roth, Dan" userId="18da4c67-dd89-43a7-9856-8592f867a23c" providerId="ADAL" clId="{7035D45B-7D0D-4F90-93D3-D620FE2CBBCE}" dt="2021-04-25T22:03:19.696" v="911" actId="5793"/>
        <pc:sldMkLst>
          <pc:docMk/>
          <pc:sldMk cId="487349989" sldId="1574"/>
        </pc:sldMkLst>
        <pc:spChg chg="mod">
          <ac:chgData name="Roth, Dan" userId="18da4c67-dd89-43a7-9856-8592f867a23c" providerId="ADAL" clId="{7035D45B-7D0D-4F90-93D3-D620FE2CBBCE}" dt="2021-04-25T22:03:19.696" v="911" actId="5793"/>
          <ac:spMkLst>
            <pc:docMk/>
            <pc:sldMk cId="487349989" sldId="1574"/>
            <ac:spMk id="2" creationId="{662E6C69-3E31-9944-BB6B-80E54C4A3675}"/>
          </ac:spMkLst>
        </pc:spChg>
      </pc:sldChg>
      <pc:sldChg chg="modSp modAnim">
        <pc:chgData name="Roth, Dan" userId="18da4c67-dd89-43a7-9856-8592f867a23c" providerId="ADAL" clId="{7035D45B-7D0D-4F90-93D3-D620FE2CBBCE}" dt="2021-04-25T22:27:45.649" v="1173" actId="20577"/>
        <pc:sldMkLst>
          <pc:docMk/>
          <pc:sldMk cId="883416061" sldId="1578"/>
        </pc:sldMkLst>
        <pc:spChg chg="mod">
          <ac:chgData name="Roth, Dan" userId="18da4c67-dd89-43a7-9856-8592f867a23c" providerId="ADAL" clId="{7035D45B-7D0D-4F90-93D3-D620FE2CBBCE}" dt="2021-04-25T22:27:45.649" v="1173" actId="20577"/>
          <ac:spMkLst>
            <pc:docMk/>
            <pc:sldMk cId="883416061" sldId="1578"/>
            <ac:spMk id="2" creationId="{9AEB6739-9774-4889-8148-A093067CB408}"/>
          </ac:spMkLst>
        </pc:spChg>
        <pc:spChg chg="mod">
          <ac:chgData name="Roth, Dan" userId="18da4c67-dd89-43a7-9856-8592f867a23c" providerId="ADAL" clId="{7035D45B-7D0D-4F90-93D3-D620FE2CBBCE}" dt="2021-04-25T22:26:17.571" v="1147" actId="6549"/>
          <ac:spMkLst>
            <pc:docMk/>
            <pc:sldMk cId="883416061" sldId="1578"/>
            <ac:spMk id="3" creationId="{8318BC65-9C22-4459-9326-4AF483462038}"/>
          </ac:spMkLst>
        </pc:spChg>
      </pc:sldChg>
      <pc:sldChg chg="addSp delSp modSp mod delAnim modAnim">
        <pc:chgData name="Roth, Dan" userId="18da4c67-dd89-43a7-9856-8592f867a23c" providerId="ADAL" clId="{7035D45B-7D0D-4F90-93D3-D620FE2CBBCE}" dt="2021-04-25T22:39:04.735" v="1191"/>
        <pc:sldMkLst>
          <pc:docMk/>
          <pc:sldMk cId="2561630181" sldId="1581"/>
        </pc:sldMkLst>
        <pc:picChg chg="add mod">
          <ac:chgData name="Roth, Dan" userId="18da4c67-dd89-43a7-9856-8592f867a23c" providerId="ADAL" clId="{7035D45B-7D0D-4F90-93D3-D620FE2CBBCE}" dt="2021-04-25T22:37:45.893" v="1183" actId="408"/>
          <ac:picMkLst>
            <pc:docMk/>
            <pc:sldMk cId="2561630181" sldId="1581"/>
            <ac:picMk id="8" creationId="{0C648595-1988-431A-AD95-F1E62DF489B4}"/>
          </ac:picMkLst>
        </pc:picChg>
        <pc:picChg chg="mod">
          <ac:chgData name="Roth, Dan" userId="18da4c67-dd89-43a7-9856-8592f867a23c" providerId="ADAL" clId="{7035D45B-7D0D-4F90-93D3-D620FE2CBBCE}" dt="2021-04-25T22:37:45.893" v="1183" actId="408"/>
          <ac:picMkLst>
            <pc:docMk/>
            <pc:sldMk cId="2561630181" sldId="1581"/>
            <ac:picMk id="12" creationId="{74D336BD-52CC-40C8-A4D2-0BFF9090857B}"/>
          </ac:picMkLst>
        </pc:picChg>
        <pc:picChg chg="mod">
          <ac:chgData name="Roth, Dan" userId="18da4c67-dd89-43a7-9856-8592f867a23c" providerId="ADAL" clId="{7035D45B-7D0D-4F90-93D3-D620FE2CBBCE}" dt="2021-04-25T22:37:45.893" v="1183" actId="408"/>
          <ac:picMkLst>
            <pc:docMk/>
            <pc:sldMk cId="2561630181" sldId="1581"/>
            <ac:picMk id="13" creationId="{B742B898-237A-4FC7-8E7F-B0FCD90CD3D5}"/>
          </ac:picMkLst>
        </pc:picChg>
        <pc:picChg chg="del">
          <ac:chgData name="Roth, Dan" userId="18da4c67-dd89-43a7-9856-8592f867a23c" providerId="ADAL" clId="{7035D45B-7D0D-4F90-93D3-D620FE2CBBCE}" dt="2021-04-25T22:36:42.796" v="1178" actId="478"/>
          <ac:picMkLst>
            <pc:docMk/>
            <pc:sldMk cId="2561630181" sldId="1581"/>
            <ac:picMk id="14" creationId="{209691D5-2C14-42E5-965D-B8A586A2F047}"/>
          </ac:picMkLst>
        </pc:picChg>
        <pc:picChg chg="mod">
          <ac:chgData name="Roth, Dan" userId="18da4c67-dd89-43a7-9856-8592f867a23c" providerId="ADAL" clId="{7035D45B-7D0D-4F90-93D3-D620FE2CBBCE}" dt="2021-04-25T22:37:45.893" v="1183" actId="408"/>
          <ac:picMkLst>
            <pc:docMk/>
            <pc:sldMk cId="2561630181" sldId="1581"/>
            <ac:picMk id="15" creationId="{1156402E-6092-41C7-A0CA-7D36FC7AF095}"/>
          </ac:picMkLst>
        </pc:picChg>
        <pc:picChg chg="mod">
          <ac:chgData name="Roth, Dan" userId="18da4c67-dd89-43a7-9856-8592f867a23c" providerId="ADAL" clId="{7035D45B-7D0D-4F90-93D3-D620FE2CBBCE}" dt="2021-04-25T22:37:45.893" v="1183" actId="408"/>
          <ac:picMkLst>
            <pc:docMk/>
            <pc:sldMk cId="2561630181" sldId="1581"/>
            <ac:picMk id="16" creationId="{1379A53E-22EF-4EE0-886D-6E53D6B69C8A}"/>
          </ac:picMkLst>
        </pc:picChg>
        <pc:picChg chg="mod">
          <ac:chgData name="Roth, Dan" userId="18da4c67-dd89-43a7-9856-8592f867a23c" providerId="ADAL" clId="{7035D45B-7D0D-4F90-93D3-D620FE2CBBCE}" dt="2021-04-25T22:37:45.893" v="1183" actId="408"/>
          <ac:picMkLst>
            <pc:docMk/>
            <pc:sldMk cId="2561630181" sldId="1581"/>
            <ac:picMk id="17" creationId="{636BACF7-50D5-4545-8420-D480610D2D80}"/>
          </ac:picMkLst>
        </pc:picChg>
        <pc:picChg chg="mod">
          <ac:chgData name="Roth, Dan" userId="18da4c67-dd89-43a7-9856-8592f867a23c" providerId="ADAL" clId="{7035D45B-7D0D-4F90-93D3-D620FE2CBBCE}" dt="2021-04-25T22:37:45.893" v="1183" actId="408"/>
          <ac:picMkLst>
            <pc:docMk/>
            <pc:sldMk cId="2561630181" sldId="1581"/>
            <ac:picMk id="18" creationId="{C8971D85-D633-4BF7-9EDC-43897F1F1CFE}"/>
          </ac:picMkLst>
        </pc:picChg>
        <pc:picChg chg="mod">
          <ac:chgData name="Roth, Dan" userId="18da4c67-dd89-43a7-9856-8592f867a23c" providerId="ADAL" clId="{7035D45B-7D0D-4F90-93D3-D620FE2CBBCE}" dt="2021-04-25T22:37:45.893" v="1183" actId="408"/>
          <ac:picMkLst>
            <pc:docMk/>
            <pc:sldMk cId="2561630181" sldId="1581"/>
            <ac:picMk id="19" creationId="{BE28BED6-F107-4855-B67F-1D96FE58A1C5}"/>
          </ac:picMkLst>
        </pc:picChg>
        <pc:picChg chg="mod">
          <ac:chgData name="Roth, Dan" userId="18da4c67-dd89-43a7-9856-8592f867a23c" providerId="ADAL" clId="{7035D45B-7D0D-4F90-93D3-D620FE2CBBCE}" dt="2021-04-25T22:37:45.893" v="1183" actId="408"/>
          <ac:picMkLst>
            <pc:docMk/>
            <pc:sldMk cId="2561630181" sldId="1581"/>
            <ac:picMk id="20" creationId="{F57D3AC2-C472-4956-850A-76642DC3C870}"/>
          </ac:picMkLst>
        </pc:picChg>
      </pc:sldChg>
      <pc:sldChg chg="modSp">
        <pc:chgData name="Roth, Dan" userId="18da4c67-dd89-43a7-9856-8592f867a23c" providerId="ADAL" clId="{7035D45B-7D0D-4F90-93D3-D620FE2CBBCE}" dt="2021-04-25T17:35:01.443" v="46" actId="122"/>
        <pc:sldMkLst>
          <pc:docMk/>
          <pc:sldMk cId="1631771965" sldId="1582"/>
        </pc:sldMkLst>
        <pc:spChg chg="mod">
          <ac:chgData name="Roth, Dan" userId="18da4c67-dd89-43a7-9856-8592f867a23c" providerId="ADAL" clId="{7035D45B-7D0D-4F90-93D3-D620FE2CBBCE}" dt="2021-04-25T17:35:01.443" v="46" actId="122"/>
          <ac:spMkLst>
            <pc:docMk/>
            <pc:sldMk cId="1631771965" sldId="1582"/>
            <ac:spMk id="21" creationId="{46790B8B-E2A9-4E72-9BFB-2B9D281A9F09}"/>
          </ac:spMkLst>
        </pc:spChg>
      </pc:sldChg>
      <pc:sldChg chg="del">
        <pc:chgData name="Roth, Dan" userId="18da4c67-dd89-43a7-9856-8592f867a23c" providerId="ADAL" clId="{7035D45B-7D0D-4F90-93D3-D620FE2CBBCE}" dt="2021-04-25T20:46:46.835" v="51" actId="47"/>
        <pc:sldMkLst>
          <pc:docMk/>
          <pc:sldMk cId="656716798" sldId="1583"/>
        </pc:sldMkLst>
      </pc:sldChg>
      <pc:sldChg chg="ord">
        <pc:chgData name="Roth, Dan" userId="18da4c67-dd89-43a7-9856-8592f867a23c" providerId="ADAL" clId="{7035D45B-7D0D-4F90-93D3-D620FE2CBBCE}" dt="2021-04-25T20:55:45.788" v="64"/>
        <pc:sldMkLst>
          <pc:docMk/>
          <pc:sldMk cId="1803151022" sldId="1584"/>
        </pc:sldMkLst>
      </pc:sldChg>
      <pc:sldChg chg="del">
        <pc:chgData name="Roth, Dan" userId="18da4c67-dd89-43a7-9856-8592f867a23c" providerId="ADAL" clId="{7035D45B-7D0D-4F90-93D3-D620FE2CBBCE}" dt="2021-04-25T21:02:39.867" v="90" actId="47"/>
        <pc:sldMkLst>
          <pc:docMk/>
          <pc:sldMk cId="2306013193" sldId="1585"/>
        </pc:sldMkLst>
      </pc:sldChg>
      <pc:sldChg chg="del">
        <pc:chgData name="Roth, Dan" userId="18da4c67-dd89-43a7-9856-8592f867a23c" providerId="ADAL" clId="{7035D45B-7D0D-4F90-93D3-D620FE2CBBCE}" dt="2021-04-25T21:05:12.378" v="98" actId="47"/>
        <pc:sldMkLst>
          <pc:docMk/>
          <pc:sldMk cId="1920955543" sldId="1586"/>
        </pc:sldMkLst>
      </pc:sldChg>
      <pc:sldChg chg="addSp modSp mod ord modAnim">
        <pc:chgData name="Roth, Dan" userId="18da4c67-dd89-43a7-9856-8592f867a23c" providerId="ADAL" clId="{7035D45B-7D0D-4F90-93D3-D620FE2CBBCE}" dt="2021-04-25T21:04:49.168" v="97" actId="208"/>
        <pc:sldMkLst>
          <pc:docMk/>
          <pc:sldMk cId="1078797323" sldId="1587"/>
        </pc:sldMkLst>
        <pc:spChg chg="add mod">
          <ac:chgData name="Roth, Dan" userId="18da4c67-dd89-43a7-9856-8592f867a23c" providerId="ADAL" clId="{7035D45B-7D0D-4F90-93D3-D620FE2CBBCE}" dt="2021-04-25T21:04:49.168" v="97" actId="208"/>
          <ac:spMkLst>
            <pc:docMk/>
            <pc:sldMk cId="1078797323" sldId="1587"/>
            <ac:spMk id="18" creationId="{4A664699-2A3B-499D-ACD3-102DD75C3A8A}"/>
          </ac:spMkLst>
        </pc:spChg>
      </pc:sldChg>
      <pc:sldChg chg="modSp mod">
        <pc:chgData name="Roth, Dan" userId="18da4c67-dd89-43a7-9856-8592f867a23c" providerId="ADAL" clId="{7035D45B-7D0D-4F90-93D3-D620FE2CBBCE}" dt="2021-04-26T13:53:52.024" v="1547" actId="20577"/>
        <pc:sldMkLst>
          <pc:docMk/>
          <pc:sldMk cId="2990749079" sldId="1594"/>
        </pc:sldMkLst>
        <pc:spChg chg="mod">
          <ac:chgData name="Roth, Dan" userId="18da4c67-dd89-43a7-9856-8592f867a23c" providerId="ADAL" clId="{7035D45B-7D0D-4F90-93D3-D620FE2CBBCE}" dt="2021-04-26T13:53:52.024" v="1547" actId="20577"/>
          <ac:spMkLst>
            <pc:docMk/>
            <pc:sldMk cId="2990749079" sldId="1594"/>
            <ac:spMk id="7" creationId="{FEA9F9F5-8FAC-4B28-875E-FD9EF891BE16}"/>
          </ac:spMkLst>
        </pc:spChg>
        <pc:spChg chg="mod">
          <ac:chgData name="Roth, Dan" userId="18da4c67-dd89-43a7-9856-8592f867a23c" providerId="ADAL" clId="{7035D45B-7D0D-4F90-93D3-D620FE2CBBCE}" dt="2021-04-25T21:25:39.510" v="590" actId="6549"/>
          <ac:spMkLst>
            <pc:docMk/>
            <pc:sldMk cId="2990749079" sldId="1594"/>
            <ac:spMk id="105" creationId="{00000000-0000-0000-0000-000000000000}"/>
          </ac:spMkLst>
        </pc:spChg>
      </pc:sldChg>
      <pc:sldChg chg="del">
        <pc:chgData name="Roth, Dan" userId="18da4c67-dd89-43a7-9856-8592f867a23c" providerId="ADAL" clId="{7035D45B-7D0D-4F90-93D3-D620FE2CBBCE}" dt="2021-04-25T22:08:03.174" v="924" actId="47"/>
        <pc:sldMkLst>
          <pc:docMk/>
          <pc:sldMk cId="2926051331" sldId="1597"/>
        </pc:sldMkLst>
      </pc:sldChg>
      <pc:sldChg chg="del">
        <pc:chgData name="Roth, Dan" userId="18da4c67-dd89-43a7-9856-8592f867a23c" providerId="ADAL" clId="{7035D45B-7D0D-4F90-93D3-D620FE2CBBCE}" dt="2021-04-25T22:08:06.379" v="925" actId="47"/>
        <pc:sldMkLst>
          <pc:docMk/>
          <pc:sldMk cId="1803592409" sldId="1598"/>
        </pc:sldMkLst>
      </pc:sldChg>
      <pc:sldChg chg="del">
        <pc:chgData name="Roth, Dan" userId="18da4c67-dd89-43a7-9856-8592f867a23c" providerId="ADAL" clId="{7035D45B-7D0D-4F90-93D3-D620FE2CBBCE}" dt="2021-04-25T22:08:09.544" v="926" actId="47"/>
        <pc:sldMkLst>
          <pc:docMk/>
          <pc:sldMk cId="3354560121" sldId="1602"/>
        </pc:sldMkLst>
      </pc:sldChg>
      <pc:sldChg chg="modSp add mod">
        <pc:chgData name="Roth, Dan" userId="18da4c67-dd89-43a7-9856-8592f867a23c" providerId="ADAL" clId="{7035D45B-7D0D-4F90-93D3-D620FE2CBBCE}" dt="2021-04-25T22:04:25.762" v="913" actId="2711"/>
        <pc:sldMkLst>
          <pc:docMk/>
          <pc:sldMk cId="3916209527" sldId="1838"/>
        </pc:sldMkLst>
        <pc:spChg chg="mod">
          <ac:chgData name="Roth, Dan" userId="18da4c67-dd89-43a7-9856-8592f867a23c" providerId="ADAL" clId="{7035D45B-7D0D-4F90-93D3-D620FE2CBBCE}" dt="2021-04-25T22:04:25.762" v="913" actId="2711"/>
          <ac:spMkLst>
            <pc:docMk/>
            <pc:sldMk cId="3916209527" sldId="1838"/>
            <ac:spMk id="7" creationId="{56F630EB-21E3-A34C-B54E-97C170417E8B}"/>
          </ac:spMkLst>
        </pc:spChg>
      </pc:sldChg>
      <pc:sldChg chg="modSp add">
        <pc:chgData name="Roth, Dan" userId="18da4c67-dd89-43a7-9856-8592f867a23c" providerId="ADAL" clId="{7035D45B-7D0D-4F90-93D3-D620FE2CBBCE}" dt="2021-04-26T03:28:23.262" v="1462" actId="20577"/>
        <pc:sldMkLst>
          <pc:docMk/>
          <pc:sldMk cId="2234862887" sldId="1864"/>
        </pc:sldMkLst>
        <pc:spChg chg="mod">
          <ac:chgData name="Roth, Dan" userId="18da4c67-dd89-43a7-9856-8592f867a23c" providerId="ADAL" clId="{7035D45B-7D0D-4F90-93D3-D620FE2CBBCE}" dt="2021-04-26T03:28:23.262" v="1462" actId="20577"/>
          <ac:spMkLst>
            <pc:docMk/>
            <pc:sldMk cId="2234862887" sldId="1864"/>
            <ac:spMk id="3" creationId="{5248A668-2951-4E68-AAA5-E1C2FDD8F14A}"/>
          </ac:spMkLst>
        </pc:spChg>
      </pc:sldChg>
      <pc:sldChg chg="addSp delSp modSp add mod addAnim modAnim chgLayout">
        <pc:chgData name="Roth, Dan" userId="18da4c67-dd89-43a7-9856-8592f867a23c" providerId="ADAL" clId="{7035D45B-7D0D-4F90-93D3-D620FE2CBBCE}" dt="2021-04-26T03:38:52.341" v="1524"/>
        <pc:sldMkLst>
          <pc:docMk/>
          <pc:sldMk cId="3468544084" sldId="1865"/>
        </pc:sldMkLst>
        <pc:spChg chg="mod ord">
          <ac:chgData name="Roth, Dan" userId="18da4c67-dd89-43a7-9856-8592f867a23c" providerId="ADAL" clId="{7035D45B-7D0D-4F90-93D3-D620FE2CBBCE}" dt="2021-04-25T20:59:04.819" v="68" actId="700"/>
          <ac:spMkLst>
            <pc:docMk/>
            <pc:sldMk cId="3468544084" sldId="1865"/>
            <ac:spMk id="2" creationId="{6B564DA0-E164-424C-AF88-13E198164A0B}"/>
          </ac:spMkLst>
        </pc:spChg>
        <pc:spChg chg="mod ord">
          <ac:chgData name="Roth, Dan" userId="18da4c67-dd89-43a7-9856-8592f867a23c" providerId="ADAL" clId="{7035D45B-7D0D-4F90-93D3-D620FE2CBBCE}" dt="2021-04-26T03:35:52.366" v="1515" actId="14100"/>
          <ac:spMkLst>
            <pc:docMk/>
            <pc:sldMk cId="3468544084" sldId="1865"/>
            <ac:spMk id="3" creationId="{26444E08-BBBF-42D5-9C1E-2BB2BCA12B85}"/>
          </ac:spMkLst>
        </pc:spChg>
        <pc:spChg chg="mod ord">
          <ac:chgData name="Roth, Dan" userId="18da4c67-dd89-43a7-9856-8592f867a23c" providerId="ADAL" clId="{7035D45B-7D0D-4F90-93D3-D620FE2CBBCE}" dt="2021-04-25T20:59:04.819" v="68" actId="700"/>
          <ac:spMkLst>
            <pc:docMk/>
            <pc:sldMk cId="3468544084" sldId="1865"/>
            <ac:spMk id="4" creationId="{C75E0607-D0DA-4F41-8E4C-4AAA677D1511}"/>
          </ac:spMkLst>
        </pc:spChg>
        <pc:spChg chg="add del mod">
          <ac:chgData name="Roth, Dan" userId="18da4c67-dd89-43a7-9856-8592f867a23c" providerId="ADAL" clId="{7035D45B-7D0D-4F90-93D3-D620FE2CBBCE}" dt="2021-04-25T20:58:51.312" v="67" actId="6264"/>
          <ac:spMkLst>
            <pc:docMk/>
            <pc:sldMk cId="3468544084" sldId="1865"/>
            <ac:spMk id="7" creationId="{E41181D3-5398-4FBB-8B74-7EA7ED16B916}"/>
          </ac:spMkLst>
        </pc:spChg>
        <pc:spChg chg="add del mod">
          <ac:chgData name="Roth, Dan" userId="18da4c67-dd89-43a7-9856-8592f867a23c" providerId="ADAL" clId="{7035D45B-7D0D-4F90-93D3-D620FE2CBBCE}" dt="2021-04-25T20:58:51.312" v="67" actId="6264"/>
          <ac:spMkLst>
            <pc:docMk/>
            <pc:sldMk cId="3468544084" sldId="1865"/>
            <ac:spMk id="8" creationId="{D7EE171B-B15C-4B44-A584-9B5F3E1DE8AF}"/>
          </ac:spMkLst>
        </pc:spChg>
        <pc:spChg chg="add del mod">
          <ac:chgData name="Roth, Dan" userId="18da4c67-dd89-43a7-9856-8592f867a23c" providerId="ADAL" clId="{7035D45B-7D0D-4F90-93D3-D620FE2CBBCE}" dt="2021-04-25T20:58:51.312" v="67" actId="6264"/>
          <ac:spMkLst>
            <pc:docMk/>
            <pc:sldMk cId="3468544084" sldId="1865"/>
            <ac:spMk id="10" creationId="{DD3683BA-C7F6-4D65-B1D1-5D0976F86D34}"/>
          </ac:spMkLst>
        </pc:spChg>
      </pc:sldChg>
      <pc:sldChg chg="add">
        <pc:chgData name="Roth, Dan" userId="18da4c67-dd89-43a7-9856-8592f867a23c" providerId="ADAL" clId="{7035D45B-7D0D-4F90-93D3-D620FE2CBBCE}" dt="2021-04-25T21:39:40.746" v="842"/>
        <pc:sldMkLst>
          <pc:docMk/>
          <pc:sldMk cId="638530083" sldId="1866"/>
        </pc:sldMkLst>
      </pc:sldChg>
      <pc:sldChg chg="add">
        <pc:chgData name="Roth, Dan" userId="18da4c67-dd89-43a7-9856-8592f867a23c" providerId="ADAL" clId="{7035D45B-7D0D-4F90-93D3-D620FE2CBBCE}" dt="2021-04-25T21:39:40.746" v="842"/>
        <pc:sldMkLst>
          <pc:docMk/>
          <pc:sldMk cId="660740332" sldId="1867"/>
        </pc:sldMkLst>
      </pc:sldChg>
      <pc:sldChg chg="add">
        <pc:chgData name="Roth, Dan" userId="18da4c67-dd89-43a7-9856-8592f867a23c" providerId="ADAL" clId="{7035D45B-7D0D-4F90-93D3-D620FE2CBBCE}" dt="2021-04-25T21:39:40.746" v="842"/>
        <pc:sldMkLst>
          <pc:docMk/>
          <pc:sldMk cId="2167768504" sldId="1868"/>
        </pc:sldMkLst>
      </pc:sldChg>
      <pc:sldChg chg="modSp add mod">
        <pc:chgData name="Roth, Dan" userId="18da4c67-dd89-43a7-9856-8592f867a23c" providerId="ADAL" clId="{7035D45B-7D0D-4F90-93D3-D620FE2CBBCE}" dt="2021-04-25T21:49:27.816" v="879" actId="15"/>
        <pc:sldMkLst>
          <pc:docMk/>
          <pc:sldMk cId="1170832186" sldId="1869"/>
        </pc:sldMkLst>
        <pc:spChg chg="mod">
          <ac:chgData name="Roth, Dan" userId="18da4c67-dd89-43a7-9856-8592f867a23c" providerId="ADAL" clId="{7035D45B-7D0D-4F90-93D3-D620FE2CBBCE}" dt="2021-04-25T21:49:27.816" v="879" actId="15"/>
          <ac:spMkLst>
            <pc:docMk/>
            <pc:sldMk cId="1170832186" sldId="1869"/>
            <ac:spMk id="3" creationId="{61CFEE04-C0A3-BE4E-B940-0354E2EFD92A}"/>
          </ac:spMkLst>
        </pc:spChg>
        <pc:spChg chg="mod">
          <ac:chgData name="Roth, Dan" userId="18da4c67-dd89-43a7-9856-8592f867a23c" providerId="ADAL" clId="{7035D45B-7D0D-4F90-93D3-D620FE2CBBCE}" dt="2021-04-25T21:45:54.151" v="846" actId="2711"/>
          <ac:spMkLst>
            <pc:docMk/>
            <pc:sldMk cId="1170832186" sldId="1869"/>
            <ac:spMk id="6" creationId="{039D206C-1551-4BCE-B7FD-B7BFEAAC6841}"/>
          </ac:spMkLst>
        </pc:spChg>
      </pc:sldChg>
      <pc:sldChg chg="add del">
        <pc:chgData name="Roth, Dan" userId="18da4c67-dd89-43a7-9856-8592f867a23c" providerId="ADAL" clId="{7035D45B-7D0D-4F90-93D3-D620FE2CBBCE}" dt="2021-04-25T22:05:13.932" v="915" actId="47"/>
        <pc:sldMkLst>
          <pc:docMk/>
          <pc:sldMk cId="2587995746" sldId="1870"/>
        </pc:sldMkLst>
      </pc:sldChg>
      <pc:sldChg chg="delSp modSp add">
        <pc:chgData name="Roth, Dan" userId="18da4c67-dd89-43a7-9856-8592f867a23c" providerId="ADAL" clId="{7035D45B-7D0D-4F90-93D3-D620FE2CBBCE}" dt="2021-04-26T03:58:38.595" v="1542" actId="478"/>
        <pc:sldMkLst>
          <pc:docMk/>
          <pc:sldMk cId="3020042850" sldId="1871"/>
        </pc:sldMkLst>
        <pc:spChg chg="del">
          <ac:chgData name="Roth, Dan" userId="18da4c67-dd89-43a7-9856-8592f867a23c" providerId="ADAL" clId="{7035D45B-7D0D-4F90-93D3-D620FE2CBBCE}" dt="2021-04-26T03:58:38.595" v="1542" actId="478"/>
          <ac:spMkLst>
            <pc:docMk/>
            <pc:sldMk cId="3020042850" sldId="1871"/>
            <ac:spMk id="4" creationId="{0B13597D-54AA-4991-95E2-4478560DB4DF}"/>
          </ac:spMkLst>
        </pc:spChg>
        <pc:spChg chg="mod">
          <ac:chgData name="Roth, Dan" userId="18da4c67-dd89-43a7-9856-8592f867a23c" providerId="ADAL" clId="{7035D45B-7D0D-4F90-93D3-D620FE2CBBCE}" dt="2021-04-25T22:06:13.098" v="918" actId="2711"/>
          <ac:spMkLst>
            <pc:docMk/>
            <pc:sldMk cId="3020042850" sldId="1871"/>
            <ac:spMk id="7" creationId="{33855822-847B-4ABD-8931-5C33ADA67079}"/>
          </ac:spMkLst>
        </pc:spChg>
        <pc:spChg chg="mod">
          <ac:chgData name="Roth, Dan" userId="18da4c67-dd89-43a7-9856-8592f867a23c" providerId="ADAL" clId="{7035D45B-7D0D-4F90-93D3-D620FE2CBBCE}" dt="2021-04-25T22:06:06.214" v="917" actId="2711"/>
          <ac:spMkLst>
            <pc:docMk/>
            <pc:sldMk cId="3020042850" sldId="1871"/>
            <ac:spMk id="18" creationId="{9C9F8AB2-0C07-4F97-898A-00E7E6281FCF}"/>
          </ac:spMkLst>
        </pc:spChg>
      </pc:sldChg>
      <pc:sldChg chg="modSp add mod">
        <pc:chgData name="Roth, Dan" userId="18da4c67-dd89-43a7-9856-8592f867a23c" providerId="ADAL" clId="{7035D45B-7D0D-4F90-93D3-D620FE2CBBCE}" dt="2021-04-25T22:06:46.432" v="923" actId="2711"/>
        <pc:sldMkLst>
          <pc:docMk/>
          <pc:sldMk cId="864124970" sldId="1872"/>
        </pc:sldMkLst>
        <pc:spChg chg="mod">
          <ac:chgData name="Roth, Dan" userId="18da4c67-dd89-43a7-9856-8592f867a23c" providerId="ADAL" clId="{7035D45B-7D0D-4F90-93D3-D620FE2CBBCE}" dt="2021-04-25T22:06:46.432" v="923" actId="2711"/>
          <ac:spMkLst>
            <pc:docMk/>
            <pc:sldMk cId="864124970" sldId="1872"/>
            <ac:spMk id="2" creationId="{AB1E6944-9FE8-4055-BDC3-559C8D01FF85}"/>
          </ac:spMkLst>
        </pc:spChg>
        <pc:spChg chg="mod">
          <ac:chgData name="Roth, Dan" userId="18da4c67-dd89-43a7-9856-8592f867a23c" providerId="ADAL" clId="{7035D45B-7D0D-4F90-93D3-D620FE2CBBCE}" dt="2021-04-25T22:06:36.406" v="919" actId="2711"/>
          <ac:spMkLst>
            <pc:docMk/>
            <pc:sldMk cId="864124970" sldId="1872"/>
            <ac:spMk id="8" creationId="{60D2B3A4-6BA3-4523-8118-8C8A983DBDEC}"/>
          </ac:spMkLst>
        </pc:spChg>
      </pc:sldChg>
      <pc:sldChg chg="add">
        <pc:chgData name="Roth, Dan" userId="18da4c67-dd89-43a7-9856-8592f867a23c" providerId="ADAL" clId="{7035D45B-7D0D-4F90-93D3-D620FE2CBBCE}" dt="2021-04-25T22:05:35.475" v="916"/>
        <pc:sldMkLst>
          <pc:docMk/>
          <pc:sldMk cId="2028102316" sldId="1873"/>
        </pc:sldMkLst>
      </pc:sldChg>
      <pc:sldChg chg="add">
        <pc:chgData name="Roth, Dan" userId="18da4c67-dd89-43a7-9856-8592f867a23c" providerId="ADAL" clId="{7035D45B-7D0D-4F90-93D3-D620FE2CBBCE}" dt="2021-04-25T22:33:59.477" v="1174"/>
        <pc:sldMkLst>
          <pc:docMk/>
          <pc:sldMk cId="2290712439" sldId="1874"/>
        </pc:sldMkLst>
      </pc:sldChg>
      <pc:sldMasterChg chg="modSldLayout">
        <pc:chgData name="Roth, Dan" userId="18da4c67-dd89-43a7-9856-8592f867a23c" providerId="ADAL" clId="{7035D45B-7D0D-4F90-93D3-D620FE2CBBCE}" dt="2021-04-25T20:59:49.871" v="70" actId="207"/>
        <pc:sldMasterMkLst>
          <pc:docMk/>
          <pc:sldMasterMk cId="139450675" sldId="2147483660"/>
        </pc:sldMasterMkLst>
        <pc:sldLayoutChg chg="modSp">
          <pc:chgData name="Roth, Dan" userId="18da4c67-dd89-43a7-9856-8592f867a23c" providerId="ADAL" clId="{7035D45B-7D0D-4F90-93D3-D620FE2CBBCE}" dt="2021-04-25T20:59:49.871" v="70" actId="207"/>
          <pc:sldLayoutMkLst>
            <pc:docMk/>
            <pc:sldMasterMk cId="139450675" sldId="2147483660"/>
            <pc:sldLayoutMk cId="739961724" sldId="2147483662"/>
          </pc:sldLayoutMkLst>
          <pc:spChg chg="mod">
            <ac:chgData name="Roth, Dan" userId="18da4c67-dd89-43a7-9856-8592f867a23c" providerId="ADAL" clId="{7035D45B-7D0D-4F90-93D3-D620FE2CBBCE}" dt="2021-04-25T20:59:49.871" v="70" actId="207"/>
            <ac:spMkLst>
              <pc:docMk/>
              <pc:sldMasterMk cId="139450675" sldId="2147483660"/>
              <pc:sldLayoutMk cId="739961724" sldId="2147483662"/>
              <ac:spMk id="3" creationId="{00000000-0000-0000-0000-000000000000}"/>
            </ac:spMkLst>
          </pc:spChg>
        </pc:sldLayoutChg>
      </pc:sldMasterChg>
    </pc:docChg>
  </pc:docChgLst>
  <pc:docChgLst>
    <pc:chgData name="Roth, Dan" userId="18da4c67-dd89-43a7-9856-8592f867a23c" providerId="ADAL" clId="{BF032CC8-7D9E-412C-A078-03E865E086A6}"/>
    <pc:docChg chg="custSel addSld delSld modSld sldOrd delSection modSection">
      <pc:chgData name="Roth, Dan" userId="18da4c67-dd89-43a7-9856-8592f867a23c" providerId="ADAL" clId="{BF032CC8-7D9E-412C-A078-03E865E086A6}" dt="2020-01-04T22:28:22.049" v="856" actId="17851"/>
      <pc:docMkLst>
        <pc:docMk/>
      </pc:docMkLst>
      <pc:sldChg chg="modSp">
        <pc:chgData name="Roth, Dan" userId="18da4c67-dd89-43a7-9856-8592f867a23c" providerId="ADAL" clId="{BF032CC8-7D9E-412C-A078-03E865E086A6}" dt="2019-12-03T05:14:28.971" v="36" actId="20577"/>
        <pc:sldMkLst>
          <pc:docMk/>
          <pc:sldMk cId="144345531" sldId="385"/>
        </pc:sldMkLst>
        <pc:spChg chg="mod">
          <ac:chgData name="Roth, Dan" userId="18da4c67-dd89-43a7-9856-8592f867a23c" providerId="ADAL" clId="{BF032CC8-7D9E-412C-A078-03E865E086A6}" dt="2019-12-03T05:14:28.971" v="36" actId="20577"/>
          <ac:spMkLst>
            <pc:docMk/>
            <pc:sldMk cId="144345531" sldId="385"/>
            <ac:spMk id="50178" creationId="{00000000-0000-0000-0000-000000000000}"/>
          </ac:spMkLst>
        </pc:spChg>
      </pc:sldChg>
      <pc:sldChg chg="addSp delSp modSp add modAnim">
        <pc:chgData name="Roth, Dan" userId="18da4c67-dd89-43a7-9856-8592f867a23c" providerId="ADAL" clId="{BF032CC8-7D9E-412C-A078-03E865E086A6}" dt="2019-12-05T05:39:08.001" v="853" actId="1076"/>
        <pc:sldMkLst>
          <pc:docMk/>
          <pc:sldMk cId="3323950716" sldId="410"/>
        </pc:sldMkLst>
        <pc:spChg chg="mod">
          <ac:chgData name="Roth, Dan" userId="18da4c67-dd89-43a7-9856-8592f867a23c" providerId="ADAL" clId="{BF032CC8-7D9E-412C-A078-03E865E086A6}" dt="2019-12-05T05:38:17.145" v="846" actId="14100"/>
          <ac:spMkLst>
            <pc:docMk/>
            <pc:sldMk cId="3323950716" sldId="410"/>
            <ac:spMk id="8" creationId="{00000000-0000-0000-0000-000000000000}"/>
          </ac:spMkLst>
        </pc:spChg>
        <pc:spChg chg="mod">
          <ac:chgData name="Roth, Dan" userId="18da4c67-dd89-43a7-9856-8592f867a23c" providerId="ADAL" clId="{BF032CC8-7D9E-412C-A078-03E865E086A6}" dt="2019-12-05T05:28:06.859" v="843" actId="122"/>
          <ac:spMkLst>
            <pc:docMk/>
            <pc:sldMk cId="3323950716" sldId="410"/>
            <ac:spMk id="9" creationId="{00000000-0000-0000-0000-000000000000}"/>
          </ac:spMkLst>
        </pc:spChg>
        <pc:spChg chg="add del mod">
          <ac:chgData name="Roth, Dan" userId="18da4c67-dd89-43a7-9856-8592f867a23c" providerId="ADAL" clId="{BF032CC8-7D9E-412C-A078-03E865E086A6}" dt="2019-12-05T05:22:49.201" v="721"/>
          <ac:spMkLst>
            <pc:docMk/>
            <pc:sldMk cId="3323950716" sldId="410"/>
            <ac:spMk id="16" creationId="{72AA009F-0FCD-415C-AC93-E8104D54E0DE}"/>
          </ac:spMkLst>
        </pc:spChg>
        <pc:spChg chg="add mod">
          <ac:chgData name="Roth, Dan" userId="18da4c67-dd89-43a7-9856-8592f867a23c" providerId="ADAL" clId="{BF032CC8-7D9E-412C-A078-03E865E086A6}" dt="2019-12-05T05:27:21.055" v="842" actId="20577"/>
          <ac:spMkLst>
            <pc:docMk/>
            <pc:sldMk cId="3323950716" sldId="410"/>
            <ac:spMk id="17" creationId="{C90C6D30-FB57-4AAB-9543-A18FF4B92A90}"/>
          </ac:spMkLst>
        </pc:spChg>
        <pc:spChg chg="add del">
          <ac:chgData name="Roth, Dan" userId="18da4c67-dd89-43a7-9856-8592f867a23c" providerId="ADAL" clId="{BF032CC8-7D9E-412C-A078-03E865E086A6}" dt="2019-12-05T05:22:49.201" v="721"/>
          <ac:spMkLst>
            <pc:docMk/>
            <pc:sldMk cId="3323950716" sldId="410"/>
            <ac:spMk id="18" creationId="{00000000-0000-0000-0000-000000000000}"/>
          </ac:spMkLst>
        </pc:spChg>
        <pc:spChg chg="add mod">
          <ac:chgData name="Roth, Dan" userId="18da4c67-dd89-43a7-9856-8592f867a23c" providerId="ADAL" clId="{BF032CC8-7D9E-412C-A078-03E865E086A6}" dt="2019-12-05T05:25:59.618" v="829" actId="120"/>
          <ac:spMkLst>
            <pc:docMk/>
            <pc:sldMk cId="3323950716" sldId="410"/>
            <ac:spMk id="20" creationId="{7431E69B-7DE0-4534-910A-2E62265ED450}"/>
          </ac:spMkLst>
        </pc:spChg>
        <pc:picChg chg="mod">
          <ac:chgData name="Roth, Dan" userId="18da4c67-dd89-43a7-9856-8592f867a23c" providerId="ADAL" clId="{BF032CC8-7D9E-412C-A078-03E865E086A6}" dt="2019-12-05T05:22:16.527" v="719" actId="12788"/>
          <ac:picMkLst>
            <pc:docMk/>
            <pc:sldMk cId="3323950716" sldId="410"/>
            <ac:picMk id="4" creationId="{00000000-0000-0000-0000-000000000000}"/>
          </ac:picMkLst>
        </pc:picChg>
        <pc:picChg chg="add mod">
          <ac:chgData name="Roth, Dan" userId="18da4c67-dd89-43a7-9856-8592f867a23c" providerId="ADAL" clId="{BF032CC8-7D9E-412C-A078-03E865E086A6}" dt="2019-12-05T05:39:08.001" v="853" actId="1076"/>
          <ac:picMkLst>
            <pc:docMk/>
            <pc:sldMk cId="3323950716" sldId="410"/>
            <ac:picMk id="21" creationId="{DBF021E2-F2CE-46D5-BF09-A592569CF203}"/>
          </ac:picMkLst>
        </pc:picChg>
        <pc:picChg chg="add mod">
          <ac:chgData name="Roth, Dan" userId="18da4c67-dd89-43a7-9856-8592f867a23c" providerId="ADAL" clId="{BF032CC8-7D9E-412C-A078-03E865E086A6}" dt="2019-12-05T05:38:37.704" v="850" actId="1076"/>
          <ac:picMkLst>
            <pc:docMk/>
            <pc:sldMk cId="3323950716" sldId="410"/>
            <ac:picMk id="1026" creationId="{EFF9796C-4E2F-4380-A4D7-13B008D37CC4}"/>
          </ac:picMkLst>
        </pc:picChg>
      </pc:sldChg>
      <pc:sldChg chg="del">
        <pc:chgData name="Roth, Dan" userId="18da4c67-dd89-43a7-9856-8592f867a23c" providerId="ADAL" clId="{BF032CC8-7D9E-412C-A078-03E865E086A6}" dt="2020-01-04T22:28:05.317" v="854" actId="47"/>
        <pc:sldMkLst>
          <pc:docMk/>
          <pc:sldMk cId="1240033753" sldId="577"/>
        </pc:sldMkLst>
      </pc:sldChg>
      <pc:sldChg chg="del">
        <pc:chgData name="Roth, Dan" userId="18da4c67-dd89-43a7-9856-8592f867a23c" providerId="ADAL" clId="{BF032CC8-7D9E-412C-A078-03E865E086A6}" dt="2020-01-04T22:28:05.317" v="854" actId="47"/>
        <pc:sldMkLst>
          <pc:docMk/>
          <pc:sldMk cId="199954394" sldId="578"/>
        </pc:sldMkLst>
      </pc:sldChg>
      <pc:sldChg chg="del">
        <pc:chgData name="Roth, Dan" userId="18da4c67-dd89-43a7-9856-8592f867a23c" providerId="ADAL" clId="{BF032CC8-7D9E-412C-A078-03E865E086A6}" dt="2020-01-04T22:28:05.317" v="854" actId="47"/>
        <pc:sldMkLst>
          <pc:docMk/>
          <pc:sldMk cId="1162239619" sldId="579"/>
        </pc:sldMkLst>
      </pc:sldChg>
      <pc:sldChg chg="modSp">
        <pc:chgData name="Roth, Dan" userId="18da4c67-dd89-43a7-9856-8592f867a23c" providerId="ADAL" clId="{BF032CC8-7D9E-412C-A078-03E865E086A6}" dt="2019-12-05T04:45:18.255" v="519" actId="5793"/>
        <pc:sldMkLst>
          <pc:docMk/>
          <pc:sldMk cId="2771402860" sldId="579"/>
        </pc:sldMkLst>
        <pc:spChg chg="mod">
          <ac:chgData name="Roth, Dan" userId="18da4c67-dd89-43a7-9856-8592f867a23c" providerId="ADAL" clId="{BF032CC8-7D9E-412C-A078-03E865E086A6}" dt="2019-12-05T04:45:18.255" v="519" actId="5793"/>
          <ac:spMkLst>
            <pc:docMk/>
            <pc:sldMk cId="2771402860" sldId="579"/>
            <ac:spMk id="11" creationId="{962141E8-39B9-49F0-94C3-5A672A50E6B1}"/>
          </ac:spMkLst>
        </pc:spChg>
      </pc:sldChg>
      <pc:sldChg chg="del">
        <pc:chgData name="Roth, Dan" userId="18da4c67-dd89-43a7-9856-8592f867a23c" providerId="ADAL" clId="{BF032CC8-7D9E-412C-A078-03E865E086A6}" dt="2020-01-04T22:28:05.317" v="854" actId="47"/>
        <pc:sldMkLst>
          <pc:docMk/>
          <pc:sldMk cId="947582538" sldId="829"/>
        </pc:sldMkLst>
      </pc:sldChg>
      <pc:sldChg chg="modSp">
        <pc:chgData name="Roth, Dan" userId="18da4c67-dd89-43a7-9856-8592f867a23c" providerId="ADAL" clId="{BF032CC8-7D9E-412C-A078-03E865E086A6}" dt="2019-12-05T04:40:58.566" v="513" actId="20577"/>
        <pc:sldMkLst>
          <pc:docMk/>
          <pc:sldMk cId="2144188295" sldId="1263"/>
        </pc:sldMkLst>
        <pc:spChg chg="mod">
          <ac:chgData name="Roth, Dan" userId="18da4c67-dd89-43a7-9856-8592f867a23c" providerId="ADAL" clId="{BF032CC8-7D9E-412C-A078-03E865E086A6}" dt="2019-12-05T04:40:58.566" v="513" actId="20577"/>
          <ac:spMkLst>
            <pc:docMk/>
            <pc:sldMk cId="2144188295" sldId="1263"/>
            <ac:spMk id="9" creationId="{9421FAAC-903C-482F-BCF9-A8E83A62A525}"/>
          </ac:spMkLst>
        </pc:spChg>
      </pc:sldChg>
      <pc:sldChg chg="addSp modSp ord modAnim">
        <pc:chgData name="Roth, Dan" userId="18da4c67-dd89-43a7-9856-8592f867a23c" providerId="ADAL" clId="{BF032CC8-7D9E-412C-A078-03E865E086A6}" dt="2019-12-05T05:16:00.602" v="673" actId="20577"/>
        <pc:sldMkLst>
          <pc:docMk/>
          <pc:sldMk cId="1956819189" sldId="1276"/>
        </pc:sldMkLst>
        <pc:spChg chg="mod">
          <ac:chgData name="Roth, Dan" userId="18da4c67-dd89-43a7-9856-8592f867a23c" providerId="ADAL" clId="{BF032CC8-7D9E-412C-A078-03E865E086A6}" dt="2019-12-05T05:16:00.602" v="673" actId="20577"/>
          <ac:spMkLst>
            <pc:docMk/>
            <pc:sldMk cId="1956819189" sldId="1276"/>
            <ac:spMk id="3" creationId="{9D97316F-6B52-439C-9D56-2F01771FC364}"/>
          </ac:spMkLst>
        </pc:spChg>
        <pc:spChg chg="add">
          <ac:chgData name="Roth, Dan" userId="18da4c67-dd89-43a7-9856-8592f867a23c" providerId="ADAL" clId="{BF032CC8-7D9E-412C-A078-03E865E086A6}" dt="2019-12-05T05:12:46.435" v="551"/>
          <ac:spMkLst>
            <pc:docMk/>
            <pc:sldMk cId="1956819189" sldId="1276"/>
            <ac:spMk id="6" creationId="{FE5A9FF2-893A-4B16-B0A5-A2D26400EF83}"/>
          </ac:spMkLst>
        </pc:spChg>
      </pc:sldChg>
      <pc:sldChg chg="del">
        <pc:chgData name="Roth, Dan" userId="18da4c67-dd89-43a7-9856-8592f867a23c" providerId="ADAL" clId="{BF032CC8-7D9E-412C-A078-03E865E086A6}" dt="2020-01-04T22:28:05.317" v="854" actId="47"/>
        <pc:sldMkLst>
          <pc:docMk/>
          <pc:sldMk cId="2143679928" sldId="1400"/>
        </pc:sldMkLst>
      </pc:sldChg>
      <pc:sldChg chg="del">
        <pc:chgData name="Roth, Dan" userId="18da4c67-dd89-43a7-9856-8592f867a23c" providerId="ADAL" clId="{BF032CC8-7D9E-412C-A078-03E865E086A6}" dt="2020-01-04T22:28:05.317" v="854" actId="47"/>
        <pc:sldMkLst>
          <pc:docMk/>
          <pc:sldMk cId="2421096757" sldId="1402"/>
        </pc:sldMkLst>
      </pc:sldChg>
      <pc:sldChg chg="del">
        <pc:chgData name="Roth, Dan" userId="18da4c67-dd89-43a7-9856-8592f867a23c" providerId="ADAL" clId="{BF032CC8-7D9E-412C-A078-03E865E086A6}" dt="2020-01-04T22:28:05.317" v="854" actId="47"/>
        <pc:sldMkLst>
          <pc:docMk/>
          <pc:sldMk cId="1066942996" sldId="1405"/>
        </pc:sldMkLst>
      </pc:sldChg>
      <pc:sldChg chg="addSp delSp modSp add ord modAnim">
        <pc:chgData name="Roth, Dan" userId="18da4c67-dd89-43a7-9856-8592f867a23c" providerId="ADAL" clId="{BF032CC8-7D9E-412C-A078-03E865E086A6}" dt="2019-12-05T05:08:47.480" v="550" actId="1076"/>
        <pc:sldMkLst>
          <pc:docMk/>
          <pc:sldMk cId="568115708" sldId="1406"/>
        </pc:sldMkLst>
        <pc:spChg chg="mod">
          <ac:chgData name="Roth, Dan" userId="18da4c67-dd89-43a7-9856-8592f867a23c" providerId="ADAL" clId="{BF032CC8-7D9E-412C-A078-03E865E086A6}" dt="2019-12-03T05:24:37.935" v="55" actId="20577"/>
          <ac:spMkLst>
            <pc:docMk/>
            <pc:sldMk cId="568115708" sldId="1406"/>
            <ac:spMk id="2" creationId="{ED422C5F-E9E7-4183-B627-E35D824FAA99}"/>
          </ac:spMkLst>
        </pc:spChg>
        <pc:spChg chg="mod">
          <ac:chgData name="Roth, Dan" userId="18da4c67-dd89-43a7-9856-8592f867a23c" providerId="ADAL" clId="{BF032CC8-7D9E-412C-A078-03E865E086A6}" dt="2019-12-05T04:53:44.511" v="527"/>
          <ac:spMkLst>
            <pc:docMk/>
            <pc:sldMk cId="568115708" sldId="1406"/>
            <ac:spMk id="3" creationId="{27FBF72F-7B58-4769-B5EF-E898653ACE43}"/>
          </ac:spMkLst>
        </pc:spChg>
        <pc:spChg chg="add mod">
          <ac:chgData name="Roth, Dan" userId="18da4c67-dd89-43a7-9856-8592f867a23c" providerId="ADAL" clId="{BF032CC8-7D9E-412C-A078-03E865E086A6}" dt="2019-12-05T04:59:13.430" v="533" actId="207"/>
          <ac:spMkLst>
            <pc:docMk/>
            <pc:sldMk cId="568115708" sldId="1406"/>
            <ac:spMk id="6" creationId="{023FB418-9198-4701-A311-518902F1E8E1}"/>
          </ac:spMkLst>
        </pc:spChg>
        <pc:grpChg chg="add del mod">
          <ac:chgData name="Roth, Dan" userId="18da4c67-dd89-43a7-9856-8592f867a23c" providerId="ADAL" clId="{BF032CC8-7D9E-412C-A078-03E865E086A6}" dt="2019-12-05T05:01:18.114" v="541"/>
          <ac:grpSpMkLst>
            <pc:docMk/>
            <pc:sldMk cId="568115708" sldId="1406"/>
            <ac:grpSpMk id="8" creationId="{18F12C0C-6904-4268-9D37-71C1873D2168}"/>
          </ac:grpSpMkLst>
        </pc:grpChg>
        <pc:grpChg chg="add del mod">
          <ac:chgData name="Roth, Dan" userId="18da4c67-dd89-43a7-9856-8592f867a23c" providerId="ADAL" clId="{BF032CC8-7D9E-412C-A078-03E865E086A6}" dt="2019-12-05T05:01:18.114" v="541"/>
          <ac:grpSpMkLst>
            <pc:docMk/>
            <pc:sldMk cId="568115708" sldId="1406"/>
            <ac:grpSpMk id="22" creationId="{7C082A3C-421D-4B23-AEB4-34C18EF3678A}"/>
          </ac:grpSpMkLst>
        </pc:grpChg>
        <pc:grpChg chg="add mod">
          <ac:chgData name="Roth, Dan" userId="18da4c67-dd89-43a7-9856-8592f867a23c" providerId="ADAL" clId="{BF032CC8-7D9E-412C-A078-03E865E086A6}" dt="2019-12-05T05:01:17.537" v="540" actId="164"/>
          <ac:grpSpMkLst>
            <pc:docMk/>
            <pc:sldMk cId="568115708" sldId="1406"/>
            <ac:grpSpMk id="25" creationId="{6425DF56-43D7-4734-9C2F-CBAEFAB68CF0}"/>
          </ac:grpSpMkLst>
        </pc:grpChg>
        <pc:picChg chg="add mod">
          <ac:chgData name="Roth, Dan" userId="18da4c67-dd89-43a7-9856-8592f867a23c" providerId="ADAL" clId="{BF032CC8-7D9E-412C-A078-03E865E086A6}" dt="2019-12-05T05:02:40.464" v="548" actId="208"/>
          <ac:picMkLst>
            <pc:docMk/>
            <pc:sldMk cId="568115708" sldId="1406"/>
            <ac:picMk id="5" creationId="{A3FFC64A-CCBE-473D-8562-A642EE3BB7BA}"/>
          </ac:picMkLst>
        </pc:picChg>
        <pc:picChg chg="add mod">
          <ac:chgData name="Roth, Dan" userId="18da4c67-dd89-43a7-9856-8592f867a23c" providerId="ADAL" clId="{BF032CC8-7D9E-412C-A078-03E865E086A6}" dt="2019-12-05T05:08:47.480" v="550" actId="1076"/>
          <ac:picMkLst>
            <pc:docMk/>
            <pc:sldMk cId="568115708" sldId="1406"/>
            <ac:picMk id="7" creationId="{3389A7C3-F599-46AA-A1DB-7029568788A7}"/>
          </ac:picMkLst>
        </pc:picChg>
        <pc:picChg chg="add">
          <ac:chgData name="Roth, Dan" userId="18da4c67-dd89-43a7-9856-8592f867a23c" providerId="ADAL" clId="{BF032CC8-7D9E-412C-A078-03E865E086A6}" dt="2019-12-05T05:02:01.080" v="542"/>
          <ac:picMkLst>
            <pc:docMk/>
            <pc:sldMk cId="568115708" sldId="1406"/>
            <ac:picMk id="26" creationId="{6EA90F34-1E49-4E9A-8462-F0C34D203658}"/>
          </ac:picMkLst>
        </pc:picChg>
        <pc:picChg chg="add">
          <ac:chgData name="Roth, Dan" userId="18da4c67-dd89-43a7-9856-8592f867a23c" providerId="ADAL" clId="{BF032CC8-7D9E-412C-A078-03E865E086A6}" dt="2019-12-05T05:07:39.480" v="549"/>
          <ac:picMkLst>
            <pc:docMk/>
            <pc:sldMk cId="568115708" sldId="1406"/>
            <ac:picMk id="27" creationId="{0CDADACE-264C-4BCC-A248-6050BEF49C22}"/>
          </ac:picMkLst>
        </pc:picChg>
      </pc:sldChg>
      <pc:sldChg chg="add">
        <pc:chgData name="Roth, Dan" userId="18da4c67-dd89-43a7-9856-8592f867a23c" providerId="ADAL" clId="{BF032CC8-7D9E-412C-A078-03E865E086A6}" dt="2019-12-05T04:36:44.402" v="509"/>
        <pc:sldMkLst>
          <pc:docMk/>
          <pc:sldMk cId="1502215516" sldId="1407"/>
        </pc:sldMkLst>
      </pc:sldChg>
      <pc:sldChg chg="del">
        <pc:chgData name="Roth, Dan" userId="18da4c67-dd89-43a7-9856-8592f867a23c" providerId="ADAL" clId="{BF032CC8-7D9E-412C-A078-03E865E086A6}" dt="2020-01-04T22:28:05.317" v="854" actId="47"/>
        <pc:sldMkLst>
          <pc:docMk/>
          <pc:sldMk cId="1258220423" sldId="1411"/>
        </pc:sldMkLst>
      </pc:sldChg>
      <pc:sldChg chg="del">
        <pc:chgData name="Roth, Dan" userId="18da4c67-dd89-43a7-9856-8592f867a23c" providerId="ADAL" clId="{BF032CC8-7D9E-412C-A078-03E865E086A6}" dt="2020-01-04T22:28:05.317" v="854" actId="47"/>
        <pc:sldMkLst>
          <pc:docMk/>
          <pc:sldMk cId="3546678120" sldId="1414"/>
        </pc:sldMkLst>
      </pc:sldChg>
      <pc:sldChg chg="del">
        <pc:chgData name="Roth, Dan" userId="18da4c67-dd89-43a7-9856-8592f867a23c" providerId="ADAL" clId="{BF032CC8-7D9E-412C-A078-03E865E086A6}" dt="2020-01-04T22:28:05.317" v="854" actId="47"/>
        <pc:sldMkLst>
          <pc:docMk/>
          <pc:sldMk cId="2443174614" sldId="1415"/>
        </pc:sldMkLst>
      </pc:sldChg>
      <pc:sldChg chg="del">
        <pc:chgData name="Roth, Dan" userId="18da4c67-dd89-43a7-9856-8592f867a23c" providerId="ADAL" clId="{BF032CC8-7D9E-412C-A078-03E865E086A6}" dt="2020-01-04T22:28:05.317" v="854" actId="47"/>
        <pc:sldMkLst>
          <pc:docMk/>
          <pc:sldMk cId="2833784442" sldId="1419"/>
        </pc:sldMkLst>
      </pc:sldChg>
      <pc:sldMasterChg chg="delSldLayout">
        <pc:chgData name="Roth, Dan" userId="18da4c67-dd89-43a7-9856-8592f867a23c" providerId="ADAL" clId="{BF032CC8-7D9E-412C-A078-03E865E086A6}" dt="2020-01-04T22:28:05.317" v="854" actId="47"/>
        <pc:sldMasterMkLst>
          <pc:docMk/>
          <pc:sldMasterMk cId="139450675" sldId="2147483660"/>
        </pc:sldMasterMkLst>
        <pc:sldLayoutChg chg="del">
          <pc:chgData name="Roth, Dan" userId="18da4c67-dd89-43a7-9856-8592f867a23c" providerId="ADAL" clId="{BF032CC8-7D9E-412C-A078-03E865E086A6}" dt="2020-01-04T22:28:05.317" v="854" actId="47"/>
          <pc:sldLayoutMkLst>
            <pc:docMk/>
            <pc:sldMasterMk cId="139450675" sldId="2147483660"/>
            <pc:sldLayoutMk cId="2440091011" sldId="2147483670"/>
          </pc:sldLayoutMkLst>
        </pc:sldLayoutChg>
      </pc:sldMasterChg>
    </pc:docChg>
  </pc:docChgLst>
  <pc:docChgLst>
    <pc:chgData name="Roth, Dan" userId="18da4c67-dd89-43a7-9856-8592f867a23c" providerId="ADAL" clId="{1D6D89D3-A8AF-4A29-ACE5-C3C766B9D704}"/>
    <pc:docChg chg="undo redo custSel addSld delSld modSld sldOrd delSection modSection">
      <pc:chgData name="Roth, Dan" userId="18da4c67-dd89-43a7-9856-8592f867a23c" providerId="ADAL" clId="{1D6D89D3-A8AF-4A29-ACE5-C3C766B9D704}" dt="2021-08-05T22:44:00.475" v="6963" actId="20577"/>
      <pc:docMkLst>
        <pc:docMk/>
      </pc:docMkLst>
      <pc:sldChg chg="addSp delSp modSp add mod modClrScheme modAnim chgLayout">
        <pc:chgData name="Roth, Dan" userId="18da4c67-dd89-43a7-9856-8592f867a23c" providerId="ADAL" clId="{1D6D89D3-A8AF-4A29-ACE5-C3C766B9D704}" dt="2021-08-05T05:42:53.023" v="3994" actId="14100"/>
        <pc:sldMkLst>
          <pc:docMk/>
          <pc:sldMk cId="0" sldId="262"/>
        </pc:sldMkLst>
        <pc:spChg chg="add del mod ord">
          <ac:chgData name="Roth, Dan" userId="18da4c67-dd89-43a7-9856-8592f867a23c" providerId="ADAL" clId="{1D6D89D3-A8AF-4A29-ACE5-C3C766B9D704}" dt="2021-08-05T05:29:25.244" v="3555" actId="6264"/>
          <ac:spMkLst>
            <pc:docMk/>
            <pc:sldMk cId="0" sldId="262"/>
            <ac:spMk id="2" creationId="{BFBC15F6-D19D-4A8E-9907-016B7AE68F71}"/>
          </ac:spMkLst>
        </pc:spChg>
        <pc:spChg chg="add del mod ord">
          <ac:chgData name="Roth, Dan" userId="18da4c67-dd89-43a7-9856-8592f867a23c" providerId="ADAL" clId="{1D6D89D3-A8AF-4A29-ACE5-C3C766B9D704}" dt="2021-08-05T05:29:25.244" v="3555" actId="6264"/>
          <ac:spMkLst>
            <pc:docMk/>
            <pc:sldMk cId="0" sldId="262"/>
            <ac:spMk id="3" creationId="{2E5A7FF3-5562-4904-B527-9CE2E8968D49}"/>
          </ac:spMkLst>
        </pc:spChg>
        <pc:spChg chg="add mod ord">
          <ac:chgData name="Roth, Dan" userId="18da4c67-dd89-43a7-9856-8592f867a23c" providerId="ADAL" clId="{1D6D89D3-A8AF-4A29-ACE5-C3C766B9D704}" dt="2021-08-05T05:42:53.023" v="3994" actId="14100"/>
          <ac:spMkLst>
            <pc:docMk/>
            <pc:sldMk cId="0" sldId="262"/>
            <ac:spMk id="4" creationId="{B4ED779D-129A-4BB5-AD09-03AB5AA1D1D1}"/>
          </ac:spMkLst>
        </pc:spChg>
        <pc:spChg chg="add mod ord">
          <ac:chgData name="Roth, Dan" userId="18da4c67-dd89-43a7-9856-8592f867a23c" providerId="ADAL" clId="{1D6D89D3-A8AF-4A29-ACE5-C3C766B9D704}" dt="2021-08-05T05:37:37.259" v="3844" actId="313"/>
          <ac:spMkLst>
            <pc:docMk/>
            <pc:sldMk cId="0" sldId="262"/>
            <ac:spMk id="5" creationId="{B3C01F8E-8FA7-45B6-B823-D9484F241F04}"/>
          </ac:spMkLst>
        </pc:spChg>
        <pc:spChg chg="add mod">
          <ac:chgData name="Roth, Dan" userId="18da4c67-dd89-43a7-9856-8592f867a23c" providerId="ADAL" clId="{1D6D89D3-A8AF-4A29-ACE5-C3C766B9D704}" dt="2021-08-05T05:36:12.795" v="3754" actId="1076"/>
          <ac:spMkLst>
            <pc:docMk/>
            <pc:sldMk cId="0" sldId="262"/>
            <ac:spMk id="10" creationId="{6420EDCE-5984-4E51-BCF0-3F4D33CFD65C}"/>
          </ac:spMkLst>
        </pc:spChg>
        <pc:spChg chg="add del">
          <ac:chgData name="Roth, Dan" userId="18da4c67-dd89-43a7-9856-8592f867a23c" providerId="ADAL" clId="{1D6D89D3-A8AF-4A29-ACE5-C3C766B9D704}" dt="2021-08-05T05:38:00.247" v="3848" actId="22"/>
          <ac:spMkLst>
            <pc:docMk/>
            <pc:sldMk cId="0" sldId="262"/>
            <ac:spMk id="12" creationId="{3958F726-5E92-4291-A89A-F0AA823B48A8}"/>
          </ac:spMkLst>
        </pc:spChg>
        <pc:spChg chg="add mod">
          <ac:chgData name="Roth, Dan" userId="18da4c67-dd89-43a7-9856-8592f867a23c" providerId="ADAL" clId="{1D6D89D3-A8AF-4A29-ACE5-C3C766B9D704}" dt="2021-08-05T05:40:19.393" v="3950" actId="1076"/>
          <ac:spMkLst>
            <pc:docMk/>
            <pc:sldMk cId="0" sldId="262"/>
            <ac:spMk id="14" creationId="{6375A6DA-42D7-4997-AAF0-AE625FEB61DC}"/>
          </ac:spMkLst>
        </pc:spChg>
        <pc:spChg chg="del mod">
          <ac:chgData name="Roth, Dan" userId="18da4c67-dd89-43a7-9856-8592f867a23c" providerId="ADAL" clId="{1D6D89D3-A8AF-4A29-ACE5-C3C766B9D704}" dt="2021-08-05T05:33:10.138" v="3604" actId="478"/>
          <ac:spMkLst>
            <pc:docMk/>
            <pc:sldMk cId="0" sldId="262"/>
            <ac:spMk id="253" creationId="{00000000-0000-0000-0000-000000000000}"/>
          </ac:spMkLst>
        </pc:spChg>
        <pc:spChg chg="del">
          <ac:chgData name="Roth, Dan" userId="18da4c67-dd89-43a7-9856-8592f867a23c" providerId="ADAL" clId="{1D6D89D3-A8AF-4A29-ACE5-C3C766B9D704}" dt="2021-08-05T05:33:56.502" v="3669" actId="478"/>
          <ac:spMkLst>
            <pc:docMk/>
            <pc:sldMk cId="0" sldId="262"/>
            <ac:spMk id="254" creationId="{00000000-0000-0000-0000-000000000000}"/>
          </ac:spMkLst>
        </pc:spChg>
        <pc:picChg chg="add mod">
          <ac:chgData name="Roth, Dan" userId="18da4c67-dd89-43a7-9856-8592f867a23c" providerId="ADAL" clId="{1D6D89D3-A8AF-4A29-ACE5-C3C766B9D704}" dt="2021-08-05T05:35:12.343" v="3719" actId="208"/>
          <ac:picMkLst>
            <pc:docMk/>
            <pc:sldMk cId="0" sldId="262"/>
            <ac:picMk id="8" creationId="{D2B2786E-01B5-48BF-ADE8-BA408F4FB752}"/>
          </ac:picMkLst>
        </pc:picChg>
      </pc:sldChg>
      <pc:sldChg chg="add del">
        <pc:chgData name="Roth, Dan" userId="18da4c67-dd89-43a7-9856-8592f867a23c" providerId="ADAL" clId="{1D6D89D3-A8AF-4A29-ACE5-C3C766B9D704}" dt="2021-08-05T05:39:34.228" v="3903" actId="47"/>
        <pc:sldMkLst>
          <pc:docMk/>
          <pc:sldMk cId="0" sldId="263"/>
        </pc:sldMkLst>
      </pc:sldChg>
      <pc:sldChg chg="add del">
        <pc:chgData name="Roth, Dan" userId="18da4c67-dd89-43a7-9856-8592f867a23c" providerId="ADAL" clId="{1D6D89D3-A8AF-4A29-ACE5-C3C766B9D704}" dt="2021-08-05T05:40:45.252" v="3953" actId="47"/>
        <pc:sldMkLst>
          <pc:docMk/>
          <pc:sldMk cId="0" sldId="264"/>
        </pc:sldMkLst>
      </pc:sldChg>
      <pc:sldChg chg="add del">
        <pc:chgData name="Roth, Dan" userId="18da4c67-dd89-43a7-9856-8592f867a23c" providerId="ADAL" clId="{1D6D89D3-A8AF-4A29-ACE5-C3C766B9D704}" dt="2021-08-05T05:48:29.992" v="4261" actId="47"/>
        <pc:sldMkLst>
          <pc:docMk/>
          <pc:sldMk cId="0" sldId="265"/>
        </pc:sldMkLst>
      </pc:sldChg>
      <pc:sldChg chg="add del">
        <pc:chgData name="Roth, Dan" userId="18da4c67-dd89-43a7-9856-8592f867a23c" providerId="ADAL" clId="{1D6D89D3-A8AF-4A29-ACE5-C3C766B9D704}" dt="2021-08-05T15:28:17.232" v="6136" actId="47"/>
        <pc:sldMkLst>
          <pc:docMk/>
          <pc:sldMk cId="0" sldId="266"/>
        </pc:sldMkLst>
      </pc:sldChg>
      <pc:sldChg chg="del">
        <pc:chgData name="Roth, Dan" userId="18da4c67-dd89-43a7-9856-8592f867a23c" providerId="ADAL" clId="{1D6D89D3-A8AF-4A29-ACE5-C3C766B9D704}" dt="2021-08-05T15:53:44.781" v="6266" actId="47"/>
        <pc:sldMkLst>
          <pc:docMk/>
          <pc:sldMk cId="4061124037" sldId="268"/>
        </pc:sldMkLst>
      </pc:sldChg>
      <pc:sldChg chg="modSp mod">
        <pc:chgData name="Roth, Dan" userId="18da4c67-dd89-43a7-9856-8592f867a23c" providerId="ADAL" clId="{1D6D89D3-A8AF-4A29-ACE5-C3C766B9D704}" dt="2021-08-05T15:52:38.797" v="6261" actId="20577"/>
        <pc:sldMkLst>
          <pc:docMk/>
          <pc:sldMk cId="144345531" sldId="385"/>
        </pc:sldMkLst>
        <pc:spChg chg="mod">
          <ac:chgData name="Roth, Dan" userId="18da4c67-dd89-43a7-9856-8592f867a23c" providerId="ADAL" clId="{1D6D89D3-A8AF-4A29-ACE5-C3C766B9D704}" dt="2021-08-04T04:20:59.322" v="42" actId="20577"/>
          <ac:spMkLst>
            <pc:docMk/>
            <pc:sldMk cId="144345531" sldId="385"/>
            <ac:spMk id="50178" creationId="{00000000-0000-0000-0000-000000000000}"/>
          </ac:spMkLst>
        </pc:spChg>
        <pc:spChg chg="mod">
          <ac:chgData name="Roth, Dan" userId="18da4c67-dd89-43a7-9856-8592f867a23c" providerId="ADAL" clId="{1D6D89D3-A8AF-4A29-ACE5-C3C766B9D704}" dt="2021-08-05T04:43:53.479" v="2454" actId="20577"/>
          <ac:spMkLst>
            <pc:docMk/>
            <pc:sldMk cId="144345531" sldId="385"/>
            <ac:spMk id="50180" creationId="{00000000-0000-0000-0000-000000000000}"/>
          </ac:spMkLst>
        </pc:spChg>
        <pc:spChg chg="mod">
          <ac:chgData name="Roth, Dan" userId="18da4c67-dd89-43a7-9856-8592f867a23c" providerId="ADAL" clId="{1D6D89D3-A8AF-4A29-ACE5-C3C766B9D704}" dt="2021-08-05T15:52:38.797" v="6261" actId="20577"/>
          <ac:spMkLst>
            <pc:docMk/>
            <pc:sldMk cId="144345531" sldId="385"/>
            <ac:spMk id="50181" creationId="{00000000-0000-0000-0000-000000000000}"/>
          </ac:spMkLst>
        </pc:spChg>
      </pc:sldChg>
      <pc:sldChg chg="del">
        <pc:chgData name="Roth, Dan" userId="18da4c67-dd89-43a7-9856-8592f867a23c" providerId="ADAL" clId="{1D6D89D3-A8AF-4A29-ACE5-C3C766B9D704}" dt="2021-08-05T04:56:27.070" v="2785" actId="47"/>
        <pc:sldMkLst>
          <pc:docMk/>
          <pc:sldMk cId="665106831" sldId="404"/>
        </pc:sldMkLst>
      </pc:sldChg>
      <pc:sldChg chg="del">
        <pc:chgData name="Roth, Dan" userId="18da4c67-dd89-43a7-9856-8592f867a23c" providerId="ADAL" clId="{1D6D89D3-A8AF-4A29-ACE5-C3C766B9D704}" dt="2021-08-05T03:51:36.999" v="760" actId="47"/>
        <pc:sldMkLst>
          <pc:docMk/>
          <pc:sldMk cId="3861621921" sldId="464"/>
        </pc:sldMkLst>
      </pc:sldChg>
      <pc:sldChg chg="mod modShow">
        <pc:chgData name="Roth, Dan" userId="18da4c67-dd89-43a7-9856-8592f867a23c" providerId="ADAL" clId="{1D6D89D3-A8AF-4A29-ACE5-C3C766B9D704}" dt="2021-08-05T04:32:47.270" v="2321" actId="729"/>
        <pc:sldMkLst>
          <pc:docMk/>
          <pc:sldMk cId="226712042" sldId="477"/>
        </pc:sldMkLst>
      </pc:sldChg>
      <pc:sldChg chg="addSp modSp add mod modAnim">
        <pc:chgData name="Roth, Dan" userId="18da4c67-dd89-43a7-9856-8592f867a23c" providerId="ADAL" clId="{1D6D89D3-A8AF-4A29-ACE5-C3C766B9D704}" dt="2021-08-05T16:06:55.488" v="6319"/>
        <pc:sldMkLst>
          <pc:docMk/>
          <pc:sldMk cId="1802542920" sldId="736"/>
        </pc:sldMkLst>
        <pc:spChg chg="mod">
          <ac:chgData name="Roth, Dan" userId="18da4c67-dd89-43a7-9856-8592f867a23c" providerId="ADAL" clId="{1D6D89D3-A8AF-4A29-ACE5-C3C766B9D704}" dt="2021-08-05T04:03:27.357" v="1448" actId="20577"/>
          <ac:spMkLst>
            <pc:docMk/>
            <pc:sldMk cId="1802542920" sldId="736"/>
            <ac:spMk id="2" creationId="{A6CB570D-2BF0-4BD7-B2A3-BC1B4F392780}"/>
          </ac:spMkLst>
        </pc:spChg>
        <pc:spChg chg="add mod">
          <ac:chgData name="Roth, Dan" userId="18da4c67-dd89-43a7-9856-8592f867a23c" providerId="ADAL" clId="{1D6D89D3-A8AF-4A29-ACE5-C3C766B9D704}" dt="2021-08-05T16:05:52.278" v="6309" actId="1035"/>
          <ac:spMkLst>
            <pc:docMk/>
            <pc:sldMk cId="1802542920" sldId="736"/>
            <ac:spMk id="3" creationId="{91A149B4-67C5-4245-915C-43C59019C332}"/>
          </ac:spMkLst>
        </pc:spChg>
        <pc:spChg chg="add mod">
          <ac:chgData name="Roth, Dan" userId="18da4c67-dd89-43a7-9856-8592f867a23c" providerId="ADAL" clId="{1D6D89D3-A8AF-4A29-ACE5-C3C766B9D704}" dt="2021-08-05T16:06:06.929" v="6312" actId="1038"/>
          <ac:spMkLst>
            <pc:docMk/>
            <pc:sldMk cId="1802542920" sldId="736"/>
            <ac:spMk id="7" creationId="{5426A029-2B1A-47FC-A5FE-DD92B7930153}"/>
          </ac:spMkLst>
        </pc:spChg>
      </pc:sldChg>
      <pc:sldChg chg="modSp">
        <pc:chgData name="Roth, Dan" userId="18da4c67-dd89-43a7-9856-8592f867a23c" providerId="ADAL" clId="{1D6D89D3-A8AF-4A29-ACE5-C3C766B9D704}" dt="2021-08-05T16:33:44.316" v="6488" actId="6549"/>
        <pc:sldMkLst>
          <pc:docMk/>
          <pc:sldMk cId="3887229194" sldId="766"/>
        </pc:sldMkLst>
        <pc:spChg chg="mod">
          <ac:chgData name="Roth, Dan" userId="18da4c67-dd89-43a7-9856-8592f867a23c" providerId="ADAL" clId="{1D6D89D3-A8AF-4A29-ACE5-C3C766B9D704}" dt="2021-08-05T16:33:44.316" v="6488" actId="6549"/>
          <ac:spMkLst>
            <pc:docMk/>
            <pc:sldMk cId="3887229194" sldId="766"/>
            <ac:spMk id="7" creationId="{887A8E54-E582-4D3A-8170-6A536B6ECF79}"/>
          </ac:spMkLst>
        </pc:spChg>
      </pc:sldChg>
      <pc:sldChg chg="addSp delSp modSp add mod delAnim modAnim modNotesTx">
        <pc:chgData name="Roth, Dan" userId="18da4c67-dd89-43a7-9856-8592f867a23c" providerId="ADAL" clId="{1D6D89D3-A8AF-4A29-ACE5-C3C766B9D704}" dt="2021-08-05T20:58:24.701" v="6906"/>
        <pc:sldMkLst>
          <pc:docMk/>
          <pc:sldMk cId="193941148" sldId="793"/>
        </pc:sldMkLst>
        <pc:spChg chg="mod">
          <ac:chgData name="Roth, Dan" userId="18da4c67-dd89-43a7-9856-8592f867a23c" providerId="ADAL" clId="{1D6D89D3-A8AF-4A29-ACE5-C3C766B9D704}" dt="2021-08-05T20:55:36.624" v="6707" actId="20577"/>
          <ac:spMkLst>
            <pc:docMk/>
            <pc:sldMk cId="193941148" sldId="793"/>
            <ac:spMk id="3" creationId="{6FA66A6E-525A-F449-A7A0-D6CAAA6082DE}"/>
          </ac:spMkLst>
        </pc:spChg>
        <pc:spChg chg="del mod">
          <ac:chgData name="Roth, Dan" userId="18da4c67-dd89-43a7-9856-8592f867a23c" providerId="ADAL" clId="{1D6D89D3-A8AF-4A29-ACE5-C3C766B9D704}" dt="2021-08-05T04:08:38.249" v="1475" actId="478"/>
          <ac:spMkLst>
            <pc:docMk/>
            <pc:sldMk cId="193941148" sldId="793"/>
            <ac:spMk id="6" creationId="{483CDE05-19B5-D64E-835F-8A0A026F0E88}"/>
          </ac:spMkLst>
        </pc:spChg>
        <pc:spChg chg="add mod">
          <ac:chgData name="Roth, Dan" userId="18da4c67-dd89-43a7-9856-8592f867a23c" providerId="ADAL" clId="{1D6D89D3-A8AF-4A29-ACE5-C3C766B9D704}" dt="2021-08-05T04:14:49.073" v="1670" actId="404"/>
          <ac:spMkLst>
            <pc:docMk/>
            <pc:sldMk cId="193941148" sldId="793"/>
            <ac:spMk id="8" creationId="{1A89870A-D5B6-46D9-8DC9-CADA3CFD291E}"/>
          </ac:spMkLst>
        </pc:spChg>
        <pc:picChg chg="del mod">
          <ac:chgData name="Roth, Dan" userId="18da4c67-dd89-43a7-9856-8592f867a23c" providerId="ADAL" clId="{1D6D89D3-A8AF-4A29-ACE5-C3C766B9D704}" dt="2021-08-05T04:08:40.864" v="1476" actId="478"/>
          <ac:picMkLst>
            <pc:docMk/>
            <pc:sldMk cId="193941148" sldId="793"/>
            <ac:picMk id="5" creationId="{385DDFB8-9933-9846-A371-6A238AE9C3B5}"/>
          </ac:picMkLst>
        </pc:picChg>
        <pc:picChg chg="add mod">
          <ac:chgData name="Roth, Dan" userId="18da4c67-dd89-43a7-9856-8592f867a23c" providerId="ADAL" clId="{1D6D89D3-A8AF-4A29-ACE5-C3C766B9D704}" dt="2021-08-05T04:09:36.245" v="1479" actId="208"/>
          <ac:picMkLst>
            <pc:docMk/>
            <pc:sldMk cId="193941148" sldId="793"/>
            <ac:picMk id="7" creationId="{ABADC27F-3BAE-4530-8886-8DDCBA5ABF42}"/>
          </ac:picMkLst>
        </pc:picChg>
      </pc:sldChg>
      <pc:sldChg chg="modSp add mod modAnim modNotesTx">
        <pc:chgData name="Roth, Dan" userId="18da4c67-dd89-43a7-9856-8592f867a23c" providerId="ADAL" clId="{1D6D89D3-A8AF-4A29-ACE5-C3C766B9D704}" dt="2021-08-05T20:57:15.647" v="6890" actId="5793"/>
        <pc:sldMkLst>
          <pc:docMk/>
          <pc:sldMk cId="3463624984" sldId="816"/>
        </pc:sldMkLst>
        <pc:spChg chg="mod">
          <ac:chgData name="Roth, Dan" userId="18da4c67-dd89-43a7-9856-8592f867a23c" providerId="ADAL" clId="{1D6D89D3-A8AF-4A29-ACE5-C3C766B9D704}" dt="2021-08-05T16:09:57.825" v="6349" actId="207"/>
          <ac:spMkLst>
            <pc:docMk/>
            <pc:sldMk cId="3463624984" sldId="816"/>
            <ac:spMk id="2" creationId="{148D18D0-773D-8748-B1D4-8E8596A3F610}"/>
          </ac:spMkLst>
        </pc:spChg>
        <pc:cxnChg chg="mod">
          <ac:chgData name="Roth, Dan" userId="18da4c67-dd89-43a7-9856-8592f867a23c" providerId="ADAL" clId="{1D6D89D3-A8AF-4A29-ACE5-C3C766B9D704}" dt="2021-08-05T16:12:31.350" v="6356" actId="208"/>
          <ac:cxnSpMkLst>
            <pc:docMk/>
            <pc:sldMk cId="3463624984" sldId="816"/>
            <ac:cxnSpMk id="12" creationId="{6932CFB8-AB13-9E4E-ACB2-658B7D41BE33}"/>
          </ac:cxnSpMkLst>
        </pc:cxnChg>
      </pc:sldChg>
      <pc:sldChg chg="del">
        <pc:chgData name="Roth, Dan" userId="18da4c67-dd89-43a7-9856-8592f867a23c" providerId="ADAL" clId="{1D6D89D3-A8AF-4A29-ACE5-C3C766B9D704}" dt="2021-08-05T15:53:44.781" v="6266" actId="47"/>
        <pc:sldMkLst>
          <pc:docMk/>
          <pc:sldMk cId="2373320215" sldId="817"/>
        </pc:sldMkLst>
      </pc:sldChg>
      <pc:sldChg chg="addSp modSp add mod modAnim">
        <pc:chgData name="Roth, Dan" userId="18da4c67-dd89-43a7-9856-8592f867a23c" providerId="ADAL" clId="{1D6D89D3-A8AF-4A29-ACE5-C3C766B9D704}" dt="2021-08-05T16:10:37.718" v="6355" actId="20577"/>
        <pc:sldMkLst>
          <pc:docMk/>
          <pc:sldMk cId="2424718055" sldId="818"/>
        </pc:sldMkLst>
        <pc:spChg chg="mod">
          <ac:chgData name="Roth, Dan" userId="18da4c67-dd89-43a7-9856-8592f867a23c" providerId="ADAL" clId="{1D6D89D3-A8AF-4A29-ACE5-C3C766B9D704}" dt="2021-08-05T16:10:37.718" v="6355" actId="20577"/>
          <ac:spMkLst>
            <pc:docMk/>
            <pc:sldMk cId="2424718055" sldId="818"/>
            <ac:spMk id="2" creationId="{148D18D0-773D-8748-B1D4-8E8596A3F610}"/>
          </ac:spMkLst>
        </pc:spChg>
        <pc:spChg chg="add mod">
          <ac:chgData name="Roth, Dan" userId="18da4c67-dd89-43a7-9856-8592f867a23c" providerId="ADAL" clId="{1D6D89D3-A8AF-4A29-ACE5-C3C766B9D704}" dt="2021-08-05T04:21:07.961" v="1696" actId="1076"/>
          <ac:spMkLst>
            <pc:docMk/>
            <pc:sldMk cId="2424718055" sldId="818"/>
            <ac:spMk id="9" creationId="{DC690E7E-3743-4E8B-AD5F-AAB0382DFB05}"/>
          </ac:spMkLst>
        </pc:spChg>
      </pc:sldChg>
      <pc:sldChg chg="modSp add modAnim">
        <pc:chgData name="Roth, Dan" userId="18da4c67-dd89-43a7-9856-8592f867a23c" providerId="ADAL" clId="{1D6D89D3-A8AF-4A29-ACE5-C3C766B9D704}" dt="2021-08-05T16:10:24.652" v="6354"/>
        <pc:sldMkLst>
          <pc:docMk/>
          <pc:sldMk cId="1282985760" sldId="819"/>
        </pc:sldMkLst>
        <pc:spChg chg="mod">
          <ac:chgData name="Roth, Dan" userId="18da4c67-dd89-43a7-9856-8592f867a23c" providerId="ADAL" clId="{1D6D89D3-A8AF-4A29-ACE5-C3C766B9D704}" dt="2021-08-05T16:10:24.652" v="6354"/>
          <ac:spMkLst>
            <pc:docMk/>
            <pc:sldMk cId="1282985760" sldId="819"/>
            <ac:spMk id="2" creationId="{148D18D0-773D-8748-B1D4-8E8596A3F610}"/>
          </ac:spMkLst>
        </pc:spChg>
        <pc:spChg chg="mod">
          <ac:chgData name="Roth, Dan" userId="18da4c67-dd89-43a7-9856-8592f867a23c" providerId="ADAL" clId="{1D6D89D3-A8AF-4A29-ACE5-C3C766B9D704}" dt="2021-08-05T04:22:58.925" v="1700" actId="14100"/>
          <ac:spMkLst>
            <pc:docMk/>
            <pc:sldMk cId="1282985760" sldId="819"/>
            <ac:spMk id="11" creationId="{8FD8145A-E5A8-0E43-B942-8D1DA16563E8}"/>
          </ac:spMkLst>
        </pc:spChg>
      </pc:sldChg>
      <pc:sldChg chg="del">
        <pc:chgData name="Roth, Dan" userId="18da4c67-dd89-43a7-9856-8592f867a23c" providerId="ADAL" clId="{1D6D89D3-A8AF-4A29-ACE5-C3C766B9D704}" dt="2021-08-05T15:53:44.781" v="6266" actId="47"/>
        <pc:sldMkLst>
          <pc:docMk/>
          <pc:sldMk cId="4216037318" sldId="823"/>
        </pc:sldMkLst>
      </pc:sldChg>
      <pc:sldChg chg="del">
        <pc:chgData name="Roth, Dan" userId="18da4c67-dd89-43a7-9856-8592f867a23c" providerId="ADAL" clId="{1D6D89D3-A8AF-4A29-ACE5-C3C766B9D704}" dt="2021-08-05T15:53:44.781" v="6266" actId="47"/>
        <pc:sldMkLst>
          <pc:docMk/>
          <pc:sldMk cId="4266653588" sldId="846"/>
        </pc:sldMkLst>
      </pc:sldChg>
      <pc:sldChg chg="del">
        <pc:chgData name="Roth, Dan" userId="18da4c67-dd89-43a7-9856-8592f867a23c" providerId="ADAL" clId="{1D6D89D3-A8AF-4A29-ACE5-C3C766B9D704}" dt="2021-08-05T15:53:44.781" v="6266" actId="47"/>
        <pc:sldMkLst>
          <pc:docMk/>
          <pc:sldMk cId="1122480480" sldId="867"/>
        </pc:sldMkLst>
      </pc:sldChg>
      <pc:sldChg chg="del">
        <pc:chgData name="Roth, Dan" userId="18da4c67-dd89-43a7-9856-8592f867a23c" providerId="ADAL" clId="{1D6D89D3-A8AF-4A29-ACE5-C3C766B9D704}" dt="2021-08-05T02:51:55.396" v="729" actId="47"/>
        <pc:sldMkLst>
          <pc:docMk/>
          <pc:sldMk cId="1474123489" sldId="1256"/>
        </pc:sldMkLst>
      </pc:sldChg>
      <pc:sldChg chg="del">
        <pc:chgData name="Roth, Dan" userId="18da4c67-dd89-43a7-9856-8592f867a23c" providerId="ADAL" clId="{1D6D89D3-A8AF-4A29-ACE5-C3C766B9D704}" dt="2021-08-05T15:53:44.781" v="6266" actId="47"/>
        <pc:sldMkLst>
          <pc:docMk/>
          <pc:sldMk cId="1073345388" sldId="1262"/>
        </pc:sldMkLst>
      </pc:sldChg>
      <pc:sldChg chg="del">
        <pc:chgData name="Roth, Dan" userId="18da4c67-dd89-43a7-9856-8592f867a23c" providerId="ADAL" clId="{1D6D89D3-A8AF-4A29-ACE5-C3C766B9D704}" dt="2021-08-05T15:53:44.781" v="6266" actId="47"/>
        <pc:sldMkLst>
          <pc:docMk/>
          <pc:sldMk cId="2143054225" sldId="1263"/>
        </pc:sldMkLst>
      </pc:sldChg>
      <pc:sldChg chg="del">
        <pc:chgData name="Roth, Dan" userId="18da4c67-dd89-43a7-9856-8592f867a23c" providerId="ADAL" clId="{1D6D89D3-A8AF-4A29-ACE5-C3C766B9D704}" dt="2021-08-05T04:56:27.070" v="2785" actId="47"/>
        <pc:sldMkLst>
          <pc:docMk/>
          <pc:sldMk cId="2527546393" sldId="1269"/>
        </pc:sldMkLst>
      </pc:sldChg>
      <pc:sldChg chg="del">
        <pc:chgData name="Roth, Dan" userId="18da4c67-dd89-43a7-9856-8592f867a23c" providerId="ADAL" clId="{1D6D89D3-A8AF-4A29-ACE5-C3C766B9D704}" dt="2021-08-05T15:53:44.781" v="6266" actId="47"/>
        <pc:sldMkLst>
          <pc:docMk/>
          <pc:sldMk cId="3662955404" sldId="1273"/>
        </pc:sldMkLst>
      </pc:sldChg>
      <pc:sldChg chg="del">
        <pc:chgData name="Roth, Dan" userId="18da4c67-dd89-43a7-9856-8592f867a23c" providerId="ADAL" clId="{1D6D89D3-A8AF-4A29-ACE5-C3C766B9D704}" dt="2021-08-05T15:53:44.781" v="6266" actId="47"/>
        <pc:sldMkLst>
          <pc:docMk/>
          <pc:sldMk cId="3221808531" sldId="1403"/>
        </pc:sldMkLst>
      </pc:sldChg>
      <pc:sldChg chg="del">
        <pc:chgData name="Roth, Dan" userId="18da4c67-dd89-43a7-9856-8592f867a23c" providerId="ADAL" clId="{1D6D89D3-A8AF-4A29-ACE5-C3C766B9D704}" dt="2021-08-05T04:56:27.070" v="2785" actId="47"/>
        <pc:sldMkLst>
          <pc:docMk/>
          <pc:sldMk cId="0" sldId="1433"/>
        </pc:sldMkLst>
      </pc:sldChg>
      <pc:sldChg chg="del">
        <pc:chgData name="Roth, Dan" userId="18da4c67-dd89-43a7-9856-8592f867a23c" providerId="ADAL" clId="{1D6D89D3-A8AF-4A29-ACE5-C3C766B9D704}" dt="2021-08-05T04:38:02.460" v="2392" actId="47"/>
        <pc:sldMkLst>
          <pc:docMk/>
          <pc:sldMk cId="563110837" sldId="1452"/>
        </pc:sldMkLst>
      </pc:sldChg>
      <pc:sldChg chg="del">
        <pc:chgData name="Roth, Dan" userId="18da4c67-dd89-43a7-9856-8592f867a23c" providerId="ADAL" clId="{1D6D89D3-A8AF-4A29-ACE5-C3C766B9D704}" dt="2021-08-05T04:38:02.460" v="2392" actId="47"/>
        <pc:sldMkLst>
          <pc:docMk/>
          <pc:sldMk cId="3327488310" sldId="1454"/>
        </pc:sldMkLst>
      </pc:sldChg>
      <pc:sldChg chg="del">
        <pc:chgData name="Roth, Dan" userId="18da4c67-dd89-43a7-9856-8592f867a23c" providerId="ADAL" clId="{1D6D89D3-A8AF-4A29-ACE5-C3C766B9D704}" dt="2021-08-05T04:56:27.070" v="2785" actId="47"/>
        <pc:sldMkLst>
          <pc:docMk/>
          <pc:sldMk cId="3032880172" sldId="1459"/>
        </pc:sldMkLst>
      </pc:sldChg>
      <pc:sldChg chg="del">
        <pc:chgData name="Roth, Dan" userId="18da4c67-dd89-43a7-9856-8592f867a23c" providerId="ADAL" clId="{1D6D89D3-A8AF-4A29-ACE5-C3C766B9D704}" dt="2021-08-05T04:56:27.070" v="2785" actId="47"/>
        <pc:sldMkLst>
          <pc:docMk/>
          <pc:sldMk cId="2583938766" sldId="1460"/>
        </pc:sldMkLst>
      </pc:sldChg>
      <pc:sldChg chg="del">
        <pc:chgData name="Roth, Dan" userId="18da4c67-dd89-43a7-9856-8592f867a23c" providerId="ADAL" clId="{1D6D89D3-A8AF-4A29-ACE5-C3C766B9D704}" dt="2021-08-05T04:56:27.070" v="2785" actId="47"/>
        <pc:sldMkLst>
          <pc:docMk/>
          <pc:sldMk cId="801057364" sldId="1461"/>
        </pc:sldMkLst>
      </pc:sldChg>
      <pc:sldChg chg="modSp mod">
        <pc:chgData name="Roth, Dan" userId="18da4c67-dd89-43a7-9856-8592f867a23c" providerId="ADAL" clId="{1D6D89D3-A8AF-4A29-ACE5-C3C766B9D704}" dt="2021-08-05T16:41:57.880" v="6542" actId="404"/>
        <pc:sldMkLst>
          <pc:docMk/>
          <pc:sldMk cId="161901042" sldId="1509"/>
        </pc:sldMkLst>
        <pc:spChg chg="mod">
          <ac:chgData name="Roth, Dan" userId="18da4c67-dd89-43a7-9856-8592f867a23c" providerId="ADAL" clId="{1D6D89D3-A8AF-4A29-ACE5-C3C766B9D704}" dt="2021-08-05T16:41:57.880" v="6542" actId="404"/>
          <ac:spMkLst>
            <pc:docMk/>
            <pc:sldMk cId="161901042" sldId="1509"/>
            <ac:spMk id="3" creationId="{0F7B52DE-FB7D-4CBF-868B-FD0C020EC3A6}"/>
          </ac:spMkLst>
        </pc:spChg>
      </pc:sldChg>
      <pc:sldChg chg="del">
        <pc:chgData name="Roth, Dan" userId="18da4c67-dd89-43a7-9856-8592f867a23c" providerId="ADAL" clId="{1D6D89D3-A8AF-4A29-ACE5-C3C766B9D704}" dt="2021-08-05T15:53:44.781" v="6266" actId="47"/>
        <pc:sldMkLst>
          <pc:docMk/>
          <pc:sldMk cId="2099597128" sldId="1544"/>
        </pc:sldMkLst>
      </pc:sldChg>
      <pc:sldChg chg="del">
        <pc:chgData name="Roth, Dan" userId="18da4c67-dd89-43a7-9856-8592f867a23c" providerId="ADAL" clId="{1D6D89D3-A8AF-4A29-ACE5-C3C766B9D704}" dt="2021-08-05T15:53:44.781" v="6266" actId="47"/>
        <pc:sldMkLst>
          <pc:docMk/>
          <pc:sldMk cId="1802574909" sldId="1545"/>
        </pc:sldMkLst>
      </pc:sldChg>
      <pc:sldChg chg="del">
        <pc:chgData name="Roth, Dan" userId="18da4c67-dd89-43a7-9856-8592f867a23c" providerId="ADAL" clId="{1D6D89D3-A8AF-4A29-ACE5-C3C766B9D704}" dt="2021-08-05T04:56:27.070" v="2785" actId="47"/>
        <pc:sldMkLst>
          <pc:docMk/>
          <pc:sldMk cId="427474105" sldId="1551"/>
        </pc:sldMkLst>
      </pc:sldChg>
      <pc:sldChg chg="del">
        <pc:chgData name="Roth, Dan" userId="18da4c67-dd89-43a7-9856-8592f867a23c" providerId="ADAL" clId="{1D6D89D3-A8AF-4A29-ACE5-C3C766B9D704}" dt="2021-08-05T15:53:44.781" v="6266" actId="47"/>
        <pc:sldMkLst>
          <pc:docMk/>
          <pc:sldMk cId="2329027635" sldId="1552"/>
        </pc:sldMkLst>
      </pc:sldChg>
      <pc:sldChg chg="mod modShow">
        <pc:chgData name="Roth, Dan" userId="18da4c67-dd89-43a7-9856-8592f867a23c" providerId="ADAL" clId="{1D6D89D3-A8AF-4A29-ACE5-C3C766B9D704}" dt="2021-08-05T22:33:00.970" v="6953" actId="729"/>
        <pc:sldMkLst>
          <pc:docMk/>
          <pc:sldMk cId="670863360" sldId="1562"/>
        </pc:sldMkLst>
      </pc:sldChg>
      <pc:sldChg chg="del">
        <pc:chgData name="Roth, Dan" userId="18da4c67-dd89-43a7-9856-8592f867a23c" providerId="ADAL" clId="{1D6D89D3-A8AF-4A29-ACE5-C3C766B9D704}" dt="2021-08-05T04:56:27.070" v="2785" actId="47"/>
        <pc:sldMkLst>
          <pc:docMk/>
          <pc:sldMk cId="2175667147" sldId="1564"/>
        </pc:sldMkLst>
      </pc:sldChg>
      <pc:sldChg chg="addSp modSp mod modAnim">
        <pc:chgData name="Roth, Dan" userId="18da4c67-dd89-43a7-9856-8592f867a23c" providerId="ADAL" clId="{1D6D89D3-A8AF-4A29-ACE5-C3C766B9D704}" dt="2021-08-05T22:20:27.824" v="6946" actId="1076"/>
        <pc:sldMkLst>
          <pc:docMk/>
          <pc:sldMk cId="1944433466" sldId="1569"/>
        </pc:sldMkLst>
        <pc:spChg chg="add mod">
          <ac:chgData name="Roth, Dan" userId="18da4c67-dd89-43a7-9856-8592f867a23c" providerId="ADAL" clId="{1D6D89D3-A8AF-4A29-ACE5-C3C766B9D704}" dt="2021-08-05T22:20:27.824" v="6946" actId="1076"/>
          <ac:spMkLst>
            <pc:docMk/>
            <pc:sldMk cId="1944433466" sldId="1569"/>
            <ac:spMk id="16" creationId="{88687238-07D0-4DC9-9144-794E8AA85A76}"/>
          </ac:spMkLst>
        </pc:spChg>
        <pc:picChg chg="add mod">
          <ac:chgData name="Roth, Dan" userId="18da4c67-dd89-43a7-9856-8592f867a23c" providerId="ADAL" clId="{1D6D89D3-A8AF-4A29-ACE5-C3C766B9D704}" dt="2021-08-05T22:18:52.480" v="6912" actId="208"/>
          <ac:picMkLst>
            <pc:docMk/>
            <pc:sldMk cId="1944433466" sldId="1569"/>
            <ac:picMk id="13" creationId="{8C880660-ABF9-44B3-B7DD-AA816CB144E8}"/>
          </ac:picMkLst>
        </pc:picChg>
      </pc:sldChg>
      <pc:sldChg chg="modSp">
        <pc:chgData name="Roth, Dan" userId="18da4c67-dd89-43a7-9856-8592f867a23c" providerId="ADAL" clId="{1D6D89D3-A8AF-4A29-ACE5-C3C766B9D704}" dt="2021-08-05T18:29:09.231" v="6596" actId="20577"/>
        <pc:sldMkLst>
          <pc:docMk/>
          <pc:sldMk cId="3768922155" sldId="1570"/>
        </pc:sldMkLst>
        <pc:spChg chg="mod">
          <ac:chgData name="Roth, Dan" userId="18da4c67-dd89-43a7-9856-8592f867a23c" providerId="ADAL" clId="{1D6D89D3-A8AF-4A29-ACE5-C3C766B9D704}" dt="2021-08-05T18:29:09.231" v="6596" actId="20577"/>
          <ac:spMkLst>
            <pc:docMk/>
            <pc:sldMk cId="3768922155" sldId="1570"/>
            <ac:spMk id="3" creationId="{2A838155-5A82-8F40-B852-1FE1E738C24F}"/>
          </ac:spMkLst>
        </pc:spChg>
      </pc:sldChg>
      <pc:sldChg chg="delSp modSp mod delAnim modAnim">
        <pc:chgData name="Roth, Dan" userId="18da4c67-dd89-43a7-9856-8592f867a23c" providerId="ADAL" clId="{1D6D89D3-A8AF-4A29-ACE5-C3C766B9D704}" dt="2021-08-05T22:21:59.036" v="6948" actId="1076"/>
        <pc:sldMkLst>
          <pc:docMk/>
          <pc:sldMk cId="487349989" sldId="1574"/>
        </pc:sldMkLst>
        <pc:spChg chg="del mod">
          <ac:chgData name="Roth, Dan" userId="18da4c67-dd89-43a7-9856-8592f867a23c" providerId="ADAL" clId="{1D6D89D3-A8AF-4A29-ACE5-C3C766B9D704}" dt="2021-08-05T16:49:39.620" v="6547" actId="478"/>
          <ac:spMkLst>
            <pc:docMk/>
            <pc:sldMk cId="487349989" sldId="1574"/>
            <ac:spMk id="11" creationId="{7351745A-BF87-4FC7-8510-E675A8BF2EF4}"/>
          </ac:spMkLst>
        </pc:spChg>
        <pc:spChg chg="mod">
          <ac:chgData name="Roth, Dan" userId="18da4c67-dd89-43a7-9856-8592f867a23c" providerId="ADAL" clId="{1D6D89D3-A8AF-4A29-ACE5-C3C766B9D704}" dt="2021-08-05T22:21:59.036" v="6948" actId="1076"/>
          <ac:spMkLst>
            <pc:docMk/>
            <pc:sldMk cId="487349989" sldId="1574"/>
            <ac:spMk id="12" creationId="{0E5112C7-2AE5-4C33-BA78-011CC830E8F3}"/>
          </ac:spMkLst>
        </pc:spChg>
        <pc:spChg chg="del">
          <ac:chgData name="Roth, Dan" userId="18da4c67-dd89-43a7-9856-8592f867a23c" providerId="ADAL" clId="{1D6D89D3-A8AF-4A29-ACE5-C3C766B9D704}" dt="2021-08-05T16:49:51.610" v="6549" actId="478"/>
          <ac:spMkLst>
            <pc:docMk/>
            <pc:sldMk cId="487349989" sldId="1574"/>
            <ac:spMk id="14" creationId="{34565184-A58A-4A09-B747-152ECCF2A50C}"/>
          </ac:spMkLst>
        </pc:spChg>
        <pc:picChg chg="del">
          <ac:chgData name="Roth, Dan" userId="18da4c67-dd89-43a7-9856-8592f867a23c" providerId="ADAL" clId="{1D6D89D3-A8AF-4A29-ACE5-C3C766B9D704}" dt="2021-08-05T16:49:35.860" v="6545" actId="478"/>
          <ac:picMkLst>
            <pc:docMk/>
            <pc:sldMk cId="487349989" sldId="1574"/>
            <ac:picMk id="10" creationId="{68E71687-CA99-4728-92BC-C7D8D7732882}"/>
          </ac:picMkLst>
        </pc:picChg>
        <pc:picChg chg="mod">
          <ac:chgData name="Roth, Dan" userId="18da4c67-dd89-43a7-9856-8592f867a23c" providerId="ADAL" clId="{1D6D89D3-A8AF-4A29-ACE5-C3C766B9D704}" dt="2021-08-05T22:21:47.223" v="6947" actId="14100"/>
          <ac:picMkLst>
            <pc:docMk/>
            <pc:sldMk cId="487349989" sldId="1574"/>
            <ac:picMk id="15" creationId="{7AA6357B-4206-4119-A370-83280208247C}"/>
          </ac:picMkLst>
        </pc:picChg>
      </pc:sldChg>
      <pc:sldChg chg="add">
        <pc:chgData name="Roth, Dan" userId="18da4c67-dd89-43a7-9856-8592f867a23c" providerId="ADAL" clId="{1D6D89D3-A8AF-4A29-ACE5-C3C766B9D704}" dt="2021-08-05T16:48:34.506" v="6544"/>
        <pc:sldMkLst>
          <pc:docMk/>
          <pc:sldMk cId="106483320" sldId="1575"/>
        </pc:sldMkLst>
      </pc:sldChg>
      <pc:sldChg chg="del">
        <pc:chgData name="Roth, Dan" userId="18da4c67-dd89-43a7-9856-8592f867a23c" providerId="ADAL" clId="{1D6D89D3-A8AF-4A29-ACE5-C3C766B9D704}" dt="2021-08-05T16:48:30.954" v="6543" actId="2696"/>
        <pc:sldMkLst>
          <pc:docMk/>
          <pc:sldMk cId="201537489" sldId="1575"/>
        </pc:sldMkLst>
      </pc:sldChg>
      <pc:sldChg chg="addSp delSp modSp mod addAnim delAnim">
        <pc:chgData name="Roth, Dan" userId="18da4c67-dd89-43a7-9856-8592f867a23c" providerId="ADAL" clId="{1D6D89D3-A8AF-4A29-ACE5-C3C766B9D704}" dt="2021-08-05T05:03:48.033" v="2879" actId="478"/>
        <pc:sldMkLst>
          <pc:docMk/>
          <pc:sldMk cId="883416061" sldId="1578"/>
        </pc:sldMkLst>
        <pc:spChg chg="mod">
          <ac:chgData name="Roth, Dan" userId="18da4c67-dd89-43a7-9856-8592f867a23c" providerId="ADAL" clId="{1D6D89D3-A8AF-4A29-ACE5-C3C766B9D704}" dt="2021-08-05T05:02:43.417" v="2877" actId="20577"/>
          <ac:spMkLst>
            <pc:docMk/>
            <pc:sldMk cId="883416061" sldId="1578"/>
            <ac:spMk id="2" creationId="{9AEB6739-9774-4889-8148-A093067CB408}"/>
          </ac:spMkLst>
        </pc:spChg>
        <pc:spChg chg="add del">
          <ac:chgData name="Roth, Dan" userId="18da4c67-dd89-43a7-9856-8592f867a23c" providerId="ADAL" clId="{1D6D89D3-A8AF-4A29-ACE5-C3C766B9D704}" dt="2021-08-05T05:03:48.033" v="2879" actId="478"/>
          <ac:spMkLst>
            <pc:docMk/>
            <pc:sldMk cId="883416061" sldId="1578"/>
            <ac:spMk id="4" creationId="{2E7815B4-6DF1-4BCB-BF40-7BBDD78A09FD}"/>
          </ac:spMkLst>
        </pc:spChg>
      </pc:sldChg>
      <pc:sldChg chg="mod modShow">
        <pc:chgData name="Roth, Dan" userId="18da4c67-dd89-43a7-9856-8592f867a23c" providerId="ADAL" clId="{1D6D89D3-A8AF-4A29-ACE5-C3C766B9D704}" dt="2021-08-05T22:33:00.970" v="6953" actId="729"/>
        <pc:sldMkLst>
          <pc:docMk/>
          <pc:sldMk cId="3345727008" sldId="1579"/>
        </pc:sldMkLst>
      </pc:sldChg>
      <pc:sldChg chg="mod modShow">
        <pc:chgData name="Roth, Dan" userId="18da4c67-dd89-43a7-9856-8592f867a23c" providerId="ADAL" clId="{1D6D89D3-A8AF-4A29-ACE5-C3C766B9D704}" dt="2021-08-05T22:33:00.970" v="6953" actId="729"/>
        <pc:sldMkLst>
          <pc:docMk/>
          <pc:sldMk cId="1279652992" sldId="1580"/>
        </pc:sldMkLst>
      </pc:sldChg>
      <pc:sldChg chg="addSp delSp modSp mod delAnim modAnim">
        <pc:chgData name="Roth, Dan" userId="18da4c67-dd89-43a7-9856-8592f867a23c" providerId="ADAL" clId="{1D6D89D3-A8AF-4A29-ACE5-C3C766B9D704}" dt="2021-08-05T15:43:50.514" v="6242"/>
        <pc:sldMkLst>
          <pc:docMk/>
          <pc:sldMk cId="2561630181" sldId="1581"/>
        </pc:sldMkLst>
        <pc:spChg chg="mod">
          <ac:chgData name="Roth, Dan" userId="18da4c67-dd89-43a7-9856-8592f867a23c" providerId="ADAL" clId="{1D6D89D3-A8AF-4A29-ACE5-C3C766B9D704}" dt="2021-08-05T05:15:54.347" v="3517" actId="6549"/>
          <ac:spMkLst>
            <pc:docMk/>
            <pc:sldMk cId="2561630181" sldId="1581"/>
            <ac:spMk id="3" creationId="{00000000-0000-0000-0000-000000000000}"/>
          </ac:spMkLst>
        </pc:spChg>
        <pc:picChg chg="mod">
          <ac:chgData name="Roth, Dan" userId="18da4c67-dd89-43a7-9856-8592f867a23c" providerId="ADAL" clId="{1D6D89D3-A8AF-4A29-ACE5-C3C766B9D704}" dt="2021-08-05T15:42:57.232" v="6241" actId="408"/>
          <ac:picMkLst>
            <pc:docMk/>
            <pc:sldMk cId="2561630181" sldId="1581"/>
            <ac:picMk id="6" creationId="{2311C665-656F-4B4B-9982-DDA8925D61DC}"/>
          </ac:picMkLst>
        </pc:picChg>
        <pc:picChg chg="del">
          <ac:chgData name="Roth, Dan" userId="18da4c67-dd89-43a7-9856-8592f867a23c" providerId="ADAL" clId="{1D6D89D3-A8AF-4A29-ACE5-C3C766B9D704}" dt="2021-08-05T15:40:51.179" v="6221" actId="478"/>
          <ac:picMkLst>
            <pc:docMk/>
            <pc:sldMk cId="2561630181" sldId="1581"/>
            <ac:picMk id="7" creationId="{B550C7AF-4307-4878-B9E9-6F5B0BE083EC}"/>
          </ac:picMkLst>
        </pc:picChg>
        <pc:picChg chg="mod">
          <ac:chgData name="Roth, Dan" userId="18da4c67-dd89-43a7-9856-8592f867a23c" providerId="ADAL" clId="{1D6D89D3-A8AF-4A29-ACE5-C3C766B9D704}" dt="2021-08-05T05:23:10.244" v="3551" actId="408"/>
          <ac:picMkLst>
            <pc:docMk/>
            <pc:sldMk cId="2561630181" sldId="1581"/>
            <ac:picMk id="8" creationId="{0C648595-1988-431A-AD95-F1E62DF489B4}"/>
          </ac:picMkLst>
        </pc:picChg>
        <pc:picChg chg="mod">
          <ac:chgData name="Roth, Dan" userId="18da4c67-dd89-43a7-9856-8592f867a23c" providerId="ADAL" clId="{1D6D89D3-A8AF-4A29-ACE5-C3C766B9D704}" dt="2021-08-05T15:42:57.232" v="6241" actId="408"/>
          <ac:picMkLst>
            <pc:docMk/>
            <pc:sldMk cId="2561630181" sldId="1581"/>
            <ac:picMk id="10" creationId="{7E543AD5-B694-4D71-BDD2-FA3674CDE53E}"/>
          </ac:picMkLst>
        </pc:picChg>
        <pc:picChg chg="mod">
          <ac:chgData name="Roth, Dan" userId="18da4c67-dd89-43a7-9856-8592f867a23c" providerId="ADAL" clId="{1D6D89D3-A8AF-4A29-ACE5-C3C766B9D704}" dt="2021-08-05T15:42:57.232" v="6241" actId="408"/>
          <ac:picMkLst>
            <pc:docMk/>
            <pc:sldMk cId="2561630181" sldId="1581"/>
            <ac:picMk id="11" creationId="{EC9E4CE2-9205-479C-B2CA-858240877529}"/>
          </ac:picMkLst>
        </pc:picChg>
        <pc:picChg chg="mod">
          <ac:chgData name="Roth, Dan" userId="18da4c67-dd89-43a7-9856-8592f867a23c" providerId="ADAL" clId="{1D6D89D3-A8AF-4A29-ACE5-C3C766B9D704}" dt="2021-08-05T05:23:10.244" v="3551" actId="408"/>
          <ac:picMkLst>
            <pc:docMk/>
            <pc:sldMk cId="2561630181" sldId="1581"/>
            <ac:picMk id="12" creationId="{74D336BD-52CC-40C8-A4D2-0BFF9090857B}"/>
          </ac:picMkLst>
        </pc:picChg>
        <pc:picChg chg="del">
          <ac:chgData name="Roth, Dan" userId="18da4c67-dd89-43a7-9856-8592f867a23c" providerId="ADAL" clId="{1D6D89D3-A8AF-4A29-ACE5-C3C766B9D704}" dt="2021-08-05T05:16:08.324" v="3518" actId="478"/>
          <ac:picMkLst>
            <pc:docMk/>
            <pc:sldMk cId="2561630181" sldId="1581"/>
            <ac:picMk id="13" creationId="{B742B898-237A-4FC7-8E7F-B0FCD90CD3D5}"/>
          </ac:picMkLst>
        </pc:picChg>
        <pc:picChg chg="mod">
          <ac:chgData name="Roth, Dan" userId="18da4c67-dd89-43a7-9856-8592f867a23c" providerId="ADAL" clId="{1D6D89D3-A8AF-4A29-ACE5-C3C766B9D704}" dt="2021-08-05T05:23:10.244" v="3551" actId="408"/>
          <ac:picMkLst>
            <pc:docMk/>
            <pc:sldMk cId="2561630181" sldId="1581"/>
            <ac:picMk id="15" creationId="{1156402E-6092-41C7-A0CA-7D36FC7AF095}"/>
          </ac:picMkLst>
        </pc:picChg>
        <pc:picChg chg="del">
          <ac:chgData name="Roth, Dan" userId="18da4c67-dd89-43a7-9856-8592f867a23c" providerId="ADAL" clId="{1D6D89D3-A8AF-4A29-ACE5-C3C766B9D704}" dt="2021-08-05T05:16:16.421" v="3520" actId="478"/>
          <ac:picMkLst>
            <pc:docMk/>
            <pc:sldMk cId="2561630181" sldId="1581"/>
            <ac:picMk id="16" creationId="{1379A53E-22EF-4EE0-886D-6E53D6B69C8A}"/>
          </ac:picMkLst>
        </pc:picChg>
        <pc:picChg chg="del">
          <ac:chgData name="Roth, Dan" userId="18da4c67-dd89-43a7-9856-8592f867a23c" providerId="ADAL" clId="{1D6D89D3-A8AF-4A29-ACE5-C3C766B9D704}" dt="2021-08-05T05:16:17.481" v="3521" actId="478"/>
          <ac:picMkLst>
            <pc:docMk/>
            <pc:sldMk cId="2561630181" sldId="1581"/>
            <ac:picMk id="17" creationId="{636BACF7-50D5-4545-8420-D480610D2D80}"/>
          </ac:picMkLst>
        </pc:picChg>
        <pc:picChg chg="mod">
          <ac:chgData name="Roth, Dan" userId="18da4c67-dd89-43a7-9856-8592f867a23c" providerId="ADAL" clId="{1D6D89D3-A8AF-4A29-ACE5-C3C766B9D704}" dt="2021-08-05T05:23:10.244" v="3551" actId="408"/>
          <ac:picMkLst>
            <pc:docMk/>
            <pc:sldMk cId="2561630181" sldId="1581"/>
            <ac:picMk id="18" creationId="{C8971D85-D633-4BF7-9EDC-43897F1F1CFE}"/>
          </ac:picMkLst>
        </pc:picChg>
        <pc:picChg chg="mod">
          <ac:chgData name="Roth, Dan" userId="18da4c67-dd89-43a7-9856-8592f867a23c" providerId="ADAL" clId="{1D6D89D3-A8AF-4A29-ACE5-C3C766B9D704}" dt="2021-08-05T05:23:10.244" v="3551" actId="408"/>
          <ac:picMkLst>
            <pc:docMk/>
            <pc:sldMk cId="2561630181" sldId="1581"/>
            <ac:picMk id="19" creationId="{BE28BED6-F107-4855-B67F-1D96FE58A1C5}"/>
          </ac:picMkLst>
        </pc:picChg>
        <pc:picChg chg="del">
          <ac:chgData name="Roth, Dan" userId="18da4c67-dd89-43a7-9856-8592f867a23c" providerId="ADAL" clId="{1D6D89D3-A8AF-4A29-ACE5-C3C766B9D704}" dt="2021-08-05T05:16:12.927" v="3519" actId="478"/>
          <ac:picMkLst>
            <pc:docMk/>
            <pc:sldMk cId="2561630181" sldId="1581"/>
            <ac:picMk id="20" creationId="{F57D3AC2-C472-4956-850A-76642DC3C870}"/>
          </ac:picMkLst>
        </pc:picChg>
        <pc:picChg chg="add mod">
          <ac:chgData name="Roth, Dan" userId="18da4c67-dd89-43a7-9856-8592f867a23c" providerId="ADAL" clId="{1D6D89D3-A8AF-4A29-ACE5-C3C766B9D704}" dt="2021-08-05T15:42:57.232" v="6241" actId="408"/>
          <ac:picMkLst>
            <pc:docMk/>
            <pc:sldMk cId="2561630181" sldId="1581"/>
            <ac:picMk id="23" creationId="{2A31E191-ACEA-4F9B-B97B-75B01DDF99F1}"/>
          </ac:picMkLst>
        </pc:picChg>
        <pc:picChg chg="add mod">
          <ac:chgData name="Roth, Dan" userId="18da4c67-dd89-43a7-9856-8592f867a23c" providerId="ADAL" clId="{1D6D89D3-A8AF-4A29-ACE5-C3C766B9D704}" dt="2021-08-05T15:42:57.232" v="6241" actId="408"/>
          <ac:picMkLst>
            <pc:docMk/>
            <pc:sldMk cId="2561630181" sldId="1581"/>
            <ac:picMk id="24" creationId="{83CF8587-E15E-4B23-9DA7-4076771015FD}"/>
          </ac:picMkLst>
        </pc:picChg>
        <pc:picChg chg="del">
          <ac:chgData name="Roth, Dan" userId="18da4c67-dd89-43a7-9856-8592f867a23c" providerId="ADAL" clId="{1D6D89D3-A8AF-4A29-ACE5-C3C766B9D704}" dt="2021-08-05T15:41:27.958" v="6228" actId="478"/>
          <ac:picMkLst>
            <pc:docMk/>
            <pc:sldMk cId="2561630181" sldId="1581"/>
            <ac:picMk id="1028" creationId="{EDCF6BA3-FB66-443A-A26D-C3EF0AEEB7DC}"/>
          </ac:picMkLst>
        </pc:picChg>
        <pc:picChg chg="add mod">
          <ac:chgData name="Roth, Dan" userId="18da4c67-dd89-43a7-9856-8592f867a23c" providerId="ADAL" clId="{1D6D89D3-A8AF-4A29-ACE5-C3C766B9D704}" dt="2021-08-05T05:23:10.244" v="3551" actId="408"/>
          <ac:picMkLst>
            <pc:docMk/>
            <pc:sldMk cId="2561630181" sldId="1581"/>
            <ac:picMk id="2050" creationId="{BBE91387-B0FA-4956-BD1F-3236839DACA4}"/>
          </ac:picMkLst>
        </pc:picChg>
        <pc:picChg chg="add mod">
          <ac:chgData name="Roth, Dan" userId="18da4c67-dd89-43a7-9856-8592f867a23c" providerId="ADAL" clId="{1D6D89D3-A8AF-4A29-ACE5-C3C766B9D704}" dt="2021-08-05T05:23:10.244" v="3551" actId="408"/>
          <ac:picMkLst>
            <pc:docMk/>
            <pc:sldMk cId="2561630181" sldId="1581"/>
            <ac:picMk id="2052" creationId="{C4375E8E-FBC3-46CF-9504-6A9B4DFDCCA0}"/>
          </ac:picMkLst>
        </pc:picChg>
      </pc:sldChg>
      <pc:sldChg chg="del">
        <pc:chgData name="Roth, Dan" userId="18da4c67-dd89-43a7-9856-8592f867a23c" providerId="ADAL" clId="{1D6D89D3-A8AF-4A29-ACE5-C3C766B9D704}" dt="2021-08-05T02:51:51.748" v="728" actId="47"/>
        <pc:sldMkLst>
          <pc:docMk/>
          <pc:sldMk cId="1631771965" sldId="1582"/>
        </pc:sldMkLst>
      </pc:sldChg>
      <pc:sldChg chg="del">
        <pc:chgData name="Roth, Dan" userId="18da4c67-dd89-43a7-9856-8592f867a23c" providerId="ADAL" clId="{1D6D89D3-A8AF-4A29-ACE5-C3C766B9D704}" dt="2021-08-05T04:56:27.070" v="2785" actId="47"/>
        <pc:sldMkLst>
          <pc:docMk/>
          <pc:sldMk cId="1078797323" sldId="1587"/>
        </pc:sldMkLst>
      </pc:sldChg>
      <pc:sldChg chg="del">
        <pc:chgData name="Roth, Dan" userId="18da4c67-dd89-43a7-9856-8592f867a23c" providerId="ADAL" clId="{1D6D89D3-A8AF-4A29-ACE5-C3C766B9D704}" dt="2021-08-05T04:56:27.070" v="2785" actId="47"/>
        <pc:sldMkLst>
          <pc:docMk/>
          <pc:sldMk cId="648506730" sldId="1588"/>
        </pc:sldMkLst>
      </pc:sldChg>
      <pc:sldChg chg="del">
        <pc:chgData name="Roth, Dan" userId="18da4c67-dd89-43a7-9856-8592f867a23c" providerId="ADAL" clId="{1D6D89D3-A8AF-4A29-ACE5-C3C766B9D704}" dt="2021-08-05T04:56:27.070" v="2785" actId="47"/>
        <pc:sldMkLst>
          <pc:docMk/>
          <pc:sldMk cId="3504911638" sldId="1589"/>
        </pc:sldMkLst>
      </pc:sldChg>
      <pc:sldChg chg="del">
        <pc:chgData name="Roth, Dan" userId="18da4c67-dd89-43a7-9856-8592f867a23c" providerId="ADAL" clId="{1D6D89D3-A8AF-4A29-ACE5-C3C766B9D704}" dt="2021-08-05T04:56:27.070" v="2785" actId="47"/>
        <pc:sldMkLst>
          <pc:docMk/>
          <pc:sldMk cId="90306926" sldId="1590"/>
        </pc:sldMkLst>
      </pc:sldChg>
      <pc:sldChg chg="del">
        <pc:chgData name="Roth, Dan" userId="18da4c67-dd89-43a7-9856-8592f867a23c" providerId="ADAL" clId="{1D6D89D3-A8AF-4A29-ACE5-C3C766B9D704}" dt="2021-08-05T04:56:27.070" v="2785" actId="47"/>
        <pc:sldMkLst>
          <pc:docMk/>
          <pc:sldMk cId="1755738224" sldId="1591"/>
        </pc:sldMkLst>
      </pc:sldChg>
      <pc:sldChg chg="del">
        <pc:chgData name="Roth, Dan" userId="18da4c67-dd89-43a7-9856-8592f867a23c" providerId="ADAL" clId="{1D6D89D3-A8AF-4A29-ACE5-C3C766B9D704}" dt="2021-08-05T04:56:27.070" v="2785" actId="47"/>
        <pc:sldMkLst>
          <pc:docMk/>
          <pc:sldMk cId="4136328463" sldId="1592"/>
        </pc:sldMkLst>
      </pc:sldChg>
      <pc:sldChg chg="del">
        <pc:chgData name="Roth, Dan" userId="18da4c67-dd89-43a7-9856-8592f867a23c" providerId="ADAL" clId="{1D6D89D3-A8AF-4A29-ACE5-C3C766B9D704}" dt="2021-08-05T04:56:27.070" v="2785" actId="47"/>
        <pc:sldMkLst>
          <pc:docMk/>
          <pc:sldMk cId="3594980225" sldId="1593"/>
        </pc:sldMkLst>
      </pc:sldChg>
      <pc:sldChg chg="del">
        <pc:chgData name="Roth, Dan" userId="18da4c67-dd89-43a7-9856-8592f867a23c" providerId="ADAL" clId="{1D6D89D3-A8AF-4A29-ACE5-C3C766B9D704}" dt="2021-08-05T04:56:27.070" v="2785" actId="47"/>
        <pc:sldMkLst>
          <pc:docMk/>
          <pc:sldMk cId="2990749079" sldId="1594"/>
        </pc:sldMkLst>
      </pc:sldChg>
      <pc:sldChg chg="del">
        <pc:chgData name="Roth, Dan" userId="18da4c67-dd89-43a7-9856-8592f867a23c" providerId="ADAL" clId="{1D6D89D3-A8AF-4A29-ACE5-C3C766B9D704}" dt="2021-08-05T04:56:27.070" v="2785" actId="47"/>
        <pc:sldMkLst>
          <pc:docMk/>
          <pc:sldMk cId="2985659615" sldId="1595"/>
        </pc:sldMkLst>
      </pc:sldChg>
      <pc:sldChg chg="del">
        <pc:chgData name="Roth, Dan" userId="18da4c67-dd89-43a7-9856-8592f867a23c" providerId="ADAL" clId="{1D6D89D3-A8AF-4A29-ACE5-C3C766B9D704}" dt="2021-08-05T15:53:44.781" v="6266" actId="47"/>
        <pc:sldMkLst>
          <pc:docMk/>
          <pc:sldMk cId="3589271269" sldId="1601"/>
        </pc:sldMkLst>
      </pc:sldChg>
      <pc:sldChg chg="modSp mod modAnim">
        <pc:chgData name="Roth, Dan" userId="18da4c67-dd89-43a7-9856-8592f867a23c" providerId="ADAL" clId="{1D6D89D3-A8AF-4A29-ACE5-C3C766B9D704}" dt="2021-08-05T04:36:53.840" v="2390" actId="14100"/>
        <pc:sldMkLst>
          <pc:docMk/>
          <pc:sldMk cId="2234862887" sldId="1864"/>
        </pc:sldMkLst>
        <pc:spChg chg="mod">
          <ac:chgData name="Roth, Dan" userId="18da4c67-dd89-43a7-9856-8592f867a23c" providerId="ADAL" clId="{1D6D89D3-A8AF-4A29-ACE5-C3C766B9D704}" dt="2021-08-05T04:36:15.783" v="2388" actId="20577"/>
          <ac:spMkLst>
            <pc:docMk/>
            <pc:sldMk cId="2234862887" sldId="1864"/>
            <ac:spMk id="2" creationId="{183ADFB4-6AEA-489D-9E82-5C2952CD0A29}"/>
          </ac:spMkLst>
        </pc:spChg>
        <pc:spChg chg="mod">
          <ac:chgData name="Roth, Dan" userId="18da4c67-dd89-43a7-9856-8592f867a23c" providerId="ADAL" clId="{1D6D89D3-A8AF-4A29-ACE5-C3C766B9D704}" dt="2021-08-05T04:36:02.967" v="2362" actId="6549"/>
          <ac:spMkLst>
            <pc:docMk/>
            <pc:sldMk cId="2234862887" sldId="1864"/>
            <ac:spMk id="3" creationId="{5248A668-2951-4E68-AAA5-E1C2FDD8F14A}"/>
          </ac:spMkLst>
        </pc:spChg>
        <pc:spChg chg="mod">
          <ac:chgData name="Roth, Dan" userId="18da4c67-dd89-43a7-9856-8592f867a23c" providerId="ADAL" clId="{1D6D89D3-A8AF-4A29-ACE5-C3C766B9D704}" dt="2021-08-05T04:36:53.840" v="2390" actId="14100"/>
          <ac:spMkLst>
            <pc:docMk/>
            <pc:sldMk cId="2234862887" sldId="1864"/>
            <ac:spMk id="12" creationId="{BA6A3242-D6C9-47E4-B21D-CFBD6260B6E9}"/>
          </ac:spMkLst>
        </pc:spChg>
      </pc:sldChg>
      <pc:sldChg chg="modSp modAnim">
        <pc:chgData name="Roth, Dan" userId="18da4c67-dd89-43a7-9856-8592f867a23c" providerId="ADAL" clId="{1D6D89D3-A8AF-4A29-ACE5-C3C766B9D704}" dt="2021-08-05T16:36:23.458" v="6496"/>
        <pc:sldMkLst>
          <pc:docMk/>
          <pc:sldMk cId="3468544084" sldId="1865"/>
        </pc:sldMkLst>
        <pc:spChg chg="mod">
          <ac:chgData name="Roth, Dan" userId="18da4c67-dd89-43a7-9856-8592f867a23c" providerId="ADAL" clId="{1D6D89D3-A8AF-4A29-ACE5-C3C766B9D704}" dt="2021-08-05T04:37:42.926" v="2391" actId="2711"/>
          <ac:spMkLst>
            <pc:docMk/>
            <pc:sldMk cId="3468544084" sldId="1865"/>
            <ac:spMk id="5" creationId="{5CE928A2-BB77-4ABB-A590-9C928442B434}"/>
          </ac:spMkLst>
        </pc:spChg>
      </pc:sldChg>
      <pc:sldChg chg="del">
        <pc:chgData name="Roth, Dan" userId="18da4c67-dd89-43a7-9856-8592f867a23c" providerId="ADAL" clId="{1D6D89D3-A8AF-4A29-ACE5-C3C766B9D704}" dt="2021-08-05T15:53:44.781" v="6266" actId="47"/>
        <pc:sldMkLst>
          <pc:docMk/>
          <pc:sldMk cId="638530083" sldId="1866"/>
        </pc:sldMkLst>
      </pc:sldChg>
      <pc:sldChg chg="del">
        <pc:chgData name="Roth, Dan" userId="18da4c67-dd89-43a7-9856-8592f867a23c" providerId="ADAL" clId="{1D6D89D3-A8AF-4A29-ACE5-C3C766B9D704}" dt="2021-08-05T15:53:44.781" v="6266" actId="47"/>
        <pc:sldMkLst>
          <pc:docMk/>
          <pc:sldMk cId="660740332" sldId="1867"/>
        </pc:sldMkLst>
      </pc:sldChg>
      <pc:sldChg chg="del">
        <pc:chgData name="Roth, Dan" userId="18da4c67-dd89-43a7-9856-8592f867a23c" providerId="ADAL" clId="{1D6D89D3-A8AF-4A29-ACE5-C3C766B9D704}" dt="2021-08-05T15:53:44.781" v="6266" actId="47"/>
        <pc:sldMkLst>
          <pc:docMk/>
          <pc:sldMk cId="2167768504" sldId="1868"/>
        </pc:sldMkLst>
      </pc:sldChg>
      <pc:sldChg chg="modSp modAnim">
        <pc:chgData name="Roth, Dan" userId="18da4c67-dd89-43a7-9856-8592f867a23c" providerId="ADAL" clId="{1D6D89D3-A8AF-4A29-ACE5-C3C766B9D704}" dt="2021-08-05T18:35:45.854" v="6600" actId="20577"/>
        <pc:sldMkLst>
          <pc:docMk/>
          <pc:sldMk cId="3020042850" sldId="1871"/>
        </pc:sldMkLst>
        <pc:spChg chg="mod">
          <ac:chgData name="Roth, Dan" userId="18da4c67-dd89-43a7-9856-8592f867a23c" providerId="ADAL" clId="{1D6D89D3-A8AF-4A29-ACE5-C3C766B9D704}" dt="2021-08-05T18:35:45.854" v="6600" actId="20577"/>
          <ac:spMkLst>
            <pc:docMk/>
            <pc:sldMk cId="3020042850" sldId="1871"/>
            <ac:spMk id="18" creationId="{9C9F8AB2-0C07-4F97-898A-00E7E6281FCF}"/>
          </ac:spMkLst>
        </pc:spChg>
      </pc:sldChg>
      <pc:sldChg chg="modSp new add del mod">
        <pc:chgData name="Roth, Dan" userId="18da4c67-dd89-43a7-9856-8592f867a23c" providerId="ADAL" clId="{1D6D89D3-A8AF-4A29-ACE5-C3C766B9D704}" dt="2021-08-05T15:53:04.138" v="6264" actId="2696"/>
        <pc:sldMkLst>
          <pc:docMk/>
          <pc:sldMk cId="410734897" sldId="1875"/>
        </pc:sldMkLst>
        <pc:spChg chg="mod">
          <ac:chgData name="Roth, Dan" userId="18da4c67-dd89-43a7-9856-8592f867a23c" providerId="ADAL" clId="{1D6D89D3-A8AF-4A29-ACE5-C3C766B9D704}" dt="2021-08-04T04:21:46.128" v="84" actId="20577"/>
          <ac:spMkLst>
            <pc:docMk/>
            <pc:sldMk cId="410734897" sldId="1875"/>
            <ac:spMk id="2" creationId="{73819090-F5C0-4766-84C5-9DB9B2F80EA4}"/>
          </ac:spMkLst>
        </pc:spChg>
        <pc:spChg chg="mod">
          <ac:chgData name="Roth, Dan" userId="18da4c67-dd89-43a7-9856-8592f867a23c" providerId="ADAL" clId="{1D6D89D3-A8AF-4A29-ACE5-C3C766B9D704}" dt="2021-08-04T04:37:22.675" v="727" actId="20577"/>
          <ac:spMkLst>
            <pc:docMk/>
            <pc:sldMk cId="410734897" sldId="1875"/>
            <ac:spMk id="3" creationId="{EE394835-4C64-4696-8C77-521981B65D1C}"/>
          </ac:spMkLst>
        </pc:spChg>
      </pc:sldChg>
      <pc:sldChg chg="add del">
        <pc:chgData name="Roth, Dan" userId="18da4c67-dd89-43a7-9856-8592f867a23c" providerId="ADAL" clId="{1D6D89D3-A8AF-4A29-ACE5-C3C766B9D704}" dt="2021-08-05T15:53:44.781" v="6266" actId="47"/>
        <pc:sldMkLst>
          <pc:docMk/>
          <pc:sldMk cId="1766181078" sldId="1875"/>
        </pc:sldMkLst>
      </pc:sldChg>
      <pc:sldChg chg="add delCm modNotesTx">
        <pc:chgData name="Roth, Dan" userId="18da4c67-dd89-43a7-9856-8592f867a23c" providerId="ADAL" clId="{1D6D89D3-A8AF-4A29-ACE5-C3C766B9D704}" dt="2021-08-05T15:55:25.271" v="6270" actId="20577"/>
        <pc:sldMkLst>
          <pc:docMk/>
          <pc:sldMk cId="1511776667" sldId="1893"/>
        </pc:sldMkLst>
      </pc:sldChg>
      <pc:sldChg chg="add modNotesTx">
        <pc:chgData name="Roth, Dan" userId="18da4c67-dd89-43a7-9856-8592f867a23c" providerId="ADAL" clId="{1D6D89D3-A8AF-4A29-ACE5-C3C766B9D704}" dt="2021-08-05T15:58:09.658" v="6273" actId="20577"/>
        <pc:sldMkLst>
          <pc:docMk/>
          <pc:sldMk cId="1742764243" sldId="1894"/>
        </pc:sldMkLst>
      </pc:sldChg>
      <pc:sldChg chg="modSp add mod modNotesTx">
        <pc:chgData name="Roth, Dan" userId="18da4c67-dd89-43a7-9856-8592f867a23c" providerId="ADAL" clId="{1D6D89D3-A8AF-4A29-ACE5-C3C766B9D704}" dt="2021-08-05T16:01:31.841" v="6281" actId="14100"/>
        <pc:sldMkLst>
          <pc:docMk/>
          <pc:sldMk cId="2144188295" sldId="1895"/>
        </pc:sldMkLst>
        <pc:spChg chg="mod">
          <ac:chgData name="Roth, Dan" userId="18da4c67-dd89-43a7-9856-8592f867a23c" providerId="ADAL" clId="{1D6D89D3-A8AF-4A29-ACE5-C3C766B9D704}" dt="2021-08-05T03:35:09.420" v="759" actId="1037"/>
          <ac:spMkLst>
            <pc:docMk/>
            <pc:sldMk cId="2144188295" sldId="1895"/>
            <ac:spMk id="3" creationId="{1E6276C3-E48C-494F-9637-7B2D9A383D30}"/>
          </ac:spMkLst>
        </pc:spChg>
        <pc:spChg chg="mod">
          <ac:chgData name="Roth, Dan" userId="18da4c67-dd89-43a7-9856-8592f867a23c" providerId="ADAL" clId="{1D6D89D3-A8AF-4A29-ACE5-C3C766B9D704}" dt="2021-08-05T16:01:31.841" v="6281" actId="14100"/>
          <ac:spMkLst>
            <pc:docMk/>
            <pc:sldMk cId="2144188295" sldId="1895"/>
            <ac:spMk id="9" creationId="{9421FAAC-903C-482F-BCF9-A8E83A62A525}"/>
          </ac:spMkLst>
        </pc:spChg>
        <pc:spChg chg="mod">
          <ac:chgData name="Roth, Dan" userId="18da4c67-dd89-43a7-9856-8592f867a23c" providerId="ADAL" clId="{1D6D89D3-A8AF-4A29-ACE5-C3C766B9D704}" dt="2021-08-05T03:53:23.508" v="783" actId="1038"/>
          <ac:spMkLst>
            <pc:docMk/>
            <pc:sldMk cId="2144188295" sldId="1895"/>
            <ac:spMk id="11" creationId="{623D00AB-F674-4051-9407-D06305E3C80B}"/>
          </ac:spMkLst>
        </pc:spChg>
      </pc:sldChg>
      <pc:sldChg chg="modSp new mod">
        <pc:chgData name="Roth, Dan" userId="18da4c67-dd89-43a7-9856-8592f867a23c" providerId="ADAL" clId="{1D6D89D3-A8AF-4A29-ACE5-C3C766B9D704}" dt="2021-08-05T20:53:31.500" v="6705" actId="20577"/>
        <pc:sldMkLst>
          <pc:docMk/>
          <pc:sldMk cId="385927204" sldId="1896"/>
        </pc:sldMkLst>
        <pc:spChg chg="mod">
          <ac:chgData name="Roth, Dan" userId="18da4c67-dd89-43a7-9856-8592f867a23c" providerId="ADAL" clId="{1D6D89D3-A8AF-4A29-ACE5-C3C766B9D704}" dt="2021-08-05T03:54:27.253" v="824" actId="20577"/>
          <ac:spMkLst>
            <pc:docMk/>
            <pc:sldMk cId="385927204" sldId="1896"/>
            <ac:spMk id="2" creationId="{0FC17617-216E-4ACC-91BC-2659AED117EE}"/>
          </ac:spMkLst>
        </pc:spChg>
        <pc:spChg chg="mod">
          <ac:chgData name="Roth, Dan" userId="18da4c67-dd89-43a7-9856-8592f867a23c" providerId="ADAL" clId="{1D6D89D3-A8AF-4A29-ACE5-C3C766B9D704}" dt="2021-08-05T20:53:31.500" v="6705" actId="20577"/>
          <ac:spMkLst>
            <pc:docMk/>
            <pc:sldMk cId="385927204" sldId="1896"/>
            <ac:spMk id="3" creationId="{DD5A4384-4E8D-4395-8728-908A04F6E087}"/>
          </ac:spMkLst>
        </pc:spChg>
      </pc:sldChg>
      <pc:sldChg chg="modSp add mod modAnim">
        <pc:chgData name="Roth, Dan" userId="18da4c67-dd89-43a7-9856-8592f867a23c" providerId="ADAL" clId="{1D6D89D3-A8AF-4A29-ACE5-C3C766B9D704}" dt="2021-08-05T16:14:28.791" v="6387" actId="20577"/>
        <pc:sldMkLst>
          <pc:docMk/>
          <pc:sldMk cId="950576147" sldId="1897"/>
        </pc:sldMkLst>
        <pc:spChg chg="mod">
          <ac:chgData name="Roth, Dan" userId="18da4c67-dd89-43a7-9856-8592f867a23c" providerId="ADAL" clId="{1D6D89D3-A8AF-4A29-ACE5-C3C766B9D704}" dt="2021-08-05T04:23:47.542" v="1704" actId="404"/>
          <ac:spMkLst>
            <pc:docMk/>
            <pc:sldMk cId="950576147" sldId="1897"/>
            <ac:spMk id="2" creationId="{FF764222-1D11-5648-8C54-4EF8FE95F3F9}"/>
          </ac:spMkLst>
        </pc:spChg>
        <pc:spChg chg="mod">
          <ac:chgData name="Roth, Dan" userId="18da4c67-dd89-43a7-9856-8592f867a23c" providerId="ADAL" clId="{1D6D89D3-A8AF-4A29-ACE5-C3C766B9D704}" dt="2021-08-05T16:14:28.791" v="6387" actId="20577"/>
          <ac:spMkLst>
            <pc:docMk/>
            <pc:sldMk cId="950576147" sldId="1897"/>
            <ac:spMk id="3" creationId="{542C674F-F57D-D54E-8C10-7D68DD91F97B}"/>
          </ac:spMkLst>
        </pc:spChg>
      </pc:sldChg>
      <pc:sldChg chg="modSp add mod modAnim">
        <pc:chgData name="Roth, Dan" userId="18da4c67-dd89-43a7-9856-8592f867a23c" providerId="ADAL" clId="{1D6D89D3-A8AF-4A29-ACE5-C3C766B9D704}" dt="2021-08-05T16:15:51.591" v="6433" actId="20577"/>
        <pc:sldMkLst>
          <pc:docMk/>
          <pc:sldMk cId="2320584972" sldId="1898"/>
        </pc:sldMkLst>
        <pc:spChg chg="mod">
          <ac:chgData name="Roth, Dan" userId="18da4c67-dd89-43a7-9856-8592f867a23c" providerId="ADAL" clId="{1D6D89D3-A8AF-4A29-ACE5-C3C766B9D704}" dt="2021-08-05T04:30:11.301" v="2288" actId="6549"/>
          <ac:spMkLst>
            <pc:docMk/>
            <pc:sldMk cId="2320584972" sldId="1898"/>
            <ac:spMk id="2" creationId="{246B2AE0-A84D-4FB2-B09E-915029CBD5A6}"/>
          </ac:spMkLst>
        </pc:spChg>
        <pc:spChg chg="mod">
          <ac:chgData name="Roth, Dan" userId="18da4c67-dd89-43a7-9856-8592f867a23c" providerId="ADAL" clId="{1D6D89D3-A8AF-4A29-ACE5-C3C766B9D704}" dt="2021-08-05T16:15:51.591" v="6433" actId="20577"/>
          <ac:spMkLst>
            <pc:docMk/>
            <pc:sldMk cId="2320584972" sldId="1898"/>
            <ac:spMk id="3" creationId="{C3FC86F5-FDEE-4F9A-A723-447556B385B4}"/>
          </ac:spMkLst>
        </pc:spChg>
      </pc:sldChg>
      <pc:sldChg chg="add">
        <pc:chgData name="Roth, Dan" userId="18da4c67-dd89-43a7-9856-8592f867a23c" providerId="ADAL" clId="{1D6D89D3-A8AF-4A29-ACE5-C3C766B9D704}" dt="2021-08-05T04:29:35.206" v="2216"/>
        <pc:sldMkLst>
          <pc:docMk/>
          <pc:sldMk cId="3534123752" sldId="1899"/>
        </pc:sldMkLst>
      </pc:sldChg>
      <pc:sldChg chg="addSp modSp add mod ord modAnim">
        <pc:chgData name="Roth, Dan" userId="18da4c67-dd89-43a7-9856-8592f867a23c" providerId="ADAL" clId="{1D6D89D3-A8AF-4A29-ACE5-C3C766B9D704}" dt="2021-08-05T05:01:11.604" v="2842"/>
        <pc:sldMkLst>
          <pc:docMk/>
          <pc:sldMk cId="3434603136" sldId="1900"/>
        </pc:sldMkLst>
        <pc:spChg chg="add mod">
          <ac:chgData name="Roth, Dan" userId="18da4c67-dd89-43a7-9856-8592f867a23c" providerId="ADAL" clId="{1D6D89D3-A8AF-4A29-ACE5-C3C766B9D704}" dt="2021-08-05T04:55:30.916" v="2782" actId="14100"/>
          <ac:spMkLst>
            <pc:docMk/>
            <pc:sldMk cId="3434603136" sldId="1900"/>
            <ac:spMk id="6" creationId="{AE7A22E2-71B8-4F31-ABB4-743AA4976E44}"/>
          </ac:spMkLst>
        </pc:spChg>
        <pc:spChg chg="add mod">
          <ac:chgData name="Roth, Dan" userId="18da4c67-dd89-43a7-9856-8592f867a23c" providerId="ADAL" clId="{1D6D89D3-A8AF-4A29-ACE5-C3C766B9D704}" dt="2021-08-05T04:52:01.580" v="2748" actId="1038"/>
          <ac:spMkLst>
            <pc:docMk/>
            <pc:sldMk cId="3434603136" sldId="1900"/>
            <ac:spMk id="9" creationId="{FB9EDDEA-8329-4C6A-B799-626C359372C2}"/>
          </ac:spMkLst>
        </pc:spChg>
        <pc:picChg chg="add mod">
          <ac:chgData name="Roth, Dan" userId="18da4c67-dd89-43a7-9856-8592f867a23c" providerId="ADAL" clId="{1D6D89D3-A8AF-4A29-ACE5-C3C766B9D704}" dt="2021-08-05T04:45:21.630" v="2458" actId="1076"/>
          <ac:picMkLst>
            <pc:docMk/>
            <pc:sldMk cId="3434603136" sldId="1900"/>
            <ac:picMk id="5" creationId="{84B9E632-26AB-4AF2-A36B-DE8DC32DC78F}"/>
          </ac:picMkLst>
        </pc:picChg>
        <pc:picChg chg="add mod">
          <ac:chgData name="Roth, Dan" userId="18da4c67-dd89-43a7-9856-8592f867a23c" providerId="ADAL" clId="{1D6D89D3-A8AF-4A29-ACE5-C3C766B9D704}" dt="2021-08-05T04:50:03.276" v="2685" actId="1076"/>
          <ac:picMkLst>
            <pc:docMk/>
            <pc:sldMk cId="3434603136" sldId="1900"/>
            <ac:picMk id="7" creationId="{9F3B4BF2-3854-4209-A74A-32D940441916}"/>
          </ac:picMkLst>
        </pc:picChg>
        <pc:picChg chg="add mod">
          <ac:chgData name="Roth, Dan" userId="18da4c67-dd89-43a7-9856-8592f867a23c" providerId="ADAL" clId="{1D6D89D3-A8AF-4A29-ACE5-C3C766B9D704}" dt="2021-08-05T04:50:06.898" v="2686" actId="1076"/>
          <ac:picMkLst>
            <pc:docMk/>
            <pc:sldMk cId="3434603136" sldId="1900"/>
            <ac:picMk id="8" creationId="{198D7D0C-5F72-47F4-AFED-E9D835BD96E5}"/>
          </ac:picMkLst>
        </pc:picChg>
        <pc:picChg chg="add mod">
          <ac:chgData name="Roth, Dan" userId="18da4c67-dd89-43a7-9856-8592f867a23c" providerId="ADAL" clId="{1D6D89D3-A8AF-4A29-ACE5-C3C766B9D704}" dt="2021-08-05T04:55:06.385" v="2758" actId="1076"/>
          <ac:picMkLst>
            <pc:docMk/>
            <pc:sldMk cId="3434603136" sldId="1900"/>
            <ac:picMk id="1026" creationId="{8A883FDF-C4C9-4C94-B2BD-B5D3DCBC9E66}"/>
          </ac:picMkLst>
        </pc:picChg>
      </pc:sldChg>
      <pc:sldChg chg="addSp delSp modSp add mod modAnim">
        <pc:chgData name="Roth, Dan" userId="18da4c67-dd89-43a7-9856-8592f867a23c" providerId="ADAL" clId="{1D6D89D3-A8AF-4A29-ACE5-C3C766B9D704}" dt="2021-08-05T22:32:22.400" v="6952"/>
        <pc:sldMkLst>
          <pc:docMk/>
          <pc:sldMk cId="2651004691" sldId="1901"/>
        </pc:sldMkLst>
        <pc:spChg chg="mod">
          <ac:chgData name="Roth, Dan" userId="18da4c67-dd89-43a7-9856-8592f867a23c" providerId="ADAL" clId="{1D6D89D3-A8AF-4A29-ACE5-C3C766B9D704}" dt="2021-08-05T15:24:17.959" v="6129" actId="14100"/>
          <ac:spMkLst>
            <pc:docMk/>
            <pc:sldMk cId="2651004691" sldId="1901"/>
            <ac:spMk id="6" creationId="{AE7A22E2-71B8-4F31-ABB4-743AA4976E44}"/>
          </ac:spMkLst>
        </pc:spChg>
        <pc:spChg chg="add del mod">
          <ac:chgData name="Roth, Dan" userId="18da4c67-dd89-43a7-9856-8592f867a23c" providerId="ADAL" clId="{1D6D89D3-A8AF-4A29-ACE5-C3C766B9D704}" dt="2021-08-05T22:30:57.468" v="6950"/>
          <ac:spMkLst>
            <pc:docMk/>
            <pc:sldMk cId="2651004691" sldId="1901"/>
            <ac:spMk id="8" creationId="{519BA9E6-4B2C-4A7E-B3F2-8AD16E1C78FB}"/>
          </ac:spMkLst>
        </pc:spChg>
        <pc:spChg chg="add mod">
          <ac:chgData name="Roth, Dan" userId="18da4c67-dd89-43a7-9856-8592f867a23c" providerId="ADAL" clId="{1D6D89D3-A8AF-4A29-ACE5-C3C766B9D704}" dt="2021-08-05T22:31:20.876" v="6951"/>
          <ac:spMkLst>
            <pc:docMk/>
            <pc:sldMk cId="2651004691" sldId="1901"/>
            <ac:spMk id="10" creationId="{C83E5F39-6CC8-4975-82DD-545DCE2ECA42}"/>
          </ac:spMkLst>
        </pc:spChg>
        <pc:picChg chg="del">
          <ac:chgData name="Roth, Dan" userId="18da4c67-dd89-43a7-9856-8592f867a23c" providerId="ADAL" clId="{1D6D89D3-A8AF-4A29-ACE5-C3C766B9D704}" dt="2021-08-05T05:00:12.217" v="2840" actId="478"/>
          <ac:picMkLst>
            <pc:docMk/>
            <pc:sldMk cId="2651004691" sldId="1901"/>
            <ac:picMk id="7" creationId="{9F3B4BF2-3854-4209-A74A-32D940441916}"/>
          </ac:picMkLst>
        </pc:picChg>
        <pc:picChg chg="del">
          <ac:chgData name="Roth, Dan" userId="18da4c67-dd89-43a7-9856-8592f867a23c" providerId="ADAL" clId="{1D6D89D3-A8AF-4A29-ACE5-C3C766B9D704}" dt="2021-08-05T05:00:13.417" v="2841" actId="478"/>
          <ac:picMkLst>
            <pc:docMk/>
            <pc:sldMk cId="2651004691" sldId="1901"/>
            <ac:picMk id="8" creationId="{198D7D0C-5F72-47F4-AFED-E9D835BD96E5}"/>
          </ac:picMkLst>
        </pc:picChg>
        <pc:picChg chg="del mod">
          <ac:chgData name="Roth, Dan" userId="18da4c67-dd89-43a7-9856-8592f867a23c" providerId="ADAL" clId="{1D6D89D3-A8AF-4A29-ACE5-C3C766B9D704}" dt="2021-08-05T05:01:34.348" v="2844" actId="478"/>
          <ac:picMkLst>
            <pc:docMk/>
            <pc:sldMk cId="2651004691" sldId="1901"/>
            <ac:picMk id="1026" creationId="{8A883FDF-C4C9-4C94-B2BD-B5D3DCBC9E66}"/>
          </ac:picMkLst>
        </pc:picChg>
      </pc:sldChg>
      <pc:sldChg chg="addSp delSp modSp add mod modAnim">
        <pc:chgData name="Roth, Dan" userId="18da4c67-dd89-43a7-9856-8592f867a23c" providerId="ADAL" clId="{1D6D89D3-A8AF-4A29-ACE5-C3C766B9D704}" dt="2021-08-05T15:24:54.263" v="6130" actId="113"/>
        <pc:sldMkLst>
          <pc:docMk/>
          <pc:sldMk cId="3478653997" sldId="1902"/>
        </pc:sldMkLst>
        <pc:spChg chg="mod">
          <ac:chgData name="Roth, Dan" userId="18da4c67-dd89-43a7-9856-8592f867a23c" providerId="ADAL" clId="{1D6D89D3-A8AF-4A29-ACE5-C3C766B9D704}" dt="2021-08-05T15:24:54.263" v="6130" actId="113"/>
          <ac:spMkLst>
            <pc:docMk/>
            <pc:sldMk cId="3478653997" sldId="1902"/>
            <ac:spMk id="6" creationId="{AE7A22E2-71B8-4F31-ABB4-743AA4976E44}"/>
          </ac:spMkLst>
        </pc:spChg>
        <pc:spChg chg="mod">
          <ac:chgData name="Roth, Dan" userId="18da4c67-dd89-43a7-9856-8592f867a23c" providerId="ADAL" clId="{1D6D89D3-A8AF-4A29-ACE5-C3C766B9D704}" dt="2021-08-05T05:05:16.991" v="2925" actId="1035"/>
          <ac:spMkLst>
            <pc:docMk/>
            <pc:sldMk cId="3478653997" sldId="1902"/>
            <ac:spMk id="9" creationId="{FB9EDDEA-8329-4C6A-B799-626C359372C2}"/>
          </ac:spMkLst>
        </pc:spChg>
        <pc:picChg chg="del">
          <ac:chgData name="Roth, Dan" userId="18da4c67-dd89-43a7-9856-8592f867a23c" providerId="ADAL" clId="{1D6D89D3-A8AF-4A29-ACE5-C3C766B9D704}" dt="2021-08-05T05:12:03.715" v="3107" actId="478"/>
          <ac:picMkLst>
            <pc:docMk/>
            <pc:sldMk cId="3478653997" sldId="1902"/>
            <ac:picMk id="7" creationId="{9F3B4BF2-3854-4209-A74A-32D940441916}"/>
          </ac:picMkLst>
        </pc:picChg>
        <pc:picChg chg="del">
          <ac:chgData name="Roth, Dan" userId="18da4c67-dd89-43a7-9856-8592f867a23c" providerId="ADAL" clId="{1D6D89D3-A8AF-4A29-ACE5-C3C766B9D704}" dt="2021-08-05T05:12:04.817" v="3108" actId="478"/>
          <ac:picMkLst>
            <pc:docMk/>
            <pc:sldMk cId="3478653997" sldId="1902"/>
            <ac:picMk id="8" creationId="{198D7D0C-5F72-47F4-AFED-E9D835BD96E5}"/>
          </ac:picMkLst>
        </pc:picChg>
        <pc:picChg chg="add mod">
          <ac:chgData name="Roth, Dan" userId="18da4c67-dd89-43a7-9856-8592f867a23c" providerId="ADAL" clId="{1D6D89D3-A8AF-4A29-ACE5-C3C766B9D704}" dt="2021-08-05T05:05:35.628" v="2980" actId="1038"/>
          <ac:picMkLst>
            <pc:docMk/>
            <pc:sldMk cId="3478653997" sldId="1902"/>
            <ac:picMk id="11" creationId="{5E630F40-8633-402A-BADE-2A5C2F71CC14}"/>
          </ac:picMkLst>
        </pc:picChg>
        <pc:picChg chg="del">
          <ac:chgData name="Roth, Dan" userId="18da4c67-dd89-43a7-9856-8592f867a23c" providerId="ADAL" clId="{1D6D89D3-A8AF-4A29-ACE5-C3C766B9D704}" dt="2021-08-05T05:12:24.696" v="3129" actId="478"/>
          <ac:picMkLst>
            <pc:docMk/>
            <pc:sldMk cId="3478653997" sldId="1902"/>
            <ac:picMk id="1026" creationId="{8A883FDF-C4C9-4C94-B2BD-B5D3DCBC9E66}"/>
          </ac:picMkLst>
        </pc:picChg>
      </pc:sldChg>
      <pc:sldChg chg="addSp delSp modSp add mod">
        <pc:chgData name="Roth, Dan" userId="18da4c67-dd89-43a7-9856-8592f867a23c" providerId="ADAL" clId="{1D6D89D3-A8AF-4A29-ACE5-C3C766B9D704}" dt="2021-08-05T05:48:03.575" v="4260" actId="20577"/>
        <pc:sldMkLst>
          <pc:docMk/>
          <pc:sldMk cId="4023614369" sldId="1903"/>
        </pc:sldMkLst>
        <pc:spChg chg="mod">
          <ac:chgData name="Roth, Dan" userId="18da4c67-dd89-43a7-9856-8592f867a23c" providerId="ADAL" clId="{1D6D89D3-A8AF-4A29-ACE5-C3C766B9D704}" dt="2021-08-05T05:41:18.489" v="3976" actId="20577"/>
          <ac:spMkLst>
            <pc:docMk/>
            <pc:sldMk cId="4023614369" sldId="1903"/>
            <ac:spMk id="4" creationId="{B4ED779D-129A-4BB5-AD09-03AB5AA1D1D1}"/>
          </ac:spMkLst>
        </pc:spChg>
        <pc:spChg chg="mod">
          <ac:chgData name="Roth, Dan" userId="18da4c67-dd89-43a7-9856-8592f867a23c" providerId="ADAL" clId="{1D6D89D3-A8AF-4A29-ACE5-C3C766B9D704}" dt="2021-08-05T05:45:26.627" v="4057" actId="21"/>
          <ac:spMkLst>
            <pc:docMk/>
            <pc:sldMk cId="4023614369" sldId="1903"/>
            <ac:spMk id="5" creationId="{B3C01F8E-8FA7-45B6-B823-D9484F241F04}"/>
          </ac:spMkLst>
        </pc:spChg>
        <pc:spChg chg="add mod">
          <ac:chgData name="Roth, Dan" userId="18da4c67-dd89-43a7-9856-8592f867a23c" providerId="ADAL" clId="{1D6D89D3-A8AF-4A29-ACE5-C3C766B9D704}" dt="2021-08-05T05:42:14.556" v="3981" actId="1076"/>
          <ac:spMkLst>
            <pc:docMk/>
            <pc:sldMk cId="4023614369" sldId="1903"/>
            <ac:spMk id="7" creationId="{1F2EDF5F-72B6-4BFC-8CDD-141A1308ADF5}"/>
          </ac:spMkLst>
        </pc:spChg>
        <pc:spChg chg="del">
          <ac:chgData name="Roth, Dan" userId="18da4c67-dd89-43a7-9856-8592f867a23c" providerId="ADAL" clId="{1D6D89D3-A8AF-4A29-ACE5-C3C766B9D704}" dt="2021-08-05T05:42:03.595" v="3980" actId="478"/>
          <ac:spMkLst>
            <pc:docMk/>
            <pc:sldMk cId="4023614369" sldId="1903"/>
            <ac:spMk id="10" creationId="{6420EDCE-5984-4E51-BCF0-3F4D33CFD65C}"/>
          </ac:spMkLst>
        </pc:spChg>
        <pc:spChg chg="mod">
          <ac:chgData name="Roth, Dan" userId="18da4c67-dd89-43a7-9856-8592f867a23c" providerId="ADAL" clId="{1D6D89D3-A8AF-4A29-ACE5-C3C766B9D704}" dt="2021-08-05T05:48:03.575" v="4260" actId="20577"/>
          <ac:spMkLst>
            <pc:docMk/>
            <pc:sldMk cId="4023614369" sldId="1903"/>
            <ac:spMk id="14" creationId="{6375A6DA-42D7-4997-AAF0-AE625FEB61DC}"/>
          </ac:spMkLst>
        </pc:spChg>
        <pc:picChg chg="del">
          <ac:chgData name="Roth, Dan" userId="18da4c67-dd89-43a7-9856-8592f867a23c" providerId="ADAL" clId="{1D6D89D3-A8AF-4A29-ACE5-C3C766B9D704}" dt="2021-08-05T05:41:56.221" v="3978" actId="478"/>
          <ac:picMkLst>
            <pc:docMk/>
            <pc:sldMk cId="4023614369" sldId="1903"/>
            <ac:picMk id="8" creationId="{D2B2786E-01B5-48BF-ADE8-BA408F4FB752}"/>
          </ac:picMkLst>
        </pc:picChg>
        <pc:picChg chg="add mod">
          <ac:chgData name="Roth, Dan" userId="18da4c67-dd89-43a7-9856-8592f867a23c" providerId="ADAL" clId="{1D6D89D3-A8AF-4A29-ACE5-C3C766B9D704}" dt="2021-08-05T05:41:51.976" v="3977"/>
          <ac:picMkLst>
            <pc:docMk/>
            <pc:sldMk cId="4023614369" sldId="1903"/>
            <ac:picMk id="9" creationId="{E3B1E024-6899-48F1-BEFD-1D564E0AF053}"/>
          </ac:picMkLst>
        </pc:picChg>
      </pc:sldChg>
      <pc:sldChg chg="addSp delSp modSp add mod delAnim modAnim">
        <pc:chgData name="Roth, Dan" userId="18da4c67-dd89-43a7-9856-8592f867a23c" providerId="ADAL" clId="{1D6D89D3-A8AF-4A29-ACE5-C3C766B9D704}" dt="2021-08-05T15:28:01.510" v="6135" actId="20577"/>
        <pc:sldMkLst>
          <pc:docMk/>
          <pc:sldMk cId="1020647422" sldId="1904"/>
        </pc:sldMkLst>
        <pc:spChg chg="mod">
          <ac:chgData name="Roth, Dan" userId="18da4c67-dd89-43a7-9856-8592f867a23c" providerId="ADAL" clId="{1D6D89D3-A8AF-4A29-ACE5-C3C766B9D704}" dt="2021-08-05T05:48:57.141" v="4321" actId="6549"/>
          <ac:spMkLst>
            <pc:docMk/>
            <pc:sldMk cId="1020647422" sldId="1904"/>
            <ac:spMk id="4" creationId="{B4ED779D-129A-4BB5-AD09-03AB5AA1D1D1}"/>
          </ac:spMkLst>
        </pc:spChg>
        <pc:spChg chg="mod">
          <ac:chgData name="Roth, Dan" userId="18da4c67-dd89-43a7-9856-8592f867a23c" providerId="ADAL" clId="{1D6D89D3-A8AF-4A29-ACE5-C3C766B9D704}" dt="2021-08-05T15:28:01.510" v="6135" actId="20577"/>
          <ac:spMkLst>
            <pc:docMk/>
            <pc:sldMk cId="1020647422" sldId="1904"/>
            <ac:spMk id="5" creationId="{B3C01F8E-8FA7-45B6-B823-D9484F241F04}"/>
          </ac:spMkLst>
        </pc:spChg>
        <pc:spChg chg="add del">
          <ac:chgData name="Roth, Dan" userId="18da4c67-dd89-43a7-9856-8592f867a23c" providerId="ADAL" clId="{1D6D89D3-A8AF-4A29-ACE5-C3C766B9D704}" dt="2021-08-05T05:51:38.794" v="4455" actId="478"/>
          <ac:spMkLst>
            <pc:docMk/>
            <pc:sldMk cId="1020647422" sldId="1904"/>
            <ac:spMk id="8" creationId="{5BB911F2-844C-4D63-BFE9-18CC19AE43E5}"/>
          </ac:spMkLst>
        </pc:spChg>
        <pc:spChg chg="add del">
          <ac:chgData name="Roth, Dan" userId="18da4c67-dd89-43a7-9856-8592f867a23c" providerId="ADAL" clId="{1D6D89D3-A8AF-4A29-ACE5-C3C766B9D704}" dt="2021-08-05T05:51:31.998" v="4452" actId="22"/>
          <ac:spMkLst>
            <pc:docMk/>
            <pc:sldMk cId="1020647422" sldId="1904"/>
            <ac:spMk id="10" creationId="{B4D477CF-B51F-48BB-868D-A5F9F4F888D9}"/>
          </ac:spMkLst>
        </pc:spChg>
        <pc:spChg chg="add mod">
          <ac:chgData name="Roth, Dan" userId="18da4c67-dd89-43a7-9856-8592f867a23c" providerId="ADAL" clId="{1D6D89D3-A8AF-4A29-ACE5-C3C766B9D704}" dt="2021-08-05T05:53:39.483" v="4577" actId="207"/>
          <ac:spMkLst>
            <pc:docMk/>
            <pc:sldMk cId="1020647422" sldId="1904"/>
            <ac:spMk id="12" creationId="{E70E5084-251F-4BB1-A8B8-41122F1DB731}"/>
          </ac:spMkLst>
        </pc:spChg>
        <pc:spChg chg="add mod">
          <ac:chgData name="Roth, Dan" userId="18da4c67-dd89-43a7-9856-8592f867a23c" providerId="ADAL" clId="{1D6D89D3-A8AF-4A29-ACE5-C3C766B9D704}" dt="2021-08-05T05:53:49.722" v="4578" actId="207"/>
          <ac:spMkLst>
            <pc:docMk/>
            <pc:sldMk cId="1020647422" sldId="1904"/>
            <ac:spMk id="13" creationId="{BBC2C71E-6D9E-4278-8338-10923AC9E684}"/>
          </ac:spMkLst>
        </pc:spChg>
        <pc:spChg chg="del mod">
          <ac:chgData name="Roth, Dan" userId="18da4c67-dd89-43a7-9856-8592f867a23c" providerId="ADAL" clId="{1D6D89D3-A8AF-4A29-ACE5-C3C766B9D704}" dt="2021-08-05T05:51:25.045" v="4448" actId="478"/>
          <ac:spMkLst>
            <pc:docMk/>
            <pc:sldMk cId="1020647422" sldId="1904"/>
            <ac:spMk id="14" creationId="{6375A6DA-42D7-4997-AAF0-AE625FEB61DC}"/>
          </ac:spMkLst>
        </pc:spChg>
        <pc:spChg chg="add mod">
          <ac:chgData name="Roth, Dan" userId="18da4c67-dd89-43a7-9856-8592f867a23c" providerId="ADAL" clId="{1D6D89D3-A8AF-4A29-ACE5-C3C766B9D704}" dt="2021-08-05T05:54:37.342" v="4581" actId="207"/>
          <ac:spMkLst>
            <pc:docMk/>
            <pc:sldMk cId="1020647422" sldId="1904"/>
            <ac:spMk id="15" creationId="{C1EA93BD-7498-413E-9BC2-8976AE8ED084}"/>
          </ac:spMkLst>
        </pc:spChg>
        <pc:cxnChg chg="add mod">
          <ac:chgData name="Roth, Dan" userId="18da4c67-dd89-43a7-9856-8592f867a23c" providerId="ADAL" clId="{1D6D89D3-A8AF-4A29-ACE5-C3C766B9D704}" dt="2021-08-05T05:54:53.256" v="4583" actId="208"/>
          <ac:cxnSpMkLst>
            <pc:docMk/>
            <pc:sldMk cId="1020647422" sldId="1904"/>
            <ac:cxnSpMk id="16" creationId="{C2569F74-BF80-41ED-ABAA-0E034E248F3B}"/>
          </ac:cxnSpMkLst>
        </pc:cxnChg>
        <pc:cxnChg chg="add mod">
          <ac:chgData name="Roth, Dan" userId="18da4c67-dd89-43a7-9856-8592f867a23c" providerId="ADAL" clId="{1D6D89D3-A8AF-4A29-ACE5-C3C766B9D704}" dt="2021-08-05T05:54:47.195" v="4582" actId="208"/>
          <ac:cxnSpMkLst>
            <pc:docMk/>
            <pc:sldMk cId="1020647422" sldId="1904"/>
            <ac:cxnSpMk id="18" creationId="{E278A2C4-7607-498C-B6DE-04E59262CD14}"/>
          </ac:cxnSpMkLst>
        </pc:cxnChg>
      </pc:sldChg>
      <pc:sldChg chg="addSp delSp modSp add mod delAnim modAnim">
        <pc:chgData name="Roth, Dan" userId="18da4c67-dd89-43a7-9856-8592f867a23c" providerId="ADAL" clId="{1D6D89D3-A8AF-4A29-ACE5-C3C766B9D704}" dt="2021-08-05T15:29:32.406" v="6141" actId="20577"/>
        <pc:sldMkLst>
          <pc:docMk/>
          <pc:sldMk cId="1070713664" sldId="1905"/>
        </pc:sldMkLst>
        <pc:spChg chg="mod">
          <ac:chgData name="Roth, Dan" userId="18da4c67-dd89-43a7-9856-8592f867a23c" providerId="ADAL" clId="{1D6D89D3-A8AF-4A29-ACE5-C3C766B9D704}" dt="2021-08-05T15:29:32.406" v="6141" actId="20577"/>
          <ac:spMkLst>
            <pc:docMk/>
            <pc:sldMk cId="1070713664" sldId="1905"/>
            <ac:spMk id="5" creationId="{B3C01F8E-8FA7-45B6-B823-D9484F241F04}"/>
          </ac:spMkLst>
        </pc:spChg>
        <pc:spChg chg="add del mod">
          <ac:chgData name="Roth, Dan" userId="18da4c67-dd89-43a7-9856-8592f867a23c" providerId="ADAL" clId="{1D6D89D3-A8AF-4A29-ACE5-C3C766B9D704}" dt="2021-08-05T15:29:25.599" v="6138" actId="478"/>
          <ac:spMkLst>
            <pc:docMk/>
            <pc:sldMk cId="1070713664" sldId="1905"/>
            <ac:spMk id="7" creationId="{0FED0FBB-04CF-4262-BAD4-3493D5E88501}"/>
          </ac:spMkLst>
        </pc:spChg>
        <pc:spChg chg="add del mod">
          <ac:chgData name="Roth, Dan" userId="18da4c67-dd89-43a7-9856-8592f867a23c" providerId="ADAL" clId="{1D6D89D3-A8AF-4A29-ACE5-C3C766B9D704}" dt="2021-08-05T15:29:25.599" v="6138" actId="478"/>
          <ac:spMkLst>
            <pc:docMk/>
            <pc:sldMk cId="1070713664" sldId="1905"/>
            <ac:spMk id="12" creationId="{7FE9E0E1-EB2F-43F1-B22B-5434C3BFDB49}"/>
          </ac:spMkLst>
        </pc:spChg>
        <pc:spChg chg="add del mod">
          <ac:chgData name="Roth, Dan" userId="18da4c67-dd89-43a7-9856-8592f867a23c" providerId="ADAL" clId="{1D6D89D3-A8AF-4A29-ACE5-C3C766B9D704}" dt="2021-08-05T15:29:25.599" v="6138" actId="478"/>
          <ac:spMkLst>
            <pc:docMk/>
            <pc:sldMk cId="1070713664" sldId="1905"/>
            <ac:spMk id="13" creationId="{7A729005-28E8-457A-A015-3C047B9FFF69}"/>
          </ac:spMkLst>
        </pc:spChg>
        <pc:spChg chg="del">
          <ac:chgData name="Roth, Dan" userId="18da4c67-dd89-43a7-9856-8592f867a23c" providerId="ADAL" clId="{1D6D89D3-A8AF-4A29-ACE5-C3C766B9D704}" dt="2021-08-05T05:57:11.318" v="4784" actId="478"/>
          <ac:spMkLst>
            <pc:docMk/>
            <pc:sldMk cId="1070713664" sldId="1905"/>
            <ac:spMk id="14" creationId="{6375A6DA-42D7-4997-AAF0-AE625FEB61DC}"/>
          </ac:spMkLst>
        </pc:spChg>
        <pc:spChg chg="add del mod">
          <ac:chgData name="Roth, Dan" userId="18da4c67-dd89-43a7-9856-8592f867a23c" providerId="ADAL" clId="{1D6D89D3-A8AF-4A29-ACE5-C3C766B9D704}" dt="2021-08-05T15:29:25.599" v="6138" actId="478"/>
          <ac:spMkLst>
            <pc:docMk/>
            <pc:sldMk cId="1070713664" sldId="1905"/>
            <ac:spMk id="15" creationId="{6F5D4DC5-1F86-483E-8D1A-A4B36CE2A18D}"/>
          </ac:spMkLst>
        </pc:spChg>
        <pc:spChg chg="add del mod">
          <ac:chgData name="Roth, Dan" userId="18da4c67-dd89-43a7-9856-8592f867a23c" providerId="ADAL" clId="{1D6D89D3-A8AF-4A29-ACE5-C3C766B9D704}" dt="2021-08-05T15:29:25.599" v="6138" actId="478"/>
          <ac:spMkLst>
            <pc:docMk/>
            <pc:sldMk cId="1070713664" sldId="1905"/>
            <ac:spMk id="18" creationId="{B99AC649-DC94-4ECD-B1AA-935E362B2638}"/>
          </ac:spMkLst>
        </pc:spChg>
        <pc:spChg chg="add del mod">
          <ac:chgData name="Roth, Dan" userId="18da4c67-dd89-43a7-9856-8592f867a23c" providerId="ADAL" clId="{1D6D89D3-A8AF-4A29-ACE5-C3C766B9D704}" dt="2021-08-05T15:29:25.599" v="6138" actId="478"/>
          <ac:spMkLst>
            <pc:docMk/>
            <pc:sldMk cId="1070713664" sldId="1905"/>
            <ac:spMk id="19" creationId="{9E888772-B7DF-4BD3-BE06-BE501D0AA28D}"/>
          </ac:spMkLst>
        </pc:spChg>
        <pc:spChg chg="add del mod">
          <ac:chgData name="Roth, Dan" userId="18da4c67-dd89-43a7-9856-8592f867a23c" providerId="ADAL" clId="{1D6D89D3-A8AF-4A29-ACE5-C3C766B9D704}" dt="2021-08-05T15:29:25.599" v="6138" actId="478"/>
          <ac:spMkLst>
            <pc:docMk/>
            <pc:sldMk cId="1070713664" sldId="1905"/>
            <ac:spMk id="20" creationId="{44035649-7EA8-4ADF-B453-A414A43AA49B}"/>
          </ac:spMkLst>
        </pc:spChg>
        <pc:cxnChg chg="add del mod">
          <ac:chgData name="Roth, Dan" userId="18da4c67-dd89-43a7-9856-8592f867a23c" providerId="ADAL" clId="{1D6D89D3-A8AF-4A29-ACE5-C3C766B9D704}" dt="2021-08-05T15:29:25.599" v="6138" actId="478"/>
          <ac:cxnSpMkLst>
            <pc:docMk/>
            <pc:sldMk cId="1070713664" sldId="1905"/>
            <ac:cxnSpMk id="9" creationId="{4B24BA78-98AE-4845-A0E4-0EE67D2EAF1B}"/>
          </ac:cxnSpMkLst>
        </pc:cxnChg>
        <pc:cxnChg chg="add del mod">
          <ac:chgData name="Roth, Dan" userId="18da4c67-dd89-43a7-9856-8592f867a23c" providerId="ADAL" clId="{1D6D89D3-A8AF-4A29-ACE5-C3C766B9D704}" dt="2021-08-05T15:29:25.599" v="6138" actId="478"/>
          <ac:cxnSpMkLst>
            <pc:docMk/>
            <pc:sldMk cId="1070713664" sldId="1905"/>
            <ac:cxnSpMk id="11" creationId="{F2830CC1-85C7-4B91-9AF5-2742A5CFEE54}"/>
          </ac:cxnSpMkLst>
        </pc:cxnChg>
        <pc:cxnChg chg="add del mod">
          <ac:chgData name="Roth, Dan" userId="18da4c67-dd89-43a7-9856-8592f867a23c" providerId="ADAL" clId="{1D6D89D3-A8AF-4A29-ACE5-C3C766B9D704}" dt="2021-08-05T15:29:25.599" v="6138" actId="478"/>
          <ac:cxnSpMkLst>
            <pc:docMk/>
            <pc:sldMk cId="1070713664" sldId="1905"/>
            <ac:cxnSpMk id="16" creationId="{D5744569-B630-4B55-A928-1694F5BA21C8}"/>
          </ac:cxnSpMkLst>
        </pc:cxnChg>
        <pc:cxnChg chg="add del mod">
          <ac:chgData name="Roth, Dan" userId="18da4c67-dd89-43a7-9856-8592f867a23c" providerId="ADAL" clId="{1D6D89D3-A8AF-4A29-ACE5-C3C766B9D704}" dt="2021-08-05T15:29:25.599" v="6138" actId="478"/>
          <ac:cxnSpMkLst>
            <pc:docMk/>
            <pc:sldMk cId="1070713664" sldId="1905"/>
            <ac:cxnSpMk id="17" creationId="{90AAF72E-8A1C-4010-A312-A674C8C622EA}"/>
          </ac:cxnSpMkLst>
        </pc:cxnChg>
      </pc:sldChg>
      <pc:sldChg chg="delSp modSp add mod delAnim">
        <pc:chgData name="Roth, Dan" userId="18da4c67-dd89-43a7-9856-8592f867a23c" providerId="ADAL" clId="{1D6D89D3-A8AF-4A29-ACE5-C3C766B9D704}" dt="2021-08-05T18:56:07.969" v="6604" actId="20577"/>
        <pc:sldMkLst>
          <pc:docMk/>
          <pc:sldMk cId="2832163081" sldId="1906"/>
        </pc:sldMkLst>
        <pc:spChg chg="mod">
          <ac:chgData name="Roth, Dan" userId="18da4c67-dd89-43a7-9856-8592f867a23c" providerId="ADAL" clId="{1D6D89D3-A8AF-4A29-ACE5-C3C766B9D704}" dt="2021-08-05T14:15:23.670" v="5061" actId="20577"/>
          <ac:spMkLst>
            <pc:docMk/>
            <pc:sldMk cId="2832163081" sldId="1906"/>
            <ac:spMk id="4" creationId="{B4ED779D-129A-4BB5-AD09-03AB5AA1D1D1}"/>
          </ac:spMkLst>
        </pc:spChg>
        <pc:spChg chg="mod">
          <ac:chgData name="Roth, Dan" userId="18da4c67-dd89-43a7-9856-8592f867a23c" providerId="ADAL" clId="{1D6D89D3-A8AF-4A29-ACE5-C3C766B9D704}" dt="2021-08-05T18:56:07.969" v="6604" actId="20577"/>
          <ac:spMkLst>
            <pc:docMk/>
            <pc:sldMk cId="2832163081" sldId="1906"/>
            <ac:spMk id="5" creationId="{B3C01F8E-8FA7-45B6-B823-D9484F241F04}"/>
          </ac:spMkLst>
        </pc:spChg>
        <pc:spChg chg="del mod">
          <ac:chgData name="Roth, Dan" userId="18da4c67-dd89-43a7-9856-8592f867a23c" providerId="ADAL" clId="{1D6D89D3-A8AF-4A29-ACE5-C3C766B9D704}" dt="2021-08-05T14:24:42.553" v="5285" actId="478"/>
          <ac:spMkLst>
            <pc:docMk/>
            <pc:sldMk cId="2832163081" sldId="1906"/>
            <ac:spMk id="7" creationId="{1F2EDF5F-72B6-4BFC-8CDD-141A1308ADF5}"/>
          </ac:spMkLst>
        </pc:spChg>
        <pc:spChg chg="del">
          <ac:chgData name="Roth, Dan" userId="18da4c67-dd89-43a7-9856-8592f867a23c" providerId="ADAL" clId="{1D6D89D3-A8AF-4A29-ACE5-C3C766B9D704}" dt="2021-08-05T14:24:46.786" v="5287" actId="478"/>
          <ac:spMkLst>
            <pc:docMk/>
            <pc:sldMk cId="2832163081" sldId="1906"/>
            <ac:spMk id="12" creationId="{E70E5084-251F-4BB1-A8B8-41122F1DB731}"/>
          </ac:spMkLst>
        </pc:spChg>
        <pc:spChg chg="del">
          <ac:chgData name="Roth, Dan" userId="18da4c67-dd89-43a7-9856-8592f867a23c" providerId="ADAL" clId="{1D6D89D3-A8AF-4A29-ACE5-C3C766B9D704}" dt="2021-08-05T14:24:46.786" v="5287" actId="478"/>
          <ac:spMkLst>
            <pc:docMk/>
            <pc:sldMk cId="2832163081" sldId="1906"/>
            <ac:spMk id="13" creationId="{BBC2C71E-6D9E-4278-8338-10923AC9E684}"/>
          </ac:spMkLst>
        </pc:spChg>
        <pc:spChg chg="del mod">
          <ac:chgData name="Roth, Dan" userId="18da4c67-dd89-43a7-9856-8592f867a23c" providerId="ADAL" clId="{1D6D89D3-A8AF-4A29-ACE5-C3C766B9D704}" dt="2021-08-05T14:24:46.786" v="5287" actId="478"/>
          <ac:spMkLst>
            <pc:docMk/>
            <pc:sldMk cId="2832163081" sldId="1906"/>
            <ac:spMk id="15" creationId="{C1EA93BD-7498-413E-9BC2-8976AE8ED084}"/>
          </ac:spMkLst>
        </pc:spChg>
        <pc:picChg chg="del">
          <ac:chgData name="Roth, Dan" userId="18da4c67-dd89-43a7-9856-8592f867a23c" providerId="ADAL" clId="{1D6D89D3-A8AF-4A29-ACE5-C3C766B9D704}" dt="2021-08-05T14:19:07.888" v="5187" actId="478"/>
          <ac:picMkLst>
            <pc:docMk/>
            <pc:sldMk cId="2832163081" sldId="1906"/>
            <ac:picMk id="9" creationId="{E3B1E024-6899-48F1-BEFD-1D564E0AF053}"/>
          </ac:picMkLst>
        </pc:picChg>
        <pc:cxnChg chg="del mod">
          <ac:chgData name="Roth, Dan" userId="18da4c67-dd89-43a7-9856-8592f867a23c" providerId="ADAL" clId="{1D6D89D3-A8AF-4A29-ACE5-C3C766B9D704}" dt="2021-08-05T14:24:46.786" v="5287" actId="478"/>
          <ac:cxnSpMkLst>
            <pc:docMk/>
            <pc:sldMk cId="2832163081" sldId="1906"/>
            <ac:cxnSpMk id="16" creationId="{C2569F74-BF80-41ED-ABAA-0E034E248F3B}"/>
          </ac:cxnSpMkLst>
        </pc:cxnChg>
        <pc:cxnChg chg="del mod">
          <ac:chgData name="Roth, Dan" userId="18da4c67-dd89-43a7-9856-8592f867a23c" providerId="ADAL" clId="{1D6D89D3-A8AF-4A29-ACE5-C3C766B9D704}" dt="2021-08-05T14:24:46.786" v="5287" actId="478"/>
          <ac:cxnSpMkLst>
            <pc:docMk/>
            <pc:sldMk cId="2832163081" sldId="1906"/>
            <ac:cxnSpMk id="18" creationId="{E278A2C4-7607-498C-B6DE-04E59262CD14}"/>
          </ac:cxnSpMkLst>
        </pc:cxnChg>
      </pc:sldChg>
      <pc:sldChg chg="addSp delSp modSp new mod modAnim chgLayout">
        <pc:chgData name="Roth, Dan" userId="18da4c67-dd89-43a7-9856-8592f867a23c" providerId="ADAL" clId="{1D6D89D3-A8AF-4A29-ACE5-C3C766B9D704}" dt="2021-08-05T15:31:52.691" v="6150" actId="313"/>
        <pc:sldMkLst>
          <pc:docMk/>
          <pc:sldMk cId="972588209" sldId="1907"/>
        </pc:sldMkLst>
        <pc:spChg chg="mod ord">
          <ac:chgData name="Roth, Dan" userId="18da4c67-dd89-43a7-9856-8592f867a23c" providerId="ADAL" clId="{1D6D89D3-A8AF-4A29-ACE5-C3C766B9D704}" dt="2021-08-05T14:28:18.530" v="5482" actId="6264"/>
          <ac:spMkLst>
            <pc:docMk/>
            <pc:sldMk cId="972588209" sldId="1907"/>
            <ac:spMk id="2" creationId="{A0AD483C-083C-4F3C-8BA2-9A05A5AA8825}"/>
          </ac:spMkLst>
        </pc:spChg>
        <pc:spChg chg="mod ord">
          <ac:chgData name="Roth, Dan" userId="18da4c67-dd89-43a7-9856-8592f867a23c" providerId="ADAL" clId="{1D6D89D3-A8AF-4A29-ACE5-C3C766B9D704}" dt="2021-08-05T14:30:05.504" v="5547" actId="552"/>
          <ac:spMkLst>
            <pc:docMk/>
            <pc:sldMk cId="972588209" sldId="1907"/>
            <ac:spMk id="3" creationId="{B8809040-8F3D-4A95-B6D8-B70A6C7F04A8}"/>
          </ac:spMkLst>
        </pc:spChg>
        <pc:spChg chg="mod ord">
          <ac:chgData name="Roth, Dan" userId="18da4c67-dd89-43a7-9856-8592f867a23c" providerId="ADAL" clId="{1D6D89D3-A8AF-4A29-ACE5-C3C766B9D704}" dt="2021-08-05T14:28:18.530" v="5482" actId="6264"/>
          <ac:spMkLst>
            <pc:docMk/>
            <pc:sldMk cId="972588209" sldId="1907"/>
            <ac:spMk id="4" creationId="{5D9758FB-B25D-4FE4-B5A3-705B6F73EEFD}"/>
          </ac:spMkLst>
        </pc:spChg>
        <pc:spChg chg="add del mod">
          <ac:chgData name="Roth, Dan" userId="18da4c67-dd89-43a7-9856-8592f867a23c" providerId="ADAL" clId="{1D6D89D3-A8AF-4A29-ACE5-C3C766B9D704}" dt="2021-08-05T14:28:18.530" v="5482" actId="6264"/>
          <ac:spMkLst>
            <pc:docMk/>
            <pc:sldMk cId="972588209" sldId="1907"/>
            <ac:spMk id="5" creationId="{03E909DA-A525-4BA4-B66F-B4E2052535B1}"/>
          </ac:spMkLst>
        </pc:spChg>
        <pc:spChg chg="add del mod">
          <ac:chgData name="Roth, Dan" userId="18da4c67-dd89-43a7-9856-8592f867a23c" providerId="ADAL" clId="{1D6D89D3-A8AF-4A29-ACE5-C3C766B9D704}" dt="2021-08-05T14:28:18.530" v="5482" actId="6264"/>
          <ac:spMkLst>
            <pc:docMk/>
            <pc:sldMk cId="972588209" sldId="1907"/>
            <ac:spMk id="6" creationId="{A0963AC7-17D3-4833-A721-FBB509838B73}"/>
          </ac:spMkLst>
        </pc:spChg>
        <pc:spChg chg="add del mod">
          <ac:chgData name="Roth, Dan" userId="18da4c67-dd89-43a7-9856-8592f867a23c" providerId="ADAL" clId="{1D6D89D3-A8AF-4A29-ACE5-C3C766B9D704}" dt="2021-08-05T14:28:18.530" v="5482" actId="6264"/>
          <ac:spMkLst>
            <pc:docMk/>
            <pc:sldMk cId="972588209" sldId="1907"/>
            <ac:spMk id="7" creationId="{D4AB98A9-694A-4CF5-9549-A1F10E16CA3C}"/>
          </ac:spMkLst>
        </pc:spChg>
        <pc:spChg chg="add mod">
          <ac:chgData name="Roth, Dan" userId="18da4c67-dd89-43a7-9856-8592f867a23c" providerId="ADAL" clId="{1D6D89D3-A8AF-4A29-ACE5-C3C766B9D704}" dt="2021-08-05T15:31:52.691" v="6150" actId="313"/>
          <ac:spMkLst>
            <pc:docMk/>
            <pc:sldMk cId="972588209" sldId="1907"/>
            <ac:spMk id="9" creationId="{DC299EB8-E5B7-453B-9976-B2096DB836FC}"/>
          </ac:spMkLst>
        </pc:spChg>
        <pc:spChg chg="add mod">
          <ac:chgData name="Roth, Dan" userId="18da4c67-dd89-43a7-9856-8592f867a23c" providerId="ADAL" clId="{1D6D89D3-A8AF-4A29-ACE5-C3C766B9D704}" dt="2021-08-05T14:34:29.446" v="5721" actId="20577"/>
          <ac:spMkLst>
            <pc:docMk/>
            <pc:sldMk cId="972588209" sldId="1907"/>
            <ac:spMk id="10" creationId="{885F50EC-A3A0-4891-A38A-F3944F7A7753}"/>
          </ac:spMkLst>
        </pc:spChg>
        <pc:picChg chg="add del mod">
          <ac:chgData name="Roth, Dan" userId="18da4c67-dd89-43a7-9856-8592f867a23c" providerId="ADAL" clId="{1D6D89D3-A8AF-4A29-ACE5-C3C766B9D704}" dt="2021-08-05T14:39:35.023" v="5723"/>
          <ac:picMkLst>
            <pc:docMk/>
            <pc:sldMk cId="972588209" sldId="1907"/>
            <ac:picMk id="11" creationId="{AF261302-4F88-4D0A-924E-EEC5177FFFB3}"/>
          </ac:picMkLst>
        </pc:picChg>
      </pc:sldChg>
      <pc:sldChg chg="addSp delSp modSp add mod">
        <pc:chgData name="Roth, Dan" userId="18da4c67-dd89-43a7-9856-8592f867a23c" providerId="ADAL" clId="{1D6D89D3-A8AF-4A29-ACE5-C3C766B9D704}" dt="2021-08-05T15:34:00.258" v="6188" actId="113"/>
        <pc:sldMkLst>
          <pc:docMk/>
          <pc:sldMk cId="3443055984" sldId="1908"/>
        </pc:sldMkLst>
        <pc:spChg chg="mod">
          <ac:chgData name="Roth, Dan" userId="18da4c67-dd89-43a7-9856-8592f867a23c" providerId="ADAL" clId="{1D6D89D3-A8AF-4A29-ACE5-C3C766B9D704}" dt="2021-08-05T14:39:47.566" v="5745" actId="20577"/>
          <ac:spMkLst>
            <pc:docMk/>
            <pc:sldMk cId="3443055984" sldId="1908"/>
            <ac:spMk id="2" creationId="{A0AD483C-083C-4F3C-8BA2-9A05A5AA8825}"/>
          </ac:spMkLst>
        </pc:spChg>
        <pc:spChg chg="mod">
          <ac:chgData name="Roth, Dan" userId="18da4c67-dd89-43a7-9856-8592f867a23c" providerId="ADAL" clId="{1D6D89D3-A8AF-4A29-ACE5-C3C766B9D704}" dt="2021-08-05T15:34:00.258" v="6188" actId="113"/>
          <ac:spMkLst>
            <pc:docMk/>
            <pc:sldMk cId="3443055984" sldId="1908"/>
            <ac:spMk id="3" creationId="{B8809040-8F3D-4A95-B6D8-B70A6C7F04A8}"/>
          </ac:spMkLst>
        </pc:spChg>
        <pc:spChg chg="del">
          <ac:chgData name="Roth, Dan" userId="18da4c67-dd89-43a7-9856-8592f867a23c" providerId="ADAL" clId="{1D6D89D3-A8AF-4A29-ACE5-C3C766B9D704}" dt="2021-08-05T14:40:02.263" v="5746" actId="478"/>
          <ac:spMkLst>
            <pc:docMk/>
            <pc:sldMk cId="3443055984" sldId="1908"/>
            <ac:spMk id="9" creationId="{DC299EB8-E5B7-453B-9976-B2096DB836FC}"/>
          </ac:spMkLst>
        </pc:spChg>
        <pc:spChg chg="del mod">
          <ac:chgData name="Roth, Dan" userId="18da4c67-dd89-43a7-9856-8592f867a23c" providerId="ADAL" clId="{1D6D89D3-A8AF-4A29-ACE5-C3C766B9D704}" dt="2021-08-05T14:42:58.633" v="5780" actId="478"/>
          <ac:spMkLst>
            <pc:docMk/>
            <pc:sldMk cId="3443055984" sldId="1908"/>
            <ac:spMk id="10" creationId="{885F50EC-A3A0-4891-A38A-F3944F7A7753}"/>
          </ac:spMkLst>
        </pc:spChg>
        <pc:picChg chg="add mod">
          <ac:chgData name="Roth, Dan" userId="18da4c67-dd89-43a7-9856-8592f867a23c" providerId="ADAL" clId="{1D6D89D3-A8AF-4A29-ACE5-C3C766B9D704}" dt="2021-08-05T15:33:55.540" v="6187" actId="1076"/>
          <ac:picMkLst>
            <pc:docMk/>
            <pc:sldMk cId="3443055984" sldId="1908"/>
            <ac:picMk id="7" creationId="{FBC3C365-C02D-4B4A-AA2C-8B2D6E846222}"/>
          </ac:picMkLst>
        </pc:picChg>
        <pc:picChg chg="add mod">
          <ac:chgData name="Roth, Dan" userId="18da4c67-dd89-43a7-9856-8592f867a23c" providerId="ADAL" clId="{1D6D89D3-A8AF-4A29-ACE5-C3C766B9D704}" dt="2021-08-05T14:45:36.760" v="5796" actId="1076"/>
          <ac:picMkLst>
            <pc:docMk/>
            <pc:sldMk cId="3443055984" sldId="1908"/>
            <ac:picMk id="8" creationId="{CD7FE6CC-B4CA-4409-A1EB-B1740E603621}"/>
          </ac:picMkLst>
        </pc:picChg>
      </pc:sldChg>
      <pc:sldChg chg="addSp delSp modSp add mod modAnim chgLayout">
        <pc:chgData name="Roth, Dan" userId="18da4c67-dd89-43a7-9856-8592f867a23c" providerId="ADAL" clId="{1D6D89D3-A8AF-4A29-ACE5-C3C766B9D704}" dt="2021-08-05T19:56:32.533" v="6609" actId="1076"/>
        <pc:sldMkLst>
          <pc:docMk/>
          <pc:sldMk cId="4016153289" sldId="1909"/>
        </pc:sldMkLst>
        <pc:spChg chg="mod ord">
          <ac:chgData name="Roth, Dan" userId="18da4c67-dd89-43a7-9856-8592f867a23c" providerId="ADAL" clId="{1D6D89D3-A8AF-4A29-ACE5-C3C766B9D704}" dt="2021-08-05T14:50:17.594" v="5958" actId="6264"/>
          <ac:spMkLst>
            <pc:docMk/>
            <pc:sldMk cId="4016153289" sldId="1909"/>
            <ac:spMk id="2" creationId="{A0AD483C-083C-4F3C-8BA2-9A05A5AA8825}"/>
          </ac:spMkLst>
        </pc:spChg>
        <pc:spChg chg="mod ord">
          <ac:chgData name="Roth, Dan" userId="18da4c67-dd89-43a7-9856-8592f867a23c" providerId="ADAL" clId="{1D6D89D3-A8AF-4A29-ACE5-C3C766B9D704}" dt="2021-08-05T19:54:57.913" v="6607" actId="207"/>
          <ac:spMkLst>
            <pc:docMk/>
            <pc:sldMk cId="4016153289" sldId="1909"/>
            <ac:spMk id="3" creationId="{B8809040-8F3D-4A95-B6D8-B70A6C7F04A8}"/>
          </ac:spMkLst>
        </pc:spChg>
        <pc:spChg chg="mod ord">
          <ac:chgData name="Roth, Dan" userId="18da4c67-dd89-43a7-9856-8592f867a23c" providerId="ADAL" clId="{1D6D89D3-A8AF-4A29-ACE5-C3C766B9D704}" dt="2021-08-05T14:50:17.594" v="5958" actId="6264"/>
          <ac:spMkLst>
            <pc:docMk/>
            <pc:sldMk cId="4016153289" sldId="1909"/>
            <ac:spMk id="4" creationId="{5D9758FB-B25D-4FE4-B5A3-705B6F73EEFD}"/>
          </ac:spMkLst>
        </pc:spChg>
        <pc:spChg chg="add del mod">
          <ac:chgData name="Roth, Dan" userId="18da4c67-dd89-43a7-9856-8592f867a23c" providerId="ADAL" clId="{1D6D89D3-A8AF-4A29-ACE5-C3C766B9D704}" dt="2021-08-05T14:50:17.594" v="5958" actId="6264"/>
          <ac:spMkLst>
            <pc:docMk/>
            <pc:sldMk cId="4016153289" sldId="1909"/>
            <ac:spMk id="5" creationId="{488134F1-8DE4-4D7A-A249-65FD3BE26912}"/>
          </ac:spMkLst>
        </pc:spChg>
        <pc:spChg chg="add del mod">
          <ac:chgData name="Roth, Dan" userId="18da4c67-dd89-43a7-9856-8592f867a23c" providerId="ADAL" clId="{1D6D89D3-A8AF-4A29-ACE5-C3C766B9D704}" dt="2021-08-05T14:50:17.594" v="5958" actId="6264"/>
          <ac:spMkLst>
            <pc:docMk/>
            <pc:sldMk cId="4016153289" sldId="1909"/>
            <ac:spMk id="6" creationId="{0D80AD28-9276-48C9-ABDB-C997695A4123}"/>
          </ac:spMkLst>
        </pc:spChg>
        <pc:spChg chg="add del mod">
          <ac:chgData name="Roth, Dan" userId="18da4c67-dd89-43a7-9856-8592f867a23c" providerId="ADAL" clId="{1D6D89D3-A8AF-4A29-ACE5-C3C766B9D704}" dt="2021-08-05T14:50:17.594" v="5958" actId="6264"/>
          <ac:spMkLst>
            <pc:docMk/>
            <pc:sldMk cId="4016153289" sldId="1909"/>
            <ac:spMk id="9" creationId="{CF7BC7CB-BDEF-404A-84C5-2A6DA5255151}"/>
          </ac:spMkLst>
        </pc:spChg>
        <pc:spChg chg="add mod">
          <ac:chgData name="Roth, Dan" userId="18da4c67-dd89-43a7-9856-8592f867a23c" providerId="ADAL" clId="{1D6D89D3-A8AF-4A29-ACE5-C3C766B9D704}" dt="2021-08-05T19:56:32.533" v="6609" actId="1076"/>
          <ac:spMkLst>
            <pc:docMk/>
            <pc:sldMk cId="4016153289" sldId="1909"/>
            <ac:spMk id="11" creationId="{7C9C53ED-9395-4914-8D98-7ED16C7972BC}"/>
          </ac:spMkLst>
        </pc:spChg>
        <pc:picChg chg="del">
          <ac:chgData name="Roth, Dan" userId="18da4c67-dd89-43a7-9856-8592f867a23c" providerId="ADAL" clId="{1D6D89D3-A8AF-4A29-ACE5-C3C766B9D704}" dt="2021-08-05T14:55:17.218" v="6051" actId="478"/>
          <ac:picMkLst>
            <pc:docMk/>
            <pc:sldMk cId="4016153289" sldId="1909"/>
            <ac:picMk id="7" creationId="{FBC3C365-C02D-4B4A-AA2C-8B2D6E846222}"/>
          </ac:picMkLst>
        </pc:picChg>
        <pc:picChg chg="del">
          <ac:chgData name="Roth, Dan" userId="18da4c67-dd89-43a7-9856-8592f867a23c" providerId="ADAL" clId="{1D6D89D3-A8AF-4A29-ACE5-C3C766B9D704}" dt="2021-08-05T14:49:39.450" v="5945" actId="478"/>
          <ac:picMkLst>
            <pc:docMk/>
            <pc:sldMk cId="4016153289" sldId="1909"/>
            <ac:picMk id="8" creationId="{CD7FE6CC-B4CA-4409-A1EB-B1740E603621}"/>
          </ac:picMkLst>
        </pc:picChg>
        <pc:picChg chg="add mod">
          <ac:chgData name="Roth, Dan" userId="18da4c67-dd89-43a7-9856-8592f867a23c" providerId="ADAL" clId="{1D6D89D3-A8AF-4A29-ACE5-C3C766B9D704}" dt="2021-08-05T14:55:31.535" v="6054" actId="208"/>
          <ac:picMkLst>
            <pc:docMk/>
            <pc:sldMk cId="4016153289" sldId="1909"/>
            <ac:picMk id="10" creationId="{011F2C6D-7BD3-4D60-B8F0-38E855079748}"/>
          </ac:picMkLst>
        </pc:picChg>
      </pc:sldChg>
      <pc:sldChg chg="modSp add mod">
        <pc:chgData name="Roth, Dan" userId="18da4c67-dd89-43a7-9856-8592f867a23c" providerId="ADAL" clId="{1D6D89D3-A8AF-4A29-ACE5-C3C766B9D704}" dt="2021-08-05T22:44:00.475" v="6963" actId="20577"/>
        <pc:sldMkLst>
          <pc:docMk/>
          <pc:sldMk cId="2975668590" sldId="1910"/>
        </pc:sldMkLst>
        <pc:spChg chg="mod">
          <ac:chgData name="Roth, Dan" userId="18da4c67-dd89-43a7-9856-8592f867a23c" providerId="ADAL" clId="{1D6D89D3-A8AF-4A29-ACE5-C3C766B9D704}" dt="2021-08-05T22:44:00.475" v="6963" actId="20577"/>
          <ac:spMkLst>
            <pc:docMk/>
            <pc:sldMk cId="2975668590" sldId="1910"/>
            <ac:spMk id="5" creationId="{B3C01F8E-8FA7-45B6-B823-D9484F241F04}"/>
          </ac:spMkLst>
        </pc:spChg>
        <pc:spChg chg="mod">
          <ac:chgData name="Roth, Dan" userId="18da4c67-dd89-43a7-9856-8592f867a23c" providerId="ADAL" clId="{1D6D89D3-A8AF-4A29-ACE5-C3C766B9D704}" dt="2021-08-05T19:59:37.412" v="6687" actId="1036"/>
          <ac:spMkLst>
            <pc:docMk/>
            <pc:sldMk cId="2975668590" sldId="1910"/>
            <ac:spMk id="7" creationId="{0FED0FBB-04CF-4262-BAD4-3493D5E88501}"/>
          </ac:spMkLst>
        </pc:spChg>
        <pc:spChg chg="mod">
          <ac:chgData name="Roth, Dan" userId="18da4c67-dd89-43a7-9856-8592f867a23c" providerId="ADAL" clId="{1D6D89D3-A8AF-4A29-ACE5-C3C766B9D704}" dt="2021-08-05T19:59:37.412" v="6687" actId="1036"/>
          <ac:spMkLst>
            <pc:docMk/>
            <pc:sldMk cId="2975668590" sldId="1910"/>
            <ac:spMk id="12" creationId="{7FE9E0E1-EB2F-43F1-B22B-5434C3BFDB49}"/>
          </ac:spMkLst>
        </pc:spChg>
        <pc:spChg chg="mod">
          <ac:chgData name="Roth, Dan" userId="18da4c67-dd89-43a7-9856-8592f867a23c" providerId="ADAL" clId="{1D6D89D3-A8AF-4A29-ACE5-C3C766B9D704}" dt="2021-08-05T19:59:37.412" v="6687" actId="1036"/>
          <ac:spMkLst>
            <pc:docMk/>
            <pc:sldMk cId="2975668590" sldId="1910"/>
            <ac:spMk id="13" creationId="{7A729005-28E8-457A-A015-3C047B9FFF69}"/>
          </ac:spMkLst>
        </pc:spChg>
        <pc:spChg chg="mod">
          <ac:chgData name="Roth, Dan" userId="18da4c67-dd89-43a7-9856-8592f867a23c" providerId="ADAL" clId="{1D6D89D3-A8AF-4A29-ACE5-C3C766B9D704}" dt="2021-08-05T19:59:37.412" v="6687" actId="1036"/>
          <ac:spMkLst>
            <pc:docMk/>
            <pc:sldMk cId="2975668590" sldId="1910"/>
            <ac:spMk id="15" creationId="{6F5D4DC5-1F86-483E-8D1A-A4B36CE2A18D}"/>
          </ac:spMkLst>
        </pc:spChg>
        <pc:spChg chg="mod">
          <ac:chgData name="Roth, Dan" userId="18da4c67-dd89-43a7-9856-8592f867a23c" providerId="ADAL" clId="{1D6D89D3-A8AF-4A29-ACE5-C3C766B9D704}" dt="2021-08-05T19:59:37.412" v="6687" actId="1036"/>
          <ac:spMkLst>
            <pc:docMk/>
            <pc:sldMk cId="2975668590" sldId="1910"/>
            <ac:spMk id="18" creationId="{B99AC649-DC94-4ECD-B1AA-935E362B2638}"/>
          </ac:spMkLst>
        </pc:spChg>
        <pc:spChg chg="mod">
          <ac:chgData name="Roth, Dan" userId="18da4c67-dd89-43a7-9856-8592f867a23c" providerId="ADAL" clId="{1D6D89D3-A8AF-4A29-ACE5-C3C766B9D704}" dt="2021-08-05T19:59:37.412" v="6687" actId="1036"/>
          <ac:spMkLst>
            <pc:docMk/>
            <pc:sldMk cId="2975668590" sldId="1910"/>
            <ac:spMk id="19" creationId="{9E888772-B7DF-4BD3-BE06-BE501D0AA28D}"/>
          </ac:spMkLst>
        </pc:spChg>
        <pc:spChg chg="mod">
          <ac:chgData name="Roth, Dan" userId="18da4c67-dd89-43a7-9856-8592f867a23c" providerId="ADAL" clId="{1D6D89D3-A8AF-4A29-ACE5-C3C766B9D704}" dt="2021-08-05T19:59:37.412" v="6687" actId="1036"/>
          <ac:spMkLst>
            <pc:docMk/>
            <pc:sldMk cId="2975668590" sldId="1910"/>
            <ac:spMk id="20" creationId="{44035649-7EA8-4ADF-B453-A414A43AA49B}"/>
          </ac:spMkLst>
        </pc:spChg>
        <pc:cxnChg chg="mod">
          <ac:chgData name="Roth, Dan" userId="18da4c67-dd89-43a7-9856-8592f867a23c" providerId="ADAL" clId="{1D6D89D3-A8AF-4A29-ACE5-C3C766B9D704}" dt="2021-08-05T19:59:37.412" v="6687" actId="1036"/>
          <ac:cxnSpMkLst>
            <pc:docMk/>
            <pc:sldMk cId="2975668590" sldId="1910"/>
            <ac:cxnSpMk id="9" creationId="{4B24BA78-98AE-4845-A0E4-0EE67D2EAF1B}"/>
          </ac:cxnSpMkLst>
        </pc:cxnChg>
        <pc:cxnChg chg="mod">
          <ac:chgData name="Roth, Dan" userId="18da4c67-dd89-43a7-9856-8592f867a23c" providerId="ADAL" clId="{1D6D89D3-A8AF-4A29-ACE5-C3C766B9D704}" dt="2021-08-05T19:59:37.412" v="6687" actId="1036"/>
          <ac:cxnSpMkLst>
            <pc:docMk/>
            <pc:sldMk cId="2975668590" sldId="1910"/>
            <ac:cxnSpMk id="11" creationId="{F2830CC1-85C7-4B91-9AF5-2742A5CFEE54}"/>
          </ac:cxnSpMkLst>
        </pc:cxnChg>
        <pc:cxnChg chg="mod">
          <ac:chgData name="Roth, Dan" userId="18da4c67-dd89-43a7-9856-8592f867a23c" providerId="ADAL" clId="{1D6D89D3-A8AF-4A29-ACE5-C3C766B9D704}" dt="2021-08-05T19:59:37.412" v="6687" actId="1036"/>
          <ac:cxnSpMkLst>
            <pc:docMk/>
            <pc:sldMk cId="2975668590" sldId="1910"/>
            <ac:cxnSpMk id="16" creationId="{D5744569-B630-4B55-A928-1694F5BA21C8}"/>
          </ac:cxnSpMkLst>
        </pc:cxnChg>
        <pc:cxnChg chg="mod">
          <ac:chgData name="Roth, Dan" userId="18da4c67-dd89-43a7-9856-8592f867a23c" providerId="ADAL" clId="{1D6D89D3-A8AF-4A29-ACE5-C3C766B9D704}" dt="2021-08-05T19:59:37.412" v="6687" actId="1036"/>
          <ac:cxnSpMkLst>
            <pc:docMk/>
            <pc:sldMk cId="2975668590" sldId="1910"/>
            <ac:cxnSpMk id="17" creationId="{90AAF72E-8A1C-4010-A312-A674C8C622EA}"/>
          </ac:cxnSpMkLst>
        </pc:cxnChg>
      </pc:sldChg>
      <pc:sldMasterChg chg="delSldLayout">
        <pc:chgData name="Roth, Dan" userId="18da4c67-dd89-43a7-9856-8592f867a23c" providerId="ADAL" clId="{1D6D89D3-A8AF-4A29-ACE5-C3C766B9D704}" dt="2021-08-05T15:28:17.232" v="6136" actId="47"/>
        <pc:sldMasterMkLst>
          <pc:docMk/>
          <pc:sldMasterMk cId="139450675" sldId="2147483660"/>
        </pc:sldMasterMkLst>
        <pc:sldLayoutChg chg="del">
          <pc:chgData name="Roth, Dan" userId="18da4c67-dd89-43a7-9856-8592f867a23c" providerId="ADAL" clId="{1D6D89D3-A8AF-4A29-ACE5-C3C766B9D704}" dt="2021-08-05T04:56:27.070" v="2785" actId="47"/>
          <pc:sldLayoutMkLst>
            <pc:docMk/>
            <pc:sldMasterMk cId="139450675" sldId="2147483660"/>
            <pc:sldLayoutMk cId="4010740295" sldId="2147483670"/>
          </pc:sldLayoutMkLst>
        </pc:sldLayoutChg>
        <pc:sldLayoutChg chg="del">
          <pc:chgData name="Roth, Dan" userId="18da4c67-dd89-43a7-9856-8592f867a23c" providerId="ADAL" clId="{1D6D89D3-A8AF-4A29-ACE5-C3C766B9D704}" dt="2021-08-05T15:28:17.232" v="6136" actId="47"/>
          <pc:sldLayoutMkLst>
            <pc:docMk/>
            <pc:sldMasterMk cId="139450675" sldId="2147483660"/>
            <pc:sldLayoutMk cId="1721186561" sldId="2147483680"/>
          </pc:sldLayoutMkLst>
        </pc:sldLayoutChg>
      </pc:sldMasterChg>
    </pc:docChg>
  </pc:docChgLst>
  <pc:docChgLst>
    <pc:chgData name="Roth, Dan" userId="18da4c67-dd89-43a7-9856-8592f867a23c" providerId="ADAL" clId="{0D006057-E353-4845-B410-B33B360AF8A0}"/>
    <pc:docChg chg="undo custSel addSld delSld modSld modSection">
      <pc:chgData name="Roth, Dan" userId="18da4c67-dd89-43a7-9856-8592f867a23c" providerId="ADAL" clId="{0D006057-E353-4845-B410-B33B360AF8A0}" dt="2020-02-28T15:31:02.898" v="1541"/>
      <pc:docMkLst>
        <pc:docMk/>
      </pc:docMkLst>
      <pc:sldChg chg="del">
        <pc:chgData name="Roth, Dan" userId="18da4c67-dd89-43a7-9856-8592f867a23c" providerId="ADAL" clId="{0D006057-E353-4845-B410-B33B360AF8A0}" dt="2020-02-27T00:13:16.521" v="1246" actId="47"/>
        <pc:sldMkLst>
          <pc:docMk/>
          <pc:sldMk cId="1565855242" sldId="281"/>
        </pc:sldMkLst>
      </pc:sldChg>
      <pc:sldChg chg="del">
        <pc:chgData name="Roth, Dan" userId="18da4c67-dd89-43a7-9856-8592f867a23c" providerId="ADAL" clId="{0D006057-E353-4845-B410-B33B360AF8A0}" dt="2020-02-27T00:13:16.521" v="1246" actId="47"/>
        <pc:sldMkLst>
          <pc:docMk/>
          <pc:sldMk cId="1844681746" sldId="282"/>
        </pc:sldMkLst>
      </pc:sldChg>
      <pc:sldChg chg="del">
        <pc:chgData name="Roth, Dan" userId="18da4c67-dd89-43a7-9856-8592f867a23c" providerId="ADAL" clId="{0D006057-E353-4845-B410-B33B360AF8A0}" dt="2020-02-27T00:13:16.521" v="1246" actId="47"/>
        <pc:sldMkLst>
          <pc:docMk/>
          <pc:sldMk cId="2734713411" sldId="283"/>
        </pc:sldMkLst>
      </pc:sldChg>
      <pc:sldChg chg="del">
        <pc:chgData name="Roth, Dan" userId="18da4c67-dd89-43a7-9856-8592f867a23c" providerId="ADAL" clId="{0D006057-E353-4845-B410-B33B360AF8A0}" dt="2020-02-27T00:13:16.521" v="1246" actId="47"/>
        <pc:sldMkLst>
          <pc:docMk/>
          <pc:sldMk cId="575945058" sldId="284"/>
        </pc:sldMkLst>
      </pc:sldChg>
      <pc:sldChg chg="modSp mod">
        <pc:chgData name="Roth, Dan" userId="18da4c67-dd89-43a7-9856-8592f867a23c" providerId="ADAL" clId="{0D006057-E353-4845-B410-B33B360AF8A0}" dt="2020-02-28T14:47:06.661" v="1254" actId="12788"/>
        <pc:sldMkLst>
          <pc:docMk/>
          <pc:sldMk cId="144345531" sldId="385"/>
        </pc:sldMkLst>
        <pc:spChg chg="mod">
          <ac:chgData name="Roth, Dan" userId="18da4c67-dd89-43a7-9856-8592f867a23c" providerId="ADAL" clId="{0D006057-E353-4845-B410-B33B360AF8A0}" dt="2020-02-28T14:47:06.661" v="1254" actId="12788"/>
          <ac:spMkLst>
            <pc:docMk/>
            <pc:sldMk cId="144345531" sldId="385"/>
            <ac:spMk id="50178"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0" creationId="{00000000-0000-0000-0000-000000000000}"/>
          </ac:spMkLst>
        </pc:spChg>
        <pc:spChg chg="mod">
          <ac:chgData name="Roth, Dan" userId="18da4c67-dd89-43a7-9856-8592f867a23c" providerId="ADAL" clId="{0D006057-E353-4845-B410-B33B360AF8A0}" dt="2020-02-28T14:47:06.661" v="1254" actId="12788"/>
          <ac:spMkLst>
            <pc:docMk/>
            <pc:sldMk cId="144345531" sldId="385"/>
            <ac:spMk id="50181" creationId="{00000000-0000-0000-0000-000000000000}"/>
          </ac:spMkLst>
        </pc:spChg>
      </pc:sldChg>
      <pc:sldChg chg="modSp mod">
        <pc:chgData name="Roth, Dan" userId="18da4c67-dd89-43a7-9856-8592f867a23c" providerId="ADAL" clId="{0D006057-E353-4845-B410-B33B360AF8A0}" dt="2020-02-28T14:55:33.435" v="1270" actId="113"/>
        <pc:sldMkLst>
          <pc:docMk/>
          <pc:sldMk cId="665106831" sldId="404"/>
        </pc:sldMkLst>
        <pc:spChg chg="mod">
          <ac:chgData name="Roth, Dan" userId="18da4c67-dd89-43a7-9856-8592f867a23c" providerId="ADAL" clId="{0D006057-E353-4845-B410-B33B360AF8A0}" dt="2020-02-28T14:53:26.577" v="1257" actId="554"/>
          <ac:spMkLst>
            <pc:docMk/>
            <pc:sldMk cId="665106831" sldId="404"/>
            <ac:spMk id="10" creationId="{E902638C-9BE5-4948-8222-8B3966AF44B7}"/>
          </ac:spMkLst>
        </pc:spChg>
        <pc:spChg chg="mod">
          <ac:chgData name="Roth, Dan" userId="18da4c67-dd89-43a7-9856-8592f867a23c" providerId="ADAL" clId="{0D006057-E353-4845-B410-B33B360AF8A0}" dt="2020-02-28T14:54:39.628" v="1269" actId="20577"/>
          <ac:spMkLst>
            <pc:docMk/>
            <pc:sldMk cId="665106831" sldId="404"/>
            <ac:spMk id="11" creationId="{D538FEFF-D98F-6C44-B721-18837FD80C52}"/>
          </ac:spMkLst>
        </pc:spChg>
        <pc:spChg chg="mod">
          <ac:chgData name="Roth, Dan" userId="18da4c67-dd89-43a7-9856-8592f867a23c" providerId="ADAL" clId="{0D006057-E353-4845-B410-B33B360AF8A0}" dt="2020-02-28T14:55:33.435" v="1270" actId="113"/>
          <ac:spMkLst>
            <pc:docMk/>
            <pc:sldMk cId="665106831" sldId="404"/>
            <ac:spMk id="14" creationId="{8CBC937B-C40E-42FF-9C17-CA81D5AF81DD}"/>
          </ac:spMkLst>
        </pc:spChg>
      </pc:sldChg>
      <pc:sldChg chg="modSp">
        <pc:chgData name="Roth, Dan" userId="18da4c67-dd89-43a7-9856-8592f867a23c" providerId="ADAL" clId="{0D006057-E353-4845-B410-B33B360AF8A0}" dt="2020-02-27T00:01:29.271" v="1027" actId="113"/>
        <pc:sldMkLst>
          <pc:docMk/>
          <pc:sldMk cId="2964391796" sldId="407"/>
        </pc:sldMkLst>
        <pc:spChg chg="mod">
          <ac:chgData name="Roth, Dan" userId="18da4c67-dd89-43a7-9856-8592f867a23c" providerId="ADAL" clId="{0D006057-E353-4845-B410-B33B360AF8A0}" dt="2020-02-27T00:01:29.271" v="1027" actId="113"/>
          <ac:spMkLst>
            <pc:docMk/>
            <pc:sldMk cId="2964391796" sldId="407"/>
            <ac:spMk id="3" creationId="{81D9A304-90FE-4779-83AC-56E4550BC0FC}"/>
          </ac:spMkLst>
        </pc:spChg>
      </pc:sldChg>
      <pc:sldChg chg="modSp mod">
        <pc:chgData name="Roth, Dan" userId="18da4c67-dd89-43a7-9856-8592f867a23c" providerId="ADAL" clId="{0D006057-E353-4845-B410-B33B360AF8A0}" dt="2020-02-27T00:04:16.410" v="1035" actId="14100"/>
        <pc:sldMkLst>
          <pc:docMk/>
          <pc:sldMk cId="4144186986" sldId="426"/>
        </pc:sldMkLst>
        <pc:spChg chg="mod">
          <ac:chgData name="Roth, Dan" userId="18da4c67-dd89-43a7-9856-8592f867a23c" providerId="ADAL" clId="{0D006057-E353-4845-B410-B33B360AF8A0}" dt="2020-02-27T00:04:16.410" v="1035" actId="14100"/>
          <ac:spMkLst>
            <pc:docMk/>
            <pc:sldMk cId="4144186986" sldId="426"/>
            <ac:spMk id="18" creationId="{137C0229-2B3B-CC45-8739-60B7C76CBF30}"/>
          </ac:spMkLst>
        </pc:spChg>
      </pc:sldChg>
      <pc:sldChg chg="del">
        <pc:chgData name="Roth, Dan" userId="18da4c67-dd89-43a7-9856-8592f867a23c" providerId="ADAL" clId="{0D006057-E353-4845-B410-B33B360AF8A0}" dt="2020-02-27T00:13:16.521" v="1246" actId="47"/>
        <pc:sldMkLst>
          <pc:docMk/>
          <pc:sldMk cId="216908841" sldId="430"/>
        </pc:sldMkLst>
      </pc:sldChg>
      <pc:sldChg chg="del">
        <pc:chgData name="Roth, Dan" userId="18da4c67-dd89-43a7-9856-8592f867a23c" providerId="ADAL" clId="{0D006057-E353-4845-B410-B33B360AF8A0}" dt="2020-02-27T00:13:16.521" v="1246" actId="47"/>
        <pc:sldMkLst>
          <pc:docMk/>
          <pc:sldMk cId="1613931512" sldId="437"/>
        </pc:sldMkLst>
      </pc:sldChg>
      <pc:sldChg chg="del">
        <pc:chgData name="Roth, Dan" userId="18da4c67-dd89-43a7-9856-8592f867a23c" providerId="ADAL" clId="{0D006057-E353-4845-B410-B33B360AF8A0}" dt="2020-02-27T00:13:16.521" v="1246" actId="47"/>
        <pc:sldMkLst>
          <pc:docMk/>
          <pc:sldMk cId="2776164316" sldId="441"/>
        </pc:sldMkLst>
      </pc:sldChg>
      <pc:sldChg chg="del">
        <pc:chgData name="Roth, Dan" userId="18da4c67-dd89-43a7-9856-8592f867a23c" providerId="ADAL" clId="{0D006057-E353-4845-B410-B33B360AF8A0}" dt="2020-02-27T00:13:16.521" v="1246" actId="47"/>
        <pc:sldMkLst>
          <pc:docMk/>
          <pc:sldMk cId="3071081106" sldId="448"/>
        </pc:sldMkLst>
      </pc:sldChg>
      <pc:sldChg chg="del">
        <pc:chgData name="Roth, Dan" userId="18da4c67-dd89-43a7-9856-8592f867a23c" providerId="ADAL" clId="{0D006057-E353-4845-B410-B33B360AF8A0}" dt="2020-02-27T00:13:16.521" v="1246" actId="47"/>
        <pc:sldMkLst>
          <pc:docMk/>
          <pc:sldMk cId="3672234010" sldId="456"/>
        </pc:sldMkLst>
      </pc:sldChg>
      <pc:sldChg chg="del">
        <pc:chgData name="Roth, Dan" userId="18da4c67-dd89-43a7-9856-8592f867a23c" providerId="ADAL" clId="{0D006057-E353-4845-B410-B33B360AF8A0}" dt="2020-02-27T00:13:16.521" v="1246" actId="47"/>
        <pc:sldMkLst>
          <pc:docMk/>
          <pc:sldMk cId="3519590558" sldId="498"/>
        </pc:sldMkLst>
      </pc:sldChg>
      <pc:sldChg chg="del">
        <pc:chgData name="Roth, Dan" userId="18da4c67-dd89-43a7-9856-8592f867a23c" providerId="ADAL" clId="{0D006057-E353-4845-B410-B33B360AF8A0}" dt="2020-02-27T00:13:16.521" v="1246" actId="47"/>
        <pc:sldMkLst>
          <pc:docMk/>
          <pc:sldMk cId="3010260867" sldId="517"/>
        </pc:sldMkLst>
      </pc:sldChg>
      <pc:sldChg chg="del">
        <pc:chgData name="Roth, Dan" userId="18da4c67-dd89-43a7-9856-8592f867a23c" providerId="ADAL" clId="{0D006057-E353-4845-B410-B33B360AF8A0}" dt="2020-02-27T00:13:16.521" v="1246" actId="47"/>
        <pc:sldMkLst>
          <pc:docMk/>
          <pc:sldMk cId="2450023312" sldId="526"/>
        </pc:sldMkLst>
      </pc:sldChg>
      <pc:sldChg chg="add del">
        <pc:chgData name="Roth, Dan" userId="18da4c67-dd89-43a7-9856-8592f867a23c" providerId="ADAL" clId="{0D006057-E353-4845-B410-B33B360AF8A0}" dt="2020-02-28T15:03:37.519" v="1344"/>
        <pc:sldMkLst>
          <pc:docMk/>
          <pc:sldMk cId="3543328734" sldId="560"/>
        </pc:sldMkLst>
      </pc:sldChg>
      <pc:sldChg chg="del">
        <pc:chgData name="Roth, Dan" userId="18da4c67-dd89-43a7-9856-8592f867a23c" providerId="ADAL" clId="{0D006057-E353-4845-B410-B33B360AF8A0}" dt="2020-02-27T00:13:16.521" v="1246" actId="47"/>
        <pc:sldMkLst>
          <pc:docMk/>
          <pc:sldMk cId="164226472" sldId="588"/>
        </pc:sldMkLst>
      </pc:sldChg>
      <pc:sldChg chg="del">
        <pc:chgData name="Roth, Dan" userId="18da4c67-dd89-43a7-9856-8592f867a23c" providerId="ADAL" clId="{0D006057-E353-4845-B410-B33B360AF8A0}" dt="2020-02-27T00:13:16.521" v="1246" actId="47"/>
        <pc:sldMkLst>
          <pc:docMk/>
          <pc:sldMk cId="1173615815" sldId="590"/>
        </pc:sldMkLst>
      </pc:sldChg>
      <pc:sldChg chg="del">
        <pc:chgData name="Roth, Dan" userId="18da4c67-dd89-43a7-9856-8592f867a23c" providerId="ADAL" clId="{0D006057-E353-4845-B410-B33B360AF8A0}" dt="2020-02-27T00:13:16.521" v="1246" actId="47"/>
        <pc:sldMkLst>
          <pc:docMk/>
          <pc:sldMk cId="1439283589" sldId="624"/>
        </pc:sldMkLst>
      </pc:sldChg>
      <pc:sldChg chg="del">
        <pc:chgData name="Roth, Dan" userId="18da4c67-dd89-43a7-9856-8592f867a23c" providerId="ADAL" clId="{0D006057-E353-4845-B410-B33B360AF8A0}" dt="2020-02-27T00:13:16.521" v="1246" actId="47"/>
        <pc:sldMkLst>
          <pc:docMk/>
          <pc:sldMk cId="1972853996" sldId="677"/>
        </pc:sldMkLst>
      </pc:sldChg>
      <pc:sldChg chg="del">
        <pc:chgData name="Roth, Dan" userId="18da4c67-dd89-43a7-9856-8592f867a23c" providerId="ADAL" clId="{0D006057-E353-4845-B410-B33B360AF8A0}" dt="2020-02-27T00:13:16.521" v="1246" actId="47"/>
        <pc:sldMkLst>
          <pc:docMk/>
          <pc:sldMk cId="2150309772" sldId="744"/>
        </pc:sldMkLst>
      </pc:sldChg>
      <pc:sldChg chg="del">
        <pc:chgData name="Roth, Dan" userId="18da4c67-dd89-43a7-9856-8592f867a23c" providerId="ADAL" clId="{0D006057-E353-4845-B410-B33B360AF8A0}" dt="2020-02-27T00:13:16.521" v="1246" actId="47"/>
        <pc:sldMkLst>
          <pc:docMk/>
          <pc:sldMk cId="2753567696" sldId="754"/>
        </pc:sldMkLst>
      </pc:sldChg>
      <pc:sldChg chg="add">
        <pc:chgData name="Roth, Dan" userId="18da4c67-dd89-43a7-9856-8592f867a23c" providerId="ADAL" clId="{0D006057-E353-4845-B410-B33B360AF8A0}" dt="2020-02-26T23:50:25.470" v="762"/>
        <pc:sldMkLst>
          <pc:docMk/>
          <pc:sldMk cId="959323273" sldId="756"/>
        </pc:sldMkLst>
      </pc:sldChg>
      <pc:sldChg chg="del">
        <pc:chgData name="Roth, Dan" userId="18da4c67-dd89-43a7-9856-8592f867a23c" providerId="ADAL" clId="{0D006057-E353-4845-B410-B33B360AF8A0}" dt="2020-02-27T00:13:16.521" v="1246" actId="47"/>
        <pc:sldMkLst>
          <pc:docMk/>
          <pc:sldMk cId="4176264548" sldId="764"/>
        </pc:sldMkLst>
      </pc:sldChg>
      <pc:sldChg chg="del">
        <pc:chgData name="Roth, Dan" userId="18da4c67-dd89-43a7-9856-8592f867a23c" providerId="ADAL" clId="{0D006057-E353-4845-B410-B33B360AF8A0}" dt="2020-02-27T00:13:16.521" v="1246" actId="47"/>
        <pc:sldMkLst>
          <pc:docMk/>
          <pc:sldMk cId="446786440" sldId="765"/>
        </pc:sldMkLst>
      </pc:sldChg>
      <pc:sldChg chg="modSp">
        <pc:chgData name="Roth, Dan" userId="18da4c67-dd89-43a7-9856-8592f867a23c" providerId="ADAL" clId="{0D006057-E353-4845-B410-B33B360AF8A0}" dt="2020-02-26T20:48:51.676" v="93" actId="20577"/>
        <pc:sldMkLst>
          <pc:docMk/>
          <pc:sldMk cId="3887229194" sldId="766"/>
        </pc:sldMkLst>
        <pc:spChg chg="mod">
          <ac:chgData name="Roth, Dan" userId="18da4c67-dd89-43a7-9856-8592f867a23c" providerId="ADAL" clId="{0D006057-E353-4845-B410-B33B360AF8A0}" dt="2020-02-26T20:48:51.676" v="93" actId="20577"/>
          <ac:spMkLst>
            <pc:docMk/>
            <pc:sldMk cId="3887229194" sldId="766"/>
            <ac:spMk id="7" creationId="{887A8E54-E582-4D3A-8170-6A536B6ECF79}"/>
          </ac:spMkLst>
        </pc:spChg>
      </pc:sldChg>
      <pc:sldChg chg="del">
        <pc:chgData name="Roth, Dan" userId="18da4c67-dd89-43a7-9856-8592f867a23c" providerId="ADAL" clId="{0D006057-E353-4845-B410-B33B360AF8A0}" dt="2020-02-27T00:13:16.521" v="1246" actId="47"/>
        <pc:sldMkLst>
          <pc:docMk/>
          <pc:sldMk cId="514667872" sldId="784"/>
        </pc:sldMkLst>
      </pc:sldChg>
      <pc:sldChg chg="del">
        <pc:chgData name="Roth, Dan" userId="18da4c67-dd89-43a7-9856-8592f867a23c" providerId="ADAL" clId="{0D006057-E353-4845-B410-B33B360AF8A0}" dt="2020-02-27T00:13:16.521" v="1246" actId="47"/>
        <pc:sldMkLst>
          <pc:docMk/>
          <pc:sldMk cId="3785013207" sldId="785"/>
        </pc:sldMkLst>
      </pc:sldChg>
      <pc:sldChg chg="del">
        <pc:chgData name="Roth, Dan" userId="18da4c67-dd89-43a7-9856-8592f867a23c" providerId="ADAL" clId="{0D006057-E353-4845-B410-B33B360AF8A0}" dt="2020-02-27T00:13:16.521" v="1246" actId="47"/>
        <pc:sldMkLst>
          <pc:docMk/>
          <pc:sldMk cId="3182884371" sldId="786"/>
        </pc:sldMkLst>
      </pc:sldChg>
      <pc:sldChg chg="del">
        <pc:chgData name="Roth, Dan" userId="18da4c67-dd89-43a7-9856-8592f867a23c" providerId="ADAL" clId="{0D006057-E353-4845-B410-B33B360AF8A0}" dt="2020-02-27T00:13:16.521" v="1246" actId="47"/>
        <pc:sldMkLst>
          <pc:docMk/>
          <pc:sldMk cId="1691102134" sldId="792"/>
        </pc:sldMkLst>
      </pc:sldChg>
      <pc:sldChg chg="del">
        <pc:chgData name="Roth, Dan" userId="18da4c67-dd89-43a7-9856-8592f867a23c" providerId="ADAL" clId="{0D006057-E353-4845-B410-B33B360AF8A0}" dt="2020-02-27T00:13:16.521" v="1246" actId="47"/>
        <pc:sldMkLst>
          <pc:docMk/>
          <pc:sldMk cId="2497973301" sldId="793"/>
        </pc:sldMkLst>
      </pc:sldChg>
      <pc:sldChg chg="del">
        <pc:chgData name="Roth, Dan" userId="18da4c67-dd89-43a7-9856-8592f867a23c" providerId="ADAL" clId="{0D006057-E353-4845-B410-B33B360AF8A0}" dt="2020-02-27T00:13:16.521" v="1246" actId="47"/>
        <pc:sldMkLst>
          <pc:docMk/>
          <pc:sldMk cId="2360945601" sldId="794"/>
        </pc:sldMkLst>
      </pc:sldChg>
      <pc:sldChg chg="del">
        <pc:chgData name="Roth, Dan" userId="18da4c67-dd89-43a7-9856-8592f867a23c" providerId="ADAL" clId="{0D006057-E353-4845-B410-B33B360AF8A0}" dt="2020-02-27T00:13:16.521" v="1246" actId="47"/>
        <pc:sldMkLst>
          <pc:docMk/>
          <pc:sldMk cId="3338056154" sldId="795"/>
        </pc:sldMkLst>
      </pc:sldChg>
      <pc:sldChg chg="del">
        <pc:chgData name="Roth, Dan" userId="18da4c67-dd89-43a7-9856-8592f867a23c" providerId="ADAL" clId="{0D006057-E353-4845-B410-B33B360AF8A0}" dt="2020-02-27T00:13:16.521" v="1246" actId="47"/>
        <pc:sldMkLst>
          <pc:docMk/>
          <pc:sldMk cId="1098108280" sldId="815"/>
        </pc:sldMkLst>
      </pc:sldChg>
      <pc:sldChg chg="add">
        <pc:chgData name="Roth, Dan" userId="18da4c67-dd89-43a7-9856-8592f867a23c" providerId="ADAL" clId="{0D006057-E353-4845-B410-B33B360AF8A0}" dt="2020-02-27T00:06:52.322" v="1037"/>
        <pc:sldMkLst>
          <pc:docMk/>
          <pc:sldMk cId="296393412" sldId="816"/>
        </pc:sldMkLst>
      </pc:sldChg>
      <pc:sldChg chg="del">
        <pc:chgData name="Roth, Dan" userId="18da4c67-dd89-43a7-9856-8592f867a23c" providerId="ADAL" clId="{0D006057-E353-4845-B410-B33B360AF8A0}" dt="2020-02-27T00:06:46.073" v="1036" actId="2696"/>
        <pc:sldMkLst>
          <pc:docMk/>
          <pc:sldMk cId="735045587" sldId="816"/>
        </pc:sldMkLst>
      </pc:sldChg>
      <pc:sldChg chg="del">
        <pc:chgData name="Roth, Dan" userId="18da4c67-dd89-43a7-9856-8592f867a23c" providerId="ADAL" clId="{0D006057-E353-4845-B410-B33B360AF8A0}" dt="2020-02-27T00:06:46.073" v="1036" actId="2696"/>
        <pc:sldMkLst>
          <pc:docMk/>
          <pc:sldMk cId="611835475" sldId="817"/>
        </pc:sldMkLst>
      </pc:sldChg>
      <pc:sldChg chg="add">
        <pc:chgData name="Roth, Dan" userId="18da4c67-dd89-43a7-9856-8592f867a23c" providerId="ADAL" clId="{0D006057-E353-4845-B410-B33B360AF8A0}" dt="2020-02-27T00:06:52.322" v="1037"/>
        <pc:sldMkLst>
          <pc:docMk/>
          <pc:sldMk cId="2568224833" sldId="817"/>
        </pc:sldMkLst>
      </pc:sldChg>
      <pc:sldChg chg="modSp mod">
        <pc:chgData name="Roth, Dan" userId="18da4c67-dd89-43a7-9856-8592f867a23c" providerId="ADAL" clId="{0D006057-E353-4845-B410-B33B360AF8A0}" dt="2020-02-28T15:13:18.589" v="1363" actId="14100"/>
        <pc:sldMkLst>
          <pc:docMk/>
          <pc:sldMk cId="3916209527" sldId="820"/>
        </pc:sldMkLst>
        <pc:spChg chg="mod">
          <ac:chgData name="Roth, Dan" userId="18da4c67-dd89-43a7-9856-8592f867a23c" providerId="ADAL" clId="{0D006057-E353-4845-B410-B33B360AF8A0}" dt="2020-02-28T15:13:09.031" v="1362" actId="14100"/>
          <ac:spMkLst>
            <pc:docMk/>
            <pc:sldMk cId="3916209527" sldId="820"/>
            <ac:spMk id="9" creationId="{8FB76CCC-32BE-46A5-98C3-76F94888BB2A}"/>
          </ac:spMkLst>
        </pc:spChg>
        <pc:spChg chg="mod">
          <ac:chgData name="Roth, Dan" userId="18da4c67-dd89-43a7-9856-8592f867a23c" providerId="ADAL" clId="{0D006057-E353-4845-B410-B33B360AF8A0}" dt="2020-02-28T15:13:18.589" v="1363" actId="14100"/>
          <ac:spMkLst>
            <pc:docMk/>
            <pc:sldMk cId="3916209527" sldId="820"/>
            <ac:spMk id="10" creationId="{EB672DB6-E71F-4A70-8541-796EA8A5A547}"/>
          </ac:spMkLst>
        </pc:spChg>
      </pc:sldChg>
      <pc:sldChg chg="del">
        <pc:chgData name="Roth, Dan" userId="18da4c67-dd89-43a7-9856-8592f867a23c" providerId="ADAL" clId="{0D006057-E353-4845-B410-B33B360AF8A0}" dt="2020-02-27T00:13:16.521" v="1246" actId="47"/>
        <pc:sldMkLst>
          <pc:docMk/>
          <pc:sldMk cId="218660089" sldId="831"/>
        </pc:sldMkLst>
      </pc:sldChg>
      <pc:sldChg chg="del">
        <pc:chgData name="Roth, Dan" userId="18da4c67-dd89-43a7-9856-8592f867a23c" providerId="ADAL" clId="{0D006057-E353-4845-B410-B33B360AF8A0}" dt="2020-02-27T00:13:16.521" v="1246" actId="47"/>
        <pc:sldMkLst>
          <pc:docMk/>
          <pc:sldMk cId="3533324032" sldId="832"/>
        </pc:sldMkLst>
      </pc:sldChg>
      <pc:sldChg chg="del">
        <pc:chgData name="Roth, Dan" userId="18da4c67-dd89-43a7-9856-8592f867a23c" providerId="ADAL" clId="{0D006057-E353-4845-B410-B33B360AF8A0}" dt="2020-02-27T00:13:16.521" v="1246" actId="47"/>
        <pc:sldMkLst>
          <pc:docMk/>
          <pc:sldMk cId="50620730" sldId="834"/>
        </pc:sldMkLst>
      </pc:sldChg>
      <pc:sldChg chg="del">
        <pc:chgData name="Roth, Dan" userId="18da4c67-dd89-43a7-9856-8592f867a23c" providerId="ADAL" clId="{0D006057-E353-4845-B410-B33B360AF8A0}" dt="2020-02-27T00:13:16.521" v="1246" actId="47"/>
        <pc:sldMkLst>
          <pc:docMk/>
          <pc:sldMk cId="4239971961" sldId="835"/>
        </pc:sldMkLst>
      </pc:sldChg>
      <pc:sldChg chg="del">
        <pc:chgData name="Roth, Dan" userId="18da4c67-dd89-43a7-9856-8592f867a23c" providerId="ADAL" clId="{0D006057-E353-4845-B410-B33B360AF8A0}" dt="2020-02-27T00:13:16.521" v="1246" actId="47"/>
        <pc:sldMkLst>
          <pc:docMk/>
          <pc:sldMk cId="3834042898" sldId="836"/>
        </pc:sldMkLst>
      </pc:sldChg>
      <pc:sldChg chg="del">
        <pc:chgData name="Roth, Dan" userId="18da4c67-dd89-43a7-9856-8592f867a23c" providerId="ADAL" clId="{0D006057-E353-4845-B410-B33B360AF8A0}" dt="2020-02-27T00:13:16.521" v="1246" actId="47"/>
        <pc:sldMkLst>
          <pc:docMk/>
          <pc:sldMk cId="1953890501" sldId="837"/>
        </pc:sldMkLst>
      </pc:sldChg>
      <pc:sldChg chg="del">
        <pc:chgData name="Roth, Dan" userId="18da4c67-dd89-43a7-9856-8592f867a23c" providerId="ADAL" clId="{0D006057-E353-4845-B410-B33B360AF8A0}" dt="2020-02-27T00:13:16.521" v="1246" actId="47"/>
        <pc:sldMkLst>
          <pc:docMk/>
          <pc:sldMk cId="2299947466" sldId="838"/>
        </pc:sldMkLst>
      </pc:sldChg>
      <pc:sldChg chg="add del">
        <pc:chgData name="Roth, Dan" userId="18da4c67-dd89-43a7-9856-8592f867a23c" providerId="ADAL" clId="{0D006057-E353-4845-B410-B33B360AF8A0}" dt="2020-02-28T15:03:37.519" v="1344"/>
        <pc:sldMkLst>
          <pc:docMk/>
          <pc:sldMk cId="71500761" sldId="857"/>
        </pc:sldMkLst>
      </pc:sldChg>
      <pc:sldChg chg="add del">
        <pc:chgData name="Roth, Dan" userId="18da4c67-dd89-43a7-9856-8592f867a23c" providerId="ADAL" clId="{0D006057-E353-4845-B410-B33B360AF8A0}" dt="2020-02-28T15:03:37.519" v="1344"/>
        <pc:sldMkLst>
          <pc:docMk/>
          <pc:sldMk cId="514521299" sldId="860"/>
        </pc:sldMkLst>
      </pc:sldChg>
      <pc:sldChg chg="add del">
        <pc:chgData name="Roth, Dan" userId="18da4c67-dd89-43a7-9856-8592f867a23c" providerId="ADAL" clId="{0D006057-E353-4845-B410-B33B360AF8A0}" dt="2020-02-28T15:03:37.519" v="1344"/>
        <pc:sldMkLst>
          <pc:docMk/>
          <pc:sldMk cId="1717805384" sldId="1266"/>
        </pc:sldMkLst>
      </pc:sldChg>
      <pc:sldChg chg="add del">
        <pc:chgData name="Roth, Dan" userId="18da4c67-dd89-43a7-9856-8592f867a23c" providerId="ADAL" clId="{0D006057-E353-4845-B410-B33B360AF8A0}" dt="2020-02-28T15:03:37.519" v="1344"/>
        <pc:sldMkLst>
          <pc:docMk/>
          <pc:sldMk cId="1466876474" sldId="1268"/>
        </pc:sldMkLst>
      </pc:sldChg>
      <pc:sldChg chg="add del">
        <pc:chgData name="Roth, Dan" userId="18da4c67-dd89-43a7-9856-8592f867a23c" providerId="ADAL" clId="{0D006057-E353-4845-B410-B33B360AF8A0}" dt="2020-02-28T15:03:37.519" v="1344"/>
        <pc:sldMkLst>
          <pc:docMk/>
          <pc:sldMk cId="2527546393" sldId="1269"/>
        </pc:sldMkLst>
      </pc:sldChg>
      <pc:sldChg chg="del">
        <pc:chgData name="Roth, Dan" userId="18da4c67-dd89-43a7-9856-8592f867a23c" providerId="ADAL" clId="{0D006057-E353-4845-B410-B33B360AF8A0}" dt="2020-02-27T00:13:16.521" v="1246" actId="47"/>
        <pc:sldMkLst>
          <pc:docMk/>
          <pc:sldMk cId="624339271" sldId="1274"/>
        </pc:sldMkLst>
      </pc:sldChg>
      <pc:sldChg chg="del">
        <pc:chgData name="Roth, Dan" userId="18da4c67-dd89-43a7-9856-8592f867a23c" providerId="ADAL" clId="{0D006057-E353-4845-B410-B33B360AF8A0}" dt="2020-02-27T00:13:24.420" v="1247" actId="47"/>
        <pc:sldMkLst>
          <pc:docMk/>
          <pc:sldMk cId="4211555898" sldId="1276"/>
        </pc:sldMkLst>
      </pc:sldChg>
      <pc:sldChg chg="addSp modSp mod modAnim">
        <pc:chgData name="Roth, Dan" userId="18da4c67-dd89-43a7-9856-8592f867a23c" providerId="ADAL" clId="{0D006057-E353-4845-B410-B33B360AF8A0}" dt="2020-02-26T23:33:25.946" v="400" actId="14100"/>
        <pc:sldMkLst>
          <pc:docMk/>
          <pc:sldMk cId="1951640376" sldId="1277"/>
        </pc:sldMkLst>
        <pc:spChg chg="add mod">
          <ac:chgData name="Roth, Dan" userId="18da4c67-dd89-43a7-9856-8592f867a23c" providerId="ADAL" clId="{0D006057-E353-4845-B410-B33B360AF8A0}" dt="2020-02-26T23:33:25.946" v="400" actId="14100"/>
          <ac:spMkLst>
            <pc:docMk/>
            <pc:sldMk cId="1951640376" sldId="1277"/>
            <ac:spMk id="4" creationId="{76A4ECAF-C016-4674-BDF3-5EDAA0D7AA3C}"/>
          </ac:spMkLst>
        </pc:spChg>
        <pc:spChg chg="add mod ord">
          <ac:chgData name="Roth, Dan" userId="18da4c67-dd89-43a7-9856-8592f867a23c" providerId="ADAL" clId="{0D006057-E353-4845-B410-B33B360AF8A0}" dt="2020-02-26T23:30:29.004" v="389" actId="208"/>
          <ac:spMkLst>
            <pc:docMk/>
            <pc:sldMk cId="1951640376" sldId="1277"/>
            <ac:spMk id="28" creationId="{358E1C79-0D6E-4BDF-8F60-3D164D771454}"/>
          </ac:spMkLst>
        </pc:spChg>
      </pc:sldChg>
      <pc:sldChg chg="del">
        <pc:chgData name="Roth, Dan" userId="18da4c67-dd89-43a7-9856-8592f867a23c" providerId="ADAL" clId="{0D006057-E353-4845-B410-B33B360AF8A0}" dt="2020-02-27T00:13:16.521" v="1246" actId="47"/>
        <pc:sldMkLst>
          <pc:docMk/>
          <pc:sldMk cId="1285764961" sldId="1283"/>
        </pc:sldMkLst>
      </pc:sldChg>
      <pc:sldChg chg="del">
        <pc:chgData name="Roth, Dan" userId="18da4c67-dd89-43a7-9856-8592f867a23c" providerId="ADAL" clId="{0D006057-E353-4845-B410-B33B360AF8A0}" dt="2020-02-27T00:13:16.521" v="1246" actId="47"/>
        <pc:sldMkLst>
          <pc:docMk/>
          <pc:sldMk cId="3135463179" sldId="1291"/>
        </pc:sldMkLst>
      </pc:sldChg>
      <pc:sldChg chg="del">
        <pc:chgData name="Roth, Dan" userId="18da4c67-dd89-43a7-9856-8592f867a23c" providerId="ADAL" clId="{0D006057-E353-4845-B410-B33B360AF8A0}" dt="2020-02-27T00:13:16.521" v="1246" actId="47"/>
        <pc:sldMkLst>
          <pc:docMk/>
          <pc:sldMk cId="1817554850" sldId="1404"/>
        </pc:sldMkLst>
      </pc:sldChg>
      <pc:sldChg chg="addSp modSp mod modAnim">
        <pc:chgData name="Roth, Dan" userId="18da4c67-dd89-43a7-9856-8592f867a23c" providerId="ADAL" clId="{0D006057-E353-4845-B410-B33B360AF8A0}" dt="2020-02-26T23:44:57.033" v="758" actId="1036"/>
        <pc:sldMkLst>
          <pc:docMk/>
          <pc:sldMk cId="568115708" sldId="1406"/>
        </pc:sldMkLst>
        <pc:spChg chg="mod">
          <ac:chgData name="Roth, Dan" userId="18da4c67-dd89-43a7-9856-8592f867a23c" providerId="ADAL" clId="{0D006057-E353-4845-B410-B33B360AF8A0}" dt="2020-02-26T23:41:24.412" v="413" actId="1076"/>
          <ac:spMkLst>
            <pc:docMk/>
            <pc:sldMk cId="568115708" sldId="1406"/>
            <ac:spMk id="2" creationId="{ED422C5F-E9E7-4183-B627-E35D824FAA99}"/>
          </ac:spMkLst>
        </pc:spChg>
        <pc:spChg chg="mod">
          <ac:chgData name="Roth, Dan" userId="18da4c67-dd89-43a7-9856-8592f867a23c" providerId="ADAL" clId="{0D006057-E353-4845-B410-B33B360AF8A0}" dt="2020-02-26T23:41:24.412" v="413" actId="1076"/>
          <ac:spMkLst>
            <pc:docMk/>
            <pc:sldMk cId="568115708" sldId="1406"/>
            <ac:spMk id="3" creationId="{27FBF72F-7B58-4769-B5EF-E898653ACE43}"/>
          </ac:spMkLst>
        </pc:spChg>
        <pc:spChg chg="mod">
          <ac:chgData name="Roth, Dan" userId="18da4c67-dd89-43a7-9856-8592f867a23c" providerId="ADAL" clId="{0D006057-E353-4845-B410-B33B360AF8A0}" dt="2020-02-26T23:41:24.412" v="413" actId="1076"/>
          <ac:spMkLst>
            <pc:docMk/>
            <pc:sldMk cId="568115708" sldId="1406"/>
            <ac:spMk id="4" creationId="{DB1134EB-B3CC-4A39-985E-D11F630A1B59}"/>
          </ac:spMkLst>
        </pc:spChg>
        <pc:spChg chg="mod">
          <ac:chgData name="Roth, Dan" userId="18da4c67-dd89-43a7-9856-8592f867a23c" providerId="ADAL" clId="{0D006057-E353-4845-B410-B33B360AF8A0}" dt="2020-02-26T23:41:24.412" v="413" actId="1076"/>
          <ac:spMkLst>
            <pc:docMk/>
            <pc:sldMk cId="568115708" sldId="1406"/>
            <ac:spMk id="6" creationId="{023FB418-9198-4701-A311-518902F1E8E1}"/>
          </ac:spMkLst>
        </pc:spChg>
        <pc:spChg chg="add mod">
          <ac:chgData name="Roth, Dan" userId="18da4c67-dd89-43a7-9856-8592f867a23c" providerId="ADAL" clId="{0D006057-E353-4845-B410-B33B360AF8A0}" dt="2020-02-26T23:43:41.765" v="718" actId="1037"/>
          <ac:spMkLst>
            <pc:docMk/>
            <pc:sldMk cId="568115708" sldId="1406"/>
            <ac:spMk id="8" creationId="{00FB082C-A403-40F4-A7E0-89FA824F804A}"/>
          </ac:spMkLst>
        </pc:spChg>
        <pc:spChg chg="mod">
          <ac:chgData name="Roth, Dan" userId="18da4c67-dd89-43a7-9856-8592f867a23c" providerId="ADAL" clId="{0D006057-E353-4845-B410-B33B360AF8A0}" dt="2020-02-26T23:41:24.412" v="413" actId="1076"/>
          <ac:spMkLst>
            <pc:docMk/>
            <pc:sldMk cId="568115708" sldId="1406"/>
            <ac:spMk id="9" creationId="{B8E4E20C-D68F-4BDB-9470-0F0B1935CC53}"/>
          </ac:spMkLst>
        </pc:spChg>
        <pc:spChg chg="mod">
          <ac:chgData name="Roth, Dan" userId="18da4c67-dd89-43a7-9856-8592f867a23c" providerId="ADAL" clId="{0D006057-E353-4845-B410-B33B360AF8A0}" dt="2020-02-26T23:41:24.412" v="413" actId="1076"/>
          <ac:spMkLst>
            <pc:docMk/>
            <pc:sldMk cId="568115708" sldId="1406"/>
            <ac:spMk id="10" creationId="{C35ACE2F-5E97-4EE7-B56A-7C06F78F012B}"/>
          </ac:spMkLst>
        </pc:spChg>
        <pc:spChg chg="add mod">
          <ac:chgData name="Roth, Dan" userId="18da4c67-dd89-43a7-9856-8592f867a23c" providerId="ADAL" clId="{0D006057-E353-4845-B410-B33B360AF8A0}" dt="2020-02-26T23:44:48.851" v="756" actId="1036"/>
          <ac:spMkLst>
            <pc:docMk/>
            <pc:sldMk cId="568115708" sldId="1406"/>
            <ac:spMk id="13" creationId="{5A175EF5-5CA8-4C95-8B8E-5EE8D8A2279F}"/>
          </ac:spMkLst>
        </pc:spChg>
        <pc:spChg chg="add mod">
          <ac:chgData name="Roth, Dan" userId="18da4c67-dd89-43a7-9856-8592f867a23c" providerId="ADAL" clId="{0D006057-E353-4845-B410-B33B360AF8A0}" dt="2020-02-26T23:44:57.033" v="758" actId="1036"/>
          <ac:spMkLst>
            <pc:docMk/>
            <pc:sldMk cId="568115708" sldId="1406"/>
            <ac:spMk id="14" creationId="{F2ABB6C8-5A62-4870-B8A8-6155A17F776D}"/>
          </ac:spMkLst>
        </pc:spChg>
        <pc:picChg chg="mod">
          <ac:chgData name="Roth, Dan" userId="18da4c67-dd89-43a7-9856-8592f867a23c" providerId="ADAL" clId="{0D006057-E353-4845-B410-B33B360AF8A0}" dt="2020-02-26T23:41:24.412" v="413" actId="1076"/>
          <ac:picMkLst>
            <pc:docMk/>
            <pc:sldMk cId="568115708" sldId="1406"/>
            <ac:picMk id="5" creationId="{A3FFC64A-CCBE-473D-8562-A642EE3BB7BA}"/>
          </ac:picMkLst>
        </pc:picChg>
        <pc:picChg chg="mod">
          <ac:chgData name="Roth, Dan" userId="18da4c67-dd89-43a7-9856-8592f867a23c" providerId="ADAL" clId="{0D006057-E353-4845-B410-B33B360AF8A0}" dt="2020-02-26T23:41:24.412" v="413" actId="1076"/>
          <ac:picMkLst>
            <pc:docMk/>
            <pc:sldMk cId="568115708" sldId="1406"/>
            <ac:picMk id="7" creationId="{3389A7C3-F599-46AA-A1DB-7029568788A7}"/>
          </ac:picMkLst>
        </pc:picChg>
        <pc:picChg chg="mod">
          <ac:chgData name="Roth, Dan" userId="18da4c67-dd89-43a7-9856-8592f867a23c" providerId="ADAL" clId="{0D006057-E353-4845-B410-B33B360AF8A0}" dt="2020-02-26T23:41:24.412" v="413" actId="1076"/>
          <ac:picMkLst>
            <pc:docMk/>
            <pc:sldMk cId="568115708" sldId="1406"/>
            <ac:picMk id="26" creationId="{6EA90F34-1E49-4E9A-8462-F0C34D203658}"/>
          </ac:picMkLst>
        </pc:picChg>
        <pc:picChg chg="mod">
          <ac:chgData name="Roth, Dan" userId="18da4c67-dd89-43a7-9856-8592f867a23c" providerId="ADAL" clId="{0D006057-E353-4845-B410-B33B360AF8A0}" dt="2020-02-26T23:41:24.412" v="413" actId="1076"/>
          <ac:picMkLst>
            <pc:docMk/>
            <pc:sldMk cId="568115708" sldId="1406"/>
            <ac:picMk id="27" creationId="{0CDADACE-264C-4BCC-A248-6050BEF49C22}"/>
          </ac:picMkLst>
        </pc:picChg>
      </pc:sldChg>
      <pc:sldChg chg="del">
        <pc:chgData name="Roth, Dan" userId="18da4c67-dd89-43a7-9856-8592f867a23c" providerId="ADAL" clId="{0D006057-E353-4845-B410-B33B360AF8A0}" dt="2020-02-27T00:13:16.521" v="1246" actId="47"/>
        <pc:sldMkLst>
          <pc:docMk/>
          <pc:sldMk cId="2719464733" sldId="1410"/>
        </pc:sldMkLst>
      </pc:sldChg>
      <pc:sldChg chg="del">
        <pc:chgData name="Roth, Dan" userId="18da4c67-dd89-43a7-9856-8592f867a23c" providerId="ADAL" clId="{0D006057-E353-4845-B410-B33B360AF8A0}" dt="2020-02-27T00:13:16.521" v="1246" actId="47"/>
        <pc:sldMkLst>
          <pc:docMk/>
          <pc:sldMk cId="4121234546" sldId="1413"/>
        </pc:sldMkLst>
      </pc:sldChg>
      <pc:sldChg chg="add">
        <pc:chgData name="Roth, Dan" userId="18da4c67-dd89-43a7-9856-8592f867a23c" providerId="ADAL" clId="{0D006057-E353-4845-B410-B33B360AF8A0}" dt="2020-02-26T23:50:25.470" v="762"/>
        <pc:sldMkLst>
          <pc:docMk/>
          <pc:sldMk cId="941726210" sldId="1415"/>
        </pc:sldMkLst>
      </pc:sldChg>
      <pc:sldChg chg="del">
        <pc:chgData name="Roth, Dan" userId="18da4c67-dd89-43a7-9856-8592f867a23c" providerId="ADAL" clId="{0D006057-E353-4845-B410-B33B360AF8A0}" dt="2020-02-27T00:13:16.521" v="1246" actId="47"/>
        <pc:sldMkLst>
          <pc:docMk/>
          <pc:sldMk cId="4173487015" sldId="1417"/>
        </pc:sldMkLst>
      </pc:sldChg>
      <pc:sldChg chg="del">
        <pc:chgData name="Roth, Dan" userId="18da4c67-dd89-43a7-9856-8592f867a23c" providerId="ADAL" clId="{0D006057-E353-4845-B410-B33B360AF8A0}" dt="2020-02-27T00:13:16.521" v="1246" actId="47"/>
        <pc:sldMkLst>
          <pc:docMk/>
          <pc:sldMk cId="3657546533" sldId="1418"/>
        </pc:sldMkLst>
      </pc:sldChg>
      <pc:sldChg chg="del">
        <pc:chgData name="Roth, Dan" userId="18da4c67-dd89-43a7-9856-8592f867a23c" providerId="ADAL" clId="{0D006057-E353-4845-B410-B33B360AF8A0}" dt="2020-02-27T00:13:16.521" v="1246" actId="47"/>
        <pc:sldMkLst>
          <pc:docMk/>
          <pc:sldMk cId="2072929563" sldId="1420"/>
        </pc:sldMkLst>
      </pc:sldChg>
      <pc:sldChg chg="del">
        <pc:chgData name="Roth, Dan" userId="18da4c67-dd89-43a7-9856-8592f867a23c" providerId="ADAL" clId="{0D006057-E353-4845-B410-B33B360AF8A0}" dt="2020-02-27T00:13:16.521" v="1246" actId="47"/>
        <pc:sldMkLst>
          <pc:docMk/>
          <pc:sldMk cId="2378263320" sldId="1421"/>
        </pc:sldMkLst>
      </pc:sldChg>
      <pc:sldChg chg="del">
        <pc:chgData name="Roth, Dan" userId="18da4c67-dd89-43a7-9856-8592f867a23c" providerId="ADAL" clId="{0D006057-E353-4845-B410-B33B360AF8A0}" dt="2020-02-27T00:13:16.521" v="1246" actId="47"/>
        <pc:sldMkLst>
          <pc:docMk/>
          <pc:sldMk cId="39706000" sldId="1422"/>
        </pc:sldMkLst>
      </pc:sldChg>
      <pc:sldChg chg="del modTransition">
        <pc:chgData name="Roth, Dan" userId="18da4c67-dd89-43a7-9856-8592f867a23c" providerId="ADAL" clId="{0D006057-E353-4845-B410-B33B360AF8A0}" dt="2020-02-28T15:22:23.630" v="1368" actId="47"/>
        <pc:sldMkLst>
          <pc:docMk/>
          <pc:sldMk cId="1940674571" sldId="1449"/>
        </pc:sldMkLst>
      </pc:sldChg>
      <pc:sldChg chg="modSp modAnim">
        <pc:chgData name="Roth, Dan" userId="18da4c67-dd89-43a7-9856-8592f867a23c" providerId="ADAL" clId="{0D006057-E353-4845-B410-B33B360AF8A0}" dt="2020-02-26T20:52:45.160" v="209"/>
        <pc:sldMkLst>
          <pc:docMk/>
          <pc:sldMk cId="1198865618" sldId="1451"/>
        </pc:sldMkLst>
        <pc:spChg chg="mod">
          <ac:chgData name="Roth, Dan" userId="18da4c67-dd89-43a7-9856-8592f867a23c" providerId="ADAL" clId="{0D006057-E353-4845-B410-B33B360AF8A0}" dt="2020-02-26T20:52:21.470" v="208" actId="20577"/>
          <ac:spMkLst>
            <pc:docMk/>
            <pc:sldMk cId="1198865618" sldId="1451"/>
            <ac:spMk id="3" creationId="{77A72FCE-525F-4150-80D3-EFA8F449A2A6}"/>
          </ac:spMkLst>
        </pc:spChg>
      </pc:sldChg>
      <pc:sldChg chg="del">
        <pc:chgData name="Roth, Dan" userId="18da4c67-dd89-43a7-9856-8592f867a23c" providerId="ADAL" clId="{0D006057-E353-4845-B410-B33B360AF8A0}" dt="2020-02-27T00:13:16.521" v="1246" actId="47"/>
        <pc:sldMkLst>
          <pc:docMk/>
          <pc:sldMk cId="966167693" sldId="1456"/>
        </pc:sldMkLst>
      </pc:sldChg>
      <pc:sldChg chg="del">
        <pc:chgData name="Roth, Dan" userId="18da4c67-dd89-43a7-9856-8592f867a23c" providerId="ADAL" clId="{0D006057-E353-4845-B410-B33B360AF8A0}" dt="2020-02-28T14:50:48.512" v="1255" actId="2696"/>
        <pc:sldMkLst>
          <pc:docMk/>
          <pc:sldMk cId="802746253" sldId="1457"/>
        </pc:sldMkLst>
      </pc:sldChg>
      <pc:sldChg chg="add">
        <pc:chgData name="Roth, Dan" userId="18da4c67-dd89-43a7-9856-8592f867a23c" providerId="ADAL" clId="{0D006057-E353-4845-B410-B33B360AF8A0}" dt="2020-02-28T14:50:54.697" v="1256"/>
        <pc:sldMkLst>
          <pc:docMk/>
          <pc:sldMk cId="3180727816" sldId="1457"/>
        </pc:sldMkLst>
      </pc:sldChg>
      <pc:sldChg chg="modTransition">
        <pc:chgData name="Roth, Dan" userId="18da4c67-dd89-43a7-9856-8592f867a23c" providerId="ADAL" clId="{0D006057-E353-4845-B410-B33B360AF8A0}" dt="2020-02-28T14:59:44.968" v="1271"/>
        <pc:sldMkLst>
          <pc:docMk/>
          <pc:sldMk cId="3032880172" sldId="1459"/>
        </pc:sldMkLst>
      </pc:sldChg>
      <pc:sldChg chg="modTransition">
        <pc:chgData name="Roth, Dan" userId="18da4c67-dd89-43a7-9856-8592f867a23c" providerId="ADAL" clId="{0D006057-E353-4845-B410-B33B360AF8A0}" dt="2020-02-26T23:37:47.719" v="404"/>
        <pc:sldMkLst>
          <pc:docMk/>
          <pc:sldMk cId="801057364" sldId="1461"/>
        </pc:sldMkLst>
      </pc:sldChg>
      <pc:sldChg chg="del modTransition">
        <pc:chgData name="Roth, Dan" userId="18da4c67-dd89-43a7-9856-8592f867a23c" providerId="ADAL" clId="{0D006057-E353-4845-B410-B33B360AF8A0}" dt="2020-02-27T00:07:18.279" v="1038" actId="47"/>
        <pc:sldMkLst>
          <pc:docMk/>
          <pc:sldMk cId="1694979631" sldId="1467"/>
        </pc:sldMkLst>
      </pc:sldChg>
      <pc:sldChg chg="modTransition">
        <pc:chgData name="Roth, Dan" userId="18da4c67-dd89-43a7-9856-8592f867a23c" providerId="ADAL" clId="{0D006057-E353-4845-B410-B33B360AF8A0}" dt="2020-02-26T23:35:53.557" v="401"/>
        <pc:sldMkLst>
          <pc:docMk/>
          <pc:sldMk cId="3832762385" sldId="1471"/>
        </pc:sldMkLst>
      </pc:sldChg>
      <pc:sldChg chg="del modTransition">
        <pc:chgData name="Roth, Dan" userId="18da4c67-dd89-43a7-9856-8592f867a23c" providerId="ADAL" clId="{0D006057-E353-4845-B410-B33B360AF8A0}" dt="2020-02-28T15:30:47.982" v="1539" actId="47"/>
        <pc:sldMkLst>
          <pc:docMk/>
          <pc:sldMk cId="1547407052" sldId="1474"/>
        </pc:sldMkLst>
      </pc:sldChg>
      <pc:sldChg chg="modSp mod">
        <pc:chgData name="Roth, Dan" userId="18da4c67-dd89-43a7-9856-8592f867a23c" providerId="ADAL" clId="{0D006057-E353-4845-B410-B33B360AF8A0}" dt="2020-02-27T00:10:56.060" v="1245" actId="1036"/>
        <pc:sldMkLst>
          <pc:docMk/>
          <pc:sldMk cId="3963797984" sldId="1475"/>
        </pc:sldMkLst>
        <pc:spChg chg="mod">
          <ac:chgData name="Roth, Dan" userId="18da4c67-dd89-43a7-9856-8592f867a23c" providerId="ADAL" clId="{0D006057-E353-4845-B410-B33B360AF8A0}" dt="2020-02-27T00:07:57.833" v="1051" actId="1037"/>
          <ac:spMkLst>
            <pc:docMk/>
            <pc:sldMk cId="3963797984" sldId="1475"/>
            <ac:spMk id="2" creationId="{684932F5-6258-4598-9787-617116AC08F8}"/>
          </ac:spMkLst>
        </pc:spChg>
        <pc:spChg chg="mod">
          <ac:chgData name="Roth, Dan" userId="18da4c67-dd89-43a7-9856-8592f867a23c" providerId="ADAL" clId="{0D006057-E353-4845-B410-B33B360AF8A0}" dt="2020-02-27T00:10:56.060" v="1245" actId="1036"/>
          <ac:spMkLst>
            <pc:docMk/>
            <pc:sldMk cId="3963797984" sldId="1475"/>
            <ac:spMk id="7" creationId="{C684605A-D33E-4C4C-855C-F1D9BB156D90}"/>
          </ac:spMkLst>
        </pc:spChg>
      </pc:sldChg>
      <pc:sldChg chg="del">
        <pc:chgData name="Roth, Dan" userId="18da4c67-dd89-43a7-9856-8592f867a23c" providerId="ADAL" clId="{0D006057-E353-4845-B410-B33B360AF8A0}" dt="2020-02-27T00:13:16.521" v="1246" actId="47"/>
        <pc:sldMkLst>
          <pc:docMk/>
          <pc:sldMk cId="1896412730" sldId="1476"/>
        </pc:sldMkLst>
      </pc:sldChg>
      <pc:sldChg chg="add">
        <pc:chgData name="Roth, Dan" userId="18da4c67-dd89-43a7-9856-8592f867a23c" providerId="ADAL" clId="{0D006057-E353-4845-B410-B33B360AF8A0}" dt="2020-02-28T15:31:02.898" v="1541"/>
        <pc:sldMkLst>
          <pc:docMk/>
          <pc:sldMk cId="985396956" sldId="1481"/>
        </pc:sldMkLst>
      </pc:sldChg>
      <pc:sldChg chg="del modTransition">
        <pc:chgData name="Roth, Dan" userId="18da4c67-dd89-43a7-9856-8592f867a23c" providerId="ADAL" clId="{0D006057-E353-4845-B410-B33B360AF8A0}" dt="2020-02-28T15:30:58.029" v="1540" actId="2696"/>
        <pc:sldMkLst>
          <pc:docMk/>
          <pc:sldMk cId="3753857572" sldId="1481"/>
        </pc:sldMkLst>
      </pc:sldChg>
      <pc:sldChg chg="addSp modSp add mod modAnim">
        <pc:chgData name="Roth, Dan" userId="18da4c67-dd89-43a7-9856-8592f867a23c" providerId="ADAL" clId="{0D006057-E353-4845-B410-B33B360AF8A0}" dt="2020-02-28T15:30:05.761" v="1537" actId="207"/>
        <pc:sldMkLst>
          <pc:docMk/>
          <pc:sldMk cId="2716461017" sldId="1482"/>
        </pc:sldMkLst>
        <pc:spChg chg="mod">
          <ac:chgData name="Roth, Dan" userId="18da4c67-dd89-43a7-9856-8592f867a23c" providerId="ADAL" clId="{0D006057-E353-4845-B410-B33B360AF8A0}" dt="2020-02-28T15:26:00.027" v="1371" actId="113"/>
          <ac:spMkLst>
            <pc:docMk/>
            <pc:sldMk cId="2716461017" sldId="1482"/>
            <ac:spMk id="6" creationId="{00000000-0000-0000-0000-000000000000}"/>
          </ac:spMkLst>
        </pc:spChg>
        <pc:spChg chg="add mod">
          <ac:chgData name="Roth, Dan" userId="18da4c67-dd89-43a7-9856-8592f867a23c" providerId="ADAL" clId="{0D006057-E353-4845-B410-B33B360AF8A0}" dt="2020-02-28T15:30:05.761" v="1537" actId="207"/>
          <ac:spMkLst>
            <pc:docMk/>
            <pc:sldMk cId="2716461017" sldId="1482"/>
            <ac:spMk id="9" creationId="{B70DF375-2D3C-4524-8AC7-892EA9C6B588}"/>
          </ac:spMkLst>
        </pc:spChg>
      </pc:sldChg>
      <pc:sldChg chg="del">
        <pc:chgData name="Roth, Dan" userId="18da4c67-dd89-43a7-9856-8592f867a23c" providerId="ADAL" clId="{0D006057-E353-4845-B410-B33B360AF8A0}" dt="2020-02-28T15:25:32.655" v="1369" actId="2696"/>
        <pc:sldMkLst>
          <pc:docMk/>
          <pc:sldMk cId="2899251258" sldId="1482"/>
        </pc:sldMkLst>
      </pc:sldChg>
      <pc:sldChg chg="del">
        <pc:chgData name="Roth, Dan" userId="18da4c67-dd89-43a7-9856-8592f867a23c" providerId="ADAL" clId="{0D006057-E353-4845-B410-B33B360AF8A0}" dt="2020-02-27T00:13:16.521" v="1246" actId="47"/>
        <pc:sldMkLst>
          <pc:docMk/>
          <pc:sldMk cId="3035659400" sldId="1483"/>
        </pc:sldMkLst>
      </pc:sldChg>
      <pc:sldChg chg="add modAnim">
        <pc:chgData name="Roth, Dan" userId="18da4c67-dd89-43a7-9856-8592f867a23c" providerId="ADAL" clId="{0D006057-E353-4845-B410-B33B360AF8A0}" dt="2020-02-26T23:39:31.600" v="406"/>
        <pc:sldMkLst>
          <pc:docMk/>
          <pc:sldMk cId="2528940977" sldId="1492"/>
        </pc:sldMkLst>
      </pc:sldChg>
      <pc:sldChg chg="add modAnim">
        <pc:chgData name="Roth, Dan" userId="18da4c67-dd89-43a7-9856-8592f867a23c" providerId="ADAL" clId="{0D006057-E353-4845-B410-B33B360AF8A0}" dt="2020-02-26T23:46:22.648" v="760"/>
        <pc:sldMkLst>
          <pc:docMk/>
          <pc:sldMk cId="3930438624" sldId="1493"/>
        </pc:sldMkLst>
      </pc:sldChg>
      <pc:sldChg chg="modSp add mod">
        <pc:chgData name="Roth, Dan" userId="18da4c67-dd89-43a7-9856-8592f867a23c" providerId="ADAL" clId="{0D006057-E353-4845-B410-B33B360AF8A0}" dt="2020-02-28T15:01:17.441" v="1343" actId="6549"/>
        <pc:sldMkLst>
          <pc:docMk/>
          <pc:sldMk cId="1679322174" sldId="1494"/>
        </pc:sldMkLst>
        <pc:spChg chg="mod">
          <ac:chgData name="Roth, Dan" userId="18da4c67-dd89-43a7-9856-8592f867a23c" providerId="ADAL" clId="{0D006057-E353-4845-B410-B33B360AF8A0}" dt="2020-02-28T15:01:17.441" v="1343" actId="6549"/>
          <ac:spMkLst>
            <pc:docMk/>
            <pc:sldMk cId="1679322174" sldId="1494"/>
            <ac:spMk id="2" creationId="{00000000-0000-0000-0000-000000000000}"/>
          </ac:spMkLst>
        </pc:spChg>
      </pc:sldChg>
      <pc:sldChg chg="modSp add mod modAnim">
        <pc:chgData name="Roth, Dan" userId="18da4c67-dd89-43a7-9856-8592f867a23c" providerId="ADAL" clId="{0D006057-E353-4845-B410-B33B360AF8A0}" dt="2020-02-28T15:05:52.975" v="1345"/>
        <pc:sldMkLst>
          <pc:docMk/>
          <pc:sldMk cId="2755765233" sldId="1495"/>
        </pc:sldMkLst>
        <pc:spChg chg="mod">
          <ac:chgData name="Roth, Dan" userId="18da4c67-dd89-43a7-9856-8592f867a23c" providerId="ADAL" clId="{0D006057-E353-4845-B410-B33B360AF8A0}" dt="2020-02-26T23:53:24.357" v="899" actId="6549"/>
          <ac:spMkLst>
            <pc:docMk/>
            <pc:sldMk cId="2755765233" sldId="1495"/>
            <ac:spMk id="16" creationId="{3FCFDDEE-95A6-5F4D-BD39-1EF9FF25DFDD}"/>
          </ac:spMkLst>
        </pc:spChg>
        <pc:spChg chg="mod">
          <ac:chgData name="Roth, Dan" userId="18da4c67-dd89-43a7-9856-8592f867a23c" providerId="ADAL" clId="{0D006057-E353-4845-B410-B33B360AF8A0}" dt="2020-02-26T23:57:36.288" v="955" actId="1037"/>
          <ac:spMkLst>
            <pc:docMk/>
            <pc:sldMk cId="2755765233" sldId="1495"/>
            <ac:spMk id="27" creationId="{00000000-0000-0000-0000-000000000000}"/>
          </ac:spMkLst>
        </pc:spChg>
        <pc:spChg chg="mod">
          <ac:chgData name="Roth, Dan" userId="18da4c67-dd89-43a7-9856-8592f867a23c" providerId="ADAL" clId="{0D006057-E353-4845-B410-B33B360AF8A0}" dt="2020-02-26T23:57:58.019" v="963" actId="1038"/>
          <ac:spMkLst>
            <pc:docMk/>
            <pc:sldMk cId="2755765233" sldId="1495"/>
            <ac:spMk id="28" creationId="{00000000-0000-0000-0000-000000000000}"/>
          </ac:spMkLst>
        </pc:spChg>
        <pc:spChg chg="mod">
          <ac:chgData name="Roth, Dan" userId="18da4c67-dd89-43a7-9856-8592f867a23c" providerId="ADAL" clId="{0D006057-E353-4845-B410-B33B360AF8A0}" dt="2020-02-26T23:58:29.782" v="974" actId="1035"/>
          <ac:spMkLst>
            <pc:docMk/>
            <pc:sldMk cId="2755765233" sldId="1495"/>
            <ac:spMk id="32" creationId="{E356B9E7-83F8-4748-8F4F-6C738ABD1CF3}"/>
          </ac:spMkLst>
        </pc:spChg>
        <pc:spChg chg="mod">
          <ac:chgData name="Roth, Dan" userId="18da4c67-dd89-43a7-9856-8592f867a23c" providerId="ADAL" clId="{0D006057-E353-4845-B410-B33B360AF8A0}" dt="2020-02-26T23:55:13.659" v="922" actId="113"/>
          <ac:spMkLst>
            <pc:docMk/>
            <pc:sldMk cId="2755765233" sldId="1495"/>
            <ac:spMk id="35" creationId="{C56F7DFE-E6D8-4425-B5C7-F8FBECF19158}"/>
          </ac:spMkLst>
        </pc:spChg>
        <pc:spChg chg="mod">
          <ac:chgData name="Roth, Dan" userId="18da4c67-dd89-43a7-9856-8592f867a23c" providerId="ADAL" clId="{0D006057-E353-4845-B410-B33B360AF8A0}" dt="2020-02-27T00:00:11.389" v="1025" actId="14100"/>
          <ac:spMkLst>
            <pc:docMk/>
            <pc:sldMk cId="2755765233" sldId="1495"/>
            <ac:spMk id="36" creationId="{1035DB5B-CA74-46B7-8DB1-72FF9F18FE35}"/>
          </ac:spMkLst>
        </pc:spChg>
        <pc:grpChg chg="mod">
          <ac:chgData name="Roth, Dan" userId="18da4c67-dd89-43a7-9856-8592f867a23c" providerId="ADAL" clId="{0D006057-E353-4845-B410-B33B360AF8A0}" dt="2020-02-26T23:57:22.126" v="928" actId="1038"/>
          <ac:grpSpMkLst>
            <pc:docMk/>
            <pc:sldMk cId="2755765233" sldId="1495"/>
            <ac:grpSpMk id="17" creationId="{4A1EC23B-8848-6247-929B-3CE3D5C57BF9}"/>
          </ac:grpSpMkLst>
        </pc:grpChg>
        <pc:grpChg chg="mod">
          <ac:chgData name="Roth, Dan" userId="18da4c67-dd89-43a7-9856-8592f867a23c" providerId="ADAL" clId="{0D006057-E353-4845-B410-B33B360AF8A0}" dt="2020-02-26T23:58:29.782" v="974" actId="1035"/>
          <ac:grpSpMkLst>
            <pc:docMk/>
            <pc:sldMk cId="2755765233" sldId="1495"/>
            <ac:grpSpMk id="33" creationId="{C9AEE886-076B-4D46-90F0-EE515762BFB4}"/>
          </ac:grpSpMkLst>
        </pc:grpChg>
        <pc:picChg chg="mod">
          <ac:chgData name="Roth, Dan" userId="18da4c67-dd89-43a7-9856-8592f867a23c" providerId="ADAL" clId="{0D006057-E353-4845-B410-B33B360AF8A0}" dt="2020-02-26T23:58:29.782" v="974" actId="1035"/>
          <ac:picMkLst>
            <pc:docMk/>
            <pc:sldMk cId="2755765233" sldId="1495"/>
            <ac:picMk id="31" creationId="{098439F3-F390-4148-9588-07946F1A0586}"/>
          </ac:picMkLst>
        </pc:picChg>
      </pc:sldChg>
      <pc:sldChg chg="add">
        <pc:chgData name="Roth, Dan" userId="18da4c67-dd89-43a7-9856-8592f867a23c" providerId="ADAL" clId="{0D006057-E353-4845-B410-B33B360AF8A0}" dt="2020-02-27T00:07:27.575" v="1039"/>
        <pc:sldMkLst>
          <pc:docMk/>
          <pc:sldMk cId="1032109655" sldId="1496"/>
        </pc:sldMkLst>
      </pc:sldChg>
      <pc:sldChg chg="modSp add mod">
        <pc:chgData name="Roth, Dan" userId="18da4c67-dd89-43a7-9856-8592f867a23c" providerId="ADAL" clId="{0D006057-E353-4845-B410-B33B360AF8A0}" dt="2020-02-28T15:08:53.401" v="1361" actId="14100"/>
        <pc:sldMkLst>
          <pc:docMk/>
          <pc:sldMk cId="347056272" sldId="1497"/>
        </pc:sldMkLst>
        <pc:spChg chg="mod">
          <ac:chgData name="Roth, Dan" userId="18da4c67-dd89-43a7-9856-8592f867a23c" providerId="ADAL" clId="{0D006057-E353-4845-B410-B33B360AF8A0}" dt="2020-02-28T15:08:53.401" v="1361" actId="14100"/>
          <ac:spMkLst>
            <pc:docMk/>
            <pc:sldMk cId="347056272" sldId="1497"/>
            <ac:spMk id="3" creationId="{00000000-0000-0000-0000-000000000000}"/>
          </ac:spMkLst>
        </pc:spChg>
      </pc:sldChg>
      <pc:sldChg chg="add">
        <pc:chgData name="Roth, Dan" userId="18da4c67-dd89-43a7-9856-8592f867a23c" providerId="ADAL" clId="{0D006057-E353-4845-B410-B33B360AF8A0}" dt="2020-02-28T15:19:18.988" v="1365"/>
        <pc:sldMkLst>
          <pc:docMk/>
          <pc:sldMk cId="1457387336" sldId="1498"/>
        </pc:sldMkLst>
      </pc:sldChg>
      <pc:sldChg chg="add modTransition">
        <pc:chgData name="Roth, Dan" userId="18da4c67-dd89-43a7-9856-8592f867a23c" providerId="ADAL" clId="{0D006057-E353-4845-B410-B33B360AF8A0}" dt="2020-02-28T15:30:30.794" v="1538"/>
        <pc:sldMkLst>
          <pc:docMk/>
          <pc:sldMk cId="1607927538" sldId="1499"/>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a:solidFill>
                  <a:schemeClr val="tx1"/>
                </a:solidFill>
                <a:latin typeface="Arial" panose="020B0604020202020204" pitchFamily="34" charset="0"/>
                <a:cs typeface="Arial" panose="020B0604020202020204" pitchFamily="34" charset="0"/>
              </a:rPr>
              <a:t>After “grant”</a:t>
            </a:r>
          </a:p>
        </c:rich>
      </c:tx>
      <c:layout>
        <c:manualLayout>
          <c:xMode val="edge"/>
          <c:yMode val="edge"/>
          <c:x val="0.33328910836612802"/>
          <c:y val="2.58558033384524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After "bomb"</c:v>
                </c:pt>
              </c:strCache>
            </c:strRef>
          </c:tx>
          <c:spPr>
            <a:solidFill>
              <a:srgbClr val="665E8A"/>
            </a:solidFill>
            <a:ln>
              <a:noFill/>
            </a:ln>
            <a:effectLst/>
          </c:spPr>
          <c:invertIfNegative val="0"/>
          <c:cat>
            <c:strRef>
              <c:f>Sheet1!$A$2:$A$8</c:f>
              <c:strCache>
                <c:ptCount val="7"/>
                <c:pt idx="0">
                  <c:v>use</c:v>
                </c:pt>
                <c:pt idx="1">
                  <c:v>pay</c:v>
                </c:pt>
                <c:pt idx="2">
                  <c:v>include</c:v>
                </c:pt>
                <c:pt idx="3">
                  <c:v>leave</c:v>
                </c:pt>
                <c:pt idx="4">
                  <c:v>speak</c:v>
                </c:pt>
                <c:pt idx="5">
                  <c:v>help</c:v>
                </c:pt>
                <c:pt idx="6">
                  <c:v>work</c:v>
                </c:pt>
              </c:strCache>
            </c:strRef>
          </c:cat>
          <c:val>
            <c:numRef>
              <c:f>Sheet1!$B$2:$B$8</c:f>
              <c:numCache>
                <c:formatCode>General</c:formatCode>
                <c:ptCount val="7"/>
                <c:pt idx="0">
                  <c:v>5.1436105730303776</c:v>
                </c:pt>
                <c:pt idx="1">
                  <c:v>4.0867714384640701</c:v>
                </c:pt>
                <c:pt idx="2">
                  <c:v>3.5175167749121301</c:v>
                </c:pt>
                <c:pt idx="3">
                  <c:v>3.3459654574712721</c:v>
                </c:pt>
                <c:pt idx="4">
                  <c:v>3.2470772336105869</c:v>
                </c:pt>
                <c:pt idx="5">
                  <c:v>2.9676051447809439</c:v>
                </c:pt>
                <c:pt idx="6">
                  <c:v>2.879899158088242</c:v>
                </c:pt>
              </c:numCache>
            </c:numRef>
          </c:val>
          <c:extLst>
            <c:ext xmlns:c16="http://schemas.microsoft.com/office/drawing/2014/chart" uri="{C3380CC4-5D6E-409C-BE32-E72D297353CC}">
              <c16:uniqueId val="{00000000-6753-4F9D-9940-49A87F684650}"/>
            </c:ext>
          </c:extLst>
        </c:ser>
        <c:dLbls>
          <c:showLegendKey val="0"/>
          <c:showVal val="0"/>
          <c:showCatName val="0"/>
          <c:showSerName val="0"/>
          <c:showPercent val="0"/>
          <c:showBubbleSize val="0"/>
        </c:dLbls>
        <c:gapWidth val="15"/>
        <c:overlap val="-19"/>
        <c:axId val="-1916632784"/>
        <c:axId val="-1898747152"/>
      </c:barChart>
      <c:catAx>
        <c:axId val="-191663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98747152"/>
        <c:crosses val="autoZero"/>
        <c:auto val="1"/>
        <c:lblAlgn val="ctr"/>
        <c:lblOffset val="100"/>
        <c:noMultiLvlLbl val="0"/>
      </c:catAx>
      <c:valAx>
        <c:axId val="-1898747152"/>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16632784"/>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solidFill>
                <a:latin typeface="Arial" panose="020B0604020202020204" pitchFamily="34" charset="0"/>
                <a:ea typeface="+mn-ea"/>
                <a:cs typeface="Arial" panose="020B0604020202020204" pitchFamily="34" charset="0"/>
              </a:defRPr>
            </a:pPr>
            <a:r>
              <a:rPr lang="en-US" sz="1200" dirty="0">
                <a:solidFill>
                  <a:schemeClr val="tx1"/>
                </a:solidFill>
                <a:latin typeface="Arial" panose="020B0604020202020204" pitchFamily="34" charset="0"/>
                <a:cs typeface="Arial" panose="020B0604020202020204" pitchFamily="34" charset="0"/>
              </a:rPr>
              <a:t>Before “grant”</a:t>
            </a:r>
          </a:p>
        </c:rich>
      </c:tx>
      <c:layout>
        <c:manualLayout>
          <c:xMode val="edge"/>
          <c:yMode val="edge"/>
          <c:x val="0.307973241293372"/>
          <c:y val="2.7252059014655699E-2"/>
        </c:manualLayout>
      </c:layout>
      <c:overlay val="0"/>
      <c:spPr>
        <a:noFill/>
        <a:ln>
          <a:noFill/>
        </a:ln>
        <a:effectLst/>
      </c:spPr>
    </c:title>
    <c:autoTitleDeleted val="0"/>
    <c:plotArea>
      <c:layout/>
      <c:barChart>
        <c:barDir val="col"/>
        <c:grouping val="clustered"/>
        <c:varyColors val="0"/>
        <c:ser>
          <c:idx val="0"/>
          <c:order val="0"/>
          <c:tx>
            <c:strRef>
              <c:f>Sheet1!$B$1</c:f>
              <c:strCache>
                <c:ptCount val="1"/>
                <c:pt idx="0">
                  <c:v>Before "mourn"</c:v>
                </c:pt>
              </c:strCache>
            </c:strRef>
          </c:tx>
          <c:spPr>
            <a:solidFill>
              <a:srgbClr val="665E8A"/>
            </a:solidFill>
            <a:ln>
              <a:noFill/>
            </a:ln>
            <a:effectLst/>
          </c:spPr>
          <c:invertIfNegative val="0"/>
          <c:cat>
            <c:strRef>
              <c:f>Sheet1!$A$2:$A$8</c:f>
              <c:strCache>
                <c:ptCount val="7"/>
                <c:pt idx="0">
                  <c:v>seek</c:v>
                </c:pt>
                <c:pt idx="1">
                  <c:v>know</c:v>
                </c:pt>
                <c:pt idx="2">
                  <c:v>need</c:v>
                </c:pt>
                <c:pt idx="3">
                  <c:v>zone</c:v>
                </c:pt>
                <c:pt idx="4">
                  <c:v>request</c:v>
                </c:pt>
                <c:pt idx="5">
                  <c:v>involve</c:v>
                </c:pt>
                <c:pt idx="6">
                  <c:v>write</c:v>
                </c:pt>
              </c:strCache>
            </c:strRef>
          </c:cat>
          <c:val>
            <c:numRef>
              <c:f>Sheet1!$B$2:$B$8</c:f>
              <c:numCache>
                <c:formatCode>General</c:formatCode>
                <c:ptCount val="7"/>
                <c:pt idx="0">
                  <c:v>4.7958707102964206</c:v>
                </c:pt>
                <c:pt idx="1">
                  <c:v>2.9974300723258311</c:v>
                </c:pt>
                <c:pt idx="2">
                  <c:v>2.3578620064902331</c:v>
                </c:pt>
                <c:pt idx="3">
                  <c:v>1.989245217265162</c:v>
                </c:pt>
                <c:pt idx="4">
                  <c:v>1.989245217265162</c:v>
                </c:pt>
                <c:pt idx="5">
                  <c:v>1.989245217265162</c:v>
                </c:pt>
                <c:pt idx="6">
                  <c:v>1.9112457966326371</c:v>
                </c:pt>
              </c:numCache>
            </c:numRef>
          </c:val>
          <c:extLst>
            <c:ext xmlns:c16="http://schemas.microsoft.com/office/drawing/2014/chart" uri="{C3380CC4-5D6E-409C-BE32-E72D297353CC}">
              <c16:uniqueId val="{00000000-4E28-4560-83A1-4555CA6472B0}"/>
            </c:ext>
          </c:extLst>
        </c:ser>
        <c:dLbls>
          <c:showLegendKey val="0"/>
          <c:showVal val="0"/>
          <c:showCatName val="0"/>
          <c:showSerName val="0"/>
          <c:showPercent val="0"/>
          <c:showBubbleSize val="0"/>
        </c:dLbls>
        <c:gapWidth val="15"/>
        <c:overlap val="-19"/>
        <c:axId val="-1948643168"/>
        <c:axId val="-1900461616"/>
      </c:barChart>
      <c:catAx>
        <c:axId val="-194864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00461616"/>
        <c:crosses val="autoZero"/>
        <c:auto val="1"/>
        <c:lblAlgn val="ctr"/>
        <c:lblOffset val="100"/>
        <c:noMultiLvlLbl val="0"/>
      </c:catAx>
      <c:valAx>
        <c:axId val="-1900461616"/>
        <c:scaling>
          <c:orientation val="minMax"/>
        </c:scaling>
        <c:delete val="0"/>
        <c:axPos val="l"/>
        <c:majorGridlines>
          <c:spPr>
            <a:ln w="9525" cap="flat" cmpd="sng" algn="ctr">
              <a:solidFill>
                <a:schemeClr val="tx1">
                  <a:lumMod val="7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US" sz="900">
                    <a:latin typeface="Arial" panose="020B0604020202020204" pitchFamily="34" charset="0"/>
                    <a:cs typeface="Arial" panose="020B0604020202020204" pitchFamily="34" charset="0"/>
                  </a:rPr>
                  <a:t>‰</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2"/>
                </a:solidFill>
                <a:latin typeface="+mj-lt"/>
                <a:ea typeface="+mn-ea"/>
                <a:cs typeface="Times New Roman" panose="02020603050405020304" pitchFamily="18" charset="0"/>
              </a:defRPr>
            </a:pPr>
            <a:endParaRPr lang="en-US"/>
          </a:p>
        </c:txPr>
        <c:crossAx val="-1948643168"/>
        <c:crosses val="autoZero"/>
        <c:crossBetween val="between"/>
        <c:majorUnit val="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bg2"/>
          </a:solidFill>
          <a:latin typeface="Century Gothic" panose="020B0502020202020204" pitchFamily="34"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F1</c:v>
                </c:pt>
              </c:strCache>
            </c:strRef>
          </c:tx>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Sheet1!$B$2:$B$7</c:f>
              <c:numCache>
                <c:formatCode>General</c:formatCode>
                <c:ptCount val="6"/>
                <c:pt idx="0">
                  <c:v>49.8</c:v>
                </c:pt>
                <c:pt idx="1">
                  <c:v>50.3</c:v>
                </c:pt>
                <c:pt idx="2">
                  <c:v>54.9</c:v>
                </c:pt>
                <c:pt idx="3">
                  <c:v>66.099999999999994</c:v>
                </c:pt>
                <c:pt idx="4">
                  <c:v>69.900000000000006</c:v>
                </c:pt>
                <c:pt idx="5">
                  <c:v>72.3</c:v>
                </c:pt>
              </c:numCache>
            </c:numRef>
          </c:val>
          <c:extLst>
            <c:ext xmlns:c16="http://schemas.microsoft.com/office/drawing/2014/chart" uri="{C3380CC4-5D6E-409C-BE32-E72D297353CC}">
              <c16:uniqueId val="{00000000-54E1-D842-A63A-FC0E30090AF3}"/>
            </c:ext>
          </c:extLst>
        </c:ser>
        <c:ser>
          <c:idx val="1"/>
          <c:order val="1"/>
          <c:tx>
            <c:strRef>
              <c:f>Sheet1!$C$1</c:f>
              <c:strCache>
                <c:ptCount val="1"/>
                <c:pt idx="0">
                  <c:v>Exact Match</c:v>
                </c:pt>
              </c:strCache>
            </c:strRef>
          </c:tx>
          <c:spPr>
            <a:pattFill prst="narHorz">
              <a:fgClr>
                <a:schemeClr val="accent2"/>
              </a:fgClr>
              <a:bgClr>
                <a:schemeClr val="accent2">
                  <a:lumMod val="20000"/>
                  <a:lumOff val="80000"/>
                </a:schemeClr>
              </a:bgClr>
            </a:pattFill>
            <a:ln>
              <a:noFill/>
            </a:ln>
            <a:effectLst>
              <a:innerShdw blurRad="114300">
                <a:schemeClr val="accent2"/>
              </a:inn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onsolas" panose="020B0609020204030204" pitchFamily="49" charset="0"/>
                    <a:ea typeface="+mn-ea"/>
                    <a:cs typeface="Consolas" panose="020B0609020204030204" pitchFamily="49"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Sheet1!$A$2:$A$7</c:f>
              <c:strCache>
                <c:ptCount val="6"/>
                <c:pt idx="0">
                  <c:v>Naïve Best</c:v>
                </c:pt>
                <c:pt idx="1">
                  <c:v>ESIM + GloVe</c:v>
                </c:pt>
                <c:pt idx="2">
                  <c:v>ESIM + ELMo</c:v>
                </c:pt>
                <c:pt idx="3">
                  <c:v>BERT</c:v>
                </c:pt>
                <c:pt idx="4">
                  <c:v>BERT + Unit Normalization</c:v>
                </c:pt>
                <c:pt idx="5">
                  <c:v>RoBERTa (post publication)</c:v>
                </c:pt>
              </c:strCache>
            </c:strRef>
          </c:cat>
          <c:val>
            <c:numRef>
              <c:f>Sheet1!$C$2:$C$7</c:f>
              <c:numCache>
                <c:formatCode>General</c:formatCode>
                <c:ptCount val="6"/>
                <c:pt idx="0">
                  <c:v>17.399999999999999</c:v>
                </c:pt>
                <c:pt idx="1">
                  <c:v>20.9</c:v>
                </c:pt>
                <c:pt idx="2">
                  <c:v>26.4</c:v>
                </c:pt>
                <c:pt idx="3">
                  <c:v>39.6</c:v>
                </c:pt>
                <c:pt idx="4">
                  <c:v>42.7</c:v>
                </c:pt>
                <c:pt idx="5">
                  <c:v>43.6</c:v>
                </c:pt>
              </c:numCache>
            </c:numRef>
          </c:val>
          <c:extLst>
            <c:ext xmlns:c16="http://schemas.microsoft.com/office/drawing/2014/chart" uri="{C3380CC4-5D6E-409C-BE32-E72D297353CC}">
              <c16:uniqueId val="{00000001-54E1-D842-A63A-FC0E30090AF3}"/>
            </c:ext>
          </c:extLst>
        </c:ser>
        <c:dLbls>
          <c:dLblPos val="outEnd"/>
          <c:showLegendKey val="0"/>
          <c:showVal val="1"/>
          <c:showCatName val="0"/>
          <c:showSerName val="0"/>
          <c:showPercent val="0"/>
          <c:showBubbleSize val="0"/>
        </c:dLbls>
        <c:gapWidth val="164"/>
        <c:overlap val="-22"/>
        <c:axId val="578491776"/>
        <c:axId val="578493408"/>
      </c:barChart>
      <c:catAx>
        <c:axId val="578491776"/>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3408"/>
        <c:crosses val="autoZero"/>
        <c:auto val="1"/>
        <c:lblAlgn val="ctr"/>
        <c:lblOffset val="100"/>
        <c:noMultiLvlLbl val="0"/>
      </c:catAx>
      <c:valAx>
        <c:axId val="578493408"/>
        <c:scaling>
          <c:orientation val="minMax"/>
          <c:max val="100"/>
        </c:scaling>
        <c:delete val="0"/>
        <c:axPos val="l"/>
        <c:majorGridlines>
          <c:spPr>
            <a:ln>
              <a:no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crossAx val="57849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Consolas" panose="020B0609020204030204" pitchFamily="49" charset="0"/>
              <a:ea typeface="+mn-ea"/>
              <a:cs typeface="Consolas" panose="020B0609020204030204" pitchFamily="49"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r>
              <a:rPr lang="en-US" b="1" dirty="0"/>
              <a:t>Predicted</a:t>
            </a:r>
            <a:r>
              <a:rPr lang="en-US" b="1" baseline="0" dirty="0"/>
              <a:t> Duration from </a:t>
            </a:r>
            <a:r>
              <a:rPr lang="en-US" b="1" baseline="0" dirty="0" err="1"/>
              <a:t>TacoLM</a:t>
            </a:r>
            <a:endParaRPr lang="en-US" b="1" dirty="0"/>
          </a:p>
        </c:rich>
      </c:tx>
      <c:overlay val="0"/>
      <c:spPr>
        <a:noFill/>
        <a:ln>
          <a:noFill/>
        </a:ln>
        <a:effectLst/>
      </c:spPr>
      <c:txPr>
        <a:bodyPr rot="0" spcFirstLastPara="1" vertOverflow="ellipsis" vert="horz" wrap="square" anchor="b" anchorCtr="0"/>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Dr. Porter is taking a walk.</c:v>
                </c:pt>
              </c:strCache>
            </c:strRef>
          </c:tx>
          <c:spPr>
            <a:ln w="57150" cap="rnd">
              <a:solidFill>
                <a:schemeClr val="accent1"/>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Sheet1!$B$2:$B$10</c:f>
              <c:numCache>
                <c:formatCode>General</c:formatCode>
                <c:ptCount val="9"/>
                <c:pt idx="0">
                  <c:v>6.7000000000000004E-2</c:v>
                </c:pt>
                <c:pt idx="1">
                  <c:v>0.33411673320000002</c:v>
                </c:pt>
                <c:pt idx="2">
                  <c:v>0.30587087159999998</c:v>
                </c:pt>
                <c:pt idx="3">
                  <c:v>0.16983672329999999</c:v>
                </c:pt>
                <c:pt idx="4">
                  <c:v>7.7125619620000002E-2</c:v>
                </c:pt>
                <c:pt idx="5">
                  <c:v>3.6263029519999997E-2</c:v>
                </c:pt>
                <c:pt idx="6">
                  <c:v>7.6979349339999998E-3</c:v>
                </c:pt>
                <c:pt idx="7">
                  <c:v>1.386041268E-3</c:v>
                </c:pt>
                <c:pt idx="8">
                  <c:v>3.4493728199999998E-4</c:v>
                </c:pt>
              </c:numCache>
            </c:numRef>
          </c:val>
          <c:smooth val="0"/>
          <c:extLst>
            <c:ext xmlns:c16="http://schemas.microsoft.com/office/drawing/2014/chart" uri="{C3380CC4-5D6E-409C-BE32-E72D297353CC}">
              <c16:uniqueId val="{00000000-F6AE-3149-B05A-BC23FB5DC5CA}"/>
            </c:ext>
          </c:extLst>
        </c:ser>
        <c:ser>
          <c:idx val="1"/>
          <c:order val="1"/>
          <c:tx>
            <c:strRef>
              <c:f>Sheet1!$C$1</c:f>
              <c:strCache>
                <c:ptCount val="1"/>
                <c:pt idx="0">
                  <c:v>Dr. Porter is taking a long vacation.</c:v>
                </c:pt>
              </c:strCache>
            </c:strRef>
          </c:tx>
          <c:spPr>
            <a:ln w="57150" cap="rnd">
              <a:solidFill>
                <a:schemeClr val="accent2"/>
              </a:solidFill>
              <a:round/>
            </a:ln>
            <a:effectLst/>
          </c:spPr>
          <c:marker>
            <c:symbol val="none"/>
          </c:marker>
          <c:cat>
            <c:strRef>
              <c:f>Sheet1!$A$2:$A$10</c:f>
              <c:strCache>
                <c:ptCount val="9"/>
                <c:pt idx="0">
                  <c:v>second</c:v>
                </c:pt>
                <c:pt idx="1">
                  <c:v>mintue</c:v>
                </c:pt>
                <c:pt idx="2">
                  <c:v>hour</c:v>
                </c:pt>
                <c:pt idx="3">
                  <c:v>day</c:v>
                </c:pt>
                <c:pt idx="4">
                  <c:v>week</c:v>
                </c:pt>
                <c:pt idx="5">
                  <c:v>month</c:v>
                </c:pt>
                <c:pt idx="6">
                  <c:v>year</c:v>
                </c:pt>
                <c:pt idx="7">
                  <c:v>decade</c:v>
                </c:pt>
                <c:pt idx="8">
                  <c:v>century</c:v>
                </c:pt>
              </c:strCache>
            </c:strRef>
          </c:cat>
          <c:val>
            <c:numRef>
              <c:f>Sheet1!$C$2:$C$10</c:f>
              <c:numCache>
                <c:formatCode>General</c:formatCode>
                <c:ptCount val="9"/>
                <c:pt idx="0">
                  <c:v>5.1173120709999999E-4</c:v>
                </c:pt>
                <c:pt idx="1">
                  <c:v>5.3639329539999997E-3</c:v>
                </c:pt>
                <c:pt idx="2">
                  <c:v>7.483196282E-2</c:v>
                </c:pt>
                <c:pt idx="3">
                  <c:v>0.26090242089999999</c:v>
                </c:pt>
                <c:pt idx="4">
                  <c:v>0.25999235030000001</c:v>
                </c:pt>
                <c:pt idx="5">
                  <c:v>0.22086822819999999</c:v>
                </c:pt>
                <c:pt idx="6">
                  <c:v>0.11866458019999999</c:v>
                </c:pt>
                <c:pt idx="7">
                  <c:v>4.4766527030000003E-2</c:v>
                </c:pt>
                <c:pt idx="8">
                  <c:v>1.409826636E-2</c:v>
                </c:pt>
              </c:numCache>
            </c:numRef>
          </c:val>
          <c:smooth val="0"/>
          <c:extLst>
            <c:ext xmlns:c16="http://schemas.microsoft.com/office/drawing/2014/chart" uri="{C3380CC4-5D6E-409C-BE32-E72D297353CC}">
              <c16:uniqueId val="{00000001-F6AE-3149-B05A-BC23FB5DC5CA}"/>
            </c:ext>
          </c:extLst>
        </c:ser>
        <c:dLbls>
          <c:showLegendKey val="0"/>
          <c:showVal val="0"/>
          <c:showCatName val="0"/>
          <c:showSerName val="0"/>
          <c:showPercent val="0"/>
          <c:showBubbleSize val="0"/>
        </c:dLbls>
        <c:smooth val="0"/>
        <c:axId val="1056609424"/>
        <c:axId val="1056150224"/>
      </c:lineChart>
      <c:catAx>
        <c:axId val="1056609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056150224"/>
        <c:crosses val="autoZero"/>
        <c:auto val="1"/>
        <c:lblAlgn val="ctr"/>
        <c:lblOffset val="100"/>
        <c:noMultiLvlLbl val="0"/>
      </c:catAx>
      <c:valAx>
        <c:axId val="1056150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660942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61AF7-11D0-DF4A-ADFD-9C4B417023E5}" type="datetimeFigureOut">
              <a:rPr lang="en-US" smtClean="0"/>
              <a:t>5/1/2022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DFA38-32CD-004A-B2D7-6BDBF10281FC}" type="slidenum">
              <a:rPr lang="en-US" smtClean="0"/>
              <a:t>‹#›</a:t>
            </a:fld>
            <a:endParaRPr lang="en-US"/>
          </a:p>
        </p:txBody>
      </p:sp>
    </p:spTree>
    <p:extLst>
      <p:ext uri="{BB962C8B-B14F-4D97-AF65-F5344CB8AC3E}">
        <p14:creationId xmlns:p14="http://schemas.microsoft.com/office/powerpoint/2010/main" val="983937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08A0B70F-415A-4074-B7C2-C623724F8537}" type="slidenum">
              <a:rPr lang="en-US" smtClean="0">
                <a:latin typeface="Times New Roman" pitchFamily="18" charset="0"/>
              </a:rPr>
              <a:pPr eaLnBrk="1" hangingPunct="1"/>
              <a:t>1</a:t>
            </a:fld>
            <a:endParaRPr lang="en-US">
              <a:latin typeface="Times New Roman" pitchFamily="18"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444692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p>
            <a:r>
              <a:rPr lang="en-US" dirty="0"/>
              <a:t>Thinking seriously about compositionality has essentially disappeared from modern ML – everything is one-shot function approximation, and I’d like to argue that it is essential that we think about it from the Reasoning and the Training perspective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17</a:t>
            </a:fld>
            <a:endParaRPr lang="en-US"/>
          </a:p>
        </p:txBody>
      </p:sp>
    </p:spTree>
    <p:extLst>
      <p:ext uri="{BB962C8B-B14F-4D97-AF65-F5344CB8AC3E}">
        <p14:creationId xmlns:p14="http://schemas.microsoft.com/office/powerpoint/2010/main" val="1245270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Table is a collection of things in world.</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18</a:t>
            </a:fld>
            <a:endParaRPr lang="en-US"/>
          </a:p>
        </p:txBody>
      </p:sp>
    </p:spTree>
    <p:extLst>
      <p:ext uri="{BB962C8B-B14F-4D97-AF65-F5344CB8AC3E}">
        <p14:creationId xmlns:p14="http://schemas.microsoft.com/office/powerpoint/2010/main" val="986948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current researchers think that symbols are an evil invention of old AI people</a:t>
            </a:r>
          </a:p>
          <a:p>
            <a:endParaRPr lang="en-US" dirty="0"/>
          </a:p>
          <a:p>
            <a:r>
              <a:rPr lang="en-US" dirty="0"/>
              <a:t>Google will say yes!</a:t>
            </a:r>
          </a:p>
        </p:txBody>
      </p:sp>
      <p:sp>
        <p:nvSpPr>
          <p:cNvPr id="4" name="Slide Number Placeholder 3"/>
          <p:cNvSpPr>
            <a:spLocks noGrp="1"/>
          </p:cNvSpPr>
          <p:nvPr>
            <p:ph type="sldNum" sz="quarter" idx="5"/>
          </p:nvPr>
        </p:nvSpPr>
        <p:spPr/>
        <p:txBody>
          <a:bodyPr/>
          <a:lstStyle/>
          <a:p>
            <a:fld id="{2FDDFA38-32CD-004A-B2D7-6BDBF10281FC}" type="slidenum">
              <a:rPr lang="en-US" smtClean="0"/>
              <a:t>19</a:t>
            </a:fld>
            <a:endParaRPr lang="en-US"/>
          </a:p>
        </p:txBody>
      </p:sp>
    </p:spTree>
    <p:extLst>
      <p:ext uri="{BB962C8B-B14F-4D97-AF65-F5344CB8AC3E}">
        <p14:creationId xmlns:p14="http://schemas.microsoft.com/office/powerpoint/2010/main" val="1672769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about temporal commonsense we think about even more basic things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99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24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5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934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815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623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a:p>
            <a:endParaRPr lang="en-US" sz="3200" dirty="0"/>
          </a:p>
          <a:p>
            <a:endParaRPr lang="en-US" sz="3200" dirty="0"/>
          </a:p>
          <a:p>
            <a:endParaRPr lang="en-US" sz="3200" dirty="0"/>
          </a:p>
          <a:p>
            <a:r>
              <a:rPr lang="en-US" sz="3200" dirty="0"/>
              <a:t>SHRDLU, Computer</a:t>
            </a:r>
            <a:r>
              <a:rPr lang="en-US" sz="3200" baseline="0" dirty="0"/>
              <a:t> program that has conversation with user, via Natural Language interface</a:t>
            </a:r>
          </a:p>
          <a:p>
            <a:r>
              <a:rPr lang="en-US" sz="3200" baseline="0" dirty="0"/>
              <a:t>-&gt; About “block world”, </a:t>
            </a:r>
            <a:endParaRPr lang="en-US" sz="3200" b="0" i="0" kern="1200" baseline="0" dirty="0">
              <a:solidFill>
                <a:schemeClr val="tx1"/>
              </a:solidFill>
              <a:effectLst/>
              <a:latin typeface="+mn-lt"/>
              <a:ea typeface="+mn-ea"/>
              <a:cs typeface="+mn-cs"/>
            </a:endParaRPr>
          </a:p>
          <a:p>
            <a:r>
              <a:rPr lang="en-US" sz="3200" b="0" i="0" kern="1200" baseline="0" dirty="0">
                <a:solidFill>
                  <a:schemeClr val="tx1"/>
                </a:solidFill>
                <a:effectLst/>
                <a:latin typeface="+mn-lt"/>
                <a:ea typeface="+mn-ea"/>
                <a:cs typeface="+mn-cs"/>
              </a:rPr>
              <a:t>The simulation robot can pick the objects, move them, count them  .. Very impressive.</a:t>
            </a:r>
          </a:p>
          <a:p>
            <a:endParaRPr lang="en-US" sz="3200" baseline="0" dirty="0"/>
          </a:p>
          <a:p>
            <a:pPr marL="171450" indent="-171450">
              <a:buFont typeface="Wingdings"/>
              <a:buChar char="à"/>
            </a:pPr>
            <a:r>
              <a:rPr lang="en-US" sz="3200" b="0" i="0" kern="1200" dirty="0">
                <a:solidFill>
                  <a:schemeClr val="tx1"/>
                </a:solidFill>
                <a:effectLst/>
                <a:latin typeface="+mn-lt"/>
                <a:ea typeface="+mn-ea"/>
                <a:cs typeface="+mn-cs"/>
              </a:rPr>
              <a:t>SHRDLU's world was so simple that the entire set of objects and locations could be described by including as few as perhaps 50 words: </a:t>
            </a:r>
          </a:p>
          <a:p>
            <a:pPr marL="171450" lvl="0" indent="-171450">
              <a:buFont typeface="Wingdings"/>
              <a:buChar char="à"/>
            </a:pPr>
            <a:r>
              <a:rPr lang="en-US" sz="3200" b="0" i="0" kern="1200" dirty="0">
                <a:solidFill>
                  <a:schemeClr val="tx1"/>
                </a:solidFill>
                <a:effectLst/>
                <a:latin typeface="+mn-lt"/>
                <a:ea typeface="+mn-ea"/>
                <a:cs typeface="+mn-cs"/>
              </a:rPr>
              <a:t>This allowed it to support co-reference resolution, make simple deductions on, for example types of blocks that can be stacked and those that cannot, etc. </a:t>
            </a:r>
          </a:p>
          <a:p>
            <a:pPr marL="171450" lvl="0" indent="-171450">
              <a:buFont typeface="Wingdings"/>
              <a:buChar char="à"/>
            </a:pPr>
            <a:r>
              <a:rPr lang="en-US" sz="3200" b="0" i="0" kern="1200" dirty="0">
                <a:solidFill>
                  <a:schemeClr val="tx1"/>
                </a:solidFill>
                <a:effectLst/>
                <a:latin typeface="+mn-lt"/>
                <a:ea typeface="+mn-ea"/>
                <a:cs typeface="+mn-cs"/>
              </a:rPr>
              <a:t>SHRDLU could therefore understand instructions and answer questions, as you can see in this example. </a:t>
            </a:r>
          </a:p>
          <a:p>
            <a:pPr marL="171450" lvl="0" indent="-171450">
              <a:buFont typeface="Wingdings"/>
              <a:buChar char="à"/>
            </a:pPr>
            <a:r>
              <a:rPr lang="en-US" sz="3200" b="0" i="0" kern="1200" dirty="0">
                <a:solidFill>
                  <a:schemeClr val="tx1"/>
                </a:solidFill>
                <a:effectLst/>
                <a:latin typeface="+mn-lt"/>
                <a:ea typeface="+mn-ea"/>
                <a:cs typeface="+mn-cs"/>
              </a:rPr>
              <a:t> </a:t>
            </a:r>
            <a:endParaRPr lang="en-US" sz="3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3AAA7F-08EF-454F-AA59-0FEA9AF09163}" type="slidenum">
              <a:rPr lang="en-US" smtClean="0"/>
              <a:t>2</a:t>
            </a:fld>
            <a:endParaRPr lang="en-US"/>
          </a:p>
        </p:txBody>
      </p:sp>
    </p:spTree>
    <p:extLst>
      <p:ext uri="{BB962C8B-B14F-4D97-AF65-F5344CB8AC3E}">
        <p14:creationId xmlns:p14="http://schemas.microsoft.com/office/powerpoint/2010/main" val="89804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The type of systems we have today, LM based, get a lot of things right accidentally, so to really know how well we are doing we need to evaluate it carefully. In this case, we can only allow exact match as an answer.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82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70038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now, the movie time, but also – how long is our typical dinner?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117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propose </a:t>
            </a:r>
            <a:r>
              <a:rPr lang="en-US" dirty="0" err="1"/>
              <a:t>TacoLM</a:t>
            </a:r>
            <a:r>
              <a:rPr lang="en-US" dirty="0"/>
              <a:t>, a general language model that is aware of time and temporal common sense, and at the same time built without any annotations. We show that our model is better at solving time-related tasks. For example, in this actual prediction of duration from our model,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330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389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With the goal of building a general time-aware LM with minimal supervision, </a:t>
            </a:r>
            <a:r>
              <a:rPr lang="en-US" sz="1200" b="0" i="0" kern="1200" dirty="0">
                <a:solidFill>
                  <a:schemeClr val="tx1"/>
                </a:solidFill>
                <a:effectLst/>
                <a:latin typeface="+mn-lt"/>
                <a:ea typeface="+mn-ea"/>
                <a:cs typeface="+mn-cs"/>
              </a:rPr>
              <a:t>♦</a:t>
            </a:r>
            <a:r>
              <a:rPr lang="en-US" dirty="0"/>
              <a:t>we start with a focused, unsupervised information extraction step, </a:t>
            </a:r>
            <a:r>
              <a:rPr lang="en-US" sz="1200" b="0" i="0" kern="1200" dirty="0">
                <a:solidFill>
                  <a:schemeClr val="tx1"/>
                </a:solidFill>
                <a:effectLst/>
                <a:latin typeface="+mn-lt"/>
                <a:ea typeface="+mn-ea"/>
                <a:cs typeface="+mn-cs"/>
              </a:rPr>
              <a:t>♦</a:t>
            </a:r>
            <a:r>
              <a:rPr lang="en-US" dirty="0"/>
              <a:t>in which we use a set of high-precision patterns to acquire temporal information. </a:t>
            </a:r>
            <a:r>
              <a:rPr lang="en-US" sz="1200" b="0" i="0" kern="1200" dirty="0">
                <a:solidFill>
                  <a:schemeClr val="tx1"/>
                </a:solidFill>
                <a:effectLst/>
                <a:latin typeface="+mn-lt"/>
                <a:ea typeface="+mn-ea"/>
                <a:cs typeface="+mn-cs"/>
              </a:rPr>
              <a:t>♦</a:t>
            </a:r>
            <a:r>
              <a:rPr lang="en-US" dirty="0"/>
              <a:t>This helps the model to overcome reporting biases as we can automatically extract over a large amount of natural text. </a:t>
            </a:r>
          </a:p>
          <a:p>
            <a:r>
              <a:rPr lang="en-US" sz="1200" b="0" i="0" kern="1200" dirty="0">
                <a:solidFill>
                  <a:schemeClr val="tx1"/>
                </a:solidFill>
                <a:effectLst/>
                <a:latin typeface="+mn-lt"/>
                <a:ea typeface="+mn-ea"/>
                <a:cs typeface="+mn-cs"/>
              </a:rPr>
              <a:t>♦</a:t>
            </a:r>
            <a:r>
              <a:rPr lang="en-US" dirty="0"/>
              <a:t>We use the temporal information acquired in step 1 in the second step called joint language model pretraining. </a:t>
            </a:r>
            <a:r>
              <a:rPr lang="en-US" sz="1200" b="0" i="0" kern="1200" dirty="0">
                <a:solidFill>
                  <a:schemeClr val="tx1"/>
                </a:solidFill>
                <a:effectLst/>
                <a:latin typeface="+mn-lt"/>
                <a:ea typeface="+mn-ea"/>
                <a:cs typeface="+mn-cs"/>
              </a:rPr>
              <a:t>♦</a:t>
            </a:r>
            <a:r>
              <a:rPr lang="en-US" dirty="0"/>
              <a:t>That is, we pre-train our language model jointly over multiple temporal dimensions, </a:t>
            </a:r>
            <a:r>
              <a:rPr lang="en-US" sz="1200" b="0" i="0" kern="1200" dirty="0">
                <a:solidFill>
                  <a:schemeClr val="tx1"/>
                </a:solidFill>
                <a:effectLst/>
                <a:latin typeface="+mn-lt"/>
                <a:ea typeface="+mn-ea"/>
                <a:cs typeface="+mn-cs"/>
              </a:rPr>
              <a:t>♦</a:t>
            </a:r>
            <a:r>
              <a:rPr lang="en-US" dirty="0"/>
              <a:t>so that it is able to utilize the natural relations such as duration being inversely related to frequency. </a:t>
            </a:r>
            <a:r>
              <a:rPr lang="en-US" sz="1200" b="0" i="0" kern="1200" dirty="0">
                <a:solidFill>
                  <a:schemeClr val="tx1"/>
                </a:solidFill>
                <a:effectLst/>
                <a:latin typeface="+mn-lt"/>
                <a:ea typeface="+mn-ea"/>
                <a:cs typeface="+mn-cs"/>
              </a:rPr>
              <a:t>♦</a:t>
            </a:r>
            <a:r>
              <a:rPr lang="en-US" dirty="0"/>
              <a:t>This is beneficial. For example, we may not see direct mentions of the duration of brushing teeth, however, we know that it is shorter than a morning as the frequency is likely to be every morning. </a:t>
            </a:r>
            <a:r>
              <a:rPr lang="en-US" sz="1200" b="0" i="0" kern="1200" dirty="0">
                <a:solidFill>
                  <a:schemeClr val="tx1"/>
                </a:solidFill>
                <a:effectLst/>
                <a:latin typeface="+mn-lt"/>
                <a:ea typeface="+mn-ea"/>
                <a:cs typeface="+mn-cs"/>
              </a:rPr>
              <a:t>♦</a:t>
            </a:r>
            <a:r>
              <a:rPr lang="en-US" dirty="0"/>
              <a:t>This provides further generalization to combat reporting biases.  </a:t>
            </a:r>
          </a:p>
          <a:p>
            <a:r>
              <a:rPr lang="en-US" sz="1200" b="0" i="0" kern="1200" dirty="0">
                <a:solidFill>
                  <a:schemeClr val="tx1"/>
                </a:solidFill>
                <a:effectLst/>
                <a:latin typeface="+mn-lt"/>
                <a:ea typeface="+mn-ea"/>
                <a:cs typeface="+mn-cs"/>
              </a:rPr>
              <a:t>♦</a:t>
            </a:r>
            <a:r>
              <a:rPr lang="en-US" dirty="0"/>
              <a:t>Finally, we obtain our final model </a:t>
            </a:r>
            <a:r>
              <a:rPr lang="en-US" dirty="0" err="1"/>
              <a:t>TacoLM</a:t>
            </a:r>
            <a:r>
              <a:rPr lang="en-US" dirty="0"/>
              <a:t>, a BERT transformer that is more aware of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73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units: for duration and frequency</a:t>
            </a:r>
          </a:p>
          <a:p>
            <a:endParaRPr lang="en-US" dirty="0"/>
          </a:p>
          <a:p>
            <a:r>
              <a:rPr lang="en-US" dirty="0"/>
              <a:t>Temporal </a:t>
            </a:r>
            <a:r>
              <a:rPr lang="en-US" dirty="0" err="1"/>
              <a:t>keyworkd</a:t>
            </a:r>
            <a:r>
              <a:rPr lang="en-US" dirty="0"/>
              <a:t>: for </a:t>
            </a:r>
            <a:r>
              <a:rPr lang="en-US" dirty="0" err="1"/>
              <a:t>typicaly</a:t>
            </a:r>
            <a:r>
              <a:rPr lang="en-US" dirty="0"/>
              <a:t>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24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Specifically, for each event, dimension and value tuple, </a:t>
            </a:r>
            <a:r>
              <a:rPr lang="en-US" sz="1200" b="0" i="0" kern="1200" dirty="0">
                <a:solidFill>
                  <a:schemeClr val="tx1"/>
                </a:solidFill>
                <a:effectLst/>
                <a:latin typeface="+mn-lt"/>
                <a:ea typeface="+mn-ea"/>
                <a:cs typeface="+mn-cs"/>
              </a:rPr>
              <a:t>♦</a:t>
            </a:r>
            <a:r>
              <a:rPr lang="en-US" dirty="0"/>
              <a:t>we format it into a sequence of tokens, in which we use special markers to mark the location of the verb, in order to represent the event, and place special tokens that represent the temporal dimension and the value in the same sequence. </a:t>
            </a:r>
          </a:p>
          <a:p>
            <a:r>
              <a:rPr lang="en-US" sz="1200" b="0" i="0" kern="1200" dirty="0">
                <a:solidFill>
                  <a:schemeClr val="tx1"/>
                </a:solidFill>
                <a:effectLst/>
                <a:latin typeface="+mn-lt"/>
                <a:ea typeface="+mn-ea"/>
                <a:cs typeface="+mn-cs"/>
              </a:rPr>
              <a:t>♦♦</a:t>
            </a:r>
            <a:r>
              <a:rPr lang="en-US" dirty="0"/>
              <a:t>Consider the same example I played basketball for 2 hours. </a:t>
            </a:r>
            <a:r>
              <a:rPr lang="en-US" sz="1200" b="0" i="0" kern="1200" dirty="0">
                <a:solidFill>
                  <a:schemeClr val="tx1"/>
                </a:solidFill>
                <a:effectLst/>
                <a:latin typeface="+mn-lt"/>
                <a:ea typeface="+mn-ea"/>
                <a:cs typeface="+mn-cs"/>
              </a:rPr>
              <a:t>♦♦</a:t>
            </a:r>
            <a:r>
              <a:rPr lang="en-US" dirty="0"/>
              <a:t>We extracted a training instance from the information extraction step, </a:t>
            </a:r>
            <a:r>
              <a:rPr lang="en-US" sz="1200" b="0" i="0" kern="1200" dirty="0">
                <a:solidFill>
                  <a:schemeClr val="tx1"/>
                </a:solidFill>
                <a:effectLst/>
                <a:latin typeface="+mn-lt"/>
                <a:ea typeface="+mn-ea"/>
                <a:cs typeface="+mn-cs"/>
              </a:rPr>
              <a:t>♦♦</a:t>
            </a:r>
            <a:r>
              <a:rPr lang="en-US" dirty="0"/>
              <a:t>and we now further format it into a single sequence containing all the information.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00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build our model on top of the pre-trained BERT-base model and </a:t>
            </a:r>
            <a:r>
              <a:rPr lang="en-US" sz="1200" b="0" i="0" kern="1200" dirty="0">
                <a:solidFill>
                  <a:schemeClr val="tx1"/>
                </a:solidFill>
                <a:effectLst/>
                <a:latin typeface="+mn-lt"/>
                <a:ea typeface="+mn-ea"/>
                <a:cs typeface="+mn-cs"/>
              </a:rPr>
              <a:t>♦</a:t>
            </a:r>
            <a:r>
              <a:rPr lang="en-US" dirty="0"/>
              <a:t>employ a simple objective of masking some tokens in our formatted sequence and then recover them. </a:t>
            </a:r>
            <a:r>
              <a:rPr lang="en-US" sz="1200" b="0" i="0" kern="1200" dirty="0">
                <a:solidFill>
                  <a:schemeClr val="tx1"/>
                </a:solidFill>
                <a:effectLst/>
                <a:latin typeface="+mn-lt"/>
                <a:ea typeface="+mn-ea"/>
                <a:cs typeface="+mn-cs"/>
              </a:rPr>
              <a:t>♦♦♦</a:t>
            </a:r>
            <a:r>
              <a:rPr lang="en-US" dirty="0"/>
              <a:t>With the higher probability, we mask the temporal value while keeping the others. </a:t>
            </a:r>
            <a:r>
              <a:rPr lang="en-US" sz="1200" b="0" i="0" kern="1200" dirty="0">
                <a:solidFill>
                  <a:schemeClr val="tx1"/>
                </a:solidFill>
                <a:effectLst/>
                <a:latin typeface="+mn-lt"/>
                <a:ea typeface="+mn-ea"/>
                <a:cs typeface="+mn-cs"/>
              </a:rPr>
              <a:t>♦♦</a:t>
            </a:r>
            <a:r>
              <a:rPr lang="en-US" dirty="0"/>
              <a:t>Otherwise, We will instead mask some event tokens and keep the temporal value token unchanged. </a:t>
            </a:r>
            <a:r>
              <a:rPr lang="en-US" sz="1200" b="0" i="0" kern="1200" dirty="0">
                <a:solidFill>
                  <a:schemeClr val="tx1"/>
                </a:solidFill>
                <a:effectLst/>
                <a:latin typeface="+mn-lt"/>
                <a:ea typeface="+mn-ea"/>
                <a:cs typeface="+mn-cs"/>
              </a:rPr>
              <a:t>♦</a:t>
            </a:r>
            <a:r>
              <a:rPr lang="en-US" dirty="0"/>
              <a:t>In this case, we can maximize the conditional probability of the events and the value at the same time to preserve the original capability of a language model. </a:t>
            </a:r>
          </a:p>
          <a:p>
            <a:r>
              <a:rPr lang="en-US" sz="1200" b="0" i="0" kern="1200" dirty="0">
                <a:solidFill>
                  <a:schemeClr val="tx1"/>
                </a:solidFill>
                <a:effectLst/>
                <a:latin typeface="+mn-lt"/>
                <a:ea typeface="+mn-ea"/>
                <a:cs typeface="+mn-cs"/>
              </a:rPr>
              <a:t>♦</a:t>
            </a:r>
            <a:r>
              <a:rPr lang="en-US" dirty="0"/>
              <a:t>The benefits of formatting sequences and use the masked LM objective are that we can jointly learn one transformer towards all dimensions, including the original language model capability, </a:t>
            </a:r>
            <a:r>
              <a:rPr lang="en-US" sz="1200" b="0" i="0" kern="1200" dirty="0">
                <a:solidFill>
                  <a:schemeClr val="tx1"/>
                </a:solidFill>
                <a:effectLst/>
                <a:latin typeface="+mn-lt"/>
                <a:ea typeface="+mn-ea"/>
                <a:cs typeface="+mn-cs"/>
              </a:rPr>
              <a:t>♦</a:t>
            </a:r>
            <a:r>
              <a:rPr lang="en-US" dirty="0"/>
              <a:t>and labels play a role in the transformer architecture. </a:t>
            </a:r>
            <a:r>
              <a:rPr lang="en-US" sz="1200" b="0" i="0" kern="1200" dirty="0">
                <a:solidFill>
                  <a:schemeClr val="tx1"/>
                </a:solidFill>
                <a:effectLst/>
                <a:latin typeface="+mn-lt"/>
                <a:ea typeface="+mn-ea"/>
                <a:cs typeface="+mn-cs"/>
              </a:rPr>
              <a:t>♦</a:t>
            </a:r>
            <a:r>
              <a:rPr lang="en-US" dirty="0"/>
              <a:t>As one event may contain more than one (Dim + Val) pair, the model is able to learn inter-dimension relationships.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204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dirty="0"/>
              <a:t>We also use additional techniques including a soft cross entropy loss for temporal value recovery. </a:t>
            </a:r>
            <a:r>
              <a:rPr lang="en-US" sz="1200" b="0" i="0" kern="1200" dirty="0">
                <a:solidFill>
                  <a:schemeClr val="tx1"/>
                </a:solidFill>
                <a:effectLst/>
                <a:latin typeface="+mn-lt"/>
                <a:ea typeface="+mn-ea"/>
                <a:cs typeface="+mn-cs"/>
              </a:rPr>
              <a:t>♦♦</a:t>
            </a:r>
            <a:r>
              <a:rPr lang="en-US" dirty="0"/>
              <a:t>For example, if the gold label is hours, the neighboring values minutes and days will have a non-zero target value. </a:t>
            </a:r>
            <a:r>
              <a:rPr lang="en-US" sz="1200" b="0" i="0" kern="1200" dirty="0">
                <a:solidFill>
                  <a:schemeClr val="tx1"/>
                </a:solidFill>
                <a:effectLst/>
                <a:latin typeface="+mn-lt"/>
                <a:ea typeface="+mn-ea"/>
                <a:cs typeface="+mn-cs"/>
              </a:rPr>
              <a:t>♦</a:t>
            </a:r>
            <a:r>
              <a:rPr lang="en-US" dirty="0"/>
              <a:t>We use label weight adjustments to address the label imbalance in the training data. </a:t>
            </a:r>
          </a:p>
          <a:p>
            <a:r>
              <a:rPr lang="en-US" sz="1200" b="0" i="0" kern="1200" dirty="0">
                <a:solidFill>
                  <a:schemeClr val="tx1"/>
                </a:solidFill>
                <a:effectLst/>
                <a:latin typeface="+mn-lt"/>
                <a:ea typeface="+mn-ea"/>
                <a:cs typeface="+mn-cs"/>
              </a:rPr>
              <a:t>♦</a:t>
            </a:r>
            <a:r>
              <a:rPr lang="en-US" dirty="0"/>
              <a:t>We also use an additional technique called full event masking to further reduce biases, where instead of the 15% used by BERT, we use 60% when masking the event tokens.  </a:t>
            </a:r>
          </a:p>
          <a:p>
            <a:r>
              <a:rPr lang="en-US" sz="1200" b="0" i="0" kern="1200" dirty="0">
                <a:solidFill>
                  <a:schemeClr val="tx1"/>
                </a:solidFill>
                <a:effectLst/>
                <a:latin typeface="+mn-lt"/>
                <a:ea typeface="+mn-ea"/>
                <a:cs typeface="+mn-cs"/>
              </a:rPr>
              <a:t>♦</a:t>
            </a:r>
            <a:r>
              <a:rPr lang="en-US" dirty="0"/>
              <a:t>This is helpful because a model may attend too much on strong priors, for example, </a:t>
            </a:r>
            <a:r>
              <a:rPr lang="en-US" sz="1200" b="0" i="0" kern="1200" dirty="0">
                <a:solidFill>
                  <a:schemeClr val="tx1"/>
                </a:solidFill>
                <a:effectLst/>
                <a:latin typeface="+mn-lt"/>
                <a:ea typeface="+mn-ea"/>
                <a:cs typeface="+mn-cs"/>
              </a:rPr>
              <a:t>♦</a:t>
            </a:r>
            <a:r>
              <a:rPr lang="en-US" dirty="0"/>
              <a:t>BERT will always predict “coffee” to follow “a cup of”, no matter what the temporal argument is. </a:t>
            </a:r>
            <a:r>
              <a:rPr lang="en-US" sz="1200" b="0" i="0" kern="1200" dirty="0">
                <a:solidFill>
                  <a:schemeClr val="tx1"/>
                </a:solidFill>
                <a:effectLst/>
                <a:latin typeface="+mn-lt"/>
                <a:ea typeface="+mn-ea"/>
                <a:cs typeface="+mn-cs"/>
              </a:rPr>
              <a:t>♦</a:t>
            </a:r>
            <a:r>
              <a:rPr lang="en-US" dirty="0"/>
              <a:t>However, if we mask the phrase “a cup of”, the prediction of the drink will be more conditioned to the temporal value, so that we may see some drink other than coffee to be the most popular choice in evenings.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67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1840a833_29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61840a833_29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Fast forward 50 years -- we are still trying to solve the same problem --- this time open domain… We can do that, but we are running into similar problems of brittleness that are due, among other things, to our </a:t>
            </a:r>
            <a:r>
              <a:rPr lang="en-US" b="1" dirty="0"/>
              <a:t>inability to deal well with situations we have never seen before. And this is really the goal of learning!</a:t>
            </a:r>
            <a:endParaRPr b="1" dirty="0"/>
          </a:p>
        </p:txBody>
      </p:sp>
      <p:sp>
        <p:nvSpPr>
          <p:cNvPr id="215" name="Google Shape;215;g561840a833_29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extLst>
      <p:ext uri="{BB962C8B-B14F-4D97-AF65-F5344CB8AC3E}">
        <p14:creationId xmlns:p14="http://schemas.microsoft.com/office/powerpoint/2010/main" val="31588879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a:t>
            </a:r>
            <a:r>
              <a:rPr lang="en-US" sz="1200" b="0" i="0" kern="1200" dirty="0">
                <a:solidFill>
                  <a:schemeClr val="tx1"/>
                </a:solidFill>
                <a:effectLst/>
                <a:latin typeface="+mn-lt"/>
                <a:ea typeface="+mn-ea"/>
                <a:cs typeface="+mn-cs"/>
              </a:rPr>
              <a:t>♦</a:t>
            </a:r>
            <a:r>
              <a:rPr lang="en-US" dirty="0"/>
              <a:t>we build a time-aware language model, and we are able to do this without annotations thanks to the </a:t>
            </a:r>
            <a:r>
              <a:rPr lang="en-US" sz="1200" b="0" i="0" kern="1200" dirty="0">
                <a:solidFill>
                  <a:schemeClr val="tx1"/>
                </a:solidFill>
                <a:effectLst/>
                <a:latin typeface="+mn-lt"/>
                <a:ea typeface="+mn-ea"/>
                <a:cs typeface="+mn-cs"/>
              </a:rPr>
              <a:t>♦</a:t>
            </a:r>
            <a:r>
              <a:rPr lang="en-US" dirty="0"/>
              <a:t>unsupervised information extraction step based on patterns. </a:t>
            </a:r>
            <a:r>
              <a:rPr lang="en-US" sz="1200" b="0" i="0" kern="1200" dirty="0">
                <a:solidFill>
                  <a:schemeClr val="tx1"/>
                </a:solidFill>
                <a:effectLst/>
                <a:latin typeface="+mn-lt"/>
                <a:ea typeface="+mn-ea"/>
                <a:cs typeface="+mn-cs"/>
              </a:rPr>
              <a:t>♦</a:t>
            </a:r>
            <a:r>
              <a:rPr lang="en-US" dirty="0"/>
              <a:t>We propose a joint learning scheme </a:t>
            </a:r>
            <a:r>
              <a:rPr lang="en-US" sz="1200" b="0" i="0" kern="1200" dirty="0">
                <a:solidFill>
                  <a:schemeClr val="tx1"/>
                </a:solidFill>
                <a:effectLst/>
                <a:latin typeface="+mn-lt"/>
                <a:ea typeface="+mn-ea"/>
                <a:cs typeface="+mn-cs"/>
              </a:rPr>
              <a:t>♦</a:t>
            </a:r>
            <a:r>
              <a:rPr lang="en-US" dirty="0"/>
              <a:t>that is able to utilize the inter-dimension relations. </a:t>
            </a:r>
            <a:r>
              <a:rPr lang="en-US" sz="1200" b="0" i="0" kern="1200" dirty="0">
                <a:solidFill>
                  <a:schemeClr val="tx1"/>
                </a:solidFill>
                <a:effectLst/>
                <a:latin typeface="+mn-lt"/>
                <a:ea typeface="+mn-ea"/>
                <a:cs typeface="+mn-cs"/>
              </a:rPr>
              <a:t>♦</a:t>
            </a:r>
            <a:r>
              <a:rPr lang="en-US" dirty="0"/>
              <a:t>The final model is able to directly predict events’ duration, frequency and typical time, </a:t>
            </a:r>
            <a:r>
              <a:rPr lang="en-US" sz="1200" b="0" i="0" kern="1200" dirty="0">
                <a:solidFill>
                  <a:schemeClr val="tx1"/>
                </a:solidFill>
                <a:effectLst/>
                <a:latin typeface="+mn-lt"/>
                <a:ea typeface="+mn-ea"/>
                <a:cs typeface="+mn-cs"/>
              </a:rPr>
              <a:t>♦</a:t>
            </a:r>
            <a:r>
              <a:rPr lang="en-US" dirty="0"/>
              <a:t>with an average 19% improvement over BERT. </a:t>
            </a:r>
            <a:r>
              <a:rPr lang="en-US" sz="1200" b="0" i="0" kern="1200" dirty="0">
                <a:solidFill>
                  <a:schemeClr val="tx1"/>
                </a:solidFill>
                <a:effectLst/>
                <a:latin typeface="+mn-lt"/>
                <a:ea typeface="+mn-ea"/>
                <a:cs typeface="+mn-cs"/>
              </a:rPr>
              <a:t>♦</a:t>
            </a:r>
            <a:r>
              <a:rPr lang="en-US" dirty="0"/>
              <a:t>It also produces bell-shaped distributions over continuous labels,</a:t>
            </a:r>
            <a:r>
              <a:rPr lang="en-US" sz="1200" b="0" i="0" kern="1200" dirty="0">
                <a:solidFill>
                  <a:schemeClr val="tx1"/>
                </a:solidFill>
                <a:effectLst/>
                <a:latin typeface="+mn-lt"/>
                <a:ea typeface="+mn-ea"/>
                <a:cs typeface="+mn-cs"/>
              </a:rPr>
              <a:t> ♦♦</a:t>
            </a:r>
            <a:r>
              <a:rPr lang="en-US" dirty="0"/>
              <a:t> and it differentiates fine grained contexts. </a:t>
            </a:r>
          </a:p>
          <a:p>
            <a:r>
              <a:rPr lang="en-US" sz="1200" b="0" i="0" kern="1200" dirty="0">
                <a:solidFill>
                  <a:schemeClr val="tx1"/>
                </a:solidFill>
                <a:effectLst/>
                <a:latin typeface="+mn-lt"/>
                <a:ea typeface="+mn-ea"/>
                <a:cs typeface="+mn-cs"/>
              </a:rPr>
              <a:t>♦</a:t>
            </a:r>
            <a:r>
              <a:rPr lang="en-US" dirty="0"/>
              <a:t>It also works as a general language mode, achieving 8% improvement on child-parent event relation extraction tasks. </a:t>
            </a:r>
            <a:r>
              <a:rPr lang="en-US" sz="1200" b="0" i="0" kern="1200" dirty="0">
                <a:solidFill>
                  <a:schemeClr val="tx1"/>
                </a:solidFill>
                <a:effectLst/>
                <a:latin typeface="+mn-lt"/>
                <a:ea typeface="+mn-ea"/>
                <a:cs typeface="+mn-cs"/>
              </a:rPr>
              <a:t>♦</a:t>
            </a:r>
            <a:r>
              <a:rPr lang="en-US" dirty="0"/>
              <a:t>Please refer to this link for our model and data, thank you!</a:t>
            </a:r>
          </a:p>
          <a:p>
            <a:endParaRPr lang="en-US" dirty="0"/>
          </a:p>
          <a:p>
            <a:r>
              <a:rPr lang="en-US" dirty="0"/>
              <a:t>Among the challenges – a key difference is that in Aristotle, the decomposition is implicit; in the dinner question it is explicit, so we can deal with it in a better way. </a:t>
            </a:r>
          </a:p>
          <a:p>
            <a:r>
              <a:rPr lang="en-US" dirty="0"/>
              <a:t>And, there are implicit events – how long would it </a:t>
            </a:r>
            <a:r>
              <a:rPr lang="en-US"/>
              <a:t>take you find parking?</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3116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40</a:t>
            </a:fld>
            <a:endParaRPr lang="en-US"/>
          </a:p>
        </p:txBody>
      </p:sp>
    </p:spTree>
    <p:extLst>
      <p:ext uri="{BB962C8B-B14F-4D97-AF65-F5344CB8AC3E}">
        <p14:creationId xmlns:p14="http://schemas.microsoft.com/office/powerpoint/2010/main" val="1153067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CN"/>
              <a:t>Our zero-shot model also outperforms all supervised baselines without any fine-tuning on TRACIE, encouraging future works of event understanding from distant supervision.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2748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658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interested in developing a question answering system that given as input a question and a relevant paragraph of context, produces the correct answer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given the question “Who scored the longest touchdown pass of the game?” and a summary of an American Football game, the model should be able to produce the correct answer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DDFA38-32CD-004A-B2D7-6BDBF10281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935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3561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12150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9295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r>
              <a:rPr lang="en-US" dirty="0"/>
              <a:t>Why can’t we do it? </a:t>
            </a:r>
          </a:p>
          <a:p>
            <a:r>
              <a:rPr lang="en-US" dirty="0"/>
              <a:t>Here is one example – a much simpler scenario that we studied on the way to the more realistic Minecraft one.</a:t>
            </a:r>
          </a:p>
          <a:p>
            <a:endParaRPr lang="en-US" dirty="0"/>
          </a:p>
          <a:p>
            <a:r>
              <a:rPr lang="en-US" dirty="0"/>
              <a:t>… Without training specifically on chess programs, since if we do, I can then give you a tennis court analogy….</a:t>
            </a:r>
          </a:p>
          <a:p>
            <a:endParaRPr lang="en-US" dirty="0"/>
          </a:p>
          <a:p>
            <a:r>
              <a:rPr lang="en-US" dirty="0"/>
              <a:t>At the heart of this is the question of “how do we supervise our models?”</a:t>
            </a:r>
          </a:p>
        </p:txBody>
      </p:sp>
      <p:sp>
        <p:nvSpPr>
          <p:cNvPr id="4" name="Slide Number Placeholder 3"/>
          <p:cNvSpPr>
            <a:spLocks noGrp="1"/>
          </p:cNvSpPr>
          <p:nvPr>
            <p:ph type="sldNum" sz="quarter" idx="5"/>
          </p:nvPr>
        </p:nvSpPr>
        <p:spPr/>
        <p:txBody>
          <a:bodyPr/>
          <a:lstStyle/>
          <a:p>
            <a:fld id="{2FDDFA38-32CD-004A-B2D7-6BDBF10281FC}" type="slidenum">
              <a:rPr lang="en-US" smtClean="0"/>
              <a:t>4</a:t>
            </a:fld>
            <a:endParaRPr lang="en-US"/>
          </a:p>
        </p:txBody>
      </p:sp>
    </p:spTree>
    <p:extLst>
      <p:ext uri="{BB962C8B-B14F-4D97-AF65-F5344CB8AC3E}">
        <p14:creationId xmlns:p14="http://schemas.microsoft.com/office/powerpoint/2010/main" val="24986260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6146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56</a:t>
            </a:fld>
            <a:endParaRPr lang="en-US"/>
          </a:p>
        </p:txBody>
      </p:sp>
    </p:spTree>
    <p:extLst>
      <p:ext uri="{BB962C8B-B14F-4D97-AF65-F5344CB8AC3E}">
        <p14:creationId xmlns:p14="http://schemas.microsoft.com/office/powerpoint/2010/main" val="14659548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a1c22d8e13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a1c22d8e13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5225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61</a:t>
            </a:fld>
            <a:endParaRPr lang="en-US"/>
          </a:p>
        </p:txBody>
      </p:sp>
    </p:spTree>
    <p:extLst>
      <p:ext uri="{BB962C8B-B14F-4D97-AF65-F5344CB8AC3E}">
        <p14:creationId xmlns:p14="http://schemas.microsoft.com/office/powerpoint/2010/main" val="1313024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6</a:t>
            </a:fld>
            <a:endParaRPr lang="en-US"/>
          </a:p>
        </p:txBody>
      </p:sp>
    </p:spTree>
    <p:extLst>
      <p:ext uri="{BB962C8B-B14F-4D97-AF65-F5344CB8AC3E}">
        <p14:creationId xmlns:p14="http://schemas.microsoft.com/office/powerpoint/2010/main" val="1123019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Today, we are not doing it; we have models that are so powerful so we think that we can try our luck, but it’s not going to work with a simple minded end-to-end training</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7</a:t>
            </a:fld>
            <a:endParaRPr lang="en-US"/>
          </a:p>
        </p:txBody>
      </p:sp>
    </p:spTree>
    <p:extLst>
      <p:ext uri="{BB962C8B-B14F-4D97-AF65-F5344CB8AC3E}">
        <p14:creationId xmlns:p14="http://schemas.microsoft.com/office/powerpoint/2010/main" val="147651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Today, we are not doing it; we have models that are so powerful so we think that we can try our luck, but it’s not going to work with a simple minded end-to-end training</a:t>
            </a:r>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8</a:t>
            </a:fld>
            <a:endParaRPr lang="en-US"/>
          </a:p>
        </p:txBody>
      </p:sp>
    </p:spTree>
    <p:extLst>
      <p:ext uri="{BB962C8B-B14F-4D97-AF65-F5344CB8AC3E}">
        <p14:creationId xmlns:p14="http://schemas.microsoft.com/office/powerpoint/2010/main" val="110745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Killing the competition should improve the results – but it reduces it.</a:t>
            </a:r>
          </a:p>
          <a:p>
            <a:endParaRPr lang="en-US" dirty="0"/>
          </a:p>
          <a:p>
            <a:endParaRPr lang="en-US" dirty="0"/>
          </a:p>
        </p:txBody>
      </p:sp>
      <p:sp>
        <p:nvSpPr>
          <p:cNvPr id="4" name="Slide Number Placeholder 3"/>
          <p:cNvSpPr>
            <a:spLocks noGrp="1"/>
          </p:cNvSpPr>
          <p:nvPr>
            <p:ph type="sldNum" sz="quarter" idx="5"/>
          </p:nvPr>
        </p:nvSpPr>
        <p:spPr/>
        <p:txBody>
          <a:bodyPr/>
          <a:lstStyle/>
          <a:p>
            <a:fld id="{2FDDFA38-32CD-004A-B2D7-6BDBF10281FC}" type="slidenum">
              <a:rPr lang="en-US" smtClean="0"/>
              <a:t>13</a:t>
            </a:fld>
            <a:endParaRPr lang="en-US"/>
          </a:p>
        </p:txBody>
      </p:sp>
    </p:spTree>
    <p:extLst>
      <p:ext uri="{BB962C8B-B14F-4D97-AF65-F5344CB8AC3E}">
        <p14:creationId xmlns:p14="http://schemas.microsoft.com/office/powerpoint/2010/main" val="2358331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need to do reasoning arises from the realization the compositionality is an essential component of NLU. We need to compose and decompose. We cannot expect that all our decisions will be supported by independent function approximation. </a:t>
            </a:r>
          </a:p>
        </p:txBody>
      </p:sp>
      <p:sp>
        <p:nvSpPr>
          <p:cNvPr id="4" name="Slide Number Placeholder 3"/>
          <p:cNvSpPr>
            <a:spLocks noGrp="1"/>
          </p:cNvSpPr>
          <p:nvPr>
            <p:ph type="sldNum" sz="quarter" idx="5"/>
          </p:nvPr>
        </p:nvSpPr>
        <p:spPr/>
        <p:txBody>
          <a:bodyPr/>
          <a:lstStyle/>
          <a:p>
            <a:fld id="{2FDDFA38-32CD-004A-B2D7-6BDBF10281FC}" type="slidenum">
              <a:rPr lang="en-US" smtClean="0"/>
              <a:t>14</a:t>
            </a:fld>
            <a:endParaRPr lang="en-US"/>
          </a:p>
        </p:txBody>
      </p:sp>
    </p:spTree>
    <p:extLst>
      <p:ext uri="{BB962C8B-B14F-4D97-AF65-F5344CB8AC3E}">
        <p14:creationId xmlns:p14="http://schemas.microsoft.com/office/powerpoint/2010/main" val="424426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842835848"/>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3" y="2282884"/>
            <a:ext cx="10363200" cy="1362075"/>
          </a:xfrm>
        </p:spPr>
        <p:txBody>
          <a:bodyPr anchor="t"/>
          <a:lstStyle>
            <a:lvl1pPr algn="l">
              <a:defRPr sz="4000" b="0" i="0" cap="none" baseline="0">
                <a:latin typeface="Helvetica Light" charset="0"/>
                <a:ea typeface="Helvetica Light" charset="0"/>
                <a:cs typeface="Helvetica Light" charset="0"/>
              </a:defRPr>
            </a:lvl1pPr>
          </a:lstStyle>
          <a:p>
            <a:r>
              <a:rPr lang="en-US" dirty="0"/>
              <a:t>Click to edit master style</a:t>
            </a:r>
          </a:p>
        </p:txBody>
      </p:sp>
      <p:sp>
        <p:nvSpPr>
          <p:cNvPr id="3" name="Text Placeholder 2"/>
          <p:cNvSpPr>
            <a:spLocks noGrp="1"/>
          </p:cNvSpPr>
          <p:nvPr>
            <p:ph type="body" idx="1"/>
          </p:nvPr>
        </p:nvSpPr>
        <p:spPr>
          <a:xfrm>
            <a:off x="941313" y="3875910"/>
            <a:ext cx="10363200" cy="580231"/>
          </a:xfrm>
        </p:spPr>
        <p:txBody>
          <a:bodyPr anchor="b"/>
          <a:lstStyle>
            <a:lvl1pPr marL="0" indent="0">
              <a:buNone/>
              <a:defRPr sz="2800" b="0" i="0">
                <a:solidFill>
                  <a:schemeClr val="tx1">
                    <a:lumMod val="65000"/>
                    <a:lumOff val="35000"/>
                  </a:schemeClr>
                </a:solidFill>
                <a:latin typeface="Helvetica Light" charset="0"/>
                <a:ea typeface="Helvetica Light" charset="0"/>
                <a:cs typeface="Helvetica Light"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cxnSp>
        <p:nvCxnSpPr>
          <p:cNvPr id="7" name="Straight Connector 6"/>
          <p:cNvCxnSpPr/>
          <p:nvPr/>
        </p:nvCxnSpPr>
        <p:spPr>
          <a:xfrm>
            <a:off x="326572" y="1840197"/>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0172" y="921799"/>
            <a:ext cx="2452914" cy="84168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0172" y="1045030"/>
            <a:ext cx="2223552" cy="616856"/>
          </a:xfrm>
          <a:prstGeom prst="rect">
            <a:avLst/>
          </a:prstGeom>
        </p:spPr>
      </p:pic>
    </p:spTree>
    <p:extLst>
      <p:ext uri="{BB962C8B-B14F-4D97-AF65-F5344CB8AC3E}">
        <p14:creationId xmlns:p14="http://schemas.microsoft.com/office/powerpoint/2010/main" val="101884432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Light" panose="020B0403020202020204"/>
              </a:defRPr>
            </a:lvl1pPr>
          </a:lstStyle>
          <a:p>
            <a:r>
              <a:rPr lang="en-US" dirty="0"/>
              <a:t>Click to edit Master title style</a:t>
            </a:r>
          </a:p>
        </p:txBody>
      </p:sp>
      <p:sp>
        <p:nvSpPr>
          <p:cNvPr id="3" name="Content Placeholder 2"/>
          <p:cNvSpPr>
            <a:spLocks noGrp="1"/>
          </p:cNvSpPr>
          <p:nvPr>
            <p:ph idx="1"/>
          </p:nvPr>
        </p:nvSpPr>
        <p:spPr/>
        <p:txBody>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a:latin typeface="+mn-lt"/>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latin typeface="+mn-lt"/>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a:latin typeface="+mn-lt"/>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a:latin typeface="+mn-lt"/>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Helvetica Light" charset="0"/>
              </a:rPr>
              <a:t>Click to edit Master text styles</a:t>
            </a:r>
          </a:p>
          <a:p>
            <a:pPr marL="742950" marR="0" lvl="1"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a:pPr>
            <a:r>
              <a:rPr kumimoji="0" lang="en-US" altLang="zh-TW" sz="2000" b="0" i="0" u="none" strike="noStrike" kern="0" cap="none" spc="0" normalizeH="0" baseline="0" noProof="0" dirty="0">
                <a:ln>
                  <a:noFill/>
                </a:ln>
                <a:solidFill>
                  <a:srgbClr val="000000"/>
                </a:solidFill>
                <a:effectLst/>
                <a:uLnTx/>
                <a:uFillTx/>
                <a:latin typeface="Helvetica Light" charset="0"/>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Helvetica Light" charset="0"/>
              </a:rPr>
              <a:t>Third level</a:t>
            </a:r>
          </a:p>
          <a:p>
            <a:pPr marL="1600200" marR="0" lvl="3"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Helvetica Light" charset="0"/>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Helvetica Light" charset="0"/>
              </a:rPr>
              <a:t>Fifth level</a:t>
            </a:r>
          </a:p>
        </p:txBody>
      </p:sp>
      <p:sp>
        <p:nvSpPr>
          <p:cNvPr id="4" name="Rectangle 2"/>
          <p:cNvSpPr>
            <a:spLocks noGrp="1" noChangeArrowheads="1"/>
          </p:cNvSpPr>
          <p:nvPr>
            <p:ph type="ftr" sz="quarter" idx="10"/>
          </p:nvPr>
        </p:nvSpPr>
        <p:spPr/>
        <p:txBody>
          <a:bodyPr/>
          <a:lstStyle>
            <a:lvl1pPr>
              <a:defRPr/>
            </a:lvl1pPr>
          </a:lstStyle>
          <a:p>
            <a:endParaRPr lang="en-US" dirty="0"/>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1904900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ftr" sz="quarter" idx="10"/>
          </p:nvPr>
        </p:nvSpPr>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2428970940"/>
      </p:ext>
    </p:extLst>
  </p:cSld>
  <p:clrMapOvr>
    <a:overrideClrMapping bg1="lt1" tx1="dk1" bg2="lt2" tx2="dk2" accent1="accent1" accent2="accent2" accent3="accent3" accent4="accent4" accent5="accent5" accent6="accent6" hlink="hlink" folHlink="folHlink"/>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5463739"/>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p:txBody>
          <a:bodyPr/>
          <a:lstStyle>
            <a:lvl1pPr>
              <a:defRPr/>
            </a:lvl1pPr>
          </a:lstStyle>
          <a:p>
            <a:endParaRPr lang="en-US"/>
          </a:p>
        </p:txBody>
      </p:sp>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054788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5935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51209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bg2">
                  <a:lumMod val="25000"/>
                </a:schemeClr>
              </a:buClr>
              <a:defRPr>
                <a:latin typeface="+mn-lt"/>
              </a:defRPr>
            </a:lvl1pPr>
            <a:lvl2pPr>
              <a:buClr>
                <a:schemeClr val="bg2">
                  <a:lumMod val="25000"/>
                </a:schemeClr>
              </a:buClr>
              <a:defRPr>
                <a:solidFill>
                  <a:srgbClr val="3366CC"/>
                </a:solidFill>
                <a:latin typeface="+mn-lt"/>
              </a:defRPr>
            </a:lvl2pPr>
            <a:lvl3pPr>
              <a:buClr>
                <a:schemeClr val="bg2">
                  <a:lumMod val="25000"/>
                </a:schemeClr>
              </a:buClr>
              <a:defRPr>
                <a:latin typeface="+mn-lt"/>
              </a:defRPr>
            </a:lvl3pPr>
            <a:lvl4pPr>
              <a:buClr>
                <a:schemeClr val="bg2">
                  <a:lumMod val="25000"/>
                </a:schemeClr>
              </a:buClr>
              <a:defRPr>
                <a:solidFill>
                  <a:srgbClr val="3366CC"/>
                </a:solidFill>
                <a:latin typeface="+mn-lt"/>
              </a:defRPr>
            </a:lvl4pPr>
            <a:lvl5pPr>
              <a:buClr>
                <a:schemeClr val="bg2">
                  <a:lumMod val="25000"/>
                </a:schemeClr>
              </a:buClr>
              <a:defRPr>
                <a:latin typeface="+mn-lt"/>
              </a:defRPr>
            </a:lvl5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5"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7399617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62743"/>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4" name="Content Placeholder 3"/>
          <p:cNvSpPr>
            <a:spLocks noGrp="1"/>
          </p:cNvSpPr>
          <p:nvPr>
            <p:ph sz="half" idx="2"/>
          </p:nvPr>
        </p:nvSpPr>
        <p:spPr>
          <a:xfrm>
            <a:off x="6197600" y="1273624"/>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sp>
        <p:nvSpPr>
          <p:cNvPr id="5" name="Rectangle 2"/>
          <p:cNvSpPr>
            <a:spLocks noGrp="1" noChangeArrowheads="1"/>
          </p:cNvSpPr>
          <p:nvPr>
            <p:ph type="ftr" sz="quarter" idx="10"/>
          </p:nvPr>
        </p:nvSpPr>
        <p:spPr>
          <a:xfrm>
            <a:off x="5892800" y="6248400"/>
            <a:ext cx="5384800" cy="228600"/>
          </a:xfrm>
          <a:prstGeom prst="rect">
            <a:avLst/>
          </a:prstGeom>
        </p:spPr>
        <p:txBody>
          <a:bodyPr/>
          <a:lstStyle>
            <a:lvl1pPr>
              <a:defRPr/>
            </a:lvl1pPr>
          </a:lstStyle>
          <a:p>
            <a:endParaRPr lang="en-US"/>
          </a:p>
        </p:txBody>
      </p:sp>
      <p:sp>
        <p:nvSpPr>
          <p:cNvPr id="6"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
        <p:nvSpPr>
          <p:cNvPr id="7" name="Title 1"/>
          <p:cNvSpPr>
            <a:spLocks noGrp="1"/>
          </p:cNvSpPr>
          <p:nvPr>
            <p:ph type="title"/>
          </p:nvPr>
        </p:nvSpPr>
        <p:spPr>
          <a:xfrm>
            <a:off x="457200" y="206829"/>
            <a:ext cx="10617200" cy="533400"/>
          </a:xfrm>
        </p:spPr>
        <p:txBody>
          <a:bodyPr/>
          <a:lstStyle/>
          <a:p>
            <a:r>
              <a:rPr lang="en-US"/>
              <a:t>Click to edit Master title style</a:t>
            </a:r>
            <a:endParaRPr lang="en-US" dirty="0"/>
          </a:p>
        </p:txBody>
      </p:sp>
    </p:spTree>
    <p:extLst>
      <p:ext uri="{BB962C8B-B14F-4D97-AF65-F5344CB8AC3E}">
        <p14:creationId xmlns:p14="http://schemas.microsoft.com/office/powerpoint/2010/main" val="458895491"/>
      </p:ext>
    </p:extLst>
  </p:cSld>
  <p:clrMapOvr>
    <a:overrideClrMapping bg1="lt1" tx1="dk1" bg2="lt2" tx2="dk2" accent1="accent1" accent2="accent2" accent3="accent3" accent4="accent4" accent5="accent5" accent6="accent6" hlink="hlink" folHlink="folHlink"/>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89857" y="3091544"/>
            <a:ext cx="10617200" cy="533400"/>
          </a:xfrm>
        </p:spPr>
        <p:txBody>
          <a:bodyPr/>
          <a:lstStyle/>
          <a:p>
            <a:r>
              <a:rPr lang="en-US"/>
              <a:t>Click to edit Master title style</a:t>
            </a:r>
          </a:p>
        </p:txBody>
      </p:sp>
      <p:cxnSp>
        <p:nvCxnSpPr>
          <p:cNvPr id="5" name="Straight Connector 4"/>
          <p:cNvCxnSpPr/>
          <p:nvPr/>
        </p:nvCxnSpPr>
        <p:spPr>
          <a:xfrm>
            <a:off x="348345" y="3745203"/>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274086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3"/>
          <p:cNvSpPr>
            <a:spLocks noGrp="1" noChangeArrowheads="1"/>
          </p:cNvSpPr>
          <p:nvPr>
            <p:ph type="sldNum" sz="quarter" idx="11"/>
          </p:nvPr>
        </p:nvSpPr>
        <p:spPr/>
        <p:txBody>
          <a:bodyPr/>
          <a:lstStyle>
            <a:lvl1pPr>
              <a:defRPr/>
            </a:lvl1pPr>
          </a:lstStyle>
          <a:p>
            <a:fld id="{BDF588C3-71D6-5D45-B118-1C664482E1C2}" type="slidenum">
              <a:rPr lang="en-US" smtClean="0"/>
              <a:t>‹#›</a:t>
            </a:fld>
            <a:endParaRPr lang="en-US"/>
          </a:p>
        </p:txBody>
      </p:sp>
    </p:spTree>
    <p:extLst>
      <p:ext uri="{BB962C8B-B14F-4D97-AF65-F5344CB8AC3E}">
        <p14:creationId xmlns:p14="http://schemas.microsoft.com/office/powerpoint/2010/main" val="187907450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892800" y="6248400"/>
            <a:ext cx="5384800" cy="228600"/>
          </a:xfrm>
          <a:prstGeom prst="rect">
            <a:avLst/>
          </a:prstGeom>
        </p:spPr>
        <p:txBody>
          <a:bodyPr/>
          <a:lstStyle/>
          <a:p>
            <a:endParaRPr lang="en-US"/>
          </a:p>
        </p:txBody>
      </p:sp>
      <p:sp>
        <p:nvSpPr>
          <p:cNvPr id="4" name="Slide Number Placeholder 3"/>
          <p:cNvSpPr>
            <a:spLocks noGrp="1"/>
          </p:cNvSpPr>
          <p:nvPr>
            <p:ph type="sldNum" sz="quarter" idx="11"/>
          </p:nvPr>
        </p:nvSpPr>
        <p:spPr/>
        <p:txBody>
          <a:bodyPr/>
          <a:lstStyle/>
          <a:p>
            <a:fld id="{BDF588C3-71D6-5D45-B118-1C664482E1C2}" type="slidenum">
              <a:rPr lang="en-US" smtClean="0"/>
              <a:t>‹#›</a:t>
            </a:fld>
            <a:endParaRPr lang="en-US"/>
          </a:p>
        </p:txBody>
      </p:sp>
      <p:sp>
        <p:nvSpPr>
          <p:cNvPr id="5" name="Rectangle 4"/>
          <p:cNvSpPr/>
          <p:nvPr/>
        </p:nvSpPr>
        <p:spPr>
          <a:xfrm>
            <a:off x="1" y="0"/>
            <a:ext cx="12192000" cy="6858000"/>
          </a:xfrm>
          <a:prstGeom prst="rect">
            <a:avLst/>
          </a:prstGeom>
          <a:solidFill>
            <a:schemeClr val="bg1"/>
          </a:solidFill>
          <a:ln w="127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060871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413536" y="20647"/>
            <a:ext cx="10972800" cy="924806"/>
          </a:xfrm>
          <a:prstGeom prst="rect">
            <a:avLst/>
          </a:prstGeom>
        </p:spPr>
        <p:txBody>
          <a:bodyPr>
            <a:normAutofit/>
          </a:bodyPr>
          <a:lstStyle>
            <a:lvl1pPr>
              <a:defRPr sz="4320"/>
            </a:lvl1pPr>
          </a:lstStyle>
          <a:p>
            <a:r>
              <a:rPr lang="en-US" dirty="0"/>
              <a:t>Click to edit Master title style</a:t>
            </a:r>
          </a:p>
        </p:txBody>
      </p:sp>
    </p:spTree>
    <p:extLst>
      <p:ext uri="{BB962C8B-B14F-4D97-AF65-F5344CB8AC3E}">
        <p14:creationId xmlns:p14="http://schemas.microsoft.com/office/powerpoint/2010/main" val="3172163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atin typeface="+mn-l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969812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2" name="Body Level One…"/>
          <p:cNvSpPr txBox="1">
            <a:spLocks noGrp="1"/>
          </p:cNvSpPr>
          <p:nvPr>
            <p:ph type="body" sz="half" idx="21"/>
          </p:nvPr>
        </p:nvSpPr>
        <p:spPr>
          <a:xfrm>
            <a:off x="844550" y="1625473"/>
            <a:ext cx="10502900" cy="2770585"/>
          </a:xfrm>
          <a:prstGeom prst="rect">
            <a:avLst/>
          </a:prstGeom>
        </p:spPr>
        <p:txBody>
          <a:bodyPr/>
          <a:lstStyle>
            <a:lvl1pPr>
              <a:defRPr sz="2400"/>
            </a:lvl1pPr>
            <a:lvl2pPr>
              <a:buSzPct val="100000"/>
              <a:defRPr sz="2400"/>
            </a:lvl2pPr>
            <a:lvl3pPr>
              <a:buSzPct val="100000"/>
              <a:defRPr sz="2400"/>
            </a:lvl3pPr>
          </a:lstStyle>
          <a:p>
            <a:r>
              <a:t>Body Level One</a:t>
            </a:r>
          </a:p>
          <a:p>
            <a:pPr lvl="1"/>
            <a:r>
              <a:t>Body Level Two</a:t>
            </a:r>
          </a:p>
          <a:p>
            <a:pPr lvl="2"/>
            <a:r>
              <a:t>Body Level Three</a:t>
            </a:r>
          </a:p>
        </p:txBody>
      </p:sp>
      <p:sp>
        <p:nvSpPr>
          <p:cNvPr id="23" name="Text Example"/>
          <p:cNvSpPr txBox="1">
            <a:spLocks noGrp="1"/>
          </p:cNvSpPr>
          <p:nvPr>
            <p:ph type="body" sz="quarter" idx="22"/>
          </p:nvPr>
        </p:nvSpPr>
        <p:spPr>
          <a:xfrm>
            <a:off x="844550" y="4614041"/>
            <a:ext cx="10502900" cy="861517"/>
          </a:xfrm>
          <a:prstGeom prst="rect">
            <a:avLst/>
          </a:prstGeom>
        </p:spPr>
        <p:txBody>
          <a:bodyPr>
            <a:noAutofit/>
          </a:bodyPr>
          <a:lstStyle>
            <a:lvl1pPr marL="0" indent="0" algn="ctr">
              <a:spcBef>
                <a:spcPts val="0"/>
              </a:spcBef>
              <a:buSzTx/>
              <a:buNone/>
              <a:defRPr sz="2400" i="1"/>
            </a:lvl1pPr>
          </a:lstStyle>
          <a:p>
            <a:r>
              <a:t>Text Example</a:t>
            </a:r>
          </a:p>
        </p:txBody>
      </p:sp>
      <p:sp>
        <p:nvSpPr>
          <p:cNvPr id="24"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3091789870"/>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2.emf"/><Relationship Id="rId4" Type="http://schemas.openxmlformats.org/officeDocument/2006/relationships/slideLayout" Target="../slideLayouts/slideLayout13.xml"/><Relationship Id="rId9" Type="http://schemas.openxmlformats.org/officeDocument/2006/relationships/image" Target="../media/image1.tif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altLang="zh-TW" sz="2400" b="0" i="0" u="none" strike="noStrike" kern="0" cap="none" spc="0" normalizeH="0" baseline="0" noProof="0" dirty="0">
                <a:ln>
                  <a:noFill/>
                </a:ln>
                <a:solidFill>
                  <a:srgbClr val="000000"/>
                </a:solidFill>
                <a:effectLst/>
                <a:uLnTx/>
                <a:uFillTx/>
                <a:latin typeface="Calibri"/>
              </a:rPr>
              <a:t>Click to edit Master text styles</a:t>
            </a:r>
          </a:p>
          <a:p>
            <a:pPr marL="742950" marR="0" lvl="1" indent="-285750" algn="l" defTabSz="914400" rtl="0" eaLnBrk="1" fontAlgn="base" latinLnBrk="0" hangingPunct="1">
              <a:lnSpc>
                <a:spcPct val="100000"/>
              </a:lnSpc>
              <a:spcBef>
                <a:spcPct val="20000"/>
              </a:spcBef>
              <a:spcAft>
                <a:spcPct val="0"/>
              </a:spcAft>
              <a:buClr>
                <a:srgbClr val="3366CC"/>
              </a:buClr>
              <a:buSzPct val="80000"/>
              <a:buFont typeface="Wingdings" charset="2"/>
              <a:buChar char="¨"/>
              <a:tabLst/>
              <a:defRPr/>
            </a:pPr>
            <a:r>
              <a:rPr kumimoji="0" lang="en-US" altLang="zh-TW" sz="2000" b="0" i="0" u="none" strike="noStrike" kern="0" cap="none" spc="0" normalizeH="0" baseline="0" noProof="0" dirty="0">
                <a:ln>
                  <a:noFill/>
                </a:ln>
                <a:solidFill>
                  <a:srgbClr val="3366CC"/>
                </a:solidFill>
                <a:effectLst/>
                <a:uLnTx/>
                <a:uFillTx/>
                <a:latin typeface="Calibri"/>
              </a:rPr>
              <a:t>Second level</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altLang="zh-TW" sz="1800" b="0" i="0" u="none" strike="noStrike" kern="0" cap="none" spc="0" normalizeH="0" baseline="0" noProof="0" dirty="0">
                <a:ln>
                  <a:noFill/>
                </a:ln>
                <a:solidFill>
                  <a:srgbClr val="000000"/>
                </a:solidFill>
                <a:effectLst/>
                <a:uLnTx/>
                <a:uFillTx/>
                <a:latin typeface="Calibri"/>
              </a:rPr>
              <a:t>Third level</a:t>
            </a:r>
          </a:p>
          <a:p>
            <a:pPr marL="1600200" marR="0" lvl="3" indent="-228600" algn="l" defTabSz="914400" rtl="0" eaLnBrk="1" fontAlgn="base" latinLnBrk="0" hangingPunct="1">
              <a:lnSpc>
                <a:spcPct val="100000"/>
              </a:lnSpc>
              <a:spcBef>
                <a:spcPct val="20000"/>
              </a:spcBef>
              <a:spcAft>
                <a:spcPct val="0"/>
              </a:spcAft>
              <a:buClr>
                <a:srgbClr val="3366CC"/>
              </a:buClr>
              <a:buSzPct val="70000"/>
              <a:buFont typeface="Wingdings" charset="2"/>
              <a:buChar char="¨"/>
              <a:tabLst/>
              <a:defRPr/>
            </a:pPr>
            <a:r>
              <a:rPr kumimoji="0" lang="en-US" altLang="zh-TW" sz="1600" b="0" i="0" u="none" strike="noStrike" kern="0" cap="none" spc="0" normalizeH="0" baseline="0" noProof="0" dirty="0">
                <a:ln>
                  <a:noFill/>
                </a:ln>
                <a:solidFill>
                  <a:srgbClr val="3366CC"/>
                </a:solidFill>
                <a:effectLst/>
                <a:uLnTx/>
                <a:uFillTx/>
                <a:latin typeface="Calibri"/>
              </a:rPr>
              <a:t>Fourth level</a:t>
            </a:r>
          </a:p>
          <a:p>
            <a:pPr marL="2057400" marR="0" lvl="4" indent="-228600" algn="l" defTabSz="914400" rtl="0" eaLnBrk="1" fontAlgn="base" latinLnBrk="0" hangingPunct="1">
              <a:lnSpc>
                <a:spcPct val="100000"/>
              </a:lnSpc>
              <a:spcBef>
                <a:spcPct val="20000"/>
              </a:spcBef>
              <a:spcAft>
                <a:spcPct val="0"/>
              </a:spcAft>
              <a:buClrTx/>
              <a:buSzTx/>
              <a:buFont typeface="Wingdings" charset="2"/>
              <a:buChar char="§"/>
              <a:tabLst/>
              <a:defRPr/>
            </a:pPr>
            <a:r>
              <a:rPr kumimoji="0" lang="en-US" altLang="zh-TW" sz="1600" b="0" i="0" u="none" strike="noStrike" kern="0" cap="none" spc="0" normalizeH="0" baseline="0" noProof="0" dirty="0">
                <a:ln>
                  <a:noFill/>
                </a:ln>
                <a:solidFill>
                  <a:srgbClr val="000000"/>
                </a:solidFill>
                <a:effectLst/>
                <a:uLnTx/>
                <a:uFillTx/>
                <a:latin typeface="Calibri"/>
              </a:rPr>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1"/>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2">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39450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9" r:id="rId9"/>
  </p:sldLayoutIdLst>
  <p:transition spd="med"/>
  <p:hf hdr="0" ftr="0" dt="0"/>
  <p:txStyles>
    <p:titleStyle>
      <a:lvl1pPr algn="l" rtl="0" eaLnBrk="1" fontAlgn="base" hangingPunct="1">
        <a:spcBef>
          <a:spcPct val="0"/>
        </a:spcBef>
        <a:spcAft>
          <a:spcPct val="0"/>
        </a:spcAft>
        <a:defRPr sz="4000" b="0" i="0">
          <a:solidFill>
            <a:srgbClr val="3366CC"/>
          </a:solidFill>
          <a:latin typeface="+mj-lt"/>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
          <a:schemeClr val="bg2"/>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ftr" sz="quarter" idx="3"/>
          </p:nvPr>
        </p:nvSpPr>
        <p:spPr bwMode="auto">
          <a:xfrm>
            <a:off x="5892800" y="6248400"/>
            <a:ext cx="538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itchFamily="34" charset="0"/>
                <a:ea typeface="Arial Unicode MS" pitchFamily="34" charset="-128"/>
                <a:cs typeface="Arial Unicode MS" pitchFamily="34" charset="-128"/>
              </a:defRPr>
            </a:lvl1pPr>
          </a:lstStyle>
          <a:p>
            <a:endParaRPr lang="en-US"/>
          </a:p>
        </p:txBody>
      </p:sp>
      <p:sp>
        <p:nvSpPr>
          <p:cNvPr id="36867" name="Rectangle 3"/>
          <p:cNvSpPr>
            <a:spLocks noGrp="1" noChangeArrowheads="1"/>
          </p:cNvSpPr>
          <p:nvPr>
            <p:ph type="sldNum" sz="quarter" idx="4"/>
          </p:nvPr>
        </p:nvSpPr>
        <p:spPr bwMode="auto">
          <a:xfrm>
            <a:off x="11292116" y="6523921"/>
            <a:ext cx="508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itchFamily="34" charset="0"/>
                <a:ea typeface="Arial Unicode MS" pitchFamily="34" charset="-128"/>
                <a:cs typeface="Arial Unicode MS" pitchFamily="34" charset="-128"/>
              </a:defRPr>
            </a:lvl1pPr>
          </a:lstStyle>
          <a:p>
            <a:fld id="{BDF588C3-71D6-5D45-B118-1C664482E1C2}" type="slidenum">
              <a:rPr lang="en-US" smtClean="0"/>
              <a:t>‹#›</a:t>
            </a:fld>
            <a:endParaRPr lang="en-US" dirty="0"/>
          </a:p>
        </p:txBody>
      </p:sp>
      <p:sp>
        <p:nvSpPr>
          <p:cNvPr id="1028" name="Rectangle 4"/>
          <p:cNvSpPr>
            <a:spLocks noGrp="1" noChangeArrowheads="1"/>
          </p:cNvSpPr>
          <p:nvPr>
            <p:ph type="title"/>
          </p:nvPr>
        </p:nvSpPr>
        <p:spPr bwMode="auto">
          <a:xfrm>
            <a:off x="457200" y="206829"/>
            <a:ext cx="9880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029" name="Rectangle 5"/>
          <p:cNvSpPr>
            <a:spLocks noGrp="1" noChangeArrowheads="1"/>
          </p:cNvSpPr>
          <p:nvPr>
            <p:ph type="body" idx="1"/>
          </p:nvPr>
        </p:nvSpPr>
        <p:spPr bwMode="auto">
          <a:xfrm>
            <a:off x="609600" y="1251856"/>
            <a:ext cx="10972800"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cxnSp>
        <p:nvCxnSpPr>
          <p:cNvPr id="19" name="Straight Connector 18"/>
          <p:cNvCxnSpPr/>
          <p:nvPr/>
        </p:nvCxnSpPr>
        <p:spPr>
          <a:xfrm>
            <a:off x="348345" y="806055"/>
            <a:ext cx="11451771" cy="18079"/>
          </a:xfrm>
          <a:prstGeom prst="line">
            <a:avLst/>
          </a:prstGeom>
          <a:ln w="3175">
            <a:solidFill>
              <a:srgbClr val="093D6E"/>
            </a:solidFill>
          </a:ln>
          <a:effectLst/>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9"/>
          <a:stretch>
            <a:fillRect/>
          </a:stretch>
        </p:blipFill>
        <p:spPr>
          <a:xfrm>
            <a:off x="11172792" y="130628"/>
            <a:ext cx="669578" cy="669578"/>
          </a:xfrm>
          <a:prstGeom prst="rect">
            <a:avLst/>
          </a:prstGeom>
        </p:spPr>
      </p:pic>
      <p:pic>
        <p:nvPicPr>
          <p:cNvPr id="9" name="Picture 8"/>
          <p:cNvPicPr>
            <a:picLocks noChangeAspect="1"/>
          </p:cNvPicPr>
          <p:nvPr userDrawn="1"/>
        </p:nvPicPr>
        <p:blipFill rotWithShape="1">
          <a:blip r:embed="rId10">
            <a:extLst>
              <a:ext uri="{28A0092B-C50C-407E-A947-70E740481C1C}">
                <a14:useLocalDpi xmlns:a14="http://schemas.microsoft.com/office/drawing/2010/main" val="0"/>
              </a:ext>
            </a:extLst>
          </a:blip>
          <a:srcRect r="74706" b="-294"/>
          <a:stretch/>
        </p:blipFill>
        <p:spPr>
          <a:xfrm>
            <a:off x="10613572" y="181430"/>
            <a:ext cx="562428" cy="618670"/>
          </a:xfrm>
          <a:prstGeom prst="rect">
            <a:avLst/>
          </a:prstGeom>
        </p:spPr>
      </p:pic>
    </p:spTree>
    <p:extLst>
      <p:ext uri="{BB962C8B-B14F-4D97-AF65-F5344CB8AC3E}">
        <p14:creationId xmlns:p14="http://schemas.microsoft.com/office/powerpoint/2010/main" val="158100425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transition spd="med"/>
  <p:hf hdr="0" ftr="0" dt="0"/>
  <p:txStyles>
    <p:titleStyle>
      <a:lvl1pPr algn="l" rtl="0" eaLnBrk="1" fontAlgn="base" hangingPunct="1">
        <a:spcBef>
          <a:spcPct val="0"/>
        </a:spcBef>
        <a:spcAft>
          <a:spcPct val="0"/>
        </a:spcAft>
        <a:defRPr sz="3600" b="0" i="0">
          <a:solidFill>
            <a:schemeClr val="tx1">
              <a:lumMod val="75000"/>
              <a:lumOff val="25000"/>
            </a:schemeClr>
          </a:solidFill>
          <a:latin typeface="Helvetica Light" charset="0"/>
          <a:ea typeface="Helvetica Light" charset="0"/>
          <a:cs typeface="Helvetica Light" charset="0"/>
        </a:defRPr>
      </a:lvl1pPr>
      <a:lvl2pPr algn="l" rtl="0" eaLnBrk="1" fontAlgn="base" hangingPunct="1">
        <a:spcBef>
          <a:spcPct val="0"/>
        </a:spcBef>
        <a:spcAft>
          <a:spcPct val="0"/>
        </a:spcAft>
        <a:defRPr sz="2800">
          <a:solidFill>
            <a:srgbClr val="FF0000"/>
          </a:solidFill>
          <a:latin typeface="Calibri" pitchFamily="34" charset="0"/>
          <a:cs typeface="Arial" pitchFamily="34" charset="0"/>
        </a:defRPr>
      </a:lvl2pPr>
      <a:lvl3pPr algn="l" rtl="0" eaLnBrk="1" fontAlgn="base" hangingPunct="1">
        <a:spcBef>
          <a:spcPct val="0"/>
        </a:spcBef>
        <a:spcAft>
          <a:spcPct val="0"/>
        </a:spcAft>
        <a:defRPr sz="2800">
          <a:solidFill>
            <a:srgbClr val="FF0000"/>
          </a:solidFill>
          <a:latin typeface="Calibri" pitchFamily="34" charset="0"/>
          <a:cs typeface="Arial" pitchFamily="34" charset="0"/>
        </a:defRPr>
      </a:lvl3pPr>
      <a:lvl4pPr algn="l" rtl="0" eaLnBrk="1" fontAlgn="base" hangingPunct="1">
        <a:spcBef>
          <a:spcPct val="0"/>
        </a:spcBef>
        <a:spcAft>
          <a:spcPct val="0"/>
        </a:spcAft>
        <a:defRPr sz="2800">
          <a:solidFill>
            <a:srgbClr val="FF0000"/>
          </a:solidFill>
          <a:latin typeface="Calibri" pitchFamily="34" charset="0"/>
          <a:cs typeface="Arial" pitchFamily="34" charset="0"/>
        </a:defRPr>
      </a:lvl4pPr>
      <a:lvl5pPr algn="l" rtl="0" eaLnBrk="1" fontAlgn="base" hangingPunct="1">
        <a:spcBef>
          <a:spcPct val="0"/>
        </a:spcBef>
        <a:spcAft>
          <a:spcPct val="0"/>
        </a:spcAft>
        <a:defRPr sz="2800">
          <a:solidFill>
            <a:srgbClr val="FF0000"/>
          </a:solidFill>
          <a:latin typeface="Calibri" pitchFamily="34" charset="0"/>
          <a:cs typeface="Arial" pitchFamily="34" charset="0"/>
        </a:defRPr>
      </a:lvl5pPr>
      <a:lvl6pPr marL="457200" algn="l" rtl="0" eaLnBrk="1" fontAlgn="base" hangingPunct="1">
        <a:spcBef>
          <a:spcPct val="0"/>
        </a:spcBef>
        <a:spcAft>
          <a:spcPct val="0"/>
        </a:spcAft>
        <a:defRPr sz="2800">
          <a:solidFill>
            <a:srgbClr val="FF0000"/>
          </a:solidFill>
          <a:latin typeface="Calibri" pitchFamily="34" charset="0"/>
          <a:cs typeface="Arial" pitchFamily="34" charset="0"/>
        </a:defRPr>
      </a:lvl6pPr>
      <a:lvl7pPr marL="914400" algn="l" rtl="0" eaLnBrk="1" fontAlgn="base" hangingPunct="1">
        <a:spcBef>
          <a:spcPct val="0"/>
        </a:spcBef>
        <a:spcAft>
          <a:spcPct val="0"/>
        </a:spcAft>
        <a:defRPr sz="2800">
          <a:solidFill>
            <a:srgbClr val="FF0000"/>
          </a:solidFill>
          <a:latin typeface="Calibri" pitchFamily="34" charset="0"/>
          <a:cs typeface="Arial" pitchFamily="34" charset="0"/>
        </a:defRPr>
      </a:lvl7pPr>
      <a:lvl8pPr marL="1371600" algn="l" rtl="0" eaLnBrk="1" fontAlgn="base" hangingPunct="1">
        <a:spcBef>
          <a:spcPct val="0"/>
        </a:spcBef>
        <a:spcAft>
          <a:spcPct val="0"/>
        </a:spcAft>
        <a:defRPr sz="2800">
          <a:solidFill>
            <a:srgbClr val="FF0000"/>
          </a:solidFill>
          <a:latin typeface="Calibri" pitchFamily="34" charset="0"/>
          <a:cs typeface="Arial" pitchFamily="34" charset="0"/>
        </a:defRPr>
      </a:lvl8pPr>
      <a:lvl9pPr marL="1828800" algn="l" rtl="0" eaLnBrk="1" fontAlgn="base" hangingPunct="1">
        <a:spcBef>
          <a:spcPct val="0"/>
        </a:spcBef>
        <a:spcAft>
          <a:spcPct val="0"/>
        </a:spcAft>
        <a:defRPr sz="2800">
          <a:solidFill>
            <a:srgbClr val="FF0000"/>
          </a:solidFill>
          <a:latin typeface="Calibri" pitchFamily="34" charset="0"/>
          <a:cs typeface="Arial" pitchFamily="34" charset="0"/>
        </a:defRPr>
      </a:lvl9pPr>
    </p:titleStyle>
    <p:bodyStyle>
      <a:lvl1pPr marL="342900" indent="-342900" algn="l" rtl="0" eaLnBrk="1" fontAlgn="base" hangingPunct="1">
        <a:spcBef>
          <a:spcPct val="20000"/>
        </a:spcBef>
        <a:spcAft>
          <a:spcPct val="0"/>
        </a:spcAft>
        <a:buClrTx/>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accent2"/>
        </a:buClr>
        <a:buSzPct val="80000"/>
        <a:buFont typeface="Wingdings" charset="2"/>
        <a:buChar char="¨"/>
        <a:defRPr sz="2000" b="0" i="0">
          <a:solidFill>
            <a:schemeClr val="tx1"/>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Tx/>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accent2"/>
        </a:buClr>
        <a:buSzPct val="70000"/>
        <a:buFont typeface="Wingdings" charset="2"/>
        <a:buChar char="¨"/>
        <a:defRPr sz="1600" b="0" i="0">
          <a:solidFill>
            <a:schemeClr val="tx1"/>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Tx/>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36.emf"/><Relationship Id="rId4" Type="http://schemas.openxmlformats.org/officeDocument/2006/relationships/image" Target="../media/image35.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20.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1.tiff"/><Relationship Id="rId4" Type="http://schemas.openxmlformats.org/officeDocument/2006/relationships/image" Target="../media/image30.tiff"/></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4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40.emf"/><Relationship Id="rId3" Type="http://schemas.openxmlformats.org/officeDocument/2006/relationships/image" Target="../media/image65.jpeg"/><Relationship Id="rId7" Type="http://schemas.openxmlformats.org/officeDocument/2006/relationships/image" Target="../media/image68.jpg"/><Relationship Id="rId12" Type="http://schemas.openxmlformats.org/officeDocument/2006/relationships/image" Target="../media/image73.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67.jp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10.png"/><Relationship Id="rId9" Type="http://schemas.openxmlformats.org/officeDocument/2006/relationships/image" Target="../media/image70.jpeg"/><Relationship Id="rId1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en.wikipedia.org/wiki/David_Copperfield_(characte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4.jp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cogcomp.seas.upenn.edu/papers/CGCR10.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4"/>
          <p:cNvSpPr txBox="1">
            <a:spLocks noChangeArrowheads="1"/>
          </p:cNvSpPr>
          <p:nvPr/>
        </p:nvSpPr>
        <p:spPr bwMode="auto">
          <a:xfrm>
            <a:off x="3528073" y="5020380"/>
            <a:ext cx="5410200" cy="1631216"/>
          </a:xfrm>
          <a:prstGeom prst="rect">
            <a:avLst/>
          </a:prstGeom>
          <a:solidFill>
            <a:schemeClr val="bg1">
              <a:lumMod val="95000"/>
            </a:schemeClr>
          </a:solidFill>
          <a:ln w="19050">
            <a:solidFill>
              <a:schemeClr val="accent1"/>
            </a:solidFill>
            <a:miter lim="800000"/>
            <a:headEnd/>
            <a:tailEnd/>
          </a:ln>
          <a:effec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fontAlgn="base"/>
            <a:r>
              <a:rPr lang="en-US" dirty="0">
                <a:latin typeface="+mj-lt"/>
              </a:rPr>
              <a:t>ACL-IJCNLP 2021</a:t>
            </a:r>
          </a:p>
          <a:p>
            <a:pPr algn="ctr" fontAlgn="base"/>
            <a:endParaRPr lang="en-US" dirty="0">
              <a:latin typeface="+mj-lt"/>
            </a:endParaRPr>
          </a:p>
          <a:p>
            <a:pPr algn="ctr" fontAlgn="base"/>
            <a:r>
              <a:rPr lang="en-US" sz="1400" dirty="0">
                <a:latin typeface="+mj-lt"/>
              </a:rPr>
              <a:t>Workshop on </a:t>
            </a:r>
          </a:p>
          <a:p>
            <a:pPr algn="ctr" fontAlgn="base"/>
            <a:r>
              <a:rPr lang="en-US" dirty="0">
                <a:latin typeface="+mj-lt"/>
              </a:rPr>
              <a:t>Interactive Learning for Natural Language Processing </a:t>
            </a:r>
          </a:p>
          <a:p>
            <a:pPr algn="ctr" eaLnBrk="1" hangingPunct="1"/>
            <a:endParaRPr lang="en-US" sz="1600" dirty="0">
              <a:latin typeface="+mj-lt"/>
            </a:endParaRPr>
          </a:p>
          <a:p>
            <a:pPr algn="ctr" eaLnBrk="1" hangingPunct="1"/>
            <a:r>
              <a:rPr lang="en-US" sz="1600" dirty="0">
                <a:latin typeface="+mj-lt"/>
              </a:rPr>
              <a:t>August 2021</a:t>
            </a:r>
          </a:p>
        </p:txBody>
      </p:sp>
      <p:sp>
        <p:nvSpPr>
          <p:cNvPr id="50180" name="Rectangle 2"/>
          <p:cNvSpPr>
            <a:spLocks noGrp="1" noChangeArrowheads="1"/>
          </p:cNvSpPr>
          <p:nvPr>
            <p:ph type="title"/>
          </p:nvPr>
        </p:nvSpPr>
        <p:spPr>
          <a:xfrm>
            <a:off x="963083" y="1956731"/>
            <a:ext cx="10363200" cy="1362075"/>
          </a:xfrm>
        </p:spPr>
        <p:txBody>
          <a:bodyPr/>
          <a:lstStyle/>
          <a:p>
            <a:pPr algn="ctr"/>
            <a:r>
              <a:rPr lang="en-US" sz="3600" dirty="0">
                <a:solidFill>
                  <a:srgbClr val="000080"/>
                </a:solidFill>
                <a:latin typeface="+mj-lt"/>
              </a:rPr>
              <a:t>Reasoning for Communicating with Agents</a:t>
            </a:r>
            <a:endParaRPr lang="en-US" sz="4400" b="1" dirty="0">
              <a:solidFill>
                <a:srgbClr val="0033CC"/>
              </a:solidFill>
              <a:latin typeface="+mj-lt"/>
            </a:endParaRPr>
          </a:p>
        </p:txBody>
      </p:sp>
      <p:sp>
        <p:nvSpPr>
          <p:cNvPr id="50181" name="Rectangle 3"/>
          <p:cNvSpPr>
            <a:spLocks noGrp="1" noChangeArrowheads="1"/>
          </p:cNvSpPr>
          <p:nvPr>
            <p:ph type="body" idx="1"/>
          </p:nvPr>
        </p:nvSpPr>
        <p:spPr>
          <a:xfrm>
            <a:off x="2251671" y="3085133"/>
            <a:ext cx="7786025" cy="1631216"/>
          </a:xfrm>
          <a:extLst>
            <a:ext uri="{91240B29-F687-4F45-9708-019B960494DF}">
              <a14:hiddenLine xmlns:a14="http://schemas.microsoft.com/office/drawing/2010/main" w="9525">
                <a:solidFill>
                  <a:srgbClr val="008000"/>
                </a:solidFill>
                <a:miter lim="800000"/>
                <a:headEnd/>
                <a:tailEnd/>
              </a14:hiddenLine>
            </a:ext>
          </a:extLst>
        </p:spPr>
        <p:txBody>
          <a:bodyPr/>
          <a:lstStyle/>
          <a:p>
            <a:pPr algn="ctr"/>
            <a:r>
              <a:rPr lang="en-US" sz="2000" dirty="0">
                <a:solidFill>
                  <a:srgbClr val="0000FF"/>
                </a:solidFill>
                <a:latin typeface="+mj-lt"/>
              </a:rPr>
              <a:t>Dan Roth </a:t>
            </a:r>
          </a:p>
          <a:p>
            <a:pPr algn="ctr"/>
            <a:r>
              <a:rPr lang="en-US" sz="2000" dirty="0">
                <a:solidFill>
                  <a:srgbClr val="0000FF"/>
                </a:solidFill>
                <a:latin typeface="+mj-lt"/>
              </a:rPr>
              <a:t>Computer and Information Science</a:t>
            </a:r>
          </a:p>
          <a:p>
            <a:pPr algn="ctr"/>
            <a:r>
              <a:rPr lang="en-US" altLang="zh-TW" sz="2000" dirty="0">
                <a:solidFill>
                  <a:srgbClr val="0000FF"/>
                </a:solidFill>
                <a:latin typeface="+mj-lt"/>
                <a:ea typeface="Arial Unicode MS" pitchFamily="34" charset="-128"/>
                <a:cs typeface="Arial Unicode MS" pitchFamily="34" charset="-128"/>
              </a:rPr>
              <a:t>University of Pennsylvania </a:t>
            </a:r>
          </a:p>
          <a:p>
            <a:pPr algn="ctr"/>
            <a:r>
              <a:rPr lang="en-US" altLang="zh-TW" sz="2000" dirty="0">
                <a:solidFill>
                  <a:srgbClr val="0000FF"/>
                </a:solidFill>
                <a:latin typeface="+mj-lt"/>
                <a:ea typeface="Arial Unicode MS" pitchFamily="34" charset="-128"/>
                <a:cs typeface="Arial Unicode MS" pitchFamily="34" charset="-128"/>
              </a:rPr>
              <a:t>&amp;</a:t>
            </a:r>
          </a:p>
          <a:p>
            <a:pPr algn="ctr"/>
            <a:r>
              <a:rPr lang="en-US" altLang="zh-TW" sz="2000" dirty="0">
                <a:solidFill>
                  <a:srgbClr val="0000FF"/>
                </a:solidFill>
                <a:latin typeface="+mj-lt"/>
                <a:ea typeface="Arial Unicode MS" pitchFamily="34" charset="-128"/>
                <a:cs typeface="Arial Unicode MS" pitchFamily="34" charset="-128"/>
              </a:rPr>
              <a:t>Amazon AWS AI</a:t>
            </a:r>
          </a:p>
        </p:txBody>
      </p:sp>
    </p:spTree>
    <p:extLst>
      <p:ext uri="{BB962C8B-B14F-4D97-AF65-F5344CB8AC3E}">
        <p14:creationId xmlns:p14="http://schemas.microsoft.com/office/powerpoint/2010/main" val="144345531"/>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18D0-773D-8748-B1D4-8E8596A3F610}"/>
              </a:ext>
            </a:extLst>
          </p:cNvPr>
          <p:cNvSpPr>
            <a:spLocks noGrp="1"/>
          </p:cNvSpPr>
          <p:nvPr>
            <p:ph type="title"/>
          </p:nvPr>
        </p:nvSpPr>
        <p:spPr/>
        <p:txBody>
          <a:bodyPr/>
          <a:lstStyle/>
          <a:p>
            <a:r>
              <a:rPr lang="en-US" dirty="0"/>
              <a:t>Expectations from a Model (3) </a:t>
            </a:r>
            <a:r>
              <a:rPr lang="en-US" sz="1800" dirty="0">
                <a:solidFill>
                  <a:srgbClr val="000000"/>
                </a:solidFill>
              </a:rPr>
              <a:t>[Dan et al. NAACL’21]</a:t>
            </a:r>
            <a:endParaRPr lang="en-US" dirty="0"/>
          </a:p>
        </p:txBody>
      </p:sp>
      <p:sp>
        <p:nvSpPr>
          <p:cNvPr id="4" name="Slide Number Placeholder 3">
            <a:extLst>
              <a:ext uri="{FF2B5EF4-FFF2-40B4-BE49-F238E27FC236}">
                <a16:creationId xmlns:a16="http://schemas.microsoft.com/office/drawing/2014/main" id="{49928CBE-2FE4-884B-8311-3988549924F3}"/>
              </a:ext>
            </a:extLst>
          </p:cNvPr>
          <p:cNvSpPr>
            <a:spLocks noGrp="1"/>
          </p:cNvSpPr>
          <p:nvPr>
            <p:ph type="sldNum" sz="quarter" idx="11"/>
          </p:nvPr>
        </p:nvSpPr>
        <p:spPr/>
        <p:txBody>
          <a:bodyPr/>
          <a:lstStyle/>
          <a:p>
            <a:fld id="{BDF588C3-71D6-5D45-B118-1C664482E1C2}" type="slidenum">
              <a:rPr lang="en-US" smtClean="0"/>
              <a:t>10</a:t>
            </a:fld>
            <a:endParaRPr lang="en-US"/>
          </a:p>
        </p:txBody>
      </p:sp>
      <p:pic>
        <p:nvPicPr>
          <p:cNvPr id="7" name="Picture 6">
            <a:extLst>
              <a:ext uri="{FF2B5EF4-FFF2-40B4-BE49-F238E27FC236}">
                <a16:creationId xmlns:a16="http://schemas.microsoft.com/office/drawing/2014/main" id="{ECF4F4F0-0FFC-9F42-ABD3-9AE5665D9C10}"/>
              </a:ext>
            </a:extLst>
          </p:cNvPr>
          <p:cNvPicPr>
            <a:picLocks noChangeAspect="1"/>
          </p:cNvPicPr>
          <p:nvPr/>
        </p:nvPicPr>
        <p:blipFill rotWithShape="1">
          <a:blip r:embed="rId2"/>
          <a:srcRect l="4500" t="34166" r="56786" b="5701"/>
          <a:stretch/>
        </p:blipFill>
        <p:spPr>
          <a:xfrm>
            <a:off x="8199619" y="1251856"/>
            <a:ext cx="2773181" cy="2083633"/>
          </a:xfrm>
          <a:prstGeom prst="rect">
            <a:avLst/>
          </a:prstGeom>
        </p:spPr>
      </p:pic>
      <p:pic>
        <p:nvPicPr>
          <p:cNvPr id="8" name="Picture 7">
            <a:extLst>
              <a:ext uri="{FF2B5EF4-FFF2-40B4-BE49-F238E27FC236}">
                <a16:creationId xmlns:a16="http://schemas.microsoft.com/office/drawing/2014/main" id="{FD839F05-54C8-9441-AE19-3509ED5F7B06}"/>
              </a:ext>
            </a:extLst>
          </p:cNvPr>
          <p:cNvPicPr>
            <a:picLocks noChangeAspect="1"/>
          </p:cNvPicPr>
          <p:nvPr/>
        </p:nvPicPr>
        <p:blipFill rotWithShape="1">
          <a:blip r:embed="rId2"/>
          <a:srcRect l="57438" t="34166" r="4814" b="6134"/>
          <a:stretch/>
        </p:blipFill>
        <p:spPr>
          <a:xfrm>
            <a:off x="8268826" y="4455279"/>
            <a:ext cx="2703974" cy="2068642"/>
          </a:xfrm>
          <a:prstGeom prst="rect">
            <a:avLst/>
          </a:prstGeom>
        </p:spPr>
      </p:pic>
      <p:sp>
        <p:nvSpPr>
          <p:cNvPr id="10" name="TextBox 9">
            <a:extLst>
              <a:ext uri="{FF2B5EF4-FFF2-40B4-BE49-F238E27FC236}">
                <a16:creationId xmlns:a16="http://schemas.microsoft.com/office/drawing/2014/main" id="{B7E4A06B-8DD0-CB43-B017-9B53D83BDE45}"/>
              </a:ext>
            </a:extLst>
          </p:cNvPr>
          <p:cNvSpPr txBox="1"/>
          <p:nvPr/>
        </p:nvSpPr>
        <p:spPr>
          <a:xfrm>
            <a:off x="7600013" y="3429000"/>
            <a:ext cx="3837482" cy="923330"/>
          </a:xfrm>
          <a:prstGeom prst="rect">
            <a:avLst/>
          </a:prstGeom>
          <a:noFill/>
        </p:spPr>
        <p:txBody>
          <a:bodyPr wrap="square" rtlCol="0">
            <a:spAutoFit/>
          </a:bodyPr>
          <a:lstStyle/>
          <a:p>
            <a:r>
              <a:rPr lang="en-US" i="1" dirty="0"/>
              <a:t>Move the block closest to the left table edge so that it is to the right of the stack near the front right table corner.</a:t>
            </a:r>
          </a:p>
        </p:txBody>
      </p:sp>
      <p:sp>
        <p:nvSpPr>
          <p:cNvPr id="5" name="Left-Right Arrow 4">
            <a:extLst>
              <a:ext uri="{FF2B5EF4-FFF2-40B4-BE49-F238E27FC236}">
                <a16:creationId xmlns:a16="http://schemas.microsoft.com/office/drawing/2014/main" id="{0A81A608-22FA-4F40-A328-607F44988405}"/>
              </a:ext>
            </a:extLst>
          </p:cNvPr>
          <p:cNvSpPr/>
          <p:nvPr/>
        </p:nvSpPr>
        <p:spPr>
          <a:xfrm>
            <a:off x="8801931" y="1302183"/>
            <a:ext cx="1433643" cy="337456"/>
          </a:xfrm>
          <a:prstGeom prst="leftRightArrow">
            <a:avLst/>
          </a:prstGeom>
          <a:solidFill>
            <a:schemeClr val="accent2"/>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9" name="Left-Right Arrow 8">
            <a:extLst>
              <a:ext uri="{FF2B5EF4-FFF2-40B4-BE49-F238E27FC236}">
                <a16:creationId xmlns:a16="http://schemas.microsoft.com/office/drawing/2014/main" id="{7B9EAA5E-8B91-3B44-B82F-C69FBA683E27}"/>
              </a:ext>
            </a:extLst>
          </p:cNvPr>
          <p:cNvSpPr/>
          <p:nvPr/>
        </p:nvSpPr>
        <p:spPr>
          <a:xfrm>
            <a:off x="8801932" y="4462951"/>
            <a:ext cx="1433643" cy="337456"/>
          </a:xfrm>
          <a:prstGeom prst="leftRightArrow">
            <a:avLst/>
          </a:prstGeom>
          <a:solidFill>
            <a:schemeClr val="accent2"/>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1" name="Content Placeholder 2">
            <a:extLst>
              <a:ext uri="{FF2B5EF4-FFF2-40B4-BE49-F238E27FC236}">
                <a16:creationId xmlns:a16="http://schemas.microsoft.com/office/drawing/2014/main" id="{8FD8145A-E5A8-0E43-B942-8D1DA16563E8}"/>
              </a:ext>
            </a:extLst>
          </p:cNvPr>
          <p:cNvSpPr>
            <a:spLocks noGrp="1"/>
          </p:cNvSpPr>
          <p:nvPr>
            <p:ph idx="1"/>
          </p:nvPr>
        </p:nvSpPr>
        <p:spPr>
          <a:xfrm>
            <a:off x="457200" y="1004685"/>
            <a:ext cx="6450767" cy="5221548"/>
          </a:xfrm>
        </p:spPr>
        <p:txBody>
          <a:bodyPr/>
          <a:lstStyle/>
          <a:p>
            <a:endParaRPr lang="en-US" dirty="0"/>
          </a:p>
          <a:p>
            <a:endParaRPr lang="en-US" dirty="0"/>
          </a:p>
          <a:p>
            <a:endParaRPr lang="en-US" dirty="0"/>
          </a:p>
          <a:p>
            <a:r>
              <a:rPr lang="en-US" dirty="0"/>
              <a:t>“Symmetric” Perturbations:</a:t>
            </a:r>
          </a:p>
          <a:p>
            <a:pPr lvl="1"/>
            <a:r>
              <a:rPr lang="en-US" sz="2400" dirty="0"/>
              <a:t>Given an instruction, world pair (I,W) we generate a corresponding (I’,W’) where W’ is a horizontal, vertical or diagonal translation of W and the corresponding semantic units in I are flipped too. </a:t>
            </a:r>
          </a:p>
          <a:p>
            <a:pPr lvl="1"/>
            <a:endParaRPr lang="en-US" sz="2400" dirty="0"/>
          </a:p>
        </p:txBody>
      </p:sp>
    </p:spTree>
    <p:extLst>
      <p:ext uri="{BB962C8B-B14F-4D97-AF65-F5344CB8AC3E}">
        <p14:creationId xmlns:p14="http://schemas.microsoft.com/office/powerpoint/2010/main" val="128298576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64222-1D11-5648-8C54-4EF8FE95F3F9}"/>
              </a:ext>
            </a:extLst>
          </p:cNvPr>
          <p:cNvSpPr>
            <a:spLocks noGrp="1"/>
          </p:cNvSpPr>
          <p:nvPr>
            <p:ph type="title"/>
          </p:nvPr>
        </p:nvSpPr>
        <p:spPr/>
        <p:txBody>
          <a:bodyPr/>
          <a:lstStyle/>
          <a:p>
            <a:r>
              <a:rPr lang="en-US" sz="3600" dirty="0"/>
              <a:t>Generalization in Instruction Following Systems</a:t>
            </a:r>
          </a:p>
        </p:txBody>
      </p:sp>
      <p:sp>
        <p:nvSpPr>
          <p:cNvPr id="3" name="Content Placeholder 2">
            <a:extLst>
              <a:ext uri="{FF2B5EF4-FFF2-40B4-BE49-F238E27FC236}">
                <a16:creationId xmlns:a16="http://schemas.microsoft.com/office/drawing/2014/main" id="{542C674F-F57D-D54E-8C10-7D68DD91F97B}"/>
              </a:ext>
            </a:extLst>
          </p:cNvPr>
          <p:cNvSpPr>
            <a:spLocks noGrp="1"/>
          </p:cNvSpPr>
          <p:nvPr>
            <p:ph idx="1"/>
          </p:nvPr>
        </p:nvSpPr>
        <p:spPr/>
        <p:txBody>
          <a:bodyPr/>
          <a:lstStyle/>
          <a:p>
            <a:r>
              <a:rPr lang="en-US" dirty="0"/>
              <a:t>In </a:t>
            </a:r>
            <a:r>
              <a:rPr lang="en-US" dirty="0">
                <a:solidFill>
                  <a:srgbClr val="3366CC"/>
                </a:solidFill>
              </a:rPr>
              <a:t>[Dan et al. NAACL’21] </a:t>
            </a:r>
            <a:r>
              <a:rPr lang="en-US" dirty="0"/>
              <a:t>we show that current SOTA models are highly susceptible to such perturbations.</a:t>
            </a:r>
          </a:p>
          <a:p>
            <a:endParaRPr lang="en-US" dirty="0"/>
          </a:p>
          <a:p>
            <a:r>
              <a:rPr lang="en-US" dirty="0"/>
              <a:t>We then augment the training data to make the resulting model robust.</a:t>
            </a:r>
          </a:p>
          <a:p>
            <a:pPr lvl="1"/>
            <a:r>
              <a:rPr lang="en-US" dirty="0"/>
              <a:t>The resulting model does better on perturb data and, in most cases, also on the original data</a:t>
            </a:r>
          </a:p>
          <a:p>
            <a:endParaRPr lang="en-US" dirty="0"/>
          </a:p>
          <a:p>
            <a:r>
              <a:rPr lang="en-US" dirty="0"/>
              <a:t>Not surprising </a:t>
            </a:r>
          </a:p>
          <a:p>
            <a:pPr lvl="1"/>
            <a:r>
              <a:rPr lang="en-US" dirty="0"/>
              <a:t>Data augmentation can, to a limited extent, address these issues</a:t>
            </a:r>
          </a:p>
          <a:p>
            <a:endParaRPr lang="en-US" dirty="0"/>
          </a:p>
          <a:p>
            <a:r>
              <a:rPr lang="en-US" dirty="0"/>
              <a:t>A solution?</a:t>
            </a:r>
          </a:p>
          <a:p>
            <a:pPr lvl="1"/>
            <a:r>
              <a:rPr lang="en-US" dirty="0"/>
              <a:t>More than a solution, it shows that we need to think harder about training paradigms that support these forms of communication.</a:t>
            </a:r>
          </a:p>
        </p:txBody>
      </p:sp>
      <p:sp>
        <p:nvSpPr>
          <p:cNvPr id="4" name="Slide Number Placeholder 3">
            <a:extLst>
              <a:ext uri="{FF2B5EF4-FFF2-40B4-BE49-F238E27FC236}">
                <a16:creationId xmlns:a16="http://schemas.microsoft.com/office/drawing/2014/main" id="{CEEDFABD-51EB-834D-9EA9-4447EA43E48B}"/>
              </a:ext>
            </a:extLst>
          </p:cNvPr>
          <p:cNvSpPr>
            <a:spLocks noGrp="1"/>
          </p:cNvSpPr>
          <p:nvPr>
            <p:ph type="sldNum" sz="quarter" idx="11"/>
          </p:nvPr>
        </p:nvSpPr>
        <p:spPr/>
        <p:txBody>
          <a:bodyPr/>
          <a:lstStyle/>
          <a:p>
            <a:fld id="{BDF588C3-71D6-5D45-B118-1C664482E1C2}" type="slidenum">
              <a:rPr lang="en-US" smtClean="0"/>
              <a:t>11</a:t>
            </a:fld>
            <a:endParaRPr lang="en-US"/>
          </a:p>
        </p:txBody>
      </p:sp>
    </p:spTree>
    <p:extLst>
      <p:ext uri="{BB962C8B-B14F-4D97-AF65-F5344CB8AC3E}">
        <p14:creationId xmlns:p14="http://schemas.microsoft.com/office/powerpoint/2010/main" val="9505761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B2AE0-A84D-4FB2-B09E-915029CBD5A6}"/>
              </a:ext>
            </a:extLst>
          </p:cNvPr>
          <p:cNvSpPr>
            <a:spLocks noGrp="1"/>
          </p:cNvSpPr>
          <p:nvPr>
            <p:ph type="title"/>
          </p:nvPr>
        </p:nvSpPr>
        <p:spPr/>
        <p:txBody>
          <a:bodyPr/>
          <a:lstStyle/>
          <a:p>
            <a:r>
              <a:rPr lang="en-US" dirty="0"/>
              <a:t>A Simpler Case </a:t>
            </a:r>
          </a:p>
        </p:txBody>
      </p:sp>
      <p:sp>
        <p:nvSpPr>
          <p:cNvPr id="3" name="Content Placeholder 2">
            <a:extLst>
              <a:ext uri="{FF2B5EF4-FFF2-40B4-BE49-F238E27FC236}">
                <a16:creationId xmlns:a16="http://schemas.microsoft.com/office/drawing/2014/main" id="{C3FC86F5-FDEE-4F9A-A723-447556B385B4}"/>
              </a:ext>
            </a:extLst>
          </p:cNvPr>
          <p:cNvSpPr>
            <a:spLocks noGrp="1"/>
          </p:cNvSpPr>
          <p:nvPr>
            <p:ph idx="1"/>
          </p:nvPr>
        </p:nvSpPr>
        <p:spPr/>
        <p:txBody>
          <a:bodyPr/>
          <a:lstStyle/>
          <a:p>
            <a:endParaRPr lang="en-US" dirty="0"/>
          </a:p>
          <a:p>
            <a:r>
              <a:rPr lang="en-US" dirty="0"/>
              <a:t>Clark et al 2019: On the success of AI2’s ARISTO Project:</a:t>
            </a:r>
          </a:p>
          <a:p>
            <a:pPr lvl="1"/>
            <a:r>
              <a:rPr lang="en-US" b="1" dirty="0"/>
              <a:t>From ‘F’ to ‘A’ on the N.Y. Regents Science Exams: An Overview of the Aristo Project</a:t>
            </a:r>
          </a:p>
          <a:p>
            <a:r>
              <a:rPr lang="en-US" dirty="0"/>
              <a:t>Very impressive results. But, does the model perform as we expect it to? </a:t>
            </a:r>
          </a:p>
        </p:txBody>
      </p:sp>
      <p:sp>
        <p:nvSpPr>
          <p:cNvPr id="4" name="Slide Number Placeholder 3">
            <a:extLst>
              <a:ext uri="{FF2B5EF4-FFF2-40B4-BE49-F238E27FC236}">
                <a16:creationId xmlns:a16="http://schemas.microsoft.com/office/drawing/2014/main" id="{D216CFB8-044D-4260-83AC-08C6031F7015}"/>
              </a:ext>
            </a:extLst>
          </p:cNvPr>
          <p:cNvSpPr>
            <a:spLocks noGrp="1"/>
          </p:cNvSpPr>
          <p:nvPr>
            <p:ph type="sldNum" sz="quarter" idx="11"/>
          </p:nvPr>
        </p:nvSpPr>
        <p:spPr/>
        <p:txBody>
          <a:bodyPr/>
          <a:lstStyle/>
          <a:p>
            <a:fld id="{BDF588C3-71D6-5D45-B118-1C664482E1C2}" type="slidenum">
              <a:rPr lang="en-US" smtClean="0"/>
              <a:t>12</a:t>
            </a:fld>
            <a:endParaRPr lang="en-US"/>
          </a:p>
        </p:txBody>
      </p:sp>
      <p:pic>
        <p:nvPicPr>
          <p:cNvPr id="5" name="Google Shape;70;p15">
            <a:extLst>
              <a:ext uri="{FF2B5EF4-FFF2-40B4-BE49-F238E27FC236}">
                <a16:creationId xmlns:a16="http://schemas.microsoft.com/office/drawing/2014/main" id="{4CB3AA5B-B12B-49ED-93F8-9B32FB435592}"/>
              </a:ext>
            </a:extLst>
          </p:cNvPr>
          <p:cNvPicPr preferRelativeResize="0"/>
          <p:nvPr/>
        </p:nvPicPr>
        <p:blipFill>
          <a:blip r:embed="rId2">
            <a:alphaModFix/>
          </a:blip>
          <a:stretch>
            <a:fillRect/>
          </a:stretch>
        </p:blipFill>
        <p:spPr>
          <a:xfrm>
            <a:off x="203201" y="4235743"/>
            <a:ext cx="11785601" cy="2057035"/>
          </a:xfrm>
          <a:prstGeom prst="rect">
            <a:avLst/>
          </a:prstGeom>
          <a:noFill/>
          <a:ln>
            <a:noFill/>
          </a:ln>
        </p:spPr>
      </p:pic>
      <p:sp>
        <p:nvSpPr>
          <p:cNvPr id="6" name="Google Shape;71;p15">
            <a:extLst>
              <a:ext uri="{FF2B5EF4-FFF2-40B4-BE49-F238E27FC236}">
                <a16:creationId xmlns:a16="http://schemas.microsoft.com/office/drawing/2014/main" id="{CA8F64A2-5340-467E-970F-8FE8E1F3C601}"/>
              </a:ext>
            </a:extLst>
          </p:cNvPr>
          <p:cNvSpPr/>
          <p:nvPr/>
        </p:nvSpPr>
        <p:spPr>
          <a:xfrm>
            <a:off x="7463500" y="4380475"/>
            <a:ext cx="4342400" cy="1548800"/>
          </a:xfrm>
          <a:prstGeom prst="rect">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32058497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5FF11-25C0-4398-B456-3B2CBF31E7FD}"/>
              </a:ext>
            </a:extLst>
          </p:cNvPr>
          <p:cNvSpPr>
            <a:spLocks noGrp="1"/>
          </p:cNvSpPr>
          <p:nvPr>
            <p:ph type="title"/>
          </p:nvPr>
        </p:nvSpPr>
        <p:spPr>
          <a:xfrm>
            <a:off x="448491" y="206829"/>
            <a:ext cx="9880600" cy="533400"/>
          </a:xfrm>
        </p:spPr>
        <p:txBody>
          <a:bodyPr/>
          <a:lstStyle/>
          <a:p>
            <a:r>
              <a:rPr lang="en-US" dirty="0"/>
              <a:t>A Scientific QA Example </a:t>
            </a:r>
            <a:r>
              <a:rPr lang="en-US" sz="1800" dirty="0">
                <a:solidFill>
                  <a:srgbClr val="3366CC"/>
                </a:solidFill>
              </a:rPr>
              <a:t>[Shah et al. EMNLP Findings 2020]</a:t>
            </a:r>
            <a:endParaRPr lang="en-US" dirty="0">
              <a:solidFill>
                <a:srgbClr val="3366CC"/>
              </a:solidFill>
            </a:endParaRPr>
          </a:p>
        </p:txBody>
      </p:sp>
      <p:sp>
        <p:nvSpPr>
          <p:cNvPr id="3" name="Content Placeholder 2">
            <a:extLst>
              <a:ext uri="{FF2B5EF4-FFF2-40B4-BE49-F238E27FC236}">
                <a16:creationId xmlns:a16="http://schemas.microsoft.com/office/drawing/2014/main" id="{1FDCC084-7B25-48A4-8126-9CFFD0BBAE94}"/>
              </a:ext>
            </a:extLst>
          </p:cNvPr>
          <p:cNvSpPr>
            <a:spLocks noGrp="1"/>
          </p:cNvSpPr>
          <p:nvPr>
            <p:ph idx="1"/>
          </p:nvPr>
        </p:nvSpPr>
        <p:spPr/>
        <p:txBody>
          <a:bodyPr/>
          <a:lstStyle/>
          <a:p>
            <a:r>
              <a:rPr lang="en-US" b="1" dirty="0"/>
              <a:t>Question: </a:t>
            </a:r>
            <a:r>
              <a:rPr lang="en-US" dirty="0"/>
              <a:t>The rate at which a wave passes through a medium is known as its</a:t>
            </a:r>
          </a:p>
          <a:p>
            <a:r>
              <a:rPr lang="en-US" b="1" dirty="0"/>
              <a:t>Answer Options:</a:t>
            </a:r>
          </a:p>
          <a:p>
            <a:pPr lvl="1"/>
            <a:r>
              <a:rPr lang="en-US" dirty="0">
                <a:solidFill>
                  <a:srgbClr val="00B050"/>
                </a:solidFill>
              </a:rPr>
              <a:t>speed</a:t>
            </a:r>
          </a:p>
          <a:p>
            <a:pPr lvl="1"/>
            <a:r>
              <a:rPr lang="en-US" dirty="0">
                <a:solidFill>
                  <a:srgbClr val="FF0000"/>
                </a:solidFill>
              </a:rPr>
              <a:t>amplitude</a:t>
            </a:r>
          </a:p>
          <a:p>
            <a:pPr lvl="1"/>
            <a:r>
              <a:rPr lang="en-US" dirty="0">
                <a:solidFill>
                  <a:schemeClr val="accent4"/>
                </a:solidFill>
              </a:rPr>
              <a:t>acceleration</a:t>
            </a:r>
            <a:endParaRPr lang="en-US" dirty="0"/>
          </a:p>
          <a:p>
            <a:pPr lvl="1"/>
            <a:r>
              <a:rPr lang="en-US" dirty="0">
                <a:solidFill>
                  <a:srgbClr val="0000FF"/>
                </a:solidFill>
              </a:rPr>
              <a:t>wavelength</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1305E596-6E10-4872-8BCB-2E504FAB22CB}"/>
              </a:ext>
            </a:extLst>
          </p:cNvPr>
          <p:cNvSpPr>
            <a:spLocks noGrp="1"/>
          </p:cNvSpPr>
          <p:nvPr>
            <p:ph type="sldNum" sz="quarter" idx="11"/>
          </p:nvPr>
        </p:nvSpPr>
        <p:spPr/>
        <p:txBody>
          <a:bodyPr/>
          <a:lstStyle/>
          <a:p>
            <a:fld id="{BDF588C3-71D6-5D45-B118-1C664482E1C2}" type="slidenum">
              <a:rPr lang="en-US" smtClean="0"/>
              <a:pPr/>
              <a:t>13</a:t>
            </a:fld>
            <a:endParaRPr lang="en-US"/>
          </a:p>
        </p:txBody>
      </p:sp>
      <p:sp>
        <p:nvSpPr>
          <p:cNvPr id="12" name="Content Placeholder 2">
            <a:extLst>
              <a:ext uri="{FF2B5EF4-FFF2-40B4-BE49-F238E27FC236}">
                <a16:creationId xmlns:a16="http://schemas.microsoft.com/office/drawing/2014/main" id="{A133E0D7-6645-40C3-B51F-2CB84BE96658}"/>
              </a:ext>
            </a:extLst>
          </p:cNvPr>
          <p:cNvSpPr txBox="1">
            <a:spLocks/>
          </p:cNvSpPr>
          <p:nvPr/>
        </p:nvSpPr>
        <p:spPr bwMode="auto">
          <a:xfrm>
            <a:off x="3239576" y="1706392"/>
            <a:ext cx="8811749" cy="189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b="1" kern="0" dirty="0"/>
              <a:t>Supporting Contexts:</a:t>
            </a:r>
          </a:p>
          <a:p>
            <a:pPr lvl="1"/>
            <a:r>
              <a:rPr lang="en-US" sz="1800" kern="0" dirty="0"/>
              <a:t>The speed of a wave is the rate at which vibrations propagate through the medium…</a:t>
            </a:r>
          </a:p>
          <a:p>
            <a:pPr lvl="1"/>
            <a:r>
              <a:rPr lang="en-US" sz="1800" kern="0" dirty="0"/>
              <a:t>The greater the amplitude of vibrations of the particles of the medium, the greater…</a:t>
            </a:r>
          </a:p>
          <a:p>
            <a:pPr lvl="1"/>
            <a:r>
              <a:rPr lang="en-US" sz="1800" kern="0" dirty="0"/>
              <a:t>… hydrophones measure the acceleration of the medium as a seismic wave passes… </a:t>
            </a:r>
          </a:p>
          <a:p>
            <a:pPr lvl="1"/>
            <a:r>
              <a:rPr lang="en-US" sz="1800" kern="0" dirty="0"/>
              <a:t>The speed of an electromagnetic wave in a medium depends on its wavelength. As… </a:t>
            </a:r>
          </a:p>
          <a:p>
            <a:pPr lvl="1"/>
            <a:endParaRPr lang="en-US" kern="0" dirty="0"/>
          </a:p>
        </p:txBody>
      </p:sp>
      <p:pic>
        <p:nvPicPr>
          <p:cNvPr id="13" name="Google Shape;128;p22" title="Chart">
            <a:extLst>
              <a:ext uri="{FF2B5EF4-FFF2-40B4-BE49-F238E27FC236}">
                <a16:creationId xmlns:a16="http://schemas.microsoft.com/office/drawing/2014/main" id="{13047754-1DE7-47F5-94C6-BC6A60AA692B}"/>
              </a:ext>
            </a:extLst>
          </p:cNvPr>
          <p:cNvPicPr preferRelativeResize="0"/>
          <p:nvPr/>
        </p:nvPicPr>
        <p:blipFill>
          <a:blip r:embed="rId3">
            <a:alphaModFix/>
          </a:blip>
          <a:stretch>
            <a:fillRect/>
          </a:stretch>
        </p:blipFill>
        <p:spPr>
          <a:xfrm>
            <a:off x="357204" y="3681249"/>
            <a:ext cx="5040296" cy="3116565"/>
          </a:xfrm>
          <a:prstGeom prst="rect">
            <a:avLst/>
          </a:prstGeom>
          <a:noFill/>
          <a:ln>
            <a:noFill/>
          </a:ln>
        </p:spPr>
      </p:pic>
      <p:pic>
        <p:nvPicPr>
          <p:cNvPr id="14" name="Google Shape;129;p22" title="Chart">
            <a:extLst>
              <a:ext uri="{FF2B5EF4-FFF2-40B4-BE49-F238E27FC236}">
                <a16:creationId xmlns:a16="http://schemas.microsoft.com/office/drawing/2014/main" id="{6D5017CA-CF31-4B06-87DD-9C27111C355D}"/>
              </a:ext>
            </a:extLst>
          </p:cNvPr>
          <p:cNvPicPr preferRelativeResize="0"/>
          <p:nvPr/>
        </p:nvPicPr>
        <p:blipFill>
          <a:blip r:embed="rId4">
            <a:alphaModFix/>
          </a:blip>
          <a:stretch>
            <a:fillRect/>
          </a:stretch>
        </p:blipFill>
        <p:spPr>
          <a:xfrm>
            <a:off x="6593014" y="3872833"/>
            <a:ext cx="5041640" cy="3116567"/>
          </a:xfrm>
          <a:prstGeom prst="rect">
            <a:avLst/>
          </a:prstGeom>
          <a:noFill/>
          <a:ln>
            <a:noFill/>
          </a:ln>
        </p:spPr>
      </p:pic>
      <p:sp>
        <p:nvSpPr>
          <p:cNvPr id="15" name="Rectangle 14">
            <a:extLst>
              <a:ext uri="{FF2B5EF4-FFF2-40B4-BE49-F238E27FC236}">
                <a16:creationId xmlns:a16="http://schemas.microsoft.com/office/drawing/2014/main" id="{A01B8238-5560-48BC-96B3-7F839AC4B6DD}"/>
              </a:ext>
            </a:extLst>
          </p:cNvPr>
          <p:cNvSpPr/>
          <p:nvPr/>
        </p:nvSpPr>
        <p:spPr>
          <a:xfrm>
            <a:off x="1558834" y="4388323"/>
            <a:ext cx="2542903"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A2F52A6B-F834-489F-80BD-55EB238F6530}"/>
              </a:ext>
            </a:extLst>
          </p:cNvPr>
          <p:cNvSpPr/>
          <p:nvPr/>
        </p:nvSpPr>
        <p:spPr>
          <a:xfrm>
            <a:off x="2390107" y="4388323"/>
            <a:ext cx="146304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7" name="Rectangle 16">
            <a:extLst>
              <a:ext uri="{FF2B5EF4-FFF2-40B4-BE49-F238E27FC236}">
                <a16:creationId xmlns:a16="http://schemas.microsoft.com/office/drawing/2014/main" id="{5B55897A-133A-409A-8DE7-9A1CC811CA1F}"/>
              </a:ext>
            </a:extLst>
          </p:cNvPr>
          <p:cNvSpPr/>
          <p:nvPr/>
        </p:nvSpPr>
        <p:spPr>
          <a:xfrm>
            <a:off x="3078876" y="4388323"/>
            <a:ext cx="822960" cy="228817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8" name="Rectangle 17">
            <a:extLst>
              <a:ext uri="{FF2B5EF4-FFF2-40B4-BE49-F238E27FC236}">
                <a16:creationId xmlns:a16="http://schemas.microsoft.com/office/drawing/2014/main" id="{D5A94CBA-12AD-4EC1-B93A-476876605AE6}"/>
              </a:ext>
            </a:extLst>
          </p:cNvPr>
          <p:cNvSpPr/>
          <p:nvPr/>
        </p:nvSpPr>
        <p:spPr>
          <a:xfrm>
            <a:off x="8042386" y="4332500"/>
            <a:ext cx="2904288"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2B73375D-85BA-4806-8BB2-ACB1020AB9B9}"/>
              </a:ext>
            </a:extLst>
          </p:cNvPr>
          <p:cNvSpPr/>
          <p:nvPr/>
        </p:nvSpPr>
        <p:spPr>
          <a:xfrm>
            <a:off x="8980531" y="4332500"/>
            <a:ext cx="18288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8B19B0EE-6694-4347-911E-573894F5DB9B}"/>
              </a:ext>
            </a:extLst>
          </p:cNvPr>
          <p:cNvSpPr/>
          <p:nvPr/>
        </p:nvSpPr>
        <p:spPr>
          <a:xfrm>
            <a:off x="9906809" y="4332500"/>
            <a:ext cx="914400" cy="256112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2" name="Straight Connector 21">
            <a:extLst>
              <a:ext uri="{FF2B5EF4-FFF2-40B4-BE49-F238E27FC236}">
                <a16:creationId xmlns:a16="http://schemas.microsoft.com/office/drawing/2014/main" id="{48A07E65-66F6-4D9C-978F-41399DE08CCF}"/>
              </a:ext>
            </a:extLst>
          </p:cNvPr>
          <p:cNvCxnSpPr>
            <a:cxnSpLocks/>
          </p:cNvCxnSpPr>
          <p:nvPr/>
        </p:nvCxnSpPr>
        <p:spPr>
          <a:xfrm>
            <a:off x="3605349" y="2168434"/>
            <a:ext cx="8229447"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E29F03E-DE47-4C8D-B1FE-F62E00BCE30A}"/>
              </a:ext>
            </a:extLst>
          </p:cNvPr>
          <p:cNvCxnSpPr>
            <a:cxnSpLocks/>
          </p:cNvCxnSpPr>
          <p:nvPr/>
        </p:nvCxnSpPr>
        <p:spPr>
          <a:xfrm flipV="1">
            <a:off x="3635823" y="2168434"/>
            <a:ext cx="8198973" cy="1222883"/>
          </a:xfrm>
          <a:prstGeom prst="line">
            <a:avLst/>
          </a:prstGeom>
          <a:ln w="762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EF23CBF4-DC01-48F6-AFA6-9F7A5EEE0A15}"/>
              </a:ext>
            </a:extLst>
          </p:cNvPr>
          <p:cNvSpPr/>
          <p:nvPr/>
        </p:nvSpPr>
        <p:spPr>
          <a:xfrm>
            <a:off x="3448594" y="2072640"/>
            <a:ext cx="8602731" cy="1533335"/>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31" name="Rectangle 30">
            <a:extLst>
              <a:ext uri="{FF2B5EF4-FFF2-40B4-BE49-F238E27FC236}">
                <a16:creationId xmlns:a16="http://schemas.microsoft.com/office/drawing/2014/main" id="{61D27C92-4A47-481E-99BC-D0329FDA1C24}"/>
              </a:ext>
            </a:extLst>
          </p:cNvPr>
          <p:cNvSpPr/>
          <p:nvPr/>
        </p:nvSpPr>
        <p:spPr>
          <a:xfrm>
            <a:off x="3972302" y="2446476"/>
            <a:ext cx="8602730" cy="369332"/>
          </a:xfrm>
          <a:prstGeom prst="rect">
            <a:avLst/>
          </a:prstGeom>
          <a:solidFill>
            <a:schemeClr val="bg1"/>
          </a:solidFill>
        </p:spPr>
        <p:txBody>
          <a:bodyPr wrap="square">
            <a:spAutoFit/>
          </a:bodyPr>
          <a:lstStyle/>
          <a:p>
            <a:r>
              <a:rPr lang="en-US" b="1" dirty="0"/>
              <a:t>Question   </a:t>
            </a:r>
            <a:endParaRPr lang="en-US" dirty="0"/>
          </a:p>
        </p:txBody>
      </p:sp>
      <p:sp>
        <p:nvSpPr>
          <p:cNvPr id="32" name="Rectangle 31">
            <a:extLst>
              <a:ext uri="{FF2B5EF4-FFF2-40B4-BE49-F238E27FC236}">
                <a16:creationId xmlns:a16="http://schemas.microsoft.com/office/drawing/2014/main" id="{F4D5FE71-2011-4194-8778-A8F0AF443D2C}"/>
              </a:ext>
            </a:extLst>
          </p:cNvPr>
          <p:cNvSpPr/>
          <p:nvPr/>
        </p:nvSpPr>
        <p:spPr>
          <a:xfrm>
            <a:off x="3985361" y="2442115"/>
            <a:ext cx="8602730" cy="369332"/>
          </a:xfrm>
          <a:prstGeom prst="rect">
            <a:avLst/>
          </a:prstGeom>
          <a:solidFill>
            <a:schemeClr val="bg1"/>
          </a:solidFill>
        </p:spPr>
        <p:txBody>
          <a:bodyPr wrap="square">
            <a:spAutoFit/>
          </a:bodyPr>
          <a:lstStyle/>
          <a:p>
            <a:r>
              <a:rPr lang="en-US" b="1" dirty="0"/>
              <a:t>Question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a:t>
            </a:r>
            <a:r>
              <a:rPr lang="en-US" b="1" dirty="0" err="1"/>
              <a:t>Question</a:t>
            </a:r>
            <a:r>
              <a:rPr lang="en-US" b="1" dirty="0"/>
              <a:t> Question……   </a:t>
            </a:r>
            <a:endParaRPr lang="en-US" dirty="0"/>
          </a:p>
        </p:txBody>
      </p:sp>
      <p:sp>
        <p:nvSpPr>
          <p:cNvPr id="33" name="Speech Bubble: Rectangle 32">
            <a:extLst>
              <a:ext uri="{FF2B5EF4-FFF2-40B4-BE49-F238E27FC236}">
                <a16:creationId xmlns:a16="http://schemas.microsoft.com/office/drawing/2014/main" id="{E6A91AA9-36E7-4FDB-81E7-8A692657E1D9}"/>
              </a:ext>
            </a:extLst>
          </p:cNvPr>
          <p:cNvSpPr/>
          <p:nvPr/>
        </p:nvSpPr>
        <p:spPr>
          <a:xfrm>
            <a:off x="4641665" y="4807131"/>
            <a:ext cx="1881677" cy="805930"/>
          </a:xfrm>
          <a:prstGeom prst="wedgeRectCallout">
            <a:avLst>
              <a:gd name="adj1" fmla="val -71742"/>
              <a:gd name="adj2" fmla="val 105722"/>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Are we doing Reasoning?</a:t>
            </a:r>
          </a:p>
        </p:txBody>
      </p:sp>
      <p:sp>
        <p:nvSpPr>
          <p:cNvPr id="23" name="Rectangle 22">
            <a:extLst>
              <a:ext uri="{FF2B5EF4-FFF2-40B4-BE49-F238E27FC236}">
                <a16:creationId xmlns:a16="http://schemas.microsoft.com/office/drawing/2014/main" id="{9B12C2E3-D1AE-4839-9217-B44ED5B50689}"/>
              </a:ext>
            </a:extLst>
          </p:cNvPr>
          <p:cNvSpPr/>
          <p:nvPr/>
        </p:nvSpPr>
        <p:spPr>
          <a:xfrm>
            <a:off x="2940343" y="3441376"/>
            <a:ext cx="6311314" cy="830997"/>
          </a:xfrm>
          <a:prstGeom prst="rect">
            <a:avLst/>
          </a:prstGeom>
          <a:solidFill>
            <a:schemeClr val="bg1">
              <a:lumMod val="95000"/>
            </a:schemeClr>
          </a:solidFill>
          <a:ln>
            <a:solidFill>
              <a:schemeClr val="accent1"/>
            </a:solidFill>
          </a:ln>
        </p:spPr>
        <p:txBody>
          <a:bodyPr wrap="square">
            <a:spAutoFit/>
          </a:bodyPr>
          <a:lstStyle/>
          <a:p>
            <a:r>
              <a:rPr lang="en-US" sz="1600" dirty="0"/>
              <a:t>The paper formalizes the notion of “expectations” from a high performing QA model, goes on with more experiments, and suggests alternative ways of training so that the models better satisfy our expectations.</a:t>
            </a:r>
          </a:p>
        </p:txBody>
      </p:sp>
      <p:pic>
        <p:nvPicPr>
          <p:cNvPr id="21" name="Picture 20">
            <a:extLst>
              <a:ext uri="{FF2B5EF4-FFF2-40B4-BE49-F238E27FC236}">
                <a16:creationId xmlns:a16="http://schemas.microsoft.com/office/drawing/2014/main" id="{E35969A9-6BFF-4B2B-9826-40E6D09AF5CC}"/>
              </a:ext>
            </a:extLst>
          </p:cNvPr>
          <p:cNvPicPr>
            <a:picLocks noChangeAspect="1"/>
          </p:cNvPicPr>
          <p:nvPr/>
        </p:nvPicPr>
        <p:blipFill>
          <a:blip r:embed="rId5"/>
          <a:stretch>
            <a:fillRect/>
          </a:stretch>
        </p:blipFill>
        <p:spPr>
          <a:xfrm>
            <a:off x="3735300" y="4671507"/>
            <a:ext cx="2926080" cy="1494696"/>
          </a:xfrm>
          <a:prstGeom prst="rect">
            <a:avLst/>
          </a:prstGeom>
          <a:ln>
            <a:solidFill>
              <a:schemeClr val="accent1"/>
            </a:solidFill>
          </a:ln>
        </p:spPr>
      </p:pic>
      <p:sp>
        <p:nvSpPr>
          <p:cNvPr id="25" name="TextBox 24">
            <a:extLst>
              <a:ext uri="{FF2B5EF4-FFF2-40B4-BE49-F238E27FC236}">
                <a16:creationId xmlns:a16="http://schemas.microsoft.com/office/drawing/2014/main" id="{9BBA94B1-5CF0-490F-9E8D-FC54C8359B30}"/>
              </a:ext>
            </a:extLst>
          </p:cNvPr>
          <p:cNvSpPr txBox="1"/>
          <p:nvPr/>
        </p:nvSpPr>
        <p:spPr>
          <a:xfrm>
            <a:off x="4209860" y="6191307"/>
            <a:ext cx="1976960" cy="307777"/>
          </a:xfrm>
          <a:prstGeom prst="rect">
            <a:avLst/>
          </a:prstGeom>
          <a:solidFill>
            <a:schemeClr val="bg1">
              <a:lumMod val="95000"/>
            </a:schemeClr>
          </a:solidFill>
          <a:ln>
            <a:solidFill>
              <a:schemeClr val="accent1"/>
            </a:solidFill>
          </a:ln>
        </p:spPr>
        <p:txBody>
          <a:bodyPr wrap="square">
            <a:spAutoFit/>
          </a:bodyPr>
          <a:lstStyle/>
          <a:p>
            <a:pPr algn="ctr"/>
            <a:r>
              <a:rPr lang="en-US" altLang="en-US" sz="1400" dirty="0">
                <a:solidFill>
                  <a:srgbClr val="3366CC"/>
                </a:solidFill>
                <a:latin typeface="+mj-lt"/>
              </a:rPr>
              <a:t>Dan et al. NAACL’21</a:t>
            </a:r>
            <a:endParaRPr lang="en-US" sz="1400" dirty="0">
              <a:solidFill>
                <a:srgbClr val="3366CC"/>
              </a:solidFill>
              <a:latin typeface="+mj-lt"/>
            </a:endParaRPr>
          </a:p>
        </p:txBody>
      </p:sp>
    </p:spTree>
    <p:extLst>
      <p:ext uri="{BB962C8B-B14F-4D97-AF65-F5344CB8AC3E}">
        <p14:creationId xmlns:p14="http://schemas.microsoft.com/office/powerpoint/2010/main" val="35341237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1000" fill="hold"/>
                                        <p:tgtEl>
                                          <p:spTgt spid="24"/>
                                        </p:tgtEl>
                                        <p:attrNameLst>
                                          <p:attrName>ppt_w</p:attrName>
                                        </p:attrNameLst>
                                      </p:cBhvr>
                                      <p:tavLst>
                                        <p:tav tm="0">
                                          <p:val>
                                            <p:fltVal val="0"/>
                                          </p:val>
                                        </p:tav>
                                        <p:tav tm="100000">
                                          <p:val>
                                            <p:strVal val="#ppt_w"/>
                                          </p:val>
                                        </p:tav>
                                      </p:tavLst>
                                    </p:anim>
                                    <p:anim calcmode="lin" valueType="num">
                                      <p:cBhvr>
                                        <p:cTn id="20" dur="1000" fill="hold"/>
                                        <p:tgtEl>
                                          <p:spTgt spid="24"/>
                                        </p:tgtEl>
                                        <p:attrNameLst>
                                          <p:attrName>ppt_h</p:attrName>
                                        </p:attrNameLst>
                                      </p:cBhvr>
                                      <p:tavLst>
                                        <p:tav tm="0">
                                          <p:val>
                                            <p:fltVal val="0"/>
                                          </p:val>
                                        </p:tav>
                                        <p:tav tm="100000">
                                          <p:val>
                                            <p:strVal val="#ppt_h"/>
                                          </p:val>
                                        </p:tav>
                                      </p:tavLst>
                                    </p:anim>
                                    <p:animEffect transition="in" filter="fade">
                                      <p:cBhvr>
                                        <p:cTn id="21"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22" presetID="53" presetClass="entr" presetSubtype="16"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ppt_w</p:attrName>
                                        </p:attrNameLst>
                                      </p:cBhvr>
                                      <p:tavLst>
                                        <p:tav tm="0">
                                          <p:val>
                                            <p:fltVal val="0"/>
                                          </p:val>
                                        </p:tav>
                                        <p:tav tm="100000">
                                          <p:val>
                                            <p:strVal val="#ppt_w"/>
                                          </p:val>
                                        </p:tav>
                                      </p:tavLst>
                                    </p:anim>
                                    <p:anim calcmode="lin" valueType="num">
                                      <p:cBhvr>
                                        <p:cTn id="25" dur="1000" fill="hold"/>
                                        <p:tgtEl>
                                          <p:spTgt spid="22"/>
                                        </p:tgtEl>
                                        <p:attrNameLst>
                                          <p:attrName>ppt_h</p:attrName>
                                        </p:attrNameLst>
                                      </p:cBhvr>
                                      <p:tavLst>
                                        <p:tav tm="0">
                                          <p:val>
                                            <p:fltVal val="0"/>
                                          </p:val>
                                        </p:tav>
                                        <p:tav tm="100000">
                                          <p:val>
                                            <p:strVal val="#ppt_h"/>
                                          </p:val>
                                        </p:tav>
                                      </p:tavLst>
                                    </p:anim>
                                    <p:animEffect transition="in" filter="fade">
                                      <p:cBhvr>
                                        <p:cTn id="2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par>
                          <p:cTn id="31" fill="hold">
                            <p:stCondLst>
                              <p:cond delay="0"/>
                            </p:stCondLst>
                            <p:childTnLst>
                              <p:par>
                                <p:cTn id="32" presetID="1" presetClass="exit"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hidden"/>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hidden"/>
                                      </p:to>
                                    </p:set>
                                  </p:childTnLst>
                                </p:cTn>
                              </p:par>
                            </p:childTnLst>
                          </p:cTn>
                        </p:par>
                        <p:par>
                          <p:cTn id="45" fill="hold">
                            <p:stCondLst>
                              <p:cond delay="0"/>
                            </p:stCondLst>
                            <p:childTnLst>
                              <p:par>
                                <p:cTn id="46" presetID="1" presetClass="exit"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left)">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par>
                          <p:cTn id="59" fill="hold">
                            <p:stCondLst>
                              <p:cond delay="0"/>
                            </p:stCondLst>
                            <p:childTnLst>
                              <p:par>
                                <p:cTn id="60" presetID="22" presetClass="entr" presetSubtype="8"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left)">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P spid="18" grpId="0" animBg="1"/>
      <p:bldP spid="19" grpId="0" animBg="1"/>
      <p:bldP spid="20" grpId="0" animBg="1"/>
      <p:bldP spid="29" grpId="0" animBg="1"/>
      <p:bldP spid="31" grpId="0" animBg="1"/>
      <p:bldP spid="32" grpId="0" animBg="1"/>
      <p:bldP spid="33"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9F6A5-498B-924A-BC1E-041D17F0AC47}"/>
              </a:ext>
            </a:extLst>
          </p:cNvPr>
          <p:cNvSpPr>
            <a:spLocks noGrp="1"/>
          </p:cNvSpPr>
          <p:nvPr>
            <p:ph type="title"/>
          </p:nvPr>
        </p:nvSpPr>
        <p:spPr>
          <a:xfrm>
            <a:off x="457200" y="206829"/>
            <a:ext cx="9880600" cy="533400"/>
          </a:xfrm>
        </p:spPr>
        <p:txBody>
          <a:bodyPr/>
          <a:lstStyle/>
          <a:p>
            <a:r>
              <a:rPr lang="en-US" dirty="0"/>
              <a:t>Learning to Reason over Natural Language </a:t>
            </a:r>
          </a:p>
        </p:txBody>
      </p:sp>
      <p:sp>
        <p:nvSpPr>
          <p:cNvPr id="3" name="Content Placeholder 2">
            <a:extLst>
              <a:ext uri="{FF2B5EF4-FFF2-40B4-BE49-F238E27FC236}">
                <a16:creationId xmlns:a16="http://schemas.microsoft.com/office/drawing/2014/main" id="{34DD2B98-D729-A24F-B15C-CB9A6EDD89B9}"/>
              </a:ext>
            </a:extLst>
          </p:cNvPr>
          <p:cNvSpPr>
            <a:spLocks noGrp="1"/>
          </p:cNvSpPr>
          <p:nvPr>
            <p:ph idx="1"/>
          </p:nvPr>
        </p:nvSpPr>
        <p:spPr>
          <a:xfrm>
            <a:off x="257263" y="1160259"/>
            <a:ext cx="5262694" cy="5257800"/>
          </a:xfrm>
        </p:spPr>
        <p:txBody>
          <a:bodyPr/>
          <a:lstStyle/>
          <a:p>
            <a:r>
              <a:rPr lang="en-US" dirty="0"/>
              <a:t>Making decisions that depend on natural language understanding requires reasoning abilities </a:t>
            </a:r>
          </a:p>
          <a:p>
            <a:pPr lvl="1"/>
            <a:r>
              <a:rPr lang="en-US" dirty="0">
                <a:solidFill>
                  <a:srgbClr val="3366CC"/>
                </a:solidFill>
              </a:rPr>
              <a:t>We need to </a:t>
            </a:r>
            <a:r>
              <a:rPr lang="en-US" b="1" dirty="0">
                <a:solidFill>
                  <a:srgbClr val="3366CC"/>
                </a:solidFill>
              </a:rPr>
              <a:t>decompose</a:t>
            </a:r>
            <a:r>
              <a:rPr lang="en-US" dirty="0">
                <a:solidFill>
                  <a:srgbClr val="3366CC"/>
                </a:solidFill>
              </a:rPr>
              <a:t> and </a:t>
            </a:r>
            <a:r>
              <a:rPr lang="en-US" b="1" dirty="0">
                <a:solidFill>
                  <a:srgbClr val="3366CC"/>
                </a:solidFill>
              </a:rPr>
              <a:t>compose</a:t>
            </a:r>
            <a:r>
              <a:rPr lang="en-US" dirty="0">
                <a:solidFill>
                  <a:srgbClr val="3366CC"/>
                </a:solidFill>
              </a:rPr>
              <a:t>  </a:t>
            </a:r>
          </a:p>
          <a:p>
            <a:endParaRPr lang="en-US" altLang="en-US" dirty="0"/>
          </a:p>
          <a:p>
            <a:pPr lvl="1"/>
            <a:r>
              <a:rPr lang="en-US" altLang="en-US" dirty="0"/>
              <a:t>Symbolic reasoning over models</a:t>
            </a:r>
          </a:p>
          <a:p>
            <a:pPr lvl="2"/>
            <a:r>
              <a:rPr lang="en-US" altLang="en-US" dirty="0"/>
              <a:t>Reasoning with Declarative Constraints</a:t>
            </a:r>
          </a:p>
          <a:p>
            <a:pPr lvl="1"/>
            <a:r>
              <a:rPr lang="en-US" altLang="en-US" dirty="0"/>
              <a:t>Learning with declarative knowledge</a:t>
            </a:r>
          </a:p>
          <a:p>
            <a:pPr lvl="2"/>
            <a:endParaRPr lang="en-US" altLang="en-US" dirty="0"/>
          </a:p>
          <a:p>
            <a:pPr lvl="2"/>
            <a:endParaRPr lang="en-US" altLang="en-US" dirty="0"/>
          </a:p>
          <a:p>
            <a:r>
              <a:rPr lang="en-US" altLang="en-US" dirty="0"/>
              <a:t>Case Studies:</a:t>
            </a:r>
          </a:p>
          <a:p>
            <a:pPr lvl="1"/>
            <a:r>
              <a:rPr lang="en-US" altLang="en-US" dirty="0"/>
              <a:t>Complex Question Answering </a:t>
            </a:r>
          </a:p>
          <a:p>
            <a:pPr lvl="1"/>
            <a:r>
              <a:rPr lang="en-US" altLang="en-US" dirty="0"/>
              <a:t>Natural Language instructions </a:t>
            </a:r>
          </a:p>
          <a:p>
            <a:pPr lvl="1"/>
            <a:r>
              <a:rPr lang="en-US" altLang="en-US" dirty="0"/>
              <a:t>Reasoning about Events and Time </a:t>
            </a:r>
          </a:p>
          <a:p>
            <a:endParaRPr lang="en-US" dirty="0"/>
          </a:p>
        </p:txBody>
      </p:sp>
      <p:sp>
        <p:nvSpPr>
          <p:cNvPr id="10" name="Slide Number Placeholder 9">
            <a:extLst>
              <a:ext uri="{FF2B5EF4-FFF2-40B4-BE49-F238E27FC236}">
                <a16:creationId xmlns:a16="http://schemas.microsoft.com/office/drawing/2014/main" id="{99BFD1D7-5DAE-49EC-85BB-D76B83FBCC98}"/>
              </a:ext>
            </a:extLst>
          </p:cNvPr>
          <p:cNvSpPr>
            <a:spLocks noGrp="1"/>
          </p:cNvSpPr>
          <p:nvPr>
            <p:ph type="sldNum" sz="quarter" idx="11"/>
          </p:nvPr>
        </p:nvSpPr>
        <p:spPr>
          <a:xfrm>
            <a:off x="123372" y="6509657"/>
            <a:ext cx="508000" cy="228600"/>
          </a:xfrm>
        </p:spPr>
        <p:txBody>
          <a:bodyPr/>
          <a:lstStyle/>
          <a:p>
            <a:fld id="{BDF588C3-71D6-5D45-B118-1C664482E1C2}" type="slidenum">
              <a:rPr lang="en-US" smtClean="0"/>
              <a:pPr/>
              <a:t>14</a:t>
            </a:fld>
            <a:endParaRPr lang="en-US"/>
          </a:p>
        </p:txBody>
      </p:sp>
      <p:pic>
        <p:nvPicPr>
          <p:cNvPr id="8" name="Picture 7">
            <a:extLst>
              <a:ext uri="{FF2B5EF4-FFF2-40B4-BE49-F238E27FC236}">
                <a16:creationId xmlns:a16="http://schemas.microsoft.com/office/drawing/2014/main" id="{6C398F09-7A6F-4609-8EC0-1E3AFC44222A}"/>
              </a:ext>
            </a:extLst>
          </p:cNvPr>
          <p:cNvPicPr preferRelativeResize="0">
            <a:picLocks/>
          </p:cNvPicPr>
          <p:nvPr/>
        </p:nvPicPr>
        <p:blipFill>
          <a:blip r:embed="rId3"/>
          <a:stretch>
            <a:fillRect/>
          </a:stretch>
        </p:blipFill>
        <p:spPr>
          <a:xfrm>
            <a:off x="8304504" y="896681"/>
            <a:ext cx="3840480" cy="2011680"/>
          </a:xfrm>
          <a:prstGeom prst="rect">
            <a:avLst/>
          </a:prstGeom>
          <a:ln>
            <a:solidFill>
              <a:schemeClr val="accent1"/>
            </a:solidFill>
          </a:ln>
        </p:spPr>
      </p:pic>
      <p:pic>
        <p:nvPicPr>
          <p:cNvPr id="9" name="Picture 8">
            <a:extLst>
              <a:ext uri="{FF2B5EF4-FFF2-40B4-BE49-F238E27FC236}">
                <a16:creationId xmlns:a16="http://schemas.microsoft.com/office/drawing/2014/main" id="{2C8BF57C-0FE7-4965-8BF0-9BF6DE53EEE9}"/>
              </a:ext>
            </a:extLst>
          </p:cNvPr>
          <p:cNvPicPr preferRelativeResize="0">
            <a:picLocks/>
          </p:cNvPicPr>
          <p:nvPr/>
        </p:nvPicPr>
        <p:blipFill>
          <a:blip r:embed="rId4"/>
          <a:stretch>
            <a:fillRect/>
          </a:stretch>
        </p:blipFill>
        <p:spPr>
          <a:xfrm>
            <a:off x="8304504" y="4779665"/>
            <a:ext cx="3840480" cy="2011458"/>
          </a:xfrm>
          <a:prstGeom prst="rect">
            <a:avLst/>
          </a:prstGeom>
          <a:ln>
            <a:solidFill>
              <a:schemeClr val="accent1"/>
            </a:solidFill>
          </a:ln>
        </p:spPr>
      </p:pic>
      <p:sp>
        <p:nvSpPr>
          <p:cNvPr id="11" name="TextBox 10">
            <a:extLst>
              <a:ext uri="{FF2B5EF4-FFF2-40B4-BE49-F238E27FC236}">
                <a16:creationId xmlns:a16="http://schemas.microsoft.com/office/drawing/2014/main" id="{7326099B-1677-462C-8C01-00F460AB7223}"/>
              </a:ext>
            </a:extLst>
          </p:cNvPr>
          <p:cNvSpPr txBox="1"/>
          <p:nvPr/>
        </p:nvSpPr>
        <p:spPr>
          <a:xfrm>
            <a:off x="8295360" y="4457894"/>
            <a:ext cx="3849624"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Training with Logical Constraints</a:t>
            </a:r>
            <a:endParaRPr lang="en-US" sz="1500" dirty="0">
              <a:latin typeface="Helvetica Light" panose="020B0403020202020204"/>
            </a:endParaRPr>
          </a:p>
        </p:txBody>
      </p:sp>
      <p:pic>
        <p:nvPicPr>
          <p:cNvPr id="14" name="Picture 13">
            <a:extLst>
              <a:ext uri="{FF2B5EF4-FFF2-40B4-BE49-F238E27FC236}">
                <a16:creationId xmlns:a16="http://schemas.microsoft.com/office/drawing/2014/main" id="{B95305ED-AD38-4A14-A656-F809000F4467}"/>
              </a:ext>
            </a:extLst>
          </p:cNvPr>
          <p:cNvPicPr>
            <a:picLocks noChangeAspect="1"/>
          </p:cNvPicPr>
          <p:nvPr/>
        </p:nvPicPr>
        <p:blipFill>
          <a:blip r:embed="rId5"/>
          <a:stretch>
            <a:fillRect/>
          </a:stretch>
        </p:blipFill>
        <p:spPr>
          <a:xfrm>
            <a:off x="5252262" y="4567542"/>
            <a:ext cx="2967659" cy="2223581"/>
          </a:xfrm>
          <a:prstGeom prst="rect">
            <a:avLst/>
          </a:prstGeom>
          <a:ln>
            <a:solidFill>
              <a:schemeClr val="accent1"/>
            </a:solidFill>
          </a:ln>
        </p:spPr>
      </p:pic>
      <p:sp>
        <p:nvSpPr>
          <p:cNvPr id="15" name="TextBox 14">
            <a:extLst>
              <a:ext uri="{FF2B5EF4-FFF2-40B4-BE49-F238E27FC236}">
                <a16:creationId xmlns:a16="http://schemas.microsoft.com/office/drawing/2014/main" id="{0A98C597-95A5-4434-88E2-72813F470687}"/>
              </a:ext>
            </a:extLst>
          </p:cNvPr>
          <p:cNvSpPr txBox="1"/>
          <p:nvPr/>
        </p:nvSpPr>
        <p:spPr>
          <a:xfrm>
            <a:off x="5248121" y="4222685"/>
            <a:ext cx="2971800" cy="323165"/>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Commonsense Reasoning</a:t>
            </a:r>
            <a:endParaRPr lang="en-US" sz="1500" dirty="0">
              <a:latin typeface="Helvetica Light" panose="020B0403020202020204"/>
            </a:endParaRPr>
          </a:p>
        </p:txBody>
      </p:sp>
      <p:pic>
        <p:nvPicPr>
          <p:cNvPr id="17" name="Picture 16">
            <a:extLst>
              <a:ext uri="{FF2B5EF4-FFF2-40B4-BE49-F238E27FC236}">
                <a16:creationId xmlns:a16="http://schemas.microsoft.com/office/drawing/2014/main" id="{FD0C586A-676F-45C2-8B37-447F18E021FD}"/>
              </a:ext>
            </a:extLst>
          </p:cNvPr>
          <p:cNvPicPr>
            <a:picLocks noChangeAspect="1"/>
          </p:cNvPicPr>
          <p:nvPr/>
        </p:nvPicPr>
        <p:blipFill>
          <a:blip r:embed="rId6"/>
          <a:stretch>
            <a:fillRect/>
          </a:stretch>
        </p:blipFill>
        <p:spPr>
          <a:xfrm>
            <a:off x="8757132" y="2945946"/>
            <a:ext cx="2926080" cy="1494696"/>
          </a:xfrm>
          <a:prstGeom prst="rect">
            <a:avLst/>
          </a:prstGeom>
          <a:ln>
            <a:solidFill>
              <a:schemeClr val="accent1"/>
            </a:solidFill>
          </a:ln>
        </p:spPr>
      </p:pic>
      <p:sp>
        <p:nvSpPr>
          <p:cNvPr id="18" name="TextBox 17">
            <a:extLst>
              <a:ext uri="{FF2B5EF4-FFF2-40B4-BE49-F238E27FC236}">
                <a16:creationId xmlns:a16="http://schemas.microsoft.com/office/drawing/2014/main" id="{83571995-5D27-4711-950D-2648079D518D}"/>
              </a:ext>
            </a:extLst>
          </p:cNvPr>
          <p:cNvSpPr txBox="1"/>
          <p:nvPr/>
        </p:nvSpPr>
        <p:spPr>
          <a:xfrm>
            <a:off x="7254814" y="2953133"/>
            <a:ext cx="1431985" cy="784830"/>
          </a:xfrm>
          <a:prstGeom prst="rect">
            <a:avLst/>
          </a:prstGeom>
          <a:solidFill>
            <a:schemeClr val="bg1">
              <a:lumMod val="95000"/>
            </a:schemeClr>
          </a:solidFill>
          <a:ln>
            <a:solidFill>
              <a:schemeClr val="accent1"/>
            </a:solidFill>
          </a:ln>
        </p:spPr>
        <p:txBody>
          <a:bodyPr wrap="square">
            <a:spAutoFit/>
          </a:bodyPr>
          <a:lstStyle/>
          <a:p>
            <a:pPr algn="ctr"/>
            <a:r>
              <a:rPr lang="en-US" altLang="en-US" sz="1500" dirty="0">
                <a:latin typeface="Helvetica Light" panose="020B0403020202020204"/>
              </a:rPr>
              <a:t>Understanding Compositional Instructions</a:t>
            </a:r>
            <a:endParaRPr lang="en-US" sz="1500" dirty="0">
              <a:latin typeface="Helvetica Light" panose="020B0403020202020204"/>
            </a:endParaRPr>
          </a:p>
        </p:txBody>
      </p:sp>
      <p:sp>
        <p:nvSpPr>
          <p:cNvPr id="19" name="Arrow: Right 18">
            <a:extLst>
              <a:ext uri="{FF2B5EF4-FFF2-40B4-BE49-F238E27FC236}">
                <a16:creationId xmlns:a16="http://schemas.microsoft.com/office/drawing/2014/main" id="{849F7FEA-0D2B-47BC-BC06-A50792AA12DF}"/>
              </a:ext>
            </a:extLst>
          </p:cNvPr>
          <p:cNvSpPr/>
          <p:nvPr/>
        </p:nvSpPr>
        <p:spPr>
          <a:xfrm>
            <a:off x="239845" y="6104708"/>
            <a:ext cx="509091" cy="226423"/>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226712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Slide Number"/>
          <p:cNvSpPr txBox="1">
            <a:spLocks noGrp="1"/>
          </p:cNvSpPr>
          <p:nvPr>
            <p:ph type="sldNum" sz="quarter" idx="2"/>
          </p:nvPr>
        </p:nvSpPr>
        <p:spPr>
          <a:xfrm>
            <a:off x="123372" y="6509657"/>
            <a:ext cx="508000" cy="228600"/>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lang="en-US"/>
              <a:pPr/>
              <a:t>15</a:t>
            </a:fld>
            <a:endParaRPr lang="en-US"/>
          </a:p>
        </p:txBody>
      </p:sp>
      <p:sp>
        <p:nvSpPr>
          <p:cNvPr id="4" name="Text Placeholder 3">
            <a:extLst>
              <a:ext uri="{FF2B5EF4-FFF2-40B4-BE49-F238E27FC236}">
                <a16:creationId xmlns:a16="http://schemas.microsoft.com/office/drawing/2014/main" id="{8E515386-C327-406B-9226-3D68F7D02FD9}"/>
              </a:ext>
            </a:extLst>
          </p:cNvPr>
          <p:cNvSpPr>
            <a:spLocks noGrp="1"/>
          </p:cNvSpPr>
          <p:nvPr>
            <p:ph type="body" sz="half" idx="21"/>
          </p:nvPr>
        </p:nvSpPr>
        <p:spPr>
          <a:xfrm>
            <a:off x="844550" y="1625474"/>
            <a:ext cx="10502900" cy="941558"/>
          </a:xfrm>
          <a:solidFill>
            <a:schemeClr val="bg1">
              <a:lumMod val="95000"/>
            </a:schemeClr>
          </a:solidFill>
          <a:ln>
            <a:solidFill>
              <a:schemeClr val="accent1"/>
            </a:solidFill>
          </a:ln>
        </p:spPr>
        <p:txBody>
          <a:bodyPr/>
          <a:lstStyle/>
          <a:p>
            <a:pPr marL="0" indent="0" algn="ctr">
              <a:buNone/>
            </a:pPr>
            <a:r>
              <a:rPr lang="en-US" dirty="0"/>
              <a:t>The meaning of a complex expression is determined by the meaning of its constituents and the rules used to combine them</a:t>
            </a:r>
          </a:p>
        </p:txBody>
      </p:sp>
      <p:sp>
        <p:nvSpPr>
          <p:cNvPr id="5" name="Text Placeholder 4">
            <a:extLst>
              <a:ext uri="{FF2B5EF4-FFF2-40B4-BE49-F238E27FC236}">
                <a16:creationId xmlns:a16="http://schemas.microsoft.com/office/drawing/2014/main" id="{DFD34978-6231-4F84-BA2A-B05814E737FD}"/>
              </a:ext>
            </a:extLst>
          </p:cNvPr>
          <p:cNvSpPr>
            <a:spLocks noGrp="1"/>
          </p:cNvSpPr>
          <p:nvPr>
            <p:ph type="body" sz="quarter" idx="22"/>
          </p:nvPr>
        </p:nvSpPr>
        <p:spPr/>
        <p:txBody>
          <a:bodyPr/>
          <a:lstStyle/>
          <a:p>
            <a:endParaRPr lang="en-US"/>
          </a:p>
        </p:txBody>
      </p:sp>
      <p:sp>
        <p:nvSpPr>
          <p:cNvPr id="149" name="Principle of Compositionality"/>
          <p:cNvSpPr txBox="1">
            <a:spLocks noGrp="1"/>
          </p:cNvSpPr>
          <p:nvPr>
            <p:ph type="title"/>
          </p:nvPr>
        </p:nvSpPr>
        <p:spPr>
          <a:xfrm>
            <a:off x="457200" y="206829"/>
            <a:ext cx="9880600" cy="533400"/>
          </a:xfrm>
        </p:spPr>
        <p:txBody>
          <a:bodyPr/>
          <a:lstStyle/>
          <a:p>
            <a:r>
              <a:rPr lang="en-US"/>
              <a:t>Principle of Compositionality</a:t>
            </a:r>
          </a:p>
        </p:txBody>
      </p:sp>
      <p:sp>
        <p:nvSpPr>
          <p:cNvPr id="150" name="*Principle is often credited to Gottlob Frege"/>
          <p:cNvSpPr txBox="1"/>
          <p:nvPr/>
        </p:nvSpPr>
        <p:spPr>
          <a:xfrm>
            <a:off x="7801912" y="6387129"/>
            <a:ext cx="3801425" cy="3484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normAutofit/>
          </a:bodyPr>
          <a:lstStyle>
            <a:lvl1pPr defTabSz="817244">
              <a:defRPr sz="3168" b="0">
                <a:solidFill>
                  <a:srgbClr val="5E5E5E"/>
                </a:solidFill>
                <a:latin typeface="+mj-lt"/>
                <a:ea typeface="+mj-ea"/>
                <a:cs typeface="+mj-cs"/>
                <a:sym typeface="Helvetica Neue Light"/>
              </a:defRPr>
            </a:lvl1pPr>
          </a:lstStyle>
          <a:p>
            <a:r>
              <a:rPr sz="1584"/>
              <a:t>*Principle is often credited to Gottlob Frege</a:t>
            </a:r>
          </a:p>
        </p:txBody>
      </p:sp>
      <p:grpSp>
        <p:nvGrpSpPr>
          <p:cNvPr id="172" name="Group"/>
          <p:cNvGrpSpPr/>
          <p:nvPr/>
        </p:nvGrpSpPr>
        <p:grpSpPr>
          <a:xfrm>
            <a:off x="6339407" y="3733979"/>
            <a:ext cx="4732114" cy="1142141"/>
            <a:chOff x="0" y="0"/>
            <a:chExt cx="9464227" cy="2284280"/>
          </a:xfrm>
        </p:grpSpPr>
        <p:sp>
          <p:nvSpPr>
            <p:cNvPr id="168" name="Circle"/>
            <p:cNvSpPr/>
            <p:nvPr/>
          </p:nvSpPr>
          <p:spPr>
            <a:xfrm>
              <a:off x="0" y="0"/>
              <a:ext cx="2287405" cy="2284280"/>
            </a:xfrm>
            <a:prstGeom prst="ellipse">
              <a:avLst/>
            </a:prstGeom>
            <a:noFill/>
            <a:ln w="177800" cap="flat">
              <a:solidFill>
                <a:schemeClr val="accent5">
                  <a:hueOff val="-82419"/>
                  <a:satOff val="-9513"/>
                  <a:lumOff val="-16343"/>
                </a:schemeClr>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69" name="Shape"/>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170" name="Line"/>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171" name="“U-Turn is not allowed”"/>
            <p:cNvSpPr txBox="1"/>
            <p:nvPr/>
          </p:nvSpPr>
          <p:spPr>
            <a:xfrm>
              <a:off x="3125200" y="767679"/>
              <a:ext cx="6339027"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defRPr sz="4200" b="0" i="1"/>
              </a:pPr>
              <a:r>
                <a:rPr sz="2100"/>
                <a:t>“U-Turn is </a:t>
              </a:r>
              <a:r>
                <a:rPr sz="2100">
                  <a:solidFill>
                    <a:srgbClr val="FF2600"/>
                  </a:solidFill>
                </a:rPr>
                <a:t>not</a:t>
              </a:r>
              <a:r>
                <a:rPr sz="2100"/>
                <a:t> allowed”</a:t>
              </a:r>
            </a:p>
          </p:txBody>
        </p:sp>
      </p:grpSp>
      <p:grpSp>
        <p:nvGrpSpPr>
          <p:cNvPr id="28" name="Group">
            <a:extLst>
              <a:ext uri="{FF2B5EF4-FFF2-40B4-BE49-F238E27FC236}">
                <a16:creationId xmlns:a16="http://schemas.microsoft.com/office/drawing/2014/main" id="{8D422AE0-FFB8-5042-A3D8-3E156358BBD4}"/>
              </a:ext>
            </a:extLst>
          </p:cNvPr>
          <p:cNvGrpSpPr/>
          <p:nvPr/>
        </p:nvGrpSpPr>
        <p:grpSpPr>
          <a:xfrm>
            <a:off x="1120480" y="3733979"/>
            <a:ext cx="4036311" cy="1142141"/>
            <a:chOff x="0" y="0"/>
            <a:chExt cx="8072621" cy="2284280"/>
          </a:xfrm>
        </p:grpSpPr>
        <p:grpSp>
          <p:nvGrpSpPr>
            <p:cNvPr id="29" name="Group">
              <a:extLst>
                <a:ext uri="{FF2B5EF4-FFF2-40B4-BE49-F238E27FC236}">
                  <a16:creationId xmlns:a16="http://schemas.microsoft.com/office/drawing/2014/main" id="{82D59698-A68E-8B4B-9A15-CDF73876743A}"/>
                </a:ext>
              </a:extLst>
            </p:cNvPr>
            <p:cNvGrpSpPr/>
            <p:nvPr/>
          </p:nvGrpSpPr>
          <p:grpSpPr>
            <a:xfrm>
              <a:off x="0" y="0"/>
              <a:ext cx="2287405" cy="2284280"/>
              <a:chOff x="0" y="0"/>
              <a:chExt cx="2287404" cy="2284279"/>
            </a:xfrm>
          </p:grpSpPr>
          <p:sp>
            <p:nvSpPr>
              <p:cNvPr id="31" name="Circle">
                <a:extLst>
                  <a:ext uri="{FF2B5EF4-FFF2-40B4-BE49-F238E27FC236}">
                    <a16:creationId xmlns:a16="http://schemas.microsoft.com/office/drawing/2014/main" id="{42D7728F-CB52-EE4B-9D1C-4553A49C39EC}"/>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2" name="Shape">
                <a:extLst>
                  <a:ext uri="{FF2B5EF4-FFF2-40B4-BE49-F238E27FC236}">
                    <a16:creationId xmlns:a16="http://schemas.microsoft.com/office/drawing/2014/main" id="{86F9AF1C-EE17-2B45-9B4A-9728FFBAC513}"/>
                  </a:ext>
                </a:extLst>
              </p:cNvPr>
              <p:cNvSpPr/>
              <p:nvPr/>
            </p:nvSpPr>
            <p:spPr>
              <a:xfrm>
                <a:off x="316653" y="376329"/>
                <a:ext cx="1476299" cy="1430021"/>
              </a:xfrm>
              <a:custGeom>
                <a:avLst/>
                <a:gdLst/>
                <a:ahLst/>
                <a:cxnLst>
                  <a:cxn ang="0">
                    <a:pos x="wd2" y="hd2"/>
                  </a:cxn>
                  <a:cxn ang="5400000">
                    <a:pos x="wd2" y="hd2"/>
                  </a:cxn>
                  <a:cxn ang="10800000">
                    <a:pos x="wd2" y="hd2"/>
                  </a:cxn>
                  <a:cxn ang="16200000">
                    <a:pos x="wd2" y="hd2"/>
                  </a:cxn>
                </a:cxnLst>
                <a:rect l="0" t="0" r="r" b="b"/>
                <a:pathLst>
                  <a:path w="21600" h="21600" extrusionOk="0">
                    <a:moveTo>
                      <a:pt x="12228" y="0"/>
                    </a:moveTo>
                    <a:cubicBezTo>
                      <a:pt x="7061" y="0"/>
                      <a:pt x="2855" y="4119"/>
                      <a:pt x="2855" y="9181"/>
                    </a:cubicBezTo>
                    <a:cubicBezTo>
                      <a:pt x="2855" y="9198"/>
                      <a:pt x="2856" y="9214"/>
                      <a:pt x="2857" y="9231"/>
                    </a:cubicBezTo>
                    <a:lnTo>
                      <a:pt x="2855" y="14548"/>
                    </a:lnTo>
                    <a:lnTo>
                      <a:pt x="0" y="14548"/>
                    </a:lnTo>
                    <a:lnTo>
                      <a:pt x="5299" y="21597"/>
                    </a:lnTo>
                    <a:lnTo>
                      <a:pt x="10598" y="14548"/>
                    </a:lnTo>
                    <a:lnTo>
                      <a:pt x="7729" y="14548"/>
                    </a:lnTo>
                    <a:lnTo>
                      <a:pt x="7729" y="9231"/>
                    </a:lnTo>
                    <a:lnTo>
                      <a:pt x="7729" y="9210"/>
                    </a:lnTo>
                    <a:cubicBezTo>
                      <a:pt x="7729" y="9201"/>
                      <a:pt x="7729" y="9191"/>
                      <a:pt x="7729" y="9181"/>
                    </a:cubicBezTo>
                    <a:cubicBezTo>
                      <a:pt x="7729" y="6751"/>
                      <a:pt x="9747" y="4773"/>
                      <a:pt x="12228" y="4773"/>
                    </a:cubicBezTo>
                    <a:lnTo>
                      <a:pt x="12230" y="4773"/>
                    </a:lnTo>
                    <a:cubicBezTo>
                      <a:pt x="14711" y="4774"/>
                      <a:pt x="16728" y="6751"/>
                      <a:pt x="16728" y="9181"/>
                    </a:cubicBezTo>
                    <a:cubicBezTo>
                      <a:pt x="16728" y="9191"/>
                      <a:pt x="16714" y="21600"/>
                      <a:pt x="16714" y="21600"/>
                    </a:cubicBezTo>
                    <a:lnTo>
                      <a:pt x="21591" y="21600"/>
                    </a:lnTo>
                    <a:cubicBezTo>
                      <a:pt x="21591" y="21600"/>
                      <a:pt x="21600" y="9202"/>
                      <a:pt x="21600" y="9181"/>
                    </a:cubicBezTo>
                    <a:cubicBezTo>
                      <a:pt x="21600" y="4144"/>
                      <a:pt x="17438" y="41"/>
                      <a:pt x="12306" y="0"/>
                    </a:cubicBezTo>
                    <a:lnTo>
                      <a:pt x="12230" y="0"/>
                    </a:lnTo>
                    <a:cubicBezTo>
                      <a:pt x="12230" y="0"/>
                      <a:pt x="12229" y="0"/>
                      <a:pt x="12228" y="0"/>
                    </a:cubicBezTo>
                    <a:close/>
                  </a:path>
                </a:pathLst>
              </a:custGeom>
              <a:solidFill>
                <a:srgbClr val="21212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0" name="“U-Turn is allowed”">
              <a:extLst>
                <a:ext uri="{FF2B5EF4-FFF2-40B4-BE49-F238E27FC236}">
                  <a16:creationId xmlns:a16="http://schemas.microsoft.com/office/drawing/2014/main" id="{0B1DDD54-6218-B046-A8A6-31BCE5CC71BC}"/>
                </a:ext>
              </a:extLst>
            </p:cNvPr>
            <p:cNvSpPr txBox="1"/>
            <p:nvPr/>
          </p:nvSpPr>
          <p:spPr>
            <a:xfrm>
              <a:off x="3125200" y="736293"/>
              <a:ext cx="4947421"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4200" b="0" i="1"/>
              </a:lvl1pPr>
            </a:lstStyle>
            <a:p>
              <a:r>
                <a:rPr sz="2100" dirty="0"/>
                <a:t>“U-Turn is allowed”</a:t>
              </a:r>
            </a:p>
          </p:txBody>
        </p:sp>
      </p:grpSp>
      <p:grpSp>
        <p:nvGrpSpPr>
          <p:cNvPr id="33" name="Group">
            <a:extLst>
              <a:ext uri="{FF2B5EF4-FFF2-40B4-BE49-F238E27FC236}">
                <a16:creationId xmlns:a16="http://schemas.microsoft.com/office/drawing/2014/main" id="{A6D5F1DB-5697-464A-AFCF-0B4DDEEDEE10}"/>
              </a:ext>
            </a:extLst>
          </p:cNvPr>
          <p:cNvGrpSpPr/>
          <p:nvPr/>
        </p:nvGrpSpPr>
        <p:grpSpPr>
          <a:xfrm>
            <a:off x="1120480" y="5169473"/>
            <a:ext cx="4365921" cy="1142141"/>
            <a:chOff x="0" y="0"/>
            <a:chExt cx="8731840" cy="2284280"/>
          </a:xfrm>
        </p:grpSpPr>
        <p:grpSp>
          <p:nvGrpSpPr>
            <p:cNvPr id="34" name="Group">
              <a:extLst>
                <a:ext uri="{FF2B5EF4-FFF2-40B4-BE49-F238E27FC236}">
                  <a16:creationId xmlns:a16="http://schemas.microsoft.com/office/drawing/2014/main" id="{09288740-D9A5-6341-B616-15322F43BEF5}"/>
                </a:ext>
              </a:extLst>
            </p:cNvPr>
            <p:cNvGrpSpPr/>
            <p:nvPr/>
          </p:nvGrpSpPr>
          <p:grpSpPr>
            <a:xfrm>
              <a:off x="0" y="0"/>
              <a:ext cx="2287405" cy="2284280"/>
              <a:chOff x="0" y="0"/>
              <a:chExt cx="2287404" cy="2284279"/>
            </a:xfrm>
          </p:grpSpPr>
          <p:sp>
            <p:nvSpPr>
              <p:cNvPr id="36" name="Circle">
                <a:extLst>
                  <a:ext uri="{FF2B5EF4-FFF2-40B4-BE49-F238E27FC236}">
                    <a16:creationId xmlns:a16="http://schemas.microsoft.com/office/drawing/2014/main" id="{119705F2-2273-CA46-9780-A7735A164073}"/>
                  </a:ext>
                </a:extLst>
              </p:cNvPr>
              <p:cNvSpPr/>
              <p:nvPr/>
            </p:nvSpPr>
            <p:spPr>
              <a:xfrm>
                <a:off x="0" y="0"/>
                <a:ext cx="2287405" cy="2284280"/>
              </a:xfrm>
              <a:prstGeom prst="ellipse">
                <a:avLst/>
              </a:prstGeom>
              <a:noFill/>
              <a:ln w="101600" cap="flat">
                <a:solidFill>
                  <a:srgbClr val="0000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37" name="Swimming">
                <a:extLst>
                  <a:ext uri="{FF2B5EF4-FFF2-40B4-BE49-F238E27FC236}">
                    <a16:creationId xmlns:a16="http://schemas.microsoft.com/office/drawing/2014/main" id="{EBFBAA86-B0B4-0947-A38A-1659F7D9D0B7}"/>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grpSp>
        <p:sp>
          <p:nvSpPr>
            <p:cNvPr id="35" name="“Swimming is allowed”">
              <a:extLst>
                <a:ext uri="{FF2B5EF4-FFF2-40B4-BE49-F238E27FC236}">
                  <a16:creationId xmlns:a16="http://schemas.microsoft.com/office/drawing/2014/main" id="{CFEDFF50-F8B9-A341-A542-BEB960B2B4C2}"/>
                </a:ext>
              </a:extLst>
            </p:cNvPr>
            <p:cNvSpPr txBox="1"/>
            <p:nvPr/>
          </p:nvSpPr>
          <p:spPr>
            <a:xfrm>
              <a:off x="3125199" y="767677"/>
              <a:ext cx="5606641"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lvl1pPr>
                <a:defRPr sz="4200" b="0" i="1"/>
              </a:lvl1pPr>
            </a:lstStyle>
            <a:p>
              <a:r>
                <a:rPr sz="2100" dirty="0"/>
                <a:t>“Swimming is allowed”</a:t>
              </a:r>
            </a:p>
          </p:txBody>
        </p:sp>
      </p:grpSp>
      <p:grpSp>
        <p:nvGrpSpPr>
          <p:cNvPr id="39" name="Group">
            <a:extLst>
              <a:ext uri="{FF2B5EF4-FFF2-40B4-BE49-F238E27FC236}">
                <a16:creationId xmlns:a16="http://schemas.microsoft.com/office/drawing/2014/main" id="{C4235CBC-C4B9-3048-B901-D06E3C0D4562}"/>
              </a:ext>
            </a:extLst>
          </p:cNvPr>
          <p:cNvGrpSpPr/>
          <p:nvPr/>
        </p:nvGrpSpPr>
        <p:grpSpPr>
          <a:xfrm>
            <a:off x="6339407" y="5169473"/>
            <a:ext cx="4732114" cy="1142141"/>
            <a:chOff x="0" y="0"/>
            <a:chExt cx="9464227" cy="2284280"/>
          </a:xfrm>
        </p:grpSpPr>
        <p:sp>
          <p:nvSpPr>
            <p:cNvPr id="40" name="Circle">
              <a:extLst>
                <a:ext uri="{FF2B5EF4-FFF2-40B4-BE49-F238E27FC236}">
                  <a16:creationId xmlns:a16="http://schemas.microsoft.com/office/drawing/2014/main" id="{705422D4-FFED-B54A-8576-B40C808ABD3E}"/>
                </a:ext>
              </a:extLst>
            </p:cNvPr>
            <p:cNvSpPr/>
            <p:nvPr/>
          </p:nvSpPr>
          <p:spPr>
            <a:xfrm>
              <a:off x="0" y="0"/>
              <a:ext cx="2287405" cy="2284280"/>
            </a:xfrm>
            <a:prstGeom prst="ellipse">
              <a:avLst/>
            </a:prstGeom>
            <a:noFill/>
            <a:ln w="177800" cap="flat">
              <a:solidFill>
                <a:srgbClr val="FF2600"/>
              </a:solidFill>
              <a:prstDash val="solid"/>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1" name="Swimming">
              <a:extLst>
                <a:ext uri="{FF2B5EF4-FFF2-40B4-BE49-F238E27FC236}">
                  <a16:creationId xmlns:a16="http://schemas.microsoft.com/office/drawing/2014/main" id="{4DD979C2-6B05-A242-8719-4E0485A9B274}"/>
                </a:ext>
              </a:extLst>
            </p:cNvPr>
            <p:cNvSpPr/>
            <p:nvPr/>
          </p:nvSpPr>
          <p:spPr>
            <a:xfrm>
              <a:off x="351138" y="470805"/>
              <a:ext cx="1585128" cy="1342670"/>
            </a:xfrm>
            <a:custGeom>
              <a:avLst/>
              <a:gdLst/>
              <a:ahLst/>
              <a:cxnLst>
                <a:cxn ang="0">
                  <a:pos x="wd2" y="hd2"/>
                </a:cxn>
                <a:cxn ang="5400000">
                  <a:pos x="wd2" y="hd2"/>
                </a:cxn>
                <a:cxn ang="10800000">
                  <a:pos x="wd2" y="hd2"/>
                </a:cxn>
                <a:cxn ang="16200000">
                  <a:pos x="wd2" y="hd2"/>
                </a:cxn>
              </a:cxnLst>
              <a:rect l="0" t="0" r="r" b="b"/>
              <a:pathLst>
                <a:path w="21339" h="21588" extrusionOk="0">
                  <a:moveTo>
                    <a:pt x="17616" y="0"/>
                  </a:moveTo>
                  <a:cubicBezTo>
                    <a:pt x="17514" y="2"/>
                    <a:pt x="17410" y="15"/>
                    <a:pt x="17306" y="42"/>
                  </a:cubicBezTo>
                  <a:lnTo>
                    <a:pt x="9964" y="1967"/>
                  </a:lnTo>
                  <a:cubicBezTo>
                    <a:pt x="9504" y="2088"/>
                    <a:pt x="9114" y="2453"/>
                    <a:pt x="8907" y="2959"/>
                  </a:cubicBezTo>
                  <a:cubicBezTo>
                    <a:pt x="8701" y="3465"/>
                    <a:pt x="8699" y="4056"/>
                    <a:pt x="8902" y="4564"/>
                  </a:cubicBezTo>
                  <a:lnTo>
                    <a:pt x="10739" y="9139"/>
                  </a:lnTo>
                  <a:lnTo>
                    <a:pt x="3936" y="13586"/>
                  </a:lnTo>
                  <a:cubicBezTo>
                    <a:pt x="4095" y="13683"/>
                    <a:pt x="4231" y="13793"/>
                    <a:pt x="4354" y="13892"/>
                  </a:cubicBezTo>
                  <a:cubicBezTo>
                    <a:pt x="4628" y="14112"/>
                    <a:pt x="4808" y="14257"/>
                    <a:pt x="5230" y="14257"/>
                  </a:cubicBezTo>
                  <a:cubicBezTo>
                    <a:pt x="5652" y="14257"/>
                    <a:pt x="5833" y="14112"/>
                    <a:pt x="6107" y="13892"/>
                  </a:cubicBezTo>
                  <a:cubicBezTo>
                    <a:pt x="6448" y="13617"/>
                    <a:pt x="6873" y="13275"/>
                    <a:pt x="7672" y="13275"/>
                  </a:cubicBezTo>
                  <a:cubicBezTo>
                    <a:pt x="8471" y="13275"/>
                    <a:pt x="8897" y="13617"/>
                    <a:pt x="9239" y="13892"/>
                  </a:cubicBezTo>
                  <a:cubicBezTo>
                    <a:pt x="9513" y="14112"/>
                    <a:pt x="9692" y="14257"/>
                    <a:pt x="10114" y="14257"/>
                  </a:cubicBezTo>
                  <a:cubicBezTo>
                    <a:pt x="10537" y="14257"/>
                    <a:pt x="10718" y="14112"/>
                    <a:pt x="10991" y="13892"/>
                  </a:cubicBezTo>
                  <a:cubicBezTo>
                    <a:pt x="11333" y="13617"/>
                    <a:pt x="11759" y="13275"/>
                    <a:pt x="12558" y="13275"/>
                  </a:cubicBezTo>
                  <a:cubicBezTo>
                    <a:pt x="13358" y="13275"/>
                    <a:pt x="13784" y="13617"/>
                    <a:pt x="14125" y="13892"/>
                  </a:cubicBezTo>
                  <a:cubicBezTo>
                    <a:pt x="14399" y="14112"/>
                    <a:pt x="14579" y="14257"/>
                    <a:pt x="15001" y="14257"/>
                  </a:cubicBezTo>
                  <a:cubicBezTo>
                    <a:pt x="15423" y="14257"/>
                    <a:pt x="15605" y="14112"/>
                    <a:pt x="15879" y="13892"/>
                  </a:cubicBezTo>
                  <a:cubicBezTo>
                    <a:pt x="15965" y="13823"/>
                    <a:pt x="16056" y="13748"/>
                    <a:pt x="16158" y="13677"/>
                  </a:cubicBezTo>
                  <a:lnTo>
                    <a:pt x="15149" y="11624"/>
                  </a:lnTo>
                  <a:cubicBezTo>
                    <a:pt x="15130" y="11561"/>
                    <a:pt x="15109" y="11497"/>
                    <a:pt x="15084" y="11435"/>
                  </a:cubicBezTo>
                  <a:lnTo>
                    <a:pt x="12528" y="5070"/>
                  </a:lnTo>
                  <a:lnTo>
                    <a:pt x="17968" y="3644"/>
                  </a:lnTo>
                  <a:cubicBezTo>
                    <a:pt x="18801" y="3426"/>
                    <a:pt x="19328" y="2442"/>
                    <a:pt x="19145" y="1448"/>
                  </a:cubicBezTo>
                  <a:cubicBezTo>
                    <a:pt x="18985" y="578"/>
                    <a:pt x="18334" y="-12"/>
                    <a:pt x="17616" y="0"/>
                  </a:cubicBezTo>
                  <a:close/>
                  <a:moveTo>
                    <a:pt x="18665" y="5842"/>
                  </a:moveTo>
                  <a:cubicBezTo>
                    <a:pt x="17980" y="5842"/>
                    <a:pt x="17295" y="6154"/>
                    <a:pt x="16773" y="6778"/>
                  </a:cubicBezTo>
                  <a:cubicBezTo>
                    <a:pt x="15728" y="8026"/>
                    <a:pt x="15728" y="10048"/>
                    <a:pt x="16773" y="11296"/>
                  </a:cubicBezTo>
                  <a:cubicBezTo>
                    <a:pt x="17817" y="12543"/>
                    <a:pt x="19511" y="12543"/>
                    <a:pt x="20555" y="11296"/>
                  </a:cubicBezTo>
                  <a:cubicBezTo>
                    <a:pt x="21600" y="10048"/>
                    <a:pt x="21600" y="8026"/>
                    <a:pt x="20555" y="6778"/>
                  </a:cubicBezTo>
                  <a:cubicBezTo>
                    <a:pt x="20033" y="6154"/>
                    <a:pt x="19349" y="5842"/>
                    <a:pt x="18665" y="5842"/>
                  </a:cubicBezTo>
                  <a:close/>
                  <a:moveTo>
                    <a:pt x="3061" y="15417"/>
                  </a:moveTo>
                  <a:cubicBezTo>
                    <a:pt x="2262" y="15417"/>
                    <a:pt x="1836" y="15762"/>
                    <a:pt x="1494" y="16037"/>
                  </a:cubicBezTo>
                  <a:cubicBezTo>
                    <a:pt x="1220" y="16257"/>
                    <a:pt x="1039" y="16401"/>
                    <a:pt x="617" y="16401"/>
                  </a:cubicBezTo>
                  <a:cubicBezTo>
                    <a:pt x="276" y="16401"/>
                    <a:pt x="0" y="16731"/>
                    <a:pt x="0" y="17138"/>
                  </a:cubicBezTo>
                  <a:cubicBezTo>
                    <a:pt x="0" y="17545"/>
                    <a:pt x="276" y="17877"/>
                    <a:pt x="617" y="17877"/>
                  </a:cubicBezTo>
                  <a:cubicBezTo>
                    <a:pt x="1416" y="17877"/>
                    <a:pt x="1842" y="17534"/>
                    <a:pt x="2184" y="17259"/>
                  </a:cubicBezTo>
                  <a:cubicBezTo>
                    <a:pt x="2457" y="17039"/>
                    <a:pt x="2639" y="16893"/>
                    <a:pt x="3061" y="16893"/>
                  </a:cubicBezTo>
                  <a:cubicBezTo>
                    <a:pt x="3483" y="16893"/>
                    <a:pt x="3663" y="17039"/>
                    <a:pt x="3936" y="17259"/>
                  </a:cubicBezTo>
                  <a:cubicBezTo>
                    <a:pt x="4278" y="17534"/>
                    <a:pt x="4704" y="17877"/>
                    <a:pt x="5503" y="17877"/>
                  </a:cubicBezTo>
                  <a:cubicBezTo>
                    <a:pt x="6302" y="17877"/>
                    <a:pt x="6727" y="17534"/>
                    <a:pt x="7069" y="17259"/>
                  </a:cubicBezTo>
                  <a:cubicBezTo>
                    <a:pt x="7342" y="17039"/>
                    <a:pt x="7523" y="16893"/>
                    <a:pt x="7945" y="16893"/>
                  </a:cubicBezTo>
                  <a:cubicBezTo>
                    <a:pt x="8367" y="16893"/>
                    <a:pt x="8547" y="17039"/>
                    <a:pt x="8821" y="17259"/>
                  </a:cubicBezTo>
                  <a:cubicBezTo>
                    <a:pt x="9162" y="17534"/>
                    <a:pt x="9588" y="17877"/>
                    <a:pt x="10388" y="17877"/>
                  </a:cubicBezTo>
                  <a:cubicBezTo>
                    <a:pt x="11187" y="17877"/>
                    <a:pt x="11613" y="17534"/>
                    <a:pt x="11955" y="17259"/>
                  </a:cubicBezTo>
                  <a:cubicBezTo>
                    <a:pt x="12229" y="17039"/>
                    <a:pt x="12409" y="16893"/>
                    <a:pt x="12832" y="16893"/>
                  </a:cubicBezTo>
                  <a:cubicBezTo>
                    <a:pt x="13254" y="16893"/>
                    <a:pt x="13435" y="17039"/>
                    <a:pt x="13709" y="17259"/>
                  </a:cubicBezTo>
                  <a:cubicBezTo>
                    <a:pt x="14050" y="17534"/>
                    <a:pt x="14475" y="17877"/>
                    <a:pt x="15274" y="17877"/>
                  </a:cubicBezTo>
                  <a:cubicBezTo>
                    <a:pt x="16074" y="17877"/>
                    <a:pt x="16499" y="17534"/>
                    <a:pt x="16841" y="17259"/>
                  </a:cubicBezTo>
                  <a:cubicBezTo>
                    <a:pt x="17115" y="17039"/>
                    <a:pt x="17295" y="16893"/>
                    <a:pt x="17718" y="16893"/>
                  </a:cubicBezTo>
                  <a:cubicBezTo>
                    <a:pt x="18141" y="16893"/>
                    <a:pt x="18323" y="17039"/>
                    <a:pt x="18597" y="17259"/>
                  </a:cubicBezTo>
                  <a:cubicBezTo>
                    <a:pt x="18939" y="17534"/>
                    <a:pt x="19364" y="17877"/>
                    <a:pt x="20164" y="17877"/>
                  </a:cubicBezTo>
                  <a:cubicBezTo>
                    <a:pt x="20505" y="17877"/>
                    <a:pt x="20780" y="17545"/>
                    <a:pt x="20780" y="17138"/>
                  </a:cubicBezTo>
                  <a:cubicBezTo>
                    <a:pt x="20780" y="16731"/>
                    <a:pt x="20505" y="16401"/>
                    <a:pt x="20164" y="16401"/>
                  </a:cubicBezTo>
                  <a:cubicBezTo>
                    <a:pt x="19741" y="16401"/>
                    <a:pt x="19559" y="16255"/>
                    <a:pt x="19285" y="16035"/>
                  </a:cubicBezTo>
                  <a:cubicBezTo>
                    <a:pt x="18943" y="15760"/>
                    <a:pt x="18518" y="15417"/>
                    <a:pt x="17718" y="15417"/>
                  </a:cubicBezTo>
                  <a:cubicBezTo>
                    <a:pt x="16918" y="15417"/>
                    <a:pt x="16493" y="15760"/>
                    <a:pt x="16151" y="16035"/>
                  </a:cubicBezTo>
                  <a:cubicBezTo>
                    <a:pt x="15877" y="16255"/>
                    <a:pt x="15697" y="16401"/>
                    <a:pt x="15274" y="16401"/>
                  </a:cubicBezTo>
                  <a:cubicBezTo>
                    <a:pt x="14852" y="16401"/>
                    <a:pt x="14672" y="16257"/>
                    <a:pt x="14399" y="16037"/>
                  </a:cubicBezTo>
                  <a:cubicBezTo>
                    <a:pt x="14057" y="15762"/>
                    <a:pt x="13631" y="15417"/>
                    <a:pt x="12832" y="15417"/>
                  </a:cubicBezTo>
                  <a:cubicBezTo>
                    <a:pt x="12032" y="15417"/>
                    <a:pt x="11606" y="15762"/>
                    <a:pt x="11265" y="16037"/>
                  </a:cubicBezTo>
                  <a:cubicBezTo>
                    <a:pt x="10991" y="16257"/>
                    <a:pt x="10810" y="16401"/>
                    <a:pt x="10388" y="16401"/>
                  </a:cubicBezTo>
                  <a:cubicBezTo>
                    <a:pt x="9966" y="16401"/>
                    <a:pt x="9784" y="16257"/>
                    <a:pt x="9511" y="16037"/>
                  </a:cubicBezTo>
                  <a:cubicBezTo>
                    <a:pt x="9169" y="15762"/>
                    <a:pt x="8745" y="15417"/>
                    <a:pt x="7945" y="15417"/>
                  </a:cubicBezTo>
                  <a:cubicBezTo>
                    <a:pt x="7146" y="15417"/>
                    <a:pt x="6720" y="15762"/>
                    <a:pt x="6378" y="16037"/>
                  </a:cubicBezTo>
                  <a:cubicBezTo>
                    <a:pt x="6105" y="16257"/>
                    <a:pt x="5925" y="16401"/>
                    <a:pt x="5503" y="16401"/>
                  </a:cubicBezTo>
                  <a:cubicBezTo>
                    <a:pt x="5081" y="16401"/>
                    <a:pt x="4900" y="16257"/>
                    <a:pt x="4626" y="16037"/>
                  </a:cubicBezTo>
                  <a:cubicBezTo>
                    <a:pt x="4284" y="15762"/>
                    <a:pt x="3860" y="15417"/>
                    <a:pt x="3061" y="15417"/>
                  </a:cubicBezTo>
                  <a:close/>
                  <a:moveTo>
                    <a:pt x="3266" y="19131"/>
                  </a:moveTo>
                  <a:cubicBezTo>
                    <a:pt x="2467" y="19131"/>
                    <a:pt x="2041" y="19473"/>
                    <a:pt x="1699" y="19748"/>
                  </a:cubicBezTo>
                  <a:cubicBezTo>
                    <a:pt x="1425" y="19968"/>
                    <a:pt x="1246" y="20115"/>
                    <a:pt x="824" y="20115"/>
                  </a:cubicBezTo>
                  <a:cubicBezTo>
                    <a:pt x="483" y="20115"/>
                    <a:pt x="205" y="20444"/>
                    <a:pt x="205" y="20851"/>
                  </a:cubicBezTo>
                  <a:cubicBezTo>
                    <a:pt x="205" y="21258"/>
                    <a:pt x="483" y="21588"/>
                    <a:pt x="824" y="21588"/>
                  </a:cubicBezTo>
                  <a:cubicBezTo>
                    <a:pt x="1623" y="21588"/>
                    <a:pt x="2047" y="21246"/>
                    <a:pt x="2389" y="20971"/>
                  </a:cubicBezTo>
                  <a:cubicBezTo>
                    <a:pt x="2662" y="20751"/>
                    <a:pt x="2844" y="20606"/>
                    <a:pt x="3266" y="20606"/>
                  </a:cubicBezTo>
                  <a:cubicBezTo>
                    <a:pt x="3688" y="20606"/>
                    <a:pt x="3869" y="20751"/>
                    <a:pt x="4143" y="20971"/>
                  </a:cubicBezTo>
                  <a:cubicBezTo>
                    <a:pt x="4485" y="21246"/>
                    <a:pt x="4909" y="21588"/>
                    <a:pt x="5708" y="21588"/>
                  </a:cubicBezTo>
                  <a:cubicBezTo>
                    <a:pt x="6507" y="21588"/>
                    <a:pt x="6933" y="21246"/>
                    <a:pt x="7275" y="20971"/>
                  </a:cubicBezTo>
                  <a:cubicBezTo>
                    <a:pt x="7549" y="20751"/>
                    <a:pt x="7728" y="20606"/>
                    <a:pt x="8150" y="20606"/>
                  </a:cubicBezTo>
                  <a:cubicBezTo>
                    <a:pt x="8572" y="20606"/>
                    <a:pt x="8754" y="20751"/>
                    <a:pt x="9027" y="20971"/>
                  </a:cubicBezTo>
                  <a:cubicBezTo>
                    <a:pt x="9369" y="21246"/>
                    <a:pt x="9795" y="21588"/>
                    <a:pt x="10594" y="21588"/>
                  </a:cubicBezTo>
                  <a:cubicBezTo>
                    <a:pt x="11394" y="21588"/>
                    <a:pt x="11818" y="21246"/>
                    <a:pt x="12160" y="20971"/>
                  </a:cubicBezTo>
                  <a:cubicBezTo>
                    <a:pt x="12434" y="20751"/>
                    <a:pt x="12614" y="20606"/>
                    <a:pt x="13037" y="20606"/>
                  </a:cubicBezTo>
                  <a:cubicBezTo>
                    <a:pt x="13459" y="20606"/>
                    <a:pt x="13640" y="20751"/>
                    <a:pt x="13914" y="20971"/>
                  </a:cubicBezTo>
                  <a:cubicBezTo>
                    <a:pt x="14255" y="21246"/>
                    <a:pt x="14682" y="21588"/>
                    <a:pt x="15481" y="21588"/>
                  </a:cubicBezTo>
                  <a:cubicBezTo>
                    <a:pt x="16280" y="21588"/>
                    <a:pt x="16706" y="21246"/>
                    <a:pt x="17048" y="20971"/>
                  </a:cubicBezTo>
                  <a:cubicBezTo>
                    <a:pt x="17322" y="20751"/>
                    <a:pt x="17502" y="20606"/>
                    <a:pt x="17925" y="20606"/>
                  </a:cubicBezTo>
                  <a:cubicBezTo>
                    <a:pt x="18347" y="20606"/>
                    <a:pt x="18528" y="20751"/>
                    <a:pt x="18802" y="20971"/>
                  </a:cubicBezTo>
                  <a:cubicBezTo>
                    <a:pt x="19144" y="21246"/>
                    <a:pt x="19569" y="21588"/>
                    <a:pt x="20369" y="21588"/>
                  </a:cubicBezTo>
                  <a:cubicBezTo>
                    <a:pt x="20710" y="21588"/>
                    <a:pt x="20987" y="21258"/>
                    <a:pt x="20987" y="20851"/>
                  </a:cubicBezTo>
                  <a:cubicBezTo>
                    <a:pt x="20987" y="20444"/>
                    <a:pt x="20710" y="20115"/>
                    <a:pt x="20369" y="20115"/>
                  </a:cubicBezTo>
                  <a:cubicBezTo>
                    <a:pt x="19946" y="20115"/>
                    <a:pt x="19766" y="19968"/>
                    <a:pt x="19492" y="19748"/>
                  </a:cubicBezTo>
                  <a:cubicBezTo>
                    <a:pt x="19150" y="19473"/>
                    <a:pt x="18724" y="19131"/>
                    <a:pt x="17925" y="19131"/>
                  </a:cubicBezTo>
                  <a:cubicBezTo>
                    <a:pt x="17125" y="19131"/>
                    <a:pt x="16700" y="19473"/>
                    <a:pt x="16358" y="19748"/>
                  </a:cubicBezTo>
                  <a:cubicBezTo>
                    <a:pt x="16084" y="19968"/>
                    <a:pt x="15904" y="20115"/>
                    <a:pt x="15481" y="20115"/>
                  </a:cubicBezTo>
                  <a:cubicBezTo>
                    <a:pt x="15059" y="20115"/>
                    <a:pt x="14877" y="19968"/>
                    <a:pt x="14604" y="19748"/>
                  </a:cubicBezTo>
                  <a:cubicBezTo>
                    <a:pt x="14262" y="19473"/>
                    <a:pt x="13836" y="19131"/>
                    <a:pt x="13037" y="19131"/>
                  </a:cubicBezTo>
                  <a:cubicBezTo>
                    <a:pt x="12237" y="19131"/>
                    <a:pt x="11813" y="19473"/>
                    <a:pt x="11471" y="19748"/>
                  </a:cubicBezTo>
                  <a:cubicBezTo>
                    <a:pt x="11198" y="19968"/>
                    <a:pt x="11017" y="20115"/>
                    <a:pt x="10594" y="20115"/>
                  </a:cubicBezTo>
                  <a:cubicBezTo>
                    <a:pt x="10172" y="20115"/>
                    <a:pt x="9991" y="19968"/>
                    <a:pt x="9718" y="19748"/>
                  </a:cubicBezTo>
                  <a:cubicBezTo>
                    <a:pt x="9376" y="19473"/>
                    <a:pt x="8950" y="19131"/>
                    <a:pt x="8150" y="19131"/>
                  </a:cubicBezTo>
                  <a:cubicBezTo>
                    <a:pt x="7351" y="19131"/>
                    <a:pt x="6927" y="19473"/>
                    <a:pt x="6585" y="19748"/>
                  </a:cubicBezTo>
                  <a:cubicBezTo>
                    <a:pt x="6312" y="19968"/>
                    <a:pt x="6130" y="20115"/>
                    <a:pt x="5708" y="20115"/>
                  </a:cubicBezTo>
                  <a:cubicBezTo>
                    <a:pt x="5286" y="20115"/>
                    <a:pt x="5106" y="19968"/>
                    <a:pt x="4833" y="19748"/>
                  </a:cubicBezTo>
                  <a:cubicBezTo>
                    <a:pt x="4491" y="19473"/>
                    <a:pt x="4065" y="19131"/>
                    <a:pt x="3266" y="19131"/>
                  </a:cubicBezTo>
                  <a:close/>
                </a:path>
              </a:pathLst>
            </a:custGeom>
            <a:solidFill>
              <a:schemeClr val="accent1"/>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1600"/>
            </a:p>
          </p:txBody>
        </p:sp>
        <p:sp>
          <p:nvSpPr>
            <p:cNvPr id="42" name="Line">
              <a:extLst>
                <a:ext uri="{FF2B5EF4-FFF2-40B4-BE49-F238E27FC236}">
                  <a16:creationId xmlns:a16="http://schemas.microsoft.com/office/drawing/2014/main" id="{64DD9CA1-5D19-054A-84FE-9DE2258E3D4D}"/>
                </a:ext>
              </a:extLst>
            </p:cNvPr>
            <p:cNvSpPr/>
            <p:nvPr/>
          </p:nvSpPr>
          <p:spPr>
            <a:xfrm>
              <a:off x="183859" y="481634"/>
              <a:ext cx="1919685" cy="1321011"/>
            </a:xfrm>
            <a:prstGeom prst="line">
              <a:avLst/>
            </a:prstGeom>
            <a:noFill/>
            <a:ln w="177800" cap="flat">
              <a:solidFill>
                <a:srgbClr val="FF2600"/>
              </a:solidFill>
              <a:prstDash val="solid"/>
              <a:miter lim="400000"/>
            </a:ln>
            <a:effectLst/>
          </p:spPr>
          <p:txBody>
            <a:bodyPr wrap="square" lIns="25400" tIns="25400" rIns="25400" bIns="25400" numCol="1" anchor="ctr">
              <a:noAutofit/>
            </a:bodyPr>
            <a:lstStyle/>
            <a:p>
              <a:endParaRPr sz="900"/>
            </a:p>
          </p:txBody>
        </p:sp>
        <p:sp>
          <p:nvSpPr>
            <p:cNvPr id="43" name="“Swimming is not allowed”">
              <a:extLst>
                <a:ext uri="{FF2B5EF4-FFF2-40B4-BE49-F238E27FC236}">
                  <a16:creationId xmlns:a16="http://schemas.microsoft.com/office/drawing/2014/main" id="{ACD1F8B1-AA8E-F84B-B079-1EF9D72014F4}"/>
                </a:ext>
              </a:extLst>
            </p:cNvPr>
            <p:cNvSpPr txBox="1"/>
            <p:nvPr/>
          </p:nvSpPr>
          <p:spPr>
            <a:xfrm>
              <a:off x="3125200" y="767679"/>
              <a:ext cx="6339027" cy="74892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numCol="1" anchor="ctr">
              <a:spAutoFit/>
            </a:bodyPr>
            <a:lstStyle/>
            <a:p>
              <a:pPr>
                <a:defRPr sz="4200" b="0" i="1"/>
              </a:pPr>
              <a:r>
                <a:rPr sz="2100"/>
                <a:t>“Swimming is </a:t>
              </a:r>
              <a:r>
                <a:rPr sz="2100">
                  <a:solidFill>
                    <a:srgbClr val="FF2600"/>
                  </a:solidFill>
                </a:rPr>
                <a:t>not</a:t>
              </a:r>
              <a:r>
                <a:rPr sz="2100"/>
                <a:t> allowed”</a:t>
              </a: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1F5F8C-29C1-4249-BAA4-FA0E8FC4C186}"/>
              </a:ext>
            </a:extLst>
          </p:cNvPr>
          <p:cNvSpPr/>
          <p:nvPr/>
        </p:nvSpPr>
        <p:spPr>
          <a:xfrm>
            <a:off x="631372" y="6217920"/>
            <a:ext cx="11177451" cy="433251"/>
          </a:xfrm>
          <a:prstGeom prst="rect">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 name="Title 1">
            <a:extLst>
              <a:ext uri="{FF2B5EF4-FFF2-40B4-BE49-F238E27FC236}">
                <a16:creationId xmlns:a16="http://schemas.microsoft.com/office/drawing/2014/main" id="{183ADFB4-6AEA-489D-9E82-5C2952CD0A29}"/>
              </a:ext>
            </a:extLst>
          </p:cNvPr>
          <p:cNvSpPr>
            <a:spLocks noGrp="1"/>
          </p:cNvSpPr>
          <p:nvPr>
            <p:ph type="title"/>
          </p:nvPr>
        </p:nvSpPr>
        <p:spPr/>
        <p:txBody>
          <a:bodyPr/>
          <a:lstStyle/>
          <a:p>
            <a:r>
              <a:rPr lang="en-US" dirty="0"/>
              <a:t>Some Questions to my Agent</a:t>
            </a:r>
          </a:p>
        </p:txBody>
      </p:sp>
      <p:sp>
        <p:nvSpPr>
          <p:cNvPr id="3" name="Content Placeholder 2">
            <a:extLst>
              <a:ext uri="{FF2B5EF4-FFF2-40B4-BE49-F238E27FC236}">
                <a16:creationId xmlns:a16="http://schemas.microsoft.com/office/drawing/2014/main" id="{5248A668-2951-4E68-AAA5-E1C2FDD8F14A}"/>
              </a:ext>
            </a:extLst>
          </p:cNvPr>
          <p:cNvSpPr>
            <a:spLocks noGrp="1"/>
          </p:cNvSpPr>
          <p:nvPr>
            <p:ph idx="1"/>
          </p:nvPr>
        </p:nvSpPr>
        <p:spPr>
          <a:xfrm>
            <a:off x="609600" y="1251856"/>
            <a:ext cx="11459028" cy="5606144"/>
          </a:xfrm>
        </p:spPr>
        <p:txBody>
          <a:bodyPr/>
          <a:lstStyle/>
          <a:p>
            <a:r>
              <a:rPr lang="en-US" dirty="0"/>
              <a:t>Will we make it to                        the movie? </a:t>
            </a:r>
          </a:p>
          <a:p>
            <a:pPr lvl="1"/>
            <a:r>
              <a:rPr lang="en-US" dirty="0"/>
              <a:t>Time now + </a:t>
            </a:r>
            <a:r>
              <a:rPr lang="en-US" dirty="0">
                <a:solidFill>
                  <a:schemeClr val="tx1"/>
                </a:solidFill>
              </a:rPr>
              <a:t>[time to get to the movie] &lt; </a:t>
            </a:r>
            <a:r>
              <a:rPr lang="en-US" dirty="0"/>
              <a:t>start of movie</a:t>
            </a:r>
          </a:p>
          <a:p>
            <a:endParaRPr lang="en-US" dirty="0"/>
          </a:p>
          <a:p>
            <a:r>
              <a:rPr lang="en-US" dirty="0"/>
              <a:t>Will we make it to </a:t>
            </a:r>
            <a:r>
              <a:rPr lang="en-US" dirty="0">
                <a:solidFill>
                  <a:srgbClr val="3366CC"/>
                </a:solidFill>
              </a:rPr>
              <a:t>dinner</a:t>
            </a:r>
            <a:r>
              <a:rPr lang="en-US" dirty="0"/>
              <a:t> </a:t>
            </a:r>
            <a:r>
              <a:rPr lang="en-US" dirty="0">
                <a:solidFill>
                  <a:srgbClr val="FF0000"/>
                </a:solidFill>
              </a:rPr>
              <a:t>before</a:t>
            </a:r>
            <a:r>
              <a:rPr lang="en-US" dirty="0"/>
              <a:t> the movie? </a:t>
            </a:r>
          </a:p>
          <a:p>
            <a:pPr lvl="1"/>
            <a:r>
              <a:rPr lang="en-US" dirty="0"/>
              <a:t>Time now + </a:t>
            </a:r>
            <a:r>
              <a:rPr lang="en-US" dirty="0">
                <a:solidFill>
                  <a:schemeClr val="tx1"/>
                </a:solidFill>
              </a:rPr>
              <a:t>[time to get to dinner] + [duration of dinner] &lt; </a:t>
            </a:r>
            <a:r>
              <a:rPr lang="en-US" dirty="0"/>
              <a:t>start of the movie </a:t>
            </a:r>
          </a:p>
          <a:p>
            <a:pPr lvl="1"/>
            <a:r>
              <a:rPr lang="en-US" dirty="0"/>
              <a:t>(there is a lot more going on here)</a:t>
            </a:r>
          </a:p>
          <a:p>
            <a:endParaRPr lang="en-US" dirty="0"/>
          </a:p>
          <a:p>
            <a:r>
              <a:rPr lang="en-US" dirty="0"/>
              <a:t>Will we make it to                        the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the movie</a:t>
            </a:r>
          </a:p>
          <a:p>
            <a:endParaRPr lang="en-US" dirty="0"/>
          </a:p>
          <a:p>
            <a:r>
              <a:rPr lang="en-US" dirty="0"/>
              <a:t>Will we make it to                           </a:t>
            </a:r>
            <a:r>
              <a:rPr lang="en-US" dirty="0">
                <a:solidFill>
                  <a:srgbClr val="0000FF"/>
                </a:solidFill>
              </a:rPr>
              <a:t>a</a:t>
            </a:r>
            <a:r>
              <a:rPr lang="en-US" dirty="0"/>
              <a:t> movie </a:t>
            </a:r>
            <a:r>
              <a:rPr lang="en-US" dirty="0">
                <a:solidFill>
                  <a:srgbClr val="FF0000"/>
                </a:solidFill>
              </a:rPr>
              <a:t>after</a:t>
            </a:r>
            <a:r>
              <a:rPr lang="en-US" dirty="0"/>
              <a:t> </a:t>
            </a:r>
            <a:r>
              <a:rPr lang="en-US" dirty="0">
                <a:solidFill>
                  <a:srgbClr val="006666"/>
                </a:solidFill>
              </a:rPr>
              <a:t>the game</a:t>
            </a:r>
            <a:r>
              <a:rPr lang="en-US" dirty="0"/>
              <a:t>?</a:t>
            </a:r>
          </a:p>
          <a:p>
            <a:pPr lvl="1"/>
            <a:r>
              <a:rPr lang="en-US" dirty="0"/>
              <a:t>Start time of </a:t>
            </a:r>
            <a:r>
              <a:rPr lang="en-US" dirty="0">
                <a:solidFill>
                  <a:srgbClr val="006666"/>
                </a:solidFill>
              </a:rPr>
              <a:t>the game + </a:t>
            </a:r>
            <a:r>
              <a:rPr lang="en-US" dirty="0">
                <a:solidFill>
                  <a:schemeClr val="tx1"/>
                </a:solidFill>
              </a:rPr>
              <a:t>[duration of the game] &lt; </a:t>
            </a:r>
            <a:r>
              <a:rPr lang="en-US" dirty="0"/>
              <a:t>start of </a:t>
            </a:r>
            <a:r>
              <a:rPr lang="en-US" dirty="0">
                <a:solidFill>
                  <a:srgbClr val="0000FF"/>
                </a:solidFill>
              </a:rPr>
              <a:t>any</a:t>
            </a:r>
            <a:r>
              <a:rPr lang="en-US" dirty="0"/>
              <a:t> movie</a:t>
            </a:r>
          </a:p>
          <a:p>
            <a:pPr marL="0" indent="0">
              <a:buNone/>
            </a:pPr>
            <a:r>
              <a:rPr lang="en-US" dirty="0"/>
              <a:t>Reasoning: Is the </a:t>
            </a:r>
            <a:r>
              <a:rPr lang="en-US" b="1" dirty="0"/>
              <a:t>end time </a:t>
            </a:r>
            <a:r>
              <a:rPr lang="en-US" dirty="0"/>
              <a:t>of the game/dinner </a:t>
            </a:r>
            <a:r>
              <a:rPr lang="en-US" dirty="0">
                <a:solidFill>
                  <a:srgbClr val="FF0000"/>
                </a:solidFill>
              </a:rPr>
              <a:t>before</a:t>
            </a:r>
            <a:r>
              <a:rPr lang="en-US" dirty="0"/>
              <a:t> the </a:t>
            </a:r>
            <a:r>
              <a:rPr lang="en-US" b="1" dirty="0"/>
              <a:t>start time </a:t>
            </a:r>
            <a:r>
              <a:rPr lang="en-US" dirty="0"/>
              <a:t>of the/any movie?</a:t>
            </a:r>
          </a:p>
        </p:txBody>
      </p:sp>
      <p:sp>
        <p:nvSpPr>
          <p:cNvPr id="4" name="Slide Number Placeholder 3">
            <a:extLst>
              <a:ext uri="{FF2B5EF4-FFF2-40B4-BE49-F238E27FC236}">
                <a16:creationId xmlns:a16="http://schemas.microsoft.com/office/drawing/2014/main" id="{04C18B12-07A3-4144-ABD2-DD8A96A531DB}"/>
              </a:ext>
            </a:extLst>
          </p:cNvPr>
          <p:cNvSpPr>
            <a:spLocks noGrp="1"/>
          </p:cNvSpPr>
          <p:nvPr>
            <p:ph type="sldNum" sz="quarter" idx="11"/>
          </p:nvPr>
        </p:nvSpPr>
        <p:spPr/>
        <p:txBody>
          <a:bodyPr/>
          <a:lstStyle/>
          <a:p>
            <a:fld id="{BDF588C3-71D6-5D45-B118-1C664482E1C2}" type="slidenum">
              <a:rPr lang="en-US" smtClean="0"/>
              <a:t>16</a:t>
            </a:fld>
            <a:endParaRPr lang="en-US"/>
          </a:p>
        </p:txBody>
      </p:sp>
      <p:pic>
        <p:nvPicPr>
          <p:cNvPr id="6" name="Picture 4" descr="Blue Movie Logo On A Black Background Royalty Free Cliparts ...">
            <a:extLst>
              <a:ext uri="{FF2B5EF4-FFF2-40B4-BE49-F238E27FC236}">
                <a16:creationId xmlns:a16="http://schemas.microsoft.com/office/drawing/2014/main" id="{E41BDB1E-A6D6-4B60-9F9F-E404077EE2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7997" y="949826"/>
            <a:ext cx="1306129" cy="1306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innerSushi - Picture of Dinner Sushi, Frederiksberg - Tripadvisor">
            <a:extLst>
              <a:ext uri="{FF2B5EF4-FFF2-40B4-BE49-F238E27FC236}">
                <a16:creationId xmlns:a16="http://schemas.microsoft.com/office/drawing/2014/main" id="{C0ACEE82-1801-4792-8E78-A89472491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161" y="1816105"/>
            <a:ext cx="1452147" cy="9953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oger Federer's Best Matches at the US Open - peRFect Tennis">
            <a:extLst>
              <a:ext uri="{FF2B5EF4-FFF2-40B4-BE49-F238E27FC236}">
                <a16:creationId xmlns:a16="http://schemas.microsoft.com/office/drawing/2014/main" id="{24533DDE-0859-4241-8ED7-61898B54C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3166" y="2767582"/>
            <a:ext cx="1835790" cy="137684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A6A3242-D6C9-47E4-B21D-CFBD6260B6E9}"/>
              </a:ext>
            </a:extLst>
          </p:cNvPr>
          <p:cNvSpPr txBox="1"/>
          <p:nvPr/>
        </p:nvSpPr>
        <p:spPr>
          <a:xfrm>
            <a:off x="9168938" y="4656051"/>
            <a:ext cx="2803895" cy="923330"/>
          </a:xfrm>
          <a:prstGeom prst="rect">
            <a:avLst/>
          </a:prstGeom>
          <a:solidFill>
            <a:schemeClr val="bg1">
              <a:lumMod val="95000"/>
            </a:schemeClr>
          </a:solidFill>
          <a:ln>
            <a:solidFill>
              <a:schemeClr val="accent1"/>
            </a:solidFill>
          </a:ln>
        </p:spPr>
        <p:txBody>
          <a:bodyPr wrap="square">
            <a:spAutoFit/>
          </a:bodyPr>
          <a:lstStyle/>
          <a:p>
            <a:r>
              <a:rPr lang="en-US" dirty="0">
                <a:latin typeface="+mj-lt"/>
              </a:rPr>
              <a:t>Identifying compositionality is essential to facilitate training of models</a:t>
            </a:r>
          </a:p>
        </p:txBody>
      </p:sp>
    </p:spTree>
    <p:extLst>
      <p:ext uri="{BB962C8B-B14F-4D97-AF65-F5344CB8AC3E}">
        <p14:creationId xmlns:p14="http://schemas.microsoft.com/office/powerpoint/2010/main" val="22348628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02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solidFill>
                  <a:schemeClr val="tx1"/>
                </a:solidFill>
              </a:rPr>
              <a:t>Let’s Talk about Dinner</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5185556" cy="4484915"/>
          </a:xfrm>
        </p:spPr>
        <p:txBody>
          <a:bodyPr/>
          <a:lstStyle/>
          <a:p>
            <a:r>
              <a:rPr lang="en-US" dirty="0">
                <a:solidFill>
                  <a:srgbClr val="0000FF"/>
                </a:solidFill>
                <a:sym typeface="Wingdings" panose="05000000000000000000" pitchFamily="2" charset="2"/>
              </a:rPr>
              <a:t> </a:t>
            </a:r>
            <a:r>
              <a:rPr lang="en-US" dirty="0">
                <a:solidFill>
                  <a:srgbClr val="0000FF"/>
                </a:solidFill>
              </a:rPr>
              <a:t>Let’s talk about dinner. </a:t>
            </a:r>
          </a:p>
          <a:p>
            <a:pPr lvl="1"/>
            <a:r>
              <a:rPr lang="en-US" b="1" dirty="0"/>
              <a:t>A:</a:t>
            </a:r>
            <a:r>
              <a:rPr lang="en-US" dirty="0"/>
              <a:t> Where do you want to go? </a:t>
            </a:r>
          </a:p>
          <a:p>
            <a:endParaRPr lang="en-US" dirty="0">
              <a:solidFill>
                <a:srgbClr val="0000FF"/>
              </a:solidFill>
              <a:sym typeface="Wingdings" panose="05000000000000000000" pitchFamily="2" charset="2"/>
            </a:endParaRPr>
          </a:p>
          <a:p>
            <a:r>
              <a:rPr lang="en-US" dirty="0">
                <a:solidFill>
                  <a:srgbClr val="0000FF"/>
                </a:solidFill>
                <a:sym typeface="Wingdings" panose="05000000000000000000" pitchFamily="2" charset="2"/>
              </a:rPr>
              <a:t> </a:t>
            </a:r>
            <a:r>
              <a:rPr lang="en-US" dirty="0">
                <a:solidFill>
                  <a:srgbClr val="0000FF"/>
                </a:solidFill>
                <a:latin typeface="Google Sans"/>
                <a:ea typeface="Google Sans"/>
                <a:cs typeface="Google Sans"/>
                <a:sym typeface="Google Sans"/>
              </a:rPr>
              <a:t>I really enjoy Mexican food, but not when it is spicy. </a:t>
            </a:r>
          </a:p>
          <a:p>
            <a:pPr lvl="1"/>
            <a:r>
              <a:rPr lang="en-US" b="1" dirty="0">
                <a:solidFill>
                  <a:srgbClr val="000000"/>
                </a:solidFill>
                <a:ea typeface="Google Sans"/>
                <a:cs typeface="Google Sans"/>
                <a:sym typeface="Google Sans"/>
              </a:rPr>
              <a:t>A:</a:t>
            </a:r>
            <a:r>
              <a:rPr lang="en-US" dirty="0">
                <a:solidFill>
                  <a:srgbClr val="000000"/>
                </a:solidFill>
                <a:ea typeface="Google Sans"/>
                <a:cs typeface="Google Sans"/>
                <a:sym typeface="Google Sans"/>
              </a:rPr>
              <a:t> How about a Mexican restaurant with </a:t>
            </a:r>
            <a:r>
              <a:rPr lang="en-US" b="1" dirty="0">
                <a:solidFill>
                  <a:srgbClr val="000000"/>
                </a:solidFill>
                <a:ea typeface="Google Sans"/>
                <a:cs typeface="Google Sans"/>
                <a:sym typeface="Google Sans"/>
              </a:rPr>
              <a:t>plenty</a:t>
            </a:r>
            <a:r>
              <a:rPr lang="en-US" dirty="0">
                <a:solidFill>
                  <a:srgbClr val="000000"/>
                </a:solidFill>
                <a:ea typeface="Google Sans"/>
                <a:cs typeface="Google Sans"/>
                <a:sym typeface="Google Sans"/>
              </a:rPr>
              <a:t> of </a:t>
            </a:r>
            <a:r>
              <a:rPr lang="en-US" b="1" dirty="0">
                <a:solidFill>
                  <a:srgbClr val="000000"/>
                </a:solidFill>
                <a:ea typeface="Google Sans"/>
                <a:cs typeface="Google Sans"/>
                <a:sym typeface="Google Sans"/>
              </a:rPr>
              <a:t>non-spicy options</a:t>
            </a:r>
            <a:r>
              <a:rPr lang="en-US" dirty="0">
                <a:solidFill>
                  <a:srgbClr val="000000"/>
                </a:solidFill>
                <a:ea typeface="Google Sans"/>
                <a:cs typeface="Google Sans"/>
                <a:sym typeface="Google Sans"/>
              </a:rPr>
              <a:t>?</a:t>
            </a:r>
          </a:p>
          <a:p>
            <a:pPr lvl="1"/>
            <a:endParaRPr lang="en-US" dirty="0">
              <a:solidFill>
                <a:srgbClr val="000000"/>
              </a:solidFill>
              <a:ea typeface="Google Sans"/>
              <a:cs typeface="Google Sans"/>
              <a:sym typeface="Google Sans"/>
            </a:endParaRPr>
          </a:p>
          <a:p>
            <a:r>
              <a:rPr lang="en-US" dirty="0">
                <a:solidFill>
                  <a:srgbClr val="0000FF"/>
                </a:solidFill>
                <a:ea typeface="Google Sans"/>
                <a:cs typeface="Google Sans"/>
                <a:sym typeface="Wingdings" panose="05000000000000000000" pitchFamily="2" charset="2"/>
              </a:rPr>
              <a:t> </a:t>
            </a:r>
            <a:r>
              <a:rPr lang="en-US" dirty="0">
                <a:solidFill>
                  <a:srgbClr val="0000FF"/>
                </a:solidFill>
                <a:ea typeface="Google Sans"/>
                <a:cs typeface="Google Sans"/>
                <a:sym typeface="Google Sans"/>
              </a:rPr>
              <a:t>Yep, is there one in Philadelphia?</a:t>
            </a:r>
          </a:p>
          <a:p>
            <a:pPr lvl="1"/>
            <a:r>
              <a:rPr lang="en-US" b="1" dirty="0">
                <a:sym typeface="Wingdings" panose="05000000000000000000" pitchFamily="2" charset="2"/>
              </a:rPr>
              <a:t>A:</a:t>
            </a:r>
            <a:r>
              <a:rPr lang="en-US" dirty="0">
                <a:sym typeface="Wingdings" panose="05000000000000000000" pitchFamily="2" charset="2"/>
              </a:rPr>
              <a:t> Here are a couple of good options</a:t>
            </a:r>
          </a:p>
          <a:p>
            <a:pPr lvl="1"/>
            <a:r>
              <a:rPr lang="en-US" dirty="0">
                <a:sym typeface="Wingdings" panose="05000000000000000000" pitchFamily="2" charset="2"/>
              </a:rPr>
              <a:t>…….</a:t>
            </a:r>
          </a:p>
          <a:p>
            <a:pPr marL="0" indent="0">
              <a:buNone/>
            </a:pPr>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17</a:t>
            </a:fld>
            <a:endParaRPr lang="en-US"/>
          </a:p>
        </p:txBody>
      </p:sp>
      <p:sp>
        <p:nvSpPr>
          <p:cNvPr id="5" name="Rectangular Callout 6">
            <a:extLst>
              <a:ext uri="{FF2B5EF4-FFF2-40B4-BE49-F238E27FC236}">
                <a16:creationId xmlns:a16="http://schemas.microsoft.com/office/drawing/2014/main" id="{1765EA8D-CAA7-418D-96D0-368E0E2D983D}"/>
              </a:ext>
            </a:extLst>
          </p:cNvPr>
          <p:cNvSpPr/>
          <p:nvPr/>
        </p:nvSpPr>
        <p:spPr>
          <a:xfrm>
            <a:off x="6063311" y="957773"/>
            <a:ext cx="5888183" cy="1836717"/>
          </a:xfrm>
          <a:prstGeom prst="wedgeRectCallout">
            <a:avLst>
              <a:gd name="adj1" fmla="val -18330"/>
              <a:gd name="adj2" fmla="val 49379"/>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SzPct val="150000"/>
            </a:pPr>
            <a:r>
              <a:rPr lang="pt-BR" sz="2000" kern="0" dirty="0">
                <a:solidFill>
                  <a:srgbClr val="000000"/>
                </a:solidFill>
                <a:latin typeface="Ubuntu Mono"/>
                <a:ea typeface="Ubuntu Mono"/>
                <a:cs typeface="Ubuntu Mono"/>
                <a:sym typeface="Ubuntu Mono"/>
              </a:rPr>
              <a:t>∃ r ∈ Restaurants | Cuisine(r, Mexican)∧ InCity(PH)</a:t>
            </a:r>
          </a:p>
          <a:p>
            <a:pPr>
              <a:buSzPct val="150000"/>
            </a:pPr>
            <a:r>
              <a:rPr lang="en-US" sz="2000" dirty="0">
                <a:solidFill>
                  <a:srgbClr val="3366CC"/>
                </a:solidFill>
              </a:rPr>
              <a:t>Constraints: </a:t>
            </a:r>
          </a:p>
          <a:p>
            <a:pPr marL="609585" defTabSz="1219170">
              <a:buClr>
                <a:srgbClr val="000000"/>
              </a:buClr>
            </a:pPr>
            <a:r>
              <a:rPr lang="en-US" sz="2000" kern="0" dirty="0">
                <a:solidFill>
                  <a:srgbClr val="000000"/>
                </a:solidFill>
                <a:latin typeface="Ubuntu Mono"/>
                <a:ea typeface="Ubuntu Mono"/>
                <a:cs typeface="Ubuntu Mono"/>
                <a:sym typeface="Ubuntu Mono"/>
              </a:rPr>
              <a:t>∀ r ∈ Restaurants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Contains(r, m) ∧ Menus(m)</a:t>
            </a:r>
          </a:p>
          <a:p>
            <a:pPr marL="609585" defTabSz="1219170">
              <a:buClr>
                <a:srgbClr val="000000"/>
              </a:buClr>
            </a:pPr>
            <a:r>
              <a:rPr lang="en-US" sz="2000" kern="0" dirty="0">
                <a:solidFill>
                  <a:srgbClr val="000000"/>
                </a:solidFill>
                <a:latin typeface="Ubuntu Mono"/>
                <a:ea typeface="Ubuntu Mono"/>
                <a:cs typeface="Ubuntu Mono"/>
                <a:sym typeface="Ubuntu Mono"/>
              </a:rPr>
              <a:t>∀ m ∈ Menus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Contains(</a:t>
            </a:r>
            <a:r>
              <a:rPr lang="en-US" sz="2000" kern="0" dirty="0" err="1">
                <a:solidFill>
                  <a:srgbClr val="000000"/>
                </a:solidFill>
                <a:latin typeface="Ubuntu Mono"/>
                <a:ea typeface="Ubuntu Mono"/>
                <a:cs typeface="Ubuntu Mono"/>
                <a:sym typeface="Ubuntu Mono"/>
              </a:rPr>
              <a:t>d,m</a:t>
            </a:r>
            <a:r>
              <a:rPr lang="en-US" sz="2000" kern="0" dirty="0">
                <a:solidFill>
                  <a:srgbClr val="000000"/>
                </a:solidFill>
                <a:latin typeface="Ubuntu Mono"/>
                <a:ea typeface="Ubuntu Mono"/>
                <a:cs typeface="Ubuntu Mono"/>
                <a:sym typeface="Ubuntu Mono"/>
              </a:rPr>
              <a:t>) ∧ Dishes(d)</a:t>
            </a:r>
          </a:p>
          <a:p>
            <a:pPr marL="609585" defTabSz="1219170">
              <a:buClr>
                <a:srgbClr val="000000"/>
              </a:buClr>
              <a:buSzPts val="1100"/>
            </a:pPr>
            <a:r>
              <a:rPr lang="pt-BR" sz="2000" kern="0" dirty="0">
                <a:solidFill>
                  <a:srgbClr val="000000"/>
                </a:solidFill>
                <a:latin typeface="Ubuntu Mono"/>
                <a:ea typeface="Ubuntu Mono"/>
                <a:cs typeface="Ubuntu Mono"/>
                <a:sym typeface="Ubuntu Mono"/>
              </a:rPr>
              <a:t>∃</a:t>
            </a:r>
            <a:r>
              <a:rPr lang="en-US" sz="2000" kern="0" dirty="0">
                <a:solidFill>
                  <a:srgbClr val="000000"/>
                </a:solidFill>
                <a:latin typeface="Ubuntu Mono"/>
                <a:ea typeface="Ubuntu Mono"/>
                <a:cs typeface="Ubuntu Mono"/>
                <a:sym typeface="Ubuntu Mono"/>
              </a:rPr>
              <a:t> o ∈ Dishes </a:t>
            </a:r>
            <a:r>
              <a:rPr lang="en" sz="2000" kern="0" dirty="0">
                <a:solidFill>
                  <a:srgbClr val="000000"/>
                </a:solidFill>
                <a:latin typeface="Ubuntu Mono"/>
                <a:ea typeface="Ubuntu Mono"/>
                <a:cs typeface="Ubuntu Mono"/>
                <a:sym typeface="Wingdings" panose="05000000000000000000" pitchFamily="2" charset="2"/>
              </a:rPr>
              <a:t></a:t>
            </a:r>
            <a:r>
              <a:rPr lang="en" sz="2000" kern="0" dirty="0">
                <a:solidFill>
                  <a:srgbClr val="000000"/>
                </a:solidFill>
                <a:latin typeface="Ubuntu Mono"/>
                <a:ea typeface="Ubuntu Mono"/>
                <a:cs typeface="Ubuntu Mono"/>
                <a:sym typeface="Ubuntu Mono"/>
              </a:rPr>
              <a:t> </a:t>
            </a:r>
            <a:r>
              <a:rPr lang="en-US" sz="2000" kern="0" dirty="0">
                <a:solidFill>
                  <a:srgbClr val="000000"/>
                </a:solidFill>
                <a:latin typeface="Ubuntu Mono"/>
                <a:ea typeface="Ubuntu Mono"/>
                <a:cs typeface="Ubuntu Mono"/>
                <a:sym typeface="Ubuntu Mono"/>
              </a:rPr>
              <a:t>Tastes(o, ￢spicy)</a:t>
            </a:r>
          </a:p>
        </p:txBody>
      </p:sp>
      <p:sp>
        <p:nvSpPr>
          <p:cNvPr id="6" name="Rectangle 5">
            <a:extLst>
              <a:ext uri="{FF2B5EF4-FFF2-40B4-BE49-F238E27FC236}">
                <a16:creationId xmlns:a16="http://schemas.microsoft.com/office/drawing/2014/main" id="{1B61B5C1-416F-47CC-8F04-F853EB3961B1}"/>
              </a:ext>
            </a:extLst>
          </p:cNvPr>
          <p:cNvSpPr/>
          <p:nvPr/>
        </p:nvSpPr>
        <p:spPr>
          <a:xfrm>
            <a:off x="116737" y="6413967"/>
            <a:ext cx="3247684" cy="338554"/>
          </a:xfrm>
          <a:prstGeom prst="rect">
            <a:avLst/>
          </a:prstGeom>
        </p:spPr>
        <p:txBody>
          <a:bodyPr wrap="none">
            <a:spAutoFit/>
          </a:bodyPr>
          <a:lstStyle/>
          <a:p>
            <a:pPr algn="ctr"/>
            <a:r>
              <a:rPr lang="en-US" sz="1600" dirty="0"/>
              <a:t>[Example due to Tania </a:t>
            </a:r>
            <a:r>
              <a:rPr lang="en-US" sz="1600" dirty="0" err="1"/>
              <a:t>Berdax</a:t>
            </a:r>
            <a:r>
              <a:rPr lang="en-US" sz="1600" dirty="0"/>
              <a:t>-Weiss]</a:t>
            </a:r>
          </a:p>
        </p:txBody>
      </p:sp>
      <p:sp>
        <p:nvSpPr>
          <p:cNvPr id="7" name="Content Placeholder 2">
            <a:extLst>
              <a:ext uri="{FF2B5EF4-FFF2-40B4-BE49-F238E27FC236}">
                <a16:creationId xmlns:a16="http://schemas.microsoft.com/office/drawing/2014/main" id="{887A8E54-E582-4D3A-8170-6A536B6ECF79}"/>
              </a:ext>
            </a:extLst>
          </p:cNvPr>
          <p:cNvSpPr txBox="1">
            <a:spLocks/>
          </p:cNvSpPr>
          <p:nvPr/>
        </p:nvSpPr>
        <p:spPr bwMode="auto">
          <a:xfrm>
            <a:off x="6172200" y="2951018"/>
            <a:ext cx="5779294" cy="35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sym typeface="Wingdings" panose="05000000000000000000" pitchFamily="2" charset="2"/>
              </a:rPr>
              <a:t>Don’t worry, you can still use neural embeddings for the predicates and functions…</a:t>
            </a:r>
          </a:p>
          <a:p>
            <a:endParaRPr lang="en-US" sz="2000" kern="0" dirty="0">
              <a:sym typeface="Wingdings" panose="05000000000000000000" pitchFamily="2" charset="2"/>
            </a:endParaRPr>
          </a:p>
          <a:p>
            <a:r>
              <a:rPr lang="en-US" sz="2000" kern="0" dirty="0">
                <a:sym typeface="Wingdings" panose="05000000000000000000" pitchFamily="2" charset="2"/>
              </a:rPr>
              <a:t>But this abstraction shows that supporting interesting decisions requires that we put some components together, along with incorporating declarative constraints…</a:t>
            </a:r>
          </a:p>
          <a:p>
            <a:pPr marL="457200" lvl="1" indent="0">
              <a:buFont typeface="Wingdings" charset="2"/>
              <a:buNone/>
            </a:pPr>
            <a:endParaRPr lang="en-US" kern="0" dirty="0"/>
          </a:p>
          <a:p>
            <a:pPr marL="0" indent="0">
              <a:buFont typeface="Wingdings" charset="2"/>
              <a:buNone/>
            </a:pPr>
            <a:endParaRPr lang="en-US" kern="0" dirty="0"/>
          </a:p>
        </p:txBody>
      </p:sp>
    </p:spTree>
    <p:extLst>
      <p:ext uri="{BB962C8B-B14F-4D97-AF65-F5344CB8AC3E}">
        <p14:creationId xmlns:p14="http://schemas.microsoft.com/office/powerpoint/2010/main" val="38872291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66740-CE97-4A6F-8543-D6B6EC7AC8DC}"/>
              </a:ext>
            </a:extLst>
          </p:cNvPr>
          <p:cNvSpPr>
            <a:spLocks noGrp="1"/>
          </p:cNvSpPr>
          <p:nvPr>
            <p:ph type="title"/>
          </p:nvPr>
        </p:nvSpPr>
        <p:spPr/>
        <p:txBody>
          <a:bodyPr/>
          <a:lstStyle/>
          <a:p>
            <a:r>
              <a:rPr lang="en-US" dirty="0"/>
              <a:t>Symbolic Reasoning?</a:t>
            </a:r>
          </a:p>
        </p:txBody>
      </p:sp>
      <p:sp>
        <p:nvSpPr>
          <p:cNvPr id="3" name="Content Placeholder 2">
            <a:extLst>
              <a:ext uri="{FF2B5EF4-FFF2-40B4-BE49-F238E27FC236}">
                <a16:creationId xmlns:a16="http://schemas.microsoft.com/office/drawing/2014/main" id="{825C054B-6F73-47A0-83BB-E735A958C184}"/>
              </a:ext>
            </a:extLst>
          </p:cNvPr>
          <p:cNvSpPr>
            <a:spLocks noGrp="1"/>
          </p:cNvSpPr>
          <p:nvPr>
            <p:ph idx="1"/>
          </p:nvPr>
        </p:nvSpPr>
        <p:spPr>
          <a:xfrm>
            <a:off x="609600" y="1251856"/>
            <a:ext cx="7517313" cy="4484915"/>
          </a:xfrm>
        </p:spPr>
        <p:txBody>
          <a:bodyPr/>
          <a:lstStyle/>
          <a:p>
            <a:r>
              <a:rPr lang="en-US" sz="2000" dirty="0"/>
              <a:t>Some people think that </a:t>
            </a:r>
            <a:r>
              <a:rPr lang="en-US" sz="2000" b="1" dirty="0"/>
              <a:t>symbols</a:t>
            </a:r>
            <a:r>
              <a:rPr lang="en-US" sz="2000" dirty="0"/>
              <a:t> are an evil invention of old AI people. </a:t>
            </a:r>
          </a:p>
          <a:p>
            <a:r>
              <a:rPr lang="en-US" sz="2000" dirty="0"/>
              <a:t>It’s not.</a:t>
            </a:r>
          </a:p>
          <a:p>
            <a:r>
              <a:rPr lang="en-US" sz="2000" dirty="0"/>
              <a:t>Language is a symbolic system</a:t>
            </a:r>
          </a:p>
          <a:p>
            <a:endParaRPr lang="en-US" sz="2000" dirty="0"/>
          </a:p>
          <a:p>
            <a:endParaRPr lang="en-US" sz="2000" dirty="0"/>
          </a:p>
          <a:p>
            <a:r>
              <a:rPr lang="en-US" sz="2000" dirty="0"/>
              <a:t>Even though we communicate via speech, gestures, writing, which are continuous, symbols are the invariants of this communication.  </a:t>
            </a:r>
          </a:p>
          <a:p>
            <a:endParaRPr lang="en-US" sz="2000" dirty="0"/>
          </a:p>
          <a:p>
            <a:pPr lvl="1"/>
            <a:r>
              <a:rPr lang="en-US" sz="1800" dirty="0"/>
              <a:t>Harari: Language – the ability to assign symbols to “things” and “reason” about them is key to human cognitive revolution</a:t>
            </a:r>
          </a:p>
          <a:p>
            <a:pPr lvl="1"/>
            <a:r>
              <a:rPr lang="en-US" sz="1800" dirty="0" err="1"/>
              <a:t>Kripke</a:t>
            </a:r>
            <a:r>
              <a:rPr lang="en-US" sz="1800" dirty="0"/>
              <a:t>: “Naming” things is key to communication and to cognition</a:t>
            </a:r>
          </a:p>
          <a:p>
            <a:pPr lvl="1"/>
            <a:r>
              <a:rPr lang="en-US" sz="1800" dirty="0"/>
              <a:t>The Enigma of Reason: “Reasoning is about giving reasons” </a:t>
            </a:r>
          </a:p>
        </p:txBody>
      </p:sp>
      <p:sp>
        <p:nvSpPr>
          <p:cNvPr id="4" name="Slide Number Placeholder 3">
            <a:extLst>
              <a:ext uri="{FF2B5EF4-FFF2-40B4-BE49-F238E27FC236}">
                <a16:creationId xmlns:a16="http://schemas.microsoft.com/office/drawing/2014/main" id="{B183B9F1-95F6-45EA-8519-2D43E265A0C4}"/>
              </a:ext>
            </a:extLst>
          </p:cNvPr>
          <p:cNvSpPr>
            <a:spLocks noGrp="1"/>
          </p:cNvSpPr>
          <p:nvPr>
            <p:ph type="sldNum" sz="quarter" idx="11"/>
          </p:nvPr>
        </p:nvSpPr>
        <p:spPr/>
        <p:txBody>
          <a:bodyPr/>
          <a:lstStyle/>
          <a:p>
            <a:fld id="{BDF588C3-71D6-5D45-B118-1C664482E1C2}" type="slidenum">
              <a:rPr lang="en-US" smtClean="0"/>
              <a:t>18</a:t>
            </a:fld>
            <a:endParaRPr lang="en-US"/>
          </a:p>
        </p:txBody>
      </p:sp>
      <p:pic>
        <p:nvPicPr>
          <p:cNvPr id="1026" name="Picture 2" descr="Image result for kripke naming and necessity">
            <a:extLst>
              <a:ext uri="{FF2B5EF4-FFF2-40B4-BE49-F238E27FC236}">
                <a16:creationId xmlns:a16="http://schemas.microsoft.com/office/drawing/2014/main" id="{184F25BB-2532-4D26-A209-EC2F1EABE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9978" y="4215988"/>
            <a:ext cx="127797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62C62D1-8155-4D11-ABA2-60CD0582F211}"/>
              </a:ext>
            </a:extLst>
          </p:cNvPr>
          <p:cNvPicPr>
            <a:picLocks noChangeAspect="1"/>
          </p:cNvPicPr>
          <p:nvPr/>
        </p:nvPicPr>
        <p:blipFill>
          <a:blip r:embed="rId4"/>
          <a:stretch>
            <a:fillRect/>
          </a:stretch>
        </p:blipFill>
        <p:spPr>
          <a:xfrm rot="21600000">
            <a:off x="7839068" y="4923721"/>
            <a:ext cx="1309532" cy="1828800"/>
          </a:xfrm>
          <a:prstGeom prst="rect">
            <a:avLst/>
          </a:prstGeom>
          <a:ln>
            <a:solidFill>
              <a:schemeClr val="tx1"/>
            </a:solidFill>
          </a:ln>
        </p:spPr>
      </p:pic>
      <p:sp>
        <p:nvSpPr>
          <p:cNvPr id="8" name="Rectangle 2">
            <a:extLst>
              <a:ext uri="{FF2B5EF4-FFF2-40B4-BE49-F238E27FC236}">
                <a16:creationId xmlns:a16="http://schemas.microsoft.com/office/drawing/2014/main" id="{EE42B868-BD82-440D-A602-0FDCB1A22ABB}"/>
              </a:ext>
            </a:extLst>
          </p:cNvPr>
          <p:cNvSpPr>
            <a:spLocks noChangeArrowheads="1"/>
          </p:cNvSpPr>
          <p:nvPr/>
        </p:nvSpPr>
        <p:spPr bwMode="auto">
          <a:xfrm>
            <a:off x="5126477" y="1617150"/>
            <a:ext cx="6914140" cy="1200329"/>
          </a:xfrm>
          <a:prstGeom prst="rect">
            <a:avLst/>
          </a:prstGeom>
          <a:solidFill>
            <a:schemeClr val="bg1">
              <a:lumMod val="95000"/>
            </a:schemeClr>
          </a:solidFill>
          <a:ln w="28575">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200" b="1" i="0" u="none" strike="noStrike" cap="none" normalizeH="0" baseline="0" dirty="0">
                <a:ln>
                  <a:noFill/>
                </a:ln>
                <a:solidFill>
                  <a:srgbClr val="000000"/>
                </a:solidFill>
                <a:effectLst/>
              </a:rPr>
              <a:t>Rodgers finished 23-of-36 for 296 yards and </a:t>
            </a:r>
            <a:r>
              <a:rPr kumimoji="0" lang="en-US" altLang="en-US" sz="1200" i="0" u="none" strike="noStrike" cap="none" normalizeH="0" baseline="0" dirty="0">
                <a:ln>
                  <a:noFill/>
                </a:ln>
                <a:solidFill>
                  <a:srgbClr val="0000FF"/>
                </a:solidFill>
                <a:effectLst/>
              </a:rPr>
              <a:t>two touchdowns</a:t>
            </a:r>
            <a:r>
              <a:rPr kumimoji="0" lang="en-US" altLang="en-US" sz="1200" b="0" i="0" u="none" strike="noStrike" cap="none" normalizeH="0" baseline="0" dirty="0">
                <a:ln>
                  <a:noFill/>
                </a:ln>
                <a:solidFill>
                  <a:srgbClr val="000000"/>
                </a:solidFill>
                <a:effectLst/>
              </a:rPr>
              <a:t>. His numbers could've been even better had his receivers not dropped a couple of his passes. One </a:t>
            </a:r>
            <a:r>
              <a:rPr kumimoji="0" lang="en-US" altLang="en-US" sz="1200" b="0" i="0" u="none" strike="noStrike" cap="none" normalizeH="0" baseline="0" dirty="0">
                <a:ln>
                  <a:noFill/>
                </a:ln>
                <a:solidFill>
                  <a:srgbClr val="0000FF"/>
                </a:solidFill>
                <a:effectLst/>
              </a:rPr>
              <a:t>dropped ball </a:t>
            </a:r>
            <a:r>
              <a:rPr kumimoji="0" lang="en-US" altLang="en-US" sz="1200" b="0" i="0" u="none" strike="noStrike" cap="none" normalizeH="0" baseline="0" dirty="0">
                <a:ln>
                  <a:noFill/>
                </a:ln>
                <a:solidFill>
                  <a:srgbClr val="000000"/>
                </a:solidFill>
                <a:effectLst/>
              </a:rPr>
              <a:t>was a potential score to Allen Lazard.</a:t>
            </a:r>
            <a:r>
              <a:rPr lang="en-US" altLang="en-US" sz="1200" dirty="0">
                <a:solidFill>
                  <a:srgbClr val="000000"/>
                </a:solidFill>
              </a:rPr>
              <a:t> </a:t>
            </a:r>
            <a:r>
              <a:rPr kumimoji="0" lang="en-US" altLang="en-US" sz="1200" b="0" i="0" u="none" strike="noStrike" cap="none" normalizeH="0" baseline="0" dirty="0">
                <a:ln>
                  <a:noFill/>
                </a:ln>
                <a:solidFill>
                  <a:srgbClr val="000000"/>
                </a:solidFill>
                <a:effectLst/>
              </a:rPr>
              <a:t>Despite the drop, Lazard made up for it by </a:t>
            </a:r>
            <a:r>
              <a:rPr kumimoji="0" lang="en-US" altLang="en-US" sz="1200" b="0" i="0" u="none" strike="noStrike" cap="none" normalizeH="0" baseline="0" dirty="0">
                <a:ln>
                  <a:noFill/>
                </a:ln>
                <a:solidFill>
                  <a:srgbClr val="0000FF"/>
                </a:solidFill>
                <a:effectLst/>
              </a:rPr>
              <a:t>leading the Packers in receiving</a:t>
            </a:r>
            <a:r>
              <a:rPr kumimoji="0" lang="en-US" altLang="en-US" sz="1200" b="0" i="0" u="none" strike="noStrike" cap="none" normalizeH="0" baseline="0" dirty="0">
                <a:ln>
                  <a:noFill/>
                </a:ln>
                <a:solidFill>
                  <a:srgbClr val="000000"/>
                </a:solidFill>
                <a:effectLst/>
              </a:rPr>
              <a:t>. With Davante Adams tied up with Jalen Ramsey, Lazard was able to </a:t>
            </a:r>
            <a:r>
              <a:rPr kumimoji="0" lang="en-US" altLang="en-US" sz="1200" b="0" i="0" u="none" strike="noStrike" cap="none" normalizeH="0" baseline="0" dirty="0">
                <a:ln>
                  <a:noFill/>
                </a:ln>
                <a:solidFill>
                  <a:srgbClr val="0000FF"/>
                </a:solidFill>
                <a:effectLst/>
              </a:rPr>
              <a:t>snatch</a:t>
            </a:r>
            <a:r>
              <a:rPr kumimoji="0" lang="en-US" altLang="en-US" sz="1200" b="0" i="0" u="none" strike="noStrike" cap="none" normalizeH="0" baseline="0" dirty="0">
                <a:ln>
                  <a:noFill/>
                </a:ln>
                <a:solidFill>
                  <a:srgbClr val="000000"/>
                </a:solidFill>
                <a:effectLst/>
              </a:rPr>
              <a:t> four balls for 96 yards and a touchdown. Adams still had a great game despite Ramsey's coverage, hauling in nine of his 10 targets for 66 yards and a touchdown. The score </a:t>
            </a:r>
            <a:r>
              <a:rPr kumimoji="0" lang="en-US" altLang="en-US" sz="1200" b="0" i="0" u="none" strike="noStrike" cap="none" normalizeH="0" baseline="0" dirty="0">
                <a:ln>
                  <a:noFill/>
                </a:ln>
                <a:solidFill>
                  <a:srgbClr val="0000FF"/>
                </a:solidFill>
                <a:effectLst/>
              </a:rPr>
              <a:t>frustrated</a:t>
            </a:r>
            <a:r>
              <a:rPr kumimoji="0" lang="en-US" altLang="en-US" sz="1200" b="0" i="0" u="none" strike="noStrike" cap="none" normalizeH="0" baseline="0" dirty="0">
                <a:ln>
                  <a:noFill/>
                </a:ln>
                <a:solidFill>
                  <a:srgbClr val="000000"/>
                </a:solidFill>
                <a:effectLst/>
              </a:rPr>
              <a:t> Ramsey because another defensive back was supposed to pick up Adams, who was in motion.</a:t>
            </a:r>
            <a:r>
              <a:rPr kumimoji="0" lang="en-US" altLang="en-US" sz="1200" b="0" i="0" u="none" strike="noStrike" cap="none" normalizeH="0" baseline="0" dirty="0">
                <a:ln>
                  <a:noFill/>
                </a:ln>
                <a:solidFill>
                  <a:schemeClr val="tx1"/>
                </a:solidFill>
                <a:effectLst/>
              </a:rPr>
              <a:t> </a:t>
            </a:r>
          </a:p>
        </p:txBody>
      </p:sp>
      <p:pic>
        <p:nvPicPr>
          <p:cNvPr id="9" name="Picture 8">
            <a:extLst>
              <a:ext uri="{FF2B5EF4-FFF2-40B4-BE49-F238E27FC236}">
                <a16:creationId xmlns:a16="http://schemas.microsoft.com/office/drawing/2014/main" id="{ABFB5C68-C4B1-44B9-8916-0FD107A377D3}"/>
              </a:ext>
            </a:extLst>
          </p:cNvPr>
          <p:cNvPicPr>
            <a:picLocks noChangeAspect="1"/>
          </p:cNvPicPr>
          <p:nvPr/>
        </p:nvPicPr>
        <p:blipFill>
          <a:blip r:embed="rId5"/>
          <a:stretch>
            <a:fillRect/>
          </a:stretch>
        </p:blipFill>
        <p:spPr>
          <a:xfrm>
            <a:off x="10829334" y="3508254"/>
            <a:ext cx="1211283" cy="1828800"/>
          </a:xfrm>
          <a:prstGeom prst="rect">
            <a:avLst/>
          </a:prstGeom>
        </p:spPr>
      </p:pic>
      <p:sp>
        <p:nvSpPr>
          <p:cNvPr id="13" name="Rectangle 12">
            <a:extLst>
              <a:ext uri="{FF2B5EF4-FFF2-40B4-BE49-F238E27FC236}">
                <a16:creationId xmlns:a16="http://schemas.microsoft.com/office/drawing/2014/main" id="{5AF14B58-D6D6-4A8D-9344-3E329027DFD3}"/>
              </a:ext>
            </a:extLst>
          </p:cNvPr>
          <p:cNvSpPr/>
          <p:nvPr/>
        </p:nvSpPr>
        <p:spPr>
          <a:xfrm>
            <a:off x="5126477" y="2851905"/>
            <a:ext cx="6914140" cy="461665"/>
          </a:xfrm>
          <a:prstGeom prst="rect">
            <a:avLst/>
          </a:prstGeom>
          <a:solidFill>
            <a:schemeClr val="bg1">
              <a:lumMod val="95000"/>
            </a:schemeClr>
          </a:solidFill>
          <a:ln>
            <a:noFill/>
          </a:ln>
        </p:spPr>
        <p:txBody>
          <a:bodyPr wrap="square">
            <a:spAutoFit/>
          </a:bodyPr>
          <a:lstStyle/>
          <a:p>
            <a:r>
              <a:rPr lang="en-US" sz="1200" dirty="0"/>
              <a:t>Mayor Rahm Emanuel now has raised more than $10 million toward his bid for a third term – </a:t>
            </a:r>
            <a:r>
              <a:rPr lang="en-US" sz="1200" dirty="0">
                <a:solidFill>
                  <a:srgbClr val="0000FF"/>
                </a:solidFill>
              </a:rPr>
              <a:t>more than five times the total raised by his 10 challengers combined</a:t>
            </a:r>
            <a:r>
              <a:rPr lang="en-US" sz="1200" dirty="0"/>
              <a:t>, campaign finance records show. </a:t>
            </a:r>
          </a:p>
        </p:txBody>
      </p:sp>
    </p:spTree>
    <p:extLst>
      <p:ext uri="{BB962C8B-B14F-4D97-AF65-F5344CB8AC3E}">
        <p14:creationId xmlns:p14="http://schemas.microsoft.com/office/powerpoint/2010/main" val="18031510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500"/>
                            </p:stCondLst>
                            <p:childTnLst>
                              <p:par>
                                <p:cTn id="13" presetID="22" presetClass="entr" presetSubtype="8" fill="hold" grpId="0" nodeType="afterEffect">
                                  <p:stCondLst>
                                    <p:cond delay="10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1000"/>
                                  </p:stCondLst>
                                  <p:childTnLst>
                                    <p:set>
                                      <p:cBhvr>
                                        <p:cTn id="32" dur="1" fill="hold">
                                          <p:stCondLst>
                                            <p:cond delay="9"/>
                                          </p:stCondLst>
                                        </p:cTn>
                                        <p:tgtEl>
                                          <p:spTgt spid="1026"/>
                                        </p:tgtEl>
                                        <p:attrNameLst>
                                          <p:attrName>style.visibility</p:attrName>
                                        </p:attrNameLst>
                                      </p:cBhvr>
                                      <p:to>
                                        <p:strVal val="visible"/>
                                      </p:to>
                                    </p:set>
                                  </p:childTnLst>
                                </p:cTn>
                              </p:par>
                            </p:childTnLst>
                          </p:cTn>
                        </p:par>
                        <p:par>
                          <p:cTn id="33" fill="hold">
                            <p:stCondLst>
                              <p:cond delay="1010"/>
                            </p:stCondLst>
                            <p:childTnLst>
                              <p:par>
                                <p:cTn id="34" presetID="1" presetClass="entr" presetSubtype="0" fill="hold" nodeType="afterEffect">
                                  <p:stCondLst>
                                    <p:cond delay="100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64DA0-E164-424C-AF88-13E198164A0B}"/>
              </a:ext>
            </a:extLst>
          </p:cNvPr>
          <p:cNvSpPr>
            <a:spLocks noGrp="1"/>
          </p:cNvSpPr>
          <p:nvPr>
            <p:ph type="title"/>
          </p:nvPr>
        </p:nvSpPr>
        <p:spPr/>
        <p:txBody>
          <a:bodyPr/>
          <a:lstStyle/>
          <a:p>
            <a:r>
              <a:rPr lang="en-US"/>
              <a:t>Symbolic Reasoning </a:t>
            </a:r>
            <a:endParaRPr lang="en-US" dirty="0"/>
          </a:p>
        </p:txBody>
      </p:sp>
      <p:sp>
        <p:nvSpPr>
          <p:cNvPr id="3" name="Content Placeholder 2">
            <a:extLst>
              <a:ext uri="{FF2B5EF4-FFF2-40B4-BE49-F238E27FC236}">
                <a16:creationId xmlns:a16="http://schemas.microsoft.com/office/drawing/2014/main" id="{26444E08-BBBF-42D5-9C1E-2BB2BCA12B85}"/>
              </a:ext>
            </a:extLst>
          </p:cNvPr>
          <p:cNvSpPr>
            <a:spLocks noGrp="1"/>
          </p:cNvSpPr>
          <p:nvPr>
            <p:ph idx="1"/>
          </p:nvPr>
        </p:nvSpPr>
        <p:spPr>
          <a:xfrm>
            <a:off x="609600" y="1251856"/>
            <a:ext cx="7114903" cy="5272065"/>
          </a:xfrm>
        </p:spPr>
        <p:txBody>
          <a:bodyPr/>
          <a:lstStyle/>
          <a:p>
            <a:r>
              <a:rPr lang="en-US" sz="2000" dirty="0"/>
              <a:t>Language is a symbolic system</a:t>
            </a:r>
          </a:p>
          <a:p>
            <a:endParaRPr lang="en-US" sz="2000" dirty="0"/>
          </a:p>
          <a:p>
            <a:r>
              <a:rPr lang="en-US" sz="2000" dirty="0"/>
              <a:t>Regardless of implementation, symbols are the invariants of our communication. </a:t>
            </a:r>
          </a:p>
          <a:p>
            <a:r>
              <a:rPr lang="en-US" sz="2000" dirty="0"/>
              <a:t>In “will we make it to dinner….” the </a:t>
            </a:r>
            <a:r>
              <a:rPr lang="en-US" sz="2000" b="1" dirty="0"/>
              <a:t>components were given</a:t>
            </a:r>
          </a:p>
          <a:p>
            <a:pPr lvl="1"/>
            <a:r>
              <a:rPr lang="en-US" sz="1600" dirty="0"/>
              <a:t>And we need to figure out how to estimate them and put it together</a:t>
            </a:r>
          </a:p>
          <a:p>
            <a:endParaRPr lang="en-US" sz="2000" b="1" dirty="0"/>
          </a:p>
          <a:p>
            <a:r>
              <a:rPr lang="en-US" sz="2000" dirty="0"/>
              <a:t>Here, the components are not given</a:t>
            </a:r>
          </a:p>
          <a:p>
            <a:pPr lvl="1"/>
            <a:r>
              <a:rPr lang="en-US" sz="1600" dirty="0"/>
              <a:t>How do we know, given this question, to think about:</a:t>
            </a:r>
          </a:p>
          <a:p>
            <a:pPr lvl="2"/>
            <a:r>
              <a:rPr lang="en-US" sz="1400" dirty="0"/>
              <a:t>~~ When did Aristotle die?</a:t>
            </a:r>
          </a:p>
          <a:p>
            <a:pPr lvl="2"/>
            <a:r>
              <a:rPr lang="en-US" sz="1400" dirty="0"/>
              <a:t>~~ When was the laptop invented? </a:t>
            </a:r>
          </a:p>
          <a:p>
            <a:pPr lvl="2"/>
            <a:r>
              <a:rPr lang="en-US" sz="1400" dirty="0"/>
              <a:t>What happened first? </a:t>
            </a:r>
          </a:p>
          <a:p>
            <a:r>
              <a:rPr lang="en-US" sz="2000" dirty="0"/>
              <a:t>How do we determine “strategies” on the fly? </a:t>
            </a:r>
          </a:p>
          <a:p>
            <a:pPr lvl="1"/>
            <a:r>
              <a:rPr lang="en-US" sz="1600" dirty="0"/>
              <a:t>And how do we train for it?</a:t>
            </a:r>
          </a:p>
          <a:p>
            <a:r>
              <a:rPr lang="en-US" sz="2000" dirty="0"/>
              <a:t>In [Geva et al. TACL’21] we develop </a:t>
            </a:r>
            <a:r>
              <a:rPr lang="en-US" sz="2000" dirty="0" err="1"/>
              <a:t>StrategyQA</a:t>
            </a:r>
            <a:r>
              <a:rPr lang="en-US" sz="2000" dirty="0"/>
              <a:t>, a dataset that addresses the question of dynamic, </a:t>
            </a:r>
            <a:r>
              <a:rPr lang="en-US" sz="2000" b="1" dirty="0"/>
              <a:t>implicit decomposition</a:t>
            </a:r>
          </a:p>
          <a:p>
            <a:pPr lvl="1"/>
            <a:endParaRPr lang="en-US" sz="1600" dirty="0"/>
          </a:p>
          <a:p>
            <a:endParaRPr lang="en-US" sz="2000" dirty="0"/>
          </a:p>
          <a:p>
            <a:pPr lvl="1"/>
            <a:endParaRPr lang="en-US" sz="1600" dirty="0"/>
          </a:p>
          <a:p>
            <a:pPr lvl="2"/>
            <a:endParaRPr lang="en-US" sz="1400" dirty="0"/>
          </a:p>
          <a:p>
            <a:endParaRPr lang="en-US" sz="2000" dirty="0"/>
          </a:p>
          <a:p>
            <a:endParaRPr lang="en-US" sz="2000" dirty="0"/>
          </a:p>
        </p:txBody>
      </p:sp>
      <p:sp>
        <p:nvSpPr>
          <p:cNvPr id="4" name="Slide Number Placeholder 3">
            <a:extLst>
              <a:ext uri="{FF2B5EF4-FFF2-40B4-BE49-F238E27FC236}">
                <a16:creationId xmlns:a16="http://schemas.microsoft.com/office/drawing/2014/main" id="{C75E0607-D0DA-4F41-8E4C-4AAA677D1511}"/>
              </a:ext>
            </a:extLst>
          </p:cNvPr>
          <p:cNvSpPr>
            <a:spLocks noGrp="1"/>
          </p:cNvSpPr>
          <p:nvPr>
            <p:ph type="sldNum" sz="quarter" idx="11"/>
          </p:nvPr>
        </p:nvSpPr>
        <p:spPr/>
        <p:txBody>
          <a:bodyPr/>
          <a:lstStyle/>
          <a:p>
            <a:fld id="{BDF588C3-71D6-5D45-B118-1C664482E1C2}" type="slidenum">
              <a:rPr lang="en-US" smtClean="0"/>
              <a:t>19</a:t>
            </a:fld>
            <a:endParaRPr lang="en-US"/>
          </a:p>
        </p:txBody>
      </p:sp>
      <p:pic>
        <p:nvPicPr>
          <p:cNvPr id="2050" name="Picture 2" descr="Aristotle">
            <a:extLst>
              <a:ext uri="{FF2B5EF4-FFF2-40B4-BE49-F238E27FC236}">
                <a16:creationId xmlns:a16="http://schemas.microsoft.com/office/drawing/2014/main" id="{7E24F543-8AA3-4AA6-81B3-E9B3E2AA2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4069" y="891049"/>
            <a:ext cx="3368331" cy="20209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CE928A2-BB77-4ABB-A590-9C928442B434}"/>
              </a:ext>
            </a:extLst>
          </p:cNvPr>
          <p:cNvSpPr/>
          <p:nvPr/>
        </p:nvSpPr>
        <p:spPr>
          <a:xfrm>
            <a:off x="8458657" y="2943829"/>
            <a:ext cx="2879154" cy="830997"/>
          </a:xfrm>
          <a:prstGeom prst="rect">
            <a:avLst/>
          </a:prstGeom>
          <a:solidFill>
            <a:schemeClr val="bg1">
              <a:lumMod val="95000"/>
            </a:schemeClr>
          </a:solidFill>
          <a:ln>
            <a:solidFill>
              <a:schemeClr val="accent1"/>
            </a:solidFill>
          </a:ln>
        </p:spPr>
        <p:txBody>
          <a:bodyPr wrap="square">
            <a:spAutoFit/>
          </a:bodyPr>
          <a:lstStyle/>
          <a:p>
            <a:pPr algn="ctr"/>
            <a:r>
              <a:rPr lang="en-US" sz="2400" dirty="0">
                <a:latin typeface="+mj-lt"/>
              </a:rPr>
              <a:t>So, did Aristotle have a laptop?</a:t>
            </a:r>
          </a:p>
        </p:txBody>
      </p:sp>
      <p:sp>
        <p:nvSpPr>
          <p:cNvPr id="6" name="Rectangle 5">
            <a:extLst>
              <a:ext uri="{FF2B5EF4-FFF2-40B4-BE49-F238E27FC236}">
                <a16:creationId xmlns:a16="http://schemas.microsoft.com/office/drawing/2014/main" id="{67454667-5CB6-4641-AFE8-297CC99090D7}"/>
              </a:ext>
            </a:extLst>
          </p:cNvPr>
          <p:cNvSpPr/>
          <p:nvPr/>
        </p:nvSpPr>
        <p:spPr>
          <a:xfrm>
            <a:off x="8513138" y="6438891"/>
            <a:ext cx="2770192" cy="338554"/>
          </a:xfrm>
          <a:prstGeom prst="rect">
            <a:avLst/>
          </a:prstGeom>
        </p:spPr>
        <p:txBody>
          <a:bodyPr wrap="square">
            <a:spAutoFit/>
          </a:bodyPr>
          <a:lstStyle/>
          <a:p>
            <a:pPr algn="ctr"/>
            <a:r>
              <a:rPr lang="en-US" sz="1600" dirty="0"/>
              <a:t>[Example due to Les Valiant]</a:t>
            </a:r>
          </a:p>
        </p:txBody>
      </p:sp>
      <p:pic>
        <p:nvPicPr>
          <p:cNvPr id="9" name="Picture 8">
            <a:extLst>
              <a:ext uri="{FF2B5EF4-FFF2-40B4-BE49-F238E27FC236}">
                <a16:creationId xmlns:a16="http://schemas.microsoft.com/office/drawing/2014/main" id="{0DE93CDC-0872-45FE-A0BD-948E2A041C5D}"/>
              </a:ext>
            </a:extLst>
          </p:cNvPr>
          <p:cNvPicPr>
            <a:picLocks noChangeAspect="1"/>
          </p:cNvPicPr>
          <p:nvPr/>
        </p:nvPicPr>
        <p:blipFill>
          <a:blip r:embed="rId4"/>
          <a:stretch>
            <a:fillRect/>
          </a:stretch>
        </p:blipFill>
        <p:spPr>
          <a:xfrm>
            <a:off x="9323165" y="4046954"/>
            <a:ext cx="1083578" cy="1624152"/>
          </a:xfrm>
          <a:prstGeom prst="rect">
            <a:avLst/>
          </a:prstGeom>
          <a:ln>
            <a:solidFill>
              <a:srgbClr val="3366CC"/>
            </a:solidFill>
          </a:ln>
        </p:spPr>
      </p:pic>
      <p:sp>
        <p:nvSpPr>
          <p:cNvPr id="16" name="Arrow: Right 15">
            <a:extLst>
              <a:ext uri="{FF2B5EF4-FFF2-40B4-BE49-F238E27FC236}">
                <a16:creationId xmlns:a16="http://schemas.microsoft.com/office/drawing/2014/main" id="{323F4F59-043D-4492-828E-8E405BA6BE18}"/>
              </a:ext>
            </a:extLst>
          </p:cNvPr>
          <p:cNvSpPr/>
          <p:nvPr/>
        </p:nvSpPr>
        <p:spPr>
          <a:xfrm>
            <a:off x="126629" y="2751892"/>
            <a:ext cx="509091" cy="226423"/>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34685440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left)">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SHRDLU (Terry </a:t>
            </a:r>
            <a:r>
              <a:rPr lang="en-US" dirty="0" err="1"/>
              <a:t>Winograd</a:t>
            </a:r>
            <a:r>
              <a:rPr lang="en-US" dirty="0"/>
              <a:t>, 1968)</a:t>
            </a:r>
          </a:p>
        </p:txBody>
      </p:sp>
      <p:sp>
        <p:nvSpPr>
          <p:cNvPr id="3" name="Content Placeholder 2"/>
          <p:cNvSpPr>
            <a:spLocks noGrp="1"/>
          </p:cNvSpPr>
          <p:nvPr>
            <p:ph idx="1"/>
          </p:nvPr>
        </p:nvSpPr>
        <p:spPr/>
        <p:txBody>
          <a:bodyPr/>
          <a:lstStyle/>
          <a:p>
            <a:r>
              <a:rPr lang="en-US" sz="1800" b="1" dirty="0">
                <a:solidFill>
                  <a:srgbClr val="FF0000"/>
                </a:solidFill>
              </a:rPr>
              <a:t>Person:</a:t>
            </a:r>
            <a:r>
              <a:rPr lang="en-US" sz="1800" dirty="0"/>
              <a:t> Pick up a big red block.</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Grasp the pyramid.</a:t>
            </a:r>
          </a:p>
          <a:p>
            <a:r>
              <a:rPr lang="en-US" sz="1800" b="1" dirty="0">
                <a:solidFill>
                  <a:srgbClr val="00B050"/>
                </a:solidFill>
              </a:rPr>
              <a:t>Computer:</a:t>
            </a:r>
            <a:r>
              <a:rPr lang="en-US" sz="1800" dirty="0"/>
              <a:t> I DON'T UNDERSTAND WHICH PYRAMID YOU MEAN.</a:t>
            </a:r>
          </a:p>
          <a:p>
            <a:r>
              <a:rPr lang="en-US" sz="1800" b="1" dirty="0">
                <a:solidFill>
                  <a:srgbClr val="FF0000"/>
                </a:solidFill>
              </a:rPr>
              <a:t>Person:</a:t>
            </a:r>
            <a:r>
              <a:rPr lang="en-US" sz="1800" dirty="0"/>
              <a:t>  Find a taller block than the one you are holding and put it into the box.</a:t>
            </a:r>
          </a:p>
          <a:p>
            <a:r>
              <a:rPr lang="en-US" sz="1800" b="1" dirty="0">
                <a:solidFill>
                  <a:srgbClr val="00B050"/>
                </a:solidFill>
              </a:rPr>
              <a:t>Computer:</a:t>
            </a:r>
            <a:r>
              <a:rPr lang="en-US" sz="1800" dirty="0"/>
              <a:t> BY "IT", I ASSUME YOU MEAN…..</a:t>
            </a:r>
          </a:p>
          <a:p>
            <a:r>
              <a:rPr lang="en-US" sz="1800" b="1" dirty="0">
                <a:solidFill>
                  <a:srgbClr val="00B050"/>
                </a:solidFill>
              </a:rPr>
              <a:t>Computer:</a:t>
            </a:r>
            <a:r>
              <a:rPr lang="en-US" sz="1800" dirty="0"/>
              <a:t> OK.</a:t>
            </a:r>
          </a:p>
          <a:p>
            <a:r>
              <a:rPr lang="en-US" sz="1800" b="1" dirty="0">
                <a:solidFill>
                  <a:srgbClr val="FF0000"/>
                </a:solidFill>
              </a:rPr>
              <a:t>Person:</a:t>
            </a:r>
            <a:r>
              <a:rPr lang="en-US" sz="1800" dirty="0"/>
              <a:t> What does the box contain?</a:t>
            </a:r>
          </a:p>
          <a:p>
            <a:r>
              <a:rPr lang="en-US" sz="1800" b="1" dirty="0">
                <a:solidFill>
                  <a:srgbClr val="00B050"/>
                </a:solidFill>
              </a:rPr>
              <a:t>Computer:</a:t>
            </a:r>
            <a:r>
              <a:rPr lang="en-US" sz="1800" dirty="0"/>
              <a:t> THE BLUE PYRAMID AND THE BLUE BLOCK.</a:t>
            </a:r>
          </a:p>
          <a:p>
            <a:r>
              <a:rPr lang="en-US" sz="1800" b="1" dirty="0">
                <a:solidFill>
                  <a:srgbClr val="FF0000"/>
                </a:solidFill>
              </a:rPr>
              <a:t>Person:</a:t>
            </a:r>
            <a:r>
              <a:rPr lang="en-US" sz="1800" dirty="0"/>
              <a:t> What is the pyramid supported by?</a:t>
            </a:r>
          </a:p>
          <a:p>
            <a:r>
              <a:rPr lang="en-US" sz="1800" b="1" dirty="0">
                <a:solidFill>
                  <a:srgbClr val="00B050"/>
                </a:solidFill>
              </a:rPr>
              <a:t>Computer:</a:t>
            </a:r>
            <a:r>
              <a:rPr lang="en-US" sz="1800" dirty="0"/>
              <a:t> </a:t>
            </a:r>
            <a:r>
              <a:rPr lang="en-US" sz="1800" dirty="0">
                <a:solidFill>
                  <a:srgbClr val="FF0000"/>
                </a:solidFill>
              </a:rPr>
              <a:t>**</a:t>
            </a:r>
            <a:r>
              <a:rPr lang="en-US" sz="1800" cap="all" dirty="0"/>
              <a:t>What do you mean by “supported”?</a:t>
            </a:r>
          </a:p>
          <a:p>
            <a:r>
              <a:rPr lang="en-US" sz="1800" cap="all" dirty="0"/>
              <a:t>……….</a:t>
            </a:r>
          </a:p>
          <a:p>
            <a:r>
              <a:rPr lang="en-US" sz="1800" b="1" dirty="0">
                <a:solidFill>
                  <a:srgbClr val="FF0000"/>
                </a:solidFill>
              </a:rPr>
              <a:t>Person:</a:t>
            </a:r>
            <a:r>
              <a:rPr lang="en-US" sz="1800" dirty="0"/>
              <a:t> How many blocks are not in the box?</a:t>
            </a:r>
          </a:p>
          <a:p>
            <a:r>
              <a:rPr lang="en-US" sz="1800" b="1" dirty="0">
                <a:solidFill>
                  <a:srgbClr val="00B050"/>
                </a:solidFill>
              </a:rPr>
              <a:t>Computer:</a:t>
            </a:r>
            <a:r>
              <a:rPr lang="en-US" sz="1800" dirty="0"/>
              <a:t> FOUR OF THEM.</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1" y="152401"/>
            <a:ext cx="1665195" cy="2143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http://science.slc.edu/~jmarshall/courses/cs30/Lectures/week10/BlocksWorl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4756" y="3048000"/>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1475" y="5874602"/>
            <a:ext cx="11069056" cy="830997"/>
          </a:xfrm>
          <a:prstGeom prst="rect">
            <a:avLst/>
          </a:prstGeom>
          <a:solidFill>
            <a:schemeClr val="bg1">
              <a:lumMod val="95000"/>
            </a:schemeClr>
          </a:solidFill>
          <a:ln w="28575">
            <a:solidFill>
              <a:schemeClr val="accent1"/>
            </a:solidFill>
          </a:ln>
        </p:spPr>
        <p:txBody>
          <a:bodyPr wrap="none" rtlCol="0">
            <a:spAutoFit/>
          </a:bodyPr>
          <a:lstStyle/>
          <a:p>
            <a:pPr algn="ctr"/>
            <a:r>
              <a:rPr lang="en-US" sz="2400" dirty="0"/>
              <a:t>Understanding, executing and interacting requires language understanding &amp; reasoning </a:t>
            </a:r>
          </a:p>
          <a:p>
            <a:pPr algn="ctr"/>
            <a:r>
              <a:rPr lang="en-US" sz="2400" dirty="0"/>
              <a:t>to recognize and understand the domain, the goals, and to advance the task</a:t>
            </a:r>
          </a:p>
        </p:txBody>
      </p:sp>
      <p:sp>
        <p:nvSpPr>
          <p:cNvPr id="4" name="Slide Number Placeholder 3">
            <a:extLst>
              <a:ext uri="{FF2B5EF4-FFF2-40B4-BE49-F238E27FC236}">
                <a16:creationId xmlns:a16="http://schemas.microsoft.com/office/drawing/2014/main" id="{27E31281-9AE2-4B0D-995B-C2A9C11C3BB2}"/>
              </a:ext>
            </a:extLst>
          </p:cNvPr>
          <p:cNvSpPr>
            <a:spLocks noGrp="1"/>
          </p:cNvSpPr>
          <p:nvPr>
            <p:ph type="sldNum" sz="quarter" idx="11"/>
          </p:nvPr>
        </p:nvSpPr>
        <p:spPr/>
        <p:txBody>
          <a:bodyPr/>
          <a:lstStyle/>
          <a:p>
            <a:fld id="{BDF588C3-71D6-5D45-B118-1C664482E1C2}" type="slidenum">
              <a:rPr lang="en-US" smtClean="0"/>
              <a:t>2</a:t>
            </a:fld>
            <a:endParaRPr lang="en-US"/>
          </a:p>
        </p:txBody>
      </p:sp>
    </p:spTree>
    <p:extLst>
      <p:ext uri="{BB962C8B-B14F-4D97-AF65-F5344CB8AC3E}">
        <p14:creationId xmlns:p14="http://schemas.microsoft.com/office/powerpoint/2010/main" val="1511776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617-216E-4ACC-91BC-2659AED117EE}"/>
              </a:ext>
            </a:extLst>
          </p:cNvPr>
          <p:cNvSpPr>
            <a:spLocks noGrp="1"/>
          </p:cNvSpPr>
          <p:nvPr>
            <p:ph type="title"/>
          </p:nvPr>
        </p:nvSpPr>
        <p:spPr/>
        <p:txBody>
          <a:bodyPr/>
          <a:lstStyle/>
          <a:p>
            <a:r>
              <a:rPr lang="en-US" dirty="0"/>
              <a:t>Challenges We Need to Address</a:t>
            </a:r>
          </a:p>
        </p:txBody>
      </p:sp>
      <p:sp>
        <p:nvSpPr>
          <p:cNvPr id="3" name="Content Placeholder 2">
            <a:extLst>
              <a:ext uri="{FF2B5EF4-FFF2-40B4-BE49-F238E27FC236}">
                <a16:creationId xmlns:a16="http://schemas.microsoft.com/office/drawing/2014/main" id="{DD5A4384-4E8D-4395-8728-908A04F6E087}"/>
              </a:ext>
            </a:extLst>
          </p:cNvPr>
          <p:cNvSpPr>
            <a:spLocks noGrp="1"/>
          </p:cNvSpPr>
          <p:nvPr>
            <p:ph idx="1"/>
          </p:nvPr>
        </p:nvSpPr>
        <p:spPr/>
        <p:txBody>
          <a:bodyPr/>
          <a:lstStyle/>
          <a:p>
            <a:r>
              <a:rPr lang="en-US" dirty="0"/>
              <a:t>Many challenges on our way to facilitate communication</a:t>
            </a:r>
          </a:p>
          <a:p>
            <a:pPr lvl="1"/>
            <a:r>
              <a:rPr lang="en-US" dirty="0"/>
              <a:t>Key issues here have to do with how we supervise models to deal with </a:t>
            </a:r>
            <a:r>
              <a:rPr lang="en-US" b="1" dirty="0"/>
              <a:t>sparse situations</a:t>
            </a:r>
          </a:p>
          <a:p>
            <a:pPr lvl="1"/>
            <a:r>
              <a:rPr lang="en-US" dirty="0"/>
              <a:t>Reasoning: making decisions in situations that we </a:t>
            </a:r>
            <a:r>
              <a:rPr lang="en-US" b="1" dirty="0"/>
              <a:t>cannot directly train for</a:t>
            </a:r>
          </a:p>
          <a:p>
            <a:endParaRPr lang="en-US" dirty="0"/>
          </a:p>
          <a:p>
            <a:r>
              <a:rPr lang="en-US" dirty="0"/>
              <a:t>Communication, from Hard to Easy</a:t>
            </a:r>
          </a:p>
          <a:p>
            <a:pPr lvl="1"/>
            <a:endParaRPr lang="en-US" dirty="0"/>
          </a:p>
          <a:p>
            <a:pPr lvl="1"/>
            <a:r>
              <a:rPr lang="en-US" dirty="0"/>
              <a:t>Understanding Instructions</a:t>
            </a:r>
          </a:p>
          <a:p>
            <a:pPr lvl="2"/>
            <a:r>
              <a:rPr lang="en-US" dirty="0"/>
              <a:t>Robustness</a:t>
            </a:r>
          </a:p>
          <a:p>
            <a:pPr lvl="1"/>
            <a:endParaRPr lang="en-US" dirty="0"/>
          </a:p>
          <a:p>
            <a:pPr lvl="1"/>
            <a:r>
              <a:rPr lang="en-US" dirty="0"/>
              <a:t>Answering Questions</a:t>
            </a:r>
          </a:p>
          <a:p>
            <a:pPr lvl="2"/>
            <a:r>
              <a:rPr lang="en-US" dirty="0"/>
              <a:t>Decomposition, Composition, and Commonsense</a:t>
            </a:r>
          </a:p>
          <a:p>
            <a:pPr lvl="2"/>
            <a:endParaRPr lang="en-US" dirty="0"/>
          </a:p>
          <a:p>
            <a:pPr lvl="1"/>
            <a:r>
              <a:rPr lang="en-US" dirty="0"/>
              <a:t>Interpretating Answers</a:t>
            </a:r>
          </a:p>
          <a:p>
            <a:pPr lvl="2"/>
            <a:r>
              <a:rPr lang="en-US" dirty="0"/>
              <a:t>Indirect Answers</a:t>
            </a:r>
          </a:p>
        </p:txBody>
      </p:sp>
      <p:sp>
        <p:nvSpPr>
          <p:cNvPr id="4" name="Slide Number Placeholder 3">
            <a:extLst>
              <a:ext uri="{FF2B5EF4-FFF2-40B4-BE49-F238E27FC236}">
                <a16:creationId xmlns:a16="http://schemas.microsoft.com/office/drawing/2014/main" id="{27CE3781-02D6-4284-B199-E1E113814F31}"/>
              </a:ext>
            </a:extLst>
          </p:cNvPr>
          <p:cNvSpPr>
            <a:spLocks noGrp="1"/>
          </p:cNvSpPr>
          <p:nvPr>
            <p:ph type="sldNum" sz="quarter" idx="11"/>
          </p:nvPr>
        </p:nvSpPr>
        <p:spPr/>
        <p:txBody>
          <a:bodyPr/>
          <a:lstStyle/>
          <a:p>
            <a:fld id="{BDF588C3-71D6-5D45-B118-1C664482E1C2}" type="slidenum">
              <a:rPr lang="en-US" smtClean="0"/>
              <a:t>20</a:t>
            </a:fld>
            <a:endParaRPr lang="en-US"/>
          </a:p>
        </p:txBody>
      </p:sp>
      <p:pic>
        <p:nvPicPr>
          <p:cNvPr id="5" name="Picture 4" descr="Check Mark PNG Images &amp; PSDs for Download | PixelSquid - S11184536A">
            <a:extLst>
              <a:ext uri="{FF2B5EF4-FFF2-40B4-BE49-F238E27FC236}">
                <a16:creationId xmlns:a16="http://schemas.microsoft.com/office/drawing/2014/main" id="{84B9E632-26AB-4AF2-A36B-DE8DC32DC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73" y="3429000"/>
            <a:ext cx="716979" cy="71697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E7A22E2-71B8-4F31-ABB4-743AA4976E44}"/>
              </a:ext>
            </a:extLst>
          </p:cNvPr>
          <p:cNvSpPr txBox="1">
            <a:spLocks/>
          </p:cNvSpPr>
          <p:nvPr/>
        </p:nvSpPr>
        <p:spPr bwMode="auto">
          <a:xfrm>
            <a:off x="6658495" y="2818014"/>
            <a:ext cx="5428209" cy="3092335"/>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dirty="0"/>
              <a:t>Will we make it to </a:t>
            </a:r>
            <a:r>
              <a:rPr lang="en-US" dirty="0">
                <a:solidFill>
                  <a:srgbClr val="3366CC"/>
                </a:solidFill>
              </a:rPr>
              <a:t>dinner</a:t>
            </a:r>
            <a:r>
              <a:rPr lang="en-US" dirty="0"/>
              <a:t> </a:t>
            </a:r>
            <a:r>
              <a:rPr lang="en-US" dirty="0">
                <a:solidFill>
                  <a:srgbClr val="FF0000"/>
                </a:solidFill>
              </a:rPr>
              <a:t>before</a:t>
            </a:r>
            <a:r>
              <a:rPr lang="en-US" dirty="0"/>
              <a:t> the movie? </a:t>
            </a:r>
          </a:p>
          <a:p>
            <a:endParaRPr lang="en-US" kern="0" dirty="0"/>
          </a:p>
          <a:p>
            <a:pPr lvl="1"/>
            <a:r>
              <a:rPr lang="en-US" kern="0" dirty="0"/>
              <a:t>Reasoning about temporal order of events</a:t>
            </a:r>
          </a:p>
          <a:p>
            <a:pPr lvl="2"/>
            <a:r>
              <a:rPr lang="en-US" kern="0" dirty="0"/>
              <a:t>Ning et al. 2018-2021 </a:t>
            </a:r>
          </a:p>
          <a:p>
            <a:pPr lvl="1"/>
            <a:r>
              <a:rPr lang="en-US" kern="0" dirty="0"/>
              <a:t>Commonsense (typical duration of dinner) </a:t>
            </a:r>
          </a:p>
          <a:p>
            <a:pPr lvl="1"/>
            <a:r>
              <a:rPr lang="en-US" kern="0" dirty="0"/>
              <a:t>Implicit Events (time to park)</a:t>
            </a:r>
          </a:p>
          <a:p>
            <a:pPr lvl="1"/>
            <a:r>
              <a:rPr lang="en-US" kern="0" dirty="0"/>
              <a:t>Putting things together</a:t>
            </a:r>
          </a:p>
        </p:txBody>
      </p:sp>
      <p:pic>
        <p:nvPicPr>
          <p:cNvPr id="7" name="Picture 4" descr="Blue Movie Logo On A Black Background Royalty Free Cliparts ...">
            <a:extLst>
              <a:ext uri="{FF2B5EF4-FFF2-40B4-BE49-F238E27FC236}">
                <a16:creationId xmlns:a16="http://schemas.microsoft.com/office/drawing/2014/main" id="{9F3B4BF2-3854-4209-A74A-32D940441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0188" y="3280174"/>
            <a:ext cx="757739" cy="7577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innerSushi - Picture of Dinner Sushi, Frederiksberg - Tripadvisor">
            <a:extLst>
              <a:ext uri="{FF2B5EF4-FFF2-40B4-BE49-F238E27FC236}">
                <a16:creationId xmlns:a16="http://schemas.microsoft.com/office/drawing/2014/main" id="{198D7D0C-5F72-47F4-AFED-E9D835BD96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5350" y="3370312"/>
            <a:ext cx="842450" cy="577461"/>
          </a:xfrm>
          <a:prstGeom prst="rect">
            <a:avLst/>
          </a:prstGeom>
          <a:noFill/>
          <a:extLst>
            <a:ext uri="{909E8E84-426E-40DD-AFC4-6F175D3DCCD1}">
              <a14:hiddenFill xmlns:a14="http://schemas.microsoft.com/office/drawing/2010/main">
                <a:solidFill>
                  <a:srgbClr val="FFFFFF"/>
                </a:solidFill>
              </a14:hiddenFill>
            </a:ext>
          </a:extLst>
        </p:spPr>
      </p:pic>
      <p:sp>
        <p:nvSpPr>
          <p:cNvPr id="9" name="Arrow: Right 8">
            <a:extLst>
              <a:ext uri="{FF2B5EF4-FFF2-40B4-BE49-F238E27FC236}">
                <a16:creationId xmlns:a16="http://schemas.microsoft.com/office/drawing/2014/main" id="{FB9EDDEA-8329-4C6A-B799-626C359372C2}"/>
              </a:ext>
            </a:extLst>
          </p:cNvPr>
          <p:cNvSpPr/>
          <p:nvPr/>
        </p:nvSpPr>
        <p:spPr>
          <a:xfrm>
            <a:off x="470268" y="4826271"/>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026" name="Picture 2" descr="Red X Mark Transparent Background - Clip Art Library">
            <a:extLst>
              <a:ext uri="{FF2B5EF4-FFF2-40B4-BE49-F238E27FC236}">
                <a16:creationId xmlns:a16="http://schemas.microsoft.com/office/drawing/2014/main" id="{8A883FDF-C4C9-4C94-B2BD-B5D3DCBC9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425" y="4127828"/>
            <a:ext cx="407323" cy="29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60313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nodeType="afterEffect">
                                  <p:stCondLst>
                                    <p:cond delay="50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A4FAC3-123D-874C-B501-8CB7ACEABEFA}"/>
              </a:ext>
            </a:extLst>
          </p:cNvPr>
          <p:cNvPicPr>
            <a:picLocks noChangeAspect="1"/>
          </p:cNvPicPr>
          <p:nvPr/>
        </p:nvPicPr>
        <p:blipFill>
          <a:blip r:embed="rId3"/>
          <a:stretch>
            <a:fillRect/>
          </a:stretch>
        </p:blipFill>
        <p:spPr>
          <a:xfrm>
            <a:off x="6526140" y="1821954"/>
            <a:ext cx="3430142" cy="2982732"/>
          </a:xfrm>
          <a:prstGeom prst="rect">
            <a:avLst/>
          </a:prstGeom>
        </p:spPr>
      </p:pic>
      <p:sp>
        <p:nvSpPr>
          <p:cNvPr id="2" name="Title 1">
            <a:extLst>
              <a:ext uri="{FF2B5EF4-FFF2-40B4-BE49-F238E27FC236}">
                <a16:creationId xmlns:a16="http://schemas.microsoft.com/office/drawing/2014/main" id="{E5259A10-9446-294D-A387-3F9BCDFA1BCD}"/>
              </a:ext>
            </a:extLst>
          </p:cNvPr>
          <p:cNvSpPr>
            <a:spLocks noGrp="1"/>
          </p:cNvSpPr>
          <p:nvPr>
            <p:ph type="title"/>
          </p:nvPr>
        </p:nvSpPr>
        <p:spPr/>
        <p:txBody>
          <a:bodyPr>
            <a:normAutofit/>
          </a:bodyPr>
          <a:lstStyle/>
          <a:p>
            <a:r>
              <a:rPr lang="en-US" dirty="0"/>
              <a:t>Temporal Commonsense </a:t>
            </a:r>
            <a:r>
              <a:rPr lang="en-US" sz="1600" dirty="0">
                <a:solidFill>
                  <a:schemeClr val="tx1"/>
                </a:solidFill>
              </a:rPr>
              <a:t>[Zhou et al. 18’, 19’,20’]</a:t>
            </a:r>
            <a:endParaRPr lang="en-US" dirty="0">
              <a:solidFill>
                <a:schemeClr val="tx1"/>
              </a:solidFill>
            </a:endParaRPr>
          </a:p>
        </p:txBody>
      </p:sp>
      <p:sp>
        <p:nvSpPr>
          <p:cNvPr id="3" name="Content Placeholder 2">
            <a:extLst>
              <a:ext uri="{FF2B5EF4-FFF2-40B4-BE49-F238E27FC236}">
                <a16:creationId xmlns:a16="http://schemas.microsoft.com/office/drawing/2014/main" id="{C735C524-F5D2-2B49-B04C-5748391C1D67}"/>
              </a:ext>
            </a:extLst>
          </p:cNvPr>
          <p:cNvSpPr>
            <a:spLocks noGrp="1"/>
          </p:cNvSpPr>
          <p:nvPr>
            <p:ph idx="4294967295"/>
          </p:nvPr>
        </p:nvSpPr>
        <p:spPr>
          <a:xfrm>
            <a:off x="0" y="1252538"/>
            <a:ext cx="10972800" cy="4484687"/>
          </a:xfrm>
        </p:spPr>
        <p:txBody>
          <a:bodyPr/>
          <a:lstStyle/>
          <a:p>
            <a:r>
              <a:rPr lang="en-US" dirty="0"/>
              <a:t>“</a:t>
            </a:r>
            <a:r>
              <a:rPr lang="en-US" i="1" dirty="0"/>
              <a:t>will</a:t>
            </a:r>
            <a:r>
              <a:rPr lang="en-US" dirty="0"/>
              <a:t>” or “</a:t>
            </a:r>
            <a:r>
              <a:rPr lang="en-US" i="1" dirty="0"/>
              <a:t>will not</a:t>
            </a:r>
            <a:r>
              <a:rPr lang="en-US" dirty="0"/>
              <a:t>”?</a:t>
            </a:r>
          </a:p>
          <a:p>
            <a:endParaRPr lang="en-US" dirty="0"/>
          </a:p>
        </p:txBody>
      </p:sp>
      <p:sp>
        <p:nvSpPr>
          <p:cNvPr id="4" name="Slide Number Placeholder 3">
            <a:extLst>
              <a:ext uri="{FF2B5EF4-FFF2-40B4-BE49-F238E27FC236}">
                <a16:creationId xmlns:a16="http://schemas.microsoft.com/office/drawing/2014/main" id="{7725D454-74E6-A748-A6E4-594ED3A83128}"/>
              </a:ext>
            </a:extLst>
          </p:cNvPr>
          <p:cNvSpPr>
            <a:spLocks noGrp="1"/>
          </p:cNvSpPr>
          <p:nvPr>
            <p:ph type="sldNum" sz="quarter" idx="4294967295"/>
          </p:nvPr>
        </p:nvSpPr>
        <p:spPr>
          <a:xfrm>
            <a:off x="11684000" y="6524625"/>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pic>
        <p:nvPicPr>
          <p:cNvPr id="8" name="Picture 7">
            <a:extLst>
              <a:ext uri="{FF2B5EF4-FFF2-40B4-BE49-F238E27FC236}">
                <a16:creationId xmlns:a16="http://schemas.microsoft.com/office/drawing/2014/main" id="{47FD624B-EF53-DC4B-AC08-49BF7BB37DC5}"/>
              </a:ext>
            </a:extLst>
          </p:cNvPr>
          <p:cNvPicPr>
            <a:picLocks noChangeAspect="1"/>
          </p:cNvPicPr>
          <p:nvPr/>
        </p:nvPicPr>
        <p:blipFill>
          <a:blip r:embed="rId4"/>
          <a:stretch>
            <a:fillRect/>
          </a:stretch>
        </p:blipFill>
        <p:spPr>
          <a:xfrm>
            <a:off x="1648823" y="1803400"/>
            <a:ext cx="3251200" cy="3251200"/>
          </a:xfrm>
          <a:prstGeom prst="rect">
            <a:avLst/>
          </a:prstGeom>
        </p:spPr>
      </p:pic>
      <p:sp>
        <p:nvSpPr>
          <p:cNvPr id="10" name="TextBox 9">
            <a:extLst>
              <a:ext uri="{FF2B5EF4-FFF2-40B4-BE49-F238E27FC236}">
                <a16:creationId xmlns:a16="http://schemas.microsoft.com/office/drawing/2014/main" id="{6D01EBB4-4107-E548-A8F4-2ADACCFDD95C}"/>
              </a:ext>
            </a:extLst>
          </p:cNvPr>
          <p:cNvSpPr txBox="1"/>
          <p:nvPr/>
        </p:nvSpPr>
        <p:spPr>
          <a:xfrm>
            <a:off x="1034143" y="4775147"/>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vacation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 not</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1" name="TextBox 10">
            <a:extLst>
              <a:ext uri="{FF2B5EF4-FFF2-40B4-BE49-F238E27FC236}">
                <a16:creationId xmlns:a16="http://schemas.microsoft.com/office/drawing/2014/main" id="{89CB94FF-8F18-AA4C-AD2A-1838B105BF44}"/>
              </a:ext>
            </a:extLst>
          </p:cNvPr>
          <p:cNvSpPr txBox="1"/>
          <p:nvPr/>
        </p:nvSpPr>
        <p:spPr>
          <a:xfrm>
            <a:off x="6424749" y="4804686"/>
            <a:ext cx="44805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Arial"/>
              </a:rPr>
              <a:t>Dr. Porter is </a:t>
            </a:r>
            <a:r>
              <a:rPr kumimoji="0" lang="en-US" sz="2400" b="1" i="0" u="none" strike="noStrike" kern="1200" cap="none" spc="0" normalizeH="0" baseline="0" noProof="0" dirty="0">
                <a:ln>
                  <a:noFill/>
                </a:ln>
                <a:solidFill>
                  <a:srgbClr val="000000"/>
                </a:solidFill>
                <a:effectLst/>
                <a:uLnTx/>
                <a:uFillTx/>
                <a:latin typeface="Calibri"/>
                <a:ea typeface="+mn-ea"/>
                <a:cs typeface="Arial"/>
              </a:rPr>
              <a:t>taking a walk </a:t>
            </a:r>
            <a:r>
              <a:rPr kumimoji="0" lang="en-US" sz="2400" b="0" i="0" u="none" strike="noStrike" kern="1200" cap="none" spc="0" normalizeH="0" baseline="0" noProof="0" dirty="0">
                <a:ln>
                  <a:noFill/>
                </a:ln>
                <a:solidFill>
                  <a:srgbClr val="000000"/>
                </a:solidFill>
                <a:effectLst/>
                <a:uLnTx/>
                <a:uFillTx/>
                <a:latin typeface="Calibri"/>
                <a:ea typeface="+mn-ea"/>
                <a:cs typeface="Arial"/>
              </a:rPr>
              <a:t>and    </a:t>
            </a:r>
            <a:r>
              <a:rPr kumimoji="0" lang="en-US" sz="2400" b="0" i="0" u="sng" strike="noStrike" kern="1200" cap="none" spc="0" normalizeH="0" baseline="0" noProof="0" dirty="0">
                <a:ln>
                  <a:noFill/>
                </a:ln>
                <a:solidFill>
                  <a:srgbClr val="000000"/>
                </a:solidFill>
                <a:effectLst/>
                <a:uLnTx/>
                <a:uFillTx/>
                <a:latin typeface="Calibri"/>
                <a:ea typeface="+mn-ea"/>
                <a:cs typeface="Arial"/>
              </a:rPr>
              <a:t>will</a:t>
            </a:r>
            <a:r>
              <a:rPr kumimoji="0" lang="en-US" sz="2400" b="0" i="0" u="none" strike="noStrike" kern="1200" cap="none" spc="0" normalizeH="0" baseline="0" noProof="0" dirty="0">
                <a:ln>
                  <a:noFill/>
                </a:ln>
                <a:solidFill>
                  <a:srgbClr val="000000"/>
                </a:solidFill>
                <a:effectLst/>
                <a:uLnTx/>
                <a:uFillTx/>
                <a:latin typeface="Calibri"/>
                <a:ea typeface="+mn-ea"/>
                <a:cs typeface="Arial"/>
              </a:rPr>
              <a:t> be able to see you soon.</a:t>
            </a:r>
          </a:p>
        </p:txBody>
      </p:sp>
      <p:sp>
        <p:nvSpPr>
          <p:cNvPr id="14" name="Rectangle 13">
            <a:extLst>
              <a:ext uri="{FF2B5EF4-FFF2-40B4-BE49-F238E27FC236}">
                <a16:creationId xmlns:a16="http://schemas.microsoft.com/office/drawing/2014/main" id="{099C9189-94AD-4A2A-A685-3E0873852874}"/>
              </a:ext>
            </a:extLst>
          </p:cNvPr>
          <p:cNvSpPr/>
          <p:nvPr/>
        </p:nvSpPr>
        <p:spPr>
          <a:xfrm>
            <a:off x="4524359" y="3124612"/>
            <a:ext cx="683004"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Days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A6B4F154-A43F-4DFA-9C3F-CD8BAF781F2B}"/>
              </a:ext>
            </a:extLst>
          </p:cNvPr>
          <p:cNvSpPr/>
          <p:nvPr/>
        </p:nvSpPr>
        <p:spPr>
          <a:xfrm>
            <a:off x="9222261" y="3117988"/>
            <a:ext cx="1041547" cy="491234"/>
          </a:xfrm>
          <a:prstGeom prst="rect">
            <a:avLst/>
          </a:prstGeom>
          <a:solidFill>
            <a:schemeClr val="bg1">
              <a:lumMod val="95000"/>
            </a:schemeClr>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Minutes</a:t>
            </a: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8F279642-23F4-4945-9B61-621F891B1B73}"/>
              </a:ext>
            </a:extLst>
          </p:cNvPr>
          <p:cNvSpPr/>
          <p:nvPr/>
        </p:nvSpPr>
        <p:spPr>
          <a:xfrm>
            <a:off x="1123408" y="5232710"/>
            <a:ext cx="91440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CC703967-51EA-4E85-8613-8737AA009F36}"/>
              </a:ext>
            </a:extLst>
          </p:cNvPr>
          <p:cNvSpPr/>
          <p:nvPr/>
        </p:nvSpPr>
        <p:spPr>
          <a:xfrm>
            <a:off x="6305003" y="5254483"/>
            <a:ext cx="640080" cy="245617"/>
          </a:xfrm>
          <a:prstGeom prst="rect">
            <a:avLst/>
          </a:prstGeom>
          <a:solidFill>
            <a:schemeClr val="bg1"/>
          </a:solidFill>
          <a:ln>
            <a:noFill/>
          </a:ln>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Pts val="2000"/>
              <a:buFontTx/>
              <a:buNone/>
              <a:tabLst/>
              <a:defRPr/>
            </a:pPr>
            <a:endParaRPr kumimoji="0" lang="en-US" sz="2000" b="1" i="0" u="none" strike="noStrike" kern="1200" cap="none" spc="0" normalizeH="0" baseline="0" noProof="0" dirty="0">
              <a:ln>
                <a:noFill/>
              </a:ln>
              <a:solidFill>
                <a:srgbClr val="3366CC"/>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90317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went to Duke University in North Carolina. With a degree in CS, he joined Google MTV as a software engineer. As a huge basketball fan, he has attended all 3 NBA finals since then. He also plans to visit Duke regularly as an alumnus to attend their home games.</a:t>
            </a:r>
          </a:p>
        </p:txBody>
      </p:sp>
      <p:sp>
        <p:nvSpPr>
          <p:cNvPr id="4" name="Slide Number Placeholder 3">
            <a:extLst>
              <a:ext uri="{FF2B5EF4-FFF2-40B4-BE49-F238E27FC236}">
                <a16:creationId xmlns:a16="http://schemas.microsoft.com/office/drawing/2014/main" id="{D3A87E33-E4F2-2C44-9B01-48BD06AE2E1E}"/>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9777846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t>My friend Bill </a:t>
            </a:r>
            <a:r>
              <a:rPr lang="en-US" dirty="0">
                <a:solidFill>
                  <a:srgbClr val="C00000"/>
                </a:solidFill>
              </a:rPr>
              <a:t>went</a:t>
            </a:r>
            <a:r>
              <a:rPr lang="en-US" dirty="0"/>
              <a:t> to Duke University </a:t>
            </a:r>
            <a:r>
              <a:rPr lang="en-US" dirty="0">
                <a:solidFill>
                  <a:srgbClr val="00B050"/>
                </a:solidFill>
              </a:rPr>
              <a:t>in North Carolina</a:t>
            </a:r>
            <a:r>
              <a:rPr lang="en-US" dirty="0"/>
              <a:t>. </a:t>
            </a:r>
            <a:r>
              <a:rPr lang="en-US" dirty="0">
                <a:solidFill>
                  <a:schemeClr val="bg1">
                    <a:lumMod val="85000"/>
                  </a:schemeClr>
                </a:solidFill>
              </a:rPr>
              <a:t>With a degree in CS, he joined Google MTV as a software engineer. 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7" y="1193845"/>
            <a:ext cx="4973283"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3608759"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always</a:t>
            </a:r>
          </a:p>
        </p:txBody>
      </p:sp>
      <p:cxnSp>
        <p:nvCxnSpPr>
          <p:cNvPr id="36" name="Straight Arrow Connector 35">
            <a:extLst>
              <a:ext uri="{FF2B5EF4-FFF2-40B4-BE49-F238E27FC236}">
                <a16:creationId xmlns:a16="http://schemas.microsoft.com/office/drawing/2014/main" id="{8AA8D7BA-3BCD-BE4E-8BC5-C52DFE6B5733}"/>
              </a:ext>
            </a:extLst>
          </p:cNvPr>
          <p:cNvCxnSpPr>
            <a:cxnSpLocks/>
            <a:endCxn id="14" idx="1"/>
          </p:cNvCxnSpPr>
          <p:nvPr/>
        </p:nvCxnSpPr>
        <p:spPr>
          <a:xfrm flipV="1">
            <a:off x="3107386" y="1471431"/>
            <a:ext cx="2932951" cy="19910"/>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880F4B0B-3F5A-2B47-A012-C88728D691DC}"/>
              </a:ext>
            </a:extLst>
          </p:cNvPr>
          <p:cNvCxnSpPr>
            <a:cxnSpLocks/>
            <a:endCxn id="29" idx="1"/>
          </p:cNvCxnSpPr>
          <p:nvPr/>
        </p:nvCxnSpPr>
        <p:spPr>
          <a:xfrm>
            <a:off x="4134434" y="1858780"/>
            <a:ext cx="1905904" cy="394056"/>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Straight Arrow Connector 50">
            <a:extLst>
              <a:ext uri="{FF2B5EF4-FFF2-40B4-BE49-F238E27FC236}">
                <a16:creationId xmlns:a16="http://schemas.microsoft.com/office/drawing/2014/main" id="{247BC394-B23C-8848-A8E0-D54851EBB091}"/>
              </a:ext>
            </a:extLst>
          </p:cNvPr>
          <p:cNvCxnSpPr>
            <a:cxnSpLocks/>
            <a:endCxn id="30" idx="1"/>
          </p:cNvCxnSpPr>
          <p:nvPr/>
        </p:nvCxnSpPr>
        <p:spPr>
          <a:xfrm>
            <a:off x="4134434" y="1858780"/>
            <a:ext cx="1905904" cy="1206929"/>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7190772"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15" name="Slide Number Placeholder 3">
            <a:extLst>
              <a:ext uri="{FF2B5EF4-FFF2-40B4-BE49-F238E27FC236}">
                <a16:creationId xmlns:a16="http://schemas.microsoft.com/office/drawing/2014/main" id="{7CA65458-011A-0245-B78F-F9C709B1D553}"/>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3644485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8" grpId="0" animBg="1"/>
      <p:bldP spid="69" grpId="0"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a:t>
            </a:r>
            <a:r>
              <a:rPr lang="en-US" dirty="0"/>
              <a:t> With a degree in CS, he </a:t>
            </a:r>
            <a:r>
              <a:rPr lang="en-US" dirty="0">
                <a:solidFill>
                  <a:srgbClr val="C00000"/>
                </a:solidFill>
              </a:rPr>
              <a:t>joined</a:t>
            </a:r>
            <a:r>
              <a:rPr lang="en-US" dirty="0"/>
              <a:t> Google MTV as a software engineer. </a:t>
            </a:r>
            <a:r>
              <a:rPr lang="en-US" dirty="0">
                <a:solidFill>
                  <a:schemeClr val="bg1">
                    <a:lumMod val="85000"/>
                  </a:schemeClr>
                </a:solidFill>
              </a:rPr>
              <a:t>As a huge basketball fan, he has attended all 3 NBA finals since then. He also plans to visit Duke regularly as an alumnus to attend their home games.</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98144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starts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Ordering</a:t>
            </a:r>
          </a:p>
        </p:txBody>
      </p:sp>
      <p:cxnSp>
        <p:nvCxnSpPr>
          <p:cNvPr id="79" name="Straight Arrow Connector 78">
            <a:extLst>
              <a:ext uri="{FF2B5EF4-FFF2-40B4-BE49-F238E27FC236}">
                <a16:creationId xmlns:a16="http://schemas.microsoft.com/office/drawing/2014/main" id="{0867D59B-BBE0-B44B-89C1-83C522B5586C}"/>
              </a:ext>
            </a:extLst>
          </p:cNvPr>
          <p:cNvCxnSpPr>
            <a:cxnSpLocks/>
            <a:endCxn id="77" idx="1"/>
          </p:cNvCxnSpPr>
          <p:nvPr/>
        </p:nvCxnSpPr>
        <p:spPr>
          <a:xfrm>
            <a:off x="3566269" y="2232730"/>
            <a:ext cx="2474069" cy="1639568"/>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Slide Number Placeholder 3">
            <a:extLst>
              <a:ext uri="{FF2B5EF4-FFF2-40B4-BE49-F238E27FC236}">
                <a16:creationId xmlns:a16="http://schemas.microsoft.com/office/drawing/2014/main" id="{E0EFA56F-86D8-3D47-9C7E-5B1391DBD5F2}"/>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171410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t>
            </a:r>
            <a:r>
              <a:rPr lang="en-US" dirty="0"/>
              <a:t>As a huge basketball fan, he has attended all </a:t>
            </a:r>
            <a:r>
              <a:rPr lang="en-US" dirty="0">
                <a:solidFill>
                  <a:srgbClr val="C00000"/>
                </a:solidFill>
              </a:rPr>
              <a:t>3 NBA finals</a:t>
            </a:r>
            <a:r>
              <a:rPr lang="en-US" dirty="0"/>
              <a:t> since then. </a:t>
            </a:r>
            <a:r>
              <a:rPr lang="en-US" dirty="0">
                <a:solidFill>
                  <a:schemeClr val="bg1">
                    <a:lumMod val="85000"/>
                  </a:schemeClr>
                </a:solidFill>
              </a:rPr>
              <a:t>He also plans to visit Duke regularly as an alumnus to attend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18" name="Straight Arrow Connector 17">
            <a:extLst>
              <a:ext uri="{FF2B5EF4-FFF2-40B4-BE49-F238E27FC236}">
                <a16:creationId xmlns:a16="http://schemas.microsoft.com/office/drawing/2014/main" id="{DE9E89A9-D263-954B-BEEB-DA5A164676CE}"/>
              </a:ext>
            </a:extLst>
          </p:cNvPr>
          <p:cNvCxnSpPr>
            <a:cxnSpLocks/>
            <a:endCxn id="11" idx="1"/>
          </p:cNvCxnSpPr>
          <p:nvPr/>
        </p:nvCxnSpPr>
        <p:spPr>
          <a:xfrm>
            <a:off x="1980265" y="3303970"/>
            <a:ext cx="4060073" cy="138095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 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613542"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17" name="Slide Number Placeholder 3">
            <a:extLst>
              <a:ext uri="{FF2B5EF4-FFF2-40B4-BE49-F238E27FC236}">
                <a16:creationId xmlns:a16="http://schemas.microsoft.com/office/drawing/2014/main" id="{22166CDB-9589-AC4E-ABAC-6ADCAF94E5B8}"/>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254537673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dirty="0">
                <a:latin typeface="+mj-lt"/>
              </a:rPr>
              <a:t>The Temporal Commonsense Challenge</a:t>
            </a:r>
          </a:p>
        </p:txBody>
      </p:sp>
      <p:sp>
        <p:nvSpPr>
          <p:cNvPr id="3" name="Content Placeholder 2">
            <a:extLst>
              <a:ext uri="{FF2B5EF4-FFF2-40B4-BE49-F238E27FC236}">
                <a16:creationId xmlns:a16="http://schemas.microsoft.com/office/drawing/2014/main" id="{9812785B-1A45-E04C-A67C-D45977DDA9D9}"/>
              </a:ext>
            </a:extLst>
          </p:cNvPr>
          <p:cNvSpPr>
            <a:spLocks noGrp="1"/>
          </p:cNvSpPr>
          <p:nvPr>
            <p:ph idx="1"/>
          </p:nvPr>
        </p:nvSpPr>
        <p:spPr>
          <a:xfrm>
            <a:off x="609600" y="1251857"/>
            <a:ext cx="4876800" cy="3951510"/>
          </a:xfrm>
        </p:spPr>
        <p:txBody>
          <a:bodyPr/>
          <a:lstStyle/>
          <a:p>
            <a:pPr marL="0" indent="0">
              <a:buNone/>
            </a:pPr>
            <a:r>
              <a:rPr lang="en-US" dirty="0">
                <a:solidFill>
                  <a:schemeClr val="bg1">
                    <a:lumMod val="85000"/>
                  </a:schemeClr>
                </a:solidFill>
              </a:rPr>
              <a:t>My friend Bill went to Duke University in North Carolina. With a degree in CS, he joined Google MTV as a software engineer. As a huge basketball fan, he has attended all 3 NBA finals since then. </a:t>
            </a:r>
            <a:r>
              <a:rPr lang="en-US" dirty="0"/>
              <a:t>He also plans to </a:t>
            </a:r>
            <a:r>
              <a:rPr lang="en-US" dirty="0">
                <a:solidFill>
                  <a:srgbClr val="C00000"/>
                </a:solidFill>
              </a:rPr>
              <a:t>visit </a:t>
            </a:r>
            <a:r>
              <a:rPr lang="en-US" dirty="0"/>
              <a:t>Duke regularly as an alumnus to </a:t>
            </a:r>
            <a:r>
              <a:rPr lang="en-US" dirty="0">
                <a:solidFill>
                  <a:srgbClr val="00B050"/>
                </a:solidFill>
              </a:rPr>
              <a:t>attend</a:t>
            </a:r>
            <a:r>
              <a:rPr lang="en-US" dirty="0"/>
              <a:t> their home games.</a:t>
            </a:r>
          </a:p>
        </p:txBody>
      </p:sp>
      <p:sp>
        <p:nvSpPr>
          <p:cNvPr id="11" name="Rounded Rectangle 10">
            <a:extLst>
              <a:ext uri="{FF2B5EF4-FFF2-40B4-BE49-F238E27FC236}">
                <a16:creationId xmlns:a16="http://schemas.microsoft.com/office/drawing/2014/main" id="{5CBD7023-F94C-9A4F-99A5-4FDE7F849A09}"/>
              </a:ext>
            </a:extLst>
          </p:cNvPr>
          <p:cNvSpPr/>
          <p:nvPr/>
        </p:nvSpPr>
        <p:spPr>
          <a:xfrm>
            <a:off x="6040338" y="4407337"/>
            <a:ext cx="260647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NBA Finals</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every year</a:t>
            </a:r>
          </a:p>
        </p:txBody>
      </p:sp>
      <p:sp>
        <p:nvSpPr>
          <p:cNvPr id="14" name="Rounded Rectangle 13">
            <a:extLst>
              <a:ext uri="{FF2B5EF4-FFF2-40B4-BE49-F238E27FC236}">
                <a16:creationId xmlns:a16="http://schemas.microsoft.com/office/drawing/2014/main" id="{68F17BD7-6F0A-7342-990D-D824EB26F54A}"/>
              </a:ext>
            </a:extLst>
          </p:cNvPr>
          <p:cNvSpPr/>
          <p:nvPr/>
        </p:nvSpPr>
        <p:spPr>
          <a:xfrm>
            <a:off x="6040338" y="1193845"/>
            <a:ext cx="487680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College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 start at the age of 18</a:t>
            </a:r>
          </a:p>
        </p:txBody>
      </p:sp>
      <p:sp>
        <p:nvSpPr>
          <p:cNvPr id="27" name="Rounded Rectangle 26">
            <a:extLst>
              <a:ext uri="{FF2B5EF4-FFF2-40B4-BE49-F238E27FC236}">
                <a16:creationId xmlns:a16="http://schemas.microsoft.com/office/drawing/2014/main" id="{D698180F-4B70-D346-88E7-89C33197DF4B}"/>
              </a:ext>
            </a:extLst>
          </p:cNvPr>
          <p:cNvSpPr/>
          <p:nvPr/>
        </p:nvSpPr>
        <p:spPr>
          <a:xfrm>
            <a:off x="6030036" y="5206822"/>
            <a:ext cx="615166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Visit Alma Mater</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times a year, 1-2 days each time</a:t>
            </a:r>
          </a:p>
        </p:txBody>
      </p:sp>
      <p:sp>
        <p:nvSpPr>
          <p:cNvPr id="28" name="Rounded Rectangle 27">
            <a:extLst>
              <a:ext uri="{FF2B5EF4-FFF2-40B4-BE49-F238E27FC236}">
                <a16:creationId xmlns:a16="http://schemas.microsoft.com/office/drawing/2014/main" id="{FC2AB8DE-2C80-BD4F-B6D1-29443503E9F3}"/>
              </a:ext>
            </a:extLst>
          </p:cNvPr>
          <p:cNvSpPr/>
          <p:nvPr/>
        </p:nvSpPr>
        <p:spPr>
          <a:xfrm>
            <a:off x="6030036" y="6014888"/>
            <a:ext cx="4376928"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Attend basketball games</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 few hours</a:t>
            </a:r>
          </a:p>
        </p:txBody>
      </p:sp>
      <p:sp>
        <p:nvSpPr>
          <p:cNvPr id="29" name="Rounded Rectangle 28">
            <a:extLst>
              <a:ext uri="{FF2B5EF4-FFF2-40B4-BE49-F238E27FC236}">
                <a16:creationId xmlns:a16="http://schemas.microsoft.com/office/drawing/2014/main" id="{630ED753-3DED-184E-8FFE-2C090739F3FC}"/>
              </a:ext>
            </a:extLst>
          </p:cNvPr>
          <p:cNvSpPr/>
          <p:nvPr/>
        </p:nvSpPr>
        <p:spPr>
          <a:xfrm>
            <a:off x="6040338" y="1975250"/>
            <a:ext cx="40965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Bill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about 4 years</a:t>
            </a:r>
          </a:p>
        </p:txBody>
      </p:sp>
      <p:sp>
        <p:nvSpPr>
          <p:cNvPr id="30" name="Rounded Rectangle 29">
            <a:extLst>
              <a:ext uri="{FF2B5EF4-FFF2-40B4-BE49-F238E27FC236}">
                <a16:creationId xmlns:a16="http://schemas.microsoft.com/office/drawing/2014/main" id="{AC0B167A-2E0F-3E48-9967-CB438C5BD858}"/>
              </a:ext>
            </a:extLst>
          </p:cNvPr>
          <p:cNvSpPr/>
          <p:nvPr/>
        </p:nvSpPr>
        <p:spPr>
          <a:xfrm>
            <a:off x="6040338" y="2788123"/>
            <a:ext cx="4706112"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Duke in North Carolina</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always (expected)</a:t>
            </a:r>
          </a:p>
        </p:txBody>
      </p:sp>
      <p:cxnSp>
        <p:nvCxnSpPr>
          <p:cNvPr id="38" name="Straight Arrow Connector 37">
            <a:extLst>
              <a:ext uri="{FF2B5EF4-FFF2-40B4-BE49-F238E27FC236}">
                <a16:creationId xmlns:a16="http://schemas.microsoft.com/office/drawing/2014/main" id="{160836DD-BB7F-D34E-B04C-AC847C917F70}"/>
              </a:ext>
            </a:extLst>
          </p:cNvPr>
          <p:cNvCxnSpPr>
            <a:cxnSpLocks/>
            <a:endCxn id="27" idx="1"/>
          </p:cNvCxnSpPr>
          <p:nvPr/>
        </p:nvCxnSpPr>
        <p:spPr>
          <a:xfrm>
            <a:off x="1565139" y="3673693"/>
            <a:ext cx="4464897" cy="1810715"/>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4" name="Straight Arrow Connector 43">
            <a:extLst>
              <a:ext uri="{FF2B5EF4-FFF2-40B4-BE49-F238E27FC236}">
                <a16:creationId xmlns:a16="http://schemas.microsoft.com/office/drawing/2014/main" id="{6C95F769-F40A-BE45-81BF-7D3FAFB24A54}"/>
              </a:ext>
            </a:extLst>
          </p:cNvPr>
          <p:cNvCxnSpPr>
            <a:cxnSpLocks/>
            <a:endCxn id="28" idx="1"/>
          </p:cNvCxnSpPr>
          <p:nvPr/>
        </p:nvCxnSpPr>
        <p:spPr>
          <a:xfrm>
            <a:off x="1872062" y="4034651"/>
            <a:ext cx="4157974" cy="2257823"/>
          </a:xfrm>
          <a:prstGeom prst="straightConnector1">
            <a:avLst/>
          </a:prstGeom>
          <a:ln w="38100" cap="flat" cmpd="sng" algn="ctr">
            <a:solidFill>
              <a:srgbClr val="505050">
                <a:alpha val="50196"/>
              </a:srgbClr>
            </a:solidFill>
            <a:prstDash val="lg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4" name="Snip Diagonal Corner Rectangle 63">
            <a:extLst>
              <a:ext uri="{FF2B5EF4-FFF2-40B4-BE49-F238E27FC236}">
                <a16:creationId xmlns:a16="http://schemas.microsoft.com/office/drawing/2014/main" id="{598A132A-A498-4D46-B1D5-802C18D4B74E}"/>
              </a:ext>
            </a:extLst>
          </p:cNvPr>
          <p:cNvSpPr/>
          <p:nvPr/>
        </p:nvSpPr>
        <p:spPr>
          <a:xfrm>
            <a:off x="9233748" y="1605499"/>
            <a:ext cx="1104052"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Typical</a:t>
            </a:r>
            <a:r>
              <a:rPr kumimoji="0" lang="en-US" sz="12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 </a:t>
            </a: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Time</a:t>
            </a:r>
          </a:p>
        </p:txBody>
      </p:sp>
      <p:sp>
        <p:nvSpPr>
          <p:cNvPr id="65" name="Snip Diagonal Corner Rectangle 64">
            <a:extLst>
              <a:ext uri="{FF2B5EF4-FFF2-40B4-BE49-F238E27FC236}">
                <a16:creationId xmlns:a16="http://schemas.microsoft.com/office/drawing/2014/main" id="{607DC6A3-DCD7-2744-8070-1D8D74FA4CBE}"/>
              </a:ext>
            </a:extLst>
          </p:cNvPr>
          <p:cNvSpPr/>
          <p:nvPr/>
        </p:nvSpPr>
        <p:spPr>
          <a:xfrm>
            <a:off x="7515571" y="4830149"/>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Frequency</a:t>
            </a:r>
          </a:p>
        </p:txBody>
      </p:sp>
      <p:sp>
        <p:nvSpPr>
          <p:cNvPr id="66" name="Snip Diagonal Corner Rectangle 65">
            <a:extLst>
              <a:ext uri="{FF2B5EF4-FFF2-40B4-BE49-F238E27FC236}">
                <a16:creationId xmlns:a16="http://schemas.microsoft.com/office/drawing/2014/main" id="{5C514E29-9A76-D041-81CE-2273B5E25F62}"/>
              </a:ext>
            </a:extLst>
          </p:cNvPr>
          <p:cNvSpPr/>
          <p:nvPr/>
        </p:nvSpPr>
        <p:spPr>
          <a:xfrm>
            <a:off x="8646810" y="5636651"/>
            <a:ext cx="963167"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Frequency</a:t>
            </a:r>
          </a:p>
        </p:txBody>
      </p:sp>
      <p:sp>
        <p:nvSpPr>
          <p:cNvPr id="67" name="Snip Diagonal Corner Rectangle 66">
            <a:extLst>
              <a:ext uri="{FF2B5EF4-FFF2-40B4-BE49-F238E27FC236}">
                <a16:creationId xmlns:a16="http://schemas.microsoft.com/office/drawing/2014/main" id="{703D2D66-E654-F44C-9029-C41FCE64841D}"/>
              </a:ext>
            </a:extLst>
          </p:cNvPr>
          <p:cNvSpPr/>
          <p:nvPr/>
        </p:nvSpPr>
        <p:spPr>
          <a:xfrm>
            <a:off x="9276644" y="6440792"/>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68" name="Snip Diagonal Corner Rectangle 67">
            <a:extLst>
              <a:ext uri="{FF2B5EF4-FFF2-40B4-BE49-F238E27FC236}">
                <a16:creationId xmlns:a16="http://schemas.microsoft.com/office/drawing/2014/main" id="{4B6C3DCD-08C0-744E-9DB7-AF7AED1E9AF2}"/>
              </a:ext>
            </a:extLst>
          </p:cNvPr>
          <p:cNvSpPr/>
          <p:nvPr/>
        </p:nvSpPr>
        <p:spPr>
          <a:xfrm>
            <a:off x="8422521" y="2388043"/>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69" name="Snip Diagonal Corner Rectangle 68">
            <a:extLst>
              <a:ext uri="{FF2B5EF4-FFF2-40B4-BE49-F238E27FC236}">
                <a16:creationId xmlns:a16="http://schemas.microsoft.com/office/drawing/2014/main" id="{3FEB9F80-32B4-4340-B77D-98B96AD0BD11}"/>
              </a:ext>
            </a:extLst>
          </p:cNvPr>
          <p:cNvSpPr/>
          <p:nvPr/>
        </p:nvSpPr>
        <p:spPr>
          <a:xfrm>
            <a:off x="9276644" y="2389052"/>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0" name="Snip Diagonal Corner Rectangle 69">
            <a:extLst>
              <a:ext uri="{FF2B5EF4-FFF2-40B4-BE49-F238E27FC236}">
                <a16:creationId xmlns:a16="http://schemas.microsoft.com/office/drawing/2014/main" id="{19F33307-E25B-E94E-9D9B-568F59E940FF}"/>
              </a:ext>
            </a:extLst>
          </p:cNvPr>
          <p:cNvSpPr/>
          <p:nvPr/>
        </p:nvSpPr>
        <p:spPr>
          <a:xfrm>
            <a:off x="9245999" y="3200944"/>
            <a:ext cx="1018259"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Stationarity</a:t>
            </a:r>
          </a:p>
        </p:txBody>
      </p:sp>
      <p:sp>
        <p:nvSpPr>
          <p:cNvPr id="76" name="Snip Diagonal Corner Rectangle 75">
            <a:extLst>
              <a:ext uri="{FF2B5EF4-FFF2-40B4-BE49-F238E27FC236}">
                <a16:creationId xmlns:a16="http://schemas.microsoft.com/office/drawing/2014/main" id="{A1174F5B-1DD5-6147-98A7-8017AAAE15C0}"/>
              </a:ext>
            </a:extLst>
          </p:cNvPr>
          <p:cNvSpPr/>
          <p:nvPr/>
        </p:nvSpPr>
        <p:spPr>
          <a:xfrm>
            <a:off x="7491984" y="1611599"/>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Duration</a:t>
            </a:r>
          </a:p>
        </p:txBody>
      </p:sp>
      <p:sp>
        <p:nvSpPr>
          <p:cNvPr id="77" name="Rounded Rectangle 76">
            <a:extLst>
              <a:ext uri="{FF2B5EF4-FFF2-40B4-BE49-F238E27FC236}">
                <a16:creationId xmlns:a16="http://schemas.microsoft.com/office/drawing/2014/main" id="{F25DDD15-AE86-8745-BB91-AAEFD8F0AB94}"/>
              </a:ext>
            </a:extLst>
          </p:cNvPr>
          <p:cNvSpPr/>
          <p:nvPr/>
        </p:nvSpPr>
        <p:spPr>
          <a:xfrm>
            <a:off x="6040338" y="3594712"/>
            <a:ext cx="4139980" cy="55517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Join Google</a:t>
            </a:r>
            <a:r>
              <a:rPr kumimoji="0" lang="en-US" sz="18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 after college graduation</a:t>
            </a:r>
          </a:p>
        </p:txBody>
      </p:sp>
      <p:sp>
        <p:nvSpPr>
          <p:cNvPr id="78" name="Snip Diagonal Corner Rectangle 77">
            <a:extLst>
              <a:ext uri="{FF2B5EF4-FFF2-40B4-BE49-F238E27FC236}">
                <a16:creationId xmlns:a16="http://schemas.microsoft.com/office/drawing/2014/main" id="{AB7C0746-0994-2E4E-9DA2-B90E5A6D9134}"/>
              </a:ext>
            </a:extLst>
          </p:cNvPr>
          <p:cNvSpPr/>
          <p:nvPr/>
        </p:nvSpPr>
        <p:spPr>
          <a:xfrm>
            <a:off x="8478738" y="4016178"/>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85000"/>
                  </a:srgbClr>
                </a:solidFill>
                <a:effectLst/>
                <a:uLnTx/>
                <a:uFillTx/>
                <a:latin typeface="Helvetica Neue" charset="0"/>
                <a:ea typeface="Helvetica Neue" charset="0"/>
                <a:cs typeface="Helvetica Neue" charset="0"/>
              </a:rPr>
              <a:t>Ordering</a:t>
            </a:r>
          </a:p>
        </p:txBody>
      </p:sp>
      <p:sp>
        <p:nvSpPr>
          <p:cNvPr id="91" name="Snip Diagonal Corner Rectangle 90">
            <a:extLst>
              <a:ext uri="{FF2B5EF4-FFF2-40B4-BE49-F238E27FC236}">
                <a16:creationId xmlns:a16="http://schemas.microsoft.com/office/drawing/2014/main" id="{747C1309-AAA4-F140-9FA2-D826F0C2614E}"/>
              </a:ext>
            </a:extLst>
          </p:cNvPr>
          <p:cNvSpPr/>
          <p:nvPr/>
        </p:nvSpPr>
        <p:spPr>
          <a:xfrm>
            <a:off x="10611834" y="5645881"/>
            <a:ext cx="829056" cy="258533"/>
          </a:xfrm>
          <a:prstGeom prst="snip2Diag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Duration</a:t>
            </a:r>
          </a:p>
        </p:txBody>
      </p:sp>
      <p:sp>
        <p:nvSpPr>
          <p:cNvPr id="23" name="Slide Number Placeholder 3">
            <a:extLst>
              <a:ext uri="{FF2B5EF4-FFF2-40B4-BE49-F238E27FC236}">
                <a16:creationId xmlns:a16="http://schemas.microsoft.com/office/drawing/2014/main" id="{96559777-8F32-E741-B06E-46DB3DC4FF6B}"/>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Tree>
    <p:extLst>
      <p:ext uri="{BB962C8B-B14F-4D97-AF65-F5344CB8AC3E}">
        <p14:creationId xmlns:p14="http://schemas.microsoft.com/office/powerpoint/2010/main" val="14565131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B7CBD-FFFC-44C6-8A7E-9C10AE24CB9E}"/>
              </a:ext>
            </a:extLst>
          </p:cNvPr>
          <p:cNvSpPr>
            <a:spLocks noGrp="1"/>
          </p:cNvSpPr>
          <p:nvPr>
            <p:ph type="title"/>
          </p:nvPr>
        </p:nvSpPr>
        <p:spPr/>
        <p:txBody>
          <a:bodyPr/>
          <a:lstStyle/>
          <a:p>
            <a:r>
              <a:rPr lang="en-US"/>
              <a:t>Temporal Common Sense</a:t>
            </a:r>
            <a:endParaRPr lang="en-US" dirty="0"/>
          </a:p>
        </p:txBody>
      </p:sp>
      <p:sp>
        <p:nvSpPr>
          <p:cNvPr id="3" name="Content Placeholder 2">
            <a:extLst>
              <a:ext uri="{FF2B5EF4-FFF2-40B4-BE49-F238E27FC236}">
                <a16:creationId xmlns:a16="http://schemas.microsoft.com/office/drawing/2014/main" id="{0F7B52DE-FB7D-4CBF-868B-FD0C020EC3A6}"/>
              </a:ext>
            </a:extLst>
          </p:cNvPr>
          <p:cNvSpPr>
            <a:spLocks noGrp="1"/>
          </p:cNvSpPr>
          <p:nvPr>
            <p:ph idx="1"/>
          </p:nvPr>
        </p:nvSpPr>
        <p:spPr>
          <a:xfrm>
            <a:off x="573316" y="955840"/>
            <a:ext cx="10972800" cy="4484915"/>
          </a:xfrm>
        </p:spPr>
        <p:txBody>
          <a:bodyPr/>
          <a:lstStyle/>
          <a:p>
            <a:r>
              <a:rPr lang="en-US" dirty="0"/>
              <a:t>Two efforts: </a:t>
            </a:r>
          </a:p>
          <a:p>
            <a:pPr lvl="1"/>
            <a:r>
              <a:rPr lang="en-US" dirty="0"/>
              <a:t>A dataset MC-TACO </a:t>
            </a:r>
            <a:r>
              <a:rPr lang="en-US" sz="1600" dirty="0">
                <a:solidFill>
                  <a:schemeClr val="tx1"/>
                </a:solidFill>
              </a:rPr>
              <a:t>(multiple choice temporal commonsense)</a:t>
            </a:r>
            <a:r>
              <a:rPr lang="en-US" dirty="0"/>
              <a:t> [Zhou et al. EMNLP’19] </a:t>
            </a:r>
          </a:p>
          <a:p>
            <a:pPr lvl="1"/>
            <a:r>
              <a:rPr lang="en-US" dirty="0"/>
              <a:t>Acquisition + Representation [Zhou et al. ACL’20]: </a:t>
            </a:r>
            <a:r>
              <a:rPr lang="en-US" dirty="0">
                <a:solidFill>
                  <a:srgbClr val="0070C0"/>
                </a:solidFill>
              </a:rPr>
              <a:t>Duration, typical time, frequency</a:t>
            </a:r>
            <a:r>
              <a:rPr lang="en-US" dirty="0"/>
              <a:t>. </a:t>
            </a:r>
          </a:p>
          <a:p>
            <a:pPr marL="3200400" lvl="7" indent="0">
              <a:buNone/>
            </a:pPr>
            <a:endParaRPr lang="en-US" dirty="0"/>
          </a:p>
        </p:txBody>
      </p:sp>
      <p:sp>
        <p:nvSpPr>
          <p:cNvPr id="4" name="Slide Number Placeholder 3">
            <a:extLst>
              <a:ext uri="{FF2B5EF4-FFF2-40B4-BE49-F238E27FC236}">
                <a16:creationId xmlns:a16="http://schemas.microsoft.com/office/drawing/2014/main" id="{3D06963F-A013-4D1D-AD5F-A61490468844}"/>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pSp>
        <p:nvGrpSpPr>
          <p:cNvPr id="8" name="Group 7">
            <a:extLst>
              <a:ext uri="{FF2B5EF4-FFF2-40B4-BE49-F238E27FC236}">
                <a16:creationId xmlns:a16="http://schemas.microsoft.com/office/drawing/2014/main" id="{4CC81E92-B88C-4023-A42D-53E318C5F00B}"/>
              </a:ext>
            </a:extLst>
          </p:cNvPr>
          <p:cNvGrpSpPr/>
          <p:nvPr/>
        </p:nvGrpSpPr>
        <p:grpSpPr>
          <a:xfrm>
            <a:off x="7822738" y="3429000"/>
            <a:ext cx="3881101" cy="1657752"/>
            <a:chOff x="3304404" y="567266"/>
            <a:chExt cx="5944372" cy="5711284"/>
          </a:xfrm>
          <a:solidFill>
            <a:srgbClr val="FF0000"/>
          </a:solidFill>
        </p:grpSpPr>
        <p:graphicFrame>
          <p:nvGraphicFramePr>
            <p:cNvPr id="9" name="Chart 8">
              <a:extLst>
                <a:ext uri="{FF2B5EF4-FFF2-40B4-BE49-F238E27FC236}">
                  <a16:creationId xmlns:a16="http://schemas.microsoft.com/office/drawing/2014/main" id="{6F74BB6D-D149-4D58-BCF0-8548B4B3B7FB}"/>
                </a:ext>
              </a:extLst>
            </p:cNvPr>
            <p:cNvGraphicFramePr/>
            <p:nvPr/>
          </p:nvGraphicFramePr>
          <p:xfrm>
            <a:off x="6143626" y="567266"/>
            <a:ext cx="3105150" cy="57112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title="‰">
              <a:extLst>
                <a:ext uri="{FF2B5EF4-FFF2-40B4-BE49-F238E27FC236}">
                  <a16:creationId xmlns:a16="http://schemas.microsoft.com/office/drawing/2014/main" id="{5FFFC612-40CA-4CC6-94AB-B974760BF663}"/>
                </a:ext>
              </a:extLst>
            </p:cNvPr>
            <p:cNvGraphicFramePr/>
            <p:nvPr/>
          </p:nvGraphicFramePr>
          <p:xfrm>
            <a:off x="3304404" y="567266"/>
            <a:ext cx="3105148" cy="5418666"/>
          </p:xfrm>
          <a:graphic>
            <a:graphicData uri="http://schemas.openxmlformats.org/drawingml/2006/chart">
              <c:chart xmlns:c="http://schemas.openxmlformats.org/drawingml/2006/chart" xmlns:r="http://schemas.openxmlformats.org/officeDocument/2006/relationships" r:id="rId3"/>
            </a:graphicData>
          </a:graphic>
        </p:graphicFrame>
      </p:grpSp>
      <p:pic>
        <p:nvPicPr>
          <p:cNvPr id="11" name="Picture 10">
            <a:extLst>
              <a:ext uri="{FF2B5EF4-FFF2-40B4-BE49-F238E27FC236}">
                <a16:creationId xmlns:a16="http://schemas.microsoft.com/office/drawing/2014/main" id="{9EA2DEF5-52F7-431F-8F2C-2DEE697056CB}"/>
              </a:ext>
            </a:extLst>
          </p:cNvPr>
          <p:cNvPicPr>
            <a:picLocks noChangeAspect="1"/>
          </p:cNvPicPr>
          <p:nvPr/>
        </p:nvPicPr>
        <p:blipFill rotWithShape="1">
          <a:blip r:embed="rId4"/>
          <a:srcRect l="4458" t="5842" r="7150" b="2125"/>
          <a:stretch/>
        </p:blipFill>
        <p:spPr>
          <a:xfrm>
            <a:off x="3959687" y="2590230"/>
            <a:ext cx="3520635" cy="3431128"/>
          </a:xfrm>
          <a:prstGeom prst="rect">
            <a:avLst/>
          </a:prstGeom>
          <a:ln>
            <a:solidFill>
              <a:srgbClr val="FF0000"/>
            </a:solidFill>
          </a:ln>
        </p:spPr>
      </p:pic>
      <p:pic>
        <p:nvPicPr>
          <p:cNvPr id="12" name="Picture 11">
            <a:extLst>
              <a:ext uri="{FF2B5EF4-FFF2-40B4-BE49-F238E27FC236}">
                <a16:creationId xmlns:a16="http://schemas.microsoft.com/office/drawing/2014/main" id="{1A049644-446F-427E-BC8E-9318211046A4}"/>
              </a:ext>
            </a:extLst>
          </p:cNvPr>
          <p:cNvPicPr>
            <a:picLocks noChangeAspect="1"/>
          </p:cNvPicPr>
          <p:nvPr/>
        </p:nvPicPr>
        <p:blipFill>
          <a:blip r:embed="rId5"/>
          <a:stretch>
            <a:fillRect/>
          </a:stretch>
        </p:blipFill>
        <p:spPr>
          <a:xfrm>
            <a:off x="488161" y="2465449"/>
            <a:ext cx="2743200" cy="1992574"/>
          </a:xfrm>
          <a:prstGeom prst="rect">
            <a:avLst/>
          </a:prstGeom>
        </p:spPr>
      </p:pic>
      <p:pic>
        <p:nvPicPr>
          <p:cNvPr id="13" name="Picture 12">
            <a:extLst>
              <a:ext uri="{FF2B5EF4-FFF2-40B4-BE49-F238E27FC236}">
                <a16:creationId xmlns:a16="http://schemas.microsoft.com/office/drawing/2014/main" id="{48BCD102-FFEB-41F4-A517-E9D8E7DA925A}"/>
              </a:ext>
            </a:extLst>
          </p:cNvPr>
          <p:cNvPicPr>
            <a:picLocks noChangeAspect="1"/>
          </p:cNvPicPr>
          <p:nvPr/>
        </p:nvPicPr>
        <p:blipFill>
          <a:blip r:embed="rId6"/>
          <a:stretch>
            <a:fillRect/>
          </a:stretch>
        </p:blipFill>
        <p:spPr>
          <a:xfrm>
            <a:off x="488161" y="4673634"/>
            <a:ext cx="2743200" cy="1846150"/>
          </a:xfrm>
          <a:prstGeom prst="rect">
            <a:avLst/>
          </a:prstGeom>
        </p:spPr>
      </p:pic>
      <p:sp>
        <p:nvSpPr>
          <p:cNvPr id="14" name="Rectangle 18">
            <a:extLst>
              <a:ext uri="{FF2B5EF4-FFF2-40B4-BE49-F238E27FC236}">
                <a16:creationId xmlns:a16="http://schemas.microsoft.com/office/drawing/2014/main" id="{C38A9CD3-8F80-48E3-80B6-B2D9EAB701E9}"/>
              </a:ext>
            </a:extLst>
          </p:cNvPr>
          <p:cNvSpPr>
            <a:spLocks noChangeArrowheads="1"/>
          </p:cNvSpPr>
          <p:nvPr/>
        </p:nvSpPr>
        <p:spPr bwMode="auto">
          <a:xfrm>
            <a:off x="1299932" y="4300266"/>
            <a:ext cx="1119658"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Time</a:t>
            </a:r>
          </a:p>
        </p:txBody>
      </p:sp>
      <p:sp>
        <p:nvSpPr>
          <p:cNvPr id="15" name="Rectangle 18">
            <a:extLst>
              <a:ext uri="{FF2B5EF4-FFF2-40B4-BE49-F238E27FC236}">
                <a16:creationId xmlns:a16="http://schemas.microsoft.com/office/drawing/2014/main" id="{026DFDE6-3652-45EF-BBB3-FEED896DC6F8}"/>
              </a:ext>
            </a:extLst>
          </p:cNvPr>
          <p:cNvSpPr>
            <a:spLocks noChangeArrowheads="1"/>
          </p:cNvSpPr>
          <p:nvPr/>
        </p:nvSpPr>
        <p:spPr bwMode="auto">
          <a:xfrm>
            <a:off x="1461975" y="6395287"/>
            <a:ext cx="795572" cy="300082"/>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Duration</a:t>
            </a:r>
          </a:p>
        </p:txBody>
      </p:sp>
      <p:sp>
        <p:nvSpPr>
          <p:cNvPr id="17" name="Rectangle 16">
            <a:extLst>
              <a:ext uri="{FF2B5EF4-FFF2-40B4-BE49-F238E27FC236}">
                <a16:creationId xmlns:a16="http://schemas.microsoft.com/office/drawing/2014/main" id="{B0A445ED-BFCA-4C9A-B38B-A5A5261C443D}"/>
              </a:ext>
            </a:extLst>
          </p:cNvPr>
          <p:cNvSpPr/>
          <p:nvPr/>
        </p:nvSpPr>
        <p:spPr>
          <a:xfrm>
            <a:off x="7887454" y="3037113"/>
            <a:ext cx="3912662" cy="2139186"/>
          </a:xfrm>
          <a:prstGeom prst="rect">
            <a:avLst/>
          </a:prstGeom>
          <a:noFill/>
          <a:ln w="12700">
            <a:solidFill>
              <a:srgbClr val="0000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8">
            <a:extLst>
              <a:ext uri="{FF2B5EF4-FFF2-40B4-BE49-F238E27FC236}">
                <a16:creationId xmlns:a16="http://schemas.microsoft.com/office/drawing/2014/main" id="{E2985173-38BC-46E3-B47A-E8DBB8D405AF}"/>
              </a:ext>
            </a:extLst>
          </p:cNvPr>
          <p:cNvSpPr>
            <a:spLocks noChangeArrowheads="1"/>
          </p:cNvSpPr>
          <p:nvPr/>
        </p:nvSpPr>
        <p:spPr bwMode="auto">
          <a:xfrm>
            <a:off x="9210694" y="5121323"/>
            <a:ext cx="1505556" cy="507831"/>
          </a:xfrm>
          <a:prstGeom prst="rect">
            <a:avLst/>
          </a:prstGeom>
          <a:solidFill>
            <a:schemeClr val="bg1">
              <a:lumMod val="95000"/>
            </a:schemeClr>
          </a:solidFill>
          <a:ln w="9525">
            <a:solidFill>
              <a:schemeClr val="accent1"/>
            </a:solidFill>
            <a:miter lim="800000"/>
            <a:headEnd/>
            <a:tailEnd/>
          </a:ln>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Calibri"/>
                <a:ea typeface="+mn-ea"/>
                <a:cs typeface="Arial" charset="0"/>
              </a:rPr>
              <a:t>Typical Temporal Relations</a:t>
            </a:r>
          </a:p>
        </p:txBody>
      </p:sp>
      <p:sp>
        <p:nvSpPr>
          <p:cNvPr id="5" name="Rectangle 4">
            <a:extLst>
              <a:ext uri="{FF2B5EF4-FFF2-40B4-BE49-F238E27FC236}">
                <a16:creationId xmlns:a16="http://schemas.microsoft.com/office/drawing/2014/main" id="{9F2EA1FF-1FC9-4427-B73F-63AF98E733D2}"/>
              </a:ext>
            </a:extLst>
          </p:cNvPr>
          <p:cNvSpPr/>
          <p:nvPr/>
        </p:nvSpPr>
        <p:spPr>
          <a:xfrm>
            <a:off x="3325438" y="6281839"/>
            <a:ext cx="21314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[Elazar et al. ACL’19] </a:t>
            </a:r>
          </a:p>
        </p:txBody>
      </p:sp>
      <p:sp>
        <p:nvSpPr>
          <p:cNvPr id="19" name="Rectangle 18">
            <a:extLst>
              <a:ext uri="{FF2B5EF4-FFF2-40B4-BE49-F238E27FC236}">
                <a16:creationId xmlns:a16="http://schemas.microsoft.com/office/drawing/2014/main" id="{FE8E9E04-2E4F-4815-A336-C7ACD09E525C}"/>
              </a:ext>
            </a:extLst>
          </p:cNvPr>
          <p:cNvSpPr/>
          <p:nvPr/>
        </p:nvSpPr>
        <p:spPr>
          <a:xfrm>
            <a:off x="5616884" y="6099506"/>
            <a:ext cx="20503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[Zhou et al. ACL’20] </a:t>
            </a:r>
          </a:p>
        </p:txBody>
      </p:sp>
      <p:sp>
        <p:nvSpPr>
          <p:cNvPr id="20" name="Rectangle 19">
            <a:extLst>
              <a:ext uri="{FF2B5EF4-FFF2-40B4-BE49-F238E27FC236}">
                <a16:creationId xmlns:a16="http://schemas.microsoft.com/office/drawing/2014/main" id="{69106E38-4881-4DFA-AA3B-46ACDC8D4296}"/>
              </a:ext>
            </a:extLst>
          </p:cNvPr>
          <p:cNvSpPr/>
          <p:nvPr/>
        </p:nvSpPr>
        <p:spPr>
          <a:xfrm>
            <a:off x="9715361" y="5715785"/>
            <a:ext cx="209846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Arial"/>
              </a:rPr>
              <a:t>Ning et al. NAACL’18</a:t>
            </a:r>
          </a:p>
        </p:txBody>
      </p:sp>
      <p:sp>
        <p:nvSpPr>
          <p:cNvPr id="24" name="Rectangle 23">
            <a:extLst>
              <a:ext uri="{FF2B5EF4-FFF2-40B4-BE49-F238E27FC236}">
                <a16:creationId xmlns:a16="http://schemas.microsoft.com/office/drawing/2014/main" id="{F96FEE61-D2E6-42FF-8480-531A5EA784F6}"/>
              </a:ext>
            </a:extLst>
          </p:cNvPr>
          <p:cNvSpPr/>
          <p:nvPr/>
        </p:nvSpPr>
        <p:spPr>
          <a:xfrm>
            <a:off x="9727481" y="1158481"/>
            <a:ext cx="2072635" cy="523220"/>
          </a:xfrm>
          <a:prstGeom prst="rect">
            <a:avLst/>
          </a:prstGeom>
          <a:solidFill>
            <a:schemeClr val="bg1">
              <a:lumMod val="95000"/>
            </a:schemeClr>
          </a:solidFill>
          <a:ln>
            <a:solidFill>
              <a:srgbClr val="3366CC"/>
            </a:solidFill>
          </a:ln>
        </p:spPr>
        <p:txBody>
          <a:bodyPr wrap="square">
            <a:spAutoFit/>
          </a:bodyPr>
          <a:lstStyle/>
          <a:p>
            <a:r>
              <a:rPr lang="en-US" sz="1400" dirty="0"/>
              <a:t>Will we make it to dinner before the movie? </a:t>
            </a:r>
          </a:p>
        </p:txBody>
      </p:sp>
    </p:spTree>
    <p:extLst>
      <p:ext uri="{BB962C8B-B14F-4D97-AF65-F5344CB8AC3E}">
        <p14:creationId xmlns:p14="http://schemas.microsoft.com/office/powerpoint/2010/main" val="1619010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43E0D-5A65-E549-9082-4CE58F70075F}"/>
              </a:ext>
            </a:extLst>
          </p:cNvPr>
          <p:cNvSpPr>
            <a:spLocks noGrp="1"/>
          </p:cNvSpPr>
          <p:nvPr>
            <p:ph type="title"/>
          </p:nvPr>
        </p:nvSpPr>
        <p:spPr/>
        <p:txBody>
          <a:bodyPr/>
          <a:lstStyle/>
          <a:p>
            <a:r>
              <a:rPr lang="en-US" sz="3600" dirty="0"/>
              <a:t>Defining the Temporal Commonsense Challenge</a:t>
            </a:r>
          </a:p>
        </p:txBody>
      </p:sp>
      <p:sp>
        <p:nvSpPr>
          <p:cNvPr id="4" name="Content Placeholder 3">
            <a:extLst>
              <a:ext uri="{FF2B5EF4-FFF2-40B4-BE49-F238E27FC236}">
                <a16:creationId xmlns:a16="http://schemas.microsoft.com/office/drawing/2014/main" id="{BD14CFDD-FDA3-DA49-91BA-E9879730B797}"/>
              </a:ext>
            </a:extLst>
          </p:cNvPr>
          <p:cNvSpPr>
            <a:spLocks noGrp="1"/>
          </p:cNvSpPr>
          <p:nvPr>
            <p:ph idx="1"/>
          </p:nvPr>
        </p:nvSpPr>
        <p:spPr>
          <a:xfrm>
            <a:off x="609600" y="1251856"/>
            <a:ext cx="6598998" cy="4484915"/>
          </a:xfrm>
        </p:spPr>
        <p:txBody>
          <a:bodyPr/>
          <a:lstStyle/>
          <a:p>
            <a:r>
              <a:rPr lang="en-US" dirty="0"/>
              <a:t>MC-TACO [Zhou et al. EMNLP 2019]</a:t>
            </a:r>
          </a:p>
          <a:p>
            <a:pPr lvl="1"/>
            <a:r>
              <a:rPr lang="en-US" b="1" dirty="0"/>
              <a:t>M</a:t>
            </a:r>
            <a:r>
              <a:rPr lang="en-US" dirty="0"/>
              <a:t>ultiple </a:t>
            </a:r>
            <a:r>
              <a:rPr lang="en-US" b="1" dirty="0"/>
              <a:t>C</a:t>
            </a:r>
            <a:r>
              <a:rPr lang="en-US" dirty="0"/>
              <a:t>hoice </a:t>
            </a:r>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endParaRPr lang="en-US" dirty="0"/>
          </a:p>
          <a:p>
            <a:pPr lvl="1"/>
            <a:r>
              <a:rPr lang="en-US" dirty="0"/>
              <a:t>1,893 questions; 13,225 question-answer pairs</a:t>
            </a:r>
          </a:p>
          <a:p>
            <a:pPr lvl="1"/>
            <a:r>
              <a:rPr lang="en-US" dirty="0"/>
              <a:t>Querying at least one of the five dimensions:</a:t>
            </a:r>
          </a:p>
          <a:p>
            <a:pPr lvl="2"/>
            <a:r>
              <a:rPr lang="en-US" sz="1351" dirty="0"/>
              <a:t>Duration</a:t>
            </a:r>
          </a:p>
          <a:p>
            <a:pPr lvl="2"/>
            <a:r>
              <a:rPr lang="en-US" sz="1351" dirty="0"/>
              <a:t>Frequency</a:t>
            </a:r>
          </a:p>
          <a:p>
            <a:pPr lvl="2"/>
            <a:r>
              <a:rPr lang="en-US" sz="1351" dirty="0"/>
              <a:t>Typical Occurring Time</a:t>
            </a:r>
          </a:p>
          <a:p>
            <a:pPr lvl="2"/>
            <a:r>
              <a:rPr lang="en-US" sz="1351" dirty="0"/>
              <a:t>Stationarity</a:t>
            </a:r>
          </a:p>
          <a:p>
            <a:pPr lvl="2"/>
            <a:r>
              <a:rPr lang="en-US" sz="1351" dirty="0"/>
              <a:t>Ordering</a:t>
            </a:r>
          </a:p>
          <a:p>
            <a:pPr lvl="2"/>
            <a:endParaRPr lang="en-US" sz="1351" dirty="0"/>
          </a:p>
          <a:p>
            <a:pPr lvl="2"/>
            <a:endParaRPr lang="en-US" sz="1351" dirty="0"/>
          </a:p>
          <a:p>
            <a:pPr marL="685783" lvl="2" indent="0">
              <a:buNone/>
            </a:pPr>
            <a:endParaRPr lang="en-US" sz="1351" dirty="0"/>
          </a:p>
          <a:p>
            <a:pPr lvl="1"/>
            <a:endParaRPr lang="en-US" sz="1551" dirty="0">
              <a:solidFill>
                <a:srgbClr val="FF0000"/>
              </a:solidFill>
            </a:endParaRPr>
          </a:p>
          <a:p>
            <a:pPr lvl="1"/>
            <a:r>
              <a:rPr lang="en-US" dirty="0">
                <a:solidFill>
                  <a:srgbClr val="FF0000"/>
                </a:solidFill>
              </a:rPr>
              <a:t>Exact Match: </a:t>
            </a:r>
            <a:r>
              <a:rPr lang="en-US" dirty="0"/>
              <a:t>the percentage of questions of which </a:t>
            </a:r>
            <a:r>
              <a:rPr lang="en-US" b="1" dirty="0"/>
              <a:t>all</a:t>
            </a:r>
            <a:r>
              <a:rPr lang="en-US" dirty="0"/>
              <a:t> candidates are predicted correctly (here: 0.0) </a:t>
            </a:r>
          </a:p>
          <a:p>
            <a:pPr lvl="1"/>
            <a:r>
              <a:rPr lang="en-US" dirty="0"/>
              <a:t>F1: Gives partial credit (credits “accidental” correct perditions (here: 66.7%)</a:t>
            </a:r>
          </a:p>
          <a:p>
            <a:pPr lvl="1"/>
            <a:endParaRPr lang="en-US" sz="1500" dirty="0"/>
          </a:p>
          <a:p>
            <a:pPr lvl="1"/>
            <a:endParaRPr lang="en-US" sz="1500" dirty="0"/>
          </a:p>
          <a:p>
            <a:endParaRPr lang="en-US" dirty="0"/>
          </a:p>
          <a:p>
            <a:pPr lvl="1"/>
            <a:endParaRPr lang="en-US" sz="1500" dirty="0"/>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3412D91-7617-46DD-8F6E-5B24ECE0B5B0}"/>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9" name="Rounded Rectangle 8">
            <a:extLst>
              <a:ext uri="{FF2B5EF4-FFF2-40B4-BE49-F238E27FC236}">
                <a16:creationId xmlns:a16="http://schemas.microsoft.com/office/drawing/2014/main" id="{84BB0999-16CB-8541-8582-FF42D891FD15}"/>
              </a:ext>
            </a:extLst>
          </p:cNvPr>
          <p:cNvSpPr/>
          <p:nvPr/>
        </p:nvSpPr>
        <p:spPr>
          <a:xfrm>
            <a:off x="2602079" y="4036268"/>
            <a:ext cx="20345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He went to Duke University.</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0" name="Rounded Rectangle 9">
            <a:extLst>
              <a:ext uri="{FF2B5EF4-FFF2-40B4-BE49-F238E27FC236}">
                <a16:creationId xmlns:a16="http://schemas.microsoft.com/office/drawing/2014/main" id="{98F1BCC2-A8D7-8047-BEF3-A62470180AFC}"/>
              </a:ext>
            </a:extLst>
          </p:cNvPr>
          <p:cNvSpPr/>
          <p:nvPr/>
        </p:nvSpPr>
        <p:spPr>
          <a:xfrm>
            <a:off x="4741775" y="4036268"/>
            <a:ext cx="2606040"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How long did it take him to graduate?</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1" name="Rounded Rectangle 10">
            <a:extLst>
              <a:ext uri="{FF2B5EF4-FFF2-40B4-BE49-F238E27FC236}">
                <a16:creationId xmlns:a16="http://schemas.microsoft.com/office/drawing/2014/main" id="{7FE94924-4DF2-894F-BD6C-51B61C28824F}"/>
              </a:ext>
            </a:extLst>
          </p:cNvPr>
          <p:cNvSpPr/>
          <p:nvPr/>
        </p:nvSpPr>
        <p:spPr>
          <a:xfrm>
            <a:off x="7452971" y="403626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4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4" name="Rounded Rectangle 13">
            <a:extLst>
              <a:ext uri="{FF2B5EF4-FFF2-40B4-BE49-F238E27FC236}">
                <a16:creationId xmlns:a16="http://schemas.microsoft.com/office/drawing/2014/main" id="{77A9DCA7-B792-5544-9E5A-1D2E4A0242AB}"/>
              </a:ext>
            </a:extLst>
          </p:cNvPr>
          <p:cNvSpPr/>
          <p:nvPr/>
        </p:nvSpPr>
        <p:spPr>
          <a:xfrm>
            <a:off x="7452971" y="4419988"/>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10 days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5" name="Rectangle 14">
            <a:extLst>
              <a:ext uri="{FF2B5EF4-FFF2-40B4-BE49-F238E27FC236}">
                <a16:creationId xmlns:a16="http://schemas.microsoft.com/office/drawing/2014/main" id="{2B6E73DC-46E2-F74F-BEF6-6FB2AE069A98}"/>
              </a:ext>
            </a:extLst>
          </p:cNvPr>
          <p:cNvSpPr/>
          <p:nvPr/>
        </p:nvSpPr>
        <p:spPr>
          <a:xfrm>
            <a:off x="8943445"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6" name="Rectangle 15">
            <a:extLst>
              <a:ext uri="{FF2B5EF4-FFF2-40B4-BE49-F238E27FC236}">
                <a16:creationId xmlns:a16="http://schemas.microsoft.com/office/drawing/2014/main" id="{FDDA552E-1831-6348-A088-275AB127D4CD}"/>
              </a:ext>
            </a:extLst>
          </p:cNvPr>
          <p:cNvSpPr/>
          <p:nvPr/>
        </p:nvSpPr>
        <p:spPr>
          <a:xfrm>
            <a:off x="894344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7" name="Rounded Rectangle 16">
            <a:extLst>
              <a:ext uri="{FF2B5EF4-FFF2-40B4-BE49-F238E27FC236}">
                <a16:creationId xmlns:a16="http://schemas.microsoft.com/office/drawing/2014/main" id="{71CCB85F-8DB4-9041-8A31-B5EBEE6A0061}"/>
              </a:ext>
            </a:extLst>
          </p:cNvPr>
          <p:cNvSpPr/>
          <p:nvPr/>
        </p:nvSpPr>
        <p:spPr>
          <a:xfrm>
            <a:off x="7452971" y="4815795"/>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3.5 years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8" name="Rounded Rectangle 17">
            <a:extLst>
              <a:ext uri="{FF2B5EF4-FFF2-40B4-BE49-F238E27FC236}">
                <a16:creationId xmlns:a16="http://schemas.microsoft.com/office/drawing/2014/main" id="{B5A829E2-F5DF-9349-9E6C-C8F31C50B09F}"/>
              </a:ext>
            </a:extLst>
          </p:cNvPr>
          <p:cNvSpPr/>
          <p:nvPr/>
        </p:nvSpPr>
        <p:spPr>
          <a:xfrm>
            <a:off x="7452971" y="5211600"/>
            <a:ext cx="1385316" cy="31089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a:ea typeface="+mn-ea"/>
                <a:cs typeface="Arial"/>
              </a:rPr>
              <a:t>16 hours</a:t>
            </a:r>
            <a:endParaRPr kumimoji="0" lang="en-US" sz="12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Helvetica Neue" charset="0"/>
              <a:ea typeface="Helvetica Neue" charset="0"/>
              <a:cs typeface="Helvetica Neue" charset="0"/>
            </a:endParaRPr>
          </a:p>
        </p:txBody>
      </p:sp>
      <p:sp>
        <p:nvSpPr>
          <p:cNvPr id="19" name="Rectangle 18">
            <a:extLst>
              <a:ext uri="{FF2B5EF4-FFF2-40B4-BE49-F238E27FC236}">
                <a16:creationId xmlns:a16="http://schemas.microsoft.com/office/drawing/2014/main" id="{7D7F5302-99EC-7D4C-AA87-31219167D509}"/>
              </a:ext>
            </a:extLst>
          </p:cNvPr>
          <p:cNvSpPr/>
          <p:nvPr/>
        </p:nvSpPr>
        <p:spPr>
          <a:xfrm>
            <a:off x="8943445" y="488894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34FBD7BF-630D-6F43-A50B-C5892AC622B9}"/>
              </a:ext>
            </a:extLst>
          </p:cNvPr>
          <p:cNvSpPr/>
          <p:nvPr/>
        </p:nvSpPr>
        <p:spPr>
          <a:xfrm>
            <a:off x="894344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TextBox 20">
            <a:extLst>
              <a:ext uri="{FF2B5EF4-FFF2-40B4-BE49-F238E27FC236}">
                <a16:creationId xmlns:a16="http://schemas.microsoft.com/office/drawing/2014/main" id="{473E5745-88E1-BE46-A4D8-47B168BD2E29}"/>
              </a:ext>
            </a:extLst>
          </p:cNvPr>
          <p:cNvSpPr txBox="1"/>
          <p:nvPr/>
        </p:nvSpPr>
        <p:spPr>
          <a:xfrm>
            <a:off x="9322157" y="3703194"/>
            <a:ext cx="1012668"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Prediction</a:t>
            </a:r>
          </a:p>
        </p:txBody>
      </p:sp>
      <p:sp>
        <p:nvSpPr>
          <p:cNvPr id="22" name="Rectangle 21">
            <a:extLst>
              <a:ext uri="{FF2B5EF4-FFF2-40B4-BE49-F238E27FC236}">
                <a16:creationId xmlns:a16="http://schemas.microsoft.com/office/drawing/2014/main" id="{F08776E4-BF39-5B47-9F04-B76E5B27ECF0}"/>
              </a:ext>
            </a:extLst>
          </p:cNvPr>
          <p:cNvSpPr/>
          <p:nvPr/>
        </p:nvSpPr>
        <p:spPr>
          <a:xfrm>
            <a:off x="9645644" y="4121504"/>
            <a:ext cx="149921" cy="140913"/>
          </a:xfrm>
          <a:prstGeom prst="rect">
            <a:avLst/>
          </a:prstGeom>
          <a:solidFill>
            <a:schemeClr val="accent6"/>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6C49E4E-1A16-EB43-B09A-E3A4E5ADDB4A}"/>
              </a:ext>
            </a:extLst>
          </p:cNvPr>
          <p:cNvSpPr/>
          <p:nvPr/>
        </p:nvSpPr>
        <p:spPr>
          <a:xfrm>
            <a:off x="9643285" y="4505224"/>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4" name="Rectangle 23">
            <a:extLst>
              <a:ext uri="{FF2B5EF4-FFF2-40B4-BE49-F238E27FC236}">
                <a16:creationId xmlns:a16="http://schemas.microsoft.com/office/drawing/2014/main" id="{162FA13E-9821-2043-BC35-E1D9BBBDCB6C}"/>
              </a:ext>
            </a:extLst>
          </p:cNvPr>
          <p:cNvSpPr/>
          <p:nvPr/>
        </p:nvSpPr>
        <p:spPr>
          <a:xfrm>
            <a:off x="9643285" y="4900790"/>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8C69A042-4314-3242-8888-5F0A56664B49}"/>
              </a:ext>
            </a:extLst>
          </p:cNvPr>
          <p:cNvSpPr/>
          <p:nvPr/>
        </p:nvSpPr>
        <p:spPr>
          <a:xfrm>
            <a:off x="9643285" y="5272665"/>
            <a:ext cx="149921" cy="140913"/>
          </a:xfrm>
          <a:prstGeom prst="rect">
            <a:avLst/>
          </a:prstGeom>
          <a:solidFill>
            <a:srgbClr val="FF0000"/>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TextBox 25">
            <a:extLst>
              <a:ext uri="{FF2B5EF4-FFF2-40B4-BE49-F238E27FC236}">
                <a16:creationId xmlns:a16="http://schemas.microsoft.com/office/drawing/2014/main" id="{F11656DC-0456-8848-A1F6-4662E5B8E5F4}"/>
              </a:ext>
            </a:extLst>
          </p:cNvPr>
          <p:cNvSpPr txBox="1"/>
          <p:nvPr/>
        </p:nvSpPr>
        <p:spPr>
          <a:xfrm>
            <a:off x="8809221" y="3703194"/>
            <a:ext cx="459559" cy="25404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51" b="1" i="0" u="none" strike="noStrike" kern="1200" cap="none" spc="0" normalizeH="0" baseline="0" noProof="0" dirty="0">
                <a:ln>
                  <a:noFill/>
                </a:ln>
                <a:solidFill>
                  <a:srgbClr val="000000"/>
                </a:solidFill>
                <a:effectLst/>
                <a:uLnTx/>
                <a:uFillTx/>
                <a:latin typeface="Calibri"/>
                <a:ea typeface="+mn-ea"/>
                <a:cs typeface="Arial"/>
              </a:rPr>
              <a:t>Gold</a:t>
            </a:r>
          </a:p>
        </p:txBody>
      </p:sp>
      <p:sp>
        <p:nvSpPr>
          <p:cNvPr id="27" name="TextBox 26">
            <a:extLst>
              <a:ext uri="{FF2B5EF4-FFF2-40B4-BE49-F238E27FC236}">
                <a16:creationId xmlns:a16="http://schemas.microsoft.com/office/drawing/2014/main" id="{4334DF9B-6F9A-4541-BF6D-65EBA3D62544}"/>
              </a:ext>
            </a:extLst>
          </p:cNvPr>
          <p:cNvSpPr txBox="1"/>
          <p:nvPr/>
        </p:nvSpPr>
        <p:spPr>
          <a:xfrm>
            <a:off x="10039938" y="4077976"/>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8" name="TextBox 27">
            <a:extLst>
              <a:ext uri="{FF2B5EF4-FFF2-40B4-BE49-F238E27FC236}">
                <a16:creationId xmlns:a16="http://schemas.microsoft.com/office/drawing/2014/main" id="{B49A1F4D-FED1-4B48-BB54-4376D979D8A3}"/>
              </a:ext>
            </a:extLst>
          </p:cNvPr>
          <p:cNvSpPr txBox="1"/>
          <p:nvPr/>
        </p:nvSpPr>
        <p:spPr>
          <a:xfrm>
            <a:off x="10049758" y="5228548"/>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
        <p:nvSpPr>
          <p:cNvPr id="29" name="TextBox 28">
            <a:extLst>
              <a:ext uri="{FF2B5EF4-FFF2-40B4-BE49-F238E27FC236}">
                <a16:creationId xmlns:a16="http://schemas.microsoft.com/office/drawing/2014/main" id="{EF0515F0-DBEC-9B4E-B285-F1E0E9E16CCC}"/>
              </a:ext>
            </a:extLst>
          </p:cNvPr>
          <p:cNvSpPr txBox="1"/>
          <p:nvPr/>
        </p:nvSpPr>
        <p:spPr>
          <a:xfrm>
            <a:off x="10068610" y="484503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1" i="0" u="none" strike="noStrike" kern="1200" cap="none" spc="0" normalizeH="0" baseline="0" noProof="0" dirty="0">
                <a:ln>
                  <a:noFill/>
                </a:ln>
                <a:solidFill>
                  <a:srgbClr val="000000"/>
                </a:solidFill>
                <a:effectLst/>
                <a:uLnTx/>
                <a:uFillTx/>
                <a:latin typeface="Calibri"/>
                <a:ea typeface="+mn-ea"/>
                <a:cs typeface="Arial"/>
              </a:rPr>
              <a:t>✗</a:t>
            </a:r>
          </a:p>
        </p:txBody>
      </p:sp>
      <p:sp>
        <p:nvSpPr>
          <p:cNvPr id="30" name="TextBox 29">
            <a:extLst>
              <a:ext uri="{FF2B5EF4-FFF2-40B4-BE49-F238E27FC236}">
                <a16:creationId xmlns:a16="http://schemas.microsoft.com/office/drawing/2014/main" id="{75568C6E-DB43-A040-9697-B4647F21750C}"/>
              </a:ext>
            </a:extLst>
          </p:cNvPr>
          <p:cNvSpPr txBox="1"/>
          <p:nvPr/>
        </p:nvSpPr>
        <p:spPr>
          <a:xfrm>
            <a:off x="10047334" y="4461527"/>
            <a:ext cx="483053" cy="30021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srgbClr val="000000"/>
                </a:solidFill>
                <a:effectLst/>
                <a:uLnTx/>
                <a:uFillTx/>
                <a:latin typeface="Calibri"/>
                <a:ea typeface="+mn-ea"/>
                <a:cs typeface="Arial"/>
              </a:rPr>
              <a:t>✔</a:t>
            </a:r>
          </a:p>
        </p:txBody>
      </p:sp>
    </p:spTree>
    <p:extLst>
      <p:ext uri="{BB962C8B-B14F-4D97-AF65-F5344CB8AC3E}">
        <p14:creationId xmlns:p14="http://schemas.microsoft.com/office/powerpoint/2010/main" val="2330745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xEl>
                                              <p:pRg st="13" end="1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p:bldP spid="22" grpId="0" animBg="1"/>
      <p:bldP spid="23" grpId="0" animBg="1"/>
      <p:bldP spid="24" grpId="0" animBg="1"/>
      <p:bldP spid="25" grpId="0" animBg="1"/>
      <p:bldP spid="26" grpId="0"/>
      <p:bldP spid="27" grpId="0"/>
      <p:bldP spid="28" grpId="0"/>
      <p:bldP spid="29"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262F6-C119-554E-AA19-8C34ED969B06}"/>
              </a:ext>
            </a:extLst>
          </p:cNvPr>
          <p:cNvSpPr txBox="1"/>
          <p:nvPr/>
        </p:nvSpPr>
        <p:spPr>
          <a:xfrm>
            <a:off x="475287" y="5863803"/>
            <a:ext cx="696423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ESIM: Enhanced LSTM for Natural Language Inference (Chen et al.,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GloVe</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Global Vectors for Word Representation (Pennington et al.,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ELMo</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Deep contextualized word representations (Peters et al., 2018)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BERT: BERT: Pre-training of Deep Bidirectional Transformers for Language Understanding (Devlin et al.,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E7E6E6">
                    <a:lumMod val="50000"/>
                  </a:srgbClr>
                </a:solidFill>
                <a:effectLst/>
                <a:uLnTx/>
                <a:uFillTx/>
                <a:latin typeface="Calibri"/>
                <a:ea typeface="+mn-ea"/>
                <a:cs typeface="Arial"/>
              </a:rPr>
              <a:t>RoBERTa</a:t>
            </a:r>
            <a:r>
              <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rPr>
              <a:t>: A Robustly Optimized BERT Pretraining Approach (Liu et al.,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E7E6E6">
                  <a:lumMod val="50000"/>
                </a:srgbClr>
              </a:solidFill>
              <a:effectLst/>
              <a:uLnTx/>
              <a:uFillTx/>
              <a:latin typeface="Calibri"/>
              <a:ea typeface="+mn-ea"/>
              <a:cs typeface="Arial"/>
            </a:endParaRPr>
          </a:p>
        </p:txBody>
      </p:sp>
      <p:sp>
        <p:nvSpPr>
          <p:cNvPr id="2" name="Title 1">
            <a:extLst>
              <a:ext uri="{FF2B5EF4-FFF2-40B4-BE49-F238E27FC236}">
                <a16:creationId xmlns:a16="http://schemas.microsoft.com/office/drawing/2014/main" id="{491BC6E1-0288-4647-9C9E-217B74A64323}"/>
              </a:ext>
            </a:extLst>
          </p:cNvPr>
          <p:cNvSpPr>
            <a:spLocks noGrp="1"/>
          </p:cNvSpPr>
          <p:nvPr>
            <p:ph type="title"/>
          </p:nvPr>
        </p:nvSpPr>
        <p:spPr/>
        <p:txBody>
          <a:bodyPr/>
          <a:lstStyle/>
          <a:p>
            <a:r>
              <a:rPr lang="en-US" sz="3600" dirty="0">
                <a:solidFill>
                  <a:srgbClr val="3366CC"/>
                </a:solidFill>
                <a:latin typeface="+mj-lt"/>
              </a:rPr>
              <a:t>Results: We are Far (from where we want to be)</a:t>
            </a:r>
          </a:p>
        </p:txBody>
      </p:sp>
      <p:graphicFrame>
        <p:nvGraphicFramePr>
          <p:cNvPr id="5" name="Content Placeholder 4">
            <a:extLst>
              <a:ext uri="{FF2B5EF4-FFF2-40B4-BE49-F238E27FC236}">
                <a16:creationId xmlns:a16="http://schemas.microsoft.com/office/drawing/2014/main" id="{6D5086A9-09E0-1541-BA1C-4BAC0E862ABE}"/>
              </a:ext>
            </a:extLst>
          </p:cNvPr>
          <p:cNvGraphicFramePr>
            <a:graphicFrameLocks noGrp="1"/>
          </p:cNvGraphicFramePr>
          <p:nvPr>
            <p:ph idx="1"/>
            <p:extLst>
              <p:ext uri="{D42A27DB-BD31-4B8C-83A1-F6EECF244321}">
                <p14:modId xmlns:p14="http://schemas.microsoft.com/office/powerpoint/2010/main" val="656294836"/>
              </p:ext>
            </p:extLst>
          </p:nvPr>
        </p:nvGraphicFramePr>
        <p:xfrm>
          <a:off x="573316" y="1045709"/>
          <a:ext cx="10972800" cy="4863457"/>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B1A4F3B6-AD2C-5148-970C-BF8E28185920}"/>
              </a:ext>
            </a:extLst>
          </p:cNvPr>
          <p:cNvSpPr>
            <a:spLocks noGrp="1"/>
          </p:cNvSpPr>
          <p:nvPr>
            <p:ph type="sldNum" sz="quarter" idx="11"/>
          </p:nvPr>
        </p:nvSpPr>
        <p:spPr>
          <a:xfrm>
            <a:off x="11684000" y="6629400"/>
            <a:ext cx="508000" cy="2286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pitchFamily="34" charset="0"/>
              <a:ea typeface="Arial Unicode MS" pitchFamily="34" charset="-128"/>
            </a:endParaRPr>
          </a:p>
        </p:txBody>
      </p:sp>
      <p:sp>
        <p:nvSpPr>
          <p:cNvPr id="18" name="Rounded Rectangular Callout 17">
            <a:extLst>
              <a:ext uri="{FF2B5EF4-FFF2-40B4-BE49-F238E27FC236}">
                <a16:creationId xmlns:a16="http://schemas.microsoft.com/office/drawing/2014/main" id="{877BB98F-6D02-E04A-9F00-2BB2E2A2CB65}"/>
              </a:ext>
            </a:extLst>
          </p:cNvPr>
          <p:cNvSpPr/>
          <p:nvPr/>
        </p:nvSpPr>
        <p:spPr>
          <a:xfrm>
            <a:off x="10643512" y="2909712"/>
            <a:ext cx="902604" cy="389731"/>
          </a:xfrm>
          <a:prstGeom prst="wedgeRoundRectCallout">
            <a:avLst>
              <a:gd name="adj1" fmla="val -25740"/>
              <a:gd name="adj2" fmla="val 8116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40% difference</a:t>
            </a:r>
          </a:p>
        </p:txBody>
      </p:sp>
      <p:sp>
        <p:nvSpPr>
          <p:cNvPr id="19" name="Rounded Rectangular Callout 18">
            <a:extLst>
              <a:ext uri="{FF2B5EF4-FFF2-40B4-BE49-F238E27FC236}">
                <a16:creationId xmlns:a16="http://schemas.microsoft.com/office/drawing/2014/main" id="{2D82E369-0B53-A347-A97B-E36DF3C3BF54}"/>
              </a:ext>
            </a:extLst>
          </p:cNvPr>
          <p:cNvSpPr/>
          <p:nvPr/>
        </p:nvSpPr>
        <p:spPr>
          <a:xfrm>
            <a:off x="11185979" y="1981198"/>
            <a:ext cx="902604" cy="389731"/>
          </a:xfrm>
          <a:prstGeom prst="wedgeRoundRectCallout">
            <a:avLst>
              <a:gd name="adj1" fmla="val -66444"/>
              <a:gd name="adj2" fmla="val 7846"/>
              <a:gd name="adj3" fmla="val 16667"/>
            </a:avLst>
          </a:prstGeom>
          <a:solidFill>
            <a:schemeClr val="bg1">
              <a:lumMod val="8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rPr>
              <a:t>13% difference</a:t>
            </a:r>
          </a:p>
        </p:txBody>
      </p:sp>
      <p:pic>
        <p:nvPicPr>
          <p:cNvPr id="22" name="Picture 21">
            <a:extLst>
              <a:ext uri="{FF2B5EF4-FFF2-40B4-BE49-F238E27FC236}">
                <a16:creationId xmlns:a16="http://schemas.microsoft.com/office/drawing/2014/main" id="{534AA06E-7EBD-FE4E-80C2-19B5D23AE6B0}"/>
              </a:ext>
            </a:extLst>
          </p:cNvPr>
          <p:cNvPicPr>
            <a:picLocks noChangeAspect="1"/>
          </p:cNvPicPr>
          <p:nvPr/>
        </p:nvPicPr>
        <p:blipFill rotWithShape="1">
          <a:blip r:embed="rId4"/>
          <a:srcRect l="10090" t="19197" r="7046" b="69132"/>
          <a:stretch/>
        </p:blipFill>
        <p:spPr>
          <a:xfrm>
            <a:off x="1397825" y="1912959"/>
            <a:ext cx="9681853" cy="523220"/>
          </a:xfrm>
          <a:prstGeom prst="rect">
            <a:avLst/>
          </a:prstGeom>
        </p:spPr>
      </p:pic>
      <p:sp>
        <p:nvSpPr>
          <p:cNvPr id="24" name="Rectangle 23">
            <a:extLst>
              <a:ext uri="{FF2B5EF4-FFF2-40B4-BE49-F238E27FC236}">
                <a16:creationId xmlns:a16="http://schemas.microsoft.com/office/drawing/2014/main" id="{93259612-5F32-114D-AEBB-79F51CE4FFE2}"/>
              </a:ext>
            </a:extLst>
          </p:cNvPr>
          <p:cNvSpPr/>
          <p:nvPr/>
        </p:nvSpPr>
        <p:spPr>
          <a:xfrm>
            <a:off x="5181600" y="977073"/>
            <a:ext cx="1828800" cy="490847"/>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5" name="Picture 14">
            <a:extLst>
              <a:ext uri="{FF2B5EF4-FFF2-40B4-BE49-F238E27FC236}">
                <a16:creationId xmlns:a16="http://schemas.microsoft.com/office/drawing/2014/main" id="{1A891525-F018-324C-B756-191F9A4834AB}"/>
              </a:ext>
            </a:extLst>
          </p:cNvPr>
          <p:cNvPicPr>
            <a:picLocks noChangeAspect="1"/>
          </p:cNvPicPr>
          <p:nvPr/>
        </p:nvPicPr>
        <p:blipFill rotWithShape="1">
          <a:blip r:embed="rId5"/>
          <a:srcRect b="92418"/>
          <a:stretch/>
        </p:blipFill>
        <p:spPr>
          <a:xfrm>
            <a:off x="609600" y="1187450"/>
            <a:ext cx="10972800" cy="339929"/>
          </a:xfrm>
          <a:prstGeom prst="rect">
            <a:avLst/>
          </a:prstGeom>
        </p:spPr>
      </p:pic>
      <p:sp>
        <p:nvSpPr>
          <p:cNvPr id="7" name="Rectangle 6">
            <a:extLst>
              <a:ext uri="{FF2B5EF4-FFF2-40B4-BE49-F238E27FC236}">
                <a16:creationId xmlns:a16="http://schemas.microsoft.com/office/drawing/2014/main" id="{324DCEB0-3029-4291-807A-D4971404762D}"/>
              </a:ext>
            </a:extLst>
          </p:cNvPr>
          <p:cNvSpPr/>
          <p:nvPr/>
        </p:nvSpPr>
        <p:spPr>
          <a:xfrm>
            <a:off x="9945189"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0" name="Rectangle 19">
            <a:extLst>
              <a:ext uri="{FF2B5EF4-FFF2-40B4-BE49-F238E27FC236}">
                <a16:creationId xmlns:a16="http://schemas.microsoft.com/office/drawing/2014/main" id="{03F6B63A-ED63-4658-BDEC-63B89E611A01}"/>
              </a:ext>
            </a:extLst>
          </p:cNvPr>
          <p:cNvSpPr/>
          <p:nvPr/>
        </p:nvSpPr>
        <p:spPr>
          <a:xfrm>
            <a:off x="8173785"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1" name="Rectangle 20">
            <a:extLst>
              <a:ext uri="{FF2B5EF4-FFF2-40B4-BE49-F238E27FC236}">
                <a16:creationId xmlns:a16="http://schemas.microsoft.com/office/drawing/2014/main" id="{75C67B81-8F70-4EED-842F-DE7E9526FEB9}"/>
              </a:ext>
            </a:extLst>
          </p:cNvPr>
          <p:cNvSpPr/>
          <p:nvPr/>
        </p:nvSpPr>
        <p:spPr>
          <a:xfrm>
            <a:off x="646374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3" name="Rectangle 22">
            <a:extLst>
              <a:ext uri="{FF2B5EF4-FFF2-40B4-BE49-F238E27FC236}">
                <a16:creationId xmlns:a16="http://schemas.microsoft.com/office/drawing/2014/main" id="{D872D960-25D0-42C7-BEAC-7BE87B5D8C60}"/>
              </a:ext>
            </a:extLst>
          </p:cNvPr>
          <p:cNvSpPr/>
          <p:nvPr/>
        </p:nvSpPr>
        <p:spPr>
          <a:xfrm>
            <a:off x="4813073"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5" name="Rectangle 24">
            <a:extLst>
              <a:ext uri="{FF2B5EF4-FFF2-40B4-BE49-F238E27FC236}">
                <a16:creationId xmlns:a16="http://schemas.microsoft.com/office/drawing/2014/main" id="{9C158ECC-6377-4CE9-8C4A-4812BCD604E6}"/>
              </a:ext>
            </a:extLst>
          </p:cNvPr>
          <p:cNvSpPr/>
          <p:nvPr/>
        </p:nvSpPr>
        <p:spPr>
          <a:xfrm>
            <a:off x="3019908"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6" name="Rectangle 25">
            <a:extLst>
              <a:ext uri="{FF2B5EF4-FFF2-40B4-BE49-F238E27FC236}">
                <a16:creationId xmlns:a16="http://schemas.microsoft.com/office/drawing/2014/main" id="{AE1800D7-7168-4721-938D-AEBAB13B3567}"/>
              </a:ext>
            </a:extLst>
          </p:cNvPr>
          <p:cNvSpPr/>
          <p:nvPr/>
        </p:nvSpPr>
        <p:spPr>
          <a:xfrm>
            <a:off x="1274241" y="2432601"/>
            <a:ext cx="592022" cy="2858632"/>
          </a:xfrm>
          <a:prstGeom prst="rect">
            <a:avLst/>
          </a:prstGeom>
          <a:solidFill>
            <a:srgbClr val="FFFFFF"/>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8" name="Rectangle 7">
            <a:extLst>
              <a:ext uri="{FF2B5EF4-FFF2-40B4-BE49-F238E27FC236}">
                <a16:creationId xmlns:a16="http://schemas.microsoft.com/office/drawing/2014/main" id="{B969A9CA-0FE0-4EB9-B5C9-EA456435E951}"/>
              </a:ext>
            </a:extLst>
          </p:cNvPr>
          <p:cNvSpPr/>
          <p:nvPr/>
        </p:nvSpPr>
        <p:spPr>
          <a:xfrm>
            <a:off x="5564314" y="1305393"/>
            <a:ext cx="1289331" cy="187618"/>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B2E132D-BE48-4E6C-8335-1D622EE9CD40}"/>
              </a:ext>
            </a:extLst>
          </p:cNvPr>
          <p:cNvSpPr/>
          <p:nvPr/>
        </p:nvSpPr>
        <p:spPr>
          <a:xfrm>
            <a:off x="2046514" y="1252161"/>
            <a:ext cx="1915886" cy="34385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9" name="Rectangle 28">
            <a:extLst>
              <a:ext uri="{FF2B5EF4-FFF2-40B4-BE49-F238E27FC236}">
                <a16:creationId xmlns:a16="http://schemas.microsoft.com/office/drawing/2014/main" id="{A7013359-479C-4343-B98E-9689ABD340A6}"/>
              </a:ext>
            </a:extLst>
          </p:cNvPr>
          <p:cNvSpPr/>
          <p:nvPr/>
        </p:nvSpPr>
        <p:spPr>
          <a:xfrm>
            <a:off x="1153887" y="1953406"/>
            <a:ext cx="10049510" cy="16077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7" name="Content Placeholder 2">
            <a:extLst>
              <a:ext uri="{FF2B5EF4-FFF2-40B4-BE49-F238E27FC236}">
                <a16:creationId xmlns:a16="http://schemas.microsoft.com/office/drawing/2014/main" id="{9935BBAA-6815-479F-B245-10B2F114B5F8}"/>
              </a:ext>
            </a:extLst>
          </p:cNvPr>
          <p:cNvSpPr txBox="1">
            <a:spLocks/>
          </p:cNvSpPr>
          <p:nvPr/>
        </p:nvSpPr>
        <p:spPr bwMode="auto">
          <a:xfrm>
            <a:off x="1397824" y="1574887"/>
            <a:ext cx="3783776" cy="1633678"/>
          </a:xfrm>
          <a:prstGeom prst="rect">
            <a:avLst/>
          </a:prstGeom>
          <a:solidFill>
            <a:schemeClr val="bg1">
              <a:lumMod val="95000"/>
            </a:schemeClr>
          </a:solidFill>
          <a:ln>
            <a:solidFill>
              <a:schemeClr val="accent1"/>
            </a:solidFill>
          </a:ln>
          <a:effectLst/>
        </p:spPr>
        <p:txBody>
          <a:bodyPr vert="horz" wrap="square" lIns="68580" tIns="34290" rIns="68580" bIns="3429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It’s important to be careful when evaluating LM-based results.</a:t>
            </a:r>
          </a:p>
          <a:p>
            <a:pPr marL="342900" marR="0" lvl="0" indent="-342900" algn="l" defTabSz="914400" rtl="0" eaLnBrk="1" fontAlgn="base" latinLnBrk="0" hangingPunct="1">
              <a:lnSpc>
                <a:spcPct val="100000"/>
              </a:lnSpc>
              <a:spcBef>
                <a:spcPct val="20000"/>
              </a:spcBef>
              <a:spcAft>
                <a:spcPct val="0"/>
              </a:spcAft>
              <a:buClr>
                <a:srgbClr val="E7E6E6">
                  <a:lumMod val="25000"/>
                </a:srgbClr>
              </a:buClr>
              <a:buSzPct val="75000"/>
              <a:buFont typeface="Wingdings" panose="05000000000000000000" pitchFamily="2" charset="2"/>
              <a:buChar char="q"/>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We have multiple plausible answers for each question. You only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understand</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the phenomenon if you tag </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all the options  correctly. </a:t>
            </a:r>
          </a:p>
        </p:txBody>
      </p:sp>
    </p:spTree>
    <p:extLst>
      <p:ext uri="{BB962C8B-B14F-4D97-AF65-F5344CB8AC3E}">
        <p14:creationId xmlns:p14="http://schemas.microsoft.com/office/powerpoint/2010/main" val="8517033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7" grpId="0" animBg="1"/>
      <p:bldP spid="20" grpId="0" animBg="1"/>
      <p:bldP spid="21" grpId="0" animBg="1"/>
      <p:bldP spid="23" grpId="0" animBg="1"/>
      <p:bldP spid="25" grpId="0" animBg="1"/>
      <p:bldP spid="26" grpId="0" animBg="1"/>
      <p:bldP spid="8" grpId="0" animBg="1"/>
      <p:bldP spid="28" grpId="0" animBg="1"/>
      <p:bldP spid="29"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grpSp>
        <p:nvGrpSpPr>
          <p:cNvPr id="2" name="Group 1">
            <a:extLst>
              <a:ext uri="{FF2B5EF4-FFF2-40B4-BE49-F238E27FC236}">
                <a16:creationId xmlns:a16="http://schemas.microsoft.com/office/drawing/2014/main" id="{50700732-6C6B-F04E-9F18-10E02FB7F223}"/>
              </a:ext>
            </a:extLst>
          </p:cNvPr>
          <p:cNvGrpSpPr/>
          <p:nvPr/>
        </p:nvGrpSpPr>
        <p:grpSpPr>
          <a:xfrm>
            <a:off x="1600286" y="3612317"/>
            <a:ext cx="4395000" cy="2658000"/>
            <a:chOff x="76286" y="3612317"/>
            <a:chExt cx="4395000" cy="2658000"/>
          </a:xfrm>
        </p:grpSpPr>
        <p:sp>
          <p:nvSpPr>
            <p:cNvPr id="217" name="Google Shape;217;p36"/>
            <p:cNvSpPr/>
            <p:nvPr/>
          </p:nvSpPr>
          <p:spPr>
            <a:xfrm>
              <a:off x="76286" y="3612317"/>
              <a:ext cx="4395000" cy="2658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BUILDER</a:t>
              </a:r>
              <a:endParaRPr sz="1400" b="1">
                <a:solidFill>
                  <a:schemeClr val="dk1"/>
                </a:solidFill>
                <a:latin typeface="Cambria"/>
                <a:ea typeface="Cambria"/>
                <a:cs typeface="Cambria"/>
                <a:sym typeface="Cambria"/>
              </a:endParaRPr>
            </a:p>
          </p:txBody>
        </p:sp>
        <p:pic>
          <p:nvPicPr>
            <p:cNvPr id="219" name="Google Shape;219;p36" descr="223246-Builder-chat.png"/>
            <p:cNvPicPr preferRelativeResize="0"/>
            <p:nvPr/>
          </p:nvPicPr>
          <p:blipFill rotWithShape="1">
            <a:blip r:embed="rId3">
              <a:alphaModFix/>
            </a:blip>
            <a:srcRect t="7968" r="10127"/>
            <a:stretch/>
          </p:blipFill>
          <p:spPr>
            <a:xfrm>
              <a:off x="216887" y="3921901"/>
              <a:ext cx="4113747" cy="2261550"/>
            </a:xfrm>
            <a:prstGeom prst="rect">
              <a:avLst/>
            </a:prstGeom>
            <a:noFill/>
            <a:ln>
              <a:noFill/>
            </a:ln>
            <a:effectLst>
              <a:outerShdw blurRad="50800" dist="38100" dir="2700000" algn="tl" rotWithShape="0">
                <a:srgbClr val="000000">
                  <a:alpha val="40000"/>
                </a:srgbClr>
              </a:outerShdw>
            </a:effectLst>
          </p:spPr>
        </p:pic>
      </p:grpSp>
      <p:grpSp>
        <p:nvGrpSpPr>
          <p:cNvPr id="8" name="Group 7">
            <a:extLst>
              <a:ext uri="{FF2B5EF4-FFF2-40B4-BE49-F238E27FC236}">
                <a16:creationId xmlns:a16="http://schemas.microsoft.com/office/drawing/2014/main" id="{3BF5BFC5-D4C9-B045-B45B-273C8A00DA3A}"/>
              </a:ext>
            </a:extLst>
          </p:cNvPr>
          <p:cNvGrpSpPr/>
          <p:nvPr/>
        </p:nvGrpSpPr>
        <p:grpSpPr>
          <a:xfrm>
            <a:off x="1600286" y="1251132"/>
            <a:ext cx="4395000" cy="2292600"/>
            <a:chOff x="76286" y="1251132"/>
            <a:chExt cx="4395000" cy="2292600"/>
          </a:xfrm>
        </p:grpSpPr>
        <p:grpSp>
          <p:nvGrpSpPr>
            <p:cNvPr id="6" name="Group 5">
              <a:extLst>
                <a:ext uri="{FF2B5EF4-FFF2-40B4-BE49-F238E27FC236}">
                  <a16:creationId xmlns:a16="http://schemas.microsoft.com/office/drawing/2014/main" id="{0707A479-70E5-3344-8765-BEB6480184B9}"/>
                </a:ext>
              </a:extLst>
            </p:cNvPr>
            <p:cNvGrpSpPr/>
            <p:nvPr/>
          </p:nvGrpSpPr>
          <p:grpSpPr>
            <a:xfrm>
              <a:off x="76286" y="1251132"/>
              <a:ext cx="4395000" cy="2292600"/>
              <a:chOff x="76286" y="1251132"/>
              <a:chExt cx="4395000" cy="2292600"/>
            </a:xfrm>
          </p:grpSpPr>
          <p:sp>
            <p:nvSpPr>
              <p:cNvPr id="221" name="Google Shape;221;p36"/>
              <p:cNvSpPr/>
              <p:nvPr/>
            </p:nvSpPr>
            <p:spPr>
              <a:xfrm>
                <a:off x="76286" y="1251132"/>
                <a:ext cx="4395000" cy="22926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dirty="0">
                    <a:solidFill>
                      <a:schemeClr val="dk1"/>
                    </a:solidFill>
                    <a:latin typeface="Cambria"/>
                    <a:ea typeface="Cambria"/>
                    <a:cs typeface="Cambria"/>
                    <a:sym typeface="Cambria"/>
                  </a:rPr>
                  <a:t>ARCHITECT</a:t>
                </a:r>
                <a:endParaRPr sz="1400" b="1" dirty="0">
                  <a:solidFill>
                    <a:schemeClr val="dk1"/>
                  </a:solidFill>
                  <a:latin typeface="Cambria"/>
                  <a:ea typeface="Cambria"/>
                  <a:cs typeface="Cambria"/>
                  <a:sym typeface="Cambria"/>
                </a:endParaRPr>
              </a:p>
            </p:txBody>
          </p:sp>
          <p:sp>
            <p:nvSpPr>
              <p:cNvPr id="222" name="Google Shape;222;p36"/>
              <p:cNvSpPr txBox="1"/>
              <p:nvPr/>
            </p:nvSpPr>
            <p:spPr>
              <a:xfrm>
                <a:off x="338769" y="3244061"/>
                <a:ext cx="1297200" cy="259800"/>
              </a:xfrm>
              <a:prstGeom prst="rect">
                <a:avLst/>
              </a:prstGeom>
              <a:noFill/>
              <a:ln>
                <a:noFill/>
              </a:ln>
            </p:spPr>
            <p:txBody>
              <a:bodyPr spcFirstLastPara="1" wrap="square" lIns="64975" tIns="32475" rIns="64975" bIns="32475" anchor="t" anchorCtr="0">
                <a:noAutofit/>
              </a:bodyPr>
              <a:lstStyle/>
              <a:p>
                <a:r>
                  <a:rPr lang="en" sz="1300" dirty="0">
                    <a:solidFill>
                      <a:schemeClr val="dk1"/>
                    </a:solidFill>
                    <a:latin typeface="Cambria"/>
                    <a:ea typeface="Cambria"/>
                    <a:cs typeface="Cambria"/>
                    <a:sym typeface="Cambria"/>
                  </a:rPr>
                  <a:t>Target Structure</a:t>
                </a:r>
                <a:endParaRPr sz="1300" dirty="0">
                  <a:solidFill>
                    <a:schemeClr val="dk1"/>
                  </a:solidFill>
                  <a:latin typeface="Cambria"/>
                  <a:ea typeface="Cambria"/>
                  <a:cs typeface="Cambria"/>
                  <a:sym typeface="Cambria"/>
                </a:endParaRPr>
              </a:p>
            </p:txBody>
          </p:sp>
          <p:sp>
            <p:nvSpPr>
              <p:cNvPr id="226" name="Google Shape;226;p36"/>
              <p:cNvSpPr txBox="1"/>
              <p:nvPr/>
            </p:nvSpPr>
            <p:spPr>
              <a:xfrm>
                <a:off x="2622359" y="3244061"/>
                <a:ext cx="1048800" cy="259800"/>
              </a:xfrm>
              <a:prstGeom prst="rect">
                <a:avLst/>
              </a:prstGeom>
              <a:noFill/>
              <a:ln>
                <a:noFill/>
              </a:ln>
            </p:spPr>
            <p:txBody>
              <a:bodyPr spcFirstLastPara="1" wrap="square" lIns="64975" tIns="32475" rIns="64975" bIns="32475" anchor="t" anchorCtr="0">
                <a:noAutofit/>
              </a:bodyPr>
              <a:lstStyle/>
              <a:p>
                <a:r>
                  <a:rPr lang="en" sz="1300">
                    <a:solidFill>
                      <a:schemeClr val="dk1"/>
                    </a:solidFill>
                    <a:latin typeface="Cambria"/>
                    <a:ea typeface="Cambria"/>
                    <a:cs typeface="Cambria"/>
                    <a:sym typeface="Cambria"/>
                  </a:rPr>
                  <a:t>Build Region</a:t>
                </a:r>
                <a:endParaRPr sz="1300">
                  <a:solidFill>
                    <a:schemeClr val="dk1"/>
                  </a:solidFill>
                  <a:latin typeface="Cambria"/>
                  <a:ea typeface="Cambria"/>
                  <a:cs typeface="Cambria"/>
                  <a:sym typeface="Cambria"/>
                </a:endParaRPr>
              </a:p>
            </p:txBody>
          </p:sp>
        </p:grpSp>
        <p:grpSp>
          <p:nvGrpSpPr>
            <p:cNvPr id="7" name="Group 6">
              <a:extLst>
                <a:ext uri="{FF2B5EF4-FFF2-40B4-BE49-F238E27FC236}">
                  <a16:creationId xmlns:a16="http://schemas.microsoft.com/office/drawing/2014/main" id="{DA424FE3-0F32-1944-95FE-422E2B4F68F1}"/>
                </a:ext>
              </a:extLst>
            </p:cNvPr>
            <p:cNvGrpSpPr/>
            <p:nvPr/>
          </p:nvGrpSpPr>
          <p:grpSpPr>
            <a:xfrm>
              <a:off x="170257" y="1574121"/>
              <a:ext cx="4207094" cy="1673034"/>
              <a:chOff x="170257" y="1574121"/>
              <a:chExt cx="4207094" cy="1673034"/>
            </a:xfrm>
          </p:grpSpPr>
          <p:pic>
            <p:nvPicPr>
              <p:cNvPr id="224" name="Google Shape;224;p36" descr="target-1-cropped.png"/>
              <p:cNvPicPr preferRelativeResize="0"/>
              <p:nvPr/>
            </p:nvPicPr>
            <p:blipFill rotWithShape="1">
              <a:blip r:embed="rId4">
                <a:alphaModFix/>
              </a:blip>
              <a:srcRect l="13042" t="2715" r="10615" b="19094"/>
              <a:stretch/>
            </p:blipFill>
            <p:spPr>
              <a:xfrm>
                <a:off x="170257" y="1574121"/>
                <a:ext cx="1659452" cy="1673033"/>
              </a:xfrm>
              <a:prstGeom prst="rect">
                <a:avLst/>
              </a:prstGeom>
              <a:noFill/>
              <a:ln>
                <a:noFill/>
              </a:ln>
              <a:effectLst>
                <a:outerShdw blurRad="50800" dist="38100" dir="2700000" algn="tl" rotWithShape="0">
                  <a:srgbClr val="000000">
                    <a:alpha val="40000"/>
                  </a:srgbClr>
                </a:outerShdw>
              </a:effectLst>
            </p:spPr>
          </p:pic>
          <p:pic>
            <p:nvPicPr>
              <p:cNvPr id="225" name="Google Shape;225;p36" descr="223234-Architect-chat.png"/>
              <p:cNvPicPr preferRelativeResize="0"/>
              <p:nvPr/>
            </p:nvPicPr>
            <p:blipFill rotWithShape="1">
              <a:blip r:embed="rId5">
                <a:alphaModFix/>
              </a:blip>
              <a:srcRect l="1" r="23788" b="14306"/>
              <a:stretch/>
            </p:blipFill>
            <p:spPr>
              <a:xfrm>
                <a:off x="1889331" y="1574122"/>
                <a:ext cx="2488020" cy="1673033"/>
              </a:xfrm>
              <a:prstGeom prst="rect">
                <a:avLst/>
              </a:prstGeom>
              <a:noFill/>
              <a:ln>
                <a:noFill/>
              </a:ln>
              <a:effectLst>
                <a:outerShdw blurRad="50800" dist="38100" dir="2700000" algn="tl" rotWithShape="0">
                  <a:srgbClr val="000000">
                    <a:alpha val="40000"/>
                  </a:srgbClr>
                </a:outerShdw>
              </a:effectLst>
            </p:spPr>
          </p:pic>
        </p:grpSp>
      </p:grpSp>
      <p:grpSp>
        <p:nvGrpSpPr>
          <p:cNvPr id="4" name="Group 3">
            <a:extLst>
              <a:ext uri="{FF2B5EF4-FFF2-40B4-BE49-F238E27FC236}">
                <a16:creationId xmlns:a16="http://schemas.microsoft.com/office/drawing/2014/main" id="{ECBC70F9-59F2-8D42-BF3B-353F7EEEC442}"/>
              </a:ext>
            </a:extLst>
          </p:cNvPr>
          <p:cNvGrpSpPr/>
          <p:nvPr/>
        </p:nvGrpSpPr>
        <p:grpSpPr>
          <a:xfrm>
            <a:off x="5805714" y="1251132"/>
            <a:ext cx="4721886" cy="5019000"/>
            <a:chOff x="4281714" y="1251132"/>
            <a:chExt cx="4721886" cy="5019000"/>
          </a:xfrm>
        </p:grpSpPr>
        <p:grpSp>
          <p:nvGrpSpPr>
            <p:cNvPr id="3" name="Group 2">
              <a:extLst>
                <a:ext uri="{FF2B5EF4-FFF2-40B4-BE49-F238E27FC236}">
                  <a16:creationId xmlns:a16="http://schemas.microsoft.com/office/drawing/2014/main" id="{698EB40E-451C-A042-B24F-3707B80160AC}"/>
                </a:ext>
              </a:extLst>
            </p:cNvPr>
            <p:cNvGrpSpPr/>
            <p:nvPr/>
          </p:nvGrpSpPr>
          <p:grpSpPr>
            <a:xfrm>
              <a:off x="4561500" y="1251132"/>
              <a:ext cx="4442100" cy="5019000"/>
              <a:chOff x="4561500" y="1251132"/>
              <a:chExt cx="4442100" cy="5019000"/>
            </a:xfrm>
          </p:grpSpPr>
          <p:sp>
            <p:nvSpPr>
              <p:cNvPr id="218" name="Google Shape;218;p36"/>
              <p:cNvSpPr/>
              <p:nvPr/>
            </p:nvSpPr>
            <p:spPr>
              <a:xfrm>
                <a:off x="4561500" y="1251132"/>
                <a:ext cx="4442100" cy="5019000"/>
              </a:xfrm>
              <a:prstGeom prst="roundRect">
                <a:avLst>
                  <a:gd name="adj" fmla="val 3515"/>
                </a:avLst>
              </a:prstGeom>
              <a:solidFill>
                <a:srgbClr val="FFFFFF"/>
              </a:solidFill>
              <a:ln w="127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t" anchorCtr="0">
                <a:noAutofit/>
              </a:bodyPr>
              <a:lstStyle/>
              <a:p>
                <a:pPr algn="ctr"/>
                <a:r>
                  <a:rPr lang="en" sz="1400" b="1">
                    <a:solidFill>
                      <a:schemeClr val="dk1"/>
                    </a:solidFill>
                    <a:latin typeface="Cambria"/>
                    <a:ea typeface="Cambria"/>
                    <a:cs typeface="Cambria"/>
                    <a:sym typeface="Cambria"/>
                  </a:rPr>
                  <a:t>CHAT INTERFACE</a:t>
                </a:r>
                <a:endParaRPr sz="1400" b="1">
                  <a:solidFill>
                    <a:schemeClr val="dk1"/>
                  </a:solidFill>
                  <a:latin typeface="Cambria"/>
                  <a:ea typeface="Cambria"/>
                  <a:cs typeface="Cambria"/>
                  <a:sym typeface="Cambria"/>
                </a:endParaRPr>
              </a:p>
            </p:txBody>
          </p:sp>
          <p:graphicFrame>
            <p:nvGraphicFramePr>
              <p:cNvPr id="220" name="Google Shape;220;p36"/>
              <p:cNvGraphicFramePr/>
              <p:nvPr/>
            </p:nvGraphicFramePr>
            <p:xfrm>
              <a:off x="4571999" y="1574124"/>
              <a:ext cx="4395000" cy="4574800"/>
            </p:xfrm>
            <a:graphic>
              <a:graphicData uri="http://schemas.openxmlformats.org/drawingml/2006/table">
                <a:tbl>
                  <a:tblPr>
                    <a:noFill/>
                  </a:tblPr>
                  <a:tblGrid>
                    <a:gridCol w="970600">
                      <a:extLst>
                        <a:ext uri="{9D8B030D-6E8A-4147-A177-3AD203B41FA5}">
                          <a16:colId xmlns:a16="http://schemas.microsoft.com/office/drawing/2014/main" val="20000"/>
                        </a:ext>
                      </a:extLst>
                    </a:gridCol>
                    <a:gridCol w="3424400">
                      <a:extLst>
                        <a:ext uri="{9D8B030D-6E8A-4147-A177-3AD203B41FA5}">
                          <a16:colId xmlns:a16="http://schemas.microsoft.com/office/drawing/2014/main" val="20001"/>
                        </a:ext>
                      </a:extLst>
                    </a:gridCol>
                  </a:tblGrid>
                  <a:tr h="296725">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in about the middle build a column five tall</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80525">
                    <a:tc gridSpan="2">
                      <a:txBody>
                        <a:bodyPr/>
                        <a:lstStyle/>
                        <a:p>
                          <a:pPr marL="0" marR="0" lvl="0" indent="0" algn="ctr" rtl="0">
                            <a:spcBef>
                              <a:spcPts val="0"/>
                            </a:spcBef>
                            <a:spcAft>
                              <a:spcPts val="0"/>
                            </a:spcAft>
                            <a:buNone/>
                          </a:pPr>
                          <a:r>
                            <a:rPr lang="en" sz="1300" b="0" i="1" u="none" strike="noStrike" cap="none" dirty="0">
                              <a:solidFill>
                                <a:schemeClr val="accent4"/>
                              </a:solidFill>
                              <a:latin typeface="Cambria"/>
                              <a:ea typeface="Cambria"/>
                              <a:cs typeface="Cambria"/>
                              <a:sym typeface="Cambria"/>
                            </a:rPr>
                            <a:t>(Builder puts down five orange blocks)</a:t>
                          </a:r>
                          <a:endParaRPr sz="1300" b="0" i="1" u="none" strike="noStrike" cap="none" dirty="0">
                            <a:solidFill>
                              <a:schemeClr val="accent4"/>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dirty="0">
                              <a:latin typeface="Cambria"/>
                              <a:ea typeface="Cambria"/>
                              <a:cs typeface="Cambria"/>
                              <a:sym typeface="Cambria"/>
                            </a:rPr>
                            <a:t>then two more to the left of the top to make a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two orange blocks)</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now a yellow 6</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5377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the long edge of the 6 aligns with the stem of the 7 and faces right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Where does the 6 start?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behind the 7 from your perspective</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Builder:</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Is it directly adjacent?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303900">
                    <a:tc>
                      <a:txBody>
                        <a:bodyPr/>
                        <a:lstStyle/>
                        <a:p>
                          <a:pPr marL="0" marR="0" lvl="0" indent="0" algn="r" rtl="0">
                            <a:spcBef>
                              <a:spcPts val="0"/>
                            </a:spcBef>
                            <a:spcAft>
                              <a:spcPts val="0"/>
                            </a:spcAft>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yes directly behind it. touches it</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80525">
                    <a:tc gridSpan="2">
                      <a:txBody>
                        <a:bodyPr/>
                        <a:lstStyle/>
                        <a:p>
                          <a:pPr marL="0" marR="0" lvl="0" indent="0" algn="ctr" rtl="0">
                            <a:spcBef>
                              <a:spcPts val="0"/>
                            </a:spcBef>
                            <a:spcAft>
                              <a:spcPts val="0"/>
                            </a:spcAft>
                            <a:buNone/>
                          </a:pPr>
                          <a:r>
                            <a:rPr lang="en" sz="1300" b="0" i="1" u="none" strike="noStrike" cap="none">
                              <a:solidFill>
                                <a:srgbClr val="8064A2"/>
                              </a:solidFill>
                              <a:latin typeface="Cambria"/>
                              <a:ea typeface="Cambria"/>
                              <a:cs typeface="Cambria"/>
                              <a:sym typeface="Cambria"/>
                            </a:rPr>
                            <a:t>(Builder puts down twelve yellow blocks, in the shape of a 6)</a:t>
                          </a:r>
                          <a:endParaRPr sz="1300" b="0" i="1" u="none" strike="noStrike" cap="none">
                            <a:solidFill>
                              <a:srgbClr val="8064A2"/>
                            </a:solidFill>
                            <a:latin typeface="Cambria"/>
                            <a:ea typeface="Cambria"/>
                            <a:cs typeface="Cambria"/>
                            <a:sym typeface="Cambria"/>
                          </a:endParaRPr>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0"/>
                      </a:ext>
                    </a:extLst>
                  </a:tr>
                  <a:tr h="3039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u="none" strike="noStrike" cap="none">
                              <a:latin typeface="Cambria"/>
                              <a:ea typeface="Cambria"/>
                              <a:cs typeface="Cambria"/>
                              <a:sym typeface="Cambria"/>
                            </a:rPr>
                            <a:t>too much overlap unfortunately</a:t>
                          </a:r>
                          <a:endParaRPr sz="100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537700">
                    <a:tc>
                      <a:txBody>
                        <a:bodyPr/>
                        <a:lstStyle/>
                        <a:p>
                          <a:pPr marL="0" marR="0" lvl="0" indent="0" algn="r" rtl="0">
                            <a:lnSpc>
                              <a:spcPct val="100000"/>
                            </a:lnSpc>
                            <a:spcBef>
                              <a:spcPts val="0"/>
                            </a:spcBef>
                            <a:spcAft>
                              <a:spcPts val="0"/>
                            </a:spcAft>
                            <a:buClr>
                              <a:schemeClr val="dk1"/>
                            </a:buClr>
                            <a:buSzPts val="1400"/>
                            <a:buFont typeface="Cambria"/>
                            <a:buNone/>
                          </a:pPr>
                          <a:r>
                            <a:rPr lang="en" sz="1400" b="1" u="none" strike="noStrike" cap="none">
                              <a:latin typeface="Cambria"/>
                              <a:ea typeface="Cambria"/>
                              <a:cs typeface="Cambria"/>
                              <a:sym typeface="Cambria"/>
                            </a:rPr>
                            <a:t>Architect:</a:t>
                          </a:r>
                          <a:endParaRPr sz="1400" b="1" u="none" strike="noStrike" cap="none"/>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400"/>
                            <a:buFont typeface="Cambria"/>
                            <a:buNone/>
                          </a:pPr>
                          <a:r>
                            <a:rPr lang="en" sz="1400" b="1" u="none" strike="noStrike" cap="none" dirty="0">
                              <a:latin typeface="Cambria"/>
                              <a:ea typeface="Cambria"/>
                              <a:cs typeface="Cambria"/>
                              <a:sym typeface="Cambria"/>
                            </a:rPr>
                            <a:t>the </a:t>
                          </a:r>
                          <a:r>
                            <a:rPr lang="en" sz="1400" b="1" u="none" strike="noStrike" cap="none" dirty="0" err="1">
                              <a:latin typeface="Cambria"/>
                              <a:ea typeface="Cambria"/>
                              <a:cs typeface="Cambria"/>
                              <a:sym typeface="Cambria"/>
                            </a:rPr>
                            <a:t>colummn</a:t>
                          </a:r>
                          <a:r>
                            <a:rPr lang="en" sz="1400" b="1" u="none" strike="noStrike" cap="none" dirty="0">
                              <a:latin typeface="Cambria"/>
                              <a:ea typeface="Cambria"/>
                              <a:cs typeface="Cambria"/>
                              <a:sym typeface="Cambria"/>
                            </a:rPr>
                            <a:t> of the 6 is right behind the column of </a:t>
                          </a:r>
                          <a:r>
                            <a:rPr lang="en" sz="1400" b="1" u="none" strike="noStrike" cap="none" dirty="0" err="1">
                              <a:latin typeface="Cambria"/>
                              <a:ea typeface="Cambria"/>
                              <a:cs typeface="Cambria"/>
                              <a:sym typeface="Cambria"/>
                            </a:rPr>
                            <a:t>hte</a:t>
                          </a:r>
                          <a:r>
                            <a:rPr lang="en" sz="1400" b="1" u="none" strike="noStrike" cap="none" dirty="0">
                              <a:latin typeface="Cambria"/>
                              <a:ea typeface="Cambria"/>
                              <a:cs typeface="Cambria"/>
                              <a:sym typeface="Cambria"/>
                            </a:rPr>
                            <a:t> 7</a:t>
                          </a:r>
                          <a:endParaRPr sz="1000" dirty="0"/>
                        </a:p>
                      </a:txBody>
                      <a:tcPr marL="65325" marR="65325" marT="32150" marB="3215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grpSp>
        <p:sp>
          <p:nvSpPr>
            <p:cNvPr id="227" name="Google Shape;227;p36"/>
            <p:cNvSpPr/>
            <p:nvPr/>
          </p:nvSpPr>
          <p:spPr>
            <a:xfrm>
              <a:off x="4281714" y="2577021"/>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sp>
          <p:nvSpPr>
            <p:cNvPr id="228" name="Google Shape;228;p36"/>
            <p:cNvSpPr/>
            <p:nvPr/>
          </p:nvSpPr>
          <p:spPr>
            <a:xfrm>
              <a:off x="4281714" y="5069127"/>
              <a:ext cx="473400" cy="340800"/>
            </a:xfrm>
            <a:prstGeom prst="leftRightArrow">
              <a:avLst>
                <a:gd name="adj1" fmla="val 50000"/>
                <a:gd name="adj2" fmla="val 50000"/>
              </a:avLst>
            </a:prstGeom>
            <a:solidFill>
              <a:srgbClr val="CCC1DA"/>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4975" tIns="32475" rIns="64975" bIns="32475" anchor="ctr" anchorCtr="0">
              <a:noAutofit/>
            </a:bodyPr>
            <a:lstStyle/>
            <a:p>
              <a:pPr algn="ctr"/>
              <a:endParaRPr>
                <a:solidFill>
                  <a:schemeClr val="lt1"/>
                </a:solidFill>
                <a:latin typeface="Calibri"/>
                <a:ea typeface="Calibri"/>
                <a:cs typeface="Calibri"/>
                <a:sym typeface="Calibri"/>
              </a:endParaRPr>
            </a:p>
          </p:txBody>
        </p:sp>
      </p:grpSp>
      <p:sp>
        <p:nvSpPr>
          <p:cNvPr id="5" name="Title 4">
            <a:extLst>
              <a:ext uri="{FF2B5EF4-FFF2-40B4-BE49-F238E27FC236}">
                <a16:creationId xmlns:a16="http://schemas.microsoft.com/office/drawing/2014/main" id="{06A582DE-8611-43D0-9F62-74DA63CD906C}"/>
              </a:ext>
            </a:extLst>
          </p:cNvPr>
          <p:cNvSpPr>
            <a:spLocks noGrp="1"/>
          </p:cNvSpPr>
          <p:nvPr>
            <p:ph type="title"/>
          </p:nvPr>
        </p:nvSpPr>
        <p:spPr>
          <a:xfrm>
            <a:off x="865599" y="20647"/>
            <a:ext cx="10972800" cy="924806"/>
          </a:xfrm>
        </p:spPr>
        <p:txBody>
          <a:bodyPr/>
          <a:lstStyle/>
          <a:p>
            <a:r>
              <a:rPr lang="en-US" dirty="0"/>
              <a:t>Communication (</a:t>
            </a:r>
            <a:r>
              <a:rPr lang="en-US" dirty="0" err="1"/>
              <a:t>CwC</a:t>
            </a:r>
            <a:r>
              <a:rPr lang="en-US" dirty="0"/>
              <a:t> Project, 2017-2020)</a:t>
            </a:r>
          </a:p>
        </p:txBody>
      </p:sp>
      <p:sp>
        <p:nvSpPr>
          <p:cNvPr id="9" name="Rectangle 8">
            <a:extLst>
              <a:ext uri="{FF2B5EF4-FFF2-40B4-BE49-F238E27FC236}">
                <a16:creationId xmlns:a16="http://schemas.microsoft.com/office/drawing/2014/main" id="{9DEAB837-3862-4CB2-8A44-133F129C0806}"/>
              </a:ext>
            </a:extLst>
          </p:cNvPr>
          <p:cNvSpPr/>
          <p:nvPr/>
        </p:nvSpPr>
        <p:spPr>
          <a:xfrm>
            <a:off x="543099" y="6308369"/>
            <a:ext cx="4353243" cy="369332"/>
          </a:xfrm>
          <a:prstGeom prst="rect">
            <a:avLst/>
          </a:prstGeom>
          <a:ln>
            <a:solidFill>
              <a:schemeClr val="accent1"/>
            </a:solidFill>
          </a:ln>
        </p:spPr>
        <p:txBody>
          <a:bodyPr wrap="none">
            <a:spAutoFit/>
          </a:bodyPr>
          <a:lstStyle/>
          <a:p>
            <a:r>
              <a:rPr lang="en-US" dirty="0"/>
              <a:t>[Minecraft example from Julia Hockenmaier]</a:t>
            </a:r>
          </a:p>
        </p:txBody>
      </p:sp>
    </p:spTree>
    <p:extLst>
      <p:ext uri="{BB962C8B-B14F-4D97-AF65-F5344CB8AC3E}">
        <p14:creationId xmlns:p14="http://schemas.microsoft.com/office/powerpoint/2010/main" val="1742764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850EB-924D-40F2-AB7F-840831AE4CEC}"/>
              </a:ext>
            </a:extLst>
          </p:cNvPr>
          <p:cNvSpPr>
            <a:spLocks noGrp="1"/>
          </p:cNvSpPr>
          <p:nvPr>
            <p:ph type="title"/>
          </p:nvPr>
        </p:nvSpPr>
        <p:spPr/>
        <p:txBody>
          <a:bodyPr>
            <a:normAutofit/>
          </a:bodyPr>
          <a:lstStyle/>
          <a:p>
            <a:r>
              <a:rPr lang="en-US" sz="2600" dirty="0"/>
              <a:t>MC-TACO</a:t>
            </a:r>
            <a:r>
              <a:rPr lang="en-US" sz="2600" b="1" dirty="0"/>
              <a:t>🌮: </a:t>
            </a:r>
            <a:r>
              <a:rPr lang="en-US" sz="2600" dirty="0"/>
              <a:t>A Temporal Commonsense Dataset</a:t>
            </a:r>
            <a:r>
              <a:rPr lang="en-US" dirty="0"/>
              <a:t> </a:t>
            </a:r>
            <a:r>
              <a:rPr lang="en-US" sz="1400" dirty="0">
                <a:solidFill>
                  <a:srgbClr val="3366CC"/>
                </a:solidFill>
              </a:rPr>
              <a:t>[Zhou et al. EMNLP’19]</a:t>
            </a:r>
            <a:endParaRPr lang="en-US" sz="3200" dirty="0">
              <a:solidFill>
                <a:srgbClr val="3366CC"/>
              </a:solidFill>
            </a:endParaRPr>
          </a:p>
        </p:txBody>
      </p:sp>
      <p:sp>
        <p:nvSpPr>
          <p:cNvPr id="3" name="Content Placeholder 2">
            <a:extLst>
              <a:ext uri="{FF2B5EF4-FFF2-40B4-BE49-F238E27FC236}">
                <a16:creationId xmlns:a16="http://schemas.microsoft.com/office/drawing/2014/main" id="{81D9A304-90FE-4779-83AC-56E4550BC0FC}"/>
              </a:ext>
            </a:extLst>
          </p:cNvPr>
          <p:cNvSpPr>
            <a:spLocks noGrp="1"/>
          </p:cNvSpPr>
          <p:nvPr>
            <p:ph idx="4294967295"/>
          </p:nvPr>
        </p:nvSpPr>
        <p:spPr>
          <a:xfrm>
            <a:off x="0" y="1635123"/>
            <a:ext cx="2649538" cy="1508125"/>
          </a:xfrm>
        </p:spPr>
        <p:txBody>
          <a:bodyPr>
            <a:noAutofit/>
          </a:bodyPr>
          <a:lstStyle/>
          <a:p>
            <a:pPr marL="285750" indent="-285750">
              <a:spcBef>
                <a:spcPts val="0"/>
              </a:spcBef>
              <a:buFont typeface="Wingdings" panose="05000000000000000000" pitchFamily="2" charset="2"/>
              <a:buChar char="§"/>
            </a:pPr>
            <a:r>
              <a:rPr lang="en-US" sz="1600" dirty="0">
                <a:latin typeface="Calibri" panose="020F0502020204030204" pitchFamily="34" charset="0"/>
                <a:cs typeface="Calibri" panose="020F0502020204030204" pitchFamily="34" charset="0"/>
              </a:rPr>
              <a:t>Stationarity:</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Paul Simon is in NYC. Let’s go see him. </a:t>
            </a:r>
          </a:p>
          <a:p>
            <a:pPr marL="636587" lvl="1" indent="-285750">
              <a:buClr>
                <a:srgbClr val="3366CC"/>
              </a:buClr>
              <a:buFont typeface="Wingdings" panose="05000000000000000000" pitchFamily="2" charset="2"/>
              <a:buChar char="§"/>
            </a:pPr>
            <a:r>
              <a:rPr lang="en-US" sz="1600" dirty="0">
                <a:latin typeface="Calibri" panose="020F0502020204030204" pitchFamily="34" charset="0"/>
                <a:cs typeface="Calibri" panose="020F0502020204030204" pitchFamily="34" charset="0"/>
              </a:rPr>
              <a:t>The Empire State Building is in NYC.</a:t>
            </a:r>
          </a:p>
        </p:txBody>
      </p:sp>
      <p:pic>
        <p:nvPicPr>
          <p:cNvPr id="5" name="Picture 4">
            <a:extLst>
              <a:ext uri="{FF2B5EF4-FFF2-40B4-BE49-F238E27FC236}">
                <a16:creationId xmlns:a16="http://schemas.microsoft.com/office/drawing/2014/main" id="{084BF2E9-3213-406E-A269-D8D4E57ECF14}"/>
              </a:ext>
            </a:extLst>
          </p:cNvPr>
          <p:cNvPicPr>
            <a:picLocks noChangeAspect="1"/>
          </p:cNvPicPr>
          <p:nvPr/>
        </p:nvPicPr>
        <p:blipFill>
          <a:blip r:embed="rId3"/>
          <a:stretch>
            <a:fillRect/>
          </a:stretch>
        </p:blipFill>
        <p:spPr>
          <a:xfrm>
            <a:off x="4173682" y="1255595"/>
            <a:ext cx="3923653" cy="5125250"/>
          </a:xfrm>
          <a:prstGeom prst="rect">
            <a:avLst/>
          </a:prstGeom>
        </p:spPr>
      </p:pic>
      <p:sp>
        <p:nvSpPr>
          <p:cNvPr id="6" name="Arrow: Right 5">
            <a:extLst>
              <a:ext uri="{FF2B5EF4-FFF2-40B4-BE49-F238E27FC236}">
                <a16:creationId xmlns:a16="http://schemas.microsoft.com/office/drawing/2014/main" id="{FD9DB9F0-1A28-4708-B679-33D6621B66B3}"/>
              </a:ext>
            </a:extLst>
          </p:cNvPr>
          <p:cNvSpPr/>
          <p:nvPr/>
        </p:nvSpPr>
        <p:spPr>
          <a:xfrm>
            <a:off x="2378754" y="556847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Event Frequency</a:t>
            </a:r>
          </a:p>
        </p:txBody>
      </p:sp>
      <p:sp>
        <p:nvSpPr>
          <p:cNvPr id="7" name="Arrow: Right 6">
            <a:extLst>
              <a:ext uri="{FF2B5EF4-FFF2-40B4-BE49-F238E27FC236}">
                <a16:creationId xmlns:a16="http://schemas.microsoft.com/office/drawing/2014/main" id="{55F56510-B4A3-4D5B-B834-ABD32E817149}"/>
              </a:ext>
            </a:extLst>
          </p:cNvPr>
          <p:cNvSpPr/>
          <p:nvPr/>
        </p:nvSpPr>
        <p:spPr>
          <a:xfrm>
            <a:off x="2378754" y="2516898"/>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Typical Time</a:t>
            </a:r>
          </a:p>
        </p:txBody>
      </p:sp>
      <p:sp>
        <p:nvSpPr>
          <p:cNvPr id="10" name="Rectangle 9">
            <a:extLst>
              <a:ext uri="{FF2B5EF4-FFF2-40B4-BE49-F238E27FC236}">
                <a16:creationId xmlns:a16="http://schemas.microsoft.com/office/drawing/2014/main" id="{29E3DFF0-9277-44B1-AE1B-D248E7F216C6}"/>
              </a:ext>
            </a:extLst>
          </p:cNvPr>
          <p:cNvSpPr/>
          <p:nvPr/>
        </p:nvSpPr>
        <p:spPr>
          <a:xfrm>
            <a:off x="8080427" y="1314597"/>
            <a:ext cx="3917846" cy="2045808"/>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The results of a </a:t>
            </a:r>
            <a:r>
              <a:rPr kumimoji="0" lang="en-US" sz="1600"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RoBERTa</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-based models are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very low</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Not surprising given the need to have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commonsense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to address these challenges.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Perhaps more importantly, it illustrates the need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decompose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and know how to </a:t>
            </a: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incorporate knowledge</a:t>
            </a: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p>
        </p:txBody>
      </p:sp>
      <p:sp>
        <p:nvSpPr>
          <p:cNvPr id="11" name="Rectangle 10">
            <a:extLst>
              <a:ext uri="{FF2B5EF4-FFF2-40B4-BE49-F238E27FC236}">
                <a16:creationId xmlns:a16="http://schemas.microsoft.com/office/drawing/2014/main" id="{623151DD-54F1-4E64-81FA-A2F046B2D050}"/>
              </a:ext>
            </a:extLst>
          </p:cNvPr>
          <p:cNvSpPr/>
          <p:nvPr/>
        </p:nvSpPr>
        <p:spPr>
          <a:xfrm>
            <a:off x="8318898" y="4371114"/>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Will we make it to dinner before the movie? </a:t>
            </a:r>
          </a:p>
        </p:txBody>
      </p:sp>
      <p:sp>
        <p:nvSpPr>
          <p:cNvPr id="13" name="Arrow: Right 12">
            <a:extLst>
              <a:ext uri="{FF2B5EF4-FFF2-40B4-BE49-F238E27FC236}">
                <a16:creationId xmlns:a16="http://schemas.microsoft.com/office/drawing/2014/main" id="{B0C25DF6-16E2-4104-84C3-04D40CE03FF3}"/>
              </a:ext>
            </a:extLst>
          </p:cNvPr>
          <p:cNvSpPr/>
          <p:nvPr/>
        </p:nvSpPr>
        <p:spPr>
          <a:xfrm>
            <a:off x="2378754" y="1499704"/>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Stationarity</a:t>
            </a:r>
          </a:p>
        </p:txBody>
      </p:sp>
      <p:sp>
        <p:nvSpPr>
          <p:cNvPr id="14" name="Arrow: Right 13">
            <a:extLst>
              <a:ext uri="{FF2B5EF4-FFF2-40B4-BE49-F238E27FC236}">
                <a16:creationId xmlns:a16="http://schemas.microsoft.com/office/drawing/2014/main" id="{852EAF04-419E-4212-A6E9-EDFB676E82BA}"/>
              </a:ext>
            </a:extLst>
          </p:cNvPr>
          <p:cNvSpPr/>
          <p:nvPr/>
        </p:nvSpPr>
        <p:spPr>
          <a:xfrm>
            <a:off x="2378754" y="3534091"/>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Duration</a:t>
            </a:r>
          </a:p>
        </p:txBody>
      </p:sp>
      <p:sp>
        <p:nvSpPr>
          <p:cNvPr id="15" name="Arrow: Right 14">
            <a:extLst>
              <a:ext uri="{FF2B5EF4-FFF2-40B4-BE49-F238E27FC236}">
                <a16:creationId xmlns:a16="http://schemas.microsoft.com/office/drawing/2014/main" id="{241065DF-D2AF-4180-83E7-471AE4FC5BEF}"/>
              </a:ext>
            </a:extLst>
          </p:cNvPr>
          <p:cNvSpPr/>
          <p:nvPr/>
        </p:nvSpPr>
        <p:spPr>
          <a:xfrm>
            <a:off x="2378754" y="4551285"/>
            <a:ext cx="1725420" cy="463634"/>
          </a:xfrm>
          <a:prstGeom prst="right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0" cap="none" spc="0" normalizeH="0" baseline="0" noProof="0" dirty="0">
                <a:ln>
                  <a:noFill/>
                </a:ln>
                <a:solidFill>
                  <a:srgbClr val="000000">
                    <a:lumMod val="75000"/>
                    <a:lumOff val="25000"/>
                  </a:srgbClr>
                </a:solidFill>
                <a:effectLst/>
                <a:uLnTx/>
                <a:uFillTx/>
                <a:latin typeface="Calibri" panose="020F0502020204030204" pitchFamily="34" charset="0"/>
                <a:ea typeface="Helvetica Neue" charset="0"/>
                <a:cs typeface="Calibri" panose="020F0502020204030204" pitchFamily="34" charset="0"/>
                <a:sym typeface="Arial"/>
              </a:rPr>
              <a:t>Temporal Ordering</a:t>
            </a:r>
          </a:p>
        </p:txBody>
      </p:sp>
      <p:pic>
        <p:nvPicPr>
          <p:cNvPr id="2050" name="Picture 2" descr="DinnerSushi - Picture of Dinner Sushi, Frederiksberg - Tripadvisor">
            <a:extLst>
              <a:ext uri="{FF2B5EF4-FFF2-40B4-BE49-F238E27FC236}">
                <a16:creationId xmlns:a16="http://schemas.microsoft.com/office/drawing/2014/main" id="{04FD85B9-C624-4270-80C3-D13482312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0913" y="3553572"/>
            <a:ext cx="1737360" cy="1190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lue Movie Logo On A Black Background Royalty Free Cliparts ...">
            <a:extLst>
              <a:ext uri="{FF2B5EF4-FFF2-40B4-BE49-F238E27FC236}">
                <a16:creationId xmlns:a16="http://schemas.microsoft.com/office/drawing/2014/main" id="{09172D61-2B1F-490F-9B0C-76773E121D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0913" y="4931615"/>
            <a:ext cx="1737360" cy="17373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A57A51D-DD99-4C77-9F8B-E2570812215A}"/>
              </a:ext>
            </a:extLst>
          </p:cNvPr>
          <p:cNvSpPr/>
          <p:nvPr/>
        </p:nvSpPr>
        <p:spPr>
          <a:xfrm>
            <a:off x="8318898" y="5448320"/>
            <a:ext cx="1661319" cy="924806"/>
          </a:xfrm>
          <a:prstGeom prst="rect">
            <a:avLst/>
          </a:prstGeom>
          <a:solidFill>
            <a:schemeClr val="bg1">
              <a:lumMod val="95000"/>
            </a:schemeClr>
          </a:solidFill>
          <a:ln>
            <a:solidFill>
              <a:schemeClr val="accent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And, we need to account for</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1400" b="1"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implicit events</a:t>
            </a:r>
            <a:r>
              <a:rPr kumimoji="0" lang="en-US" sz="1400" i="0" u="none" strike="noStrike" kern="0" cap="none" spc="0" normalizeH="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[Zhou et al., NAACL’21]</a:t>
            </a:r>
            <a:endParaRPr kumimoji="0" lang="en-US" sz="140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6992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1" presetClass="entr" presetSubtype="0"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FEEBA-38BC-ED46-9A3F-1D9F8703AC3B}"/>
              </a:ext>
            </a:extLst>
          </p:cNvPr>
          <p:cNvSpPr>
            <a:spLocks noGrp="1"/>
          </p:cNvSpPr>
          <p:nvPr>
            <p:ph type="title"/>
          </p:nvPr>
        </p:nvSpPr>
        <p:spPr/>
        <p:txBody>
          <a:bodyPr/>
          <a:lstStyle/>
          <a:p>
            <a:r>
              <a:rPr lang="en-US" b="1" dirty="0" err="1"/>
              <a:t>T</a:t>
            </a:r>
            <a:r>
              <a:rPr lang="en-US" dirty="0" err="1"/>
              <a:t>empor</a:t>
            </a:r>
            <a:r>
              <a:rPr lang="en-US" b="1" dirty="0" err="1"/>
              <a:t>A</a:t>
            </a:r>
            <a:r>
              <a:rPr lang="en-US" dirty="0" err="1"/>
              <a:t>l</a:t>
            </a:r>
            <a:r>
              <a:rPr lang="en-US" dirty="0"/>
              <a:t> </a:t>
            </a:r>
            <a:r>
              <a:rPr lang="en-US" b="1" dirty="0" err="1"/>
              <a:t>CO</a:t>
            </a:r>
            <a:r>
              <a:rPr lang="en-US" dirty="0" err="1"/>
              <a:t>mmonsense</a:t>
            </a:r>
            <a:r>
              <a:rPr lang="en-US" dirty="0"/>
              <a:t> </a:t>
            </a:r>
            <a:r>
              <a:rPr lang="en-US" b="1" dirty="0"/>
              <a:t>LM</a:t>
            </a:r>
          </a:p>
        </p:txBody>
      </p:sp>
      <p:sp>
        <p:nvSpPr>
          <p:cNvPr id="3" name="Content Placeholder 2">
            <a:extLst>
              <a:ext uri="{FF2B5EF4-FFF2-40B4-BE49-F238E27FC236}">
                <a16:creationId xmlns:a16="http://schemas.microsoft.com/office/drawing/2014/main" id="{9E60A402-DB63-A045-B409-B2D4C8317C77}"/>
              </a:ext>
            </a:extLst>
          </p:cNvPr>
          <p:cNvSpPr>
            <a:spLocks noGrp="1"/>
          </p:cNvSpPr>
          <p:nvPr>
            <p:ph idx="1"/>
          </p:nvPr>
        </p:nvSpPr>
        <p:spPr/>
        <p:txBody>
          <a:bodyPr/>
          <a:lstStyle/>
          <a:p>
            <a:r>
              <a:rPr lang="en-US" dirty="0" err="1"/>
              <a:t>TacoLM</a:t>
            </a:r>
            <a:r>
              <a:rPr lang="en-US" dirty="0"/>
              <a:t> – A general LM that is aware of time and temporal common sense</a:t>
            </a:r>
          </a:p>
          <a:p>
            <a:pPr lvl="1"/>
            <a:r>
              <a:rPr lang="en-US" dirty="0"/>
              <a:t>Minimal Supervision</a:t>
            </a:r>
          </a:p>
          <a:p>
            <a:r>
              <a:rPr lang="en-US" dirty="0"/>
              <a:t>Used to develop contextual estimation for Duration, </a:t>
            </a:r>
            <a:r>
              <a:rPr lang="en-US"/>
              <a:t>Typical Time, and Frequency</a:t>
            </a:r>
            <a:endParaRPr lang="en-US" dirty="0"/>
          </a:p>
          <a:p>
            <a:pPr lvl="1"/>
            <a:r>
              <a:rPr lang="en-US" dirty="0"/>
              <a:t>Time is represented as a distribution over time units</a:t>
            </a:r>
          </a:p>
          <a:p>
            <a:pPr marL="0" indent="0">
              <a:buNone/>
            </a:pPr>
            <a:endParaRPr lang="en-US" dirty="0"/>
          </a:p>
          <a:p>
            <a:pPr lvl="2"/>
            <a:endParaRPr lang="en-US" dirty="0"/>
          </a:p>
        </p:txBody>
      </p:sp>
      <p:sp>
        <p:nvSpPr>
          <p:cNvPr id="4" name="Slide Number Placeholder 3">
            <a:extLst>
              <a:ext uri="{FF2B5EF4-FFF2-40B4-BE49-F238E27FC236}">
                <a16:creationId xmlns:a16="http://schemas.microsoft.com/office/drawing/2014/main" id="{327413B2-6157-2545-B68D-5523F354089A}"/>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graphicFrame>
        <p:nvGraphicFramePr>
          <p:cNvPr id="7" name="Chart 6">
            <a:extLst>
              <a:ext uri="{FF2B5EF4-FFF2-40B4-BE49-F238E27FC236}">
                <a16:creationId xmlns:a16="http://schemas.microsoft.com/office/drawing/2014/main" id="{DEFC4B40-4024-434D-B45F-69AF75329AA6}"/>
              </a:ext>
            </a:extLst>
          </p:cNvPr>
          <p:cNvGraphicFramePr/>
          <p:nvPr/>
        </p:nvGraphicFramePr>
        <p:xfrm>
          <a:off x="1148149" y="3429000"/>
          <a:ext cx="8128000" cy="2701346"/>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DF7FAF1-698D-6E4D-9FC9-63223E7B76E6}"/>
              </a:ext>
            </a:extLst>
          </p:cNvPr>
          <p:cNvSpPr txBox="1"/>
          <p:nvPr/>
        </p:nvSpPr>
        <p:spPr>
          <a:xfrm>
            <a:off x="764326" y="4097866"/>
            <a:ext cx="7676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Arial"/>
              </a:rPr>
              <a:t>confidence</a:t>
            </a:r>
          </a:p>
        </p:txBody>
      </p:sp>
      <p:pic>
        <p:nvPicPr>
          <p:cNvPr id="8" name="Picture 7">
            <a:extLst>
              <a:ext uri="{FF2B5EF4-FFF2-40B4-BE49-F238E27FC236}">
                <a16:creationId xmlns:a16="http://schemas.microsoft.com/office/drawing/2014/main" id="{BB87D7F4-854E-48D3-B379-DDBB0CA5DD41}"/>
              </a:ext>
            </a:extLst>
          </p:cNvPr>
          <p:cNvPicPr>
            <a:picLocks noChangeAspect="1"/>
          </p:cNvPicPr>
          <p:nvPr/>
        </p:nvPicPr>
        <p:blipFill>
          <a:blip r:embed="rId4"/>
          <a:stretch>
            <a:fillRect/>
          </a:stretch>
        </p:blipFill>
        <p:spPr>
          <a:xfrm>
            <a:off x="9999766" y="2587118"/>
            <a:ext cx="1737360" cy="1510748"/>
          </a:xfrm>
          <a:prstGeom prst="rect">
            <a:avLst/>
          </a:prstGeom>
          <a:ln w="28575">
            <a:solidFill>
              <a:srgbClr val="0070C0"/>
            </a:solidFill>
          </a:ln>
        </p:spPr>
      </p:pic>
      <p:pic>
        <p:nvPicPr>
          <p:cNvPr id="9" name="Picture 8">
            <a:extLst>
              <a:ext uri="{FF2B5EF4-FFF2-40B4-BE49-F238E27FC236}">
                <a16:creationId xmlns:a16="http://schemas.microsoft.com/office/drawing/2014/main" id="{A266C932-3E0C-4C45-86E6-9C94569B9C36}"/>
              </a:ext>
            </a:extLst>
          </p:cNvPr>
          <p:cNvPicPr>
            <a:picLocks noChangeAspect="1"/>
          </p:cNvPicPr>
          <p:nvPr/>
        </p:nvPicPr>
        <p:blipFill>
          <a:blip r:embed="rId5"/>
          <a:stretch>
            <a:fillRect/>
          </a:stretch>
        </p:blipFill>
        <p:spPr>
          <a:xfrm>
            <a:off x="9999766" y="4220976"/>
            <a:ext cx="1737360" cy="1737360"/>
          </a:xfrm>
          <a:prstGeom prst="rect">
            <a:avLst/>
          </a:prstGeom>
          <a:ln w="28575">
            <a:solidFill>
              <a:schemeClr val="accent2"/>
            </a:solidFill>
          </a:ln>
        </p:spPr>
      </p:pic>
    </p:spTree>
    <p:extLst>
      <p:ext uri="{BB962C8B-B14F-4D97-AF65-F5344CB8AC3E}">
        <p14:creationId xmlns:p14="http://schemas.microsoft.com/office/powerpoint/2010/main" val="19127961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0F48B-D298-C644-8F3E-11CD12B15D9F}"/>
              </a:ext>
            </a:extLst>
          </p:cNvPr>
          <p:cNvSpPr>
            <a:spLocks noGrp="1"/>
          </p:cNvSpPr>
          <p:nvPr>
            <p:ph type="title"/>
          </p:nvPr>
        </p:nvSpPr>
        <p:spPr/>
        <p:txBody>
          <a:bodyPr/>
          <a:lstStyle/>
          <a:p>
            <a:r>
              <a:rPr lang="en-US" sz="3600" dirty="0"/>
              <a:t>Modeling Temporal Common Sense </a:t>
            </a:r>
            <a:r>
              <a:rPr lang="en-US" sz="1600" dirty="0">
                <a:solidFill>
                  <a:srgbClr val="3366CC"/>
                </a:solidFill>
              </a:rPr>
              <a:t>[Zhou et al. ACL’20]</a:t>
            </a:r>
            <a:endParaRPr lang="en-US" sz="3600" dirty="0">
              <a:solidFill>
                <a:srgbClr val="3366CC"/>
              </a:solidFill>
            </a:endParaRPr>
          </a:p>
        </p:txBody>
      </p:sp>
      <p:sp>
        <p:nvSpPr>
          <p:cNvPr id="3" name="Content Placeholder 2">
            <a:extLst>
              <a:ext uri="{FF2B5EF4-FFF2-40B4-BE49-F238E27FC236}">
                <a16:creationId xmlns:a16="http://schemas.microsoft.com/office/drawing/2014/main" id="{61CFEE04-C0A3-BE4E-B940-0354E2EFD92A}"/>
              </a:ext>
            </a:extLst>
          </p:cNvPr>
          <p:cNvSpPr>
            <a:spLocks noGrp="1"/>
          </p:cNvSpPr>
          <p:nvPr>
            <p:ph idx="1"/>
          </p:nvPr>
        </p:nvSpPr>
        <p:spPr>
          <a:xfrm>
            <a:off x="260887" y="1081129"/>
            <a:ext cx="6620360" cy="1639390"/>
          </a:xfrm>
        </p:spPr>
        <p:txBody>
          <a:bodyPr/>
          <a:lstStyle/>
          <a:p>
            <a:r>
              <a:rPr lang="en-US" sz="2000" dirty="0"/>
              <a:t>Context</a:t>
            </a:r>
          </a:p>
          <a:p>
            <a:pPr lvl="1"/>
            <a:r>
              <a:rPr lang="en-US" sz="1800" dirty="0"/>
              <a:t>How long does “move” take? </a:t>
            </a:r>
          </a:p>
          <a:p>
            <a:pPr lvl="2"/>
            <a:r>
              <a:rPr lang="en-US" sz="1600" dirty="0"/>
              <a:t>Highly contextual: Move a chair? Move a piano? </a:t>
            </a:r>
          </a:p>
          <a:p>
            <a:pPr lvl="2"/>
            <a:r>
              <a:rPr lang="en-US" sz="1600" dirty="0"/>
              <a:t>Needs more than direct event arguments</a:t>
            </a:r>
          </a:p>
          <a:p>
            <a:pPr lvl="1"/>
            <a:r>
              <a:rPr lang="en-US" sz="1800" dirty="0"/>
              <a:t>Achieved using an unsupervised collection of auxiliary signals </a:t>
            </a:r>
          </a:p>
          <a:p>
            <a:pPr lvl="1">
              <a:buClr>
                <a:srgbClr val="3366CC"/>
              </a:buClr>
            </a:pPr>
            <a:r>
              <a:rPr lang="en-US" sz="1800" dirty="0"/>
              <a:t>Using patterns from free text</a:t>
            </a:r>
          </a:p>
          <a:p>
            <a:pPr lvl="2">
              <a:buClr>
                <a:srgbClr val="3366CC"/>
              </a:buClr>
            </a:pPr>
            <a:r>
              <a:rPr lang="en-US" sz="1600" dirty="0"/>
              <a:t>Extract complete events – predicate and arguments</a:t>
            </a:r>
          </a:p>
          <a:p>
            <a:endParaRPr lang="en-US" sz="2200" dirty="0"/>
          </a:p>
          <a:p>
            <a:pPr marL="0" indent="0">
              <a:buNone/>
            </a:pPr>
            <a:endParaRPr lang="en-US" sz="2000" dirty="0"/>
          </a:p>
          <a:p>
            <a:endParaRPr lang="en-US" sz="2000" dirty="0"/>
          </a:p>
          <a:p>
            <a:endParaRPr lang="en-US" sz="2000" dirty="0"/>
          </a:p>
          <a:p>
            <a:endParaRPr lang="en-US" sz="2000" dirty="0"/>
          </a:p>
          <a:p>
            <a:endParaRPr lang="en-US" sz="2000" dirty="0"/>
          </a:p>
          <a:p>
            <a:endParaRPr lang="en-US" sz="2000" dirty="0"/>
          </a:p>
          <a:p>
            <a:pPr marL="0" indent="0">
              <a:buNone/>
            </a:pPr>
            <a:endParaRPr lang="en-US" sz="2000" dirty="0"/>
          </a:p>
          <a:p>
            <a:pPr marL="914400" lvl="2" indent="0">
              <a:buNone/>
            </a:pPr>
            <a:endParaRPr lang="en-US" sz="1600" dirty="0"/>
          </a:p>
        </p:txBody>
      </p:sp>
      <p:sp>
        <p:nvSpPr>
          <p:cNvPr id="4" name="Slide Number Placeholder 3">
            <a:extLst>
              <a:ext uri="{FF2B5EF4-FFF2-40B4-BE49-F238E27FC236}">
                <a16:creationId xmlns:a16="http://schemas.microsoft.com/office/drawing/2014/main" id="{24A89BA3-DBCD-4561-B9A7-807084C078B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Content Placeholder 2">
            <a:extLst>
              <a:ext uri="{FF2B5EF4-FFF2-40B4-BE49-F238E27FC236}">
                <a16:creationId xmlns:a16="http://schemas.microsoft.com/office/drawing/2014/main" id="{039D206C-1551-4BCE-B7FD-B7BFEAAC6841}"/>
              </a:ext>
            </a:extLst>
          </p:cNvPr>
          <p:cNvSpPr txBox="1">
            <a:spLocks/>
          </p:cNvSpPr>
          <p:nvPr/>
        </p:nvSpPr>
        <p:spPr bwMode="auto">
          <a:xfrm>
            <a:off x="6782540" y="1075256"/>
            <a:ext cx="5409460" cy="229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marR="0" indent="-342900" algn="l" defTabSz="914400" rtl="0" eaLnBrk="1" fontAlgn="base" latinLnBrk="0" hangingPunct="1">
              <a:lnSpc>
                <a:spcPct val="100000"/>
              </a:lnSpc>
              <a:spcBef>
                <a:spcPct val="20000"/>
              </a:spcBef>
              <a:spcAft>
                <a:spcPct val="0"/>
              </a:spcAft>
              <a:buClrTx/>
              <a:buSzPct val="75000"/>
              <a:buFont typeface="Wingdings" charset="2"/>
              <a:buChar char="n"/>
              <a:tabLst/>
              <a:defRPr sz="2400" b="0" i="0">
                <a:solidFill>
                  <a:schemeClr val="tx1"/>
                </a:solidFill>
                <a:latin typeface="+mn-lt"/>
                <a:ea typeface="Helvetica Light" charset="0"/>
                <a:cs typeface="Helvetica Light" charset="0"/>
              </a:defRPr>
            </a:lvl1pPr>
            <a:lvl2pPr marL="742950" marR="0" indent="-285750" algn="l" defTabSz="914400" rtl="0" eaLnBrk="1" fontAlgn="base" latinLnBrk="0" hangingPunct="1">
              <a:lnSpc>
                <a:spcPct val="100000"/>
              </a:lnSpc>
              <a:spcBef>
                <a:spcPct val="20000"/>
              </a:spcBef>
              <a:spcAft>
                <a:spcPct val="0"/>
              </a:spcAft>
              <a:buClr>
                <a:srgbClr val="ED7D31"/>
              </a:buClr>
              <a:buSzPct val="80000"/>
              <a:buFont typeface="Wingdings" charset="2"/>
              <a:buChar char="¨"/>
              <a:tabLst/>
              <a:defRPr sz="2000" b="0" i="0">
                <a:solidFill>
                  <a:schemeClr val="tx1"/>
                </a:solidFill>
                <a:latin typeface="+mn-lt"/>
                <a:ea typeface="Helvetica Light" charset="0"/>
                <a:cs typeface="Helvetica Light" charset="0"/>
              </a:defRPr>
            </a:lvl2pPr>
            <a:lvl3pPr marL="1143000" marR="0" indent="-228600" algn="l" defTabSz="914400" rtl="0" eaLnBrk="1" fontAlgn="base" latinLnBrk="0" hangingPunct="1">
              <a:lnSpc>
                <a:spcPct val="100000"/>
              </a:lnSpc>
              <a:spcBef>
                <a:spcPct val="20000"/>
              </a:spcBef>
              <a:spcAft>
                <a:spcPct val="0"/>
              </a:spcAft>
              <a:buClrTx/>
              <a:buSzPct val="65000"/>
              <a:buFont typeface="Wingdings" charset="2"/>
              <a:buChar char="n"/>
              <a:tabLst/>
              <a:defRPr b="0" i="0">
                <a:solidFill>
                  <a:schemeClr val="tx1"/>
                </a:solidFill>
                <a:latin typeface="+mn-lt"/>
                <a:ea typeface="Helvetica Light" charset="0"/>
                <a:cs typeface="Helvetica Light" charset="0"/>
              </a:defRPr>
            </a:lvl3pPr>
            <a:lvl4pPr marL="1600200" marR="0" indent="-228600" algn="l" defTabSz="914400" rtl="0" eaLnBrk="1" fontAlgn="base" latinLnBrk="0" hangingPunct="1">
              <a:lnSpc>
                <a:spcPct val="100000"/>
              </a:lnSpc>
              <a:spcBef>
                <a:spcPct val="20000"/>
              </a:spcBef>
              <a:spcAft>
                <a:spcPct val="0"/>
              </a:spcAft>
              <a:buClr>
                <a:srgbClr val="ED7D31"/>
              </a:buClr>
              <a:buSzPct val="70000"/>
              <a:buFont typeface="Wingdings" charset="2"/>
              <a:buChar char="¨"/>
              <a:tabLst/>
              <a:defRPr sz="1600" b="0" i="0">
                <a:solidFill>
                  <a:schemeClr val="tx1"/>
                </a:solidFill>
                <a:latin typeface="+mn-lt"/>
                <a:ea typeface="Helvetica Light" charset="0"/>
                <a:cs typeface="Helvetica Light" charset="0"/>
              </a:defRPr>
            </a:lvl4pPr>
            <a:lvl5pPr marL="2057400" marR="0" indent="-228600" algn="l" defTabSz="914400" rtl="0" eaLnBrk="1" fontAlgn="base" latinLnBrk="0" hangingPunct="1">
              <a:lnSpc>
                <a:spcPct val="100000"/>
              </a:lnSpc>
              <a:spcBef>
                <a:spcPct val="20000"/>
              </a:spcBef>
              <a:spcAft>
                <a:spcPct val="0"/>
              </a:spcAft>
              <a:buClrTx/>
              <a:buSzTx/>
              <a:buFont typeface="Wingdings" charset="2"/>
              <a:buChar char="§"/>
              <a:tabLst/>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r>
              <a:rPr kumimoji="0" lang="en-US" sz="2000" b="0" i="0" u="none" strike="noStrike" kern="0" cap="none" spc="0" normalizeH="0" baseline="0" noProof="0" dirty="0">
                <a:ln>
                  <a:noFill/>
                </a:ln>
                <a:solidFill>
                  <a:srgbClr val="000000"/>
                </a:solidFill>
                <a:effectLst/>
                <a:uLnTx/>
                <a:uFillTx/>
                <a:latin typeface="+mj-lt"/>
              </a:rPr>
              <a:t>Joint Modeling</a:t>
            </a:r>
          </a:p>
          <a:p>
            <a:pPr marL="742950" marR="0" lvl="1" indent="-285750" algn="l" defTabSz="914400" rtl="0" eaLnBrk="1" fontAlgn="base" latinLnBrk="0" hangingPunct="1">
              <a:lnSpc>
                <a:spcPct val="100000"/>
              </a:lnSpc>
              <a:spcBef>
                <a:spcPct val="20000"/>
              </a:spcBef>
              <a:spcAft>
                <a:spcPct val="0"/>
              </a:spcAft>
              <a:buClr>
                <a:srgbClr val="E7E6E6">
                  <a:lumMod val="25000"/>
                </a:srgbClr>
              </a:buClr>
              <a:buSzPct val="80000"/>
              <a:buFont typeface="Wingdings" charset="2"/>
              <a:buChar char="¨"/>
              <a:tabLst/>
              <a:defRPr/>
            </a:pPr>
            <a:r>
              <a:rPr kumimoji="0" lang="en-US" sz="1800" b="0" i="0" u="none" strike="noStrike" kern="0" cap="none" spc="0" normalizeH="0" baseline="0" noProof="0" dirty="0">
                <a:ln>
                  <a:noFill/>
                </a:ln>
                <a:solidFill>
                  <a:srgbClr val="3366CC"/>
                </a:solidFill>
                <a:effectLst/>
                <a:uLnTx/>
                <a:uFillTx/>
                <a:latin typeface="+mj-lt"/>
              </a:rPr>
              <a:t>People do not typically write how long it </a:t>
            </a:r>
            <a:r>
              <a:rPr lang="en-US" sz="1800" kern="0" dirty="0">
                <a:solidFill>
                  <a:srgbClr val="3366CC"/>
                </a:solidFill>
                <a:latin typeface="+mj-lt"/>
              </a:rPr>
              <a:t>took them to </a:t>
            </a:r>
            <a:r>
              <a:rPr kumimoji="0" lang="en-US" sz="1800" b="0" i="0" u="none" strike="noStrike" kern="0" cap="none" spc="0" normalizeH="0" baseline="0" noProof="0" dirty="0">
                <a:ln>
                  <a:noFill/>
                </a:ln>
                <a:solidFill>
                  <a:srgbClr val="3366CC"/>
                </a:solidFill>
                <a:effectLst/>
                <a:uLnTx/>
                <a:uFillTx/>
                <a:latin typeface="+mj-lt"/>
              </a:rPr>
              <a:t>brush their teeth</a:t>
            </a:r>
          </a:p>
          <a:p>
            <a:pPr marL="1143000" marR="0" lvl="2" indent="-228600" algn="l" defTabSz="914400" rtl="0" eaLnBrk="1" fontAlgn="base" latinLnBrk="0" hangingPunct="1">
              <a:lnSpc>
                <a:spcPct val="100000"/>
              </a:lnSpc>
              <a:spcBef>
                <a:spcPct val="20000"/>
              </a:spcBef>
              <a:spcAft>
                <a:spcPct val="0"/>
              </a:spcAft>
              <a:buClrTx/>
              <a:buSzPct val="65000"/>
              <a:buFont typeface="Wingdings" charset="2"/>
              <a:buChar char="n"/>
              <a:tabLst/>
              <a:defRPr/>
            </a:pPr>
            <a:r>
              <a:rPr kumimoji="0" lang="en-US" sz="1600" b="0" i="0" u="none" strike="noStrike" kern="0" cap="none" spc="0" normalizeH="0" baseline="0" noProof="0" dirty="0">
                <a:ln>
                  <a:noFill/>
                </a:ln>
                <a:solidFill>
                  <a:srgbClr val="000000"/>
                </a:solidFill>
                <a:effectLst/>
                <a:uLnTx/>
                <a:uFillTx/>
                <a:latin typeface="+mj-lt"/>
              </a:rPr>
              <a:t>But they’ll say: I brushed my teeth in the morning; I brushed it in the shower.</a:t>
            </a:r>
            <a:endParaRPr kumimoji="0" lang="en-US" b="0" i="0" u="none" strike="noStrike" kern="0" cap="none" spc="0" normalizeH="0" baseline="0" noProof="0" dirty="0">
              <a:ln>
                <a:noFill/>
              </a:ln>
              <a:solidFill>
                <a:srgbClr val="000000"/>
              </a:solidFill>
              <a:effectLst/>
              <a:uLnTx/>
              <a:uFillTx/>
              <a:latin typeface="+mj-lt"/>
            </a:endParaRPr>
          </a:p>
          <a:p>
            <a:pPr marL="742950" marR="0" lvl="1" indent="-285750" algn="l" defTabSz="914400" rtl="0" eaLnBrk="1" fontAlgn="base" latinLnBrk="0" hangingPunct="1">
              <a:lnSpc>
                <a:spcPct val="100000"/>
              </a:lnSpc>
              <a:spcBef>
                <a:spcPct val="20000"/>
              </a:spcBef>
              <a:spcAft>
                <a:spcPct val="0"/>
              </a:spcAft>
              <a:buClr>
                <a:schemeClr val="tx1"/>
              </a:buClr>
              <a:buSzPct val="80000"/>
              <a:buFont typeface="Wingdings" charset="2"/>
              <a:buChar char="¨"/>
              <a:tabLst/>
              <a:defRPr/>
            </a:pPr>
            <a:r>
              <a:rPr kumimoji="0" lang="en-US" sz="1800" b="0" i="0" u="none" strike="noStrike" kern="0" cap="none" spc="0" normalizeH="0" baseline="0" noProof="0" dirty="0">
                <a:ln>
                  <a:noFill/>
                </a:ln>
                <a:solidFill>
                  <a:srgbClr val="3366CC"/>
                </a:solidFill>
                <a:effectLst/>
                <a:uLnTx/>
                <a:uFillTx/>
                <a:latin typeface="+mj-lt"/>
              </a:rPr>
              <a:t>Natural constraints: </a:t>
            </a:r>
          </a:p>
          <a:p>
            <a:pPr lvl="2" indent="-285750">
              <a:buClr>
                <a:schemeClr val="tx1"/>
              </a:buClr>
              <a:buSzPct val="100000"/>
              <a:buFont typeface="Wingdings" panose="05000000000000000000" pitchFamily="2" charset="2"/>
              <a:buChar char="§"/>
              <a:defRPr/>
            </a:pPr>
            <a:r>
              <a:rPr kumimoji="0" lang="en-US" b="0" i="0" u="none" strike="noStrike" kern="0" cap="none" spc="0" normalizeH="0" baseline="0" noProof="0" dirty="0">
                <a:ln>
                  <a:noFill/>
                </a:ln>
                <a:effectLst/>
                <a:uLnTx/>
                <a:uFillTx/>
                <a:latin typeface="+mj-lt"/>
              </a:rPr>
              <a:t>duration &lt;= 1/frequency</a:t>
            </a: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2"/>
              <a:buChar char="n"/>
              <a:tabLst/>
              <a:defRPr/>
            </a:pPr>
            <a:endParaRPr kumimoji="0" lang="en-US" sz="2400" b="0" i="0" u="none" strike="noStrike" kern="0" cap="none" spc="0" normalizeH="0" baseline="0" noProof="0" dirty="0">
              <a:ln>
                <a:noFill/>
              </a:ln>
              <a:solidFill>
                <a:srgbClr val="000000"/>
              </a:solidFill>
              <a:effectLst/>
              <a:uLnTx/>
              <a:uFillTx/>
              <a:latin typeface="+mj-lt"/>
            </a:endParaRPr>
          </a:p>
          <a:p>
            <a:pPr marL="0" marR="0" lvl="0" indent="0" algn="l" defTabSz="914400" rtl="0" eaLnBrk="1" fontAlgn="base" latinLnBrk="0" hangingPunct="1">
              <a:lnSpc>
                <a:spcPct val="100000"/>
              </a:lnSpc>
              <a:spcBef>
                <a:spcPct val="20000"/>
              </a:spcBef>
              <a:spcAft>
                <a:spcPct val="0"/>
              </a:spcAft>
              <a:buClrTx/>
              <a:buSzPct val="75000"/>
              <a:buFont typeface="Wingdings" charset="2"/>
              <a:buNone/>
              <a:tabLst/>
              <a:defRPr/>
            </a:pPr>
            <a:endParaRPr kumimoji="0" lang="en-US" sz="2400" b="0" i="0" u="none" strike="noStrike" kern="0" cap="none" spc="0" normalizeH="0" baseline="0" noProof="0" dirty="0">
              <a:ln>
                <a:noFill/>
              </a:ln>
              <a:solidFill>
                <a:srgbClr val="000000"/>
              </a:solidFill>
              <a:effectLst/>
              <a:uLnTx/>
              <a:uFillTx/>
              <a:latin typeface="+mj-lt"/>
            </a:endParaRPr>
          </a:p>
          <a:p>
            <a:pPr marL="914400" marR="0" lvl="2" indent="0" algn="l" defTabSz="914400" rtl="0" eaLnBrk="1" fontAlgn="base" latinLnBrk="0" hangingPunct="1">
              <a:lnSpc>
                <a:spcPct val="100000"/>
              </a:lnSpc>
              <a:spcBef>
                <a:spcPct val="20000"/>
              </a:spcBef>
              <a:spcAft>
                <a:spcPct val="0"/>
              </a:spcAft>
              <a:buClrTx/>
              <a:buSzPct val="65000"/>
              <a:buFont typeface="Wingdings" charset="2"/>
              <a:buNone/>
              <a:tabLst/>
              <a:defRPr/>
            </a:pPr>
            <a:endParaRPr kumimoji="0" lang="en-US" sz="1800" b="0" i="0" u="none" strike="noStrike" kern="0" cap="none" spc="0" normalizeH="0" baseline="0" noProof="0" dirty="0">
              <a:ln>
                <a:noFill/>
              </a:ln>
              <a:solidFill>
                <a:srgbClr val="000000"/>
              </a:solidFill>
              <a:effectLst/>
              <a:uLnTx/>
              <a:uFillTx/>
              <a:latin typeface="+mj-lt"/>
            </a:endParaRPr>
          </a:p>
        </p:txBody>
      </p:sp>
      <p:pic>
        <p:nvPicPr>
          <p:cNvPr id="3074" name="Picture 2" descr="Brushing your toddler's teeth: 5 helpful hints - Dr Steven McIff">
            <a:extLst>
              <a:ext uri="{FF2B5EF4-FFF2-40B4-BE49-F238E27FC236}">
                <a16:creationId xmlns:a16="http://schemas.microsoft.com/office/drawing/2014/main" id="{4D91132B-C558-494E-AE2A-B004E817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1910" y="3370911"/>
            <a:ext cx="2286000" cy="15157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w to Move a Piano – The Easy and Safe Way">
            <a:extLst>
              <a:ext uri="{FF2B5EF4-FFF2-40B4-BE49-F238E27FC236}">
                <a16:creationId xmlns:a16="http://schemas.microsoft.com/office/drawing/2014/main" id="{0D9465B5-8531-4D61-B68B-7A954E7BD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708" y="3370911"/>
            <a:ext cx="2286000" cy="1544888"/>
          </a:xfrm>
          <a:prstGeom prst="rect">
            <a:avLst/>
          </a:prstGeom>
          <a:noFill/>
          <a:extLst>
            <a:ext uri="{909E8E84-426E-40DD-AFC4-6F175D3DCCD1}">
              <a14:hiddenFill xmlns:a14="http://schemas.microsoft.com/office/drawing/2010/main">
                <a:solidFill>
                  <a:srgbClr val="FFFFFF"/>
                </a:solidFill>
              </a14:hiddenFill>
            </a:ext>
          </a:extLst>
        </p:spPr>
      </p:pic>
      <p:pic>
        <p:nvPicPr>
          <p:cNvPr id="8" name="Content Placeholder 5">
            <a:extLst>
              <a:ext uri="{FF2B5EF4-FFF2-40B4-BE49-F238E27FC236}">
                <a16:creationId xmlns:a16="http://schemas.microsoft.com/office/drawing/2014/main" id="{F9B37868-F4AA-4703-9443-1D7D51067E45}"/>
              </a:ext>
            </a:extLst>
          </p:cNvPr>
          <p:cNvPicPr>
            <a:picLocks noChangeAspect="1"/>
          </p:cNvPicPr>
          <p:nvPr/>
        </p:nvPicPr>
        <p:blipFill>
          <a:blip r:embed="rId5"/>
          <a:stretch>
            <a:fillRect/>
          </a:stretch>
        </p:blipFill>
        <p:spPr bwMode="auto">
          <a:xfrm>
            <a:off x="2592878" y="3392515"/>
            <a:ext cx="7006244" cy="3262449"/>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083218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80DC-D456-6041-9424-4ECBA842B853}"/>
              </a:ext>
            </a:extLst>
          </p:cNvPr>
          <p:cNvSpPr>
            <a:spLocks noGrp="1"/>
          </p:cNvSpPr>
          <p:nvPr>
            <p:ph type="title"/>
          </p:nvPr>
        </p:nvSpPr>
        <p:spPr/>
        <p:txBody>
          <a:bodyPr/>
          <a:lstStyle/>
          <a:p>
            <a:r>
              <a:rPr lang="en-US" dirty="0" err="1"/>
              <a:t>TacoLM</a:t>
            </a:r>
            <a:r>
              <a:rPr lang="en-US" dirty="0"/>
              <a:t> – the </a:t>
            </a:r>
            <a:r>
              <a:rPr lang="en-US"/>
              <a:t>Big Picture</a:t>
            </a:r>
            <a:endParaRPr lang="en-US" dirty="0"/>
          </a:p>
        </p:txBody>
      </p:sp>
      <p:sp>
        <p:nvSpPr>
          <p:cNvPr id="3" name="Content Placeholder 2">
            <a:extLst>
              <a:ext uri="{FF2B5EF4-FFF2-40B4-BE49-F238E27FC236}">
                <a16:creationId xmlns:a16="http://schemas.microsoft.com/office/drawing/2014/main" id="{3255F677-8892-9C46-88A2-83E3CAEA1469}"/>
              </a:ext>
            </a:extLst>
          </p:cNvPr>
          <p:cNvSpPr>
            <a:spLocks noGrp="1"/>
          </p:cNvSpPr>
          <p:nvPr>
            <p:ph idx="1"/>
          </p:nvPr>
        </p:nvSpPr>
        <p:spPr/>
        <p:txBody>
          <a:bodyPr/>
          <a:lstStyle/>
          <a:p>
            <a:pPr lvl="1"/>
            <a:endParaRPr lang="en-US" dirty="0"/>
          </a:p>
          <a:p>
            <a:pPr lvl="1"/>
            <a:endParaRPr lang="en-US" dirty="0"/>
          </a:p>
          <a:p>
            <a:pPr lvl="1"/>
            <a:r>
              <a:rPr lang="en-US" dirty="0"/>
              <a:t>Using high-precision patterns to acquire temporal information</a:t>
            </a:r>
          </a:p>
          <a:p>
            <a:pPr lvl="2"/>
            <a:r>
              <a:rPr lang="en-US" dirty="0"/>
              <a:t>Unsupervised automatic extraction</a:t>
            </a:r>
          </a:p>
          <a:p>
            <a:pPr lvl="1"/>
            <a:r>
              <a:rPr lang="en-US" dirty="0"/>
              <a:t>Overcomes reporting biases with a large amount of natural text</a:t>
            </a:r>
          </a:p>
          <a:p>
            <a:pPr lvl="1"/>
            <a:endParaRPr lang="en-US" dirty="0"/>
          </a:p>
          <a:p>
            <a:pPr lvl="1"/>
            <a:endParaRPr lang="en-US" dirty="0"/>
          </a:p>
          <a:p>
            <a:pPr lvl="1"/>
            <a:r>
              <a:rPr lang="en-US" dirty="0"/>
              <a:t>Multiple temporal dimensions</a:t>
            </a:r>
          </a:p>
          <a:p>
            <a:pPr lvl="2"/>
            <a:r>
              <a:rPr lang="en-US" dirty="0"/>
              <a:t>Duration ~ 1 / Frequency </a:t>
            </a:r>
          </a:p>
          <a:p>
            <a:pPr lvl="2"/>
            <a:endParaRPr lang="en-US" dirty="0"/>
          </a:p>
          <a:p>
            <a:pPr lvl="2"/>
            <a:endParaRPr lang="en-US" dirty="0"/>
          </a:p>
          <a:p>
            <a:pPr lvl="2"/>
            <a:r>
              <a:rPr lang="en-US" dirty="0"/>
              <a:t>Further generalization to combat reporting biases</a:t>
            </a:r>
          </a:p>
          <a:p>
            <a:pPr marL="457200" lvl="1" indent="0">
              <a:buNone/>
            </a:pPr>
            <a:endParaRPr lang="en-US" dirty="0"/>
          </a:p>
          <a:p>
            <a:pPr marL="457200" lvl="1" indent="0">
              <a:buNone/>
            </a:pPr>
            <a:endParaRPr lang="en-US" dirty="0"/>
          </a:p>
        </p:txBody>
      </p:sp>
      <p:sp>
        <p:nvSpPr>
          <p:cNvPr id="4" name="Slide Number Placeholder 3">
            <a:extLst>
              <a:ext uri="{FF2B5EF4-FFF2-40B4-BE49-F238E27FC236}">
                <a16:creationId xmlns:a16="http://schemas.microsoft.com/office/drawing/2014/main" id="{3D56BC91-7D8E-E948-99DC-DD2C79ACAB56}"/>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6" name="Pentagon 5">
            <a:extLst>
              <a:ext uri="{FF2B5EF4-FFF2-40B4-BE49-F238E27FC236}">
                <a16:creationId xmlns:a16="http://schemas.microsoft.com/office/drawing/2014/main" id="{8D7D6EE5-E070-8F40-8503-47B421F8CC79}"/>
              </a:ext>
            </a:extLst>
          </p:cNvPr>
          <p:cNvSpPr/>
          <p:nvPr/>
        </p:nvSpPr>
        <p:spPr>
          <a:xfrm>
            <a:off x="1802709" y="4586111"/>
            <a:ext cx="1930400" cy="508000"/>
          </a:xfrm>
          <a:prstGeom prst="homePlate">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brush my teeth every morning”</a:t>
            </a:r>
          </a:p>
        </p:txBody>
      </p:sp>
      <p:sp>
        <p:nvSpPr>
          <p:cNvPr id="9" name="Process 8">
            <a:extLst>
              <a:ext uri="{FF2B5EF4-FFF2-40B4-BE49-F238E27FC236}">
                <a16:creationId xmlns:a16="http://schemas.microsoft.com/office/drawing/2014/main" id="{C1AAAB95-E8D6-9A4E-8FD0-C3AA20F916CA}"/>
              </a:ext>
            </a:extLst>
          </p:cNvPr>
          <p:cNvSpPr/>
          <p:nvPr/>
        </p:nvSpPr>
        <p:spPr>
          <a:xfrm>
            <a:off x="3887955" y="4586111"/>
            <a:ext cx="2054578" cy="508000"/>
          </a:xfrm>
          <a:prstGeom prst="flowChartProcess">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Duration of “brushing teeth” &lt; morning</a:t>
            </a:r>
          </a:p>
        </p:txBody>
      </p:sp>
      <p:sp>
        <p:nvSpPr>
          <p:cNvPr id="5" name="Rounded Rectangle 4">
            <a:extLst>
              <a:ext uri="{FF2B5EF4-FFF2-40B4-BE49-F238E27FC236}">
                <a16:creationId xmlns:a16="http://schemas.microsoft.com/office/drawing/2014/main" id="{EA10BF6B-ED89-3948-88CA-A56227BFC038}"/>
              </a:ext>
            </a:extLst>
          </p:cNvPr>
          <p:cNvSpPr/>
          <p:nvPr/>
        </p:nvSpPr>
        <p:spPr>
          <a:xfrm>
            <a:off x="609599" y="1329669"/>
            <a:ext cx="4007555"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1: </a:t>
            </a:r>
            <a:r>
              <a:rPr kumimoji="0" lang="en-US" sz="2400" b="0" i="0" u="none" strike="noStrike" kern="1200" cap="none" spc="0" normalizeH="0" baseline="0" noProof="0" dirty="0">
                <a:ln>
                  <a:noFill/>
                </a:ln>
                <a:solidFill>
                  <a:srgbClr val="000000"/>
                </a:solidFill>
                <a:effectLst/>
                <a:uLnTx/>
                <a:uFillTx/>
                <a:latin typeface="Calibri"/>
                <a:ea typeface="+mn-ea"/>
                <a:cs typeface="Arial"/>
              </a:rPr>
              <a:t>Information Extraction</a:t>
            </a:r>
          </a:p>
        </p:txBody>
      </p:sp>
      <p:sp>
        <p:nvSpPr>
          <p:cNvPr id="8" name="Rounded Rectangle 7">
            <a:extLst>
              <a:ext uri="{FF2B5EF4-FFF2-40B4-BE49-F238E27FC236}">
                <a16:creationId xmlns:a16="http://schemas.microsoft.com/office/drawing/2014/main" id="{8953D201-17D8-3442-AFE3-5A3C003190EF}"/>
              </a:ext>
            </a:extLst>
          </p:cNvPr>
          <p:cNvSpPr/>
          <p:nvPr/>
        </p:nvSpPr>
        <p:spPr>
          <a:xfrm>
            <a:off x="609598" y="3127022"/>
            <a:ext cx="5486402"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Step 2: </a:t>
            </a:r>
            <a:r>
              <a:rPr kumimoji="0" lang="en-US" sz="2400" b="0" i="0" u="none" strike="noStrike" kern="1200" cap="none" spc="0" normalizeH="0" baseline="0" noProof="0" dirty="0">
                <a:ln>
                  <a:noFill/>
                </a:ln>
                <a:solidFill>
                  <a:srgbClr val="000000"/>
                </a:solidFill>
                <a:effectLst/>
                <a:uLnTx/>
                <a:uFillTx/>
                <a:latin typeface="Calibri"/>
                <a:ea typeface="+mn-ea"/>
                <a:cs typeface="Arial"/>
              </a:rPr>
              <a:t>Joint Masked Language Model </a:t>
            </a:r>
          </a:p>
        </p:txBody>
      </p:sp>
      <p:sp>
        <p:nvSpPr>
          <p:cNvPr id="10" name="Rounded Rectangle 9">
            <a:extLst>
              <a:ext uri="{FF2B5EF4-FFF2-40B4-BE49-F238E27FC236}">
                <a16:creationId xmlns:a16="http://schemas.microsoft.com/office/drawing/2014/main" id="{E7AD91EC-1A38-A947-B4A9-BC981AC4F5AB}"/>
              </a:ext>
            </a:extLst>
          </p:cNvPr>
          <p:cNvSpPr/>
          <p:nvPr/>
        </p:nvSpPr>
        <p:spPr>
          <a:xfrm>
            <a:off x="609597" y="5844341"/>
            <a:ext cx="5837501" cy="603956"/>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a:ea typeface="+mn-ea"/>
                <a:cs typeface="Arial"/>
              </a:rPr>
              <a:t>Output: </a:t>
            </a:r>
            <a:r>
              <a:rPr kumimoji="0" lang="en-US" sz="2400" b="0" i="0" u="sng" strike="noStrike" kern="1200" cap="none" spc="0" normalizeH="0" baseline="0" noProof="0" dirty="0" err="1">
                <a:ln>
                  <a:noFill/>
                </a:ln>
                <a:solidFill>
                  <a:srgbClr val="000000"/>
                </a:solidFill>
                <a:effectLst/>
                <a:uLnTx/>
                <a:uFillTx/>
                <a:latin typeface="Calibri"/>
                <a:ea typeface="+mn-ea"/>
                <a:cs typeface="Arial"/>
              </a:rPr>
              <a:t>TacoLM</a:t>
            </a:r>
            <a:r>
              <a:rPr kumimoji="0" lang="en-US" sz="2400" b="0" i="0" u="none" strike="noStrike" kern="1200" cap="none" spc="0" normalizeH="0" baseline="0" noProof="0" dirty="0">
                <a:ln>
                  <a:noFill/>
                </a:ln>
                <a:solidFill>
                  <a:srgbClr val="000000"/>
                </a:solidFill>
                <a:effectLst/>
                <a:uLnTx/>
                <a:uFillTx/>
                <a:latin typeface="Calibri"/>
                <a:ea typeface="+mn-ea"/>
                <a:cs typeface="Arial"/>
              </a:rPr>
              <a:t>-</a:t>
            </a:r>
            <a:r>
              <a:rPr kumimoji="0" lang="en-US" sz="2400" b="1" i="0" u="none" strike="noStrike" kern="1200" cap="none" spc="0" normalizeH="0" baseline="0" noProof="0" dirty="0">
                <a:ln>
                  <a:noFill/>
                </a:ln>
                <a:solidFill>
                  <a:srgbClr val="000000"/>
                </a:solidFill>
                <a:effectLst/>
                <a:uLnTx/>
                <a:uFillTx/>
                <a:latin typeface="Calibri"/>
                <a:ea typeface="+mn-ea"/>
                <a:cs typeface="Arial"/>
              </a:rPr>
              <a:t> </a:t>
            </a:r>
            <a:r>
              <a:rPr kumimoji="0" lang="en-US" sz="2400" b="0" i="0" u="none" strike="noStrike" kern="1200" cap="none" spc="0" normalizeH="0" baseline="0" noProof="0" dirty="0">
                <a:ln>
                  <a:noFill/>
                </a:ln>
                <a:solidFill>
                  <a:srgbClr val="000000"/>
                </a:solidFill>
                <a:effectLst/>
                <a:uLnTx/>
                <a:uFillTx/>
                <a:latin typeface="Calibri"/>
                <a:ea typeface="+mn-ea"/>
                <a:cs typeface="Arial"/>
              </a:rPr>
              <a:t>a time-aware general BERT</a:t>
            </a:r>
          </a:p>
        </p:txBody>
      </p:sp>
      <p:sp>
        <p:nvSpPr>
          <p:cNvPr id="7" name="Down Arrow 6">
            <a:extLst>
              <a:ext uri="{FF2B5EF4-FFF2-40B4-BE49-F238E27FC236}">
                <a16:creationId xmlns:a16="http://schemas.microsoft.com/office/drawing/2014/main" id="{E23FFA70-A355-3F4F-B87A-1CD8C13A6947}"/>
              </a:ext>
            </a:extLst>
          </p:cNvPr>
          <p:cNvSpPr/>
          <p:nvPr/>
        </p:nvSpPr>
        <p:spPr>
          <a:xfrm>
            <a:off x="609599" y="2136422"/>
            <a:ext cx="381001" cy="80554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1" name="Down Arrow 10">
            <a:extLst>
              <a:ext uri="{FF2B5EF4-FFF2-40B4-BE49-F238E27FC236}">
                <a16:creationId xmlns:a16="http://schemas.microsoft.com/office/drawing/2014/main" id="{D1437645-A00B-EB47-BFE1-5A6AD67E4ADB}"/>
              </a:ext>
            </a:extLst>
          </p:cNvPr>
          <p:cNvSpPr/>
          <p:nvPr/>
        </p:nvSpPr>
        <p:spPr>
          <a:xfrm>
            <a:off x="609598" y="3929185"/>
            <a:ext cx="381001" cy="1840244"/>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40FC9505-C1C6-45DC-AFFE-1092A1DE635C}"/>
              </a:ext>
            </a:extLst>
          </p:cNvPr>
          <p:cNvSpPr txBox="1"/>
          <p:nvPr/>
        </p:nvSpPr>
        <p:spPr>
          <a:xfrm>
            <a:off x="8493998" y="1010295"/>
            <a:ext cx="2892338" cy="923330"/>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Goal: </a:t>
            </a: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build a general time-aware LM with minimal supervision</a:t>
            </a:r>
          </a:p>
        </p:txBody>
      </p:sp>
      <p:sp>
        <p:nvSpPr>
          <p:cNvPr id="19" name="TextBox 18">
            <a:extLst>
              <a:ext uri="{FF2B5EF4-FFF2-40B4-BE49-F238E27FC236}">
                <a16:creationId xmlns:a16="http://schemas.microsoft.com/office/drawing/2014/main" id="{9861695B-7879-4E61-B9BA-4317C643DF34}"/>
              </a:ext>
            </a:extLst>
          </p:cNvPr>
          <p:cNvSpPr txBox="1"/>
          <p:nvPr/>
        </p:nvSpPr>
        <p:spPr>
          <a:xfrm>
            <a:off x="9189405" y="6292902"/>
            <a:ext cx="1501524" cy="369332"/>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hlinkClick r:id="rId3" action="ppaction://hlinksldjump"/>
              </a:rPr>
              <a:t>Skip Details</a:t>
            </a: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3" name="Picture 12">
            <a:extLst>
              <a:ext uri="{FF2B5EF4-FFF2-40B4-BE49-F238E27FC236}">
                <a16:creationId xmlns:a16="http://schemas.microsoft.com/office/drawing/2014/main" id="{8C880660-ABF9-44B3-B7DD-AA816CB144E8}"/>
              </a:ext>
            </a:extLst>
          </p:cNvPr>
          <p:cNvPicPr>
            <a:picLocks noChangeAspect="1"/>
          </p:cNvPicPr>
          <p:nvPr/>
        </p:nvPicPr>
        <p:blipFill>
          <a:blip r:embed="rId4"/>
          <a:stretch>
            <a:fillRect/>
          </a:stretch>
        </p:blipFill>
        <p:spPr>
          <a:xfrm>
            <a:off x="8273154" y="2254051"/>
            <a:ext cx="3479938" cy="3137921"/>
          </a:xfrm>
          <a:prstGeom prst="rect">
            <a:avLst/>
          </a:prstGeom>
          <a:ln>
            <a:solidFill>
              <a:schemeClr val="accent1"/>
            </a:solidFill>
          </a:ln>
        </p:spPr>
      </p:pic>
      <p:sp>
        <p:nvSpPr>
          <p:cNvPr id="16" name="TextBox 15">
            <a:extLst>
              <a:ext uri="{FF2B5EF4-FFF2-40B4-BE49-F238E27FC236}">
                <a16:creationId xmlns:a16="http://schemas.microsoft.com/office/drawing/2014/main" id="{88687238-07D0-4DC9-9144-794E8AA85A76}"/>
              </a:ext>
            </a:extLst>
          </p:cNvPr>
          <p:cNvSpPr txBox="1"/>
          <p:nvPr/>
        </p:nvSpPr>
        <p:spPr>
          <a:xfrm>
            <a:off x="8566954" y="5505787"/>
            <a:ext cx="2892338" cy="338554"/>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Supports full event masking</a:t>
            </a:r>
          </a:p>
        </p:txBody>
      </p:sp>
    </p:spTree>
    <p:extLst>
      <p:ext uri="{BB962C8B-B14F-4D97-AF65-F5344CB8AC3E}">
        <p14:creationId xmlns:p14="http://schemas.microsoft.com/office/powerpoint/2010/main" val="1944433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8" presetClass="entr" presetSubtype="12"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strips(downLeft)">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8" presetClass="entr" presetSubtype="12"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strips(down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strips(downLeft)">
                                      <p:cBhvr>
                                        <p:cTn id="40" dur="500"/>
                                        <p:tgtEl>
                                          <p:spTgt spid="11"/>
                                        </p:tgtEl>
                                      </p:cBhvr>
                                    </p:animEffect>
                                  </p:childTnLst>
                                </p:cTn>
                              </p:par>
                              <p:par>
                                <p:cTn id="41" presetID="18" presetClass="entr" presetSubtype="12"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trips(down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5" grpId="0" animBg="1"/>
      <p:bldP spid="8" grpId="0" animBg="1"/>
      <p:bldP spid="10" grpId="0" animBg="1"/>
      <p:bldP spid="7" grpId="0" animBg="1"/>
      <p:bldP spid="11"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348BD-92FD-2243-ADCA-565B90767EB2}"/>
              </a:ext>
            </a:extLst>
          </p:cNvPr>
          <p:cNvSpPr>
            <a:spLocks noGrp="1"/>
          </p:cNvSpPr>
          <p:nvPr>
            <p:ph type="title"/>
          </p:nvPr>
        </p:nvSpPr>
        <p:spPr/>
        <p:txBody>
          <a:bodyPr/>
          <a:lstStyle/>
          <a:p>
            <a:r>
              <a:rPr lang="en-US" dirty="0"/>
              <a:t>Information Extraction</a:t>
            </a:r>
          </a:p>
        </p:txBody>
      </p:sp>
      <p:sp>
        <p:nvSpPr>
          <p:cNvPr id="3" name="Content Placeholder 2">
            <a:extLst>
              <a:ext uri="{FF2B5EF4-FFF2-40B4-BE49-F238E27FC236}">
                <a16:creationId xmlns:a16="http://schemas.microsoft.com/office/drawing/2014/main" id="{2A838155-5A82-8F40-B852-1FE1E738C24F}"/>
              </a:ext>
            </a:extLst>
          </p:cNvPr>
          <p:cNvSpPr>
            <a:spLocks noGrp="1"/>
          </p:cNvSpPr>
          <p:nvPr>
            <p:ph idx="1"/>
          </p:nvPr>
        </p:nvSpPr>
        <p:spPr/>
        <p:txBody>
          <a:bodyPr/>
          <a:lstStyle/>
          <a:p>
            <a:r>
              <a:rPr lang="en-US" dirty="0"/>
              <a:t>Use high-precision patterns based on SRL</a:t>
            </a:r>
          </a:p>
          <a:p>
            <a:pPr lvl="1"/>
            <a:r>
              <a:rPr lang="en-US" dirty="0"/>
              <a:t>Duration </a:t>
            </a:r>
          </a:p>
          <a:p>
            <a:pPr lvl="1"/>
            <a:r>
              <a:rPr lang="en-US" dirty="0"/>
              <a:t>Frequency </a:t>
            </a:r>
          </a:p>
          <a:p>
            <a:pPr lvl="1"/>
            <a:r>
              <a:rPr lang="en-US" dirty="0"/>
              <a:t>Typical Time</a:t>
            </a:r>
            <a:endParaRPr lang="en-US" i="1" dirty="0"/>
          </a:p>
          <a:p>
            <a:pPr lvl="1"/>
            <a:r>
              <a:rPr lang="en-US" dirty="0"/>
              <a:t>Duration Upper bound</a:t>
            </a:r>
            <a:endParaRPr lang="en-US" i="1" dirty="0"/>
          </a:p>
          <a:p>
            <a:pPr lvl="1"/>
            <a:r>
              <a:rPr lang="en-US" dirty="0"/>
              <a:t>Hierarchy</a:t>
            </a:r>
          </a:p>
          <a:p>
            <a:r>
              <a:rPr lang="en-US" dirty="0"/>
              <a:t>Labels</a:t>
            </a:r>
          </a:p>
          <a:p>
            <a:pPr lvl="1"/>
            <a:r>
              <a:rPr lang="en-US" dirty="0"/>
              <a:t>Units (seconds, … centuries) </a:t>
            </a:r>
          </a:p>
          <a:p>
            <a:pPr lvl="1"/>
            <a:r>
              <a:rPr lang="en-US" dirty="0"/>
              <a:t>Temporal keywords (Monday, January, …)</a:t>
            </a:r>
          </a:p>
          <a:p>
            <a:r>
              <a:rPr lang="en-US" dirty="0"/>
              <a:t>Output</a:t>
            </a:r>
          </a:p>
          <a:p>
            <a:pPr lvl="1"/>
            <a:r>
              <a:rPr lang="en-US" dirty="0"/>
              <a:t>4.3M instances of </a:t>
            </a:r>
          </a:p>
          <a:p>
            <a:pPr marL="457200" lvl="1" indent="0">
              <a:buNone/>
            </a:pPr>
            <a:r>
              <a:rPr lang="en-US" dirty="0"/>
              <a:t>     (event, dimension, value) tuples</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0043DF5E-E216-754D-A03B-38DBCAF7417F}"/>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7" name="Rounded Rectangle 6">
            <a:extLst>
              <a:ext uri="{FF2B5EF4-FFF2-40B4-BE49-F238E27FC236}">
                <a16:creationId xmlns:a16="http://schemas.microsoft.com/office/drawing/2014/main" id="{7E07F904-FD9E-0347-828D-8C138AB3629A}"/>
              </a:ext>
            </a:extLst>
          </p:cNvPr>
          <p:cNvSpPr/>
          <p:nvPr/>
        </p:nvSpPr>
        <p:spPr>
          <a:xfrm>
            <a:off x="6671055" y="1336849"/>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8" name="TextBox 7">
            <a:extLst>
              <a:ext uri="{FF2B5EF4-FFF2-40B4-BE49-F238E27FC236}">
                <a16:creationId xmlns:a16="http://schemas.microsoft.com/office/drawing/2014/main" id="{7B71FFFF-87B8-8543-B708-962985F2415F}"/>
              </a:ext>
            </a:extLst>
          </p:cNvPr>
          <p:cNvSpPr txBox="1"/>
          <p:nvPr/>
        </p:nvSpPr>
        <p:spPr>
          <a:xfrm>
            <a:off x="10675259" y="1389283"/>
            <a:ext cx="87085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Original sentence</a:t>
            </a:r>
          </a:p>
        </p:txBody>
      </p:sp>
      <p:sp>
        <p:nvSpPr>
          <p:cNvPr id="9" name="Rounded Rectangle 8">
            <a:extLst>
              <a:ext uri="{FF2B5EF4-FFF2-40B4-BE49-F238E27FC236}">
                <a16:creationId xmlns:a16="http://schemas.microsoft.com/office/drawing/2014/main" id="{ADF552B2-AC0A-B142-9EA4-DFBC494C919B}"/>
              </a:ext>
            </a:extLst>
          </p:cNvPr>
          <p:cNvSpPr/>
          <p:nvPr/>
        </p:nvSpPr>
        <p:spPr>
          <a:xfrm>
            <a:off x="6671055" y="2802926"/>
            <a:ext cx="3840167"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ED7D31">
                    <a:lumMod val="7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t>
            </a:r>
          </a:p>
        </p:txBody>
      </p:sp>
      <p:sp>
        <p:nvSpPr>
          <p:cNvPr id="10" name="Rounded Rectangle 9">
            <a:extLst>
              <a:ext uri="{FF2B5EF4-FFF2-40B4-BE49-F238E27FC236}">
                <a16:creationId xmlns:a16="http://schemas.microsoft.com/office/drawing/2014/main" id="{6AE5E6C1-C63C-8D41-89E6-A8690DA9FA81}"/>
              </a:ext>
            </a:extLst>
          </p:cNvPr>
          <p:cNvSpPr/>
          <p:nvPr/>
        </p:nvSpPr>
        <p:spPr>
          <a:xfrm>
            <a:off x="7086599" y="3300063"/>
            <a:ext cx="609600" cy="304800"/>
          </a:xfrm>
          <a:prstGeom prst="roundRect">
            <a:avLst/>
          </a:prstGeom>
          <a:solidFill>
            <a:schemeClr val="accent2">
              <a:lumMod val="60000"/>
              <a:lumOff val="4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Verb</a:t>
            </a:r>
          </a:p>
        </p:txBody>
      </p:sp>
      <p:sp>
        <p:nvSpPr>
          <p:cNvPr id="11" name="Rounded Rectangle 10">
            <a:extLst>
              <a:ext uri="{FF2B5EF4-FFF2-40B4-BE49-F238E27FC236}">
                <a16:creationId xmlns:a16="http://schemas.microsoft.com/office/drawing/2014/main" id="{67F57372-030B-1B49-B2FF-2CB030578607}"/>
              </a:ext>
            </a:extLst>
          </p:cNvPr>
          <p:cNvSpPr/>
          <p:nvPr/>
        </p:nvSpPr>
        <p:spPr>
          <a:xfrm>
            <a:off x="6380017" y="2594295"/>
            <a:ext cx="762001"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Arg-0</a:t>
            </a:r>
          </a:p>
        </p:txBody>
      </p:sp>
      <p:sp>
        <p:nvSpPr>
          <p:cNvPr id="12" name="Rounded Rectangle 11">
            <a:extLst>
              <a:ext uri="{FF2B5EF4-FFF2-40B4-BE49-F238E27FC236}">
                <a16:creationId xmlns:a16="http://schemas.microsoft.com/office/drawing/2014/main" id="{6A13B91F-0C51-2542-BD8E-DDA9E2BB8B0A}"/>
              </a:ext>
            </a:extLst>
          </p:cNvPr>
          <p:cNvSpPr/>
          <p:nvPr/>
        </p:nvSpPr>
        <p:spPr>
          <a:xfrm>
            <a:off x="7851522" y="2594295"/>
            <a:ext cx="975097" cy="3048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Arg-1</a:t>
            </a:r>
          </a:p>
        </p:txBody>
      </p:sp>
      <p:sp>
        <p:nvSpPr>
          <p:cNvPr id="13" name="Rounded Rectangle 12">
            <a:extLst>
              <a:ext uri="{FF2B5EF4-FFF2-40B4-BE49-F238E27FC236}">
                <a16:creationId xmlns:a16="http://schemas.microsoft.com/office/drawing/2014/main" id="{90CCD030-2ABB-4A43-B5F3-3BAE73716FE4}"/>
              </a:ext>
            </a:extLst>
          </p:cNvPr>
          <p:cNvSpPr/>
          <p:nvPr/>
        </p:nvSpPr>
        <p:spPr>
          <a:xfrm>
            <a:off x="9035144" y="3300063"/>
            <a:ext cx="1302656" cy="304800"/>
          </a:xfrm>
          <a:prstGeom prst="roundRect">
            <a:avLst/>
          </a:prstGeom>
          <a:solidFill>
            <a:schemeClr val="accent5">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Arg-Tmp</a:t>
            </a:r>
          </a:p>
        </p:txBody>
      </p:sp>
      <p:sp>
        <p:nvSpPr>
          <p:cNvPr id="14" name="Down Arrow 13">
            <a:extLst>
              <a:ext uri="{FF2B5EF4-FFF2-40B4-BE49-F238E27FC236}">
                <a16:creationId xmlns:a16="http://schemas.microsoft.com/office/drawing/2014/main" id="{0F9ACB18-7244-FC4F-8178-F2F4C1B6C6B8}"/>
              </a:ext>
            </a:extLst>
          </p:cNvPr>
          <p:cNvSpPr/>
          <p:nvPr/>
        </p:nvSpPr>
        <p:spPr>
          <a:xfrm>
            <a:off x="9560438" y="2088564"/>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5" name="TextBox 14">
            <a:extLst>
              <a:ext uri="{FF2B5EF4-FFF2-40B4-BE49-F238E27FC236}">
                <a16:creationId xmlns:a16="http://schemas.microsoft.com/office/drawing/2014/main" id="{DED69387-FA49-D24B-89C4-546DCAB71623}"/>
              </a:ext>
            </a:extLst>
          </p:cNvPr>
          <p:cNvSpPr txBox="1"/>
          <p:nvPr/>
        </p:nvSpPr>
        <p:spPr>
          <a:xfrm>
            <a:off x="9812506" y="2056549"/>
            <a:ext cx="87085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SRL Parse</a:t>
            </a:r>
          </a:p>
        </p:txBody>
      </p:sp>
      <p:sp>
        <p:nvSpPr>
          <p:cNvPr id="17" name="Rounded Rectangle 16">
            <a:extLst>
              <a:ext uri="{FF2B5EF4-FFF2-40B4-BE49-F238E27FC236}">
                <a16:creationId xmlns:a16="http://schemas.microsoft.com/office/drawing/2014/main" id="{5D1EC29F-79B7-5941-A1C8-43F8DCA281C5}"/>
              </a:ext>
            </a:extLst>
          </p:cNvPr>
          <p:cNvSpPr/>
          <p:nvPr/>
        </p:nvSpPr>
        <p:spPr>
          <a:xfrm>
            <a:off x="6037918" y="4269003"/>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75000"/>
                  </a:srgbClr>
                </a:solidFill>
                <a:effectLst/>
                <a:uLnTx/>
                <a:uFillTx/>
                <a:latin typeface="Helvetica Neue" charset="0"/>
                <a:ea typeface="Helvetica Neue" charset="0"/>
                <a:cs typeface="Helvetica Neue" charset="0"/>
              </a:rPr>
              <a:t>for 2 hours</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matches Duration pattern </a:t>
            </a:r>
          </a:p>
        </p:txBody>
      </p:sp>
      <p:sp>
        <p:nvSpPr>
          <p:cNvPr id="18" name="Down Arrow 17">
            <a:extLst>
              <a:ext uri="{FF2B5EF4-FFF2-40B4-BE49-F238E27FC236}">
                <a16:creationId xmlns:a16="http://schemas.microsoft.com/office/drawing/2014/main" id="{1C142562-DAB2-2745-989E-380024BFD051}"/>
              </a:ext>
            </a:extLst>
          </p:cNvPr>
          <p:cNvSpPr/>
          <p:nvPr/>
        </p:nvSpPr>
        <p:spPr>
          <a:xfrm>
            <a:off x="9560438" y="3706841"/>
            <a:ext cx="252068" cy="493353"/>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9" name="TextBox 18">
            <a:extLst>
              <a:ext uri="{FF2B5EF4-FFF2-40B4-BE49-F238E27FC236}">
                <a16:creationId xmlns:a16="http://schemas.microsoft.com/office/drawing/2014/main" id="{3738101F-E6A0-8C44-842B-42A28A97F3DB}"/>
              </a:ext>
            </a:extLst>
          </p:cNvPr>
          <p:cNvSpPr txBox="1"/>
          <p:nvPr/>
        </p:nvSpPr>
        <p:spPr>
          <a:xfrm>
            <a:off x="9812506" y="3674826"/>
            <a:ext cx="100789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Calibri"/>
                <a:ea typeface="+mn-ea"/>
                <a:cs typeface="Arial"/>
              </a:rPr>
              <a:t>Pattern Matching</a:t>
            </a:r>
          </a:p>
        </p:txBody>
      </p:sp>
      <p:sp>
        <p:nvSpPr>
          <p:cNvPr id="21" name="Rounded Rectangle 20">
            <a:extLst>
              <a:ext uri="{FF2B5EF4-FFF2-40B4-BE49-F238E27FC236}">
                <a16:creationId xmlns:a16="http://schemas.microsoft.com/office/drawing/2014/main" id="{9CCCDCB9-5710-AD4A-9F32-91F25636FDC7}"/>
              </a:ext>
            </a:extLst>
          </p:cNvPr>
          <p:cNvSpPr/>
          <p:nvPr/>
        </p:nvSpPr>
        <p:spPr>
          <a:xfrm>
            <a:off x="6090226" y="5573486"/>
            <a:ext cx="449768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C000">
                    <a:lumMod val="75000"/>
                  </a:srgbClr>
                </a:solidFill>
                <a:effectLst/>
                <a:uLnTx/>
                <a:uFillTx/>
                <a:latin typeface="Helvetica Neue" charset="0"/>
                <a:ea typeface="Helvetica Neue" charset="0"/>
                <a:cs typeface="Helvetica Neue" charset="0"/>
              </a:rPr>
              <a:t>I played basketball</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70AD47">
                    <a:lumMod val="75000"/>
                  </a:srgbClr>
                </a:solidFill>
                <a:effectLst/>
                <a:uLnTx/>
                <a:uFillTx/>
                <a:latin typeface="Helvetica Neue" charset="0"/>
                <a:ea typeface="Helvetica Neue" charset="0"/>
                <a:cs typeface="Helvetica Neue" charset="0"/>
              </a:rPr>
              <a:t>Duration</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C00000"/>
                </a:solidFill>
                <a:effectLst/>
                <a:uLnTx/>
                <a:uFillTx/>
                <a:latin typeface="Helvetica Neue" charset="0"/>
                <a:ea typeface="Helvetica Neue" charset="0"/>
                <a:cs typeface="Helvetica Neue" charset="0"/>
              </a:rPr>
              <a:t>Hours</a:t>
            </a:r>
          </a:p>
        </p:txBody>
      </p:sp>
      <p:sp>
        <p:nvSpPr>
          <p:cNvPr id="22" name="Rounded Rectangle 21">
            <a:extLst>
              <a:ext uri="{FF2B5EF4-FFF2-40B4-BE49-F238E27FC236}">
                <a16:creationId xmlns:a16="http://schemas.microsoft.com/office/drawing/2014/main" id="{10F35D6F-E1A0-0F47-9E60-78AEDA5737D9}"/>
              </a:ext>
            </a:extLst>
          </p:cNvPr>
          <p:cNvSpPr/>
          <p:nvPr/>
        </p:nvSpPr>
        <p:spPr>
          <a:xfrm>
            <a:off x="6380017" y="5378055"/>
            <a:ext cx="1947554" cy="304800"/>
          </a:xfrm>
          <a:prstGeom prst="roundRect">
            <a:avLst/>
          </a:prstGeom>
          <a:solidFill>
            <a:schemeClr val="accent4">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Event</a:t>
            </a:r>
          </a:p>
        </p:txBody>
      </p:sp>
      <p:sp>
        <p:nvSpPr>
          <p:cNvPr id="23" name="Rounded Rectangle 22">
            <a:extLst>
              <a:ext uri="{FF2B5EF4-FFF2-40B4-BE49-F238E27FC236}">
                <a16:creationId xmlns:a16="http://schemas.microsoft.com/office/drawing/2014/main" id="{F103224E-7420-1749-8B5D-D31E199BF679}"/>
              </a:ext>
            </a:extLst>
          </p:cNvPr>
          <p:cNvSpPr/>
          <p:nvPr/>
        </p:nvSpPr>
        <p:spPr>
          <a:xfrm>
            <a:off x="8512324" y="6083823"/>
            <a:ext cx="1166043" cy="304800"/>
          </a:xfrm>
          <a:prstGeom prst="roundRect">
            <a:avLst/>
          </a:prstGeom>
          <a:solidFill>
            <a:schemeClr val="accent6">
              <a:lumMod val="40000"/>
              <a:lumOff val="60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Dimension</a:t>
            </a:r>
          </a:p>
        </p:txBody>
      </p:sp>
      <p:sp>
        <p:nvSpPr>
          <p:cNvPr id="24" name="Rounded Rectangle 23">
            <a:extLst>
              <a:ext uri="{FF2B5EF4-FFF2-40B4-BE49-F238E27FC236}">
                <a16:creationId xmlns:a16="http://schemas.microsoft.com/office/drawing/2014/main" id="{841ADDCE-0CB2-2342-9B55-6CF64F3C2692}"/>
              </a:ext>
            </a:extLst>
          </p:cNvPr>
          <p:cNvSpPr/>
          <p:nvPr/>
        </p:nvSpPr>
        <p:spPr>
          <a:xfrm>
            <a:off x="9560438" y="5355661"/>
            <a:ext cx="912895" cy="304800"/>
          </a:xfrm>
          <a:prstGeom prst="roundRect">
            <a:avLst/>
          </a:prstGeom>
          <a:solidFill>
            <a:srgbClr val="FF9E87"/>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Value</a:t>
            </a:r>
          </a:p>
        </p:txBody>
      </p:sp>
      <p:sp>
        <p:nvSpPr>
          <p:cNvPr id="27" name="Down Arrow 26">
            <a:extLst>
              <a:ext uri="{FF2B5EF4-FFF2-40B4-BE49-F238E27FC236}">
                <a16:creationId xmlns:a16="http://schemas.microsoft.com/office/drawing/2014/main" id="{1B3A1EF5-7E10-7348-84FA-80FB6E26A0DF}"/>
              </a:ext>
            </a:extLst>
          </p:cNvPr>
          <p:cNvSpPr/>
          <p:nvPr/>
        </p:nvSpPr>
        <p:spPr>
          <a:xfrm>
            <a:off x="9560438" y="4949526"/>
            <a:ext cx="252068" cy="340152"/>
          </a:xfrm>
          <a:prstGeom prst="downArrow">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28" name="TextBox 27">
            <a:extLst>
              <a:ext uri="{FF2B5EF4-FFF2-40B4-BE49-F238E27FC236}">
                <a16:creationId xmlns:a16="http://schemas.microsoft.com/office/drawing/2014/main" id="{9FA74D71-F748-D641-BADA-6F8F8E0D4917}"/>
              </a:ext>
            </a:extLst>
          </p:cNvPr>
          <p:cNvSpPr txBox="1"/>
          <p:nvPr/>
        </p:nvSpPr>
        <p:spPr>
          <a:xfrm>
            <a:off x="10729690" y="5543726"/>
            <a:ext cx="1007894"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000000"/>
                </a:solidFill>
                <a:effectLst/>
                <a:uLnTx/>
                <a:uFillTx/>
                <a:latin typeface="Calibri"/>
                <a:ea typeface="+mn-ea"/>
                <a:cs typeface="Arial"/>
              </a:rPr>
              <a:t>Formatted Output Instance</a:t>
            </a:r>
          </a:p>
        </p:txBody>
      </p:sp>
    </p:spTree>
    <p:extLst>
      <p:ext uri="{BB962C8B-B14F-4D97-AF65-F5344CB8AC3E}">
        <p14:creationId xmlns:p14="http://schemas.microsoft.com/office/powerpoint/2010/main" val="3768922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trips(downLeft)">
                                      <p:cBhvr>
                                        <p:cTn id="26" dur="500"/>
                                        <p:tgtEl>
                                          <p:spTgt spid="14"/>
                                        </p:tgtEl>
                                      </p:cBhvr>
                                    </p:animEffect>
                                  </p:childTnLst>
                                </p:cTn>
                              </p:par>
                              <p:par>
                                <p:cTn id="27" presetID="18" presetClass="entr" presetSubtype="1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trips(downLeft)">
                                      <p:cBhvr>
                                        <p:cTn id="29" dur="500"/>
                                        <p:tgtEl>
                                          <p:spTgt spid="12"/>
                                        </p:tgtEl>
                                      </p:cBhvr>
                                    </p:animEffect>
                                  </p:childTnLst>
                                </p:cTn>
                              </p:par>
                              <p:par>
                                <p:cTn id="30" presetID="18" presetClass="entr" presetSubtype="12"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strips(downLeft)">
                                      <p:cBhvr>
                                        <p:cTn id="32" dur="500"/>
                                        <p:tgtEl>
                                          <p:spTgt spid="11"/>
                                        </p:tgtEl>
                                      </p:cBhvr>
                                    </p:animEffect>
                                  </p:childTnLst>
                                </p:cTn>
                              </p:par>
                              <p:par>
                                <p:cTn id="33" presetID="18" presetClass="entr" presetSubtype="12"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strips(downLeft)">
                                      <p:cBhvr>
                                        <p:cTn id="35" dur="500"/>
                                        <p:tgtEl>
                                          <p:spTgt spid="9"/>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strips(downLeft)">
                                      <p:cBhvr>
                                        <p:cTn id="38" dur="500"/>
                                        <p:tgtEl>
                                          <p:spTgt spid="10"/>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strips(down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Left)">
                                      <p:cBhvr>
                                        <p:cTn id="46" dur="500"/>
                                        <p:tgtEl>
                                          <p:spTgt spid="19"/>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strips(downLeft)">
                                      <p:cBhvr>
                                        <p:cTn id="49" dur="500"/>
                                        <p:tgtEl>
                                          <p:spTgt spid="18"/>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strips(downLeft)">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strips(downLeft)">
                                      <p:cBhvr>
                                        <p:cTn id="57" dur="500"/>
                                        <p:tgtEl>
                                          <p:spTgt spid="27"/>
                                        </p:tgtEl>
                                      </p:cBhvr>
                                    </p:animEffect>
                                  </p:childTnLst>
                                </p:cTn>
                              </p:par>
                              <p:par>
                                <p:cTn id="58" presetID="18" presetClass="entr" presetSubtype="12"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strips(downLeft)">
                                      <p:cBhvr>
                                        <p:cTn id="60" dur="500"/>
                                        <p:tgtEl>
                                          <p:spTgt spid="24"/>
                                        </p:tgtEl>
                                      </p:cBhvr>
                                    </p:animEffect>
                                  </p:childTnLst>
                                </p:cTn>
                              </p:par>
                              <p:par>
                                <p:cTn id="61" presetID="18" presetClass="entr" presetSubtype="12"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strips(downLeft)">
                                      <p:cBhvr>
                                        <p:cTn id="63" dur="500"/>
                                        <p:tgtEl>
                                          <p:spTgt spid="22"/>
                                        </p:tgtEl>
                                      </p:cBhvr>
                                    </p:animEffect>
                                  </p:childTnLst>
                                </p:cTn>
                              </p:par>
                              <p:par>
                                <p:cTn id="64" presetID="18" presetClass="entr" presetSubtype="12"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strips(downLeft)">
                                      <p:cBhvr>
                                        <p:cTn id="66" dur="500"/>
                                        <p:tgtEl>
                                          <p:spTgt spid="21"/>
                                        </p:tgtEl>
                                      </p:cBhvr>
                                    </p:animEffect>
                                  </p:childTnLst>
                                </p:cTn>
                              </p:par>
                              <p:par>
                                <p:cTn id="67" presetID="18" presetClass="entr" presetSubtype="12"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strips(downLeft)">
                                      <p:cBhvr>
                                        <p:cTn id="69" dur="500"/>
                                        <p:tgtEl>
                                          <p:spTgt spid="23"/>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strips(downLeft)">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
                                            <p:txEl>
                                              <p:pRg st="7" end="7"/>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9" end="9"/>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P spid="13" grpId="0" animBg="1"/>
      <p:bldP spid="14" grpId="0" animBg="1"/>
      <p:bldP spid="15" grpId="0"/>
      <p:bldP spid="17" grpId="0" animBg="1"/>
      <p:bldP spid="18" grpId="0" animBg="1"/>
      <p:bldP spid="19" grpId="0"/>
      <p:bldP spid="21" grpId="0" animBg="1"/>
      <p:bldP spid="22" grpId="0" animBg="1"/>
      <p:bldP spid="23" grpId="0" animBg="1"/>
      <p:bldP spid="24" grpId="0" animBg="1"/>
      <p:bldP spid="27" grpId="0" animBg="1"/>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Sequence Formatting</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r>
              <a:rPr lang="en-US" dirty="0"/>
              <a:t>Consider [Event] [Dimension] [Value] tuples in each instance</a:t>
            </a:r>
          </a:p>
          <a:p>
            <a:r>
              <a:rPr lang="en-US" dirty="0"/>
              <a:t>[E1, E2, … </a:t>
            </a:r>
            <a:r>
              <a:rPr lang="en-US" dirty="0">
                <a:solidFill>
                  <a:schemeClr val="accent1">
                    <a:lumMod val="75000"/>
                  </a:schemeClr>
                </a:solidFill>
              </a:rPr>
              <a:t>M</a:t>
            </a:r>
            <a:r>
              <a:rPr lang="en-US" dirty="0"/>
              <a:t>, </a:t>
            </a:r>
            <a:r>
              <a:rPr lang="en-US" dirty="0">
                <a:solidFill>
                  <a:srgbClr val="FF0000"/>
                </a:solidFill>
              </a:rPr>
              <a:t>ET</a:t>
            </a:r>
            <a:r>
              <a:rPr lang="en-US" dirty="0"/>
              <a:t> … </a:t>
            </a:r>
            <a:r>
              <a:rPr lang="en-US" dirty="0" err="1"/>
              <a:t>En</a:t>
            </a:r>
            <a:r>
              <a:rPr lang="en-US" dirty="0"/>
              <a:t>, </a:t>
            </a:r>
            <a:r>
              <a:rPr lang="en-US" dirty="0">
                <a:solidFill>
                  <a:schemeClr val="accent1">
                    <a:lumMod val="75000"/>
                  </a:schemeClr>
                </a:solidFill>
              </a:rPr>
              <a:t>SEP</a:t>
            </a:r>
            <a:r>
              <a:rPr lang="en-US" dirty="0"/>
              <a:t>, </a:t>
            </a:r>
            <a:r>
              <a:rPr lang="en-US" dirty="0">
                <a:solidFill>
                  <a:schemeClr val="accent1">
                    <a:lumMod val="75000"/>
                  </a:schemeClr>
                </a:solidFill>
              </a:rPr>
              <a:t>M</a:t>
            </a:r>
            <a:r>
              <a:rPr lang="en-US" dirty="0"/>
              <a:t>, </a:t>
            </a:r>
            <a:r>
              <a:rPr lang="en-US" dirty="0">
                <a:solidFill>
                  <a:srgbClr val="00B050"/>
                </a:solidFill>
              </a:rPr>
              <a:t>Dim</a:t>
            </a:r>
            <a:r>
              <a:rPr lang="en-US" dirty="0"/>
              <a:t>, </a:t>
            </a:r>
            <a:r>
              <a:rPr lang="en-US" dirty="0">
                <a:solidFill>
                  <a:srgbClr val="7030A0"/>
                </a:solidFill>
              </a:rPr>
              <a:t>Val</a:t>
            </a:r>
            <a:r>
              <a:rPr lang="en-US" dirty="0"/>
              <a:t>]</a:t>
            </a:r>
          </a:p>
          <a:p>
            <a:pPr lvl="1"/>
            <a:r>
              <a:rPr lang="en-US" dirty="0">
                <a:solidFill>
                  <a:schemeClr val="accent1">
                    <a:lumMod val="75000"/>
                  </a:schemeClr>
                </a:solidFill>
              </a:rPr>
              <a:t>M</a:t>
            </a:r>
            <a:r>
              <a:rPr lang="en-US" dirty="0"/>
              <a:t> is a special marker, same across all dimension/value</a:t>
            </a:r>
          </a:p>
          <a:p>
            <a:pPr lvl="1"/>
            <a:r>
              <a:rPr lang="en-US" dirty="0">
                <a:solidFill>
                  <a:srgbClr val="00B050"/>
                </a:solidFill>
              </a:rPr>
              <a:t>Dim</a:t>
            </a:r>
            <a:r>
              <a:rPr lang="en-US" dirty="0"/>
              <a:t> is a marker for each dimension, </a:t>
            </a:r>
            <a:r>
              <a:rPr lang="en-US" dirty="0">
                <a:solidFill>
                  <a:srgbClr val="7030A0"/>
                </a:solidFill>
              </a:rPr>
              <a:t>Val</a:t>
            </a:r>
            <a:r>
              <a:rPr lang="en-US" dirty="0"/>
              <a:t> is a marker for the value of the dimension</a:t>
            </a:r>
          </a:p>
          <a:p>
            <a:r>
              <a:rPr lang="en-US" dirty="0"/>
              <a:t>An example:</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5" name="Rounded Rectangle 4">
            <a:extLst>
              <a:ext uri="{FF2B5EF4-FFF2-40B4-BE49-F238E27FC236}">
                <a16:creationId xmlns:a16="http://schemas.microsoft.com/office/drawing/2014/main" id="{0FF039DC-0F9F-D141-9FA8-098AFB404F88}"/>
              </a:ext>
            </a:extLst>
          </p:cNvPr>
          <p:cNvSpPr/>
          <p:nvPr/>
        </p:nvSpPr>
        <p:spPr>
          <a:xfrm>
            <a:off x="2945423" y="3372478"/>
            <a:ext cx="475723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played basketball for 2 hours.</a:t>
            </a:r>
          </a:p>
        </p:txBody>
      </p:sp>
      <p:sp>
        <p:nvSpPr>
          <p:cNvPr id="6" name="Rounded Rectangle 5">
            <a:extLst>
              <a:ext uri="{FF2B5EF4-FFF2-40B4-BE49-F238E27FC236}">
                <a16:creationId xmlns:a16="http://schemas.microsoft.com/office/drawing/2014/main" id="{EB78897B-9274-CC42-B95D-87DD68B7F3C5}"/>
              </a:ext>
            </a:extLst>
          </p:cNvPr>
          <p:cNvSpPr/>
          <p:nvPr/>
        </p:nvSpPr>
        <p:spPr>
          <a:xfrm>
            <a:off x="2945423" y="4462279"/>
            <a:ext cx="5578645"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1" i="0" u="sng"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Duration, Hours</a:t>
            </a:r>
          </a:p>
        </p:txBody>
      </p:sp>
      <p:sp>
        <p:nvSpPr>
          <p:cNvPr id="7" name="Rounded Rectangle 6">
            <a:extLst>
              <a:ext uri="{FF2B5EF4-FFF2-40B4-BE49-F238E27FC236}">
                <a16:creationId xmlns:a16="http://schemas.microsoft.com/office/drawing/2014/main" id="{208376AB-3E41-ED41-B876-067A8F407FF1}"/>
              </a:ext>
            </a:extLst>
          </p:cNvPr>
          <p:cNvSpPr/>
          <p:nvPr/>
        </p:nvSpPr>
        <p:spPr>
          <a:xfrm>
            <a:off x="2945424" y="5552080"/>
            <a:ext cx="6450368" cy="597312"/>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8" name="Right Arrow Callout 7">
            <a:extLst>
              <a:ext uri="{FF2B5EF4-FFF2-40B4-BE49-F238E27FC236}">
                <a16:creationId xmlns:a16="http://schemas.microsoft.com/office/drawing/2014/main" id="{4ECC6A70-6F06-C44A-A469-EA140F8F0E5F}"/>
              </a:ext>
            </a:extLst>
          </p:cNvPr>
          <p:cNvSpPr/>
          <p:nvPr/>
        </p:nvSpPr>
        <p:spPr>
          <a:xfrm>
            <a:off x="1097449" y="3863023"/>
            <a:ext cx="1850404" cy="706023"/>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Information Extraction</a:t>
            </a:r>
          </a:p>
        </p:txBody>
      </p:sp>
      <p:sp>
        <p:nvSpPr>
          <p:cNvPr id="9" name="Right Arrow Callout 8">
            <a:extLst>
              <a:ext uri="{FF2B5EF4-FFF2-40B4-BE49-F238E27FC236}">
                <a16:creationId xmlns:a16="http://schemas.microsoft.com/office/drawing/2014/main" id="{D8B52D47-F883-3647-B9BD-DAF5D72758C9}"/>
              </a:ext>
            </a:extLst>
          </p:cNvPr>
          <p:cNvSpPr/>
          <p:nvPr/>
        </p:nvSpPr>
        <p:spPr>
          <a:xfrm>
            <a:off x="1065707" y="4900122"/>
            <a:ext cx="1850404" cy="706022"/>
          </a:xfrm>
          <a:prstGeom prst="rightArrowCallou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Sequence Formatting</a:t>
            </a:r>
          </a:p>
        </p:txBody>
      </p:sp>
    </p:spTree>
    <p:extLst>
      <p:ext uri="{BB962C8B-B14F-4D97-AF65-F5344CB8AC3E}">
        <p14:creationId xmlns:p14="http://schemas.microsoft.com/office/powerpoint/2010/main" val="36421644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Baseline Model: Pre-trained BERT-base</a:t>
            </a:r>
          </a:p>
          <a:p>
            <a:r>
              <a:rPr lang="en-US" dirty="0"/>
              <a:t>Main objective: mask some tokens and recover them</a:t>
            </a:r>
          </a:p>
          <a:p>
            <a:r>
              <a:rPr lang="en-US" dirty="0"/>
              <a:t>How we mask: </a:t>
            </a:r>
          </a:p>
          <a:p>
            <a:pPr lvl="1"/>
            <a:r>
              <a:rPr lang="en-US" dirty="0"/>
              <a:t>With some probability, mask </a:t>
            </a:r>
            <a:r>
              <a:rPr lang="en-US" dirty="0">
                <a:solidFill>
                  <a:srgbClr val="7030A0"/>
                </a:solidFill>
              </a:rPr>
              <a:t>temporal value</a:t>
            </a:r>
            <a:r>
              <a:rPr lang="en-US" dirty="0"/>
              <a:t> while keeping others </a:t>
            </a:r>
          </a:p>
          <a:p>
            <a:pPr lvl="1"/>
            <a:endParaRPr lang="en-US" dirty="0"/>
          </a:p>
          <a:p>
            <a:pPr lvl="1"/>
            <a:r>
              <a:rPr lang="en-US" dirty="0"/>
              <a:t>Otherwise, mask a certain portion of E1...</a:t>
            </a:r>
            <a:r>
              <a:rPr lang="en-US" dirty="0" err="1"/>
              <a:t>En</a:t>
            </a:r>
            <a:r>
              <a:rPr lang="en-US" dirty="0"/>
              <a:t> while keeping </a:t>
            </a:r>
            <a:r>
              <a:rPr lang="en-US" dirty="0">
                <a:solidFill>
                  <a:srgbClr val="7030A0"/>
                </a:solidFill>
              </a:rPr>
              <a:t>temporal value </a:t>
            </a:r>
            <a:r>
              <a:rPr lang="en-US" dirty="0"/>
              <a:t>unchanged</a:t>
            </a:r>
          </a:p>
          <a:p>
            <a:pPr lvl="1"/>
            <a:endParaRPr lang="en-US" dirty="0"/>
          </a:p>
          <a:p>
            <a:pPr lvl="1"/>
            <a:r>
              <a:rPr lang="en-US" dirty="0"/>
              <a:t>Max (P(</a:t>
            </a:r>
            <a:r>
              <a:rPr lang="en-US" dirty="0" err="1"/>
              <a:t>Event|Dim,Val</a:t>
            </a:r>
            <a:r>
              <a:rPr lang="en-US" dirty="0"/>
              <a:t>) + P(</a:t>
            </a:r>
            <a:r>
              <a:rPr lang="en-US" dirty="0" err="1"/>
              <a:t>Val|Event,Dim</a:t>
            </a:r>
            <a:r>
              <a:rPr lang="en-US" dirty="0"/>
              <a:t>)); Preserving original LM capability</a:t>
            </a:r>
          </a:p>
          <a:p>
            <a:r>
              <a:rPr lang="en-US" dirty="0"/>
              <a:t>Benefits: </a:t>
            </a:r>
          </a:p>
          <a:p>
            <a:pPr lvl="1"/>
            <a:r>
              <a:rPr lang="en-US" dirty="0"/>
              <a:t>Jointly learns </a:t>
            </a:r>
            <a:r>
              <a:rPr lang="en-US" b="1" dirty="0"/>
              <a:t>one</a:t>
            </a:r>
            <a:r>
              <a:rPr lang="en-US" dirty="0"/>
              <a:t> transformer for </a:t>
            </a:r>
            <a:r>
              <a:rPr lang="en-US" b="1" dirty="0"/>
              <a:t>all</a:t>
            </a:r>
            <a:r>
              <a:rPr lang="en-US" dirty="0"/>
              <a:t> dimensions</a:t>
            </a:r>
          </a:p>
          <a:p>
            <a:pPr lvl="1"/>
            <a:r>
              <a:rPr lang="en-US" dirty="0"/>
              <a:t>Labels play a role in the transformer</a:t>
            </a:r>
          </a:p>
          <a:p>
            <a:pPr lvl="1"/>
            <a:r>
              <a:rPr lang="en-US" dirty="0"/>
              <a:t>One event may contain more than one (Dim + Val), so the model learns dimension relationships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0" y="1150506"/>
            <a:ext cx="5972739"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
        <p:nvSpPr>
          <p:cNvPr id="11" name="Rounded Rectangle 10">
            <a:extLst>
              <a:ext uri="{FF2B5EF4-FFF2-40B4-BE49-F238E27FC236}">
                <a16:creationId xmlns:a16="http://schemas.microsoft.com/office/drawing/2014/main" id="{AEFCE296-7F38-7548-A405-5BF9DE003097}"/>
              </a:ext>
            </a:extLst>
          </p:cNvPr>
          <p:cNvSpPr/>
          <p:nvPr/>
        </p:nvSpPr>
        <p:spPr>
          <a:xfrm>
            <a:off x="1428363" y="3365119"/>
            <a:ext cx="5045629"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I [M] played basketball [SEP] [M] [DUR]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[MASK]</a:t>
            </a:r>
          </a:p>
        </p:txBody>
      </p:sp>
      <p:sp>
        <p:nvSpPr>
          <p:cNvPr id="12" name="Rounded Rectangle 11">
            <a:extLst>
              <a:ext uri="{FF2B5EF4-FFF2-40B4-BE49-F238E27FC236}">
                <a16:creationId xmlns:a16="http://schemas.microsoft.com/office/drawing/2014/main" id="{B0FA8DD5-0270-344D-B628-6CDCC6039205}"/>
              </a:ext>
            </a:extLst>
          </p:cNvPr>
          <p:cNvSpPr/>
          <p:nvPr/>
        </p:nvSpPr>
        <p:spPr>
          <a:xfrm>
            <a:off x="1439938" y="4102676"/>
            <a:ext cx="4846457" cy="359261"/>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I</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[M]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[SEP] [M] [DUR]</a:t>
            </a:r>
            <a:r>
              <a:rPr kumimoji="0" lang="en-US" sz="1600" b="1" i="0" u="none" strike="noStrike" kern="1200" cap="none" spc="0" normalizeH="0" baseline="0" noProof="0" dirty="0">
                <a:ln>
                  <a:noFill/>
                </a:ln>
                <a:solidFill>
                  <a:srgbClr val="000000">
                    <a:lumMod val="50000"/>
                    <a:lumOff val="50000"/>
                  </a:srgbClr>
                </a:solidFill>
                <a:effectLst/>
                <a:uLnTx/>
                <a:uFillTx/>
                <a:latin typeface="Helvetica Neue" charset="0"/>
                <a:ea typeface="Helvetica Neue" charset="0"/>
                <a:cs typeface="Helvetica Neue" charset="0"/>
              </a:rPr>
              <a:t> </a:t>
            </a:r>
            <a:r>
              <a:rPr kumimoji="0" lang="en-US" sz="1600" b="1"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spTree>
    <p:extLst>
      <p:ext uri="{BB962C8B-B14F-4D97-AF65-F5344CB8AC3E}">
        <p14:creationId xmlns:p14="http://schemas.microsoft.com/office/powerpoint/2010/main" val="27239028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96F49-355B-5B45-B6E4-EA9BCAE70595}"/>
              </a:ext>
            </a:extLst>
          </p:cNvPr>
          <p:cNvSpPr>
            <a:spLocks noGrp="1"/>
          </p:cNvSpPr>
          <p:nvPr>
            <p:ph type="title"/>
          </p:nvPr>
        </p:nvSpPr>
        <p:spPr/>
        <p:txBody>
          <a:bodyPr/>
          <a:lstStyle/>
          <a:p>
            <a:r>
              <a:rPr lang="en-US" dirty="0"/>
              <a:t>Joint Model with Masked LM</a:t>
            </a:r>
          </a:p>
        </p:txBody>
      </p:sp>
      <p:sp>
        <p:nvSpPr>
          <p:cNvPr id="3" name="Content Placeholder 2">
            <a:extLst>
              <a:ext uri="{FF2B5EF4-FFF2-40B4-BE49-F238E27FC236}">
                <a16:creationId xmlns:a16="http://schemas.microsoft.com/office/drawing/2014/main" id="{5E178217-688E-7E4E-A6DC-BCE59969C804}"/>
              </a:ext>
            </a:extLst>
          </p:cNvPr>
          <p:cNvSpPr>
            <a:spLocks noGrp="1"/>
          </p:cNvSpPr>
          <p:nvPr>
            <p:ph idx="1"/>
          </p:nvPr>
        </p:nvSpPr>
        <p:spPr/>
        <p:txBody>
          <a:bodyPr/>
          <a:lstStyle/>
          <a:p>
            <a:endParaRPr lang="en-US" dirty="0"/>
          </a:p>
          <a:p>
            <a:r>
              <a:rPr lang="en-US" dirty="0"/>
              <a:t>1: Soft cross entropy for recovering </a:t>
            </a:r>
            <a:r>
              <a:rPr lang="en-US" dirty="0">
                <a:solidFill>
                  <a:srgbClr val="7030A0"/>
                </a:solidFill>
              </a:rPr>
              <a:t>Val</a:t>
            </a:r>
            <a:endParaRPr lang="en-US" dirty="0"/>
          </a:p>
          <a:p>
            <a:pPr lvl="1"/>
            <a:r>
              <a:rPr lang="en-US" dirty="0"/>
              <a:t>If gold label is “hours”, the label vector </a:t>
            </a:r>
            <a:r>
              <a:rPr lang="en-US" b="1" dirty="0"/>
              <a:t>y</a:t>
            </a:r>
            <a:r>
              <a:rPr lang="en-US" dirty="0"/>
              <a:t> for “minutes, hours, days” will be [0.16, 0.47, 0.25</a:t>
            </a:r>
            <a:r>
              <a:rPr lang="en-US" u="sng" dirty="0"/>
              <a:t>]</a:t>
            </a:r>
            <a:endParaRPr lang="en-US" dirty="0"/>
          </a:p>
          <a:p>
            <a:endParaRPr lang="en-US" dirty="0"/>
          </a:p>
          <a:p>
            <a:endParaRPr lang="en-US" dirty="0"/>
          </a:p>
          <a:p>
            <a:endParaRPr lang="en-US" dirty="0"/>
          </a:p>
          <a:p>
            <a:r>
              <a:rPr lang="en-US" dirty="0"/>
              <a:t>2: Label weight adjustment </a:t>
            </a:r>
          </a:p>
          <a:p>
            <a:pPr lvl="1"/>
            <a:r>
              <a:rPr lang="en-US" dirty="0"/>
              <a:t>Instances with “seconds” have higher loss than those with “years”</a:t>
            </a:r>
          </a:p>
          <a:p>
            <a:r>
              <a:rPr lang="en-US" dirty="0"/>
              <a:t>3: Full event masking</a:t>
            </a:r>
          </a:p>
          <a:p>
            <a:pPr lvl="1"/>
            <a:r>
              <a:rPr lang="en-US" dirty="0"/>
              <a:t>Instead of 15% used by BERT, we use 60% when masking E1, … </a:t>
            </a:r>
            <a:r>
              <a:rPr lang="en-US" dirty="0" err="1"/>
              <a:t>En</a:t>
            </a:r>
            <a:r>
              <a:rPr lang="en-US" dirty="0"/>
              <a:t> to reduce biases</a:t>
            </a:r>
          </a:p>
        </p:txBody>
      </p:sp>
      <p:sp>
        <p:nvSpPr>
          <p:cNvPr id="4" name="Slide Number Placeholder 3">
            <a:extLst>
              <a:ext uri="{FF2B5EF4-FFF2-40B4-BE49-F238E27FC236}">
                <a16:creationId xmlns:a16="http://schemas.microsoft.com/office/drawing/2014/main" id="{92B702DE-5F1B-7A4E-A9AE-6BC6719F033E}"/>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sp>
        <p:nvSpPr>
          <p:cNvPr id="10" name="Rounded Rectangle 9">
            <a:extLst>
              <a:ext uri="{FF2B5EF4-FFF2-40B4-BE49-F238E27FC236}">
                <a16:creationId xmlns:a16="http://schemas.microsoft.com/office/drawing/2014/main" id="{EBD47F4C-43E2-F240-9003-A009AF346F05}"/>
              </a:ext>
            </a:extLst>
          </p:cNvPr>
          <p:cNvSpPr/>
          <p:nvPr/>
        </p:nvSpPr>
        <p:spPr>
          <a:xfrm>
            <a:off x="609601" y="1150506"/>
            <a:ext cx="6082747" cy="41366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[M] </a:t>
            </a:r>
            <a:r>
              <a:rPr kumimoji="0" lang="en-US" sz="2000" b="0" i="0" u="none" strike="noStrike" kern="1200" cap="none" spc="0" normalizeH="0" baseline="0" noProof="0" dirty="0">
                <a:ln>
                  <a:noFill/>
                </a:ln>
                <a:solidFill>
                  <a:srgbClr val="FF0000"/>
                </a:solidFill>
                <a:effectLst/>
                <a:uLnTx/>
                <a:uFillTx/>
                <a:latin typeface="Helvetica Neue" charset="0"/>
                <a:ea typeface="Helvetica Neue" charset="0"/>
                <a:cs typeface="Helvetica Neue" charset="0"/>
              </a:rPr>
              <a:t>played</a:t>
            </a:r>
            <a:r>
              <a:rPr kumimoji="0" lang="en-US" sz="20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 basketball </a:t>
            </a:r>
            <a:r>
              <a:rPr kumimoji="0" lang="en-US" sz="2000" b="0" i="0" u="none" strike="noStrike" kern="1200" cap="none" spc="0" normalizeH="0" baseline="0" noProof="0" dirty="0">
                <a:ln>
                  <a:noFill/>
                </a:ln>
                <a:solidFill>
                  <a:srgbClr val="5B9BD5">
                    <a:lumMod val="75000"/>
                  </a:srgbClr>
                </a:solidFill>
                <a:effectLst/>
                <a:uLnTx/>
                <a:uFillTx/>
                <a:latin typeface="Helvetica Neue" charset="0"/>
                <a:ea typeface="Helvetica Neue" charset="0"/>
                <a:cs typeface="Helvetica Neue" charset="0"/>
              </a:rPr>
              <a:t>[SEP] [M]</a:t>
            </a:r>
            <a:r>
              <a:rPr kumimoji="0" lang="en-US" sz="2000" b="0" i="0" u="none" strike="noStrike" kern="1200" cap="none" spc="0" normalizeH="0" baseline="0" noProof="0" dirty="0">
                <a:ln>
                  <a:noFill/>
                </a:ln>
                <a:solidFill>
                  <a:srgbClr val="00B050"/>
                </a:solidFill>
                <a:effectLst/>
                <a:uLnTx/>
                <a:uFillTx/>
                <a:latin typeface="Helvetica Neue" charset="0"/>
                <a:ea typeface="Helvetica Neue" charset="0"/>
                <a:cs typeface="Helvetica Neue" charset="0"/>
              </a:rPr>
              <a:t> [DUR] </a:t>
            </a:r>
            <a:r>
              <a:rPr kumimoji="0" lang="en-US" sz="2000" b="0" i="0" u="none" strike="noStrike" kern="1200" cap="none" spc="0" normalizeH="0" baseline="0" noProof="0" dirty="0">
                <a:ln>
                  <a:noFill/>
                </a:ln>
                <a:solidFill>
                  <a:srgbClr val="7030A0"/>
                </a:solidFill>
                <a:effectLst/>
                <a:uLnTx/>
                <a:uFillTx/>
                <a:latin typeface="Helvetica Neue" charset="0"/>
                <a:ea typeface="Helvetica Neue" charset="0"/>
                <a:cs typeface="Helvetica Neue" charset="0"/>
              </a:rPr>
              <a:t>[HRS]</a:t>
            </a:r>
          </a:p>
        </p:txBody>
      </p:sp>
      <p:pic>
        <p:nvPicPr>
          <p:cNvPr id="8" name="Picture 7" descr="A close up of a logo&#10;&#10;Description automatically generated">
            <a:extLst>
              <a:ext uri="{FF2B5EF4-FFF2-40B4-BE49-F238E27FC236}">
                <a16:creationId xmlns:a16="http://schemas.microsoft.com/office/drawing/2014/main" id="{EDCFE304-3B78-294B-A45C-8C8045C1D508}"/>
              </a:ext>
            </a:extLst>
          </p:cNvPr>
          <p:cNvPicPr>
            <a:picLocks noChangeAspect="1"/>
          </p:cNvPicPr>
          <p:nvPr/>
        </p:nvPicPr>
        <p:blipFill>
          <a:blip r:embed="rId3"/>
          <a:stretch>
            <a:fillRect/>
          </a:stretch>
        </p:blipFill>
        <p:spPr>
          <a:xfrm>
            <a:off x="1164007" y="2575617"/>
            <a:ext cx="2486968" cy="1065843"/>
          </a:xfrm>
          <a:prstGeom prst="rect">
            <a:avLst/>
          </a:prstGeom>
        </p:spPr>
      </p:pic>
      <p:sp>
        <p:nvSpPr>
          <p:cNvPr id="9" name="Rounded Rectangle 8">
            <a:extLst>
              <a:ext uri="{FF2B5EF4-FFF2-40B4-BE49-F238E27FC236}">
                <a16:creationId xmlns:a16="http://schemas.microsoft.com/office/drawing/2014/main" id="{60B9C87C-2161-3B45-A450-6B8F1D661964}"/>
              </a:ext>
            </a:extLst>
          </p:cNvPr>
          <p:cNvSpPr/>
          <p:nvPr/>
        </p:nvSpPr>
        <p:spPr>
          <a:xfrm>
            <a:off x="1164007" y="5544485"/>
            <a:ext cx="5301508"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F88379"/>
                </a:solidFill>
                <a:effectLst/>
                <a:uLnTx/>
                <a:uFillTx/>
                <a:latin typeface="Helvetica Neue" charset="0"/>
                <a:ea typeface="Helvetica Neue" charset="0"/>
                <a:cs typeface="Helvetica Neue" charset="0"/>
              </a:rPr>
              <a:t>a cup 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3" name="Rounded Rectangle 12">
            <a:extLst>
              <a:ext uri="{FF2B5EF4-FFF2-40B4-BE49-F238E27FC236}">
                <a16:creationId xmlns:a16="http://schemas.microsoft.com/office/drawing/2014/main" id="{DB1ABA22-D4C1-2846-BBD1-D0389299413C}"/>
              </a:ext>
            </a:extLst>
          </p:cNvPr>
          <p:cNvSpPr/>
          <p:nvPr/>
        </p:nvSpPr>
        <p:spPr>
          <a:xfrm>
            <a:off x="1164007" y="6130471"/>
            <a:ext cx="6296967" cy="34854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I [M] had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of </a:t>
            </a:r>
            <a:r>
              <a:rPr kumimoji="0" lang="en-US" sz="1600" b="1" i="0" u="none" strike="noStrike" kern="1200" cap="none" spc="0" normalizeH="0" baseline="0" noProof="0" dirty="0">
                <a:ln>
                  <a:noFill/>
                </a:ln>
                <a:solidFill>
                  <a:srgbClr val="000000"/>
                </a:solidFill>
                <a:effectLst/>
                <a:uLnTx/>
                <a:uFillTx/>
                <a:latin typeface="Helvetica Neue" charset="0"/>
                <a:ea typeface="Helvetica Neue" charset="0"/>
                <a:cs typeface="Helvetica Neue" charset="0"/>
              </a:rPr>
              <a:t>[MASK] </a:t>
            </a:r>
            <a:r>
              <a:rPr kumimoji="0" lang="en-US" sz="16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rPr>
              <a:t>[SEP] [M] [TYP] [Evening]</a:t>
            </a:r>
          </a:p>
        </p:txBody>
      </p:sp>
      <p:sp>
        <p:nvSpPr>
          <p:cNvPr id="14" name="TextBox 13">
            <a:extLst>
              <a:ext uri="{FF2B5EF4-FFF2-40B4-BE49-F238E27FC236}">
                <a16:creationId xmlns:a16="http://schemas.microsoft.com/office/drawing/2014/main" id="{43BB0B48-1DFD-A448-91E1-CF164AF4BE77}"/>
              </a:ext>
            </a:extLst>
          </p:cNvPr>
          <p:cNvSpPr txBox="1"/>
          <p:nvPr/>
        </p:nvSpPr>
        <p:spPr>
          <a:xfrm>
            <a:off x="6465515" y="5531163"/>
            <a:ext cx="31481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n-ea"/>
                <a:cs typeface="Arial"/>
              </a:rPr>
              <a:t>-&gt; MASK = coffee, because “cup of” </a:t>
            </a:r>
          </a:p>
        </p:txBody>
      </p:sp>
    </p:spTree>
    <p:extLst>
      <p:ext uri="{BB962C8B-B14F-4D97-AF65-F5344CB8AC3E}">
        <p14:creationId xmlns:p14="http://schemas.microsoft.com/office/powerpoint/2010/main" val="451049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6F630EB-21E3-A34C-B54E-97C170417E8B}"/>
              </a:ext>
            </a:extLst>
          </p:cNvPr>
          <p:cNvSpPr txBox="1">
            <a:spLocks/>
          </p:cNvSpPr>
          <p:nvPr/>
        </p:nvSpPr>
        <p:spPr bwMode="auto">
          <a:xfrm>
            <a:off x="609600" y="1251856"/>
            <a:ext cx="11459028" cy="5399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latin typeface="+mj-lt"/>
              </a:rPr>
              <a:t>A collection of events with duration of “</a:t>
            </a:r>
            <a:r>
              <a:rPr lang="en-US" kern="0" dirty="0">
                <a:solidFill>
                  <a:srgbClr val="3366CC"/>
                </a:solidFill>
                <a:latin typeface="+mj-lt"/>
              </a:rPr>
              <a:t>minutes</a:t>
            </a:r>
            <a:r>
              <a:rPr lang="en-US" kern="0" dirty="0">
                <a:latin typeface="+mj-lt"/>
              </a:rPr>
              <a:t>” or “</a:t>
            </a:r>
            <a:r>
              <a:rPr lang="en-US" kern="0" dirty="0">
                <a:solidFill>
                  <a:srgbClr val="3366CC"/>
                </a:solidFill>
                <a:latin typeface="+mj-lt"/>
              </a:rPr>
              <a:t>centuries</a:t>
            </a:r>
            <a:r>
              <a:rPr lang="en-US" kern="0" dirty="0">
                <a:latin typeface="+mj-lt"/>
              </a:rPr>
              <a:t>” (two extremes)</a:t>
            </a:r>
          </a:p>
          <a:p>
            <a:pPr lvl="1"/>
            <a:r>
              <a:rPr lang="en-US" kern="0" dirty="0">
                <a:solidFill>
                  <a:srgbClr val="3366CC"/>
                </a:solidFill>
                <a:latin typeface="+mj-lt"/>
              </a:rPr>
              <a:t>BERT &amp; T</a:t>
            </a:r>
            <a:r>
              <a:rPr lang="en-US" sz="1400" kern="0" dirty="0">
                <a:solidFill>
                  <a:srgbClr val="3366CC"/>
                </a:solidFill>
                <a:latin typeface="+mj-lt"/>
              </a:rPr>
              <a:t>ACO</a:t>
            </a:r>
            <a:r>
              <a:rPr lang="en-US" kern="0" dirty="0">
                <a:solidFill>
                  <a:srgbClr val="3366CC"/>
                </a:solidFill>
                <a:latin typeface="+mj-lt"/>
              </a:rPr>
              <a:t>LM representations of events’ triggers</a:t>
            </a:r>
          </a:p>
          <a:p>
            <a:pPr lvl="1"/>
            <a:r>
              <a:rPr lang="en-US" kern="0" dirty="0">
                <a:solidFill>
                  <a:srgbClr val="3366CC"/>
                </a:solidFill>
                <a:latin typeface="+mj-lt"/>
              </a:rPr>
              <a:t>PCA + t-SNE to 2D visualization</a:t>
            </a:r>
          </a:p>
          <a:p>
            <a:r>
              <a:rPr lang="en-US" kern="0" dirty="0">
                <a:latin typeface="+mj-lt"/>
              </a:rPr>
              <a:t>Our model separates the events much better (</a:t>
            </a:r>
            <a:r>
              <a:rPr lang="en-US" kern="0" dirty="0">
                <a:latin typeface="+mj-lt"/>
                <a:sym typeface="Wingdings" panose="05000000000000000000" pitchFamily="2" charset="2"/>
              </a:rPr>
              <a:t> our model is </a:t>
            </a:r>
            <a:r>
              <a:rPr lang="en-US" kern="0" dirty="0">
                <a:latin typeface="+mj-lt"/>
              </a:rPr>
              <a:t>aware of time)</a:t>
            </a:r>
          </a:p>
          <a:p>
            <a:pPr lvl="1"/>
            <a:r>
              <a:rPr lang="en-US" kern="0" dirty="0">
                <a:solidFill>
                  <a:srgbClr val="3366CC"/>
                </a:solidFill>
                <a:latin typeface="+mj-lt"/>
              </a:rPr>
              <a:t>Extrinsic Evaluations show the advantage of T</a:t>
            </a:r>
            <a:r>
              <a:rPr lang="en-US" sz="1600" kern="0" dirty="0">
                <a:solidFill>
                  <a:srgbClr val="3366CC"/>
                </a:solidFill>
                <a:latin typeface="+mj-lt"/>
              </a:rPr>
              <a:t>ACO</a:t>
            </a:r>
            <a:r>
              <a:rPr lang="en-US" kern="0" dirty="0">
                <a:solidFill>
                  <a:srgbClr val="3366CC"/>
                </a:solidFill>
                <a:latin typeface="+mj-lt"/>
              </a:rPr>
              <a:t>LM over “generic” LMs</a:t>
            </a:r>
          </a:p>
          <a:p>
            <a:pPr lvl="1"/>
            <a:endParaRPr lang="en-US" kern="0" dirty="0">
              <a:latin typeface="+mj-lt"/>
            </a:endParaRPr>
          </a:p>
        </p:txBody>
      </p:sp>
      <p:sp>
        <p:nvSpPr>
          <p:cNvPr id="2" name="Title 1">
            <a:extLst>
              <a:ext uri="{FF2B5EF4-FFF2-40B4-BE49-F238E27FC236}">
                <a16:creationId xmlns:a16="http://schemas.microsoft.com/office/drawing/2014/main" id="{A1BDD7AB-80E8-364F-911E-CDACC2C43A7C}"/>
              </a:ext>
            </a:extLst>
          </p:cNvPr>
          <p:cNvSpPr>
            <a:spLocks noGrp="1"/>
          </p:cNvSpPr>
          <p:nvPr>
            <p:ph type="title"/>
          </p:nvPr>
        </p:nvSpPr>
        <p:spPr/>
        <p:txBody>
          <a:bodyPr/>
          <a:lstStyle/>
          <a:p>
            <a:r>
              <a:rPr lang="en-US"/>
              <a:t>Evaluation: Embedding space</a:t>
            </a:r>
            <a:endParaRPr lang="en-US" dirty="0"/>
          </a:p>
        </p:txBody>
      </p:sp>
      <p:pic>
        <p:nvPicPr>
          <p:cNvPr id="6" name="Content Placeholder 5">
            <a:extLst>
              <a:ext uri="{FF2B5EF4-FFF2-40B4-BE49-F238E27FC236}">
                <a16:creationId xmlns:a16="http://schemas.microsoft.com/office/drawing/2014/main" id="{25E560C3-8349-6244-AF97-79DC2F3648E8}"/>
              </a:ext>
            </a:extLst>
          </p:cNvPr>
          <p:cNvPicPr>
            <a:picLocks noGrp="1" noChangeAspect="1"/>
          </p:cNvPicPr>
          <p:nvPr>
            <p:ph idx="1"/>
          </p:nvPr>
        </p:nvPicPr>
        <p:blipFill>
          <a:blip r:embed="rId2"/>
          <a:stretch>
            <a:fillRect/>
          </a:stretch>
        </p:blipFill>
        <p:spPr>
          <a:xfrm>
            <a:off x="6146044" y="3534069"/>
            <a:ext cx="3924045" cy="2743200"/>
          </a:xfrm>
        </p:spPr>
      </p:pic>
      <p:sp>
        <p:nvSpPr>
          <p:cNvPr id="4" name="Slide Number Placeholder 3">
            <a:extLst>
              <a:ext uri="{FF2B5EF4-FFF2-40B4-BE49-F238E27FC236}">
                <a16:creationId xmlns:a16="http://schemas.microsoft.com/office/drawing/2014/main" id="{27BE79DB-DA54-8549-A524-3231CA792966}"/>
              </a:ext>
            </a:extLst>
          </p:cNvPr>
          <p:cNvSpPr>
            <a:spLocks noGrp="1"/>
          </p:cNvSpPr>
          <p:nvPr>
            <p:ph type="sldNum" sz="quarter" idx="11"/>
          </p:nvPr>
        </p:nvSpPr>
        <p:spPr/>
        <p:txBody>
          <a:bodyPr/>
          <a:lstStyle/>
          <a:p>
            <a:fld id="{BDF588C3-71D6-5D45-B118-1C664482E1C2}" type="slidenum">
              <a:rPr lang="en-US" smtClean="0"/>
              <a:t>38</a:t>
            </a:fld>
            <a:endParaRPr lang="en-US"/>
          </a:p>
        </p:txBody>
      </p:sp>
      <p:pic>
        <p:nvPicPr>
          <p:cNvPr id="8" name="Picture 7">
            <a:extLst>
              <a:ext uri="{FF2B5EF4-FFF2-40B4-BE49-F238E27FC236}">
                <a16:creationId xmlns:a16="http://schemas.microsoft.com/office/drawing/2014/main" id="{F9697664-DAC8-0E44-B0C9-3C45596D24B1}"/>
              </a:ext>
            </a:extLst>
          </p:cNvPr>
          <p:cNvPicPr>
            <a:picLocks noChangeAspect="1"/>
          </p:cNvPicPr>
          <p:nvPr/>
        </p:nvPicPr>
        <p:blipFill>
          <a:blip r:embed="rId3"/>
          <a:stretch>
            <a:fillRect/>
          </a:stretch>
        </p:blipFill>
        <p:spPr>
          <a:xfrm>
            <a:off x="1978885" y="3534069"/>
            <a:ext cx="3924045" cy="2743200"/>
          </a:xfrm>
          <a:prstGeom prst="rect">
            <a:avLst/>
          </a:prstGeom>
        </p:spPr>
      </p:pic>
      <p:sp>
        <p:nvSpPr>
          <p:cNvPr id="9" name="Rectangle 18">
            <a:extLst>
              <a:ext uri="{FF2B5EF4-FFF2-40B4-BE49-F238E27FC236}">
                <a16:creationId xmlns:a16="http://schemas.microsoft.com/office/drawing/2014/main" id="{8FB76CCC-32BE-46A5-98C3-76F94888BB2A}"/>
              </a:ext>
            </a:extLst>
          </p:cNvPr>
          <p:cNvSpPr>
            <a:spLocks noChangeArrowheads="1"/>
          </p:cNvSpPr>
          <p:nvPr/>
        </p:nvSpPr>
        <p:spPr bwMode="auto">
          <a:xfrm>
            <a:off x="3419490" y="6358566"/>
            <a:ext cx="1042833" cy="307777"/>
          </a:xfrm>
          <a:prstGeom prst="rect">
            <a:avLst/>
          </a:prstGeom>
          <a:solidFill>
            <a:schemeClr val="bg1">
              <a:lumMod val="95000"/>
            </a:schemeClr>
          </a:solidFill>
          <a:ln w="9525">
            <a:solidFill>
              <a:schemeClr val="accent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b="1" dirty="0">
                <a:latin typeface="Calibri" panose="020F0502020204030204" pitchFamily="34" charset="0"/>
                <a:cs typeface="Calibri" panose="020F0502020204030204" pitchFamily="34" charset="0"/>
              </a:rPr>
              <a:t>BERT</a:t>
            </a:r>
          </a:p>
        </p:txBody>
      </p:sp>
      <p:sp>
        <p:nvSpPr>
          <p:cNvPr id="10" name="Rectangle 18">
            <a:extLst>
              <a:ext uri="{FF2B5EF4-FFF2-40B4-BE49-F238E27FC236}">
                <a16:creationId xmlns:a16="http://schemas.microsoft.com/office/drawing/2014/main" id="{EB672DB6-E71F-4A70-8541-796EA8A5A547}"/>
              </a:ext>
            </a:extLst>
          </p:cNvPr>
          <p:cNvSpPr>
            <a:spLocks noChangeArrowheads="1"/>
          </p:cNvSpPr>
          <p:nvPr/>
        </p:nvSpPr>
        <p:spPr bwMode="auto">
          <a:xfrm>
            <a:off x="7470268" y="6358566"/>
            <a:ext cx="1275595" cy="369332"/>
          </a:xfrm>
          <a:prstGeom prst="rect">
            <a:avLst/>
          </a:prstGeom>
          <a:solidFill>
            <a:schemeClr val="bg1">
              <a:lumMod val="95000"/>
            </a:schemeClr>
          </a:solidFill>
          <a:ln w="9525">
            <a:solidFill>
              <a:schemeClr val="accent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b="1" dirty="0">
                <a:latin typeface="Calibri" panose="020F0502020204030204" pitchFamily="34" charset="0"/>
                <a:cs typeface="Calibri" panose="020F0502020204030204" pitchFamily="34" charset="0"/>
              </a:rPr>
              <a:t>T</a:t>
            </a:r>
            <a:r>
              <a:rPr lang="en-US" sz="1200" b="1" dirty="0">
                <a:latin typeface="Calibri" panose="020F0502020204030204" pitchFamily="34" charset="0"/>
                <a:cs typeface="Calibri" panose="020F0502020204030204" pitchFamily="34" charset="0"/>
              </a:rPr>
              <a:t>ACO</a:t>
            </a:r>
            <a:r>
              <a:rPr lang="en-US" b="1" dirty="0">
                <a:latin typeface="Calibri" panose="020F0502020204030204" pitchFamily="34" charset="0"/>
                <a:cs typeface="Calibri" panose="020F0502020204030204" pitchFamily="34" charset="0"/>
              </a:rPr>
              <a:t>LM</a:t>
            </a:r>
          </a:p>
        </p:txBody>
      </p:sp>
    </p:spTree>
    <p:extLst>
      <p:ext uri="{BB962C8B-B14F-4D97-AF65-F5344CB8AC3E}">
        <p14:creationId xmlns:p14="http://schemas.microsoft.com/office/powerpoint/2010/main" val="391620952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6C69-3E31-9944-BB6B-80E54C4A3675}"/>
              </a:ext>
            </a:extLst>
          </p:cNvPr>
          <p:cNvSpPr>
            <a:spLocks noGrp="1"/>
          </p:cNvSpPr>
          <p:nvPr>
            <p:ph type="title"/>
          </p:nvPr>
        </p:nvSpPr>
        <p:spPr/>
        <p:txBody>
          <a:bodyPr/>
          <a:lstStyle/>
          <a:p>
            <a:r>
              <a:rPr lang="en-US" dirty="0">
                <a:latin typeface="+mj-lt"/>
              </a:rPr>
              <a:t>Temporal Commonsense, So Far…</a:t>
            </a:r>
          </a:p>
        </p:txBody>
      </p:sp>
      <p:sp>
        <p:nvSpPr>
          <p:cNvPr id="3" name="Content Placeholder 2">
            <a:extLst>
              <a:ext uri="{FF2B5EF4-FFF2-40B4-BE49-F238E27FC236}">
                <a16:creationId xmlns:a16="http://schemas.microsoft.com/office/drawing/2014/main" id="{2147CFF3-A9BD-EA4E-A33D-C54EFCE92339}"/>
              </a:ext>
            </a:extLst>
          </p:cNvPr>
          <p:cNvSpPr>
            <a:spLocks noGrp="1"/>
          </p:cNvSpPr>
          <p:nvPr>
            <p:ph idx="1"/>
          </p:nvPr>
        </p:nvSpPr>
        <p:spPr>
          <a:xfrm>
            <a:off x="609600" y="1251856"/>
            <a:ext cx="6711616" cy="5272065"/>
          </a:xfrm>
        </p:spPr>
        <p:txBody>
          <a:bodyPr/>
          <a:lstStyle/>
          <a:p>
            <a:r>
              <a:rPr lang="en-US" sz="2000" dirty="0"/>
              <a:t>A range of natural language understanding tasks require that we “understand” time</a:t>
            </a:r>
          </a:p>
          <a:p>
            <a:pPr lvl="1"/>
            <a:r>
              <a:rPr lang="en-US" sz="1800" dirty="0"/>
              <a:t>And many of these require that we have </a:t>
            </a:r>
            <a:r>
              <a:rPr lang="en-US" sz="1800" dirty="0">
                <a:solidFill>
                  <a:srgbClr val="0070C0"/>
                </a:solidFill>
              </a:rPr>
              <a:t>commonsense</a:t>
            </a:r>
            <a:r>
              <a:rPr lang="en-US" sz="1800" dirty="0"/>
              <a:t> </a:t>
            </a:r>
          </a:p>
          <a:p>
            <a:pPr lvl="1"/>
            <a:r>
              <a:rPr lang="en-US" sz="1800" dirty="0"/>
              <a:t>In particular, since natural language rarely provides explicit temporal information </a:t>
            </a:r>
          </a:p>
          <a:p>
            <a:pPr lvl="2"/>
            <a:r>
              <a:rPr lang="en-US" sz="1600" dirty="0"/>
              <a:t>How long does it take to open a window? </a:t>
            </a:r>
          </a:p>
          <a:p>
            <a:pPr lvl="2"/>
            <a:r>
              <a:rPr lang="en-US" sz="1600" dirty="0"/>
              <a:t>What “things” change with time (and what do not)?</a:t>
            </a:r>
          </a:p>
          <a:p>
            <a:pPr lvl="1"/>
            <a:r>
              <a:rPr lang="en-US" sz="1800" dirty="0"/>
              <a:t>In most cases – temporal knowledge is distributional</a:t>
            </a:r>
          </a:p>
          <a:p>
            <a:r>
              <a:rPr lang="en-US" sz="2000" dirty="0">
                <a:solidFill>
                  <a:srgbClr val="0070C0"/>
                </a:solidFill>
              </a:rPr>
              <a:t>MC-TACO</a:t>
            </a:r>
            <a:r>
              <a:rPr lang="en-US" sz="2000" dirty="0"/>
              <a:t> data set</a:t>
            </a:r>
          </a:p>
          <a:p>
            <a:pPr lvl="1"/>
            <a:r>
              <a:rPr lang="en-US" sz="1800" dirty="0"/>
              <a:t>A challenge QA dataset for temporal commonsense </a:t>
            </a:r>
          </a:p>
          <a:p>
            <a:r>
              <a:rPr lang="en-US" sz="2000" dirty="0">
                <a:solidFill>
                  <a:srgbClr val="0070C0"/>
                </a:solidFill>
              </a:rPr>
              <a:t>TACO-LM</a:t>
            </a:r>
            <a:r>
              <a:rPr lang="en-US" sz="2000" dirty="0"/>
              <a:t> </a:t>
            </a:r>
          </a:p>
          <a:p>
            <a:pPr lvl="1"/>
            <a:r>
              <a:rPr lang="en-US" sz="1800" dirty="0"/>
              <a:t>A time-aware Contextual Language Model </a:t>
            </a:r>
          </a:p>
          <a:p>
            <a:pPr lvl="1"/>
            <a:r>
              <a:rPr lang="en-US" sz="1800" dirty="0"/>
              <a:t>Duration, typical time, frequency </a:t>
            </a:r>
          </a:p>
          <a:p>
            <a:pPr lvl="1"/>
            <a:r>
              <a:rPr lang="en-US" sz="1800" dirty="0"/>
              <a:t>Produced distributions over time units;</a:t>
            </a:r>
          </a:p>
          <a:p>
            <a:pPr lvl="2"/>
            <a:r>
              <a:rPr lang="en-US" sz="1600" dirty="0"/>
              <a:t>19% improvements over “standard” LMs</a:t>
            </a:r>
          </a:p>
          <a:p>
            <a:r>
              <a:rPr lang="en-US" sz="2200" dirty="0"/>
              <a:t>There is a lot more to do!</a:t>
            </a:r>
          </a:p>
          <a:p>
            <a:pPr marL="457200" lvl="1" indent="0">
              <a:buNone/>
            </a:pPr>
            <a:endParaRPr lang="en-US" sz="1800" dirty="0"/>
          </a:p>
        </p:txBody>
      </p:sp>
      <p:sp>
        <p:nvSpPr>
          <p:cNvPr id="4" name="Slide Number Placeholder 3">
            <a:extLst>
              <a:ext uri="{FF2B5EF4-FFF2-40B4-BE49-F238E27FC236}">
                <a16:creationId xmlns:a16="http://schemas.microsoft.com/office/drawing/2014/main" id="{A4A466FD-A1BD-7A48-93BB-8D8522F11E08}"/>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5" name="Picture 14">
            <a:extLst>
              <a:ext uri="{FF2B5EF4-FFF2-40B4-BE49-F238E27FC236}">
                <a16:creationId xmlns:a16="http://schemas.microsoft.com/office/drawing/2014/main" id="{7AA6357B-4206-4119-A370-83280208247C}"/>
              </a:ext>
            </a:extLst>
          </p:cNvPr>
          <p:cNvPicPr>
            <a:picLocks noChangeAspect="1"/>
          </p:cNvPicPr>
          <p:nvPr/>
        </p:nvPicPr>
        <p:blipFill>
          <a:blip r:embed="rId3"/>
          <a:stretch>
            <a:fillRect/>
          </a:stretch>
        </p:blipFill>
        <p:spPr>
          <a:xfrm>
            <a:off x="8119462" y="1170636"/>
            <a:ext cx="3092077" cy="2258363"/>
          </a:xfrm>
          <a:prstGeom prst="rect">
            <a:avLst/>
          </a:prstGeom>
          <a:ln w="19050">
            <a:solidFill>
              <a:srgbClr val="3366CC"/>
            </a:solidFill>
          </a:ln>
        </p:spPr>
      </p:pic>
      <p:pic>
        <p:nvPicPr>
          <p:cNvPr id="2052" name="Picture 4" descr="Blue Check Mark Free Clip Art On - Blue Check Icon Transparent ...">
            <a:extLst>
              <a:ext uri="{FF2B5EF4-FFF2-40B4-BE49-F238E27FC236}">
                <a16:creationId xmlns:a16="http://schemas.microsoft.com/office/drawing/2014/main" id="{F8CB0A5B-D090-4AA4-BD5C-E57DDAEB8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0882" y="2796420"/>
            <a:ext cx="470235" cy="331777"/>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B1B29B86-2C47-4342-B38C-3EEB60AE4F58}"/>
              </a:ext>
            </a:extLst>
          </p:cNvPr>
          <p:cNvCxnSpPr>
            <a:cxnSpLocks/>
          </p:cNvCxnSpPr>
          <p:nvPr/>
        </p:nvCxnSpPr>
        <p:spPr>
          <a:xfrm>
            <a:off x="6053987" y="2872738"/>
            <a:ext cx="136260" cy="107618"/>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54" name="Picture 6" descr="Question Mark Response - Free image on Pixabay">
            <a:extLst>
              <a:ext uri="{FF2B5EF4-FFF2-40B4-BE49-F238E27FC236}">
                <a16:creationId xmlns:a16="http://schemas.microsoft.com/office/drawing/2014/main" id="{27066C71-1B2D-478C-9C01-F926C297A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1117" y="3028745"/>
            <a:ext cx="629653" cy="62965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E5112C7-2AE5-4C33-BA78-011CC830E8F3}"/>
              </a:ext>
            </a:extLst>
          </p:cNvPr>
          <p:cNvSpPr/>
          <p:nvPr/>
        </p:nvSpPr>
        <p:spPr>
          <a:xfrm>
            <a:off x="8181163" y="3772628"/>
            <a:ext cx="2968673" cy="707886"/>
          </a:xfrm>
          <a:prstGeom prst="rect">
            <a:avLst/>
          </a:prstGeom>
          <a:solidFill>
            <a:schemeClr val="bg1">
              <a:lumMod val="95000"/>
            </a:schemeClr>
          </a:solidFill>
          <a:ln>
            <a:solidFill>
              <a:srgbClr val="3366CC"/>
            </a:solidFill>
          </a:ln>
        </p:spPr>
        <p:txBody>
          <a:bodyPr wrap="square">
            <a:spAutoFit/>
          </a:bodyPr>
          <a:lstStyle/>
          <a:p>
            <a:r>
              <a:rPr lang="en-US" sz="2000" dirty="0"/>
              <a:t>Will we make it to dinner before the movie? </a:t>
            </a:r>
          </a:p>
        </p:txBody>
      </p:sp>
    </p:spTree>
    <p:extLst>
      <p:ext uri="{BB962C8B-B14F-4D97-AF65-F5344CB8AC3E}">
        <p14:creationId xmlns:p14="http://schemas.microsoft.com/office/powerpoint/2010/main" val="4873499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8CE9-F03F-4413-B657-D4360DF6B0C3}"/>
              </a:ext>
            </a:extLst>
          </p:cNvPr>
          <p:cNvSpPr>
            <a:spLocks noGrp="1"/>
          </p:cNvSpPr>
          <p:nvPr>
            <p:ph type="title"/>
          </p:nvPr>
        </p:nvSpPr>
        <p:spPr/>
        <p:txBody>
          <a:bodyPr/>
          <a:lstStyle/>
          <a:p>
            <a:r>
              <a:rPr lang="en-US" dirty="0"/>
              <a:t>Communication (</a:t>
            </a:r>
            <a:r>
              <a:rPr lang="en-US" dirty="0" err="1"/>
              <a:t>CwC</a:t>
            </a:r>
            <a:r>
              <a:rPr lang="en-US" dirty="0"/>
              <a:t> Project, 2017-2020)</a:t>
            </a:r>
          </a:p>
        </p:txBody>
      </p:sp>
      <p:sp>
        <p:nvSpPr>
          <p:cNvPr id="3" name="Content Placeholder 2">
            <a:extLst>
              <a:ext uri="{FF2B5EF4-FFF2-40B4-BE49-F238E27FC236}">
                <a16:creationId xmlns:a16="http://schemas.microsoft.com/office/drawing/2014/main" id="{1E6276C3-E48C-494F-9637-7B2D9A383D30}"/>
              </a:ext>
            </a:extLst>
          </p:cNvPr>
          <p:cNvSpPr>
            <a:spLocks noGrp="1"/>
          </p:cNvSpPr>
          <p:nvPr>
            <p:ph idx="1"/>
          </p:nvPr>
        </p:nvSpPr>
        <p:spPr>
          <a:xfrm>
            <a:off x="318716" y="1144835"/>
            <a:ext cx="5325505" cy="3447907"/>
          </a:xfrm>
        </p:spPr>
        <p:txBody>
          <a:bodyPr/>
          <a:lstStyle/>
          <a:p>
            <a:r>
              <a:rPr lang="en-US" dirty="0"/>
              <a:t>Consider the following explanation:</a:t>
            </a:r>
          </a:p>
          <a:p>
            <a:pPr lvl="1"/>
            <a:r>
              <a:rPr lang="en-US" sz="1800" b="1" dirty="0"/>
              <a:t>[Example from Yonatan Bisk]</a:t>
            </a:r>
          </a:p>
          <a:p>
            <a:pPr lvl="1"/>
            <a:r>
              <a:rPr lang="en-US" dirty="0"/>
              <a:t>Imagine that this is a chess board</a:t>
            </a:r>
          </a:p>
          <a:p>
            <a:pPr lvl="1"/>
            <a:r>
              <a:rPr lang="en-US" dirty="0"/>
              <a:t>Place the UPS in H2, and McDonald in G6.</a:t>
            </a:r>
          </a:p>
          <a:p>
            <a:pPr lvl="1"/>
            <a:endParaRPr lang="en-US" dirty="0"/>
          </a:p>
          <a:p>
            <a:r>
              <a:rPr lang="en-US" dirty="0"/>
              <a:t>Can you follow these instructions?</a:t>
            </a:r>
          </a:p>
          <a:p>
            <a:pPr lvl="1"/>
            <a:r>
              <a:rPr lang="en-US" dirty="0"/>
              <a:t>What’s needed for us to be able to </a:t>
            </a:r>
            <a:r>
              <a:rPr lang="en-US" b="1" dirty="0"/>
              <a:t>induce programs </a:t>
            </a:r>
            <a:r>
              <a:rPr lang="en-US" dirty="0"/>
              <a:t>that can do it?</a:t>
            </a:r>
          </a:p>
          <a:p>
            <a:endParaRPr lang="en-US" dirty="0"/>
          </a:p>
        </p:txBody>
      </p:sp>
      <p:pic>
        <p:nvPicPr>
          <p:cNvPr id="5" name="Picture 4">
            <a:extLst>
              <a:ext uri="{FF2B5EF4-FFF2-40B4-BE49-F238E27FC236}">
                <a16:creationId xmlns:a16="http://schemas.microsoft.com/office/drawing/2014/main" id="{A86F90C5-F27F-4859-829A-E9BD33105068}"/>
              </a:ext>
            </a:extLst>
          </p:cNvPr>
          <p:cNvPicPr>
            <a:picLocks noChangeAspect="1"/>
          </p:cNvPicPr>
          <p:nvPr/>
        </p:nvPicPr>
        <p:blipFill>
          <a:blip r:embed="rId3"/>
          <a:stretch>
            <a:fillRect/>
          </a:stretch>
        </p:blipFill>
        <p:spPr>
          <a:xfrm>
            <a:off x="5690717" y="947237"/>
            <a:ext cx="6314063" cy="3418681"/>
          </a:xfrm>
          <a:prstGeom prst="rect">
            <a:avLst/>
          </a:prstGeom>
        </p:spPr>
      </p:pic>
      <p:pic>
        <p:nvPicPr>
          <p:cNvPr id="6" name="Picture 3" descr="http://science.slc.edu/~jmarshall/courses/cs30/Lectures/week10/BlocksWorld.gif">
            <a:extLst>
              <a:ext uri="{FF2B5EF4-FFF2-40B4-BE49-F238E27FC236}">
                <a16:creationId xmlns:a16="http://schemas.microsoft.com/office/drawing/2014/main" id="{2510A69F-E414-42F2-8011-9D47F71F6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1370" y="4485054"/>
            <a:ext cx="3153245" cy="167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0340F1F-E006-420E-BFC8-4DD7191CFA58}"/>
              </a:ext>
            </a:extLst>
          </p:cNvPr>
          <p:cNvPicPr>
            <a:picLocks noChangeAspect="1"/>
          </p:cNvPicPr>
          <p:nvPr/>
        </p:nvPicPr>
        <p:blipFill>
          <a:blip r:embed="rId5"/>
          <a:stretch>
            <a:fillRect/>
          </a:stretch>
        </p:blipFill>
        <p:spPr>
          <a:xfrm>
            <a:off x="8092754" y="4179225"/>
            <a:ext cx="3410475" cy="2208356"/>
          </a:xfrm>
          <a:prstGeom prst="rect">
            <a:avLst/>
          </a:prstGeom>
        </p:spPr>
      </p:pic>
      <p:sp>
        <p:nvSpPr>
          <p:cNvPr id="9" name="Content Placeholder 2">
            <a:extLst>
              <a:ext uri="{FF2B5EF4-FFF2-40B4-BE49-F238E27FC236}">
                <a16:creationId xmlns:a16="http://schemas.microsoft.com/office/drawing/2014/main" id="{9421FAAC-903C-482F-BCF9-A8E83A62A525}"/>
              </a:ext>
            </a:extLst>
          </p:cNvPr>
          <p:cNvSpPr txBox="1">
            <a:spLocks/>
          </p:cNvSpPr>
          <p:nvPr/>
        </p:nvSpPr>
        <p:spPr bwMode="auto">
          <a:xfrm>
            <a:off x="319315" y="4289885"/>
            <a:ext cx="6813005" cy="2097696"/>
          </a:xfrm>
          <a:prstGeom prst="rect">
            <a:avLst/>
          </a:prstGeom>
          <a:noFill/>
          <a:ln w="9525">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Of course, there are many NLP tasks we are better at today, mostly extraction tasks.</a:t>
            </a:r>
          </a:p>
          <a:p>
            <a:r>
              <a:rPr lang="en-US" sz="2000" kern="0" dirty="0"/>
              <a:t>But, can we do it in a way that allows us to generalize to new situations? </a:t>
            </a:r>
          </a:p>
          <a:p>
            <a:pPr lvl="1"/>
            <a:r>
              <a:rPr lang="en-US" sz="1800" kern="0" dirty="0">
                <a:solidFill>
                  <a:srgbClr val="3366CC"/>
                </a:solidFill>
              </a:rPr>
              <a:t>Can we move away from doing well on </a:t>
            </a:r>
            <a:r>
              <a:rPr lang="en-US" sz="1800" b="1" kern="0" dirty="0">
                <a:solidFill>
                  <a:srgbClr val="3366CC"/>
                </a:solidFill>
              </a:rPr>
              <a:t>datasets</a:t>
            </a:r>
            <a:r>
              <a:rPr lang="en-US" sz="1800" kern="0" dirty="0">
                <a:solidFill>
                  <a:srgbClr val="3366CC"/>
                </a:solidFill>
              </a:rPr>
              <a:t> to doing well on </a:t>
            </a:r>
            <a:r>
              <a:rPr lang="en-US" sz="1800" b="1" kern="0" dirty="0">
                <a:solidFill>
                  <a:srgbClr val="3366CC"/>
                </a:solidFill>
              </a:rPr>
              <a:t>tasks</a:t>
            </a:r>
            <a:r>
              <a:rPr lang="en-US" sz="1800" kern="0" dirty="0">
                <a:solidFill>
                  <a:srgbClr val="3366CC"/>
                </a:solidFill>
              </a:rPr>
              <a:t>? </a:t>
            </a:r>
          </a:p>
        </p:txBody>
      </p:sp>
      <p:sp>
        <p:nvSpPr>
          <p:cNvPr id="4" name="Slide Number Placeholder 3">
            <a:extLst>
              <a:ext uri="{FF2B5EF4-FFF2-40B4-BE49-F238E27FC236}">
                <a16:creationId xmlns:a16="http://schemas.microsoft.com/office/drawing/2014/main" id="{A5A6292D-6656-455F-9E23-8A67FED906D8}"/>
              </a:ext>
            </a:extLst>
          </p:cNvPr>
          <p:cNvSpPr>
            <a:spLocks noGrp="1"/>
          </p:cNvSpPr>
          <p:nvPr>
            <p:ph type="sldNum" sz="quarter" idx="11"/>
          </p:nvPr>
        </p:nvSpPr>
        <p:spPr/>
        <p:txBody>
          <a:bodyPr/>
          <a:lstStyle/>
          <a:p>
            <a:fld id="{BDF588C3-71D6-5D45-B118-1C664482E1C2}" type="slidenum">
              <a:rPr lang="en-US" smtClean="0"/>
              <a:t>4</a:t>
            </a:fld>
            <a:endParaRPr lang="en-US"/>
          </a:p>
        </p:txBody>
      </p:sp>
      <p:sp>
        <p:nvSpPr>
          <p:cNvPr id="10" name="Explosion 1 3">
            <a:extLst>
              <a:ext uri="{FF2B5EF4-FFF2-40B4-BE49-F238E27FC236}">
                <a16:creationId xmlns:a16="http://schemas.microsoft.com/office/drawing/2014/main" id="{DA3596A2-D396-4156-A92C-30BF1850D093}"/>
              </a:ext>
            </a:extLst>
          </p:cNvPr>
          <p:cNvSpPr/>
          <p:nvPr/>
        </p:nvSpPr>
        <p:spPr>
          <a:xfrm>
            <a:off x="391884" y="6562560"/>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xplosion 1 3">
            <a:extLst>
              <a:ext uri="{FF2B5EF4-FFF2-40B4-BE49-F238E27FC236}">
                <a16:creationId xmlns:a16="http://schemas.microsoft.com/office/drawing/2014/main" id="{623D00AB-F674-4051-9407-D06305E3C80B}"/>
              </a:ext>
            </a:extLst>
          </p:cNvPr>
          <p:cNvSpPr/>
          <p:nvPr/>
        </p:nvSpPr>
        <p:spPr>
          <a:xfrm>
            <a:off x="3741817" y="3790298"/>
            <a:ext cx="118741" cy="189961"/>
          </a:xfrm>
          <a:prstGeom prst="irregularSeal1">
            <a:avLst/>
          </a:prstGeom>
          <a:solidFill>
            <a:srgbClr val="A700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4BC21833-5CCC-4053-9012-2EBD363C1B85}"/>
              </a:ext>
            </a:extLst>
          </p:cNvPr>
          <p:cNvSpPr txBox="1">
            <a:spLocks/>
          </p:cNvSpPr>
          <p:nvPr/>
        </p:nvSpPr>
        <p:spPr bwMode="auto">
          <a:xfrm>
            <a:off x="437275" y="6562561"/>
            <a:ext cx="7534165" cy="2542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buNone/>
            </a:pPr>
            <a:r>
              <a:rPr lang="en-US" sz="1200" kern="0" dirty="0"/>
              <a:t>Without being trained on thousands of chess-understanding examples</a:t>
            </a:r>
            <a:endParaRPr lang="en-US" sz="1100" kern="0" dirty="0"/>
          </a:p>
        </p:txBody>
      </p:sp>
    </p:spTree>
    <p:extLst>
      <p:ext uri="{BB962C8B-B14F-4D97-AF65-F5344CB8AC3E}">
        <p14:creationId xmlns:p14="http://schemas.microsoft.com/office/powerpoint/2010/main" val="2144188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2" presetClass="entr" presetSubtype="9"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9"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1000" fill="hold"/>
                                        <p:tgtEl>
                                          <p:spTgt spid="11"/>
                                        </p:tgtEl>
                                        <p:attrNameLst>
                                          <p:attrName>ppt_x</p:attrName>
                                        </p:attrNameLst>
                                      </p:cBhvr>
                                      <p:tavLst>
                                        <p:tav tm="0">
                                          <p:val>
                                            <p:strVal val="0-#ppt_w/2"/>
                                          </p:val>
                                        </p:tav>
                                        <p:tav tm="100000">
                                          <p:val>
                                            <p:strVal val="#ppt_x"/>
                                          </p:val>
                                        </p:tav>
                                      </p:tavLst>
                                    </p:anim>
                                    <p:anim calcmode="lin" valueType="num">
                                      <p:cBhvr additive="base">
                                        <p:cTn id="44"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0CD025-D8D4-43BB-B500-52C1ED286985}"/>
              </a:ext>
            </a:extLst>
          </p:cNvPr>
          <p:cNvSpPr/>
          <p:nvPr/>
        </p:nvSpPr>
        <p:spPr>
          <a:xfrm>
            <a:off x="6458439" y="4389120"/>
            <a:ext cx="3573836" cy="313509"/>
          </a:xfrm>
          <a:prstGeom prst="rect">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 name="Title 1">
            <a:extLst>
              <a:ext uri="{FF2B5EF4-FFF2-40B4-BE49-F238E27FC236}">
                <a16:creationId xmlns:a16="http://schemas.microsoft.com/office/drawing/2014/main" id="{60114F93-2D6E-4308-8B9B-A274D61DB84A}"/>
              </a:ext>
            </a:extLst>
          </p:cNvPr>
          <p:cNvSpPr>
            <a:spLocks noGrp="1"/>
          </p:cNvSpPr>
          <p:nvPr>
            <p:ph type="title"/>
          </p:nvPr>
        </p:nvSpPr>
        <p:spPr>
          <a:xfrm>
            <a:off x="457200" y="206829"/>
            <a:ext cx="10298624" cy="533400"/>
          </a:xfrm>
        </p:spPr>
        <p:txBody>
          <a:bodyPr/>
          <a:lstStyle/>
          <a:p>
            <a:r>
              <a:rPr lang="en-US" sz="3600" dirty="0"/>
              <a:t>Temporal Reasoning on Implicit Events </a:t>
            </a:r>
            <a:r>
              <a:rPr lang="en-US" sz="1200" dirty="0">
                <a:solidFill>
                  <a:srgbClr val="3366CC"/>
                </a:solidFill>
              </a:rPr>
              <a:t>[Zhou et al. NAACL’21]</a:t>
            </a:r>
            <a:endParaRPr lang="en-US" sz="3600" dirty="0">
              <a:solidFill>
                <a:srgbClr val="3366CC"/>
              </a:solidFill>
            </a:endParaRPr>
          </a:p>
        </p:txBody>
      </p:sp>
      <p:sp>
        <p:nvSpPr>
          <p:cNvPr id="3" name="Content Placeholder 2">
            <a:extLst>
              <a:ext uri="{FF2B5EF4-FFF2-40B4-BE49-F238E27FC236}">
                <a16:creationId xmlns:a16="http://schemas.microsoft.com/office/drawing/2014/main" id="{EFC45403-FBE3-4645-BAE0-2C4195336264}"/>
              </a:ext>
            </a:extLst>
          </p:cNvPr>
          <p:cNvSpPr>
            <a:spLocks noGrp="1"/>
          </p:cNvSpPr>
          <p:nvPr>
            <p:ph idx="1"/>
          </p:nvPr>
        </p:nvSpPr>
        <p:spPr>
          <a:xfrm>
            <a:off x="495461" y="1776536"/>
            <a:ext cx="4819940" cy="4484915"/>
          </a:xfrm>
        </p:spPr>
        <p:txBody>
          <a:bodyPr/>
          <a:lstStyle/>
          <a:p>
            <a:endParaRPr lang="en-US" sz="2000" dirty="0"/>
          </a:p>
          <a:p>
            <a:endParaRPr lang="en-US" sz="2000" dirty="0"/>
          </a:p>
          <a:p>
            <a:endParaRPr lang="en-US" sz="2000" dirty="0"/>
          </a:p>
          <a:p>
            <a:r>
              <a:rPr lang="en-US" sz="2000" dirty="0"/>
              <a:t>A new Temporal Closure Inference dataset (</a:t>
            </a:r>
            <a:r>
              <a:rPr lang="en-US" sz="2000" dirty="0">
                <a:solidFill>
                  <a:srgbClr val="3366CC"/>
                </a:solidFill>
              </a:rPr>
              <a:t>TRACIE</a:t>
            </a:r>
            <a:r>
              <a:rPr lang="en-US" sz="2000" dirty="0"/>
              <a:t>)</a:t>
            </a:r>
          </a:p>
          <a:p>
            <a:pPr lvl="1"/>
            <a:r>
              <a:rPr lang="en-US" sz="1800" dirty="0"/>
              <a:t>A textual entailment dataset</a:t>
            </a:r>
          </a:p>
          <a:p>
            <a:pPr lvl="1"/>
            <a:r>
              <a:rPr lang="en-US" sz="1800" dirty="0">
                <a:solidFill>
                  <a:srgbClr val="3366CC"/>
                </a:solidFill>
              </a:rPr>
              <a:t>Premise:</a:t>
            </a:r>
            <a:r>
              <a:rPr lang="en-US" sz="1800" dirty="0"/>
              <a:t> the Story </a:t>
            </a:r>
            <a:r>
              <a:rPr lang="en-US" sz="1400" dirty="0"/>
              <a:t>[ROC stories]</a:t>
            </a:r>
          </a:p>
          <a:p>
            <a:pPr lvl="1"/>
            <a:r>
              <a:rPr lang="en-US" sz="1800" dirty="0">
                <a:solidFill>
                  <a:srgbClr val="3366CC"/>
                </a:solidFill>
              </a:rPr>
              <a:t>Hypotheses:</a:t>
            </a:r>
          </a:p>
          <a:p>
            <a:pPr lvl="1"/>
            <a:endParaRPr lang="en-US" sz="1800" dirty="0">
              <a:solidFill>
                <a:srgbClr val="3366CC"/>
              </a:solidFill>
            </a:endParaRPr>
          </a:p>
          <a:p>
            <a:pPr lvl="2"/>
            <a:r>
              <a:rPr lang="en-US" sz="1600" i="1" dirty="0"/>
              <a:t>Fly</a:t>
            </a:r>
            <a:r>
              <a:rPr lang="en-US" sz="1600" dirty="0"/>
              <a:t> </a:t>
            </a:r>
            <a:r>
              <a:rPr lang="en-US" sz="1600" dirty="0">
                <a:solidFill>
                  <a:srgbClr val="FF0000"/>
                </a:solidFill>
              </a:rPr>
              <a:t>starts</a:t>
            </a:r>
            <a:r>
              <a:rPr lang="en-US" sz="1600" dirty="0"/>
              <a:t> </a:t>
            </a:r>
            <a:r>
              <a:rPr lang="en-US" sz="1600" dirty="0">
                <a:solidFill>
                  <a:srgbClr val="0000FF"/>
                </a:solidFill>
              </a:rPr>
              <a:t>before</a:t>
            </a:r>
            <a:r>
              <a:rPr lang="en-US" sz="1600" dirty="0"/>
              <a:t> </a:t>
            </a:r>
            <a:r>
              <a:rPr lang="en-US" sz="1600" i="1" dirty="0"/>
              <a:t>had pizza</a:t>
            </a:r>
            <a:r>
              <a:rPr lang="en-US" sz="1600" dirty="0"/>
              <a:t> starts</a:t>
            </a:r>
          </a:p>
          <a:p>
            <a:pPr lvl="2"/>
            <a:r>
              <a:rPr lang="en-US" sz="1600" i="1" dirty="0"/>
              <a:t>Fly</a:t>
            </a:r>
            <a:r>
              <a:rPr lang="en-US" sz="1600" dirty="0"/>
              <a:t> </a:t>
            </a:r>
            <a:r>
              <a:rPr lang="en-US" sz="1600" dirty="0">
                <a:solidFill>
                  <a:srgbClr val="FF0000"/>
                </a:solidFill>
              </a:rPr>
              <a:t>ends</a:t>
            </a:r>
            <a:r>
              <a:rPr lang="en-US" sz="1600" dirty="0"/>
              <a:t> </a:t>
            </a:r>
            <a:r>
              <a:rPr lang="en-US" sz="1600" dirty="0">
                <a:solidFill>
                  <a:srgbClr val="0000FF"/>
                </a:solidFill>
              </a:rPr>
              <a:t>after</a:t>
            </a:r>
            <a:r>
              <a:rPr lang="en-US" sz="1600" dirty="0"/>
              <a:t> </a:t>
            </a:r>
            <a:r>
              <a:rPr lang="en-US" sz="1600" i="1" dirty="0"/>
              <a:t>had pizza</a:t>
            </a:r>
            <a:r>
              <a:rPr lang="en-US" sz="1600" dirty="0"/>
              <a:t> starts </a:t>
            </a:r>
          </a:p>
        </p:txBody>
      </p:sp>
      <p:sp>
        <p:nvSpPr>
          <p:cNvPr id="10" name="Arrow: Down 9">
            <a:extLst>
              <a:ext uri="{FF2B5EF4-FFF2-40B4-BE49-F238E27FC236}">
                <a16:creationId xmlns:a16="http://schemas.microsoft.com/office/drawing/2014/main" id="{0F26D26F-F16E-4148-97E1-B5102A9B4FAB}"/>
              </a:ext>
            </a:extLst>
          </p:cNvPr>
          <p:cNvSpPr/>
          <p:nvPr/>
        </p:nvSpPr>
        <p:spPr>
          <a:xfrm>
            <a:off x="2253552" y="4594916"/>
            <a:ext cx="117987" cy="317090"/>
          </a:xfrm>
          <a:prstGeom prst="down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2" name="Arrow: Down 11">
            <a:extLst>
              <a:ext uri="{FF2B5EF4-FFF2-40B4-BE49-F238E27FC236}">
                <a16:creationId xmlns:a16="http://schemas.microsoft.com/office/drawing/2014/main" id="{0F8062F0-B9BC-4C4C-8D26-A6D60A40F130}"/>
              </a:ext>
            </a:extLst>
          </p:cNvPr>
          <p:cNvSpPr/>
          <p:nvPr/>
        </p:nvSpPr>
        <p:spPr>
          <a:xfrm>
            <a:off x="2789411" y="4594916"/>
            <a:ext cx="117987" cy="317090"/>
          </a:xfrm>
          <a:prstGeom prst="downArrow">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pic>
        <p:nvPicPr>
          <p:cNvPr id="1028" name="Picture 4" descr="X Wing Background 2000*1414 transprent Png Free Download - Angle, Symbol,  Airplane. - CleanPNG / KissPNG">
            <a:extLst>
              <a:ext uri="{FF2B5EF4-FFF2-40B4-BE49-F238E27FC236}">
                <a16:creationId xmlns:a16="http://schemas.microsoft.com/office/drawing/2014/main" id="{BA4DBEF5-F19A-4708-AFEB-4A605A1D7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20" y="5266952"/>
            <a:ext cx="250672" cy="1774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752F584-6A95-47F3-897D-C45680C21C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907" y="4914018"/>
            <a:ext cx="317722" cy="282536"/>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9C9F8AB2-0C07-4F97-898A-00E7E6281FCF}"/>
              </a:ext>
            </a:extLst>
          </p:cNvPr>
          <p:cNvSpPr txBox="1">
            <a:spLocks/>
          </p:cNvSpPr>
          <p:nvPr/>
        </p:nvSpPr>
        <p:spPr bwMode="auto">
          <a:xfrm>
            <a:off x="5733273" y="1701682"/>
            <a:ext cx="5445028" cy="4484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chemeClr val="tx1"/>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chemeClr val="tx1"/>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endParaRPr lang="en-US" sz="2000" kern="0" dirty="0">
              <a:latin typeface="+mj-lt"/>
            </a:endParaRPr>
          </a:p>
          <a:p>
            <a:endParaRPr lang="en-US" sz="2000" kern="0" dirty="0">
              <a:latin typeface="+mj-lt"/>
            </a:endParaRPr>
          </a:p>
          <a:p>
            <a:endParaRPr lang="en-US" sz="2000" kern="0" dirty="0">
              <a:latin typeface="+mj-lt"/>
            </a:endParaRPr>
          </a:p>
          <a:p>
            <a:r>
              <a:rPr lang="en-US" sz="2000" b="1" kern="0" dirty="0">
                <a:latin typeface="+mj-lt"/>
              </a:rPr>
              <a:t>Develop a pattern-based pre-trained temporal model </a:t>
            </a:r>
          </a:p>
          <a:p>
            <a:r>
              <a:rPr lang="en-US" sz="2000" b="1" kern="0" dirty="0">
                <a:latin typeface="+mj-lt"/>
              </a:rPr>
              <a:t>Supports Symbolic Temporal Reasoning</a:t>
            </a:r>
          </a:p>
          <a:p>
            <a:pPr lvl="1"/>
            <a:r>
              <a:rPr lang="en-US" sz="1600" b="1" kern="0" dirty="0">
                <a:solidFill>
                  <a:srgbClr val="3366CC"/>
                </a:solidFill>
                <a:latin typeface="+mj-lt"/>
              </a:rPr>
              <a:t>End time </a:t>
            </a:r>
            <a:r>
              <a:rPr lang="en-US" sz="1600" kern="0" dirty="0">
                <a:solidFill>
                  <a:srgbClr val="3366CC"/>
                </a:solidFill>
                <a:latin typeface="+mj-lt"/>
              </a:rPr>
              <a:t>is rarely mentioned in text, and is very difficult to annotate</a:t>
            </a:r>
          </a:p>
          <a:p>
            <a:pPr lvl="1"/>
            <a:r>
              <a:rPr lang="en-US" sz="1600" kern="0" dirty="0">
                <a:solidFill>
                  <a:srgbClr val="3366CC"/>
                </a:solidFill>
                <a:latin typeface="+mj-lt"/>
              </a:rPr>
              <a:t>But: End Time = Start Time + Duration</a:t>
            </a:r>
          </a:p>
          <a:p>
            <a:pPr lvl="1"/>
            <a:r>
              <a:rPr lang="en-US" sz="1600" kern="0" dirty="0">
                <a:solidFill>
                  <a:srgbClr val="3366CC"/>
                </a:solidFill>
                <a:latin typeface="+mj-lt"/>
              </a:rPr>
              <a:t>Use a differentiable end-to-end design over existing modules	</a:t>
            </a:r>
          </a:p>
          <a:p>
            <a:r>
              <a:rPr lang="en-US" sz="2000" kern="0" dirty="0">
                <a:latin typeface="+mj-lt"/>
              </a:rPr>
              <a:t>Generic reasoning module, without task-specific instances</a:t>
            </a:r>
          </a:p>
          <a:p>
            <a:r>
              <a:rPr lang="en-US" sz="2000" b="1" kern="0" dirty="0">
                <a:latin typeface="+mj-lt"/>
              </a:rPr>
              <a:t>Our Pre-trained Temporal model does well on Temporal data sets in a zero-shot way.</a:t>
            </a:r>
          </a:p>
        </p:txBody>
      </p:sp>
      <p:pic>
        <p:nvPicPr>
          <p:cNvPr id="19" name="Google Shape;167;p22">
            <a:extLst>
              <a:ext uri="{FF2B5EF4-FFF2-40B4-BE49-F238E27FC236}">
                <a16:creationId xmlns:a16="http://schemas.microsoft.com/office/drawing/2014/main" id="{F0600D23-D53F-4372-8025-54B0E8A59E93}"/>
              </a:ext>
            </a:extLst>
          </p:cNvPr>
          <p:cNvPicPr preferRelativeResize="0"/>
          <p:nvPr/>
        </p:nvPicPr>
        <p:blipFill>
          <a:blip r:embed="rId5">
            <a:alphaModFix/>
          </a:blip>
          <a:stretch>
            <a:fillRect/>
          </a:stretch>
        </p:blipFill>
        <p:spPr>
          <a:xfrm>
            <a:off x="1117523" y="5749485"/>
            <a:ext cx="508000" cy="341133"/>
          </a:xfrm>
          <a:prstGeom prst="rect">
            <a:avLst/>
          </a:prstGeom>
          <a:solidFill>
            <a:schemeClr val="bg1">
              <a:lumMod val="95000"/>
            </a:schemeClr>
          </a:solidFill>
          <a:ln>
            <a:solidFill>
              <a:schemeClr val="accent1"/>
            </a:solidFill>
          </a:ln>
        </p:spPr>
      </p:pic>
      <p:sp>
        <p:nvSpPr>
          <p:cNvPr id="21" name="TextBox 20">
            <a:extLst>
              <a:ext uri="{FF2B5EF4-FFF2-40B4-BE49-F238E27FC236}">
                <a16:creationId xmlns:a16="http://schemas.microsoft.com/office/drawing/2014/main" id="{61CAFA51-92FA-4132-9041-F65DA7952718}"/>
              </a:ext>
            </a:extLst>
          </p:cNvPr>
          <p:cNvSpPr txBox="1"/>
          <p:nvPr/>
        </p:nvSpPr>
        <p:spPr>
          <a:xfrm>
            <a:off x="1770510" y="5749485"/>
            <a:ext cx="1826789" cy="338554"/>
          </a:xfrm>
          <a:prstGeom prst="rect">
            <a:avLst/>
          </a:prstGeom>
          <a:solidFill>
            <a:schemeClr val="bg1">
              <a:lumMod val="95000"/>
            </a:schemeClr>
          </a:solidFill>
          <a:ln>
            <a:solidFill>
              <a:schemeClr val="accent1"/>
            </a:solidFill>
          </a:ln>
        </p:spPr>
        <p:txBody>
          <a:bodyPr wrap="square">
            <a:spAutoFit/>
          </a:bodyPr>
          <a:lstStyle/>
          <a:p>
            <a:r>
              <a:rPr lang="en-US" sz="1600" dirty="0"/>
              <a:t>[randomly selected]</a:t>
            </a:r>
          </a:p>
        </p:txBody>
      </p:sp>
      <p:pic>
        <p:nvPicPr>
          <p:cNvPr id="24" name="Google Shape;167;p22">
            <a:extLst>
              <a:ext uri="{FF2B5EF4-FFF2-40B4-BE49-F238E27FC236}">
                <a16:creationId xmlns:a16="http://schemas.microsoft.com/office/drawing/2014/main" id="{C1C93667-DECF-405F-B1EB-8FD013DEC254}"/>
              </a:ext>
            </a:extLst>
          </p:cNvPr>
          <p:cNvPicPr preferRelativeResize="0"/>
          <p:nvPr/>
        </p:nvPicPr>
        <p:blipFill>
          <a:blip r:embed="rId5">
            <a:alphaModFix/>
          </a:blip>
          <a:stretch>
            <a:fillRect/>
          </a:stretch>
        </p:blipFill>
        <p:spPr>
          <a:xfrm>
            <a:off x="721419" y="5040667"/>
            <a:ext cx="508000" cy="341133"/>
          </a:xfrm>
          <a:prstGeom prst="rect">
            <a:avLst/>
          </a:prstGeom>
          <a:solidFill>
            <a:schemeClr val="bg1">
              <a:lumMod val="95000"/>
            </a:schemeClr>
          </a:solidFill>
          <a:ln>
            <a:solidFill>
              <a:schemeClr val="accent1"/>
            </a:solidFill>
          </a:ln>
        </p:spPr>
      </p:pic>
      <p:sp>
        <p:nvSpPr>
          <p:cNvPr id="29" name="TextBox 28">
            <a:extLst>
              <a:ext uri="{FF2B5EF4-FFF2-40B4-BE49-F238E27FC236}">
                <a16:creationId xmlns:a16="http://schemas.microsoft.com/office/drawing/2014/main" id="{8265FB10-1A0A-47B9-AA5A-D272D2146A33}"/>
              </a:ext>
            </a:extLst>
          </p:cNvPr>
          <p:cNvSpPr txBox="1"/>
          <p:nvPr/>
        </p:nvSpPr>
        <p:spPr>
          <a:xfrm>
            <a:off x="848612" y="5444171"/>
            <a:ext cx="3355988" cy="276999"/>
          </a:xfrm>
          <a:prstGeom prst="rect">
            <a:avLst/>
          </a:prstGeom>
          <a:solidFill>
            <a:schemeClr val="bg1">
              <a:lumMod val="85000"/>
            </a:schemeClr>
          </a:solidFill>
          <a:ln>
            <a:solidFill>
              <a:schemeClr val="accent1"/>
            </a:solidFill>
          </a:ln>
        </p:spPr>
        <p:txBody>
          <a:bodyPr wrap="square">
            <a:spAutoFit/>
          </a:bodyPr>
          <a:lstStyle/>
          <a:p>
            <a:r>
              <a:rPr lang="en-US" sz="1200" dirty="0"/>
              <a:t>Implicit event | </a:t>
            </a:r>
            <a:r>
              <a:rPr lang="en-US" sz="1200" dirty="0">
                <a:solidFill>
                  <a:srgbClr val="FF0000"/>
                </a:solidFill>
              </a:rPr>
              <a:t>comparator</a:t>
            </a:r>
            <a:r>
              <a:rPr lang="en-US" sz="1200" dirty="0"/>
              <a:t> | </a:t>
            </a:r>
            <a:r>
              <a:rPr lang="en-US" sz="1200" dirty="0">
                <a:solidFill>
                  <a:srgbClr val="0000FF"/>
                </a:solidFill>
              </a:rPr>
              <a:t>query</a:t>
            </a:r>
            <a:r>
              <a:rPr lang="en-US" sz="1200" dirty="0"/>
              <a:t> | explicit event</a:t>
            </a:r>
          </a:p>
        </p:txBody>
      </p:sp>
      <p:sp>
        <p:nvSpPr>
          <p:cNvPr id="17" name="Google Shape;240;p21">
            <a:extLst>
              <a:ext uri="{FF2B5EF4-FFF2-40B4-BE49-F238E27FC236}">
                <a16:creationId xmlns:a16="http://schemas.microsoft.com/office/drawing/2014/main" id="{4BD8645E-3514-4F8D-B39A-A5A5B9F39614}"/>
              </a:ext>
            </a:extLst>
          </p:cNvPr>
          <p:cNvSpPr/>
          <p:nvPr/>
        </p:nvSpPr>
        <p:spPr>
          <a:xfrm>
            <a:off x="1581629" y="1885406"/>
            <a:ext cx="4151644" cy="367800"/>
          </a:xfrm>
          <a:prstGeom prst="curvedUpArrow">
            <a:avLst>
              <a:gd name="adj1" fmla="val 25000"/>
              <a:gd name="adj2" fmla="val 50000"/>
              <a:gd name="adj3" fmla="val 25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42;p21">
            <a:extLst>
              <a:ext uri="{FF2B5EF4-FFF2-40B4-BE49-F238E27FC236}">
                <a16:creationId xmlns:a16="http://schemas.microsoft.com/office/drawing/2014/main" id="{C9ADAC8D-D9D4-493C-8DF7-22B28EDF9996}"/>
              </a:ext>
            </a:extLst>
          </p:cNvPr>
          <p:cNvSpPr/>
          <p:nvPr/>
        </p:nvSpPr>
        <p:spPr>
          <a:xfrm>
            <a:off x="1975449" y="1864699"/>
            <a:ext cx="1438489" cy="224064"/>
          </a:xfrm>
          <a:prstGeom prst="curvedUpArrow">
            <a:avLst>
              <a:gd name="adj1" fmla="val 25000"/>
              <a:gd name="adj2" fmla="val 50000"/>
              <a:gd name="adj3" fmla="val 25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44;p21">
            <a:extLst>
              <a:ext uri="{FF2B5EF4-FFF2-40B4-BE49-F238E27FC236}">
                <a16:creationId xmlns:a16="http://schemas.microsoft.com/office/drawing/2014/main" id="{18D8EF9A-6520-4943-9044-829337E14906}"/>
              </a:ext>
            </a:extLst>
          </p:cNvPr>
          <p:cNvSpPr txBox="1">
            <a:spLocks/>
          </p:cNvSpPr>
          <p:nvPr/>
        </p:nvSpPr>
        <p:spPr bwMode="auto">
          <a:xfrm>
            <a:off x="283775" y="844066"/>
            <a:ext cx="11336006" cy="84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68575" tIns="34275" rIns="68575" bIns="34275" numCol="1" anchor="t" anchorCtr="0" compatLnSpc="1">
            <a:prstTxWarp prst="textNoShape">
              <a:avLst/>
            </a:prstTxWarp>
            <a:noAutofit/>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Helvetica Light" charset="0"/>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Helvetica Light" charset="0"/>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Helvetica Light" charset="0"/>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Helvetica Light" charset="0"/>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Helvetica Light" charset="0"/>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marL="0" indent="0">
              <a:spcBef>
                <a:spcPts val="800"/>
              </a:spcBef>
              <a:spcAft>
                <a:spcPts val="0"/>
              </a:spcAft>
              <a:buSzPts val="1400"/>
              <a:buFont typeface="Wingdings" charset="2"/>
              <a:buNone/>
            </a:pPr>
            <a:r>
              <a:rPr lang="en-US" altLang="zh-CN" i="1" kern="0" dirty="0">
                <a:solidFill>
                  <a:srgbClr val="FF0000"/>
                </a:solidFill>
              </a:rPr>
              <a:t>I got a free plane ticket to Chicago </a:t>
            </a:r>
            <a:r>
              <a:rPr lang="en-US" altLang="zh-CN" i="1" kern="0" dirty="0"/>
              <a:t>last week and </a:t>
            </a:r>
            <a:r>
              <a:rPr lang="en-US" altLang="zh-CN" i="1" kern="0" dirty="0">
                <a:solidFill>
                  <a:srgbClr val="3366CC"/>
                </a:solidFill>
              </a:rPr>
              <a:t>had some local deep-dish pizza.</a:t>
            </a:r>
            <a:endParaRPr lang="en-US" kern="0" dirty="0">
              <a:solidFill>
                <a:srgbClr val="3366CC"/>
              </a:solidFill>
            </a:endParaRPr>
          </a:p>
          <a:p>
            <a:pPr marL="133350" indent="0">
              <a:spcBef>
                <a:spcPts val="800"/>
              </a:spcBef>
              <a:spcAft>
                <a:spcPts val="0"/>
              </a:spcAft>
              <a:buSzPts val="1500"/>
              <a:buNone/>
            </a:pPr>
            <a:r>
              <a:rPr lang="en-US" altLang="zh-CN" kern="0" dirty="0">
                <a:solidFill>
                  <a:srgbClr val="FF0000"/>
                </a:solidFill>
              </a:rPr>
              <a:t>      get tickets </a:t>
            </a:r>
            <a:r>
              <a:rPr lang="en-US" altLang="zh-CN" kern="0" dirty="0">
                <a:sym typeface="Wingdings" panose="05000000000000000000" pitchFamily="2" charset="2"/>
              </a:rPr>
              <a:t></a:t>
            </a:r>
            <a:r>
              <a:rPr lang="en-US" altLang="zh-CN" kern="0" dirty="0"/>
              <a:t> </a:t>
            </a:r>
            <a:r>
              <a:rPr lang="en-US" altLang="zh-CN" b="1" kern="0" dirty="0"/>
              <a:t>fly to Chicago</a:t>
            </a:r>
            <a:r>
              <a:rPr lang="en-US" altLang="zh-CN" kern="0" dirty="0"/>
              <a:t> </a:t>
            </a:r>
            <a:r>
              <a:rPr lang="en-US" altLang="zh-CN" kern="0" dirty="0">
                <a:sym typeface="Wingdings" panose="05000000000000000000" pitchFamily="2" charset="2"/>
              </a:rPr>
              <a:t> </a:t>
            </a:r>
            <a:r>
              <a:rPr lang="en-US" altLang="zh-CN" kern="0" dirty="0">
                <a:solidFill>
                  <a:srgbClr val="3366CC"/>
                </a:solidFill>
              </a:rPr>
              <a:t>deep dish pizza</a:t>
            </a:r>
            <a:endParaRPr lang="en-US" b="1" u="sng" kern="0" dirty="0">
              <a:solidFill>
                <a:srgbClr val="3366CC"/>
              </a:solidFill>
            </a:endParaRPr>
          </a:p>
        </p:txBody>
      </p:sp>
      <p:sp>
        <p:nvSpPr>
          <p:cNvPr id="25" name="Google Shape;245;p21">
            <a:extLst>
              <a:ext uri="{FF2B5EF4-FFF2-40B4-BE49-F238E27FC236}">
                <a16:creationId xmlns:a16="http://schemas.microsoft.com/office/drawing/2014/main" id="{D458A40D-A0B1-482E-B47D-246C94A151AA}"/>
              </a:ext>
            </a:extLst>
          </p:cNvPr>
          <p:cNvSpPr/>
          <p:nvPr/>
        </p:nvSpPr>
        <p:spPr>
          <a:xfrm>
            <a:off x="2657920" y="1407300"/>
            <a:ext cx="1932316" cy="50039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 name="Google Shape;242;p21">
            <a:extLst>
              <a:ext uri="{FF2B5EF4-FFF2-40B4-BE49-F238E27FC236}">
                <a16:creationId xmlns:a16="http://schemas.microsoft.com/office/drawing/2014/main" id="{7A0FBF07-A8A7-4016-B0C7-C08403850489}"/>
              </a:ext>
            </a:extLst>
          </p:cNvPr>
          <p:cNvSpPr/>
          <p:nvPr/>
        </p:nvSpPr>
        <p:spPr>
          <a:xfrm>
            <a:off x="3818623" y="1864699"/>
            <a:ext cx="1438489" cy="224064"/>
          </a:xfrm>
          <a:prstGeom prst="curvedUpArrow">
            <a:avLst>
              <a:gd name="adj1" fmla="val 25000"/>
              <a:gd name="adj2" fmla="val 50000"/>
              <a:gd name="adj3" fmla="val 25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Speech Bubble: Rectangle 6">
            <a:extLst>
              <a:ext uri="{FF2B5EF4-FFF2-40B4-BE49-F238E27FC236}">
                <a16:creationId xmlns:a16="http://schemas.microsoft.com/office/drawing/2014/main" id="{33855822-847B-4ABD-8931-5C33ADA67079}"/>
              </a:ext>
            </a:extLst>
          </p:cNvPr>
          <p:cNvSpPr/>
          <p:nvPr/>
        </p:nvSpPr>
        <p:spPr>
          <a:xfrm>
            <a:off x="8560526" y="1907694"/>
            <a:ext cx="1471748" cy="626500"/>
          </a:xfrm>
          <a:prstGeom prst="wedgeRectCallout">
            <a:avLst>
              <a:gd name="adj1" fmla="val -290706"/>
              <a:gd name="adj2" fmla="val -61350"/>
            </a:avLst>
          </a:prstGeom>
          <a:solidFill>
            <a:schemeClr val="bg1">
              <a:lumMod val="95000"/>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75000"/>
                    <a:lumOff val="25000"/>
                  </a:schemeClr>
                </a:solidFill>
                <a:latin typeface="+mj-lt"/>
                <a:ea typeface="Helvetica Neue" charset="0"/>
                <a:cs typeface="Helvetica Neue" charset="0"/>
              </a:rPr>
              <a:t>End time is important</a:t>
            </a:r>
          </a:p>
        </p:txBody>
      </p:sp>
    </p:spTree>
    <p:extLst>
      <p:ext uri="{BB962C8B-B14F-4D97-AF65-F5344CB8AC3E}">
        <p14:creationId xmlns:p14="http://schemas.microsoft.com/office/powerpoint/2010/main" val="30200428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1000"/>
                                        <p:tgtEl>
                                          <p:spTgt spid="2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1"/>
                                          </p:stCondLst>
                                        </p:cTn>
                                        <p:tgtEl>
                                          <p:spTgt spid="2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childTnLst>
                                </p:cTn>
                              </p:par>
                            </p:childTnLst>
                          </p:cTn>
                        </p:par>
                        <p:par>
                          <p:cTn id="30" fill="hold">
                            <p:stCondLst>
                              <p:cond delay="1000"/>
                            </p:stCondLst>
                            <p:childTnLst>
                              <p:par>
                                <p:cTn id="31" presetID="1" presetClass="entr" presetSubtype="0" fill="hold" grpId="0" nodeType="afterEffect">
                                  <p:stCondLst>
                                    <p:cond delay="50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0" nodeType="after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par>
                                <p:cTn id="58" presetID="10"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1000"/>
                                        <p:tgtEl>
                                          <p:spTgt spid="19"/>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0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28"/>
                                        </p:tgtEl>
                                        <p:attrNameLst>
                                          <p:attrName>style.visibility</p:attrName>
                                        </p:attrNameLst>
                                      </p:cBhvr>
                                      <p:to>
                                        <p:strVal val="visible"/>
                                      </p:to>
                                    </p:set>
                                  </p:child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0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8">
                                            <p:txEl>
                                              <p:pRg st="3" end="3"/>
                                            </p:txEl>
                                          </p:spTgt>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18">
                                            <p:txEl>
                                              <p:pRg st="4" end="4"/>
                                            </p:txEl>
                                          </p:spTgt>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8">
                                            <p:txEl>
                                              <p:pRg st="5" end="5"/>
                                            </p:txEl>
                                          </p:spTgt>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8">
                                            <p:txEl>
                                              <p:pRg st="6" end="6"/>
                                            </p:txEl>
                                          </p:spTgt>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18">
                                            <p:txEl>
                                              <p:pRg st="7" end="7"/>
                                            </p:txEl>
                                          </p:spTgt>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8">
                                            <p:txEl>
                                              <p:pRg st="8" end="8"/>
                                            </p:txEl>
                                          </p:spTgt>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21" grpId="0" animBg="1"/>
      <p:bldP spid="29"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6944-9FE8-4055-BDC3-559C8D01FF85}"/>
              </a:ext>
            </a:extLst>
          </p:cNvPr>
          <p:cNvSpPr>
            <a:spLocks noGrp="1"/>
          </p:cNvSpPr>
          <p:nvPr>
            <p:ph type="title"/>
          </p:nvPr>
        </p:nvSpPr>
        <p:spPr/>
        <p:txBody>
          <a:bodyPr/>
          <a:lstStyle/>
          <a:p>
            <a:r>
              <a:rPr lang="en-US" sz="3600" dirty="0">
                <a:sym typeface="Lato"/>
              </a:rPr>
              <a:t>Reasoning via Symbolic Module Combination</a:t>
            </a:r>
            <a:endParaRPr lang="en-US" sz="3600" dirty="0"/>
          </a:p>
        </p:txBody>
      </p:sp>
      <p:sp>
        <p:nvSpPr>
          <p:cNvPr id="8" name="Content Placeholder 7">
            <a:extLst>
              <a:ext uri="{FF2B5EF4-FFF2-40B4-BE49-F238E27FC236}">
                <a16:creationId xmlns:a16="http://schemas.microsoft.com/office/drawing/2014/main" id="{60D2B3A4-6BA3-4523-8118-8C8A983DBDEC}"/>
              </a:ext>
            </a:extLst>
          </p:cNvPr>
          <p:cNvSpPr>
            <a:spLocks noGrp="1"/>
          </p:cNvSpPr>
          <p:nvPr>
            <p:ph idx="1"/>
          </p:nvPr>
        </p:nvSpPr>
        <p:spPr/>
        <p:txBody>
          <a:bodyPr/>
          <a:lstStyle/>
          <a:p>
            <a:r>
              <a:rPr lang="en-US" sz="2400" dirty="0">
                <a:latin typeface="+mj-lt"/>
              </a:rPr>
              <a:t>A general way to “educate” sub-modules followed by dataset-specific finetuning</a:t>
            </a:r>
          </a:p>
          <a:p>
            <a:endParaRPr lang="en-US" dirty="0">
              <a:latin typeface="+mj-lt"/>
            </a:endParaRPr>
          </a:p>
          <a:p>
            <a:endParaRPr lang="en-US" sz="2400" dirty="0">
              <a:latin typeface="+mj-lt"/>
            </a:endParaRPr>
          </a:p>
          <a:p>
            <a:endParaRPr lang="en-US" dirty="0">
              <a:latin typeface="+mj-lt"/>
            </a:endParaRPr>
          </a:p>
          <a:p>
            <a:endParaRPr lang="en-US" sz="2400" dirty="0">
              <a:latin typeface="+mj-lt"/>
            </a:endParaRPr>
          </a:p>
          <a:p>
            <a:endParaRPr lang="en-US" dirty="0">
              <a:latin typeface="+mj-lt"/>
            </a:endParaRPr>
          </a:p>
          <a:p>
            <a:endParaRPr lang="en-US" sz="2400" dirty="0">
              <a:latin typeface="+mj-lt"/>
            </a:endParaRPr>
          </a:p>
          <a:p>
            <a:endParaRPr lang="en-US" dirty="0">
              <a:latin typeface="+mj-lt"/>
            </a:endParaRPr>
          </a:p>
          <a:p>
            <a:endParaRPr lang="en-US" sz="2400" dirty="0">
              <a:latin typeface="+mj-lt"/>
            </a:endParaRPr>
          </a:p>
          <a:p>
            <a:r>
              <a:rPr lang="en-US" sz="2000" dirty="0">
                <a:solidFill>
                  <a:srgbClr val="3366CC"/>
                </a:solidFill>
                <a:latin typeface="+mj-lt"/>
              </a:rPr>
              <a:t>Expert 1 (Distance): </a:t>
            </a:r>
            <a:r>
              <a:rPr lang="en-US" sz="2000" dirty="0">
                <a:latin typeface="+mj-lt"/>
              </a:rPr>
              <a:t>Given two events, determine which </a:t>
            </a:r>
            <a:r>
              <a:rPr lang="en-US" sz="2000" dirty="0">
                <a:solidFill>
                  <a:srgbClr val="3366CC"/>
                </a:solidFill>
                <a:latin typeface="+mj-lt"/>
              </a:rPr>
              <a:t>start time </a:t>
            </a:r>
            <a:r>
              <a:rPr lang="en-US" sz="2000" dirty="0">
                <a:latin typeface="+mj-lt"/>
              </a:rPr>
              <a:t>is earlier and how early </a:t>
            </a:r>
          </a:p>
          <a:p>
            <a:r>
              <a:rPr lang="en-US" sz="2000" dirty="0">
                <a:solidFill>
                  <a:srgbClr val="3366CC"/>
                </a:solidFill>
                <a:latin typeface="+mj-lt"/>
              </a:rPr>
              <a:t>Expert 2 (Duration): </a:t>
            </a:r>
            <a:r>
              <a:rPr lang="en-US" sz="2000" dirty="0">
                <a:latin typeface="+mj-lt"/>
              </a:rPr>
              <a:t>Given an event phrase, estimate how long it lasts</a:t>
            </a:r>
          </a:p>
          <a:p>
            <a:pPr lvl="1"/>
            <a:r>
              <a:rPr lang="en-US" sz="1600" dirty="0">
                <a:solidFill>
                  <a:srgbClr val="3366CC"/>
                </a:solidFill>
                <a:latin typeface="+mj-lt"/>
              </a:rPr>
              <a:t>Training is done via unsupervised pattern IE, as in TACO-LM</a:t>
            </a:r>
          </a:p>
          <a:p>
            <a:endParaRPr lang="en-US" sz="2000" dirty="0">
              <a:latin typeface="+mj-lt"/>
            </a:endParaRPr>
          </a:p>
          <a:p>
            <a:endParaRPr lang="en-US" sz="2400"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05D8C366-4B51-48F8-859E-10EB1D9BF5FC}"/>
              </a:ext>
            </a:extLst>
          </p:cNvPr>
          <p:cNvSpPr>
            <a:spLocks noGrp="1"/>
          </p:cNvSpPr>
          <p:nvPr>
            <p:ph type="sldNum" sz="quarter" idx="11"/>
          </p:nvPr>
        </p:nvSpPr>
        <p:spPr/>
        <p:txBody>
          <a:bodyPr/>
          <a:lstStyle/>
          <a:p>
            <a:fld id="{BDF588C3-71D6-5D45-B118-1C664482E1C2}" type="slidenum">
              <a:rPr lang="en-US" smtClean="0">
                <a:latin typeface="Helvetica Light" panose="020B0403020202020204"/>
              </a:rPr>
              <a:pPr/>
              <a:t>41</a:t>
            </a:fld>
            <a:endParaRPr lang="en-US">
              <a:latin typeface="Helvetica Light" panose="020B0403020202020204"/>
            </a:endParaRPr>
          </a:p>
        </p:txBody>
      </p:sp>
      <p:pic>
        <p:nvPicPr>
          <p:cNvPr id="10" name="Google Shape;229;p26">
            <a:extLst>
              <a:ext uri="{FF2B5EF4-FFF2-40B4-BE49-F238E27FC236}">
                <a16:creationId xmlns:a16="http://schemas.microsoft.com/office/drawing/2014/main" id="{CB8C386C-05E8-454E-A8AA-F0C0F1B3649C}"/>
              </a:ext>
            </a:extLst>
          </p:cNvPr>
          <p:cNvPicPr preferRelativeResize="0"/>
          <p:nvPr/>
        </p:nvPicPr>
        <p:blipFill rotWithShape="1">
          <a:blip r:embed="rId2">
            <a:alphaModFix/>
          </a:blip>
          <a:srcRect t="-3960" b="3960"/>
          <a:stretch/>
        </p:blipFill>
        <p:spPr>
          <a:xfrm>
            <a:off x="1223534" y="2200519"/>
            <a:ext cx="2075133" cy="2075133"/>
          </a:xfrm>
          <a:prstGeom prst="rect">
            <a:avLst/>
          </a:prstGeom>
          <a:noFill/>
          <a:ln>
            <a:noFill/>
          </a:ln>
        </p:spPr>
      </p:pic>
      <p:sp>
        <p:nvSpPr>
          <p:cNvPr id="12" name="Google Shape;231;p26">
            <a:extLst>
              <a:ext uri="{FF2B5EF4-FFF2-40B4-BE49-F238E27FC236}">
                <a16:creationId xmlns:a16="http://schemas.microsoft.com/office/drawing/2014/main" id="{AE477D4B-E087-4340-84C0-8D41828616BE}"/>
              </a:ext>
            </a:extLst>
          </p:cNvPr>
          <p:cNvSpPr/>
          <p:nvPr/>
        </p:nvSpPr>
        <p:spPr>
          <a:xfrm>
            <a:off x="3725933" y="3149699"/>
            <a:ext cx="1707600" cy="398800"/>
          </a:xfrm>
          <a:prstGeom prst="rightArrow">
            <a:avLst>
              <a:gd name="adj1" fmla="val 50000"/>
              <a:gd name="adj2" fmla="val 50000"/>
            </a:avLst>
          </a:prstGeom>
          <a:solidFill>
            <a:schemeClr val="bg1">
              <a:lumMod val="95000"/>
            </a:schemeClr>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Helvetica Light" panose="020B0403020202020204"/>
            </a:endParaRPr>
          </a:p>
        </p:txBody>
      </p:sp>
      <p:pic>
        <p:nvPicPr>
          <p:cNvPr id="16" name="Google Shape;235;p26">
            <a:extLst>
              <a:ext uri="{FF2B5EF4-FFF2-40B4-BE49-F238E27FC236}">
                <a16:creationId xmlns:a16="http://schemas.microsoft.com/office/drawing/2014/main" id="{1433D736-DE04-4C36-A20E-29863DDC4472}"/>
              </a:ext>
            </a:extLst>
          </p:cNvPr>
          <p:cNvPicPr preferRelativeResize="0"/>
          <p:nvPr/>
        </p:nvPicPr>
        <p:blipFill>
          <a:blip r:embed="rId3">
            <a:alphaModFix/>
          </a:blip>
          <a:stretch>
            <a:fillRect/>
          </a:stretch>
        </p:blipFill>
        <p:spPr>
          <a:xfrm>
            <a:off x="7678637" y="3606320"/>
            <a:ext cx="524800" cy="524800"/>
          </a:xfrm>
          <a:prstGeom prst="rect">
            <a:avLst/>
          </a:prstGeom>
          <a:noFill/>
          <a:ln>
            <a:noFill/>
          </a:ln>
        </p:spPr>
      </p:pic>
      <p:sp>
        <p:nvSpPr>
          <p:cNvPr id="17" name="Google Shape;236;p26">
            <a:extLst>
              <a:ext uri="{FF2B5EF4-FFF2-40B4-BE49-F238E27FC236}">
                <a16:creationId xmlns:a16="http://schemas.microsoft.com/office/drawing/2014/main" id="{B2E7BFFB-B79A-4AE1-AF75-43A87B641C87}"/>
              </a:ext>
            </a:extLst>
          </p:cNvPr>
          <p:cNvSpPr/>
          <p:nvPr/>
        </p:nvSpPr>
        <p:spPr>
          <a:xfrm>
            <a:off x="7666333" y="3149699"/>
            <a:ext cx="1707600" cy="398800"/>
          </a:xfrm>
          <a:prstGeom prst="rightArrow">
            <a:avLst>
              <a:gd name="adj1" fmla="val 50000"/>
              <a:gd name="adj2" fmla="val 50000"/>
            </a:avLst>
          </a:prstGeom>
          <a:solidFill>
            <a:schemeClr val="bg1">
              <a:lumMod val="95000"/>
            </a:schemeClr>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endParaRPr sz="2400">
              <a:latin typeface="Helvetica Light" panose="020B0403020202020204"/>
            </a:endParaRPr>
          </a:p>
        </p:txBody>
      </p:sp>
      <p:sp>
        <p:nvSpPr>
          <p:cNvPr id="20" name="Google Shape;239;p26">
            <a:extLst>
              <a:ext uri="{FF2B5EF4-FFF2-40B4-BE49-F238E27FC236}">
                <a16:creationId xmlns:a16="http://schemas.microsoft.com/office/drawing/2014/main" id="{7408B31D-1746-447D-9C5C-BBE9469EEDF1}"/>
              </a:ext>
            </a:extLst>
          </p:cNvPr>
          <p:cNvSpPr/>
          <p:nvPr/>
        </p:nvSpPr>
        <p:spPr>
          <a:xfrm>
            <a:off x="3731900" y="3422686"/>
            <a:ext cx="1707600" cy="755933"/>
          </a:xfrm>
          <a:prstGeom prst="upArrowCallout">
            <a:avLst>
              <a:gd name="adj1" fmla="val 0"/>
              <a:gd name="adj2" fmla="val 4424"/>
              <a:gd name="adj3" fmla="val 19043"/>
              <a:gd name="adj4" fmla="val 67662"/>
            </a:avLst>
          </a:prstGeom>
          <a:solidFill>
            <a:schemeClr val="bg1">
              <a:lumMod val="95000"/>
            </a:schemeClr>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algn="ctr"/>
            <a:r>
              <a:rPr lang="en" sz="1400" dirty="0">
                <a:latin typeface="Helvetica Light" panose="020B0403020202020204"/>
              </a:rPr>
              <a:t>Pattern based IE from unlabeled text</a:t>
            </a:r>
            <a:endParaRPr sz="1400" dirty="0">
              <a:latin typeface="Helvetica Light" panose="020B0403020202020204"/>
            </a:endParaRPr>
          </a:p>
        </p:txBody>
      </p:sp>
      <p:pic>
        <p:nvPicPr>
          <p:cNvPr id="2052" name="Picture 4" descr="expert | Dan Haesler">
            <a:extLst>
              <a:ext uri="{FF2B5EF4-FFF2-40B4-BE49-F238E27FC236}">
                <a16:creationId xmlns:a16="http://schemas.microsoft.com/office/drawing/2014/main" id="{DFC94601-8D9E-4A38-ACDF-D2B500BFE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384" y="2213928"/>
            <a:ext cx="670933" cy="8236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expert | Dan Haesler">
            <a:extLst>
              <a:ext uri="{FF2B5EF4-FFF2-40B4-BE49-F238E27FC236}">
                <a16:creationId xmlns:a16="http://schemas.microsoft.com/office/drawing/2014/main" id="{408489F7-97BC-4C84-ACC1-F79A7A2F6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516" y="3310354"/>
            <a:ext cx="670933" cy="8236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13350CBB-0916-4A64-B96E-D09FBB4DD3F1}"/>
              </a:ext>
            </a:extLst>
          </p:cNvPr>
          <p:cNvSpPr txBox="1"/>
          <p:nvPr/>
        </p:nvSpPr>
        <p:spPr>
          <a:xfrm>
            <a:off x="3626319" y="2504137"/>
            <a:ext cx="1906827"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Helvetica Light" panose="020B0403020202020204"/>
                <a:ea typeface="Lato"/>
                <a:cs typeface="Lato"/>
                <a:sym typeface="Lato"/>
              </a:rPr>
              <a:t>Task-specific pretraining</a:t>
            </a:r>
          </a:p>
        </p:txBody>
      </p:sp>
      <p:sp>
        <p:nvSpPr>
          <p:cNvPr id="31" name="TextBox 30">
            <a:extLst>
              <a:ext uri="{FF2B5EF4-FFF2-40B4-BE49-F238E27FC236}">
                <a16:creationId xmlns:a16="http://schemas.microsoft.com/office/drawing/2014/main" id="{9580B8C0-12CB-4F5C-84F1-E0771563E565}"/>
              </a:ext>
            </a:extLst>
          </p:cNvPr>
          <p:cNvSpPr txBox="1"/>
          <p:nvPr/>
        </p:nvSpPr>
        <p:spPr>
          <a:xfrm>
            <a:off x="1320574" y="4284196"/>
            <a:ext cx="1881051"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Helvetica Light" panose="020B0403020202020204"/>
                <a:ea typeface="Lato"/>
                <a:cs typeface="Lato"/>
                <a:sym typeface="Lato"/>
              </a:rPr>
              <a:t>Pre-trained LM</a:t>
            </a:r>
          </a:p>
          <a:p>
            <a:pPr algn="ctr"/>
            <a:r>
              <a:rPr lang="en-US" sz="1050" i="1" dirty="0">
                <a:solidFill>
                  <a:schemeClr val="dk1"/>
                </a:solidFill>
                <a:latin typeface="Helvetica Light" panose="020B0403020202020204"/>
                <a:ea typeface="Lato"/>
                <a:cs typeface="Lato"/>
                <a:sym typeface="Lato"/>
              </a:rPr>
              <a:t>(fairly good on many things)</a:t>
            </a:r>
            <a:r>
              <a:rPr lang="en-US" sz="1400" dirty="0">
                <a:latin typeface="Helvetica Light" panose="020B0403020202020204"/>
                <a:ea typeface="Lato"/>
                <a:cs typeface="Lato"/>
                <a:sym typeface="Lato"/>
              </a:rPr>
              <a:t> </a:t>
            </a:r>
          </a:p>
        </p:txBody>
      </p:sp>
      <p:sp>
        <p:nvSpPr>
          <p:cNvPr id="32" name="TextBox 31">
            <a:extLst>
              <a:ext uri="{FF2B5EF4-FFF2-40B4-BE49-F238E27FC236}">
                <a16:creationId xmlns:a16="http://schemas.microsoft.com/office/drawing/2014/main" id="{8584B417-6988-43CC-8F6E-85BDE073AAAE}"/>
              </a:ext>
            </a:extLst>
          </p:cNvPr>
          <p:cNvSpPr txBox="1"/>
          <p:nvPr/>
        </p:nvSpPr>
        <p:spPr>
          <a:xfrm>
            <a:off x="5209142" y="4321657"/>
            <a:ext cx="2003025"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Helvetica Light" panose="020B0403020202020204"/>
                <a:ea typeface="Lato"/>
                <a:cs typeface="Lato"/>
                <a:sym typeface="Lato"/>
              </a:rPr>
              <a:t>Expert Modules</a:t>
            </a:r>
          </a:p>
          <a:p>
            <a:pPr algn="ctr"/>
            <a:r>
              <a:rPr lang="en-US" sz="1400" dirty="0">
                <a:latin typeface="Helvetica Light" panose="020B0403020202020204"/>
                <a:ea typeface="Lato"/>
                <a:cs typeface="Lato"/>
                <a:sym typeface="Lato"/>
              </a:rPr>
              <a:t>(very good at one thing)</a:t>
            </a:r>
          </a:p>
        </p:txBody>
      </p:sp>
      <p:sp>
        <p:nvSpPr>
          <p:cNvPr id="33" name="TextBox 32">
            <a:extLst>
              <a:ext uri="{FF2B5EF4-FFF2-40B4-BE49-F238E27FC236}">
                <a16:creationId xmlns:a16="http://schemas.microsoft.com/office/drawing/2014/main" id="{62F71701-F852-4891-9F9A-A58F927F576A}"/>
              </a:ext>
            </a:extLst>
          </p:cNvPr>
          <p:cNvSpPr txBox="1"/>
          <p:nvPr/>
        </p:nvSpPr>
        <p:spPr>
          <a:xfrm>
            <a:off x="7498387" y="2507393"/>
            <a:ext cx="2407667"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Helvetica Light" panose="020B0403020202020204"/>
                <a:ea typeface="Lato"/>
                <a:cs typeface="Lato"/>
                <a:sym typeface="Lato"/>
              </a:rPr>
              <a:t>Dataset-specific fine-tuning with combined modules</a:t>
            </a:r>
          </a:p>
        </p:txBody>
      </p:sp>
      <p:sp>
        <p:nvSpPr>
          <p:cNvPr id="34" name="TextBox 33">
            <a:extLst>
              <a:ext uri="{FF2B5EF4-FFF2-40B4-BE49-F238E27FC236}">
                <a16:creationId xmlns:a16="http://schemas.microsoft.com/office/drawing/2014/main" id="{FC03B5AF-16D1-44EA-B7FC-F1C07941F87E}"/>
              </a:ext>
            </a:extLst>
          </p:cNvPr>
          <p:cNvSpPr txBox="1"/>
          <p:nvPr/>
        </p:nvSpPr>
        <p:spPr>
          <a:xfrm>
            <a:off x="10159931" y="3024330"/>
            <a:ext cx="1316983" cy="954107"/>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Helvetica Light" panose="020B0403020202020204"/>
                <a:ea typeface="Lato"/>
                <a:cs typeface="Lato"/>
                <a:sym typeface="Lato"/>
              </a:rPr>
              <a:t>(More) General Reasoning about Time</a:t>
            </a:r>
          </a:p>
        </p:txBody>
      </p:sp>
      <p:pic>
        <p:nvPicPr>
          <p:cNvPr id="35" name="Picture 4" descr="expert | Dan Haesler">
            <a:extLst>
              <a:ext uri="{FF2B5EF4-FFF2-40B4-BE49-F238E27FC236}">
                <a16:creationId xmlns:a16="http://schemas.microsoft.com/office/drawing/2014/main" id="{36C3CF8E-C0A5-40B9-9B9F-0A8E74F8E0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6065" y="3745678"/>
            <a:ext cx="324877" cy="3988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expert | Dan Haesler">
            <a:extLst>
              <a:ext uri="{FF2B5EF4-FFF2-40B4-BE49-F238E27FC236}">
                <a16:creationId xmlns:a16="http://schemas.microsoft.com/office/drawing/2014/main" id="{58087422-D6EC-4F8B-91B2-4E1F52CCF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0635" y="3637433"/>
            <a:ext cx="324877" cy="39880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5A58BE74-2FA4-40D6-AE95-7BB8086392D3}"/>
              </a:ext>
            </a:extLst>
          </p:cNvPr>
          <p:cNvSpPr/>
          <p:nvPr/>
        </p:nvSpPr>
        <p:spPr>
          <a:xfrm>
            <a:off x="3510366" y="2115519"/>
            <a:ext cx="3838769" cy="2859437"/>
          </a:xfrm>
          <a:prstGeom prst="rect">
            <a:avLst/>
          </a:prstGeom>
          <a:no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Light" panose="020B0403020202020204"/>
              <a:ea typeface="Helvetica Neue" charset="0"/>
              <a:cs typeface="Helvetica Neue" charset="0"/>
            </a:endParaRPr>
          </a:p>
        </p:txBody>
      </p:sp>
      <p:cxnSp>
        <p:nvCxnSpPr>
          <p:cNvPr id="5" name="Straight Connector 4">
            <a:extLst>
              <a:ext uri="{FF2B5EF4-FFF2-40B4-BE49-F238E27FC236}">
                <a16:creationId xmlns:a16="http://schemas.microsoft.com/office/drawing/2014/main" id="{C6C3E021-58B9-47A1-8794-805B8A467C51}"/>
              </a:ext>
            </a:extLst>
          </p:cNvPr>
          <p:cNvCxnSpPr/>
          <p:nvPr/>
        </p:nvCxnSpPr>
        <p:spPr>
          <a:xfrm>
            <a:off x="7418486" y="1680754"/>
            <a:ext cx="0" cy="3518263"/>
          </a:xfrm>
          <a:prstGeom prst="line">
            <a:avLst/>
          </a:prstGeom>
          <a:ln w="28575">
            <a:solidFill>
              <a:schemeClr val="accent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4124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par>
                          <p:cTn id="23" fill="hold">
                            <p:stCondLst>
                              <p:cond delay="500"/>
                            </p:stCondLst>
                            <p:childTnLst>
                              <p:par>
                                <p:cTn id="24" presetID="1" presetClass="entr" presetSubtype="0" fill="hold" nodeType="afterEffect">
                                  <p:stCondLst>
                                    <p:cond delay="500"/>
                                  </p:stCondLst>
                                  <p:childTnLst>
                                    <p:set>
                                      <p:cBhvr>
                                        <p:cTn id="25" dur="1" fill="hold">
                                          <p:stCondLst>
                                            <p:cond delay="0"/>
                                          </p:stCondLst>
                                        </p:cTn>
                                        <p:tgtEl>
                                          <p:spTgt spid="2052"/>
                                        </p:tgtEl>
                                        <p:attrNameLst>
                                          <p:attrName>style.visibility</p:attrName>
                                        </p:attrNameLst>
                                      </p:cBhvr>
                                      <p:to>
                                        <p:strVal val="visible"/>
                                      </p:to>
                                    </p:set>
                                  </p:childTnLst>
                                </p:cTn>
                              </p:par>
                              <p:par>
                                <p:cTn id="26" presetID="1" presetClass="entr" presetSubtype="0" fill="hold" nodeType="withEffect">
                                  <p:stCondLst>
                                    <p:cond delay="50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50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par>
                                <p:cTn id="51" presetID="22" presetClass="entr" presetSubtype="8"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left)">
                                      <p:cBhvr>
                                        <p:cTn id="53" dur="500"/>
                                        <p:tgtEl>
                                          <p:spTgt spid="16"/>
                                        </p:tgtEl>
                                      </p:cBhvr>
                                    </p:animEffect>
                                  </p:childTnLst>
                                </p:cTn>
                              </p:par>
                              <p:par>
                                <p:cTn id="54" presetID="22" presetClass="entr" presetSubtype="8"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par>
                                <p:cTn id="57" presetID="22" presetClass="entr" presetSubtype="8"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500"/>
                                        <p:tgtEl>
                                          <p:spTgt spid="35"/>
                                        </p:tgtEl>
                                      </p:cBhvr>
                                    </p:animEffect>
                                  </p:childTnLst>
                                </p:cTn>
                              </p:par>
                            </p:childTnLst>
                          </p:cTn>
                        </p:par>
                        <p:par>
                          <p:cTn id="60" fill="hold">
                            <p:stCondLst>
                              <p:cond delay="500"/>
                            </p:stCondLst>
                            <p:childTnLst>
                              <p:par>
                                <p:cTn id="61" presetID="1" presetClass="entr" presetSubtype="0"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0" grpId="0" animBg="1"/>
      <p:bldP spid="28" grpId="0" animBg="1"/>
      <p:bldP spid="31" grpId="0" animBg="1"/>
      <p:bldP spid="32" grpId="0" animBg="1"/>
      <p:bldP spid="33" grpId="0" animBg="1"/>
      <p:bldP spid="34" grpId="0" animBg="1"/>
      <p:bldP spid="2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E6944-9FE8-4055-BDC3-559C8D01FF85}"/>
              </a:ext>
            </a:extLst>
          </p:cNvPr>
          <p:cNvSpPr>
            <a:spLocks noGrp="1"/>
          </p:cNvSpPr>
          <p:nvPr>
            <p:ph type="title"/>
          </p:nvPr>
        </p:nvSpPr>
        <p:spPr/>
        <p:txBody>
          <a:bodyPr/>
          <a:lstStyle/>
          <a:p>
            <a:r>
              <a:rPr lang="en-US" sz="3600" dirty="0">
                <a:sym typeface="Lato"/>
              </a:rPr>
              <a:t>Reasoning via Symbolic Module Combination</a:t>
            </a:r>
            <a:endParaRPr lang="en-US" sz="3600" dirty="0"/>
          </a:p>
        </p:txBody>
      </p:sp>
      <p:sp>
        <p:nvSpPr>
          <p:cNvPr id="8" name="Content Placeholder 7">
            <a:extLst>
              <a:ext uri="{FF2B5EF4-FFF2-40B4-BE49-F238E27FC236}">
                <a16:creationId xmlns:a16="http://schemas.microsoft.com/office/drawing/2014/main" id="{60D2B3A4-6BA3-4523-8118-8C8A983DBDEC}"/>
              </a:ext>
            </a:extLst>
          </p:cNvPr>
          <p:cNvSpPr>
            <a:spLocks noGrp="1"/>
          </p:cNvSpPr>
          <p:nvPr>
            <p:ph idx="1"/>
          </p:nvPr>
        </p:nvSpPr>
        <p:spPr>
          <a:xfrm>
            <a:off x="609600" y="865900"/>
            <a:ext cx="10972800" cy="4870872"/>
          </a:xfrm>
        </p:spPr>
        <p:txBody>
          <a:bodyPr/>
          <a:lstStyle/>
          <a:p>
            <a:r>
              <a:rPr lang="en-US" dirty="0"/>
              <a:t>Textual Entailment:  </a:t>
            </a:r>
            <a:r>
              <a:rPr lang="en-US" b="1" dirty="0"/>
              <a:t>Context</a:t>
            </a:r>
            <a:r>
              <a:rPr lang="en-US" dirty="0"/>
              <a:t> </a:t>
            </a:r>
            <a:r>
              <a:rPr lang="en-US" dirty="0">
                <a:sym typeface="Wingdings" panose="05000000000000000000" pitchFamily="2" charset="2"/>
              </a:rPr>
              <a:t> </a:t>
            </a:r>
            <a:r>
              <a:rPr lang="en-US" b="1" dirty="0">
                <a:solidFill>
                  <a:srgbClr val="3366CC"/>
                </a:solidFill>
              </a:rPr>
              <a:t>Fly</a:t>
            </a:r>
            <a:r>
              <a:rPr lang="en-US" dirty="0">
                <a:solidFill>
                  <a:srgbClr val="3366CC"/>
                </a:solidFill>
              </a:rPr>
              <a:t> starts/</a:t>
            </a:r>
            <a:r>
              <a:rPr lang="en-US" dirty="0">
                <a:solidFill>
                  <a:srgbClr val="FF0000"/>
                </a:solidFill>
              </a:rPr>
              <a:t>ends</a:t>
            </a:r>
            <a:r>
              <a:rPr lang="en-US" dirty="0">
                <a:solidFill>
                  <a:srgbClr val="3366CC"/>
                </a:solidFill>
              </a:rPr>
              <a:t> before/</a:t>
            </a:r>
            <a:r>
              <a:rPr lang="en-US" dirty="0">
                <a:solidFill>
                  <a:srgbClr val="FF0000"/>
                </a:solidFill>
              </a:rPr>
              <a:t>after</a:t>
            </a:r>
            <a:r>
              <a:rPr lang="en-US" dirty="0">
                <a:solidFill>
                  <a:srgbClr val="3366CC"/>
                </a:solidFill>
              </a:rPr>
              <a:t> </a:t>
            </a:r>
            <a:r>
              <a:rPr lang="en-US" b="1" dirty="0">
                <a:solidFill>
                  <a:srgbClr val="3366CC"/>
                </a:solidFill>
              </a:rPr>
              <a:t>Eat Pizza </a:t>
            </a:r>
          </a:p>
          <a:p>
            <a:r>
              <a:rPr lang="en-US" dirty="0"/>
              <a:t>If the comparator is “start” (compare e</a:t>
            </a:r>
            <a:r>
              <a:rPr lang="en-US" baseline="-25000" dirty="0"/>
              <a:t>1</a:t>
            </a:r>
            <a:r>
              <a:rPr lang="en-US" dirty="0"/>
              <a:t>’s start time with e</a:t>
            </a:r>
            <a:r>
              <a:rPr lang="en-US" baseline="-25000" dirty="0"/>
              <a:t>2</a:t>
            </a:r>
            <a:r>
              <a:rPr lang="en-US" dirty="0"/>
              <a:t>’s start time)</a:t>
            </a:r>
          </a:p>
          <a:p>
            <a:pPr lvl="1"/>
            <a:r>
              <a:rPr lang="en-US" dirty="0">
                <a:solidFill>
                  <a:srgbClr val="3366CC"/>
                </a:solidFill>
              </a:rPr>
              <a:t>If distance(e</a:t>
            </a:r>
            <a:r>
              <a:rPr lang="en-US" baseline="-25000" dirty="0">
                <a:solidFill>
                  <a:srgbClr val="3366CC"/>
                </a:solidFill>
              </a:rPr>
              <a:t>1</a:t>
            </a:r>
            <a:r>
              <a:rPr lang="en-US" dirty="0">
                <a:solidFill>
                  <a:srgbClr val="3366CC"/>
                </a:solidFill>
              </a:rPr>
              <a:t>,e</a:t>
            </a:r>
            <a:r>
              <a:rPr lang="en-US" baseline="-25000" dirty="0">
                <a:solidFill>
                  <a:srgbClr val="3366CC"/>
                </a:solidFill>
              </a:rPr>
              <a:t>2</a:t>
            </a:r>
            <a:r>
              <a:rPr lang="en-US" dirty="0">
                <a:solidFill>
                  <a:srgbClr val="3366CC"/>
                </a:solidFill>
              </a:rPr>
              <a:t>) &gt; 0 then </a:t>
            </a:r>
            <a:r>
              <a:rPr lang="en-US" u="sng" dirty="0"/>
              <a:t>before</a:t>
            </a:r>
            <a:r>
              <a:rPr lang="en-US" dirty="0"/>
              <a:t>; </a:t>
            </a:r>
            <a:r>
              <a:rPr lang="en-US" dirty="0">
                <a:solidFill>
                  <a:srgbClr val="3366CC"/>
                </a:solidFill>
              </a:rPr>
              <a:t> else </a:t>
            </a:r>
            <a:r>
              <a:rPr lang="en-US" u="sng" dirty="0"/>
              <a:t>after</a:t>
            </a:r>
          </a:p>
          <a:p>
            <a:r>
              <a:rPr lang="en-US" dirty="0"/>
              <a:t>If the comparator is “end” (compare e</a:t>
            </a:r>
            <a:r>
              <a:rPr lang="en-US" baseline="-25000" dirty="0"/>
              <a:t>1</a:t>
            </a:r>
            <a:r>
              <a:rPr lang="en-US" dirty="0"/>
              <a:t>’s end time with e</a:t>
            </a:r>
            <a:r>
              <a:rPr lang="en-US" baseline="-25000" dirty="0"/>
              <a:t>2</a:t>
            </a:r>
            <a:r>
              <a:rPr lang="en-US" dirty="0"/>
              <a:t>’s start time)</a:t>
            </a:r>
          </a:p>
          <a:p>
            <a:pPr lvl="1"/>
            <a:r>
              <a:rPr lang="en-US" dirty="0">
                <a:solidFill>
                  <a:srgbClr val="3366CC"/>
                </a:solidFill>
              </a:rPr>
              <a:t>If distance (e</a:t>
            </a:r>
            <a:r>
              <a:rPr lang="en-US" baseline="-25000" dirty="0">
                <a:solidFill>
                  <a:srgbClr val="3366CC"/>
                </a:solidFill>
              </a:rPr>
              <a:t>1</a:t>
            </a:r>
            <a:r>
              <a:rPr lang="en-US" dirty="0">
                <a:solidFill>
                  <a:srgbClr val="3366CC"/>
                </a:solidFill>
              </a:rPr>
              <a:t>,e</a:t>
            </a:r>
            <a:r>
              <a:rPr lang="en-US" baseline="-25000" dirty="0">
                <a:solidFill>
                  <a:srgbClr val="3366CC"/>
                </a:solidFill>
              </a:rPr>
              <a:t>2</a:t>
            </a:r>
            <a:r>
              <a:rPr lang="en-US" dirty="0">
                <a:solidFill>
                  <a:srgbClr val="3366CC"/>
                </a:solidFill>
              </a:rPr>
              <a:t>) - duration(e</a:t>
            </a:r>
            <a:r>
              <a:rPr lang="en-US" baseline="-25000" dirty="0">
                <a:solidFill>
                  <a:srgbClr val="3366CC"/>
                </a:solidFill>
              </a:rPr>
              <a:t>1</a:t>
            </a:r>
            <a:r>
              <a:rPr lang="en-US" dirty="0">
                <a:solidFill>
                  <a:srgbClr val="3366CC"/>
                </a:solidFill>
              </a:rPr>
              <a:t>) &gt; 0 then </a:t>
            </a:r>
            <a:r>
              <a:rPr lang="en-US" u="sng" dirty="0"/>
              <a:t>before</a:t>
            </a:r>
            <a:r>
              <a:rPr lang="en-US" dirty="0"/>
              <a:t>; </a:t>
            </a:r>
            <a:r>
              <a:rPr lang="en-US" dirty="0">
                <a:solidFill>
                  <a:srgbClr val="3366CC"/>
                </a:solidFill>
              </a:rPr>
              <a:t> else </a:t>
            </a:r>
            <a:r>
              <a:rPr lang="en-US" u="sng" dirty="0"/>
              <a:t>after</a:t>
            </a:r>
            <a:r>
              <a:rPr lang="en-US" dirty="0">
                <a:solidFill>
                  <a:srgbClr val="3366CC"/>
                </a:solidFill>
              </a:rPr>
              <a:t> </a:t>
            </a:r>
          </a:p>
          <a:p>
            <a:endParaRPr lang="en-US" dirty="0"/>
          </a:p>
          <a:p>
            <a:endParaRPr lang="en-US" sz="2400" dirty="0"/>
          </a:p>
          <a:p>
            <a:endParaRPr lang="en-US" dirty="0"/>
          </a:p>
          <a:p>
            <a:endParaRPr lang="en-US" sz="2400" dirty="0"/>
          </a:p>
          <a:p>
            <a:endParaRPr lang="en-US" dirty="0"/>
          </a:p>
          <a:p>
            <a:endParaRPr lang="en-US" sz="2400" dirty="0"/>
          </a:p>
          <a:p>
            <a:endParaRPr lang="en-US" dirty="0"/>
          </a:p>
          <a:p>
            <a:endParaRPr lang="en-US" sz="2400" dirty="0"/>
          </a:p>
          <a:p>
            <a:pPr marL="0" indent="0">
              <a:buNone/>
            </a:pPr>
            <a:endParaRPr lang="en-US" sz="2000" dirty="0"/>
          </a:p>
          <a:p>
            <a:endParaRPr lang="en-US" sz="2400" dirty="0"/>
          </a:p>
          <a:p>
            <a:endParaRPr lang="en-US" dirty="0"/>
          </a:p>
        </p:txBody>
      </p:sp>
      <p:sp>
        <p:nvSpPr>
          <p:cNvPr id="4" name="Slide Number Placeholder 3">
            <a:extLst>
              <a:ext uri="{FF2B5EF4-FFF2-40B4-BE49-F238E27FC236}">
                <a16:creationId xmlns:a16="http://schemas.microsoft.com/office/drawing/2014/main" id="{05D8C366-4B51-48F8-859E-10EB1D9BF5FC}"/>
              </a:ext>
            </a:extLst>
          </p:cNvPr>
          <p:cNvSpPr>
            <a:spLocks noGrp="1"/>
          </p:cNvSpPr>
          <p:nvPr>
            <p:ph type="sldNum" sz="quarter" idx="11"/>
          </p:nvPr>
        </p:nvSpPr>
        <p:spPr/>
        <p:txBody>
          <a:bodyPr/>
          <a:lstStyle/>
          <a:p>
            <a:fld id="{BDF588C3-71D6-5D45-B118-1C664482E1C2}" type="slidenum">
              <a:rPr lang="en-US" smtClean="0"/>
              <a:pPr/>
              <a:t>42</a:t>
            </a:fld>
            <a:endParaRPr lang="en-US"/>
          </a:p>
        </p:txBody>
      </p:sp>
      <p:sp>
        <p:nvSpPr>
          <p:cNvPr id="21" name="TextBox 20">
            <a:extLst>
              <a:ext uri="{FF2B5EF4-FFF2-40B4-BE49-F238E27FC236}">
                <a16:creationId xmlns:a16="http://schemas.microsoft.com/office/drawing/2014/main" id="{E2753467-7C09-4CF0-9B1B-F915BC9C85E7}"/>
              </a:ext>
            </a:extLst>
          </p:cNvPr>
          <p:cNvSpPr txBox="1"/>
          <p:nvPr/>
        </p:nvSpPr>
        <p:spPr>
          <a:xfrm>
            <a:off x="10835374" y="1440245"/>
            <a:ext cx="712130" cy="307777"/>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Easy</a:t>
            </a:r>
          </a:p>
        </p:txBody>
      </p:sp>
      <p:sp>
        <p:nvSpPr>
          <p:cNvPr id="22" name="TextBox 21">
            <a:extLst>
              <a:ext uri="{FF2B5EF4-FFF2-40B4-BE49-F238E27FC236}">
                <a16:creationId xmlns:a16="http://schemas.microsoft.com/office/drawing/2014/main" id="{BDA7808E-C3CD-402C-9C0A-AB7B7AB3B5D9}"/>
              </a:ext>
            </a:extLst>
          </p:cNvPr>
          <p:cNvSpPr txBox="1"/>
          <p:nvPr/>
        </p:nvSpPr>
        <p:spPr>
          <a:xfrm>
            <a:off x="10577593" y="2285576"/>
            <a:ext cx="1227692" cy="523220"/>
          </a:xfrm>
          <a:prstGeom prst="rect">
            <a:avLst/>
          </a:prstGeom>
          <a:solidFill>
            <a:schemeClr val="bg1">
              <a:lumMod val="95000"/>
            </a:schemeClr>
          </a:solidFill>
          <a:ln>
            <a:solidFill>
              <a:schemeClr val="accent1"/>
            </a:solidFill>
          </a:ln>
        </p:spPr>
        <p:txBody>
          <a:bodyPr wrap="square">
            <a:spAutoFit/>
          </a:bodyPr>
          <a:lstStyle/>
          <a:p>
            <a:pPr algn="ctr"/>
            <a:r>
              <a:rPr lang="en-US" sz="1400" dirty="0">
                <a:latin typeface="+mj-lt"/>
                <a:ea typeface="Lato"/>
                <a:cs typeface="Lato"/>
                <a:sym typeface="Lato"/>
              </a:rPr>
              <a:t>Symbolic Reasoning</a:t>
            </a:r>
          </a:p>
        </p:txBody>
      </p:sp>
      <p:pic>
        <p:nvPicPr>
          <p:cNvPr id="13" name="Picture 12">
            <a:extLst>
              <a:ext uri="{FF2B5EF4-FFF2-40B4-BE49-F238E27FC236}">
                <a16:creationId xmlns:a16="http://schemas.microsoft.com/office/drawing/2014/main" id="{7BF9A4BF-3E6E-401B-BEE7-50B5C80512C0}"/>
              </a:ext>
            </a:extLst>
          </p:cNvPr>
          <p:cNvPicPr>
            <a:picLocks noChangeAspect="1"/>
          </p:cNvPicPr>
          <p:nvPr/>
        </p:nvPicPr>
        <p:blipFill>
          <a:blip r:embed="rId2"/>
          <a:stretch>
            <a:fillRect/>
          </a:stretch>
        </p:blipFill>
        <p:spPr>
          <a:xfrm>
            <a:off x="3293469" y="3115562"/>
            <a:ext cx="5296108" cy="3323984"/>
          </a:xfrm>
          <a:prstGeom prst="rect">
            <a:avLst/>
          </a:prstGeom>
          <a:solidFill>
            <a:schemeClr val="bg1">
              <a:lumMod val="95000"/>
            </a:schemeClr>
          </a:solidFill>
          <a:ln w="28575">
            <a:solidFill>
              <a:srgbClr val="3366CC"/>
            </a:solidFill>
          </a:ln>
        </p:spPr>
      </p:pic>
      <p:sp>
        <p:nvSpPr>
          <p:cNvPr id="3" name="Speech Bubble: Rectangle 2">
            <a:extLst>
              <a:ext uri="{FF2B5EF4-FFF2-40B4-BE49-F238E27FC236}">
                <a16:creationId xmlns:a16="http://schemas.microsoft.com/office/drawing/2014/main" id="{EEE59766-6337-4D1A-9B00-2833F61424B7}"/>
              </a:ext>
            </a:extLst>
          </p:cNvPr>
          <p:cNvSpPr/>
          <p:nvPr/>
        </p:nvSpPr>
        <p:spPr>
          <a:xfrm>
            <a:off x="8897000" y="3097083"/>
            <a:ext cx="2093842" cy="300051"/>
          </a:xfrm>
          <a:prstGeom prst="wedgeRectCallout">
            <a:avLst>
              <a:gd name="adj1" fmla="val -100447"/>
              <a:gd name="adj2" fmla="val 156042"/>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400" dirty="0">
                <a:solidFill>
                  <a:schemeClr val="tx1"/>
                </a:solidFill>
                <a:latin typeface="+mj-lt"/>
              </a:rPr>
              <a:t>Probabilities of pos/neg</a:t>
            </a:r>
            <a:endParaRPr lang="en-US" sz="1400" dirty="0">
              <a:solidFill>
                <a:schemeClr val="tx1"/>
              </a:solidFill>
              <a:latin typeface="Helvetica Neue" charset="0"/>
              <a:ea typeface="Helvetica Neue" charset="0"/>
              <a:cs typeface="Helvetica Neue" charset="0"/>
            </a:endParaRPr>
          </a:p>
        </p:txBody>
      </p:sp>
      <p:sp>
        <p:nvSpPr>
          <p:cNvPr id="20" name="Speech Bubble: Rectangle 19">
            <a:extLst>
              <a:ext uri="{FF2B5EF4-FFF2-40B4-BE49-F238E27FC236}">
                <a16:creationId xmlns:a16="http://schemas.microsoft.com/office/drawing/2014/main" id="{1EDA4FFC-0D5F-405B-9CBC-5F57F9420809}"/>
              </a:ext>
            </a:extLst>
          </p:cNvPr>
          <p:cNvSpPr/>
          <p:nvPr/>
        </p:nvSpPr>
        <p:spPr>
          <a:xfrm>
            <a:off x="972239" y="3035086"/>
            <a:ext cx="2093842" cy="945397"/>
          </a:xfrm>
          <a:prstGeom prst="wedgeRectCallout">
            <a:avLst>
              <a:gd name="adj1" fmla="val 104215"/>
              <a:gd name="adj2" fmla="val 159958"/>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400" dirty="0">
                <a:solidFill>
                  <a:schemeClr val="tx1"/>
                </a:solidFill>
                <a:latin typeface="+mj-lt"/>
              </a:rPr>
              <a:t>Estimation of </a:t>
            </a:r>
            <a:r>
              <a:rPr lang="en-US" sz="1800" dirty="0">
                <a:solidFill>
                  <a:srgbClr val="3366CC"/>
                </a:solidFill>
              </a:rPr>
              <a:t>e</a:t>
            </a:r>
            <a:r>
              <a:rPr lang="en-US" sz="1800" baseline="-25000" dirty="0">
                <a:solidFill>
                  <a:srgbClr val="3366CC"/>
                </a:solidFill>
              </a:rPr>
              <a:t>1</a:t>
            </a:r>
            <a:r>
              <a:rPr lang="en-US" sz="1800" dirty="0">
                <a:solidFill>
                  <a:srgbClr val="3366CC"/>
                </a:solidFill>
              </a:rPr>
              <a:t>,e</a:t>
            </a:r>
            <a:r>
              <a:rPr lang="en-US" sz="1800" baseline="-25000" dirty="0">
                <a:solidFill>
                  <a:srgbClr val="3366CC"/>
                </a:solidFill>
              </a:rPr>
              <a:t>2 </a:t>
            </a:r>
            <a:r>
              <a:rPr lang="en" sz="1400" dirty="0">
                <a:solidFill>
                  <a:schemeClr val="tx1"/>
                </a:solidFill>
                <a:latin typeface="+mj-lt"/>
              </a:rPr>
              <a:t>in the form of probabilities across </a:t>
            </a:r>
            <a:r>
              <a:rPr lang="en" sz="1400" dirty="0">
                <a:solidFill>
                  <a:schemeClr val="tx1"/>
                </a:solidFill>
                <a:latin typeface="+mj-lt"/>
                <a:ea typeface="Courier New"/>
                <a:cs typeface="Courier New"/>
                <a:sym typeface="Courier New"/>
              </a:rPr>
              <a:t>units</a:t>
            </a:r>
            <a:endParaRPr lang="en-US" sz="1400" dirty="0">
              <a:solidFill>
                <a:schemeClr val="tx1"/>
              </a:solidFill>
              <a:latin typeface="Helvetica Neue" charset="0"/>
              <a:ea typeface="Helvetica Neue" charset="0"/>
              <a:cs typeface="Helvetica Neue" charset="0"/>
            </a:endParaRPr>
          </a:p>
        </p:txBody>
      </p:sp>
      <p:sp>
        <p:nvSpPr>
          <p:cNvPr id="24" name="Speech Bubble: Rectangle 23">
            <a:extLst>
              <a:ext uri="{FF2B5EF4-FFF2-40B4-BE49-F238E27FC236}">
                <a16:creationId xmlns:a16="http://schemas.microsoft.com/office/drawing/2014/main" id="{30355A06-4393-465B-BE2C-7E0AAB832EEA}"/>
              </a:ext>
            </a:extLst>
          </p:cNvPr>
          <p:cNvSpPr/>
          <p:nvPr/>
        </p:nvSpPr>
        <p:spPr>
          <a:xfrm>
            <a:off x="736169" y="4132883"/>
            <a:ext cx="2329912" cy="945397"/>
          </a:xfrm>
          <a:prstGeom prst="wedgeRectCallout">
            <a:avLst>
              <a:gd name="adj1" fmla="val 102191"/>
              <a:gd name="adj2" fmla="val 105040"/>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Dot product the probability vector with a constant vector to get a median estimation of the probabilities </a:t>
            </a:r>
          </a:p>
        </p:txBody>
      </p:sp>
      <p:sp>
        <p:nvSpPr>
          <p:cNvPr id="26" name="Speech Bubble: Rectangle 25">
            <a:extLst>
              <a:ext uri="{FF2B5EF4-FFF2-40B4-BE49-F238E27FC236}">
                <a16:creationId xmlns:a16="http://schemas.microsoft.com/office/drawing/2014/main" id="{8895CA78-4A06-4CDD-86F6-89EC7C113479}"/>
              </a:ext>
            </a:extLst>
          </p:cNvPr>
          <p:cNvSpPr/>
          <p:nvPr/>
        </p:nvSpPr>
        <p:spPr>
          <a:xfrm>
            <a:off x="8896999" y="3733191"/>
            <a:ext cx="3048039" cy="834030"/>
          </a:xfrm>
          <a:prstGeom prst="wedgeRectCallout">
            <a:avLst>
              <a:gd name="adj1" fmla="val -85390"/>
              <a:gd name="adj2" fmla="val 87692"/>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1400" dirty="0">
                <a:solidFill>
                  <a:schemeClr val="tx1"/>
                </a:solidFill>
                <a:latin typeface="+mj-lt"/>
              </a:rPr>
              <a:t>End time prediction</a:t>
            </a:r>
          </a:p>
          <a:p>
            <a:pPr algn="ctr"/>
            <a:r>
              <a:rPr lang="en-US" sz="1400" b="1" dirty="0">
                <a:solidFill>
                  <a:schemeClr val="tx1"/>
                </a:solidFill>
                <a:latin typeface="+mj-lt"/>
              </a:rPr>
              <a:t>p</a:t>
            </a:r>
            <a:r>
              <a:rPr lang="en-US" sz="1400" dirty="0">
                <a:solidFill>
                  <a:schemeClr val="tx1"/>
                </a:solidFill>
                <a:latin typeface="+mj-lt"/>
              </a:rPr>
              <a:t> </a:t>
            </a:r>
            <a:r>
              <a:rPr lang="en" sz="1400" dirty="0">
                <a:solidFill>
                  <a:schemeClr val="tx1"/>
                </a:solidFill>
                <a:latin typeface="+mj-lt"/>
              </a:rPr>
              <a:t>= [P</a:t>
            </a:r>
            <a:r>
              <a:rPr lang="en" sz="1400" baseline="-25000" dirty="0">
                <a:solidFill>
                  <a:schemeClr val="tx1"/>
                </a:solidFill>
                <a:latin typeface="+mj-lt"/>
              </a:rPr>
              <a:t>bef</a:t>
            </a:r>
            <a:r>
              <a:rPr lang="en" sz="1400" dirty="0">
                <a:solidFill>
                  <a:schemeClr val="tx1"/>
                </a:solidFill>
                <a:latin typeface="+mj-lt"/>
              </a:rPr>
              <a:t>, P</a:t>
            </a:r>
            <a:r>
              <a:rPr lang="en" sz="1400" baseline="-25000" dirty="0">
                <a:solidFill>
                  <a:schemeClr val="tx1"/>
                </a:solidFill>
                <a:latin typeface="+mj-lt"/>
              </a:rPr>
              <a:t>aft</a:t>
            </a:r>
            <a:r>
              <a:rPr lang="en" sz="1400" dirty="0">
                <a:solidFill>
                  <a:schemeClr val="tx1"/>
                </a:solidFill>
                <a:latin typeface="+mj-lt"/>
              </a:rPr>
              <a:t>]</a:t>
            </a:r>
          </a:p>
          <a:p>
            <a:pPr algn="ctr"/>
            <a:r>
              <a:rPr lang="en-US" sz="1400" b="1" dirty="0">
                <a:solidFill>
                  <a:schemeClr val="tx1"/>
                </a:solidFill>
                <a:latin typeface="+mj-lt"/>
              </a:rPr>
              <a:t>d</a:t>
            </a:r>
            <a:r>
              <a:rPr lang="en-US" sz="1400" dirty="0">
                <a:solidFill>
                  <a:schemeClr val="tx1"/>
                </a:solidFill>
                <a:latin typeface="+mj-lt"/>
              </a:rPr>
              <a:t> = </a:t>
            </a:r>
            <a:r>
              <a:rPr lang="en-US" sz="1400" dirty="0" err="1">
                <a:solidFill>
                  <a:schemeClr val="tx1"/>
                </a:solidFill>
                <a:latin typeface="+mj-lt"/>
              </a:rPr>
              <a:t>dist</a:t>
            </a:r>
            <a:r>
              <a:rPr lang="en-US" sz="1400" dirty="0">
                <a:solidFill>
                  <a:schemeClr val="tx1"/>
                </a:solidFill>
                <a:latin typeface="+mj-lt"/>
              </a:rPr>
              <a:t> over temporal units</a:t>
            </a:r>
            <a:endParaRPr lang="en" sz="1400" dirty="0">
              <a:solidFill>
                <a:schemeClr val="tx1"/>
              </a:solidFill>
              <a:latin typeface="+mj-lt"/>
            </a:endParaRPr>
          </a:p>
          <a:p>
            <a:pPr algn="ctr"/>
            <a:endParaRPr lang="en-US" sz="1400" dirty="0">
              <a:solidFill>
                <a:schemeClr val="tx1"/>
              </a:solidFill>
              <a:latin typeface="Helvetica Neue" charset="0"/>
              <a:ea typeface="Helvetica Neue" charset="0"/>
              <a:cs typeface="Helvetica Neue" charset="0"/>
            </a:endParaRPr>
          </a:p>
        </p:txBody>
      </p:sp>
      <p:sp>
        <p:nvSpPr>
          <p:cNvPr id="27" name="TextBox 26">
            <a:extLst>
              <a:ext uri="{FF2B5EF4-FFF2-40B4-BE49-F238E27FC236}">
                <a16:creationId xmlns:a16="http://schemas.microsoft.com/office/drawing/2014/main" id="{E10209B5-6A52-4CDF-9F58-4A8F899C6B7B}"/>
              </a:ext>
            </a:extLst>
          </p:cNvPr>
          <p:cNvSpPr txBox="1"/>
          <p:nvPr/>
        </p:nvSpPr>
        <p:spPr>
          <a:xfrm>
            <a:off x="8897000" y="4822550"/>
            <a:ext cx="2831763" cy="1169551"/>
          </a:xfrm>
          <a:prstGeom prst="rect">
            <a:avLst/>
          </a:prstGeom>
          <a:solidFill>
            <a:schemeClr val="bg1">
              <a:lumMod val="95000"/>
            </a:schemeClr>
          </a:solidFill>
          <a:ln>
            <a:solidFill>
              <a:srgbClr val="FF0000"/>
            </a:solidFill>
          </a:ln>
        </p:spPr>
        <p:txBody>
          <a:bodyPr wrap="square">
            <a:spAutoFit/>
          </a:bodyPr>
          <a:lstStyle/>
          <a:p>
            <a:r>
              <a:rPr lang="en-US" sz="1400" dirty="0">
                <a:latin typeface="+mj-lt"/>
                <a:ea typeface="Lato"/>
                <a:cs typeface="Lato"/>
                <a:sym typeface="Lato"/>
              </a:rPr>
              <a:t>Very strong results:</a:t>
            </a:r>
          </a:p>
          <a:p>
            <a:pPr marL="285750" indent="-285750">
              <a:buFont typeface="Arial" panose="020B0604020202020204" pitchFamily="34" charset="0"/>
              <a:buChar char="•"/>
            </a:pPr>
            <a:r>
              <a:rPr lang="en-US" sz="1400" dirty="0">
                <a:latin typeface="+mj-lt"/>
                <a:ea typeface="Lato"/>
                <a:cs typeface="Lato"/>
                <a:sym typeface="Lato"/>
              </a:rPr>
              <a:t>Outperforms “standard” pre-trained models that are fined tuned on TRACIE, even without seeing TRACIE</a:t>
            </a:r>
          </a:p>
        </p:txBody>
      </p:sp>
      <p:sp>
        <p:nvSpPr>
          <p:cNvPr id="28" name="Speech Bubble: Rectangle 27">
            <a:extLst>
              <a:ext uri="{FF2B5EF4-FFF2-40B4-BE49-F238E27FC236}">
                <a16:creationId xmlns:a16="http://schemas.microsoft.com/office/drawing/2014/main" id="{031BE7F6-53E6-4F37-BB49-644B51FAA693}"/>
              </a:ext>
            </a:extLst>
          </p:cNvPr>
          <p:cNvSpPr/>
          <p:nvPr/>
        </p:nvSpPr>
        <p:spPr>
          <a:xfrm>
            <a:off x="736169" y="5416472"/>
            <a:ext cx="2329912" cy="945397"/>
          </a:xfrm>
          <a:prstGeom prst="wedgeRectCallout">
            <a:avLst>
              <a:gd name="adj1" fmla="val 90883"/>
              <a:gd name="adj2" fmla="val 17335"/>
            </a:avLst>
          </a:prstGeom>
          <a:solidFill>
            <a:schemeClr val="bg1">
              <a:lumMod val="95000"/>
            </a:schemeClr>
          </a:solidFill>
          <a:ln w="12700">
            <a:solidFill>
              <a:srgbClr val="33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mj-lt"/>
              </a:rPr>
              <a:t>Differentiable end-to-end fine-tuning</a:t>
            </a:r>
          </a:p>
        </p:txBody>
      </p:sp>
    </p:spTree>
    <p:extLst>
      <p:ext uri="{BB962C8B-B14F-4D97-AF65-F5344CB8AC3E}">
        <p14:creationId xmlns:p14="http://schemas.microsoft.com/office/powerpoint/2010/main" val="202810231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 grpId="0" animBg="1"/>
      <p:bldP spid="20" grpId="0" animBg="1"/>
      <p:bldP spid="24" grpId="0" animBg="1"/>
      <p:bldP spid="26"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7"/>
          <p:cNvSpPr txBox="1">
            <a:spLocks noGrp="1"/>
          </p:cNvSpPr>
          <p:nvPr>
            <p:ph type="title"/>
          </p:nvPr>
        </p:nvSpPr>
        <p:spPr>
          <a:prstGeom prst="rect">
            <a:avLst/>
          </a:prstGeom>
          <a:noFill/>
          <a:ln>
            <a:noFill/>
          </a:ln>
        </p:spPr>
        <p:txBody>
          <a:bodyPr spcFirstLastPara="1" vert="horz" wrap="square" lIns="91433" tIns="45700" rIns="91433" bIns="45700" numCol="1" anchor="ctr" anchorCtr="0" compatLnSpc="1">
            <a:prstTxWarp prst="textNoShape">
              <a:avLst/>
            </a:prstTxWarp>
            <a:normAutofit fontScale="90000"/>
          </a:bodyPr>
          <a:lstStyle/>
          <a:p>
            <a:pPr>
              <a:lnSpc>
                <a:spcPct val="90000"/>
              </a:lnSpc>
              <a:spcBef>
                <a:spcPts val="0"/>
              </a:spcBef>
              <a:spcAft>
                <a:spcPts val="0"/>
              </a:spcAft>
              <a:buClr>
                <a:schemeClr val="dk1"/>
              </a:buClr>
              <a:buSzPts val="1100"/>
            </a:pPr>
            <a:r>
              <a:rPr lang="zh-CN" dirty="0"/>
              <a:t>Experiments</a:t>
            </a:r>
            <a:r>
              <a:rPr lang="en-US" altLang="zh-CN" dirty="0"/>
              <a:t>: Symbolic Differentiable Reasoning</a:t>
            </a:r>
            <a:endParaRPr dirty="0"/>
          </a:p>
        </p:txBody>
      </p:sp>
      <p:sp>
        <p:nvSpPr>
          <p:cNvPr id="327" name="Google Shape;327;p27"/>
          <p:cNvSpPr txBox="1">
            <a:spLocks noGrp="1"/>
          </p:cNvSpPr>
          <p:nvPr>
            <p:ph idx="1"/>
          </p:nvPr>
        </p:nvSpPr>
        <p:spPr>
          <a:prstGeom prst="rect">
            <a:avLst/>
          </a:prstGeom>
          <a:noFill/>
          <a:ln>
            <a:noFill/>
          </a:ln>
        </p:spPr>
        <p:txBody>
          <a:bodyPr spcFirstLastPara="1" vert="horz" wrap="square" lIns="91433" tIns="45700" rIns="91433" bIns="45700" numCol="1" anchor="t" anchorCtr="0" compatLnSpc="1">
            <a:prstTxWarp prst="textNoShape">
              <a:avLst/>
            </a:prstTxWarp>
            <a:normAutofit/>
          </a:bodyPr>
          <a:lstStyle/>
          <a:p>
            <a:pPr marL="0" indent="0">
              <a:spcBef>
                <a:spcPts val="1067"/>
              </a:spcBef>
              <a:spcAft>
                <a:spcPts val="0"/>
              </a:spcAft>
              <a:buSzPts val="1400"/>
              <a:buNone/>
            </a:pPr>
            <a:r>
              <a:rPr lang="en-US" altLang="zh-CN" sz="2000" dirty="0" err="1">
                <a:solidFill>
                  <a:srgbClr val="000000"/>
                </a:solidFill>
              </a:rPr>
              <a:t>SymTime</a:t>
            </a:r>
            <a:r>
              <a:rPr lang="en-US" altLang="zh-CN" sz="2000" dirty="0">
                <a:solidFill>
                  <a:srgbClr val="000000"/>
                </a:solidFill>
              </a:rPr>
              <a:t>: Symbolic Temporal Reasoning; our proposed model</a:t>
            </a:r>
            <a:endParaRPr sz="2000" dirty="0">
              <a:solidFill>
                <a:srgbClr val="000000"/>
              </a:solidFill>
            </a:endParaRPr>
          </a:p>
          <a:p>
            <a:pPr marL="0" indent="0">
              <a:spcBef>
                <a:spcPts val="1067"/>
              </a:spcBef>
              <a:spcAft>
                <a:spcPts val="0"/>
              </a:spcAft>
              <a:buSzPts val="1400"/>
              <a:buNone/>
            </a:pPr>
            <a:r>
              <a:rPr lang="en-US" altLang="zh-CN" sz="2000" dirty="0" err="1">
                <a:solidFill>
                  <a:srgbClr val="000000"/>
                </a:solidFill>
              </a:rPr>
              <a:t>SymTime</a:t>
            </a:r>
            <a:r>
              <a:rPr lang="en-US" altLang="zh-CN" sz="2000" dirty="0">
                <a:solidFill>
                  <a:srgbClr val="000000"/>
                </a:solidFill>
              </a:rPr>
              <a:t>-ZS: Our proposed model without TRACIE finetuning</a:t>
            </a:r>
            <a:endParaRPr sz="2000" dirty="0">
              <a:solidFill>
                <a:srgbClr val="000000"/>
              </a:solidFill>
            </a:endParaRPr>
          </a:p>
        </p:txBody>
      </p:sp>
      <p:pic>
        <p:nvPicPr>
          <p:cNvPr id="328" name="Google Shape;328;p27" title="Points scored"/>
          <p:cNvPicPr preferRelativeResize="0"/>
          <p:nvPr/>
        </p:nvPicPr>
        <p:blipFill rotWithShape="1">
          <a:blip r:embed="rId3">
            <a:alphaModFix/>
          </a:blip>
          <a:srcRect/>
          <a:stretch/>
        </p:blipFill>
        <p:spPr>
          <a:xfrm>
            <a:off x="378367" y="2310367"/>
            <a:ext cx="6564532" cy="3643295"/>
          </a:xfrm>
          <a:prstGeom prst="rect">
            <a:avLst/>
          </a:prstGeom>
          <a:noFill/>
          <a:ln>
            <a:noFill/>
          </a:ln>
        </p:spPr>
      </p:pic>
      <p:sp>
        <p:nvSpPr>
          <p:cNvPr id="329" name="Google Shape;329;p27"/>
          <p:cNvSpPr txBox="1"/>
          <p:nvPr/>
        </p:nvSpPr>
        <p:spPr>
          <a:xfrm>
            <a:off x="6700800" y="4547643"/>
            <a:ext cx="5186400" cy="861734"/>
          </a:xfrm>
          <a:prstGeom prst="rect">
            <a:avLst/>
          </a:prstGeom>
          <a:solidFill>
            <a:schemeClr val="bg1">
              <a:lumMod val="95000"/>
            </a:schemeClr>
          </a:solidFill>
          <a:ln>
            <a:solidFill>
              <a:schemeClr val="accent1"/>
            </a:solidFill>
          </a:ln>
        </p:spPr>
        <p:txBody>
          <a:bodyPr spcFirstLastPara="1" wrap="square" lIns="121900" tIns="121900" rIns="121900" bIns="121900" anchor="t" anchorCtr="0">
            <a:spAutoFit/>
          </a:bodyPr>
          <a:lstStyle/>
          <a:p>
            <a:pPr algn="ctr">
              <a:buClr>
                <a:srgbClr val="000000"/>
              </a:buClr>
              <a:buSzPts val="1500"/>
            </a:pPr>
            <a:r>
              <a:rPr lang="en-US" altLang="zh-CN" sz="2000" dirty="0">
                <a:solidFill>
                  <a:srgbClr val="000000"/>
                </a:solidFill>
                <a:latin typeface="+mj-lt"/>
                <a:ea typeface="Lato"/>
                <a:cs typeface="Lato"/>
                <a:sym typeface="Lato"/>
              </a:rPr>
              <a:t>Zero-shot model significantly outperforms supervised baselines </a:t>
            </a:r>
            <a:endParaRPr sz="2000" dirty="0">
              <a:solidFill>
                <a:srgbClr val="000000"/>
              </a:solidFill>
              <a:latin typeface="+mj-lt"/>
              <a:ea typeface="Lato"/>
              <a:cs typeface="Lato"/>
              <a:sym typeface="Lato"/>
            </a:endParaRPr>
          </a:p>
        </p:txBody>
      </p:sp>
      <p:sp>
        <p:nvSpPr>
          <p:cNvPr id="330" name="Google Shape;330;p27"/>
          <p:cNvSpPr/>
          <p:nvPr/>
        </p:nvSpPr>
        <p:spPr>
          <a:xfrm>
            <a:off x="5137881" y="3916532"/>
            <a:ext cx="107400" cy="444077"/>
          </a:xfrm>
          <a:prstGeom prst="upDownArrow">
            <a:avLst>
              <a:gd name="adj1" fmla="val 50000"/>
              <a:gd name="adj2" fmla="val 50000"/>
            </a:avLst>
          </a:prstGeom>
          <a:solidFill>
            <a:srgbClr val="3C78D8"/>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A4C2F4"/>
              </a:solidFill>
              <a:latin typeface="Arial"/>
              <a:ea typeface="Arial"/>
              <a:cs typeface="Arial"/>
              <a:sym typeface="Arial"/>
            </a:endParaRPr>
          </a:p>
        </p:txBody>
      </p:sp>
      <p:sp>
        <p:nvSpPr>
          <p:cNvPr id="8" name="Google Shape;309;p25">
            <a:extLst>
              <a:ext uri="{FF2B5EF4-FFF2-40B4-BE49-F238E27FC236}">
                <a16:creationId xmlns:a16="http://schemas.microsoft.com/office/drawing/2014/main" id="{599B8982-E756-4B3F-AA98-39C09A8AA56C}"/>
              </a:ext>
            </a:extLst>
          </p:cNvPr>
          <p:cNvSpPr/>
          <p:nvPr/>
        </p:nvSpPr>
        <p:spPr>
          <a:xfrm>
            <a:off x="1607689" y="3520440"/>
            <a:ext cx="107400" cy="787420"/>
          </a:xfrm>
          <a:prstGeom prst="upDown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sp>
        <p:nvSpPr>
          <p:cNvPr id="9" name="Google Shape;320;p26">
            <a:extLst>
              <a:ext uri="{FF2B5EF4-FFF2-40B4-BE49-F238E27FC236}">
                <a16:creationId xmlns:a16="http://schemas.microsoft.com/office/drawing/2014/main" id="{8995E3A4-BE67-4C45-9954-D6CC37676CDF}"/>
              </a:ext>
            </a:extLst>
          </p:cNvPr>
          <p:cNvSpPr/>
          <p:nvPr/>
        </p:nvSpPr>
        <p:spPr>
          <a:xfrm>
            <a:off x="3381491" y="3776485"/>
            <a:ext cx="107400" cy="586508"/>
          </a:xfrm>
          <a:prstGeom prst="upDownArrow">
            <a:avLst>
              <a:gd name="adj1" fmla="val 50000"/>
              <a:gd name="adj2" fmla="val 50000"/>
            </a:avLst>
          </a:prstGeom>
          <a:solidFill>
            <a:srgbClr val="FF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0000"/>
              </a:solidFill>
              <a:latin typeface="Arial"/>
              <a:ea typeface="Arial"/>
              <a:cs typeface="Arial"/>
              <a:sym typeface="Arial"/>
            </a:endParaRPr>
          </a:p>
        </p:txBody>
      </p:sp>
      <p:cxnSp>
        <p:nvCxnSpPr>
          <p:cNvPr id="3" name="Straight Connector 2">
            <a:extLst>
              <a:ext uri="{FF2B5EF4-FFF2-40B4-BE49-F238E27FC236}">
                <a16:creationId xmlns:a16="http://schemas.microsoft.com/office/drawing/2014/main" id="{522FEA04-B8F6-4ED3-A426-27CB0AA3C9E0}"/>
              </a:ext>
            </a:extLst>
          </p:cNvPr>
          <p:cNvCxnSpPr/>
          <p:nvPr/>
        </p:nvCxnSpPr>
        <p:spPr>
          <a:xfrm flipH="1">
            <a:off x="4998720" y="3914150"/>
            <a:ext cx="1097280" cy="2383"/>
          </a:xfrm>
          <a:prstGeom prst="line">
            <a:avLst/>
          </a:prstGeom>
          <a:ln w="1905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Google Shape;329;p27">
            <a:extLst>
              <a:ext uri="{FF2B5EF4-FFF2-40B4-BE49-F238E27FC236}">
                <a16:creationId xmlns:a16="http://schemas.microsoft.com/office/drawing/2014/main" id="{1EF7005A-1382-441C-B7C6-B261F7504E7D}"/>
              </a:ext>
            </a:extLst>
          </p:cNvPr>
          <p:cNvSpPr txBox="1"/>
          <p:nvPr/>
        </p:nvSpPr>
        <p:spPr>
          <a:xfrm>
            <a:off x="6700800" y="2415062"/>
            <a:ext cx="5186400" cy="1723508"/>
          </a:xfrm>
          <a:prstGeom prst="rect">
            <a:avLst/>
          </a:prstGeom>
          <a:solidFill>
            <a:schemeClr val="bg1">
              <a:lumMod val="95000"/>
            </a:schemeClr>
          </a:solidFill>
          <a:ln>
            <a:solidFill>
              <a:schemeClr val="accent1"/>
            </a:solidFill>
          </a:ln>
        </p:spPr>
        <p:txBody>
          <a:bodyPr spcFirstLastPara="1" wrap="square" lIns="121900" tIns="121900" rIns="121900" bIns="121900" anchor="t" anchorCtr="0">
            <a:spAutoFit/>
          </a:bodyPr>
          <a:lstStyle/>
          <a:p>
            <a:pPr marL="342900" indent="-342900">
              <a:buClr>
                <a:srgbClr val="000000"/>
              </a:buClr>
              <a:buSzPts val="1500"/>
              <a:buFont typeface="Wingdings" panose="05000000000000000000" pitchFamily="2" charset="2"/>
              <a:buChar char="§"/>
            </a:pPr>
            <a:r>
              <a:rPr lang="en-US" altLang="zh-CN" sz="1600" b="1" dirty="0">
                <a:solidFill>
                  <a:srgbClr val="000000"/>
                </a:solidFill>
                <a:latin typeface="+mj-lt"/>
                <a:ea typeface="Lato"/>
                <a:cs typeface="Lato"/>
                <a:sym typeface="Lato"/>
              </a:rPr>
              <a:t>T5: T5-Large</a:t>
            </a:r>
            <a:r>
              <a:rPr lang="en-US" altLang="zh-CN" sz="1600" dirty="0">
                <a:solidFill>
                  <a:srgbClr val="000000"/>
                </a:solidFill>
                <a:latin typeface="+mj-lt"/>
                <a:ea typeface="Lato"/>
                <a:cs typeface="Lato"/>
                <a:sym typeface="Lato"/>
              </a:rPr>
              <a:t> fine-tuned on a dataset annotated for Time (MATRES)</a:t>
            </a:r>
          </a:p>
          <a:p>
            <a:pPr marL="342900" indent="-342900">
              <a:buClr>
                <a:srgbClr val="000000"/>
              </a:buClr>
              <a:buSzPts val="1500"/>
              <a:buFont typeface="Wingdings" panose="05000000000000000000" pitchFamily="2" charset="2"/>
              <a:buChar char="§"/>
            </a:pPr>
            <a:r>
              <a:rPr lang="en-US" altLang="zh-CN" sz="1600" b="1" dirty="0" err="1">
                <a:solidFill>
                  <a:srgbClr val="000000"/>
                </a:solidFill>
                <a:latin typeface="+mj-lt"/>
                <a:ea typeface="Lato"/>
                <a:cs typeface="Lato"/>
                <a:sym typeface="Lato"/>
              </a:rPr>
              <a:t>SymTime</a:t>
            </a:r>
            <a:r>
              <a:rPr lang="en-US" altLang="zh-CN" sz="1600" b="1" dirty="0">
                <a:solidFill>
                  <a:srgbClr val="000000"/>
                </a:solidFill>
                <a:latin typeface="+mj-lt"/>
                <a:ea typeface="Lato"/>
                <a:cs typeface="Lato"/>
                <a:sym typeface="Lato"/>
              </a:rPr>
              <a:t>:</a:t>
            </a:r>
            <a:r>
              <a:rPr lang="en-US" altLang="zh-CN" sz="1600" dirty="0">
                <a:solidFill>
                  <a:srgbClr val="000000"/>
                </a:solidFill>
                <a:latin typeface="+mj-lt"/>
                <a:ea typeface="Lato"/>
                <a:cs typeface="Lato"/>
                <a:sym typeface="Lato"/>
              </a:rPr>
              <a:t> Our P</a:t>
            </a:r>
            <a:r>
              <a:rPr lang="en-US" altLang="zh-CN" sz="1200" dirty="0">
                <a:solidFill>
                  <a:srgbClr val="000000"/>
                </a:solidFill>
                <a:latin typeface="+mj-lt"/>
                <a:ea typeface="Lato"/>
                <a:cs typeface="Lato"/>
                <a:sym typeface="Lato"/>
              </a:rPr>
              <a:t>TN</a:t>
            </a:r>
            <a:r>
              <a:rPr lang="en-US" altLang="zh-CN" sz="1600" dirty="0">
                <a:solidFill>
                  <a:srgbClr val="000000"/>
                </a:solidFill>
                <a:latin typeface="+mj-lt"/>
                <a:ea typeface="Lato"/>
                <a:cs typeface="Lato"/>
                <a:sym typeface="Lato"/>
              </a:rPr>
              <a:t>TIME based model, fine-tuned on TRACIE </a:t>
            </a:r>
          </a:p>
          <a:p>
            <a:pPr marL="342900" indent="-342900">
              <a:buClr>
                <a:srgbClr val="000000"/>
              </a:buClr>
              <a:buSzPts val="1500"/>
              <a:buFont typeface="Wingdings" panose="05000000000000000000" pitchFamily="2" charset="2"/>
              <a:buChar char="§"/>
            </a:pPr>
            <a:r>
              <a:rPr lang="en-US" altLang="zh-CN" sz="1600" b="1" dirty="0" err="1">
                <a:solidFill>
                  <a:srgbClr val="3366CC"/>
                </a:solidFill>
                <a:latin typeface="+mj-lt"/>
                <a:ea typeface="Lato"/>
                <a:cs typeface="Lato"/>
                <a:sym typeface="Lato"/>
              </a:rPr>
              <a:t>SymTime</a:t>
            </a:r>
            <a:r>
              <a:rPr lang="en-US" altLang="zh-CN" sz="1600" b="1" dirty="0">
                <a:solidFill>
                  <a:srgbClr val="3366CC"/>
                </a:solidFill>
                <a:latin typeface="+mj-lt"/>
                <a:ea typeface="Lato"/>
                <a:cs typeface="Lato"/>
                <a:sym typeface="Lato"/>
              </a:rPr>
              <a:t>-ZS: </a:t>
            </a:r>
            <a:r>
              <a:rPr lang="en-US" altLang="zh-CN" sz="1600" dirty="0">
                <a:solidFill>
                  <a:srgbClr val="3366CC"/>
                </a:solidFill>
                <a:latin typeface="+mj-lt"/>
                <a:ea typeface="Lato"/>
                <a:cs typeface="Lato"/>
                <a:sym typeface="Lato"/>
              </a:rPr>
              <a:t>Our P</a:t>
            </a:r>
            <a:r>
              <a:rPr lang="en-US" altLang="zh-CN" sz="1200" dirty="0">
                <a:solidFill>
                  <a:srgbClr val="3366CC"/>
                </a:solidFill>
                <a:latin typeface="+mj-lt"/>
                <a:ea typeface="Lato"/>
                <a:cs typeface="Lato"/>
                <a:sym typeface="Lato"/>
              </a:rPr>
              <a:t>TN</a:t>
            </a:r>
            <a:r>
              <a:rPr lang="en-US" altLang="zh-CN" sz="1600" dirty="0">
                <a:solidFill>
                  <a:srgbClr val="3366CC"/>
                </a:solidFill>
                <a:latin typeface="+mj-lt"/>
                <a:ea typeface="Lato"/>
                <a:cs typeface="Lato"/>
                <a:sym typeface="Lato"/>
              </a:rPr>
              <a:t>TIME based model, without fine-tunning on TRACIE </a:t>
            </a:r>
          </a:p>
        </p:txBody>
      </p:sp>
      <p:pic>
        <p:nvPicPr>
          <p:cNvPr id="13" name="Picture 4" descr="Blue Movie Logo On A Black Background Royalty Free Cliparts ...">
            <a:extLst>
              <a:ext uri="{FF2B5EF4-FFF2-40B4-BE49-F238E27FC236}">
                <a16:creationId xmlns:a16="http://schemas.microsoft.com/office/drawing/2014/main" id="{C33C1215-3603-4607-B4B0-991FD88EB1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2288" y="615639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nnerSushi - Picture of Dinner Sushi, Frederiksberg - Tripadvisor">
            <a:extLst>
              <a:ext uri="{FF2B5EF4-FFF2-40B4-BE49-F238E27FC236}">
                <a16:creationId xmlns:a16="http://schemas.microsoft.com/office/drawing/2014/main" id="{97AF983D-85BD-4DE1-8994-A79854B520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2481" y="6192500"/>
            <a:ext cx="861905" cy="590796"/>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329;p27">
            <a:extLst>
              <a:ext uri="{FF2B5EF4-FFF2-40B4-BE49-F238E27FC236}">
                <a16:creationId xmlns:a16="http://schemas.microsoft.com/office/drawing/2014/main" id="{6B8B569C-2ACE-4084-9AB2-D7D93EA2BF8C}"/>
              </a:ext>
            </a:extLst>
          </p:cNvPr>
          <p:cNvSpPr txBox="1"/>
          <p:nvPr/>
        </p:nvSpPr>
        <p:spPr>
          <a:xfrm>
            <a:off x="378367" y="6024239"/>
            <a:ext cx="7209378" cy="553957"/>
          </a:xfrm>
          <a:prstGeom prst="rect">
            <a:avLst/>
          </a:prstGeom>
          <a:solidFill>
            <a:schemeClr val="bg1">
              <a:lumMod val="95000"/>
            </a:schemeClr>
          </a:solidFill>
          <a:ln>
            <a:solidFill>
              <a:schemeClr val="accent1"/>
            </a:solidFill>
          </a:ln>
        </p:spPr>
        <p:txBody>
          <a:bodyPr spcFirstLastPara="1" wrap="square" lIns="121900" tIns="121900" rIns="121900" bIns="121900" anchor="t" anchorCtr="0">
            <a:spAutoFit/>
          </a:bodyPr>
          <a:lstStyle/>
          <a:p>
            <a:pPr algn="ctr">
              <a:buClr>
                <a:srgbClr val="000000"/>
              </a:buClr>
              <a:buSzPts val="1500"/>
            </a:pPr>
            <a:r>
              <a:rPr lang="en-US" altLang="zh-CN" sz="2000" dirty="0">
                <a:solidFill>
                  <a:srgbClr val="000000"/>
                </a:solidFill>
                <a:latin typeface="+mj-lt"/>
                <a:ea typeface="Lato"/>
                <a:cs typeface="Lato"/>
                <a:sym typeface="Lato"/>
              </a:rPr>
              <a:t>Symbolic (differentiable) Reasoning over temporal distributions</a:t>
            </a:r>
            <a:endParaRPr sz="2000" dirty="0">
              <a:solidFill>
                <a:srgbClr val="000000"/>
              </a:solidFill>
              <a:latin typeface="+mj-lt"/>
              <a:ea typeface="Lato"/>
              <a:cs typeface="Lato"/>
              <a:sym typeface="Lato"/>
            </a:endParaRPr>
          </a:p>
        </p:txBody>
      </p:sp>
      <p:sp>
        <p:nvSpPr>
          <p:cNvPr id="16" name="Google Shape;329;p27">
            <a:extLst>
              <a:ext uri="{FF2B5EF4-FFF2-40B4-BE49-F238E27FC236}">
                <a16:creationId xmlns:a16="http://schemas.microsoft.com/office/drawing/2014/main" id="{FE510EA9-8005-4393-81B5-6351DCCFECB0}"/>
              </a:ext>
            </a:extLst>
          </p:cNvPr>
          <p:cNvSpPr txBox="1"/>
          <p:nvPr/>
        </p:nvSpPr>
        <p:spPr>
          <a:xfrm>
            <a:off x="8728878" y="5628997"/>
            <a:ext cx="2460406" cy="738623"/>
          </a:xfrm>
          <a:prstGeom prst="rect">
            <a:avLst/>
          </a:prstGeom>
          <a:solidFill>
            <a:schemeClr val="bg1">
              <a:lumMod val="95000"/>
            </a:schemeClr>
          </a:solidFill>
          <a:ln>
            <a:solidFill>
              <a:schemeClr val="accent1"/>
            </a:solidFill>
          </a:ln>
        </p:spPr>
        <p:txBody>
          <a:bodyPr spcFirstLastPara="1" wrap="square" lIns="121900" tIns="121900" rIns="121900" bIns="121900" anchor="t" anchorCtr="0">
            <a:spAutoFit/>
          </a:bodyPr>
          <a:lstStyle/>
          <a:p>
            <a:pPr algn="ctr">
              <a:buClr>
                <a:srgbClr val="000000"/>
              </a:buClr>
              <a:buSzPts val="1500"/>
            </a:pPr>
            <a:r>
              <a:rPr lang="en-US" altLang="zh-CN" sz="1600" dirty="0">
                <a:solidFill>
                  <a:srgbClr val="000000"/>
                </a:solidFill>
                <a:latin typeface="+mj-lt"/>
                <a:ea typeface="Lato"/>
                <a:cs typeface="Lato"/>
                <a:sym typeface="Lato"/>
              </a:rPr>
              <a:t>Will we make it to dinner before the movie?</a:t>
            </a:r>
            <a:endParaRPr sz="1600" dirty="0">
              <a:solidFill>
                <a:srgbClr val="000000"/>
              </a:solidFill>
              <a:latin typeface="+mj-lt"/>
              <a:ea typeface="Lato"/>
              <a:cs typeface="Lato"/>
              <a:sym typeface="Lato"/>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617-216E-4ACC-91BC-2659AED117EE}"/>
              </a:ext>
            </a:extLst>
          </p:cNvPr>
          <p:cNvSpPr>
            <a:spLocks noGrp="1"/>
          </p:cNvSpPr>
          <p:nvPr>
            <p:ph type="title"/>
          </p:nvPr>
        </p:nvSpPr>
        <p:spPr/>
        <p:txBody>
          <a:bodyPr/>
          <a:lstStyle/>
          <a:p>
            <a:r>
              <a:rPr lang="en-US" dirty="0"/>
              <a:t>Challenges We Need to Address</a:t>
            </a:r>
          </a:p>
        </p:txBody>
      </p:sp>
      <p:sp>
        <p:nvSpPr>
          <p:cNvPr id="3" name="Content Placeholder 2">
            <a:extLst>
              <a:ext uri="{FF2B5EF4-FFF2-40B4-BE49-F238E27FC236}">
                <a16:creationId xmlns:a16="http://schemas.microsoft.com/office/drawing/2014/main" id="{DD5A4384-4E8D-4395-8728-908A04F6E087}"/>
              </a:ext>
            </a:extLst>
          </p:cNvPr>
          <p:cNvSpPr>
            <a:spLocks noGrp="1"/>
          </p:cNvSpPr>
          <p:nvPr>
            <p:ph idx="1"/>
          </p:nvPr>
        </p:nvSpPr>
        <p:spPr/>
        <p:txBody>
          <a:bodyPr/>
          <a:lstStyle/>
          <a:p>
            <a:r>
              <a:rPr lang="en-US" dirty="0"/>
              <a:t>Many challenges on our way to facilitate communication</a:t>
            </a:r>
          </a:p>
          <a:p>
            <a:pPr lvl="1"/>
            <a:r>
              <a:rPr lang="en-US" dirty="0"/>
              <a:t>Key issues here have to do with how we supervise models to deal with </a:t>
            </a:r>
            <a:r>
              <a:rPr lang="en-US" b="1" dirty="0"/>
              <a:t>sparse situations</a:t>
            </a:r>
          </a:p>
          <a:p>
            <a:pPr lvl="1"/>
            <a:r>
              <a:rPr lang="en-US" dirty="0"/>
              <a:t>Reasoning: making decisions in situations that we </a:t>
            </a:r>
            <a:r>
              <a:rPr lang="en-US" b="1" dirty="0"/>
              <a:t>cannot directly train for</a:t>
            </a:r>
          </a:p>
          <a:p>
            <a:endParaRPr lang="en-US" dirty="0"/>
          </a:p>
          <a:p>
            <a:r>
              <a:rPr lang="en-US" dirty="0"/>
              <a:t>Communication, from Hard to Easy</a:t>
            </a:r>
          </a:p>
          <a:p>
            <a:pPr lvl="1"/>
            <a:endParaRPr lang="en-US" dirty="0"/>
          </a:p>
          <a:p>
            <a:pPr lvl="1"/>
            <a:r>
              <a:rPr lang="en-US" dirty="0"/>
              <a:t>Understanding Instructions</a:t>
            </a:r>
          </a:p>
          <a:p>
            <a:pPr lvl="2"/>
            <a:r>
              <a:rPr lang="en-US" dirty="0"/>
              <a:t>Robustness</a:t>
            </a:r>
          </a:p>
          <a:p>
            <a:pPr lvl="1"/>
            <a:endParaRPr lang="en-US" dirty="0"/>
          </a:p>
          <a:p>
            <a:pPr lvl="1"/>
            <a:r>
              <a:rPr lang="en-US" dirty="0"/>
              <a:t>Answering Questions</a:t>
            </a:r>
          </a:p>
          <a:p>
            <a:pPr lvl="2"/>
            <a:r>
              <a:rPr lang="en-US" dirty="0"/>
              <a:t>Decomposition, Composition, and Commonsense</a:t>
            </a:r>
          </a:p>
          <a:p>
            <a:pPr lvl="2"/>
            <a:endParaRPr lang="en-US" dirty="0"/>
          </a:p>
          <a:p>
            <a:pPr lvl="1"/>
            <a:r>
              <a:rPr lang="en-US" dirty="0"/>
              <a:t>Interpretating Answers</a:t>
            </a:r>
          </a:p>
          <a:p>
            <a:pPr lvl="2"/>
            <a:r>
              <a:rPr lang="en-US" dirty="0"/>
              <a:t>Indirect Answers</a:t>
            </a:r>
          </a:p>
        </p:txBody>
      </p:sp>
      <p:sp>
        <p:nvSpPr>
          <p:cNvPr id="4" name="Slide Number Placeholder 3">
            <a:extLst>
              <a:ext uri="{FF2B5EF4-FFF2-40B4-BE49-F238E27FC236}">
                <a16:creationId xmlns:a16="http://schemas.microsoft.com/office/drawing/2014/main" id="{27CE3781-02D6-4284-B199-E1E113814F31}"/>
              </a:ext>
            </a:extLst>
          </p:cNvPr>
          <p:cNvSpPr>
            <a:spLocks noGrp="1"/>
          </p:cNvSpPr>
          <p:nvPr>
            <p:ph type="sldNum" sz="quarter" idx="11"/>
          </p:nvPr>
        </p:nvSpPr>
        <p:spPr/>
        <p:txBody>
          <a:bodyPr/>
          <a:lstStyle/>
          <a:p>
            <a:fld id="{BDF588C3-71D6-5D45-B118-1C664482E1C2}" type="slidenum">
              <a:rPr lang="en-US" smtClean="0"/>
              <a:t>44</a:t>
            </a:fld>
            <a:endParaRPr lang="en-US"/>
          </a:p>
        </p:txBody>
      </p:sp>
      <p:pic>
        <p:nvPicPr>
          <p:cNvPr id="5" name="Picture 4" descr="Check Mark PNG Images &amp; PSDs for Download | PixelSquid - S11184536A">
            <a:extLst>
              <a:ext uri="{FF2B5EF4-FFF2-40B4-BE49-F238E27FC236}">
                <a16:creationId xmlns:a16="http://schemas.microsoft.com/office/drawing/2014/main" id="{84B9E632-26AB-4AF2-A36B-DE8DC32DC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73" y="3429000"/>
            <a:ext cx="716979" cy="71697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E7A22E2-71B8-4F31-ABB4-743AA4976E44}"/>
              </a:ext>
            </a:extLst>
          </p:cNvPr>
          <p:cNvSpPr txBox="1">
            <a:spLocks/>
          </p:cNvSpPr>
          <p:nvPr/>
        </p:nvSpPr>
        <p:spPr bwMode="auto">
          <a:xfrm>
            <a:off x="6582586" y="4033861"/>
            <a:ext cx="5428209" cy="1572283"/>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dirty="0"/>
              <a:t>There is a lot more to say about Answering questions</a:t>
            </a:r>
          </a:p>
          <a:p>
            <a:pPr lvl="1"/>
            <a:r>
              <a:rPr lang="en-US" dirty="0"/>
              <a:t>Some of the most interesting are about supervision</a:t>
            </a:r>
          </a:p>
          <a:p>
            <a:endParaRPr lang="en-US" kern="0" dirty="0"/>
          </a:p>
        </p:txBody>
      </p:sp>
      <p:sp>
        <p:nvSpPr>
          <p:cNvPr id="9" name="Arrow: Right 8">
            <a:extLst>
              <a:ext uri="{FF2B5EF4-FFF2-40B4-BE49-F238E27FC236}">
                <a16:creationId xmlns:a16="http://schemas.microsoft.com/office/drawing/2014/main" id="{FB9EDDEA-8329-4C6A-B799-626C359372C2}"/>
              </a:ext>
            </a:extLst>
          </p:cNvPr>
          <p:cNvSpPr/>
          <p:nvPr/>
        </p:nvSpPr>
        <p:spPr>
          <a:xfrm>
            <a:off x="470268" y="4826271"/>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
        <p:nvSpPr>
          <p:cNvPr id="10" name="TextBox 9">
            <a:extLst>
              <a:ext uri="{FF2B5EF4-FFF2-40B4-BE49-F238E27FC236}">
                <a16:creationId xmlns:a16="http://schemas.microsoft.com/office/drawing/2014/main" id="{C83E5F39-6CC8-4975-82DD-545DCE2ECA42}"/>
              </a:ext>
            </a:extLst>
          </p:cNvPr>
          <p:cNvSpPr txBox="1"/>
          <p:nvPr/>
        </p:nvSpPr>
        <p:spPr>
          <a:xfrm>
            <a:off x="9189405" y="6292902"/>
            <a:ext cx="1501524" cy="369332"/>
          </a:xfrm>
          <a:prstGeom prst="rect">
            <a:avLst/>
          </a:prstGeom>
          <a:solidFill>
            <a:schemeClr val="bg1">
              <a:lumMod val="95000"/>
            </a:schemeClr>
          </a:solid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hlinkClick r:id="rId3" action="ppaction://hlinksldjump"/>
              </a:rPr>
              <a:t>Skip Details</a:t>
            </a: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spTree>
    <p:extLst>
      <p:ext uri="{BB962C8B-B14F-4D97-AF65-F5344CB8AC3E}">
        <p14:creationId xmlns:p14="http://schemas.microsoft.com/office/powerpoint/2010/main" val="26510046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a:xfrm>
            <a:off x="457199" y="206829"/>
            <a:ext cx="10142129" cy="533400"/>
          </a:xfrm>
        </p:spPr>
        <p:txBody>
          <a:bodyPr/>
          <a:lstStyle/>
          <a:p>
            <a:r>
              <a:rPr lang="en-US" sz="3600" dirty="0"/>
              <a:t>Talk with My Agent About….</a:t>
            </a:r>
            <a:r>
              <a:rPr lang="en-US" sz="1200" dirty="0">
                <a:solidFill>
                  <a:schemeClr val="tx1"/>
                </a:solidFill>
              </a:rPr>
              <a:t>[Gupta et al. ‘18’, ’19, ’20, ’21]</a:t>
            </a:r>
            <a:endParaRPr lang="en-US" sz="3600" dirty="0">
              <a:solidFill>
                <a:schemeClr val="tx1"/>
              </a:solidFill>
            </a:endParaRP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546177" y="1251856"/>
            <a:ext cx="5549823" cy="5118632"/>
          </a:xfrm>
        </p:spPr>
        <p:txBody>
          <a:bodyPr/>
          <a:lstStyle/>
          <a:p>
            <a:r>
              <a:rPr lang="en-US" sz="2000" dirty="0"/>
              <a:t>Text Comprehension challenges:</a:t>
            </a:r>
          </a:p>
          <a:p>
            <a:pPr lvl="1"/>
            <a:r>
              <a:rPr lang="en-US" sz="1600" dirty="0"/>
              <a:t>Understand the text</a:t>
            </a:r>
          </a:p>
          <a:p>
            <a:pPr lvl="2"/>
            <a:r>
              <a:rPr lang="en-US" sz="1400" dirty="0"/>
              <a:t>Identify and contextualize events, entities, quantities (and their scope), relations, etc.</a:t>
            </a:r>
          </a:p>
          <a:p>
            <a:pPr lvl="1"/>
            <a:r>
              <a:rPr lang="en-US" sz="1600" dirty="0"/>
              <a:t>Understand questions about the text</a:t>
            </a:r>
          </a:p>
          <a:p>
            <a:pPr lvl="2"/>
            <a:r>
              <a:rPr lang="en-US" sz="1400" dirty="0"/>
              <a:t>Often, requires decomposing the question in a way that depends on the text</a:t>
            </a:r>
          </a:p>
          <a:p>
            <a:pPr lvl="1"/>
            <a:r>
              <a:rPr lang="en-US" sz="1600" dirty="0"/>
              <a:t>Reason about the text</a:t>
            </a:r>
          </a:p>
          <a:p>
            <a:pPr lvl="2"/>
            <a:r>
              <a:rPr lang="en-US" sz="1400" dirty="0"/>
              <a:t>Combine and manipulate the identified information to accomplish information needs (e.g., answering questions) </a:t>
            </a:r>
          </a:p>
          <a:p>
            <a:r>
              <a:rPr lang="en-US" sz="2000" dirty="0"/>
              <a:t>How can we supervise to support this level of understanding?</a:t>
            </a:r>
          </a:p>
          <a:p>
            <a:pPr lvl="1"/>
            <a:r>
              <a:rPr lang="en-US" sz="1600" dirty="0"/>
              <a:t>Too many (ill-defined) latent decisions</a:t>
            </a:r>
          </a:p>
          <a:p>
            <a:pPr lvl="2"/>
            <a:r>
              <a:rPr lang="en-US" sz="1400" dirty="0"/>
              <a:t>Annotating text for all is not scalable</a:t>
            </a:r>
          </a:p>
          <a:p>
            <a:pPr lvl="1"/>
            <a:r>
              <a:rPr lang="en-US" sz="1600" dirty="0"/>
              <a:t>End-task supervision is the only realistic approach</a:t>
            </a:r>
          </a:p>
          <a:p>
            <a:pPr lvl="1"/>
            <a:r>
              <a:rPr lang="en-US" sz="1600" b="1" dirty="0"/>
              <a:t>[Clarke et. al.’10]: Response Driven Semantic Parsing</a:t>
            </a:r>
          </a:p>
          <a:p>
            <a:pPr lvl="1"/>
            <a:r>
              <a:rPr lang="en-US" sz="1600" dirty="0"/>
              <a:t>This level of supervision is too loose – how can we learn all the latent decisions from end-to-end supervision? </a:t>
            </a:r>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45</a:t>
            </a:fld>
            <a:endParaRPr lang="en-US"/>
          </a:p>
        </p:txBody>
      </p:sp>
      <p:sp>
        <p:nvSpPr>
          <p:cNvPr id="10" name="Rectangle 9">
            <a:extLst>
              <a:ext uri="{FF2B5EF4-FFF2-40B4-BE49-F238E27FC236}">
                <a16:creationId xmlns:a16="http://schemas.microsoft.com/office/drawing/2014/main" id="{CC75D378-5A33-4517-AFE2-33996E4B8152}"/>
              </a:ext>
            </a:extLst>
          </p:cNvPr>
          <p:cNvSpPr/>
          <p:nvPr/>
        </p:nvSpPr>
        <p:spPr>
          <a:xfrm>
            <a:off x="6376350" y="3076752"/>
            <a:ext cx="5549822" cy="1077218"/>
          </a:xfrm>
          <a:prstGeom prst="rect">
            <a:avLst/>
          </a:prstGeom>
          <a:solidFill>
            <a:schemeClr val="bg1">
              <a:lumMod val="95000"/>
            </a:schemeClr>
          </a:solidFill>
          <a:ln>
            <a:noFill/>
          </a:ln>
        </p:spPr>
        <p:txBody>
          <a:bodyPr wrap="square">
            <a:spAutoFit/>
          </a:bodyPr>
          <a:lstStyle/>
          <a:p>
            <a:r>
              <a:rPr lang="en-US" sz="1600" dirty="0"/>
              <a:t>She reports worsened seizure frequency, seizures now occurring up to 10/week, in clusters about 2-3 day/week. Previously reported seizures occurring about 2-3 times per month, often around the time of menses,…</a:t>
            </a:r>
          </a:p>
        </p:txBody>
      </p:sp>
      <p:sp>
        <p:nvSpPr>
          <p:cNvPr id="16" name="TextBox 15">
            <a:extLst>
              <a:ext uri="{FF2B5EF4-FFF2-40B4-BE49-F238E27FC236}">
                <a16:creationId xmlns:a16="http://schemas.microsoft.com/office/drawing/2014/main" id="{83AAAD5C-6E5A-4AF1-A4E2-1652DD8F3726}"/>
              </a:ext>
            </a:extLst>
          </p:cNvPr>
          <p:cNvSpPr txBox="1"/>
          <p:nvPr/>
        </p:nvSpPr>
        <p:spPr>
          <a:xfrm>
            <a:off x="6376349" y="5200368"/>
            <a:ext cx="5549823" cy="1569660"/>
          </a:xfrm>
          <a:prstGeom prst="rect">
            <a:avLst/>
          </a:prstGeom>
          <a:solidFill>
            <a:schemeClr val="bg1">
              <a:lumMod val="95000"/>
            </a:schemeClr>
          </a:solidFill>
        </p:spPr>
        <p:txBody>
          <a:bodyPr wrap="square">
            <a:spAutoFit/>
          </a:bodyPr>
          <a:lstStyle/>
          <a:p>
            <a:r>
              <a:rPr lang="en-US" sz="1600" dirty="0"/>
              <a:t>The COVID-19 pandemic in the United States is part of the worldwide pandemic of coronavirus disease 2019 (COVID-19). As of October 2020, there were more than 9,000,000 cases and 230,000 COVID-19-related deaths in the U.S., representing 20% of the world's known COVID-19 deaths, and the most deaths of any country.</a:t>
            </a:r>
          </a:p>
        </p:txBody>
      </p:sp>
      <p:sp>
        <p:nvSpPr>
          <p:cNvPr id="17" name="Rectangle 16">
            <a:extLst>
              <a:ext uri="{FF2B5EF4-FFF2-40B4-BE49-F238E27FC236}">
                <a16:creationId xmlns:a16="http://schemas.microsoft.com/office/drawing/2014/main" id="{FE769FF0-80A3-4E76-AFB5-C6B8803C09BA}"/>
              </a:ext>
            </a:extLst>
          </p:cNvPr>
          <p:cNvSpPr/>
          <p:nvPr/>
        </p:nvSpPr>
        <p:spPr>
          <a:xfrm>
            <a:off x="6376348" y="4269219"/>
            <a:ext cx="5549823" cy="830997"/>
          </a:xfrm>
          <a:prstGeom prst="rect">
            <a:avLst/>
          </a:prstGeom>
          <a:solidFill>
            <a:schemeClr val="bg1">
              <a:lumMod val="95000"/>
            </a:schemeClr>
          </a:solidFill>
          <a:ln>
            <a:noFill/>
          </a:ln>
        </p:spPr>
        <p:txBody>
          <a:bodyPr wrap="square">
            <a:spAutoFit/>
          </a:bodyPr>
          <a:lstStyle/>
          <a:p>
            <a:r>
              <a:rPr lang="en-US" sz="1600" dirty="0"/>
              <a:t>Mayor Rahm Emanuel has raised more than $10 million toward his bid for a third term – more than five times the total raised by his 10 challengers combined, campaign finance records show. </a:t>
            </a:r>
          </a:p>
        </p:txBody>
      </p:sp>
      <p:sp>
        <p:nvSpPr>
          <p:cNvPr id="19" name="TextBox 18">
            <a:extLst>
              <a:ext uri="{FF2B5EF4-FFF2-40B4-BE49-F238E27FC236}">
                <a16:creationId xmlns:a16="http://schemas.microsoft.com/office/drawing/2014/main" id="{3C362B61-1F1C-4DFE-B0F2-C8902421CD71}"/>
              </a:ext>
            </a:extLst>
          </p:cNvPr>
          <p:cNvSpPr txBox="1"/>
          <p:nvPr/>
        </p:nvSpPr>
        <p:spPr>
          <a:xfrm>
            <a:off x="6376350" y="948850"/>
            <a:ext cx="5549822"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gap was reduced when Favre fired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cxnSp>
        <p:nvCxnSpPr>
          <p:cNvPr id="21" name="Straight Connector 20">
            <a:extLst>
              <a:ext uri="{FF2B5EF4-FFF2-40B4-BE49-F238E27FC236}">
                <a16:creationId xmlns:a16="http://schemas.microsoft.com/office/drawing/2014/main" id="{00F610D9-8220-4A37-A4A5-02BB6B42212E}"/>
              </a:ext>
            </a:extLst>
          </p:cNvPr>
          <p:cNvCxnSpPr/>
          <p:nvPr/>
        </p:nvCxnSpPr>
        <p:spPr>
          <a:xfrm>
            <a:off x="6464368" y="1633206"/>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BFA8FF61-4191-43C2-91E1-A1B2F590E9A8}"/>
              </a:ext>
            </a:extLst>
          </p:cNvPr>
          <p:cNvCxnSpPr/>
          <p:nvPr/>
        </p:nvCxnSpPr>
        <p:spPr>
          <a:xfrm>
            <a:off x="9004232" y="1854064"/>
            <a:ext cx="11491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1CC4A5EA-FD27-44F1-9F7A-755F61F9728D}"/>
              </a:ext>
            </a:extLst>
          </p:cNvPr>
          <p:cNvCxnSpPr>
            <a:cxnSpLocks/>
          </p:cNvCxnSpPr>
          <p:nvPr/>
        </p:nvCxnSpPr>
        <p:spPr>
          <a:xfrm>
            <a:off x="10337800" y="5985198"/>
            <a:ext cx="1383145"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EE1BC1F2-B293-4367-A25C-3F4E5F09C4CB}"/>
              </a:ext>
            </a:extLst>
          </p:cNvPr>
          <p:cNvCxnSpPr>
            <a:cxnSpLocks/>
          </p:cNvCxnSpPr>
          <p:nvPr/>
        </p:nvCxnSpPr>
        <p:spPr>
          <a:xfrm>
            <a:off x="6872668" y="2070846"/>
            <a:ext cx="1596534"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A5226BA-7A7D-47FD-8527-743F01F0B11D}"/>
              </a:ext>
            </a:extLst>
          </p:cNvPr>
          <p:cNvCxnSpPr>
            <a:cxnSpLocks/>
          </p:cNvCxnSpPr>
          <p:nvPr/>
        </p:nvCxnSpPr>
        <p:spPr>
          <a:xfrm>
            <a:off x="6464368" y="4555699"/>
            <a:ext cx="1848359"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FEEE58C-752A-4093-AF38-6EAF69635579}"/>
              </a:ext>
            </a:extLst>
          </p:cNvPr>
          <p:cNvCxnSpPr>
            <a:cxnSpLocks/>
          </p:cNvCxnSpPr>
          <p:nvPr/>
        </p:nvCxnSpPr>
        <p:spPr>
          <a:xfrm>
            <a:off x="9280101" y="3869852"/>
            <a:ext cx="174648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F0B52A7A-BC4B-4E80-B6AC-21EE5F85B261}"/>
              </a:ext>
            </a:extLst>
          </p:cNvPr>
          <p:cNvCxnSpPr>
            <a:cxnSpLocks/>
          </p:cNvCxnSpPr>
          <p:nvPr/>
        </p:nvCxnSpPr>
        <p:spPr>
          <a:xfrm>
            <a:off x="7226368" y="3869852"/>
            <a:ext cx="691912"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C242E040-DCD0-4E19-86F2-DA5C62DD2699}"/>
              </a:ext>
            </a:extLst>
          </p:cNvPr>
          <p:cNvCxnSpPr>
            <a:cxnSpLocks/>
          </p:cNvCxnSpPr>
          <p:nvPr/>
        </p:nvCxnSpPr>
        <p:spPr>
          <a:xfrm>
            <a:off x="10268663" y="1633206"/>
            <a:ext cx="757925" cy="10594"/>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2DAE2B7-4425-4FE5-B30B-D6C79742790D}"/>
              </a:ext>
            </a:extLst>
          </p:cNvPr>
          <p:cNvCxnSpPr>
            <a:cxnSpLocks/>
          </p:cNvCxnSpPr>
          <p:nvPr/>
        </p:nvCxnSpPr>
        <p:spPr>
          <a:xfrm>
            <a:off x="6464368" y="6470072"/>
            <a:ext cx="3564693"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4FFA19AE-1919-49CC-8177-F5FDCDC023DB}"/>
              </a:ext>
            </a:extLst>
          </p:cNvPr>
          <p:cNvCxnSpPr>
            <a:cxnSpLocks/>
          </p:cNvCxnSpPr>
          <p:nvPr/>
        </p:nvCxnSpPr>
        <p:spPr>
          <a:xfrm>
            <a:off x="7961474" y="5047127"/>
            <a:ext cx="835347"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0006DA8A-5375-4D3D-856D-49C03BFD32D0}"/>
              </a:ext>
            </a:extLst>
          </p:cNvPr>
          <p:cNvSpPr txBox="1"/>
          <p:nvPr/>
        </p:nvSpPr>
        <p:spPr>
          <a:xfrm>
            <a:off x="6872652" y="1005099"/>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40" name="TextBox 39">
            <a:extLst>
              <a:ext uri="{FF2B5EF4-FFF2-40B4-BE49-F238E27FC236}">
                <a16:creationId xmlns:a16="http://schemas.microsoft.com/office/drawing/2014/main" id="{81B28877-8DF6-4B4C-B2E4-3098B1F101BA}"/>
              </a:ext>
            </a:extLst>
          </p:cNvPr>
          <p:cNvSpPr txBox="1"/>
          <p:nvPr/>
        </p:nvSpPr>
        <p:spPr>
          <a:xfrm>
            <a:off x="7819438" y="3128887"/>
            <a:ext cx="2779891" cy="338554"/>
          </a:xfrm>
          <a:prstGeom prst="rect">
            <a:avLst/>
          </a:prstGeom>
          <a:solidFill>
            <a:schemeClr val="accent1">
              <a:lumMod val="40000"/>
              <a:lumOff val="60000"/>
            </a:schemeClr>
          </a:solidFill>
        </p:spPr>
        <p:txBody>
          <a:bodyPr wrap="square">
            <a:spAutoFit/>
          </a:bodyPr>
          <a:lstStyle/>
          <a:p>
            <a:r>
              <a:rPr lang="en-US" sz="1600" dirty="0"/>
              <a:t>What is her seizure frequency? </a:t>
            </a:r>
          </a:p>
        </p:txBody>
      </p:sp>
      <p:sp>
        <p:nvSpPr>
          <p:cNvPr id="41" name="TextBox 40">
            <a:extLst>
              <a:ext uri="{FF2B5EF4-FFF2-40B4-BE49-F238E27FC236}">
                <a16:creationId xmlns:a16="http://schemas.microsoft.com/office/drawing/2014/main" id="{D82ABA39-CE4B-4E35-85F9-D59E75A17E81}"/>
              </a:ext>
            </a:extLst>
          </p:cNvPr>
          <p:cNvSpPr txBox="1"/>
          <p:nvPr/>
        </p:nvSpPr>
        <p:spPr>
          <a:xfrm>
            <a:off x="7710360" y="4392496"/>
            <a:ext cx="3198871" cy="338554"/>
          </a:xfrm>
          <a:prstGeom prst="rect">
            <a:avLst/>
          </a:prstGeom>
          <a:solidFill>
            <a:schemeClr val="accent1">
              <a:lumMod val="40000"/>
              <a:lumOff val="60000"/>
            </a:schemeClr>
          </a:solidFill>
        </p:spPr>
        <p:txBody>
          <a:bodyPr wrap="square">
            <a:spAutoFit/>
          </a:bodyPr>
          <a:lstStyle/>
          <a:p>
            <a:r>
              <a:rPr lang="en-US" sz="1600" dirty="0"/>
              <a:t>How much did his challengers raise?</a:t>
            </a:r>
          </a:p>
        </p:txBody>
      </p:sp>
      <p:sp>
        <p:nvSpPr>
          <p:cNvPr id="4" name="Rectangle 3">
            <a:extLst>
              <a:ext uri="{FF2B5EF4-FFF2-40B4-BE49-F238E27FC236}">
                <a16:creationId xmlns:a16="http://schemas.microsoft.com/office/drawing/2014/main" id="{2E7815B4-6DF1-4BCB-BF40-7BBDD78A09FD}"/>
              </a:ext>
            </a:extLst>
          </p:cNvPr>
          <p:cNvSpPr/>
          <p:nvPr/>
        </p:nvSpPr>
        <p:spPr>
          <a:xfrm>
            <a:off x="8811327" y="2493818"/>
            <a:ext cx="820909" cy="232657"/>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28" name="Rectangle 27">
            <a:extLst>
              <a:ext uri="{FF2B5EF4-FFF2-40B4-BE49-F238E27FC236}">
                <a16:creationId xmlns:a16="http://schemas.microsoft.com/office/drawing/2014/main" id="{D035AE87-8FBA-4810-B0B9-980D1AB0A830}"/>
              </a:ext>
            </a:extLst>
          </p:cNvPr>
          <p:cNvSpPr/>
          <p:nvPr/>
        </p:nvSpPr>
        <p:spPr>
          <a:xfrm>
            <a:off x="7983901" y="2726475"/>
            <a:ext cx="1422945" cy="187036"/>
          </a:xfrm>
          <a:prstGeom prst="rect">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cxnSp>
        <p:nvCxnSpPr>
          <p:cNvPr id="29" name="Straight Connector 28">
            <a:extLst>
              <a:ext uri="{FF2B5EF4-FFF2-40B4-BE49-F238E27FC236}">
                <a16:creationId xmlns:a16="http://schemas.microsoft.com/office/drawing/2014/main" id="{C4766EFF-AB68-40CE-BE45-B27CAD68DA4E}"/>
              </a:ext>
            </a:extLst>
          </p:cNvPr>
          <p:cNvCxnSpPr>
            <a:cxnSpLocks/>
          </p:cNvCxnSpPr>
          <p:nvPr/>
        </p:nvCxnSpPr>
        <p:spPr>
          <a:xfrm>
            <a:off x="9854056" y="2052958"/>
            <a:ext cx="1265978" cy="0"/>
          </a:xfrm>
          <a:prstGeom prst="line">
            <a:avLst/>
          </a:prstGeom>
          <a:ln w="28575">
            <a:solidFill>
              <a:srgbClr val="3366CC"/>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834160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left)">
                                      <p:cBhvr>
                                        <p:cTn id="10" dur="500"/>
                                        <p:tgtEl>
                                          <p:spTgt spid="32"/>
                                        </p:tgtEl>
                                      </p:cBhvr>
                                    </p:animEffect>
                                  </p:childTnLst>
                                </p:cTn>
                              </p:par>
                              <p:par>
                                <p:cTn id="11" presetID="22" presetClass="entr" presetSubtype="8"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left)">
                                      <p:cBhvr>
                                        <p:cTn id="13" dur="500"/>
                                        <p:tgtEl>
                                          <p:spTgt spid="29"/>
                                        </p:tgtEl>
                                      </p:cBhvr>
                                    </p:animEffect>
                                  </p:childTnLst>
                                </p:cTn>
                              </p:par>
                              <p:par>
                                <p:cTn id="14" presetID="22" presetClass="entr" presetSubtype="8"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par>
                                <p:cTn id="17" presetID="22" presetClass="entr" presetSubtype="8"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par>
                                <p:cTn id="20" presetID="22" presetClass="entr" presetSubtype="8"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par>
                                <p:cTn id="32" presetID="22" presetClass="entr" presetSubtype="8"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par>
                                <p:cTn id="35" presetID="22" presetClass="entr" presetSubtype="8"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left)">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
                                            <p:txEl>
                                              <p:pRg st="11" end="11"/>
                                            </p:txEl>
                                          </p:spTgt>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p:cTn id="64" dur="500" fill="hold"/>
                                        <p:tgtEl>
                                          <p:spTgt spid="4"/>
                                        </p:tgtEl>
                                        <p:attrNameLst>
                                          <p:attrName>ppt_w</p:attrName>
                                        </p:attrNameLst>
                                      </p:cBhvr>
                                      <p:tavLst>
                                        <p:tav tm="0">
                                          <p:val>
                                            <p:fltVal val="0"/>
                                          </p:val>
                                        </p:tav>
                                        <p:tav tm="100000">
                                          <p:val>
                                            <p:strVal val="#ppt_w"/>
                                          </p:val>
                                        </p:tav>
                                      </p:tavLst>
                                    </p:anim>
                                    <p:anim calcmode="lin" valueType="num">
                                      <p:cBhvr>
                                        <p:cTn id="65" dur="500" fill="hold"/>
                                        <p:tgtEl>
                                          <p:spTgt spid="4"/>
                                        </p:tgtEl>
                                        <p:attrNameLst>
                                          <p:attrName>ppt_h</p:attrName>
                                        </p:attrNameLst>
                                      </p:cBhvr>
                                      <p:tavLst>
                                        <p:tav tm="0">
                                          <p:val>
                                            <p:fltVal val="0"/>
                                          </p:val>
                                        </p:tav>
                                        <p:tav tm="100000">
                                          <p:val>
                                            <p:strVal val="#ppt_h"/>
                                          </p:val>
                                        </p:tav>
                                      </p:tavLst>
                                    </p:anim>
                                    <p:animEffect transition="in" filter="fade">
                                      <p:cBhvr>
                                        <p:cTn id="66" dur="500"/>
                                        <p:tgtEl>
                                          <p:spTgt spid="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ppt_w</p:attrName>
                                        </p:attrNameLst>
                                      </p:cBhvr>
                                      <p:tavLst>
                                        <p:tav tm="0">
                                          <p:val>
                                            <p:fltVal val="0"/>
                                          </p:val>
                                        </p:tav>
                                        <p:tav tm="100000">
                                          <p:val>
                                            <p:strVal val="#ppt_w"/>
                                          </p:val>
                                        </p:tav>
                                      </p:tavLst>
                                    </p:anim>
                                    <p:anim calcmode="lin" valueType="num">
                                      <p:cBhvr>
                                        <p:cTn id="72" dur="500" fill="hold"/>
                                        <p:tgtEl>
                                          <p:spTgt spid="28"/>
                                        </p:tgtEl>
                                        <p:attrNameLst>
                                          <p:attrName>ppt_h</p:attrName>
                                        </p:attrNameLst>
                                      </p:cBhvr>
                                      <p:tavLst>
                                        <p:tav tm="0">
                                          <p:val>
                                            <p:fltVal val="0"/>
                                          </p:val>
                                        </p:tav>
                                        <p:tav tm="100000">
                                          <p:val>
                                            <p:strVal val="#ppt_h"/>
                                          </p:val>
                                        </p:tav>
                                      </p:tavLst>
                                    </p:anim>
                                    <p:animEffect transition="in" filter="fade">
                                      <p:cBhvr>
                                        <p:cTn id="73" dur="5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Supervising for Reasoning about Text</a:t>
            </a: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251856"/>
            <a:ext cx="5486400" cy="5118632"/>
          </a:xfrm>
        </p:spPr>
        <p:txBody>
          <a:bodyPr/>
          <a:lstStyle/>
          <a:p>
            <a:r>
              <a:rPr lang="en-US" sz="2000" dirty="0"/>
              <a:t>Answering complex questions about events requires reasoning, done over learned compositional, structured models, that </a:t>
            </a:r>
            <a:r>
              <a:rPr lang="en-US" sz="2000" dirty="0">
                <a:solidFill>
                  <a:srgbClr val="0070C0"/>
                </a:solidFill>
              </a:rPr>
              <a:t>depend on latent decisions </a:t>
            </a:r>
          </a:p>
          <a:p>
            <a:endParaRPr lang="en-US" sz="2000" dirty="0"/>
          </a:p>
          <a:p>
            <a:r>
              <a:rPr lang="en-US" sz="2000" dirty="0"/>
              <a:t>We need to </a:t>
            </a:r>
            <a:r>
              <a:rPr lang="en-US" sz="2000" b="1" dirty="0"/>
              <a:t>induce a program</a:t>
            </a:r>
            <a:r>
              <a:rPr lang="en-US" sz="2000" dirty="0"/>
              <a:t>, with some </a:t>
            </a:r>
            <a:r>
              <a:rPr lang="en-US" sz="2000" b="1" dirty="0"/>
              <a:t>executable modules </a:t>
            </a:r>
            <a:r>
              <a:rPr lang="en-US" sz="2000" dirty="0"/>
              <a:t>at the leaves</a:t>
            </a:r>
          </a:p>
          <a:p>
            <a:pPr lvl="1"/>
            <a:r>
              <a:rPr lang="en-US" sz="1800" dirty="0"/>
              <a:t>“This phrase” indicates a field goal/touchdown</a:t>
            </a:r>
          </a:p>
          <a:p>
            <a:pPr lvl="1"/>
            <a:r>
              <a:rPr lang="en-US" sz="1800" dirty="0"/>
              <a:t>“This player” scored it; “this is the length”, etc.</a:t>
            </a:r>
          </a:p>
          <a:p>
            <a:endParaRPr lang="en-US" sz="2000" b="1" dirty="0"/>
          </a:p>
          <a:p>
            <a:r>
              <a:rPr lang="en-US" sz="2000" b="1" dirty="0"/>
              <a:t>Reason symbolically </a:t>
            </a:r>
            <a:r>
              <a:rPr lang="en-US" sz="2000" dirty="0"/>
              <a:t>over it.</a:t>
            </a:r>
          </a:p>
          <a:p>
            <a:pPr lvl="1"/>
            <a:r>
              <a:rPr lang="en-US" sz="1800" dirty="0"/>
              <a:t>Possibly, over probabilistic representations of the latent variables.</a:t>
            </a:r>
          </a:p>
          <a:p>
            <a:endParaRPr lang="en-US" sz="2200" b="1" dirty="0"/>
          </a:p>
          <a:p>
            <a:r>
              <a:rPr lang="en-US" sz="2200" b="1" dirty="0"/>
              <a:t>One key to supervision: </a:t>
            </a:r>
            <a:r>
              <a:rPr lang="en-US" sz="2200" dirty="0"/>
              <a:t>indirect signals</a:t>
            </a:r>
          </a:p>
          <a:p>
            <a:pPr lvl="1"/>
            <a:endParaRPr lang="en-US" dirty="0"/>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p:txBody>
          <a:bodyPr/>
          <a:lstStyle/>
          <a:p>
            <a:fld id="{BDF588C3-71D6-5D45-B118-1C664482E1C2}" type="slidenum">
              <a:rPr lang="en-US" smtClean="0"/>
              <a:t>46</a:t>
            </a:fld>
            <a:endParaRPr lang="en-US"/>
          </a:p>
        </p:txBody>
      </p:sp>
      <p:sp>
        <p:nvSpPr>
          <p:cNvPr id="8" name="TextBox 7">
            <a:extLst>
              <a:ext uri="{FF2B5EF4-FFF2-40B4-BE49-F238E27FC236}">
                <a16:creationId xmlns:a16="http://schemas.microsoft.com/office/drawing/2014/main" id="{F63D0FEE-4FFA-46DB-A407-F9435BAE28AD}"/>
              </a:ext>
            </a:extLst>
          </p:cNvPr>
          <p:cNvSpPr txBox="1"/>
          <p:nvPr/>
        </p:nvSpPr>
        <p:spPr>
          <a:xfrm>
            <a:off x="6524676" y="1400718"/>
            <a:ext cx="5145741"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Vikings … with Favre firing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sp>
        <p:nvSpPr>
          <p:cNvPr id="10" name="TextBox 9">
            <a:extLst>
              <a:ext uri="{FF2B5EF4-FFF2-40B4-BE49-F238E27FC236}">
                <a16:creationId xmlns:a16="http://schemas.microsoft.com/office/drawing/2014/main" id="{9C703CEB-B502-4994-BC27-B047A5E7BBEC}"/>
              </a:ext>
            </a:extLst>
          </p:cNvPr>
          <p:cNvSpPr txBox="1"/>
          <p:nvPr/>
        </p:nvSpPr>
        <p:spPr>
          <a:xfrm>
            <a:off x="6720326" y="1001345"/>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11" name="TextBox 10">
            <a:extLst>
              <a:ext uri="{FF2B5EF4-FFF2-40B4-BE49-F238E27FC236}">
                <a16:creationId xmlns:a16="http://schemas.microsoft.com/office/drawing/2014/main" id="{C41C87A9-C65E-4E4C-A418-38CCC212C61D}"/>
              </a:ext>
            </a:extLst>
          </p:cNvPr>
          <p:cNvSpPr txBox="1"/>
          <p:nvPr/>
        </p:nvSpPr>
        <p:spPr>
          <a:xfrm>
            <a:off x="8552489" y="3507274"/>
            <a:ext cx="1009141" cy="338554"/>
          </a:xfrm>
          <a:prstGeom prst="rect">
            <a:avLst/>
          </a:prstGeom>
          <a:solidFill>
            <a:schemeClr val="accent1">
              <a:lumMod val="40000"/>
              <a:lumOff val="60000"/>
            </a:schemeClr>
          </a:solidFill>
        </p:spPr>
        <p:txBody>
          <a:bodyPr wrap="square">
            <a:spAutoFit/>
          </a:bodyPr>
          <a:lstStyle/>
          <a:p>
            <a:r>
              <a:rPr lang="en-US" sz="1600" dirty="0"/>
              <a:t>Jay Cutler</a:t>
            </a:r>
          </a:p>
        </p:txBody>
      </p:sp>
      <p:pic>
        <p:nvPicPr>
          <p:cNvPr id="13" name="Picture 12">
            <a:extLst>
              <a:ext uri="{FF2B5EF4-FFF2-40B4-BE49-F238E27FC236}">
                <a16:creationId xmlns:a16="http://schemas.microsoft.com/office/drawing/2014/main" id="{188E5688-4C0A-446E-88FB-6D5E39F7C2A4}"/>
              </a:ext>
            </a:extLst>
          </p:cNvPr>
          <p:cNvPicPr>
            <a:picLocks noChangeAspect="1"/>
          </p:cNvPicPr>
          <p:nvPr/>
        </p:nvPicPr>
        <p:blipFill>
          <a:blip r:embed="rId3"/>
          <a:stretch>
            <a:fillRect/>
          </a:stretch>
        </p:blipFill>
        <p:spPr>
          <a:xfrm>
            <a:off x="6549970" y="3971883"/>
            <a:ext cx="5120447" cy="2129244"/>
          </a:xfrm>
          <a:prstGeom prst="rect">
            <a:avLst/>
          </a:prstGeom>
        </p:spPr>
      </p:pic>
      <p:sp>
        <p:nvSpPr>
          <p:cNvPr id="14" name="TextBox 13">
            <a:extLst>
              <a:ext uri="{FF2B5EF4-FFF2-40B4-BE49-F238E27FC236}">
                <a16:creationId xmlns:a16="http://schemas.microsoft.com/office/drawing/2014/main" id="{C95B4E0A-DB20-476E-96CB-ECDC6A78E7F7}"/>
              </a:ext>
            </a:extLst>
          </p:cNvPr>
          <p:cNvSpPr txBox="1"/>
          <p:nvPr/>
        </p:nvSpPr>
        <p:spPr>
          <a:xfrm>
            <a:off x="6678996" y="1397973"/>
            <a:ext cx="4756125" cy="338554"/>
          </a:xfrm>
          <a:prstGeom prst="rect">
            <a:avLst/>
          </a:prstGeom>
          <a:solidFill>
            <a:schemeClr val="accent1">
              <a:lumMod val="40000"/>
              <a:lumOff val="60000"/>
            </a:schemeClr>
          </a:solidFill>
        </p:spPr>
        <p:txBody>
          <a:bodyPr wrap="square">
            <a:spAutoFit/>
          </a:bodyPr>
          <a:lstStyle/>
          <a:p>
            <a:r>
              <a:rPr lang="en-US" sz="1600" dirty="0"/>
              <a:t>Who scored the shortest touchdown pass of the game?</a:t>
            </a:r>
          </a:p>
        </p:txBody>
      </p:sp>
      <p:sp>
        <p:nvSpPr>
          <p:cNvPr id="15" name="TextBox 14">
            <a:extLst>
              <a:ext uri="{FF2B5EF4-FFF2-40B4-BE49-F238E27FC236}">
                <a16:creationId xmlns:a16="http://schemas.microsoft.com/office/drawing/2014/main" id="{D98A2A0E-9665-458B-BC4E-F5897368C811}"/>
              </a:ext>
            </a:extLst>
          </p:cNvPr>
          <p:cNvSpPr txBox="1"/>
          <p:nvPr/>
        </p:nvSpPr>
        <p:spPr>
          <a:xfrm>
            <a:off x="7414217" y="1794601"/>
            <a:ext cx="3285682" cy="338554"/>
          </a:xfrm>
          <a:prstGeom prst="rect">
            <a:avLst/>
          </a:prstGeom>
          <a:solidFill>
            <a:schemeClr val="accent1">
              <a:lumMod val="40000"/>
              <a:lumOff val="60000"/>
            </a:schemeClr>
          </a:solidFill>
        </p:spPr>
        <p:txBody>
          <a:bodyPr wrap="square">
            <a:spAutoFit/>
          </a:bodyPr>
          <a:lstStyle/>
          <a:p>
            <a:r>
              <a:rPr lang="en-US" sz="1600" dirty="0"/>
              <a:t>How many touchdowns were scored? </a:t>
            </a:r>
          </a:p>
        </p:txBody>
      </p:sp>
      <p:sp>
        <p:nvSpPr>
          <p:cNvPr id="16" name="TextBox 15">
            <a:extLst>
              <a:ext uri="{FF2B5EF4-FFF2-40B4-BE49-F238E27FC236}">
                <a16:creationId xmlns:a16="http://schemas.microsoft.com/office/drawing/2014/main" id="{14494967-E85C-4B96-9294-1FABF491EF63}"/>
              </a:ext>
            </a:extLst>
          </p:cNvPr>
          <p:cNvSpPr txBox="1"/>
          <p:nvPr/>
        </p:nvSpPr>
        <p:spPr>
          <a:xfrm>
            <a:off x="7348544" y="2191230"/>
            <a:ext cx="3417029" cy="338554"/>
          </a:xfrm>
          <a:prstGeom prst="rect">
            <a:avLst/>
          </a:prstGeom>
          <a:solidFill>
            <a:schemeClr val="accent1">
              <a:lumMod val="40000"/>
              <a:lumOff val="60000"/>
            </a:schemeClr>
          </a:solidFill>
        </p:spPr>
        <p:txBody>
          <a:bodyPr wrap="square">
            <a:spAutoFit/>
          </a:bodyPr>
          <a:lstStyle/>
          <a:p>
            <a:r>
              <a:rPr lang="en-US" sz="1600" dirty="0"/>
              <a:t>How long was the longest touchdown? </a:t>
            </a:r>
          </a:p>
        </p:txBody>
      </p:sp>
    </p:spTree>
    <p:extLst>
      <p:ext uri="{BB962C8B-B14F-4D97-AF65-F5344CB8AC3E}">
        <p14:creationId xmlns:p14="http://schemas.microsoft.com/office/powerpoint/2010/main" val="3345727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6739-9774-4889-8148-A093067CB408}"/>
              </a:ext>
            </a:extLst>
          </p:cNvPr>
          <p:cNvSpPr>
            <a:spLocks noGrp="1"/>
          </p:cNvSpPr>
          <p:nvPr>
            <p:ph type="title"/>
          </p:nvPr>
        </p:nvSpPr>
        <p:spPr/>
        <p:txBody>
          <a:bodyPr/>
          <a:lstStyle/>
          <a:p>
            <a:r>
              <a:rPr lang="en-US" sz="3600" dirty="0"/>
              <a:t>Supervising for Reasoning about Text</a:t>
            </a:r>
          </a:p>
        </p:txBody>
      </p:sp>
      <p:sp>
        <p:nvSpPr>
          <p:cNvPr id="3" name="Content Placeholder 2">
            <a:extLst>
              <a:ext uri="{FF2B5EF4-FFF2-40B4-BE49-F238E27FC236}">
                <a16:creationId xmlns:a16="http://schemas.microsoft.com/office/drawing/2014/main" id="{8318BC65-9C22-4459-9326-4AF483462038}"/>
              </a:ext>
            </a:extLst>
          </p:cNvPr>
          <p:cNvSpPr>
            <a:spLocks noGrp="1"/>
          </p:cNvSpPr>
          <p:nvPr>
            <p:ph idx="1"/>
          </p:nvPr>
        </p:nvSpPr>
        <p:spPr>
          <a:xfrm>
            <a:off x="609600" y="1251856"/>
            <a:ext cx="5486400" cy="5118632"/>
          </a:xfrm>
        </p:spPr>
        <p:txBody>
          <a:bodyPr/>
          <a:lstStyle/>
          <a:p>
            <a:r>
              <a:rPr lang="en-US" sz="2000" dirty="0"/>
              <a:t>Answering complex questions about events requires learning compositional, structured models, that </a:t>
            </a:r>
            <a:r>
              <a:rPr lang="en-US" sz="2000" dirty="0">
                <a:solidFill>
                  <a:srgbClr val="0070C0"/>
                </a:solidFill>
              </a:rPr>
              <a:t>depend on latent decisions </a:t>
            </a:r>
          </a:p>
          <a:p>
            <a:endParaRPr lang="en-US" sz="2000" dirty="0"/>
          </a:p>
          <a:p>
            <a:r>
              <a:rPr lang="en-US" sz="2000" b="1" dirty="0">
                <a:latin typeface="Arial" panose="020B0604020202020204" pitchFamily="34" charset="0"/>
              </a:rPr>
              <a:t>E</a:t>
            </a:r>
            <a:r>
              <a:rPr lang="en-US" sz="2000" b="1" i="0" dirty="0">
                <a:effectLst/>
                <a:latin typeface="Arial" panose="020B0604020202020204" pitchFamily="34" charset="0"/>
              </a:rPr>
              <a:t>nd-task supervision </a:t>
            </a:r>
            <a:r>
              <a:rPr lang="en-US" sz="2000" i="0" dirty="0">
                <a:effectLst/>
                <a:latin typeface="Arial" panose="020B0604020202020204" pitchFamily="34" charset="0"/>
              </a:rPr>
              <a:t>only</a:t>
            </a:r>
            <a:r>
              <a:rPr lang="en-US" sz="2000" b="1" i="0" dirty="0">
                <a:effectLst/>
                <a:latin typeface="Arial" panose="020B0604020202020204" pitchFamily="34" charset="0"/>
              </a:rPr>
              <a:t> </a:t>
            </a:r>
            <a:r>
              <a:rPr lang="en-US" sz="2000" b="0" i="0" dirty="0">
                <a:effectLst/>
                <a:latin typeface="Arial" panose="020B0604020202020204" pitchFamily="34" charset="0"/>
              </a:rPr>
              <a:t>provides a weak indirect signal to latent decisions</a:t>
            </a:r>
          </a:p>
          <a:p>
            <a:pPr lvl="1"/>
            <a:endParaRPr lang="en-US" sz="1600" b="0" i="0" dirty="0">
              <a:effectLst/>
              <a:latin typeface="Arial" panose="020B0604020202020204" pitchFamily="34" charset="0"/>
            </a:endParaRPr>
          </a:p>
          <a:p>
            <a:pPr lvl="1"/>
            <a:r>
              <a:rPr lang="en-US" sz="1600" dirty="0">
                <a:latin typeface="Arial" panose="020B0604020202020204" pitchFamily="34" charset="0"/>
              </a:rPr>
              <a:t>W</a:t>
            </a:r>
            <a:r>
              <a:rPr lang="en-US" sz="1600" b="0" i="0" dirty="0">
                <a:effectLst/>
                <a:latin typeface="Arial" panose="020B0604020202020204" pitchFamily="34" charset="0"/>
              </a:rPr>
              <a:t>hen do we learn “touchdown”?</a:t>
            </a:r>
          </a:p>
          <a:p>
            <a:pPr lvl="1"/>
            <a:r>
              <a:rPr lang="en-US" sz="1600" dirty="0">
                <a:latin typeface="Arial" panose="020B0604020202020204" pitchFamily="34" charset="0"/>
              </a:rPr>
              <a:t>In fact, also: when do we learn “max”?</a:t>
            </a:r>
          </a:p>
          <a:p>
            <a:pPr lvl="1"/>
            <a:endParaRPr lang="en-US" sz="1600" b="0" i="0" dirty="0">
              <a:effectLst/>
              <a:latin typeface="Arial" panose="020B0604020202020204" pitchFamily="34" charset="0"/>
            </a:endParaRPr>
          </a:p>
          <a:p>
            <a:r>
              <a:rPr lang="en-US" sz="2000" dirty="0">
                <a:latin typeface="Arial" panose="020B0604020202020204" pitchFamily="34" charset="0"/>
              </a:rPr>
              <a:t>W</a:t>
            </a:r>
            <a:r>
              <a:rPr lang="en-US" sz="2000" b="0" i="0" dirty="0">
                <a:effectLst/>
                <a:latin typeface="Arial" panose="020B0604020202020204" pitchFamily="34" charset="0"/>
              </a:rPr>
              <a:t>e introduce a way to </a:t>
            </a:r>
            <a:r>
              <a:rPr lang="en-US" sz="2000" b="0" i="0" dirty="0">
                <a:solidFill>
                  <a:srgbClr val="0070C0"/>
                </a:solidFill>
                <a:effectLst/>
                <a:latin typeface="Arial" panose="020B0604020202020204" pitchFamily="34" charset="0"/>
              </a:rPr>
              <a:t>generate and  leverage indirect </a:t>
            </a:r>
            <a:r>
              <a:rPr lang="en-US" sz="2000" dirty="0">
                <a:solidFill>
                  <a:srgbClr val="0070C0"/>
                </a:solidFill>
                <a:latin typeface="Arial" panose="020B0604020202020204" pitchFamily="34" charset="0"/>
              </a:rPr>
              <a:t>supervision signals via </a:t>
            </a:r>
            <a:r>
              <a:rPr lang="en-US" sz="2000" b="0" i="0" dirty="0">
                <a:solidFill>
                  <a:srgbClr val="0070C0"/>
                </a:solidFill>
                <a:effectLst/>
                <a:latin typeface="Arial" panose="020B0604020202020204" pitchFamily="34" charset="0"/>
              </a:rPr>
              <a:t>paired examples </a:t>
            </a:r>
          </a:p>
          <a:p>
            <a:pPr lvl="1"/>
            <a:r>
              <a:rPr lang="en-US" sz="1600" b="0" i="0" dirty="0">
                <a:effectLst/>
                <a:latin typeface="Arial" panose="020B0604020202020204" pitchFamily="34" charset="0"/>
              </a:rPr>
              <a:t>Stronger cues for learning latent decisions.</a:t>
            </a:r>
            <a:endParaRPr lang="en-US" sz="1600" dirty="0"/>
          </a:p>
          <a:p>
            <a:pPr lvl="1"/>
            <a:endParaRPr lang="en-US" dirty="0"/>
          </a:p>
        </p:txBody>
      </p:sp>
      <p:sp>
        <p:nvSpPr>
          <p:cNvPr id="7" name="Slide Number Placeholder 6">
            <a:extLst>
              <a:ext uri="{FF2B5EF4-FFF2-40B4-BE49-F238E27FC236}">
                <a16:creationId xmlns:a16="http://schemas.microsoft.com/office/drawing/2014/main" id="{A83AACCC-07B1-4064-AF95-F42E2F55639E}"/>
              </a:ext>
            </a:extLst>
          </p:cNvPr>
          <p:cNvSpPr>
            <a:spLocks noGrp="1"/>
          </p:cNvSpPr>
          <p:nvPr>
            <p:ph type="sldNum" sz="quarter" idx="11"/>
          </p:nvPr>
        </p:nvSpPr>
        <p:spPr>
          <a:xfrm>
            <a:off x="11664348" y="6523921"/>
            <a:ext cx="508000" cy="228600"/>
          </a:xfrm>
        </p:spPr>
        <p:txBody>
          <a:bodyPr/>
          <a:lstStyle/>
          <a:p>
            <a:fld id="{BDF588C3-71D6-5D45-B118-1C664482E1C2}" type="slidenum">
              <a:rPr lang="en-US" smtClean="0"/>
              <a:t>47</a:t>
            </a:fld>
            <a:endParaRPr lang="en-US"/>
          </a:p>
        </p:txBody>
      </p:sp>
      <p:sp>
        <p:nvSpPr>
          <p:cNvPr id="8" name="TextBox 7">
            <a:extLst>
              <a:ext uri="{FF2B5EF4-FFF2-40B4-BE49-F238E27FC236}">
                <a16:creationId xmlns:a16="http://schemas.microsoft.com/office/drawing/2014/main" id="{F63D0FEE-4FFA-46DB-A407-F9435BAE28AD}"/>
              </a:ext>
            </a:extLst>
          </p:cNvPr>
          <p:cNvSpPr txBox="1"/>
          <p:nvPr/>
        </p:nvSpPr>
        <p:spPr>
          <a:xfrm>
            <a:off x="6524676" y="1400718"/>
            <a:ext cx="5145741" cy="2031325"/>
          </a:xfrm>
          <a:prstGeom prst="rect">
            <a:avLst/>
          </a:prstGeom>
          <a:solidFill>
            <a:schemeClr val="bg1">
              <a:lumMod val="95000"/>
            </a:schemeClr>
          </a:solidFill>
        </p:spPr>
        <p:txBody>
          <a:bodyPr wrap="square">
            <a:spAutoFit/>
          </a:bodyPr>
          <a:lstStyle/>
          <a:p>
            <a:r>
              <a:rPr lang="en-US" sz="1400" dirty="0"/>
              <a:t>In the first quarter, the Bears Cutler fired a 7-yard TD pass to tight end Greg Olsen. … In the third quarter, the … back Adrian Peterson's 1-yard touchdown run. The Bears increased their lead over the Vikings with Cutler's 2-yard TD pass to tight end Desmond Clark. The Vikings … with Favre firing a 6-yard TD pass to tight end </a:t>
            </a:r>
            <a:r>
              <a:rPr lang="en-US" sz="1400" dirty="0" err="1"/>
              <a:t>Visanthe</a:t>
            </a:r>
            <a:r>
              <a:rPr lang="en-US" sz="1400" dirty="0"/>
              <a:t> </a:t>
            </a:r>
            <a:r>
              <a:rPr lang="en-US" sz="1400" dirty="0" err="1"/>
              <a:t>Shiancoe</a:t>
            </a:r>
            <a:r>
              <a:rPr lang="en-US" sz="1400" dirty="0"/>
              <a:t>. The Vikings … with Adrian Peterson's second 1-yard TD run. The Bears then responded with Cutler firing a 20-yard TD pass to wide receiver Earl Bennett. The Bears then won on Jay Cutler's game-winning 39-yard TD pass to wide receiver Devin </a:t>
            </a:r>
            <a:r>
              <a:rPr lang="en-US" sz="1400" dirty="0" err="1"/>
              <a:t>Aromashodu</a:t>
            </a:r>
            <a:r>
              <a:rPr lang="en-US" sz="1400" dirty="0"/>
              <a:t>.</a:t>
            </a:r>
          </a:p>
        </p:txBody>
      </p:sp>
      <p:sp>
        <p:nvSpPr>
          <p:cNvPr id="4" name="Rectangle 3">
            <a:extLst>
              <a:ext uri="{FF2B5EF4-FFF2-40B4-BE49-F238E27FC236}">
                <a16:creationId xmlns:a16="http://schemas.microsoft.com/office/drawing/2014/main" id="{54302441-5F5B-4045-BAF6-4162848F30F6}"/>
              </a:ext>
            </a:extLst>
          </p:cNvPr>
          <p:cNvSpPr/>
          <p:nvPr/>
        </p:nvSpPr>
        <p:spPr>
          <a:xfrm>
            <a:off x="10053507" y="3176328"/>
            <a:ext cx="1422945" cy="187036"/>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0" name="TextBox 9">
            <a:extLst>
              <a:ext uri="{FF2B5EF4-FFF2-40B4-BE49-F238E27FC236}">
                <a16:creationId xmlns:a16="http://schemas.microsoft.com/office/drawing/2014/main" id="{9C703CEB-B502-4994-BC27-B047A5E7BBEC}"/>
              </a:ext>
            </a:extLst>
          </p:cNvPr>
          <p:cNvSpPr txBox="1"/>
          <p:nvPr/>
        </p:nvSpPr>
        <p:spPr>
          <a:xfrm>
            <a:off x="6720326" y="1001345"/>
            <a:ext cx="4673464" cy="338554"/>
          </a:xfrm>
          <a:prstGeom prst="rect">
            <a:avLst/>
          </a:prstGeom>
          <a:solidFill>
            <a:schemeClr val="accent1">
              <a:lumMod val="40000"/>
              <a:lumOff val="60000"/>
            </a:schemeClr>
          </a:solidFill>
        </p:spPr>
        <p:txBody>
          <a:bodyPr wrap="square">
            <a:spAutoFit/>
          </a:bodyPr>
          <a:lstStyle/>
          <a:p>
            <a:r>
              <a:rPr lang="en-US" sz="1600" dirty="0"/>
              <a:t>Who scored the longest touchdown pass of the game?</a:t>
            </a:r>
          </a:p>
        </p:txBody>
      </p:sp>
      <p:sp>
        <p:nvSpPr>
          <p:cNvPr id="11" name="TextBox 10">
            <a:extLst>
              <a:ext uri="{FF2B5EF4-FFF2-40B4-BE49-F238E27FC236}">
                <a16:creationId xmlns:a16="http://schemas.microsoft.com/office/drawing/2014/main" id="{C41C87A9-C65E-4E4C-A418-38CCC212C61D}"/>
              </a:ext>
            </a:extLst>
          </p:cNvPr>
          <p:cNvSpPr txBox="1"/>
          <p:nvPr/>
        </p:nvSpPr>
        <p:spPr>
          <a:xfrm>
            <a:off x="8552489" y="3507274"/>
            <a:ext cx="1009141" cy="338554"/>
          </a:xfrm>
          <a:prstGeom prst="rect">
            <a:avLst/>
          </a:prstGeom>
          <a:solidFill>
            <a:schemeClr val="accent1">
              <a:lumMod val="40000"/>
              <a:lumOff val="60000"/>
            </a:schemeClr>
          </a:solidFill>
        </p:spPr>
        <p:txBody>
          <a:bodyPr wrap="square">
            <a:spAutoFit/>
          </a:bodyPr>
          <a:lstStyle/>
          <a:p>
            <a:r>
              <a:rPr lang="en-US" sz="1600" dirty="0"/>
              <a:t>Jay Cutler</a:t>
            </a:r>
          </a:p>
        </p:txBody>
      </p:sp>
      <p:sp>
        <p:nvSpPr>
          <p:cNvPr id="14" name="TextBox 13">
            <a:extLst>
              <a:ext uri="{FF2B5EF4-FFF2-40B4-BE49-F238E27FC236}">
                <a16:creationId xmlns:a16="http://schemas.microsoft.com/office/drawing/2014/main" id="{C95B4E0A-DB20-476E-96CB-ECDC6A78E7F7}"/>
              </a:ext>
            </a:extLst>
          </p:cNvPr>
          <p:cNvSpPr txBox="1"/>
          <p:nvPr/>
        </p:nvSpPr>
        <p:spPr>
          <a:xfrm>
            <a:off x="6678996" y="1397973"/>
            <a:ext cx="4756125" cy="338554"/>
          </a:xfrm>
          <a:prstGeom prst="rect">
            <a:avLst/>
          </a:prstGeom>
          <a:solidFill>
            <a:schemeClr val="accent1">
              <a:lumMod val="40000"/>
              <a:lumOff val="60000"/>
            </a:schemeClr>
          </a:solidFill>
        </p:spPr>
        <p:txBody>
          <a:bodyPr wrap="square">
            <a:spAutoFit/>
          </a:bodyPr>
          <a:lstStyle/>
          <a:p>
            <a:r>
              <a:rPr lang="en-US" sz="1600" dirty="0"/>
              <a:t>Who scored the shortest touchdown pass of the game?</a:t>
            </a:r>
          </a:p>
        </p:txBody>
      </p:sp>
      <p:sp>
        <p:nvSpPr>
          <p:cNvPr id="15" name="TextBox 14">
            <a:extLst>
              <a:ext uri="{FF2B5EF4-FFF2-40B4-BE49-F238E27FC236}">
                <a16:creationId xmlns:a16="http://schemas.microsoft.com/office/drawing/2014/main" id="{D98A2A0E-9665-458B-BC4E-F5897368C811}"/>
              </a:ext>
            </a:extLst>
          </p:cNvPr>
          <p:cNvSpPr txBox="1"/>
          <p:nvPr/>
        </p:nvSpPr>
        <p:spPr>
          <a:xfrm>
            <a:off x="7414217" y="1794601"/>
            <a:ext cx="3285682" cy="338554"/>
          </a:xfrm>
          <a:prstGeom prst="rect">
            <a:avLst/>
          </a:prstGeom>
          <a:solidFill>
            <a:schemeClr val="accent1">
              <a:lumMod val="40000"/>
              <a:lumOff val="60000"/>
            </a:schemeClr>
          </a:solidFill>
        </p:spPr>
        <p:txBody>
          <a:bodyPr wrap="square">
            <a:spAutoFit/>
          </a:bodyPr>
          <a:lstStyle/>
          <a:p>
            <a:r>
              <a:rPr lang="en-US" sz="1600" dirty="0"/>
              <a:t>How many touchdowns were scored? </a:t>
            </a:r>
          </a:p>
        </p:txBody>
      </p:sp>
      <p:sp>
        <p:nvSpPr>
          <p:cNvPr id="16" name="TextBox 15">
            <a:extLst>
              <a:ext uri="{FF2B5EF4-FFF2-40B4-BE49-F238E27FC236}">
                <a16:creationId xmlns:a16="http://schemas.microsoft.com/office/drawing/2014/main" id="{14494967-E85C-4B96-9294-1FABF491EF63}"/>
              </a:ext>
            </a:extLst>
          </p:cNvPr>
          <p:cNvSpPr txBox="1"/>
          <p:nvPr/>
        </p:nvSpPr>
        <p:spPr>
          <a:xfrm>
            <a:off x="7348544" y="2191230"/>
            <a:ext cx="3417029" cy="338554"/>
          </a:xfrm>
          <a:prstGeom prst="rect">
            <a:avLst/>
          </a:prstGeom>
          <a:solidFill>
            <a:schemeClr val="accent1">
              <a:lumMod val="40000"/>
              <a:lumOff val="60000"/>
            </a:schemeClr>
          </a:solidFill>
        </p:spPr>
        <p:txBody>
          <a:bodyPr wrap="square">
            <a:spAutoFit/>
          </a:bodyPr>
          <a:lstStyle/>
          <a:p>
            <a:r>
              <a:rPr lang="en-US" sz="1600" dirty="0"/>
              <a:t>How long was the longest touchdown? </a:t>
            </a:r>
          </a:p>
        </p:txBody>
      </p:sp>
      <p:pic>
        <p:nvPicPr>
          <p:cNvPr id="17" name="Picture 16">
            <a:extLst>
              <a:ext uri="{FF2B5EF4-FFF2-40B4-BE49-F238E27FC236}">
                <a16:creationId xmlns:a16="http://schemas.microsoft.com/office/drawing/2014/main" id="{4BBC9C35-AD7C-4802-9C22-A55C2072744E}"/>
              </a:ext>
            </a:extLst>
          </p:cNvPr>
          <p:cNvPicPr>
            <a:picLocks noChangeAspect="1"/>
          </p:cNvPicPr>
          <p:nvPr/>
        </p:nvPicPr>
        <p:blipFill>
          <a:blip r:embed="rId3"/>
          <a:stretch>
            <a:fillRect/>
          </a:stretch>
        </p:blipFill>
        <p:spPr>
          <a:xfrm>
            <a:off x="6563931" y="4441873"/>
            <a:ext cx="4986258" cy="2462688"/>
          </a:xfrm>
          <a:prstGeom prst="rect">
            <a:avLst/>
          </a:prstGeom>
        </p:spPr>
      </p:pic>
      <p:sp>
        <p:nvSpPr>
          <p:cNvPr id="18" name="TextBox 17">
            <a:extLst>
              <a:ext uri="{FF2B5EF4-FFF2-40B4-BE49-F238E27FC236}">
                <a16:creationId xmlns:a16="http://schemas.microsoft.com/office/drawing/2014/main" id="{CA945075-319E-4840-AC57-FE46FDE80055}"/>
              </a:ext>
            </a:extLst>
          </p:cNvPr>
          <p:cNvSpPr txBox="1"/>
          <p:nvPr/>
        </p:nvSpPr>
        <p:spPr>
          <a:xfrm>
            <a:off x="7909375" y="4082766"/>
            <a:ext cx="2295370" cy="369332"/>
          </a:xfrm>
          <a:prstGeom prst="rect">
            <a:avLst/>
          </a:prstGeom>
          <a:solidFill>
            <a:schemeClr val="bg1">
              <a:lumMod val="95000"/>
            </a:schemeClr>
          </a:solidFill>
          <a:ln>
            <a:solidFill>
              <a:srgbClr val="3366CC"/>
            </a:solidFill>
          </a:ln>
        </p:spPr>
        <p:txBody>
          <a:bodyPr wrap="square" rtlCol="0">
            <a:spAutoFit/>
          </a:bodyPr>
          <a:lstStyle/>
          <a:p>
            <a:pPr algn="ctr"/>
            <a:r>
              <a:rPr lang="en-US" dirty="0">
                <a:latin typeface="Calibri" panose="020F0502020204030204" pitchFamily="34" charset="0"/>
                <a:cs typeface="Calibri" panose="020F0502020204030204" pitchFamily="34" charset="0"/>
              </a:rPr>
              <a:t>Latent Decision Model</a:t>
            </a:r>
          </a:p>
        </p:txBody>
      </p:sp>
    </p:spTree>
    <p:extLst>
      <p:ext uri="{BB962C8B-B14F-4D97-AF65-F5344CB8AC3E}">
        <p14:creationId xmlns:p14="http://schemas.microsoft.com/office/powerpoint/2010/main" val="670863360"/>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5B3B-D1E2-4B4F-949B-14EDCA5E951C}"/>
              </a:ext>
            </a:extLst>
          </p:cNvPr>
          <p:cNvSpPr>
            <a:spLocks noGrp="1"/>
          </p:cNvSpPr>
          <p:nvPr>
            <p:ph type="title"/>
          </p:nvPr>
        </p:nvSpPr>
        <p:spPr/>
        <p:txBody>
          <a:bodyPr/>
          <a:lstStyle/>
          <a:p>
            <a:r>
              <a:rPr lang="en-US" dirty="0"/>
              <a:t>Paired Objective</a:t>
            </a:r>
          </a:p>
        </p:txBody>
      </p:sp>
      <p:sp>
        <p:nvSpPr>
          <p:cNvPr id="4" name="Slide Number Placeholder 3">
            <a:extLst>
              <a:ext uri="{FF2B5EF4-FFF2-40B4-BE49-F238E27FC236}">
                <a16:creationId xmlns:a16="http://schemas.microsoft.com/office/drawing/2014/main" id="{AD1B3ADA-4824-EC4B-86F7-11040051E6B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endParaRPr>
          </a:p>
        </p:txBody>
      </p:sp>
      <p:pic>
        <p:nvPicPr>
          <p:cNvPr id="1031" name="Picture 7">
            <a:extLst>
              <a:ext uri="{FF2B5EF4-FFF2-40B4-BE49-F238E27FC236}">
                <a16:creationId xmlns:a16="http://schemas.microsoft.com/office/drawing/2014/main" id="{277266DA-3B73-5244-88FD-F74811344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0" y="-1273175"/>
            <a:ext cx="203200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DB366DA-2D1C-F04C-9854-00C344F58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401" y="1669984"/>
            <a:ext cx="11561197" cy="2355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5FCF4C7-6E87-4246-8D1E-F6F32DB3E697}"/>
              </a:ext>
            </a:extLst>
          </p:cNvPr>
          <p:cNvSpPr/>
          <p:nvPr/>
        </p:nvSpPr>
        <p:spPr>
          <a:xfrm>
            <a:off x="3609837" y="4751427"/>
            <a:ext cx="4972323" cy="116955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Enforce consistency between outputs of shared-substructures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34343"/>
                </a:solidFill>
                <a:effectLst/>
                <a:uLnTx/>
                <a:uFillTx/>
                <a:latin typeface="Calibri" panose="020F0502020204030204" pitchFamily="34" charset="0"/>
                <a:ea typeface="+mn-ea"/>
                <a:cs typeface="Calibri" panose="020F0502020204030204" pitchFamily="34" charset="0"/>
              </a:rPr>
              <a:t>encourage similarity between outputs</a:t>
            </a:r>
            <a:endParaRPr kumimoji="0" lang="en-US" sz="1800" b="0" i="0" u="none" strike="noStrike" kern="1200" cap="none" spc="0" normalizeH="0" baseline="0" noProof="0" dirty="0">
              <a:ln>
                <a:noFill/>
              </a:ln>
              <a:solidFill>
                <a:srgbClr val="000000"/>
              </a:solidFill>
              <a:effectLst/>
              <a:uLnTx/>
              <a:uFillTx/>
              <a:latin typeface="Calibri"/>
              <a:ea typeface="+mn-ea"/>
              <a:cs typeface="Arial"/>
            </a:endParaRPr>
          </a:p>
        </p:txBody>
      </p:sp>
      <p:cxnSp>
        <p:nvCxnSpPr>
          <p:cNvPr id="9" name="Straight Arrow Connector 8">
            <a:extLst>
              <a:ext uri="{FF2B5EF4-FFF2-40B4-BE49-F238E27FC236}">
                <a16:creationId xmlns:a16="http://schemas.microsoft.com/office/drawing/2014/main" id="{251350AC-23EF-F44A-BD9F-863790BF3723}"/>
              </a:ext>
            </a:extLst>
          </p:cNvPr>
          <p:cNvCxnSpPr>
            <a:cxnSpLocks/>
            <a:stCxn id="3" idx="1"/>
          </p:cNvCxnSpPr>
          <p:nvPr/>
        </p:nvCxnSpPr>
        <p:spPr>
          <a:xfrm flipH="1" flipV="1">
            <a:off x="1566407" y="4025878"/>
            <a:ext cx="2043430" cy="131032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22E7C5B-569E-A948-8DD3-263228C72F69}"/>
              </a:ext>
            </a:extLst>
          </p:cNvPr>
          <p:cNvCxnSpPr>
            <a:cxnSpLocks/>
            <a:stCxn id="3" idx="3"/>
          </p:cNvCxnSpPr>
          <p:nvPr/>
        </p:nvCxnSpPr>
        <p:spPr>
          <a:xfrm flipV="1">
            <a:off x="8582160" y="4096761"/>
            <a:ext cx="1755640" cy="123944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3719543D-6028-4892-BABD-16910C4EBFDF}"/>
              </a:ext>
            </a:extLst>
          </p:cNvPr>
          <p:cNvSpPr/>
          <p:nvPr/>
        </p:nvSpPr>
        <p:spPr>
          <a:xfrm>
            <a:off x="216578" y="1381125"/>
            <a:ext cx="3571717" cy="2599799"/>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0" name="Rectangle 9">
            <a:extLst>
              <a:ext uri="{FF2B5EF4-FFF2-40B4-BE49-F238E27FC236}">
                <a16:creationId xmlns:a16="http://schemas.microsoft.com/office/drawing/2014/main" id="{02260DE6-01FA-4C65-8B11-2C10642F38AC}"/>
              </a:ext>
            </a:extLst>
          </p:cNvPr>
          <p:cNvSpPr/>
          <p:nvPr/>
        </p:nvSpPr>
        <p:spPr>
          <a:xfrm>
            <a:off x="8304881" y="1405975"/>
            <a:ext cx="3571717" cy="2599799"/>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11" name="TextBox 10">
            <a:extLst>
              <a:ext uri="{FF2B5EF4-FFF2-40B4-BE49-F238E27FC236}">
                <a16:creationId xmlns:a16="http://schemas.microsoft.com/office/drawing/2014/main" id="{E5A35C70-20C3-4090-90A0-E6FEA85A64CB}"/>
              </a:ext>
            </a:extLst>
          </p:cNvPr>
          <p:cNvSpPr txBox="1"/>
          <p:nvPr/>
        </p:nvSpPr>
        <p:spPr>
          <a:xfrm>
            <a:off x="2545977" y="5985729"/>
            <a:ext cx="7100047" cy="646331"/>
          </a:xfrm>
          <a:prstGeom prst="rect">
            <a:avLst/>
          </a:prstGeom>
          <a:solidFill>
            <a:schemeClr val="bg1">
              <a:lumMod val="95000"/>
            </a:schemeClr>
          </a:solidFill>
          <a:ln>
            <a:solidFill>
              <a:srgbClr val="3366CC"/>
            </a:solidFill>
          </a:ln>
        </p:spPr>
        <p:txBody>
          <a:bodyPr wrap="square" rtlCol="0">
            <a:spAutoFit/>
          </a:bodyPr>
          <a:lstStyle/>
          <a:p>
            <a:pPr algn="ctr"/>
            <a:r>
              <a:rPr lang="en-US" dirty="0">
                <a:latin typeface="Calibri" panose="020F0502020204030204" pitchFamily="34" charset="0"/>
                <a:cs typeface="Calibri" panose="020F0502020204030204" pitchFamily="34" charset="0"/>
              </a:rPr>
              <a:t>This approach to supervision can be shown to provide better compositional generalization</a:t>
            </a:r>
          </a:p>
        </p:txBody>
      </p:sp>
    </p:spTree>
    <p:extLst>
      <p:ext uri="{BB962C8B-B14F-4D97-AF65-F5344CB8AC3E}">
        <p14:creationId xmlns:p14="http://schemas.microsoft.com/office/powerpoint/2010/main" val="12796529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0"/>
                            </p:stCondLst>
                            <p:childTnLst>
                              <p:par>
                                <p:cTn id="14" presetID="2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250"/>
                                        <p:tgtEl>
                                          <p:spTgt spid="16"/>
                                        </p:tgtEl>
                                      </p:cBhvr>
                                    </p:animEffect>
                                  </p:childTnLst>
                                </p:cTn>
                              </p:par>
                              <p:par>
                                <p:cTn id="17" presetID="2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617-216E-4ACC-91BC-2659AED117EE}"/>
              </a:ext>
            </a:extLst>
          </p:cNvPr>
          <p:cNvSpPr>
            <a:spLocks noGrp="1"/>
          </p:cNvSpPr>
          <p:nvPr>
            <p:ph type="title"/>
          </p:nvPr>
        </p:nvSpPr>
        <p:spPr/>
        <p:txBody>
          <a:bodyPr/>
          <a:lstStyle/>
          <a:p>
            <a:r>
              <a:rPr lang="en-US" dirty="0"/>
              <a:t>Challenges We Need to Address</a:t>
            </a:r>
          </a:p>
        </p:txBody>
      </p:sp>
      <p:sp>
        <p:nvSpPr>
          <p:cNvPr id="3" name="Content Placeholder 2">
            <a:extLst>
              <a:ext uri="{FF2B5EF4-FFF2-40B4-BE49-F238E27FC236}">
                <a16:creationId xmlns:a16="http://schemas.microsoft.com/office/drawing/2014/main" id="{DD5A4384-4E8D-4395-8728-908A04F6E087}"/>
              </a:ext>
            </a:extLst>
          </p:cNvPr>
          <p:cNvSpPr>
            <a:spLocks noGrp="1"/>
          </p:cNvSpPr>
          <p:nvPr>
            <p:ph idx="1"/>
          </p:nvPr>
        </p:nvSpPr>
        <p:spPr/>
        <p:txBody>
          <a:bodyPr/>
          <a:lstStyle/>
          <a:p>
            <a:r>
              <a:rPr lang="en-US" dirty="0"/>
              <a:t>Many challenges on our way to facilitate communication</a:t>
            </a:r>
          </a:p>
          <a:p>
            <a:pPr lvl="1"/>
            <a:r>
              <a:rPr lang="en-US" dirty="0"/>
              <a:t>Key issues here have to do with how we supervise models to deal with </a:t>
            </a:r>
            <a:r>
              <a:rPr lang="en-US" b="1" dirty="0"/>
              <a:t>sparse situations</a:t>
            </a:r>
          </a:p>
          <a:p>
            <a:pPr lvl="1"/>
            <a:r>
              <a:rPr lang="en-US" dirty="0"/>
              <a:t>Reasoning: making decisions in situations that we </a:t>
            </a:r>
            <a:r>
              <a:rPr lang="en-US" b="1" dirty="0"/>
              <a:t>cannot directly train for</a:t>
            </a:r>
          </a:p>
          <a:p>
            <a:endParaRPr lang="en-US" dirty="0"/>
          </a:p>
          <a:p>
            <a:r>
              <a:rPr lang="en-US" dirty="0"/>
              <a:t>Communication, from Hard to Easy</a:t>
            </a:r>
          </a:p>
          <a:p>
            <a:pPr lvl="1"/>
            <a:endParaRPr lang="en-US" dirty="0"/>
          </a:p>
          <a:p>
            <a:pPr lvl="1"/>
            <a:r>
              <a:rPr lang="en-US" dirty="0"/>
              <a:t>Understanding Instructions</a:t>
            </a:r>
          </a:p>
          <a:p>
            <a:pPr lvl="2"/>
            <a:r>
              <a:rPr lang="en-US" dirty="0"/>
              <a:t>Robustness</a:t>
            </a:r>
          </a:p>
          <a:p>
            <a:pPr lvl="1"/>
            <a:endParaRPr lang="en-US" dirty="0"/>
          </a:p>
          <a:p>
            <a:pPr lvl="1"/>
            <a:r>
              <a:rPr lang="en-US" dirty="0"/>
              <a:t>Answering Questions</a:t>
            </a:r>
          </a:p>
          <a:p>
            <a:pPr lvl="2"/>
            <a:r>
              <a:rPr lang="en-US" dirty="0"/>
              <a:t>Decomposition, Composition, and Commonsense</a:t>
            </a:r>
          </a:p>
          <a:p>
            <a:pPr lvl="2"/>
            <a:endParaRPr lang="en-US" dirty="0"/>
          </a:p>
          <a:p>
            <a:pPr lvl="1"/>
            <a:r>
              <a:rPr lang="en-US" dirty="0"/>
              <a:t>Interpretating Answers</a:t>
            </a:r>
          </a:p>
          <a:p>
            <a:pPr lvl="2"/>
            <a:r>
              <a:rPr lang="en-US" dirty="0"/>
              <a:t>Indirect Answers</a:t>
            </a:r>
          </a:p>
        </p:txBody>
      </p:sp>
      <p:sp>
        <p:nvSpPr>
          <p:cNvPr id="4" name="Slide Number Placeholder 3">
            <a:extLst>
              <a:ext uri="{FF2B5EF4-FFF2-40B4-BE49-F238E27FC236}">
                <a16:creationId xmlns:a16="http://schemas.microsoft.com/office/drawing/2014/main" id="{27CE3781-02D6-4284-B199-E1E113814F31}"/>
              </a:ext>
            </a:extLst>
          </p:cNvPr>
          <p:cNvSpPr>
            <a:spLocks noGrp="1"/>
          </p:cNvSpPr>
          <p:nvPr>
            <p:ph type="sldNum" sz="quarter" idx="11"/>
          </p:nvPr>
        </p:nvSpPr>
        <p:spPr/>
        <p:txBody>
          <a:bodyPr/>
          <a:lstStyle/>
          <a:p>
            <a:fld id="{BDF588C3-71D6-5D45-B118-1C664482E1C2}" type="slidenum">
              <a:rPr lang="en-US" smtClean="0"/>
              <a:t>49</a:t>
            </a:fld>
            <a:endParaRPr lang="en-US"/>
          </a:p>
        </p:txBody>
      </p:sp>
      <p:pic>
        <p:nvPicPr>
          <p:cNvPr id="5" name="Picture 4" descr="Check Mark PNG Images &amp; PSDs for Download | PixelSquid - S11184536A">
            <a:extLst>
              <a:ext uri="{FF2B5EF4-FFF2-40B4-BE49-F238E27FC236}">
                <a16:creationId xmlns:a16="http://schemas.microsoft.com/office/drawing/2014/main" id="{84B9E632-26AB-4AF2-A36B-DE8DC32DC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773" y="3429000"/>
            <a:ext cx="716979" cy="71697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AE7A22E2-71B8-4F31-ABB4-743AA4976E44}"/>
              </a:ext>
            </a:extLst>
          </p:cNvPr>
          <p:cNvSpPr txBox="1">
            <a:spLocks/>
          </p:cNvSpPr>
          <p:nvPr/>
        </p:nvSpPr>
        <p:spPr bwMode="auto">
          <a:xfrm>
            <a:off x="6658495" y="4364182"/>
            <a:ext cx="5428209" cy="2032207"/>
          </a:xfrm>
          <a:prstGeom prst="rect">
            <a:avLst/>
          </a:prstGeom>
          <a:solidFill>
            <a:schemeClr val="bg1">
              <a:lumMod val="95000"/>
            </a:schemeClr>
          </a:solidFill>
          <a:ln w="9525">
            <a:solidFill>
              <a:schemeClr val="tx1"/>
            </a:solid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dirty="0"/>
              <a:t>Agents need to understand and reason about implicit events </a:t>
            </a:r>
          </a:p>
          <a:p>
            <a:endParaRPr lang="en-US" kern="0" dirty="0"/>
          </a:p>
          <a:p>
            <a:pPr lvl="1"/>
            <a:r>
              <a:rPr lang="en-US" kern="0" dirty="0"/>
              <a:t>But also about implicit information </a:t>
            </a:r>
            <a:r>
              <a:rPr lang="en-US" b="1" kern="0" dirty="0"/>
              <a:t>in responses</a:t>
            </a:r>
            <a:r>
              <a:rPr lang="en-US" kern="0" dirty="0"/>
              <a:t> they receive </a:t>
            </a:r>
          </a:p>
        </p:txBody>
      </p:sp>
      <p:sp>
        <p:nvSpPr>
          <p:cNvPr id="9" name="Arrow: Right 8">
            <a:extLst>
              <a:ext uri="{FF2B5EF4-FFF2-40B4-BE49-F238E27FC236}">
                <a16:creationId xmlns:a16="http://schemas.microsoft.com/office/drawing/2014/main" id="{FB9EDDEA-8329-4C6A-B799-626C359372C2}"/>
              </a:ext>
            </a:extLst>
          </p:cNvPr>
          <p:cNvSpPr/>
          <p:nvPr/>
        </p:nvSpPr>
        <p:spPr>
          <a:xfrm>
            <a:off x="470268" y="5823799"/>
            <a:ext cx="461554" cy="206830"/>
          </a:xfrm>
          <a:prstGeom prst="rightArrow">
            <a:avLst/>
          </a:prstGeom>
          <a:solidFill>
            <a:srgbClr val="FF0000"/>
          </a:solid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lumMod val="75000"/>
                  <a:lumOff val="25000"/>
                </a:srgbClr>
              </a:solidFill>
              <a:effectLst/>
              <a:uLnTx/>
              <a:uFillTx/>
              <a:latin typeface="Helvetica Neue" charset="0"/>
              <a:ea typeface="Helvetica Neue" charset="0"/>
              <a:cs typeface="Helvetica Neue" charset="0"/>
            </a:endParaRPr>
          </a:p>
        </p:txBody>
      </p:sp>
      <p:pic>
        <p:nvPicPr>
          <p:cNvPr id="11" name="Picture 10" descr="Check Mark PNG Images &amp; PSDs for Download | PixelSquid - S11184536A">
            <a:extLst>
              <a:ext uri="{FF2B5EF4-FFF2-40B4-BE49-F238E27FC236}">
                <a16:creationId xmlns:a16="http://schemas.microsoft.com/office/drawing/2014/main" id="{5E630F40-8633-402A-BADE-2A5C2F71CC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46" y="4545674"/>
            <a:ext cx="716979" cy="71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539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17617-216E-4ACC-91BC-2659AED117EE}"/>
              </a:ext>
            </a:extLst>
          </p:cNvPr>
          <p:cNvSpPr>
            <a:spLocks noGrp="1"/>
          </p:cNvSpPr>
          <p:nvPr>
            <p:ph type="title"/>
          </p:nvPr>
        </p:nvSpPr>
        <p:spPr/>
        <p:txBody>
          <a:bodyPr/>
          <a:lstStyle/>
          <a:p>
            <a:r>
              <a:rPr lang="en-US" dirty="0"/>
              <a:t>Challenges We Need to Address</a:t>
            </a:r>
          </a:p>
        </p:txBody>
      </p:sp>
      <p:sp>
        <p:nvSpPr>
          <p:cNvPr id="3" name="Content Placeholder 2">
            <a:extLst>
              <a:ext uri="{FF2B5EF4-FFF2-40B4-BE49-F238E27FC236}">
                <a16:creationId xmlns:a16="http://schemas.microsoft.com/office/drawing/2014/main" id="{DD5A4384-4E8D-4395-8728-908A04F6E087}"/>
              </a:ext>
            </a:extLst>
          </p:cNvPr>
          <p:cNvSpPr>
            <a:spLocks noGrp="1"/>
          </p:cNvSpPr>
          <p:nvPr>
            <p:ph idx="1"/>
          </p:nvPr>
        </p:nvSpPr>
        <p:spPr/>
        <p:txBody>
          <a:bodyPr/>
          <a:lstStyle/>
          <a:p>
            <a:r>
              <a:rPr lang="en-US" dirty="0"/>
              <a:t>Many challenges on our way to facilitate communication</a:t>
            </a:r>
          </a:p>
          <a:p>
            <a:pPr lvl="1"/>
            <a:r>
              <a:rPr lang="en-US" dirty="0"/>
              <a:t>Key issues here have to do with how we supervise models to deal with </a:t>
            </a:r>
            <a:r>
              <a:rPr lang="en-US" b="1" dirty="0"/>
              <a:t>sparse situations</a:t>
            </a:r>
          </a:p>
          <a:p>
            <a:pPr lvl="1"/>
            <a:r>
              <a:rPr lang="en-US" dirty="0"/>
              <a:t>Reasoning: making decisions in situations that we </a:t>
            </a:r>
            <a:r>
              <a:rPr lang="en-US" b="1" dirty="0"/>
              <a:t>cannot directly train for</a:t>
            </a:r>
          </a:p>
          <a:p>
            <a:endParaRPr lang="en-US" dirty="0"/>
          </a:p>
          <a:p>
            <a:r>
              <a:rPr lang="en-US" dirty="0"/>
              <a:t>Communication, from Hard to Easy</a:t>
            </a:r>
          </a:p>
          <a:p>
            <a:pPr lvl="1"/>
            <a:endParaRPr lang="en-US" dirty="0"/>
          </a:p>
          <a:p>
            <a:pPr lvl="1"/>
            <a:r>
              <a:rPr lang="en-US" dirty="0"/>
              <a:t>Understanding Instructions</a:t>
            </a:r>
          </a:p>
          <a:p>
            <a:pPr lvl="2"/>
            <a:r>
              <a:rPr lang="en-US" dirty="0"/>
              <a:t>Robustness</a:t>
            </a:r>
          </a:p>
          <a:p>
            <a:pPr lvl="1"/>
            <a:endParaRPr lang="en-US" dirty="0"/>
          </a:p>
          <a:p>
            <a:pPr lvl="1"/>
            <a:r>
              <a:rPr lang="en-US" dirty="0"/>
              <a:t>Answering Questions</a:t>
            </a:r>
          </a:p>
          <a:p>
            <a:pPr lvl="2"/>
            <a:r>
              <a:rPr lang="en-US" dirty="0"/>
              <a:t>Decomposition, Composition, and Commonsense (temporal domain)</a:t>
            </a:r>
          </a:p>
          <a:p>
            <a:pPr lvl="2"/>
            <a:endParaRPr lang="en-US" dirty="0"/>
          </a:p>
          <a:p>
            <a:pPr lvl="1"/>
            <a:r>
              <a:rPr lang="en-US" dirty="0"/>
              <a:t>Interpretating Answers</a:t>
            </a:r>
          </a:p>
          <a:p>
            <a:pPr lvl="2"/>
            <a:r>
              <a:rPr lang="en-US" dirty="0"/>
              <a:t>Indirect Answers</a:t>
            </a:r>
          </a:p>
        </p:txBody>
      </p:sp>
      <p:sp>
        <p:nvSpPr>
          <p:cNvPr id="4" name="Slide Number Placeholder 3">
            <a:extLst>
              <a:ext uri="{FF2B5EF4-FFF2-40B4-BE49-F238E27FC236}">
                <a16:creationId xmlns:a16="http://schemas.microsoft.com/office/drawing/2014/main" id="{27CE3781-02D6-4284-B199-E1E113814F31}"/>
              </a:ext>
            </a:extLst>
          </p:cNvPr>
          <p:cNvSpPr>
            <a:spLocks noGrp="1"/>
          </p:cNvSpPr>
          <p:nvPr>
            <p:ph type="sldNum" sz="quarter" idx="11"/>
          </p:nvPr>
        </p:nvSpPr>
        <p:spPr/>
        <p:txBody>
          <a:bodyPr/>
          <a:lstStyle/>
          <a:p>
            <a:fld id="{BDF588C3-71D6-5D45-B118-1C664482E1C2}" type="slidenum">
              <a:rPr lang="en-US" smtClean="0"/>
              <a:t>5</a:t>
            </a:fld>
            <a:endParaRPr lang="en-US"/>
          </a:p>
        </p:txBody>
      </p:sp>
    </p:spTree>
    <p:extLst>
      <p:ext uri="{BB962C8B-B14F-4D97-AF65-F5344CB8AC3E}">
        <p14:creationId xmlns:p14="http://schemas.microsoft.com/office/powerpoint/2010/main" val="385927204"/>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a:xfrm>
            <a:off x="457200" y="206829"/>
            <a:ext cx="10078278" cy="533400"/>
          </a:xfrm>
        </p:spPr>
        <p:txBody>
          <a:bodyPr/>
          <a:lstStyle/>
          <a:p>
            <a:r>
              <a:rPr lang="en" sz="3600" dirty="0"/>
              <a:t>Understanding Indirect Answers </a:t>
            </a:r>
            <a:r>
              <a:rPr lang="en" sz="1600" dirty="0"/>
              <a:t>[with Annie Louis &amp; Filip </a:t>
            </a:r>
            <a:r>
              <a:rPr lang="en-US" sz="1600" dirty="0"/>
              <a:t>Radlinski; EMNLP’20]</a:t>
            </a:r>
            <a:endParaRPr lang="en-US" sz="3600" dirty="0"/>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10972800" cy="4484915"/>
          </a:xfrm>
        </p:spPr>
        <p:txBody>
          <a:bodyPr/>
          <a:lstStyle/>
          <a:p>
            <a:r>
              <a:rPr lang="en-US" dirty="0"/>
              <a:t>How to interpret an utterance in a given situational context?</a:t>
            </a:r>
          </a:p>
          <a:p>
            <a:endParaRPr lang="en-US" dirty="0"/>
          </a:p>
          <a:p>
            <a:r>
              <a:rPr lang="en-US" dirty="0"/>
              <a:t>Yes/No questions can be answered directly</a:t>
            </a:r>
          </a:p>
          <a:p>
            <a:pPr lvl="1"/>
            <a:r>
              <a:rPr lang="en-US" dirty="0"/>
              <a:t>A: “Do you have kids”</a:t>
            </a:r>
          </a:p>
          <a:p>
            <a:pPr lvl="1"/>
            <a:r>
              <a:rPr lang="en-US" dirty="0"/>
              <a:t>B: “Yes”</a:t>
            </a:r>
          </a:p>
          <a:p>
            <a:r>
              <a:rPr lang="en-US" dirty="0"/>
              <a:t>Or indirectly</a:t>
            </a:r>
          </a:p>
          <a:p>
            <a:pPr lvl="1"/>
            <a:r>
              <a:rPr lang="en-US" dirty="0"/>
              <a:t>A: “Do you have kids”</a:t>
            </a:r>
          </a:p>
          <a:p>
            <a:pPr lvl="1"/>
            <a:r>
              <a:rPr lang="en-US" dirty="0"/>
              <a:t>B: “I have two daughters”</a:t>
            </a:r>
          </a:p>
          <a:p>
            <a:pPr lvl="1"/>
            <a:endParaRPr lang="en-US" dirty="0"/>
          </a:p>
          <a:p>
            <a:pPr lvl="1"/>
            <a:endParaRPr lang="en-US" dirty="0"/>
          </a:p>
        </p:txBody>
      </p:sp>
      <p:pic>
        <p:nvPicPr>
          <p:cNvPr id="8" name="Google Shape;269;p45">
            <a:extLst>
              <a:ext uri="{FF2B5EF4-FFF2-40B4-BE49-F238E27FC236}">
                <a16:creationId xmlns:a16="http://schemas.microsoft.com/office/drawing/2014/main" id="{D2B2786E-01B5-48BF-ADE8-BA408F4FB752}"/>
              </a:ext>
            </a:extLst>
          </p:cNvPr>
          <p:cNvPicPr preferRelativeResize="0"/>
          <p:nvPr/>
        </p:nvPicPr>
        <p:blipFill>
          <a:blip r:embed="rId3">
            <a:alphaModFix/>
          </a:blip>
          <a:stretch>
            <a:fillRect/>
          </a:stretch>
        </p:blipFill>
        <p:spPr>
          <a:xfrm>
            <a:off x="8447767" y="1694704"/>
            <a:ext cx="3134633" cy="3134633"/>
          </a:xfrm>
          <a:prstGeom prst="rect">
            <a:avLst/>
          </a:prstGeom>
          <a:noFill/>
          <a:ln>
            <a:solidFill>
              <a:schemeClr val="accent1"/>
            </a:solidFill>
          </a:ln>
        </p:spPr>
      </p:pic>
      <p:sp>
        <p:nvSpPr>
          <p:cNvPr id="10" name="TextBox 9">
            <a:extLst>
              <a:ext uri="{FF2B5EF4-FFF2-40B4-BE49-F238E27FC236}">
                <a16:creationId xmlns:a16="http://schemas.microsoft.com/office/drawing/2014/main" id="{6420EDCE-5984-4E51-BCF0-3F4D33CFD65C}"/>
              </a:ext>
            </a:extLst>
          </p:cNvPr>
          <p:cNvSpPr txBox="1"/>
          <p:nvPr/>
        </p:nvSpPr>
        <p:spPr>
          <a:xfrm>
            <a:off x="8517835" y="4387334"/>
            <a:ext cx="3134633" cy="369332"/>
          </a:xfrm>
          <a:prstGeom prst="rect">
            <a:avLst/>
          </a:prstGeom>
          <a:noFill/>
        </p:spPr>
        <p:txBody>
          <a:bodyPr wrap="square">
            <a:spAutoFit/>
          </a:bodyPr>
          <a:lstStyle/>
          <a:p>
            <a:r>
              <a:rPr lang="en-US" dirty="0"/>
              <a:t>A meets his/her new neighbor</a:t>
            </a:r>
          </a:p>
        </p:txBody>
      </p:sp>
      <p:sp>
        <p:nvSpPr>
          <p:cNvPr id="14" name="TextBox 13">
            <a:extLst>
              <a:ext uri="{FF2B5EF4-FFF2-40B4-BE49-F238E27FC236}">
                <a16:creationId xmlns:a16="http://schemas.microsoft.com/office/drawing/2014/main" id="{6375A6DA-42D7-4997-AAF0-AE625FEB61DC}"/>
              </a:ext>
            </a:extLst>
          </p:cNvPr>
          <p:cNvSpPr txBox="1"/>
          <p:nvPr/>
        </p:nvSpPr>
        <p:spPr>
          <a:xfrm>
            <a:off x="1993212" y="4698940"/>
            <a:ext cx="5070944" cy="1791260"/>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
                <a:srgbClr val="E7E6E6">
                  <a:lumMod val="25000"/>
                </a:srgbClr>
              </a:buClr>
              <a:buSzPct val="75000"/>
              <a:tabLst/>
              <a:defRPr/>
            </a:pPr>
            <a:r>
              <a:rPr kumimoji="0" lang="en-US" sz="2400" b="0" i="0" u="none" strike="noStrike" kern="0" cap="none" spc="0" normalizeH="0" baseline="0" noProof="0" dirty="0">
                <a:ln>
                  <a:noFill/>
                </a:ln>
                <a:solidFill>
                  <a:srgbClr val="000000"/>
                </a:solidFill>
                <a:effectLst/>
                <a:uLnTx/>
                <a:uFillTx/>
                <a:latin typeface="Calibri"/>
              </a:rPr>
              <a:t>And A can </a:t>
            </a:r>
            <a:r>
              <a:rPr lang="en-US" sz="2400" kern="0" dirty="0">
                <a:solidFill>
                  <a:srgbClr val="000000"/>
                </a:solidFill>
                <a:latin typeface="Calibri"/>
              </a:rPr>
              <a:t>infer more than just Yes/No</a:t>
            </a:r>
          </a:p>
          <a:p>
            <a:pPr marL="457200" marR="0" lvl="0" indent="-457200" algn="l" defTabSz="914400" rtl="0" eaLnBrk="1" fontAlgn="base" latinLnBrk="0" hangingPunct="1">
              <a:lnSpc>
                <a:spcPct val="100000"/>
              </a:lnSpc>
              <a:spcBef>
                <a:spcPct val="20000"/>
              </a:spcBef>
              <a:spcAft>
                <a:spcPct val="0"/>
              </a:spcAft>
              <a:buClr>
                <a:srgbClr val="E7E6E6">
                  <a:lumMod val="25000"/>
                </a:srgbClr>
              </a:buClr>
              <a:buSzPct val="75000"/>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Calibri"/>
              </a:rPr>
              <a:t>Yes, has kids.</a:t>
            </a:r>
          </a:p>
          <a:p>
            <a:pPr marL="457200" marR="0" lvl="0" indent="-457200" algn="l" defTabSz="914400" rtl="0" eaLnBrk="1" fontAlgn="base" latinLnBrk="0" hangingPunct="1">
              <a:lnSpc>
                <a:spcPct val="100000"/>
              </a:lnSpc>
              <a:spcBef>
                <a:spcPct val="20000"/>
              </a:spcBef>
              <a:spcAft>
                <a:spcPct val="0"/>
              </a:spcAft>
              <a:buClr>
                <a:srgbClr val="E7E6E6">
                  <a:lumMod val="25000"/>
                </a:srgbClr>
              </a:buClr>
              <a:buSzPct val="75000"/>
              <a:buFont typeface="+mj-lt"/>
              <a:buAutoNum type="arabicPeriod"/>
              <a:tabLst/>
              <a:defRPr/>
            </a:pPr>
            <a:r>
              <a:rPr lang="en-US" sz="2400" kern="0" dirty="0">
                <a:solidFill>
                  <a:srgbClr val="000000"/>
                </a:solidFill>
                <a:latin typeface="Calibri"/>
              </a:rPr>
              <a:t>Two daughters</a:t>
            </a:r>
          </a:p>
          <a:p>
            <a:pPr marL="457200" marR="0" lvl="0" indent="-457200" algn="l" defTabSz="914400" rtl="0" eaLnBrk="1" fontAlgn="base" latinLnBrk="0" hangingPunct="1">
              <a:lnSpc>
                <a:spcPct val="100000"/>
              </a:lnSpc>
              <a:spcBef>
                <a:spcPct val="20000"/>
              </a:spcBef>
              <a:spcAft>
                <a:spcPct val="0"/>
              </a:spcAft>
              <a:buClr>
                <a:srgbClr val="E7E6E6">
                  <a:lumMod val="25000"/>
                </a:srgbClr>
              </a:buClr>
              <a:buSzPct val="75000"/>
              <a:buFont typeface="+mj-lt"/>
              <a:buAutoNum type="arabicPeriod"/>
              <a:tabLst/>
              <a:defRPr/>
            </a:pPr>
            <a:r>
              <a:rPr kumimoji="0" lang="en-US" sz="2400" b="0" i="0" u="none" strike="noStrike" kern="0" cap="none" spc="0" normalizeH="0" baseline="0" noProof="0" dirty="0">
                <a:ln>
                  <a:noFill/>
                </a:ln>
                <a:solidFill>
                  <a:srgbClr val="000000"/>
                </a:solidFill>
                <a:effectLst/>
                <a:uLnTx/>
                <a:uFillTx/>
                <a:latin typeface="Calibri"/>
              </a:rPr>
              <a:t>Has only two kids.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p:txBody>
          <a:bodyPr/>
          <a:lstStyle/>
          <a:p>
            <a:r>
              <a:rPr lang="en-US" sz="3600" dirty="0"/>
              <a:t>It’s not always Yes/No</a:t>
            </a:r>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10972800" cy="4484915"/>
          </a:xfrm>
        </p:spPr>
        <p:txBody>
          <a:bodyPr/>
          <a:lstStyle/>
          <a:p>
            <a:r>
              <a:rPr lang="en-US" dirty="0"/>
              <a:t>How to interpret an utterance in a given situational context?</a:t>
            </a:r>
          </a:p>
          <a:p>
            <a:endParaRPr lang="en-US" dirty="0"/>
          </a:p>
          <a:p>
            <a:pPr lvl="1"/>
            <a:r>
              <a:rPr lang="en-US" dirty="0"/>
              <a:t>A: “Have you eaten”</a:t>
            </a:r>
          </a:p>
          <a:p>
            <a:pPr lvl="1"/>
            <a:r>
              <a:rPr lang="en-US" dirty="0"/>
              <a:t>B: “I am really hungry”</a:t>
            </a:r>
          </a:p>
          <a:p>
            <a:pPr lvl="1"/>
            <a:endParaRPr lang="en-US" dirty="0"/>
          </a:p>
        </p:txBody>
      </p:sp>
      <p:sp>
        <p:nvSpPr>
          <p:cNvPr id="14" name="TextBox 13">
            <a:extLst>
              <a:ext uri="{FF2B5EF4-FFF2-40B4-BE49-F238E27FC236}">
                <a16:creationId xmlns:a16="http://schemas.microsoft.com/office/drawing/2014/main" id="{6375A6DA-42D7-4997-AAF0-AE625FEB61DC}"/>
              </a:ext>
            </a:extLst>
          </p:cNvPr>
          <p:cNvSpPr txBox="1"/>
          <p:nvPr/>
        </p:nvSpPr>
        <p:spPr>
          <a:xfrm>
            <a:off x="935688" y="3753765"/>
            <a:ext cx="5070944" cy="2246769"/>
          </a:xfrm>
          <a:prstGeom prst="rect">
            <a:avLst/>
          </a:prstGeom>
          <a:noFill/>
        </p:spPr>
        <p:txBody>
          <a:bodyPr wrap="square">
            <a:spAutoFit/>
          </a:bodyPr>
          <a:lstStyle/>
          <a:p>
            <a:pPr marL="342900" indent="-342900">
              <a:buFont typeface="+mj-lt"/>
              <a:buAutoNum type="arabicPeriod"/>
            </a:pPr>
            <a:r>
              <a:rPr lang="en-US" sz="2000" dirty="0">
                <a:sym typeface="Wingdings" panose="05000000000000000000" pitchFamily="2" charset="2"/>
              </a:rPr>
              <a:t> “Probably no” </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B didn’t answer, but implied that he/she would like to eat</a:t>
            </a:r>
          </a:p>
          <a:p>
            <a:pPr marL="342900" indent="-342900">
              <a:buFont typeface="+mj-lt"/>
              <a:buAutoNum type="arabicPeriod"/>
            </a:pPr>
            <a:endParaRPr lang="en-US" sz="2000" kern="0" dirty="0">
              <a:solidFill>
                <a:srgbClr val="000000"/>
              </a:solidFill>
            </a:endParaRPr>
          </a:p>
          <a:p>
            <a:pPr marL="342900" indent="-342900">
              <a:buFont typeface="+mj-lt"/>
              <a:buAutoNum type="arabicPeriod"/>
            </a:pPr>
            <a:r>
              <a:rPr lang="en-US" sz="2000" kern="0" dirty="0">
                <a:solidFill>
                  <a:srgbClr val="000000"/>
                </a:solidFill>
              </a:rPr>
              <a:t>The exact answer does not matter if the intention is to invite to dinner</a:t>
            </a:r>
            <a:endParaRPr kumimoji="0" lang="en-US" sz="2000" b="0" i="0" u="none" strike="noStrike" kern="0" cap="none" spc="0" normalizeH="0" baseline="0" noProof="0" dirty="0">
              <a:ln>
                <a:noFill/>
              </a:ln>
              <a:solidFill>
                <a:srgbClr val="000000"/>
              </a:solidFill>
              <a:effectLst/>
              <a:uLnTx/>
              <a:uFillTx/>
            </a:endParaRPr>
          </a:p>
        </p:txBody>
      </p:sp>
      <p:sp>
        <p:nvSpPr>
          <p:cNvPr id="7" name="Google Shape;282;p46">
            <a:extLst>
              <a:ext uri="{FF2B5EF4-FFF2-40B4-BE49-F238E27FC236}">
                <a16:creationId xmlns:a16="http://schemas.microsoft.com/office/drawing/2014/main" id="{1F2EDF5F-72B6-4BFC-8CDD-141A1308ADF5}"/>
              </a:ext>
            </a:extLst>
          </p:cNvPr>
          <p:cNvSpPr txBox="1"/>
          <p:nvPr/>
        </p:nvSpPr>
        <p:spPr>
          <a:xfrm>
            <a:off x="7527606" y="3945273"/>
            <a:ext cx="4129600" cy="1354176"/>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en" sz="2400" dirty="0"/>
              <a:t>Humans have no difficulty resolving such cases and carrying on the conversation</a:t>
            </a:r>
            <a:endParaRPr sz="2400" dirty="0"/>
          </a:p>
        </p:txBody>
      </p:sp>
      <p:pic>
        <p:nvPicPr>
          <p:cNvPr id="9" name="Google Shape;283;p46">
            <a:extLst>
              <a:ext uri="{FF2B5EF4-FFF2-40B4-BE49-F238E27FC236}">
                <a16:creationId xmlns:a16="http://schemas.microsoft.com/office/drawing/2014/main" id="{E3B1E024-6899-48F1-BEFD-1D564E0AF053}"/>
              </a:ext>
            </a:extLst>
          </p:cNvPr>
          <p:cNvPicPr preferRelativeResize="0"/>
          <p:nvPr/>
        </p:nvPicPr>
        <p:blipFill>
          <a:blip r:embed="rId3">
            <a:alphaModFix/>
          </a:blip>
          <a:stretch>
            <a:fillRect/>
          </a:stretch>
        </p:blipFill>
        <p:spPr>
          <a:xfrm>
            <a:off x="8223534" y="1994051"/>
            <a:ext cx="2737745" cy="1850500"/>
          </a:xfrm>
          <a:prstGeom prst="rect">
            <a:avLst/>
          </a:prstGeom>
          <a:noFill/>
          <a:ln>
            <a:noFill/>
          </a:ln>
        </p:spPr>
      </p:pic>
    </p:spTree>
    <p:extLst>
      <p:ext uri="{BB962C8B-B14F-4D97-AF65-F5344CB8AC3E}">
        <p14:creationId xmlns:p14="http://schemas.microsoft.com/office/powerpoint/2010/main" val="40236143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p:txBody>
          <a:bodyPr/>
          <a:lstStyle/>
          <a:p>
            <a:r>
              <a:rPr lang="en-US" sz="3600" dirty="0"/>
              <a:t>It could be Contextual </a:t>
            </a:r>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10972800" cy="4484915"/>
          </a:xfrm>
        </p:spPr>
        <p:txBody>
          <a:bodyPr/>
          <a:lstStyle/>
          <a:p>
            <a:r>
              <a:rPr lang="en-US" dirty="0"/>
              <a:t>It could be quite clear regardless of the question:</a:t>
            </a:r>
          </a:p>
          <a:p>
            <a:pPr lvl="1"/>
            <a:r>
              <a:rPr lang="en-US" dirty="0"/>
              <a:t>A1: “I would like that”</a:t>
            </a:r>
          </a:p>
          <a:p>
            <a:pPr lvl="1"/>
            <a:r>
              <a:rPr lang="en-US" dirty="0"/>
              <a:t>A2: “I wish”</a:t>
            </a:r>
          </a:p>
          <a:p>
            <a:pPr lvl="1"/>
            <a:endParaRPr lang="en-US" dirty="0"/>
          </a:p>
          <a:p>
            <a:r>
              <a:rPr lang="en-US" dirty="0"/>
              <a:t>But, </a:t>
            </a:r>
          </a:p>
          <a:p>
            <a:pPr lvl="1"/>
            <a:endParaRPr lang="en-US" dirty="0"/>
          </a:p>
        </p:txBody>
      </p:sp>
      <p:sp>
        <p:nvSpPr>
          <p:cNvPr id="7" name="Google Shape;282;p46">
            <a:extLst>
              <a:ext uri="{FF2B5EF4-FFF2-40B4-BE49-F238E27FC236}">
                <a16:creationId xmlns:a16="http://schemas.microsoft.com/office/drawing/2014/main" id="{1F2EDF5F-72B6-4BFC-8CDD-141A1308ADF5}"/>
              </a:ext>
            </a:extLst>
          </p:cNvPr>
          <p:cNvSpPr txBox="1"/>
          <p:nvPr/>
        </p:nvSpPr>
        <p:spPr>
          <a:xfrm>
            <a:off x="7527606" y="3945273"/>
            <a:ext cx="4129600" cy="1354176"/>
          </a:xfrm>
          <a:prstGeom prst="rect">
            <a:avLst/>
          </a:prstGeom>
          <a:no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r>
              <a:rPr lang="en" sz="2400" dirty="0"/>
              <a:t>Humans have no difficulty resolving such cases and carrying on the conversation</a:t>
            </a:r>
            <a:endParaRPr sz="2400" dirty="0"/>
          </a:p>
        </p:txBody>
      </p:sp>
      <p:pic>
        <p:nvPicPr>
          <p:cNvPr id="9" name="Google Shape;283;p46">
            <a:extLst>
              <a:ext uri="{FF2B5EF4-FFF2-40B4-BE49-F238E27FC236}">
                <a16:creationId xmlns:a16="http://schemas.microsoft.com/office/drawing/2014/main" id="{E3B1E024-6899-48F1-BEFD-1D564E0AF053}"/>
              </a:ext>
            </a:extLst>
          </p:cNvPr>
          <p:cNvPicPr preferRelativeResize="0"/>
          <p:nvPr/>
        </p:nvPicPr>
        <p:blipFill>
          <a:blip r:embed="rId3">
            <a:alphaModFix/>
          </a:blip>
          <a:stretch>
            <a:fillRect/>
          </a:stretch>
        </p:blipFill>
        <p:spPr>
          <a:xfrm>
            <a:off x="8223534" y="1994051"/>
            <a:ext cx="2737745" cy="1850500"/>
          </a:xfrm>
          <a:prstGeom prst="rect">
            <a:avLst/>
          </a:prstGeom>
          <a:noFill/>
          <a:ln>
            <a:noFill/>
          </a:ln>
        </p:spPr>
      </p:pic>
      <p:sp>
        <p:nvSpPr>
          <p:cNvPr id="12" name="TextBox 11">
            <a:extLst>
              <a:ext uri="{FF2B5EF4-FFF2-40B4-BE49-F238E27FC236}">
                <a16:creationId xmlns:a16="http://schemas.microsoft.com/office/drawing/2014/main" id="{E70E5084-251F-4BB1-A8B8-41122F1DB731}"/>
              </a:ext>
            </a:extLst>
          </p:cNvPr>
          <p:cNvSpPr txBox="1"/>
          <p:nvPr/>
        </p:nvSpPr>
        <p:spPr>
          <a:xfrm>
            <a:off x="2673627" y="5583788"/>
            <a:ext cx="3719222" cy="461665"/>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
                <a:srgbClr val="E7E6E6">
                  <a:lumMod val="25000"/>
                </a:srgbClr>
              </a:buClr>
              <a:buSzPct val="75000"/>
              <a:tabLst/>
              <a:defRPr/>
            </a:pPr>
            <a:r>
              <a:rPr kumimoji="0" lang="en-US" sz="2400" b="0" i="0" u="none" strike="noStrike" kern="0" cap="none" spc="0" normalizeH="0" baseline="0" noProof="0" dirty="0">
                <a:ln>
                  <a:noFill/>
                </a:ln>
                <a:solidFill>
                  <a:srgbClr val="3366CC"/>
                </a:solidFill>
                <a:effectLst/>
                <a:uLnTx/>
                <a:uFillTx/>
                <a:latin typeface="Calibri"/>
              </a:rPr>
              <a:t>“Dinner would be lovely”</a:t>
            </a:r>
          </a:p>
        </p:txBody>
      </p:sp>
      <p:sp>
        <p:nvSpPr>
          <p:cNvPr id="13" name="TextBox 12">
            <a:extLst>
              <a:ext uri="{FF2B5EF4-FFF2-40B4-BE49-F238E27FC236}">
                <a16:creationId xmlns:a16="http://schemas.microsoft.com/office/drawing/2014/main" id="{BBC2C71E-6D9E-4278-8338-10923AC9E684}"/>
              </a:ext>
            </a:extLst>
          </p:cNvPr>
          <p:cNvSpPr txBox="1"/>
          <p:nvPr/>
        </p:nvSpPr>
        <p:spPr>
          <a:xfrm>
            <a:off x="311978" y="4391528"/>
            <a:ext cx="3719222" cy="461665"/>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
                <a:srgbClr val="E7E6E6">
                  <a:lumMod val="25000"/>
                </a:srgbClr>
              </a:buClr>
              <a:buSzPct val="75000"/>
              <a:tabLst/>
              <a:defRPr/>
            </a:pPr>
            <a:r>
              <a:rPr kumimoji="0" lang="en-US" sz="2400" b="0" i="0" u="none" strike="noStrike" kern="0" cap="none" spc="0" normalizeH="0" baseline="0" noProof="0" dirty="0">
                <a:ln>
                  <a:noFill/>
                </a:ln>
                <a:solidFill>
                  <a:srgbClr val="0000FF"/>
                </a:solidFill>
                <a:effectLst/>
                <a:uLnTx/>
                <a:uFillTx/>
                <a:latin typeface="Calibri"/>
              </a:rPr>
              <a:t>“Want to get Dinner?”</a:t>
            </a:r>
          </a:p>
        </p:txBody>
      </p:sp>
      <p:sp>
        <p:nvSpPr>
          <p:cNvPr id="15" name="TextBox 14">
            <a:extLst>
              <a:ext uri="{FF2B5EF4-FFF2-40B4-BE49-F238E27FC236}">
                <a16:creationId xmlns:a16="http://schemas.microsoft.com/office/drawing/2014/main" id="{C1EA93BD-7498-413E-9BC2-8976AE8ED084}"/>
              </a:ext>
            </a:extLst>
          </p:cNvPr>
          <p:cNvSpPr txBox="1"/>
          <p:nvPr/>
        </p:nvSpPr>
        <p:spPr>
          <a:xfrm>
            <a:off x="3733578" y="4374130"/>
            <a:ext cx="3719222" cy="461665"/>
          </a:xfrm>
          <a:prstGeom prst="rect">
            <a:avLst/>
          </a:prstGeom>
          <a:noFill/>
        </p:spPr>
        <p:txBody>
          <a:bodyPr wrap="square">
            <a:spAutoFit/>
          </a:bodyPr>
          <a:lstStyle/>
          <a:p>
            <a:pPr marR="0" lvl="0" algn="l" defTabSz="914400" rtl="0" eaLnBrk="1" fontAlgn="base" latinLnBrk="0" hangingPunct="1">
              <a:lnSpc>
                <a:spcPct val="100000"/>
              </a:lnSpc>
              <a:spcBef>
                <a:spcPct val="20000"/>
              </a:spcBef>
              <a:spcAft>
                <a:spcPct val="0"/>
              </a:spcAft>
              <a:buClr>
                <a:srgbClr val="E7E6E6">
                  <a:lumMod val="25000"/>
                </a:srgbClr>
              </a:buClr>
              <a:buSzPct val="75000"/>
              <a:tabLst/>
              <a:defRPr/>
            </a:pPr>
            <a:r>
              <a:rPr kumimoji="0" lang="en-US" sz="2400" b="0" i="0" u="none" strike="noStrike" kern="0" cap="none" spc="0" normalizeH="0" baseline="0" noProof="0" dirty="0">
                <a:ln>
                  <a:noFill/>
                </a:ln>
                <a:solidFill>
                  <a:srgbClr val="FF0000"/>
                </a:solidFill>
                <a:effectLst/>
                <a:uLnTx/>
                <a:uFillTx/>
                <a:latin typeface="Calibri"/>
              </a:rPr>
              <a:t>“Want to get lunch?”</a:t>
            </a:r>
          </a:p>
        </p:txBody>
      </p:sp>
      <p:cxnSp>
        <p:nvCxnSpPr>
          <p:cNvPr id="16" name="Straight Arrow Connector 15">
            <a:extLst>
              <a:ext uri="{FF2B5EF4-FFF2-40B4-BE49-F238E27FC236}">
                <a16:creationId xmlns:a16="http://schemas.microsoft.com/office/drawing/2014/main" id="{C2569F74-BF80-41ED-ABAA-0E034E248F3B}"/>
              </a:ext>
            </a:extLst>
          </p:cNvPr>
          <p:cNvCxnSpPr>
            <a:stCxn id="13" idx="2"/>
          </p:cNvCxnSpPr>
          <p:nvPr/>
        </p:nvCxnSpPr>
        <p:spPr>
          <a:xfrm>
            <a:off x="2171589" y="4853193"/>
            <a:ext cx="1986943" cy="617304"/>
          </a:xfrm>
          <a:prstGeom prst="straightConnector1">
            <a:avLst/>
          </a:prstGeom>
          <a:ln w="127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278A2C4-7607-498C-B6DE-04E59262CD14}"/>
              </a:ext>
            </a:extLst>
          </p:cNvPr>
          <p:cNvCxnSpPr>
            <a:stCxn id="15" idx="2"/>
          </p:cNvCxnSpPr>
          <p:nvPr/>
        </p:nvCxnSpPr>
        <p:spPr>
          <a:xfrm flipH="1">
            <a:off x="4993419" y="4835795"/>
            <a:ext cx="599770" cy="63470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647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500"/>
                                        <p:tgtEl>
                                          <p:spTgt spid="16"/>
                                        </p:tgtEl>
                                      </p:cBhvr>
                                    </p:animEffect>
                                  </p:childTnLst>
                                </p:cTn>
                              </p:par>
                              <p:par>
                                <p:cTn id="18" presetID="2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up)">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a:xfrm>
            <a:off x="457200" y="206829"/>
            <a:ext cx="10078278" cy="533400"/>
          </a:xfrm>
        </p:spPr>
        <p:txBody>
          <a:bodyPr/>
          <a:lstStyle/>
          <a:p>
            <a:r>
              <a:rPr lang="en" sz="3600" dirty="0"/>
              <a:t>Understanding Indirect Answers </a:t>
            </a:r>
            <a:r>
              <a:rPr lang="en" sz="1600" dirty="0"/>
              <a:t>[with Annie Louis &amp; Filip </a:t>
            </a:r>
            <a:r>
              <a:rPr lang="en-US" sz="1600" dirty="0"/>
              <a:t>Radlinski; EMNLP’20]</a:t>
            </a:r>
            <a:endParaRPr lang="en-US" sz="3600" dirty="0"/>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7768099" cy="1901041"/>
          </a:xfrm>
        </p:spPr>
        <p:txBody>
          <a:bodyPr/>
          <a:lstStyle/>
          <a:p>
            <a:r>
              <a:rPr lang="en-US" dirty="0"/>
              <a:t>Study this question computationally</a:t>
            </a:r>
          </a:p>
          <a:p>
            <a:endParaRPr lang="en-US" dirty="0"/>
          </a:p>
          <a:p>
            <a:r>
              <a:rPr lang="en-US" dirty="0"/>
              <a:t>Develop a dataset</a:t>
            </a:r>
          </a:p>
          <a:p>
            <a:endParaRPr lang="en-US" dirty="0"/>
          </a:p>
          <a:p>
            <a:r>
              <a:rPr lang="en-US" dirty="0"/>
              <a:t>Develop models that show that this problem is tractable </a:t>
            </a:r>
          </a:p>
          <a:p>
            <a:endParaRPr lang="en-US" b="1" dirty="0"/>
          </a:p>
          <a:p>
            <a:r>
              <a:rPr lang="en-US" b="1" dirty="0"/>
              <a:t>Open:</a:t>
            </a:r>
            <a:r>
              <a:rPr lang="en-US" dirty="0"/>
              <a:t> how to continue the conversation? </a:t>
            </a:r>
          </a:p>
          <a:p>
            <a:pPr lvl="1"/>
            <a:endParaRPr lang="en-US" dirty="0"/>
          </a:p>
          <a:p>
            <a:pPr lvl="1"/>
            <a:endParaRPr lang="en-US" dirty="0"/>
          </a:p>
        </p:txBody>
      </p:sp>
      <p:pic>
        <p:nvPicPr>
          <p:cNvPr id="8" name="Google Shape;269;p45">
            <a:extLst>
              <a:ext uri="{FF2B5EF4-FFF2-40B4-BE49-F238E27FC236}">
                <a16:creationId xmlns:a16="http://schemas.microsoft.com/office/drawing/2014/main" id="{D2B2786E-01B5-48BF-ADE8-BA408F4FB752}"/>
              </a:ext>
            </a:extLst>
          </p:cNvPr>
          <p:cNvPicPr preferRelativeResize="0"/>
          <p:nvPr/>
        </p:nvPicPr>
        <p:blipFill>
          <a:blip r:embed="rId3">
            <a:alphaModFix/>
          </a:blip>
          <a:stretch>
            <a:fillRect/>
          </a:stretch>
        </p:blipFill>
        <p:spPr>
          <a:xfrm>
            <a:off x="8447767" y="1694704"/>
            <a:ext cx="3134633" cy="3134633"/>
          </a:xfrm>
          <a:prstGeom prst="rect">
            <a:avLst/>
          </a:prstGeom>
          <a:noFill/>
          <a:ln>
            <a:solidFill>
              <a:schemeClr val="accent1"/>
            </a:solidFill>
          </a:ln>
        </p:spPr>
      </p:pic>
      <p:sp>
        <p:nvSpPr>
          <p:cNvPr id="10" name="TextBox 9">
            <a:extLst>
              <a:ext uri="{FF2B5EF4-FFF2-40B4-BE49-F238E27FC236}">
                <a16:creationId xmlns:a16="http://schemas.microsoft.com/office/drawing/2014/main" id="{6420EDCE-5984-4E51-BCF0-3F4D33CFD65C}"/>
              </a:ext>
            </a:extLst>
          </p:cNvPr>
          <p:cNvSpPr txBox="1"/>
          <p:nvPr/>
        </p:nvSpPr>
        <p:spPr>
          <a:xfrm>
            <a:off x="8517835" y="4387334"/>
            <a:ext cx="3134633" cy="369332"/>
          </a:xfrm>
          <a:prstGeom prst="rect">
            <a:avLst/>
          </a:prstGeom>
          <a:noFill/>
        </p:spPr>
        <p:txBody>
          <a:bodyPr wrap="square">
            <a:spAutoFit/>
          </a:bodyPr>
          <a:lstStyle/>
          <a:p>
            <a:r>
              <a:rPr lang="en-US" dirty="0"/>
              <a:t>A meets his/her new neighbor</a:t>
            </a:r>
          </a:p>
        </p:txBody>
      </p:sp>
    </p:spTree>
    <p:extLst>
      <p:ext uri="{BB962C8B-B14F-4D97-AF65-F5344CB8AC3E}">
        <p14:creationId xmlns:p14="http://schemas.microsoft.com/office/powerpoint/2010/main" val="1070713664"/>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p:txBody>
          <a:bodyPr/>
          <a:lstStyle/>
          <a:p>
            <a:r>
              <a:rPr lang="en-US" sz="3600" dirty="0"/>
              <a:t>A Lot of Related Work</a:t>
            </a:r>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186542"/>
            <a:ext cx="10972800" cy="4484915"/>
          </a:xfrm>
        </p:spPr>
        <p:txBody>
          <a:bodyPr/>
          <a:lstStyle/>
          <a:p>
            <a:r>
              <a:rPr lang="en-US" dirty="0"/>
              <a:t>Why people provide indirect answers? </a:t>
            </a:r>
          </a:p>
          <a:p>
            <a:pPr lvl="2"/>
            <a:r>
              <a:rPr lang="en-US" dirty="0"/>
              <a:t>(</a:t>
            </a:r>
            <a:r>
              <a:rPr lang="en-US" dirty="0" err="1"/>
              <a:t>Stenstrom</a:t>
            </a:r>
            <a:r>
              <a:rPr lang="en-US" dirty="0"/>
              <a:t>, 1984, </a:t>
            </a:r>
            <a:r>
              <a:rPr lang="en" dirty="0"/>
              <a:t>Brown and Levinson, 1978, Hirschberg, 1985</a:t>
            </a:r>
            <a:r>
              <a:rPr lang="en-US" dirty="0"/>
              <a:t>)</a:t>
            </a:r>
          </a:p>
          <a:p>
            <a:pPr lvl="1"/>
            <a:r>
              <a:rPr lang="en-US" dirty="0"/>
              <a:t>Being more polite, provide explanation, anticipate follow-up questions. </a:t>
            </a:r>
          </a:p>
          <a:p>
            <a:endParaRPr lang="en-US" dirty="0"/>
          </a:p>
          <a:p>
            <a:r>
              <a:rPr lang="en-US" dirty="0"/>
              <a:t>Some computational work</a:t>
            </a:r>
          </a:p>
          <a:p>
            <a:pPr lvl="2"/>
            <a:r>
              <a:rPr lang="en" dirty="0"/>
              <a:t>Green and Carberry, 1999 , Potts 2008, de Marneffe et al, 2009-11,2016 </a:t>
            </a:r>
          </a:p>
          <a:p>
            <a:endParaRPr lang="en-US" dirty="0"/>
          </a:p>
          <a:p>
            <a:r>
              <a:rPr lang="en-US" dirty="0"/>
              <a:t>But no large-scale corpus and data-driven solutions </a:t>
            </a:r>
            <a:endParaRPr lang="en-US" dirty="0">
              <a:solidFill>
                <a:srgbClr val="000000"/>
              </a:solidFill>
            </a:endParaRPr>
          </a:p>
          <a:p>
            <a:pPr lvl="1"/>
            <a:r>
              <a:rPr lang="en-US" dirty="0"/>
              <a:t>Recent work on Yes/No questions (e.g., BOOLQ, </a:t>
            </a:r>
            <a:r>
              <a:rPr lang="en-US" sz="2000" dirty="0"/>
              <a:t>Clark et. al 2019) </a:t>
            </a:r>
          </a:p>
          <a:p>
            <a:pPr lvl="2"/>
            <a:r>
              <a:rPr lang="en-US" dirty="0"/>
              <a:t>Focuses on factual Yes/No answers from a passage. </a:t>
            </a:r>
          </a:p>
          <a:p>
            <a:pPr lvl="1"/>
            <a:endParaRPr lang="en-US" dirty="0"/>
          </a:p>
          <a:p>
            <a:pPr lvl="1"/>
            <a:endParaRPr lang="en-US" dirty="0"/>
          </a:p>
        </p:txBody>
      </p:sp>
    </p:spTree>
    <p:extLst>
      <p:ext uri="{BB962C8B-B14F-4D97-AF65-F5344CB8AC3E}">
        <p14:creationId xmlns:p14="http://schemas.microsoft.com/office/powerpoint/2010/main" val="2832163081"/>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D483C-083C-4F3C-8BA2-9A05A5AA8825}"/>
              </a:ext>
            </a:extLst>
          </p:cNvPr>
          <p:cNvSpPr>
            <a:spLocks noGrp="1"/>
          </p:cNvSpPr>
          <p:nvPr>
            <p:ph type="title"/>
          </p:nvPr>
        </p:nvSpPr>
        <p:spPr>
          <a:xfrm>
            <a:off x="457200" y="206829"/>
            <a:ext cx="9880600" cy="533400"/>
          </a:xfrm>
        </p:spPr>
        <p:txBody>
          <a:bodyPr/>
          <a:lstStyle/>
          <a:p>
            <a:r>
              <a:rPr lang="en-US" dirty="0"/>
              <a:t>‘Circa’ dataset</a:t>
            </a:r>
          </a:p>
        </p:txBody>
      </p:sp>
      <p:sp>
        <p:nvSpPr>
          <p:cNvPr id="3" name="Content Placeholder 2">
            <a:extLst>
              <a:ext uri="{FF2B5EF4-FFF2-40B4-BE49-F238E27FC236}">
                <a16:creationId xmlns:a16="http://schemas.microsoft.com/office/drawing/2014/main" id="{B8809040-8F3D-4A95-B6D8-B70A6C7F04A8}"/>
              </a:ext>
            </a:extLst>
          </p:cNvPr>
          <p:cNvSpPr>
            <a:spLocks noGrp="1"/>
          </p:cNvSpPr>
          <p:nvPr>
            <p:ph idx="1"/>
          </p:nvPr>
        </p:nvSpPr>
        <p:spPr>
          <a:xfrm>
            <a:off x="609600" y="1252539"/>
            <a:ext cx="10972800" cy="2012990"/>
          </a:xfrm>
        </p:spPr>
        <p:txBody>
          <a:bodyPr/>
          <a:lstStyle/>
          <a:p>
            <a:pPr lvl="0"/>
            <a:r>
              <a:rPr lang="en-US" dirty="0"/>
              <a:t>Circa ~ approximately</a:t>
            </a:r>
          </a:p>
          <a:p>
            <a:pPr lvl="0"/>
            <a:r>
              <a:rPr lang="en-US" dirty="0"/>
              <a:t>First large-scale dataset with 34,268 single turn dialogs</a:t>
            </a:r>
          </a:p>
          <a:p>
            <a:pPr lvl="1"/>
            <a:r>
              <a:rPr lang="en-US" dirty="0"/>
              <a:t>Question + indirect answer</a:t>
            </a:r>
          </a:p>
          <a:p>
            <a:pPr lvl="0"/>
            <a:r>
              <a:rPr lang="en-US" dirty="0"/>
              <a:t>High quality and crowd-annotated in 4 steps</a:t>
            </a:r>
          </a:p>
          <a:p>
            <a:pPr lvl="1"/>
            <a:r>
              <a:rPr lang="en-US" dirty="0"/>
              <a:t>With several pilots </a:t>
            </a:r>
          </a:p>
          <a:p>
            <a:endParaRPr lang="en-US" dirty="0"/>
          </a:p>
        </p:txBody>
      </p:sp>
      <p:sp>
        <p:nvSpPr>
          <p:cNvPr id="4" name="Slide Number Placeholder 3">
            <a:extLst>
              <a:ext uri="{FF2B5EF4-FFF2-40B4-BE49-F238E27FC236}">
                <a16:creationId xmlns:a16="http://schemas.microsoft.com/office/drawing/2014/main" id="{5D9758FB-B25D-4FE4-B5A3-705B6F73EEFD}"/>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55</a:t>
            </a:fld>
            <a:endParaRPr lang="en-US"/>
          </a:p>
        </p:txBody>
      </p:sp>
      <p:sp>
        <p:nvSpPr>
          <p:cNvPr id="9" name="TextBox 8">
            <a:extLst>
              <a:ext uri="{FF2B5EF4-FFF2-40B4-BE49-F238E27FC236}">
                <a16:creationId xmlns:a16="http://schemas.microsoft.com/office/drawing/2014/main" id="{DC299EB8-E5B7-453B-9976-B2096DB836FC}"/>
              </a:ext>
            </a:extLst>
          </p:cNvPr>
          <p:cNvSpPr txBox="1"/>
          <p:nvPr/>
        </p:nvSpPr>
        <p:spPr>
          <a:xfrm>
            <a:off x="6482543" y="2984184"/>
            <a:ext cx="5391236" cy="3259097"/>
          </a:xfrm>
          <a:prstGeom prst="rect">
            <a:avLst/>
          </a:prstGeom>
          <a:noFill/>
          <a:ln>
            <a:solidFill>
              <a:srgbClr val="3366CC"/>
            </a:solidFill>
          </a:ln>
        </p:spPr>
        <p:txBody>
          <a:bodyPr wrap="square">
            <a:spAutoFit/>
          </a:bodyPr>
          <a:lstStyle/>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friend’s preferences about food</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friend’s preferences about books</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friend’s preferences about music</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friend’s preferred weekend activities</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Meeting your new neighbor</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Meeting your childhood neighbor at a cafe</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 is at the door leaving work on a Friday</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 visits you from out of town</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 is considering changing his job</a:t>
            </a:r>
          </a:p>
          <a:p>
            <a:pPr marL="457200" lvl="0" indent="-336550" algn="l" rtl="0">
              <a:lnSpc>
                <a:spcPct val="115000"/>
              </a:lnSpc>
              <a:spcBef>
                <a:spcPts val="0"/>
              </a:spcBef>
              <a:spcAft>
                <a:spcPts val="0"/>
              </a:spcAft>
              <a:buClr>
                <a:srgbClr val="351C75"/>
              </a:buClr>
              <a:buSzPts val="1700"/>
              <a:buAutoNum type="arabicPeriod"/>
            </a:pPr>
            <a:r>
              <a:rPr lang="en-US" sz="1800" dirty="0">
                <a:solidFill>
                  <a:srgbClr val="351C75"/>
                </a:solidFill>
              </a:rPr>
              <a:t>Your friend is considering buying a flat in NY</a:t>
            </a:r>
            <a:endParaRPr lang="en-US" dirty="0"/>
          </a:p>
        </p:txBody>
      </p:sp>
      <p:sp>
        <p:nvSpPr>
          <p:cNvPr id="10" name="Content Placeholder 2">
            <a:extLst>
              <a:ext uri="{FF2B5EF4-FFF2-40B4-BE49-F238E27FC236}">
                <a16:creationId xmlns:a16="http://schemas.microsoft.com/office/drawing/2014/main" id="{885F50EC-A3A0-4891-A38A-F3944F7A7753}"/>
              </a:ext>
            </a:extLst>
          </p:cNvPr>
          <p:cNvSpPr txBox="1">
            <a:spLocks/>
          </p:cNvSpPr>
          <p:nvPr/>
        </p:nvSpPr>
        <p:spPr bwMode="auto">
          <a:xfrm>
            <a:off x="609600" y="3674310"/>
            <a:ext cx="5591695" cy="201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t>Define Situational Context: </a:t>
            </a:r>
          </a:p>
          <a:p>
            <a:pPr lvl="1"/>
            <a:r>
              <a:rPr kumimoji="0" lang="en-US" sz="1900" b="0" i="0" u="none" strike="noStrike" kern="0" cap="none" spc="0" normalizeH="0" baseline="0" noProof="0" dirty="0">
                <a:ln>
                  <a:noFill/>
                </a:ln>
                <a:effectLst/>
                <a:uLnTx/>
                <a:uFillTx/>
                <a:latin typeface="Arial"/>
                <a:cs typeface="Arial"/>
                <a:sym typeface="Arial"/>
              </a:rPr>
              <a:t>Not easy: which questions elicit indirect answers?</a:t>
            </a:r>
          </a:p>
          <a:p>
            <a:r>
              <a:rPr lang="en-US" kern="0" dirty="0"/>
              <a:t>Sample 350 questions from each situation, 10 answers for each question</a:t>
            </a:r>
          </a:p>
          <a:p>
            <a:r>
              <a:rPr lang="en-US" kern="0" dirty="0"/>
              <a:t>350 x 10 x 10 = 35,000 questions. </a:t>
            </a:r>
          </a:p>
          <a:p>
            <a:endParaRPr lang="en-US" kern="0" dirty="0"/>
          </a:p>
        </p:txBody>
      </p:sp>
    </p:spTree>
    <p:extLst>
      <p:ext uri="{BB962C8B-B14F-4D97-AF65-F5344CB8AC3E}">
        <p14:creationId xmlns:p14="http://schemas.microsoft.com/office/powerpoint/2010/main" val="9725882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D483C-083C-4F3C-8BA2-9A05A5AA8825}"/>
              </a:ext>
            </a:extLst>
          </p:cNvPr>
          <p:cNvSpPr>
            <a:spLocks noGrp="1"/>
          </p:cNvSpPr>
          <p:nvPr>
            <p:ph type="title"/>
          </p:nvPr>
        </p:nvSpPr>
        <p:spPr>
          <a:xfrm>
            <a:off x="457200" y="206829"/>
            <a:ext cx="9880600" cy="533400"/>
          </a:xfrm>
        </p:spPr>
        <p:txBody>
          <a:bodyPr/>
          <a:lstStyle/>
          <a:p>
            <a:r>
              <a:rPr lang="en-US" dirty="0"/>
              <a:t>Answer Interpretation</a:t>
            </a:r>
          </a:p>
        </p:txBody>
      </p:sp>
      <p:sp>
        <p:nvSpPr>
          <p:cNvPr id="3" name="Content Placeholder 2">
            <a:extLst>
              <a:ext uri="{FF2B5EF4-FFF2-40B4-BE49-F238E27FC236}">
                <a16:creationId xmlns:a16="http://schemas.microsoft.com/office/drawing/2014/main" id="{B8809040-8F3D-4A95-B6D8-B70A6C7F04A8}"/>
              </a:ext>
            </a:extLst>
          </p:cNvPr>
          <p:cNvSpPr>
            <a:spLocks noGrp="1"/>
          </p:cNvSpPr>
          <p:nvPr>
            <p:ph idx="1"/>
          </p:nvPr>
        </p:nvSpPr>
        <p:spPr>
          <a:xfrm>
            <a:off x="609600" y="1252539"/>
            <a:ext cx="10972800" cy="5399086"/>
          </a:xfrm>
        </p:spPr>
        <p:txBody>
          <a:bodyPr/>
          <a:lstStyle/>
          <a:p>
            <a:pPr lvl="0"/>
            <a:r>
              <a:rPr lang="en-US" sz="2000" dirty="0"/>
              <a:t>5 annotators per QA: </a:t>
            </a:r>
            <a:r>
              <a:rPr lang="en-US" sz="2000" b="1" dirty="0"/>
              <a:t>how do you understand the answer</a:t>
            </a:r>
          </a:p>
          <a:p>
            <a:pPr lvl="0"/>
            <a:r>
              <a:rPr lang="en-US" sz="2000" dirty="0"/>
              <a:t>35,000 * 5 = 175,000 judgements</a:t>
            </a:r>
          </a:p>
          <a:p>
            <a:pPr lvl="0"/>
            <a:r>
              <a:rPr lang="en-US" sz="2000" dirty="0"/>
              <a:t>Relaxed Labels: Map to definite labels</a:t>
            </a:r>
          </a:p>
          <a:p>
            <a:pPr lvl="1"/>
            <a:r>
              <a:rPr lang="en-US" sz="1800" dirty="0"/>
              <a:t>Probably yes → Yes</a:t>
            </a:r>
          </a:p>
          <a:p>
            <a:pPr lvl="1"/>
            <a:r>
              <a:rPr lang="en-US" sz="1800" dirty="0"/>
              <a:t>Probably no → No</a:t>
            </a:r>
          </a:p>
          <a:p>
            <a:pPr lvl="1"/>
            <a:r>
              <a:rPr lang="en-US" sz="1800" dirty="0"/>
              <a:t>I am not sure → In the middle</a:t>
            </a:r>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pPr lvl="1"/>
            <a:endParaRPr lang="en-US" sz="1800" dirty="0"/>
          </a:p>
          <a:p>
            <a:r>
              <a:rPr lang="en-US" sz="2200" dirty="0"/>
              <a:t>Good Agreement (0.76 Fleiss Kappa on Relaxed) </a:t>
            </a:r>
          </a:p>
          <a:p>
            <a:endParaRPr lang="en-US" sz="2000" dirty="0"/>
          </a:p>
        </p:txBody>
      </p:sp>
      <p:sp>
        <p:nvSpPr>
          <p:cNvPr id="4" name="Slide Number Placeholder 3">
            <a:extLst>
              <a:ext uri="{FF2B5EF4-FFF2-40B4-BE49-F238E27FC236}">
                <a16:creationId xmlns:a16="http://schemas.microsoft.com/office/drawing/2014/main" id="{5D9758FB-B25D-4FE4-B5A3-705B6F73EEFD}"/>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56</a:t>
            </a:fld>
            <a:endParaRPr lang="en-US"/>
          </a:p>
        </p:txBody>
      </p:sp>
      <p:pic>
        <p:nvPicPr>
          <p:cNvPr id="7" name="Google Shape;469;p70">
            <a:extLst>
              <a:ext uri="{FF2B5EF4-FFF2-40B4-BE49-F238E27FC236}">
                <a16:creationId xmlns:a16="http://schemas.microsoft.com/office/drawing/2014/main" id="{FBC3C365-C02D-4B4A-AA2C-8B2D6E846222}"/>
              </a:ext>
            </a:extLst>
          </p:cNvPr>
          <p:cNvPicPr preferRelativeResize="0"/>
          <p:nvPr/>
        </p:nvPicPr>
        <p:blipFill>
          <a:blip r:embed="rId3">
            <a:alphaModFix/>
          </a:blip>
          <a:stretch>
            <a:fillRect/>
          </a:stretch>
        </p:blipFill>
        <p:spPr>
          <a:xfrm>
            <a:off x="7153420" y="1310916"/>
            <a:ext cx="4804410" cy="5155333"/>
          </a:xfrm>
          <a:prstGeom prst="rect">
            <a:avLst/>
          </a:prstGeom>
          <a:noFill/>
          <a:ln>
            <a:solidFill>
              <a:srgbClr val="3366CC"/>
            </a:solidFill>
          </a:ln>
        </p:spPr>
      </p:pic>
      <p:pic>
        <p:nvPicPr>
          <p:cNvPr id="8" name="Google Shape;506;p75" title="Chart">
            <a:extLst>
              <a:ext uri="{FF2B5EF4-FFF2-40B4-BE49-F238E27FC236}">
                <a16:creationId xmlns:a16="http://schemas.microsoft.com/office/drawing/2014/main" id="{CD7FE6CC-B4CA-4409-A1EB-B1740E603621}"/>
              </a:ext>
            </a:extLst>
          </p:cNvPr>
          <p:cNvPicPr preferRelativeResize="0"/>
          <p:nvPr/>
        </p:nvPicPr>
        <p:blipFill>
          <a:blip r:embed="rId4">
            <a:alphaModFix/>
          </a:blip>
          <a:stretch>
            <a:fillRect/>
          </a:stretch>
        </p:blipFill>
        <p:spPr>
          <a:xfrm>
            <a:off x="1051560" y="3429000"/>
            <a:ext cx="4804410" cy="2809875"/>
          </a:xfrm>
          <a:prstGeom prst="rect">
            <a:avLst/>
          </a:prstGeom>
          <a:noFill/>
          <a:ln>
            <a:solidFill>
              <a:srgbClr val="3366CC"/>
            </a:solidFill>
          </a:ln>
        </p:spPr>
      </p:pic>
    </p:spTree>
    <p:extLst>
      <p:ext uri="{BB962C8B-B14F-4D97-AF65-F5344CB8AC3E}">
        <p14:creationId xmlns:p14="http://schemas.microsoft.com/office/powerpoint/2010/main" val="3443055984"/>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D483C-083C-4F3C-8BA2-9A05A5AA8825}"/>
              </a:ext>
            </a:extLst>
          </p:cNvPr>
          <p:cNvSpPr>
            <a:spLocks noGrp="1"/>
          </p:cNvSpPr>
          <p:nvPr>
            <p:ph type="title"/>
          </p:nvPr>
        </p:nvSpPr>
        <p:spPr>
          <a:xfrm>
            <a:off x="457200" y="206829"/>
            <a:ext cx="9880600" cy="533400"/>
          </a:xfrm>
        </p:spPr>
        <p:txBody>
          <a:bodyPr/>
          <a:lstStyle/>
          <a:p>
            <a:r>
              <a:rPr lang="en-US" dirty="0"/>
              <a:t>Automatically Predicting Meaning</a:t>
            </a:r>
          </a:p>
        </p:txBody>
      </p:sp>
      <p:sp>
        <p:nvSpPr>
          <p:cNvPr id="3" name="Content Placeholder 2">
            <a:extLst>
              <a:ext uri="{FF2B5EF4-FFF2-40B4-BE49-F238E27FC236}">
                <a16:creationId xmlns:a16="http://schemas.microsoft.com/office/drawing/2014/main" id="{B8809040-8F3D-4A95-B6D8-B70A6C7F04A8}"/>
              </a:ext>
            </a:extLst>
          </p:cNvPr>
          <p:cNvSpPr>
            <a:spLocks noGrp="1"/>
          </p:cNvSpPr>
          <p:nvPr>
            <p:ph idx="1"/>
          </p:nvPr>
        </p:nvSpPr>
        <p:spPr>
          <a:xfrm>
            <a:off x="609600" y="1251856"/>
            <a:ext cx="10972800" cy="4484915"/>
          </a:xfrm>
        </p:spPr>
        <p:txBody>
          <a:bodyPr/>
          <a:lstStyle/>
          <a:p>
            <a:pPr lvl="0"/>
            <a:r>
              <a:rPr lang="en-US" dirty="0"/>
              <a:t>Multiclass classification</a:t>
            </a:r>
          </a:p>
          <a:p>
            <a:pPr lvl="0"/>
            <a:r>
              <a:rPr lang="en-US" dirty="0"/>
              <a:t>Approach: </a:t>
            </a:r>
          </a:p>
          <a:p>
            <a:pPr lvl="1"/>
            <a:r>
              <a:rPr lang="en-US" dirty="0"/>
              <a:t>BERT fine-tuned on our dataset</a:t>
            </a:r>
          </a:p>
          <a:p>
            <a:pPr marL="457200" lvl="0" indent="-457200">
              <a:buFont typeface="+mj-lt"/>
              <a:buAutoNum type="arabicPeriod"/>
            </a:pPr>
            <a:r>
              <a:rPr lang="en-US" dirty="0"/>
              <a:t>BERT fine-tuned on </a:t>
            </a:r>
            <a:r>
              <a:rPr lang="en-US" dirty="0">
                <a:solidFill>
                  <a:srgbClr val="3366CC"/>
                </a:solidFill>
              </a:rPr>
              <a:t>Questions</a:t>
            </a:r>
            <a:r>
              <a:rPr lang="en-US" dirty="0"/>
              <a:t> only</a:t>
            </a:r>
          </a:p>
          <a:p>
            <a:pPr marL="457200" lvl="1" indent="0">
              <a:buNone/>
            </a:pPr>
            <a:r>
              <a:rPr lang="en-US" dirty="0"/>
              <a:t>	Q: “Is it good to see me?”</a:t>
            </a:r>
          </a:p>
          <a:p>
            <a:pPr marL="457200" lvl="0" indent="-457200">
              <a:buFont typeface="+mj-lt"/>
              <a:buAutoNum type="arabicPeriod"/>
            </a:pPr>
            <a:r>
              <a:rPr lang="en-US" dirty="0"/>
              <a:t>BERT fine-tuned on </a:t>
            </a:r>
            <a:r>
              <a:rPr lang="en-US" dirty="0">
                <a:solidFill>
                  <a:srgbClr val="3366CC"/>
                </a:solidFill>
              </a:rPr>
              <a:t>Answers</a:t>
            </a:r>
            <a:r>
              <a:rPr lang="en-US" dirty="0"/>
              <a:t> only</a:t>
            </a:r>
          </a:p>
          <a:p>
            <a:pPr marL="457200" lvl="1" indent="0">
              <a:buNone/>
            </a:pPr>
            <a:r>
              <a:rPr lang="en-US" dirty="0"/>
              <a:t>	A: “I would love to.”</a:t>
            </a:r>
          </a:p>
          <a:p>
            <a:pPr marL="457200" lvl="0" indent="-457200">
              <a:buFont typeface="+mj-lt"/>
              <a:buAutoNum type="arabicPeriod"/>
            </a:pPr>
            <a:r>
              <a:rPr lang="en-US" dirty="0"/>
              <a:t>BERT fine-tuned on </a:t>
            </a:r>
            <a:r>
              <a:rPr lang="en-US" dirty="0">
                <a:solidFill>
                  <a:srgbClr val="3366CC"/>
                </a:solidFill>
              </a:rPr>
              <a:t>Question + Answer</a:t>
            </a:r>
          </a:p>
          <a:p>
            <a:pPr marL="457200" lvl="1" indent="0">
              <a:buNone/>
            </a:pPr>
            <a:r>
              <a:rPr lang="en-US" dirty="0"/>
              <a:t>	Q: “Are you coming to the party?”</a:t>
            </a:r>
          </a:p>
          <a:p>
            <a:pPr marL="457200" lvl="1" indent="0">
              <a:buNone/>
            </a:pPr>
            <a:r>
              <a:rPr lang="en-US" dirty="0"/>
              <a:t>	A: “I am really tired today.”</a:t>
            </a:r>
          </a:p>
          <a:p>
            <a:pPr lvl="0"/>
            <a:endParaRPr lang="en-US" dirty="0"/>
          </a:p>
          <a:p>
            <a:pPr lvl="0"/>
            <a:r>
              <a:rPr lang="en-US" dirty="0"/>
              <a:t>Also, leveraging transfer learning</a:t>
            </a:r>
          </a:p>
          <a:p>
            <a:pPr lvl="1"/>
            <a:r>
              <a:rPr lang="en-US" dirty="0"/>
              <a:t>MNLI, BOOLQ, Discourse Connective Predictor	</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r>
              <a:rPr lang="en-US" dirty="0"/>
              <a:t>Good Agreement (0.76 Fleiss Kappa on Relaxed) </a:t>
            </a:r>
          </a:p>
          <a:p>
            <a:endParaRPr lang="en-US" dirty="0"/>
          </a:p>
        </p:txBody>
      </p:sp>
      <p:sp>
        <p:nvSpPr>
          <p:cNvPr id="4" name="Slide Number Placeholder 3">
            <a:extLst>
              <a:ext uri="{FF2B5EF4-FFF2-40B4-BE49-F238E27FC236}">
                <a16:creationId xmlns:a16="http://schemas.microsoft.com/office/drawing/2014/main" id="{5D9758FB-B25D-4FE4-B5A3-705B6F73EEFD}"/>
              </a:ext>
            </a:extLst>
          </p:cNvPr>
          <p:cNvSpPr>
            <a:spLocks noGrp="1"/>
          </p:cNvSpPr>
          <p:nvPr>
            <p:ph type="sldNum" sz="quarter" idx="11"/>
          </p:nvPr>
        </p:nvSpPr>
        <p:spPr>
          <a:xfrm>
            <a:off x="11292116" y="6523921"/>
            <a:ext cx="508000" cy="228600"/>
          </a:xfrm>
        </p:spPr>
        <p:txBody>
          <a:bodyPr/>
          <a:lstStyle/>
          <a:p>
            <a:fld id="{BDF588C3-71D6-5D45-B118-1C664482E1C2}" type="slidenum">
              <a:rPr lang="en-US" smtClean="0"/>
              <a:pPr/>
              <a:t>57</a:t>
            </a:fld>
            <a:endParaRPr lang="en-US"/>
          </a:p>
        </p:txBody>
      </p:sp>
      <p:pic>
        <p:nvPicPr>
          <p:cNvPr id="10" name="Google Shape;588;p86" title="Chart">
            <a:extLst>
              <a:ext uri="{FF2B5EF4-FFF2-40B4-BE49-F238E27FC236}">
                <a16:creationId xmlns:a16="http://schemas.microsoft.com/office/drawing/2014/main" id="{011F2C6D-7BD3-4D60-B8F0-38E855079748}"/>
              </a:ext>
            </a:extLst>
          </p:cNvPr>
          <p:cNvPicPr preferRelativeResize="0"/>
          <p:nvPr/>
        </p:nvPicPr>
        <p:blipFill>
          <a:blip r:embed="rId2">
            <a:alphaModFix/>
          </a:blip>
          <a:stretch>
            <a:fillRect/>
          </a:stretch>
        </p:blipFill>
        <p:spPr>
          <a:xfrm>
            <a:off x="6096000" y="1188450"/>
            <a:ext cx="5723700" cy="3546774"/>
          </a:xfrm>
          <a:prstGeom prst="rect">
            <a:avLst/>
          </a:prstGeom>
          <a:noFill/>
          <a:ln>
            <a:solidFill>
              <a:srgbClr val="3366CC"/>
            </a:solidFill>
          </a:ln>
        </p:spPr>
      </p:pic>
      <p:sp>
        <p:nvSpPr>
          <p:cNvPr id="11" name="Content Placeholder 2">
            <a:extLst>
              <a:ext uri="{FF2B5EF4-FFF2-40B4-BE49-F238E27FC236}">
                <a16:creationId xmlns:a16="http://schemas.microsoft.com/office/drawing/2014/main" id="{7C9C53ED-9395-4914-8D98-7ED16C7972BC}"/>
              </a:ext>
            </a:extLst>
          </p:cNvPr>
          <p:cNvSpPr txBox="1">
            <a:spLocks/>
          </p:cNvSpPr>
          <p:nvPr/>
        </p:nvSpPr>
        <p:spPr bwMode="auto">
          <a:xfrm>
            <a:off x="6390202" y="4858840"/>
            <a:ext cx="5135295" cy="942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kern="0" dirty="0"/>
              <a:t>Answer contains important signals</a:t>
            </a:r>
          </a:p>
          <a:p>
            <a:r>
              <a:rPr lang="en-US" kern="0" dirty="0"/>
              <a:t>Best performance comes from Q + A</a:t>
            </a:r>
          </a:p>
          <a:p>
            <a:endParaRPr lang="en-US" kern="0" dirty="0"/>
          </a:p>
          <a:p>
            <a:endParaRPr lang="en-US" kern="0" dirty="0"/>
          </a:p>
        </p:txBody>
      </p:sp>
    </p:spTree>
    <p:extLst>
      <p:ext uri="{BB962C8B-B14F-4D97-AF65-F5344CB8AC3E}">
        <p14:creationId xmlns:p14="http://schemas.microsoft.com/office/powerpoint/2010/main" val="40161532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4" name="Title 3">
            <a:extLst>
              <a:ext uri="{FF2B5EF4-FFF2-40B4-BE49-F238E27FC236}">
                <a16:creationId xmlns:a16="http://schemas.microsoft.com/office/drawing/2014/main" id="{B4ED779D-129A-4BB5-AD09-03AB5AA1D1D1}"/>
              </a:ext>
            </a:extLst>
          </p:cNvPr>
          <p:cNvSpPr>
            <a:spLocks noGrp="1"/>
          </p:cNvSpPr>
          <p:nvPr>
            <p:ph type="title"/>
          </p:nvPr>
        </p:nvSpPr>
        <p:spPr>
          <a:xfrm>
            <a:off x="457200" y="206829"/>
            <a:ext cx="10078278" cy="533400"/>
          </a:xfrm>
        </p:spPr>
        <p:txBody>
          <a:bodyPr/>
          <a:lstStyle/>
          <a:p>
            <a:r>
              <a:rPr lang="en" sz="3600" dirty="0"/>
              <a:t>Understanding Indirect Answers </a:t>
            </a:r>
            <a:r>
              <a:rPr lang="en" sz="1600" dirty="0"/>
              <a:t>[with Annie Louis &amp; Filip </a:t>
            </a:r>
            <a:r>
              <a:rPr lang="en-US" sz="1600" dirty="0"/>
              <a:t>Radlinski; EMNLP’20]</a:t>
            </a:r>
            <a:endParaRPr lang="en-US" sz="3600" dirty="0"/>
          </a:p>
        </p:txBody>
      </p:sp>
      <p:sp>
        <p:nvSpPr>
          <p:cNvPr id="5" name="Content Placeholder 4">
            <a:extLst>
              <a:ext uri="{FF2B5EF4-FFF2-40B4-BE49-F238E27FC236}">
                <a16:creationId xmlns:a16="http://schemas.microsoft.com/office/drawing/2014/main" id="{B3C01F8E-8FA7-45B6-B823-D9484F241F04}"/>
              </a:ext>
            </a:extLst>
          </p:cNvPr>
          <p:cNvSpPr>
            <a:spLocks noGrp="1"/>
          </p:cNvSpPr>
          <p:nvPr>
            <p:ph idx="1"/>
          </p:nvPr>
        </p:nvSpPr>
        <p:spPr>
          <a:xfrm>
            <a:off x="609600" y="1036908"/>
            <a:ext cx="7768099" cy="2050675"/>
          </a:xfrm>
        </p:spPr>
        <p:txBody>
          <a:bodyPr/>
          <a:lstStyle/>
          <a:p>
            <a:r>
              <a:rPr lang="en-US" dirty="0"/>
              <a:t>A challenging inference problem </a:t>
            </a:r>
          </a:p>
          <a:p>
            <a:pPr lvl="1"/>
            <a:r>
              <a:rPr lang="en-US" dirty="0"/>
              <a:t>Good accuracies but much scope for improvements</a:t>
            </a:r>
          </a:p>
          <a:p>
            <a:r>
              <a:rPr lang="en-US" b="1" dirty="0"/>
              <a:t>Out-of-scenario</a:t>
            </a:r>
            <a:r>
              <a:rPr lang="en-US" dirty="0"/>
              <a:t> prediction not yet robust</a:t>
            </a:r>
          </a:p>
          <a:p>
            <a:pPr lvl="1"/>
            <a:r>
              <a:rPr lang="en-US" dirty="0"/>
              <a:t>Data publicly released at http://goo.gle/circa</a:t>
            </a:r>
          </a:p>
          <a:p>
            <a:r>
              <a:rPr lang="en-US" dirty="0"/>
              <a:t>Multilingual and cultural differences still to be explored</a:t>
            </a:r>
          </a:p>
          <a:p>
            <a:r>
              <a:rPr lang="en-US" dirty="0"/>
              <a:t>Follow </a:t>
            </a:r>
            <a:r>
              <a:rPr lang="en-US"/>
              <a:t>up questions?</a:t>
            </a:r>
            <a:endParaRPr lang="en-US" dirty="0"/>
          </a:p>
          <a:p>
            <a:pPr lvl="1"/>
            <a:endParaRPr lang="en-US" dirty="0"/>
          </a:p>
          <a:p>
            <a:pPr lvl="1"/>
            <a:endParaRPr lang="en-US" dirty="0"/>
          </a:p>
        </p:txBody>
      </p:sp>
      <p:pic>
        <p:nvPicPr>
          <p:cNvPr id="8" name="Google Shape;269;p45">
            <a:extLst>
              <a:ext uri="{FF2B5EF4-FFF2-40B4-BE49-F238E27FC236}">
                <a16:creationId xmlns:a16="http://schemas.microsoft.com/office/drawing/2014/main" id="{D2B2786E-01B5-48BF-ADE8-BA408F4FB752}"/>
              </a:ext>
            </a:extLst>
          </p:cNvPr>
          <p:cNvPicPr preferRelativeResize="0"/>
          <p:nvPr/>
        </p:nvPicPr>
        <p:blipFill>
          <a:blip r:embed="rId3">
            <a:alphaModFix/>
          </a:blip>
          <a:stretch>
            <a:fillRect/>
          </a:stretch>
        </p:blipFill>
        <p:spPr>
          <a:xfrm>
            <a:off x="8447767" y="1694704"/>
            <a:ext cx="3134633" cy="3134633"/>
          </a:xfrm>
          <a:prstGeom prst="rect">
            <a:avLst/>
          </a:prstGeom>
          <a:noFill/>
          <a:ln>
            <a:solidFill>
              <a:schemeClr val="accent1"/>
            </a:solidFill>
          </a:ln>
        </p:spPr>
      </p:pic>
      <p:sp>
        <p:nvSpPr>
          <p:cNvPr id="10" name="TextBox 9">
            <a:extLst>
              <a:ext uri="{FF2B5EF4-FFF2-40B4-BE49-F238E27FC236}">
                <a16:creationId xmlns:a16="http://schemas.microsoft.com/office/drawing/2014/main" id="{6420EDCE-5984-4E51-BCF0-3F4D33CFD65C}"/>
              </a:ext>
            </a:extLst>
          </p:cNvPr>
          <p:cNvSpPr txBox="1"/>
          <p:nvPr/>
        </p:nvSpPr>
        <p:spPr>
          <a:xfrm>
            <a:off x="8517835" y="4387334"/>
            <a:ext cx="3134633" cy="369332"/>
          </a:xfrm>
          <a:prstGeom prst="rect">
            <a:avLst/>
          </a:prstGeom>
          <a:noFill/>
        </p:spPr>
        <p:txBody>
          <a:bodyPr wrap="square">
            <a:spAutoFit/>
          </a:bodyPr>
          <a:lstStyle/>
          <a:p>
            <a:r>
              <a:rPr lang="en-US" dirty="0"/>
              <a:t>A meets his/her new neighbor</a:t>
            </a:r>
          </a:p>
        </p:txBody>
      </p:sp>
      <p:sp>
        <p:nvSpPr>
          <p:cNvPr id="7" name="Content Placeholder 4">
            <a:extLst>
              <a:ext uri="{FF2B5EF4-FFF2-40B4-BE49-F238E27FC236}">
                <a16:creationId xmlns:a16="http://schemas.microsoft.com/office/drawing/2014/main" id="{0FED0FBB-04CF-4262-BAD4-3493D5E88501}"/>
              </a:ext>
            </a:extLst>
          </p:cNvPr>
          <p:cNvSpPr txBox="1">
            <a:spLocks/>
          </p:cNvSpPr>
          <p:nvPr/>
        </p:nvSpPr>
        <p:spPr bwMode="auto">
          <a:xfrm>
            <a:off x="402800" y="3589267"/>
            <a:ext cx="4125884" cy="8188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r>
              <a:rPr lang="en-US" sz="2000" kern="0" dirty="0"/>
              <a:t>A: “Do you have kids”</a:t>
            </a:r>
          </a:p>
          <a:p>
            <a:r>
              <a:rPr lang="en-US" sz="2000" kern="0" dirty="0"/>
              <a:t>B: “I have two daughters”</a:t>
            </a:r>
          </a:p>
          <a:p>
            <a:endParaRPr lang="en-US" sz="2000" kern="0" dirty="0"/>
          </a:p>
          <a:p>
            <a:pPr lvl="1"/>
            <a:endParaRPr lang="en-US" sz="1800" kern="0" dirty="0"/>
          </a:p>
        </p:txBody>
      </p:sp>
      <p:cxnSp>
        <p:nvCxnSpPr>
          <p:cNvPr id="9" name="Google Shape;239;p41">
            <a:extLst>
              <a:ext uri="{FF2B5EF4-FFF2-40B4-BE49-F238E27FC236}">
                <a16:creationId xmlns:a16="http://schemas.microsoft.com/office/drawing/2014/main" id="{4B24BA78-98AE-4845-A0E4-0EE67D2EAF1B}"/>
              </a:ext>
            </a:extLst>
          </p:cNvPr>
          <p:cNvCxnSpPr/>
          <p:nvPr/>
        </p:nvCxnSpPr>
        <p:spPr>
          <a:xfrm flipH="1">
            <a:off x="3706671" y="5338975"/>
            <a:ext cx="673500" cy="551100"/>
          </a:xfrm>
          <a:prstGeom prst="straightConnector1">
            <a:avLst/>
          </a:prstGeom>
          <a:noFill/>
          <a:ln w="38100" cap="flat" cmpd="sng">
            <a:solidFill>
              <a:schemeClr val="dk2"/>
            </a:solidFill>
            <a:prstDash val="solid"/>
            <a:round/>
            <a:headEnd type="none" w="med" len="med"/>
            <a:tailEnd type="triangle" w="med" len="med"/>
          </a:ln>
        </p:spPr>
      </p:cxnSp>
      <p:cxnSp>
        <p:nvCxnSpPr>
          <p:cNvPr id="11" name="Google Shape;240;p41">
            <a:extLst>
              <a:ext uri="{FF2B5EF4-FFF2-40B4-BE49-F238E27FC236}">
                <a16:creationId xmlns:a16="http://schemas.microsoft.com/office/drawing/2014/main" id="{F2830CC1-85C7-4B91-9AF5-2742A5CFEE54}"/>
              </a:ext>
            </a:extLst>
          </p:cNvPr>
          <p:cNvCxnSpPr>
            <a:cxnSpLocks/>
          </p:cNvCxnSpPr>
          <p:nvPr/>
        </p:nvCxnSpPr>
        <p:spPr>
          <a:xfrm>
            <a:off x="4376725" y="5338975"/>
            <a:ext cx="1134893" cy="704255"/>
          </a:xfrm>
          <a:prstGeom prst="straightConnector1">
            <a:avLst/>
          </a:prstGeom>
          <a:noFill/>
          <a:ln w="38100" cap="flat" cmpd="sng">
            <a:solidFill>
              <a:schemeClr val="dk2"/>
            </a:solidFill>
            <a:prstDash val="solid"/>
            <a:round/>
            <a:headEnd type="none" w="med" len="med"/>
            <a:tailEnd type="triangle" w="med" len="med"/>
          </a:ln>
        </p:spPr>
      </p:cxnSp>
      <p:sp>
        <p:nvSpPr>
          <p:cNvPr id="12" name="Google Shape;237;p41">
            <a:extLst>
              <a:ext uri="{FF2B5EF4-FFF2-40B4-BE49-F238E27FC236}">
                <a16:creationId xmlns:a16="http://schemas.microsoft.com/office/drawing/2014/main" id="{7FE9E0E1-EB2F-43F1-B22B-5434C3BFDB49}"/>
              </a:ext>
            </a:extLst>
          </p:cNvPr>
          <p:cNvSpPr txBox="1"/>
          <p:nvPr/>
        </p:nvSpPr>
        <p:spPr>
          <a:xfrm>
            <a:off x="6045557" y="5262076"/>
            <a:ext cx="3134633" cy="6771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t>If A’s intention was to provide some neighbourhood information</a:t>
            </a:r>
            <a:endParaRPr sz="1600" dirty="0"/>
          </a:p>
        </p:txBody>
      </p:sp>
      <p:sp>
        <p:nvSpPr>
          <p:cNvPr id="13" name="Google Shape;235;p41">
            <a:extLst>
              <a:ext uri="{FF2B5EF4-FFF2-40B4-BE49-F238E27FC236}">
                <a16:creationId xmlns:a16="http://schemas.microsoft.com/office/drawing/2014/main" id="{7A729005-28E8-457A-A015-3C047B9FFF69}"/>
              </a:ext>
            </a:extLst>
          </p:cNvPr>
          <p:cNvSpPr txBox="1"/>
          <p:nvPr/>
        </p:nvSpPr>
        <p:spPr>
          <a:xfrm>
            <a:off x="965094" y="5964082"/>
            <a:ext cx="3277200"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351C75"/>
                </a:solidFill>
              </a:rPr>
              <a:t>There are some great schools nearby!</a:t>
            </a:r>
            <a:endParaRPr sz="2000" b="1" dirty="0">
              <a:solidFill>
                <a:srgbClr val="351C75"/>
              </a:solidFill>
            </a:endParaRPr>
          </a:p>
        </p:txBody>
      </p:sp>
      <p:sp>
        <p:nvSpPr>
          <p:cNvPr id="15" name="Google Shape;236;p41">
            <a:extLst>
              <a:ext uri="{FF2B5EF4-FFF2-40B4-BE49-F238E27FC236}">
                <a16:creationId xmlns:a16="http://schemas.microsoft.com/office/drawing/2014/main" id="{6F5D4DC5-1F86-483E-8D1A-A4B36CE2A18D}"/>
              </a:ext>
            </a:extLst>
          </p:cNvPr>
          <p:cNvSpPr txBox="1"/>
          <p:nvPr/>
        </p:nvSpPr>
        <p:spPr>
          <a:xfrm>
            <a:off x="5496339" y="5964082"/>
            <a:ext cx="3451212" cy="80018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351C75"/>
                </a:solidFill>
              </a:rPr>
              <a:t>With lots of parks, it is very family friendly around here</a:t>
            </a:r>
            <a:endParaRPr sz="2000" b="1" dirty="0">
              <a:solidFill>
                <a:srgbClr val="351C75"/>
              </a:solidFill>
            </a:endParaRPr>
          </a:p>
        </p:txBody>
      </p:sp>
      <p:cxnSp>
        <p:nvCxnSpPr>
          <p:cNvPr id="16" name="Google Shape;224;p40">
            <a:extLst>
              <a:ext uri="{FF2B5EF4-FFF2-40B4-BE49-F238E27FC236}">
                <a16:creationId xmlns:a16="http://schemas.microsoft.com/office/drawing/2014/main" id="{D5744569-B630-4B55-A928-1694F5BA21C8}"/>
              </a:ext>
            </a:extLst>
          </p:cNvPr>
          <p:cNvCxnSpPr>
            <a:cxnSpLocks/>
          </p:cNvCxnSpPr>
          <p:nvPr/>
        </p:nvCxnSpPr>
        <p:spPr>
          <a:xfrm flipH="1">
            <a:off x="3971352" y="4442061"/>
            <a:ext cx="530779" cy="334560"/>
          </a:xfrm>
          <a:prstGeom prst="straightConnector1">
            <a:avLst/>
          </a:prstGeom>
          <a:noFill/>
          <a:ln w="38100" cap="flat" cmpd="sng">
            <a:solidFill>
              <a:schemeClr val="dk2"/>
            </a:solidFill>
            <a:prstDash val="solid"/>
            <a:round/>
            <a:headEnd type="none" w="med" len="med"/>
            <a:tailEnd type="triangle" w="med" len="med"/>
          </a:ln>
        </p:spPr>
      </p:cxnSp>
      <p:cxnSp>
        <p:nvCxnSpPr>
          <p:cNvPr id="17" name="Google Shape;225;p40">
            <a:extLst>
              <a:ext uri="{FF2B5EF4-FFF2-40B4-BE49-F238E27FC236}">
                <a16:creationId xmlns:a16="http://schemas.microsoft.com/office/drawing/2014/main" id="{90AAF72E-8A1C-4010-A312-A674C8C622EA}"/>
              </a:ext>
            </a:extLst>
          </p:cNvPr>
          <p:cNvCxnSpPr>
            <a:cxnSpLocks/>
          </p:cNvCxnSpPr>
          <p:nvPr/>
        </p:nvCxnSpPr>
        <p:spPr>
          <a:xfrm>
            <a:off x="4502131" y="4442061"/>
            <a:ext cx="1146751" cy="334560"/>
          </a:xfrm>
          <a:prstGeom prst="straightConnector1">
            <a:avLst/>
          </a:prstGeom>
          <a:noFill/>
          <a:ln w="38100" cap="flat" cmpd="sng">
            <a:solidFill>
              <a:schemeClr val="dk2"/>
            </a:solidFill>
            <a:prstDash val="solid"/>
            <a:round/>
            <a:headEnd type="none" w="med" len="med"/>
            <a:tailEnd type="triangle" w="med" len="med"/>
          </a:ln>
        </p:spPr>
      </p:cxnSp>
      <p:sp>
        <p:nvSpPr>
          <p:cNvPr id="18" name="Google Shape;226;p40">
            <a:extLst>
              <a:ext uri="{FF2B5EF4-FFF2-40B4-BE49-F238E27FC236}">
                <a16:creationId xmlns:a16="http://schemas.microsoft.com/office/drawing/2014/main" id="{B99AC649-DC94-4ECD-B1AA-935E362B2638}"/>
              </a:ext>
            </a:extLst>
          </p:cNvPr>
          <p:cNvSpPr txBox="1"/>
          <p:nvPr/>
        </p:nvSpPr>
        <p:spPr>
          <a:xfrm>
            <a:off x="2811171" y="4657682"/>
            <a:ext cx="1791000"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351C75"/>
                </a:solidFill>
              </a:rPr>
              <a:t>Wonderful! </a:t>
            </a:r>
            <a:endParaRPr sz="2000" b="1" dirty="0">
              <a:solidFill>
                <a:srgbClr val="351C75"/>
              </a:solidFill>
            </a:endParaRPr>
          </a:p>
        </p:txBody>
      </p:sp>
      <p:sp>
        <p:nvSpPr>
          <p:cNvPr id="19" name="Google Shape;227;p40">
            <a:extLst>
              <a:ext uri="{FF2B5EF4-FFF2-40B4-BE49-F238E27FC236}">
                <a16:creationId xmlns:a16="http://schemas.microsoft.com/office/drawing/2014/main" id="{9E888772-B7DF-4BD3-BE06-BE501D0AA28D}"/>
              </a:ext>
            </a:extLst>
          </p:cNvPr>
          <p:cNvSpPr txBox="1"/>
          <p:nvPr/>
        </p:nvSpPr>
        <p:spPr>
          <a:xfrm>
            <a:off x="5016636" y="4657682"/>
            <a:ext cx="2916626" cy="4924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rgbClr val="351C75"/>
                </a:solidFill>
              </a:rPr>
              <a:t>Do you have any pets?</a:t>
            </a:r>
            <a:endParaRPr sz="2000" b="1" dirty="0">
              <a:solidFill>
                <a:srgbClr val="351C75"/>
              </a:solidFill>
            </a:endParaRPr>
          </a:p>
        </p:txBody>
      </p:sp>
      <p:sp>
        <p:nvSpPr>
          <p:cNvPr id="20" name="Google Shape;228;p40">
            <a:extLst>
              <a:ext uri="{FF2B5EF4-FFF2-40B4-BE49-F238E27FC236}">
                <a16:creationId xmlns:a16="http://schemas.microsoft.com/office/drawing/2014/main" id="{44035649-7EA8-4ADF-B453-A414A43AA49B}"/>
              </a:ext>
            </a:extLst>
          </p:cNvPr>
          <p:cNvSpPr txBox="1"/>
          <p:nvPr/>
        </p:nvSpPr>
        <p:spPr>
          <a:xfrm>
            <a:off x="5148744" y="3591129"/>
            <a:ext cx="2362705" cy="70785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700" dirty="0"/>
              <a:t>There are many coherent follow-ups</a:t>
            </a:r>
            <a:endParaRPr sz="1700" dirty="0"/>
          </a:p>
        </p:txBody>
      </p:sp>
    </p:spTree>
    <p:extLst>
      <p:ext uri="{BB962C8B-B14F-4D97-AF65-F5344CB8AC3E}">
        <p14:creationId xmlns:p14="http://schemas.microsoft.com/office/powerpoint/2010/main" val="297566859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500"/>
                                        <p:tgtEl>
                                          <p:spTgt spid="16"/>
                                        </p:tgtEl>
                                      </p:cBhvr>
                                    </p:animEffec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par>
                          <p:cTn id="33" fill="hold">
                            <p:stCondLst>
                              <p:cond delay="500"/>
                            </p:stCondLst>
                            <p:childTnLst>
                              <p:par>
                                <p:cTn id="34" presetID="22" presetClass="entr" presetSubtype="1"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up)">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P spid="15" grpId="0"/>
      <p:bldP spid="18" grpId="0"/>
      <p:bldP spid="19" grpId="0"/>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09600" y="1251856"/>
            <a:ext cx="11190516" cy="4484915"/>
          </a:xfrm>
        </p:spPr>
        <p:txBody>
          <a:bodyPr/>
          <a:lstStyle/>
          <a:p>
            <a:r>
              <a:rPr lang="en-US" dirty="0"/>
              <a:t>A small sample from a research program that attempts to address some of the key scientific and engineering challenges between us and understanding natural language</a:t>
            </a:r>
          </a:p>
          <a:p>
            <a:r>
              <a:rPr lang="en-US" dirty="0"/>
              <a:t>In the context of </a:t>
            </a:r>
            <a:r>
              <a:rPr lang="en-US" b="1" dirty="0"/>
              <a:t>reasoning in order to communicate better   </a:t>
            </a:r>
          </a:p>
          <a:p>
            <a:pPr lvl="1"/>
            <a:r>
              <a:rPr lang="en-US" b="1" dirty="0"/>
              <a:t>Understanding Instructions </a:t>
            </a:r>
            <a:r>
              <a:rPr lang="en-US" dirty="0"/>
              <a:t> </a:t>
            </a:r>
          </a:p>
          <a:p>
            <a:pPr lvl="1"/>
            <a:r>
              <a:rPr lang="en-US" b="1" dirty="0"/>
              <a:t>Answering Questions that require reasoning about time (&amp; Common Sense) </a:t>
            </a:r>
          </a:p>
          <a:p>
            <a:pPr lvl="1"/>
            <a:r>
              <a:rPr lang="en-US" b="1" dirty="0"/>
              <a:t>Interpreting Indirect Answers </a:t>
            </a:r>
            <a:endParaRPr lang="en-US" dirty="0"/>
          </a:p>
        </p:txBody>
      </p:sp>
      <p:sp>
        <p:nvSpPr>
          <p:cNvPr id="5" name="TextBox 4"/>
          <p:cNvSpPr txBox="1">
            <a:spLocks noChangeArrowheads="1"/>
          </p:cNvSpPr>
          <p:nvPr/>
        </p:nvSpPr>
        <p:spPr bwMode="auto">
          <a:xfrm>
            <a:off x="6858000" y="186259"/>
            <a:ext cx="3352800" cy="466725"/>
          </a:xfrm>
          <a:prstGeom prst="rect">
            <a:avLst/>
          </a:prstGeom>
          <a:solidFill>
            <a:schemeClr val="bg1">
              <a:lumMod val="95000"/>
            </a:schemeClr>
          </a:solidFill>
          <a:ln w="9525">
            <a:solidFill>
              <a:srgbClr val="3366CC"/>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solidFill>
                  <a:srgbClr val="000000"/>
                </a:solidFill>
                <a:latin typeface="Calibri" pitchFamily="34" charset="0"/>
              </a:rPr>
              <a:t>Thank You!</a:t>
            </a:r>
          </a:p>
        </p:txBody>
      </p:sp>
      <p:pic>
        <p:nvPicPr>
          <p:cNvPr id="6" name="Picture 2" descr="Aristotle">
            <a:extLst>
              <a:ext uri="{FF2B5EF4-FFF2-40B4-BE49-F238E27FC236}">
                <a16:creationId xmlns:a16="http://schemas.microsoft.com/office/drawing/2014/main" id="{2311C665-656F-4B4B-9982-DDA8925D61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95" y="5117357"/>
            <a:ext cx="2743201"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american football">
            <a:extLst>
              <a:ext uri="{FF2B5EF4-FFF2-40B4-BE49-F238E27FC236}">
                <a16:creationId xmlns:a16="http://schemas.microsoft.com/office/drawing/2014/main" id="{5BEE5730-7653-41DA-87D1-28B1D92C9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3431" y="5228153"/>
            <a:ext cx="246888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E543AD5-B694-4D71-BDD2-FA3674CDE53E}"/>
              </a:ext>
            </a:extLst>
          </p:cNvPr>
          <p:cNvPicPr preferRelativeResize="0">
            <a:picLocks/>
          </p:cNvPicPr>
          <p:nvPr/>
        </p:nvPicPr>
        <p:blipFill>
          <a:blip r:embed="rId4"/>
          <a:stretch>
            <a:fillRect/>
          </a:stretch>
        </p:blipFill>
        <p:spPr>
          <a:xfrm>
            <a:off x="2931700" y="5117357"/>
            <a:ext cx="2468880" cy="1645920"/>
          </a:xfrm>
          <a:prstGeom prst="rect">
            <a:avLst/>
          </a:prstGeom>
        </p:spPr>
      </p:pic>
      <p:sp>
        <p:nvSpPr>
          <p:cNvPr id="4" name="Slide Number Placeholder 3">
            <a:extLst>
              <a:ext uri="{FF2B5EF4-FFF2-40B4-BE49-F238E27FC236}">
                <a16:creationId xmlns:a16="http://schemas.microsoft.com/office/drawing/2014/main" id="{6FCC0DA4-1A71-44C4-9DC5-656DB0E46381}"/>
              </a:ext>
            </a:extLst>
          </p:cNvPr>
          <p:cNvSpPr>
            <a:spLocks noGrp="1"/>
          </p:cNvSpPr>
          <p:nvPr>
            <p:ph type="sldNum" sz="quarter" idx="11"/>
          </p:nvPr>
        </p:nvSpPr>
        <p:spPr/>
        <p:txBody>
          <a:bodyPr/>
          <a:lstStyle/>
          <a:p>
            <a:fld id="{BDF588C3-71D6-5D45-B118-1C664482E1C2}" type="slidenum">
              <a:rPr lang="en-US" smtClean="0"/>
              <a:t>59</a:t>
            </a:fld>
            <a:endParaRPr lang="en-US"/>
          </a:p>
        </p:txBody>
      </p:sp>
      <p:pic>
        <p:nvPicPr>
          <p:cNvPr id="11" name="Picture 2" descr="Image result for dickens david copperfield">
            <a:extLst>
              <a:ext uri="{FF2B5EF4-FFF2-40B4-BE49-F238E27FC236}">
                <a16:creationId xmlns:a16="http://schemas.microsoft.com/office/drawing/2014/main" id="{EC9E4CE2-9205-479C-B2CA-8582408775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784" y="5117357"/>
            <a:ext cx="115423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erson smiling for the camera&#10;&#10;Description automatically generated">
            <a:extLst>
              <a:ext uri="{FF2B5EF4-FFF2-40B4-BE49-F238E27FC236}">
                <a16:creationId xmlns:a16="http://schemas.microsoft.com/office/drawing/2014/main" id="{74D336BD-52CC-40C8-A4D2-0BFF9090857B}"/>
              </a:ext>
            </a:extLst>
          </p:cNvPr>
          <p:cNvPicPr>
            <a:picLocks noChangeAspect="1"/>
          </p:cNvPicPr>
          <p:nvPr/>
        </p:nvPicPr>
        <p:blipFill>
          <a:blip r:embed="rId6"/>
          <a:stretch>
            <a:fillRect/>
          </a:stretch>
        </p:blipFill>
        <p:spPr>
          <a:xfrm>
            <a:off x="2538026" y="3826631"/>
            <a:ext cx="1097280" cy="1097280"/>
          </a:xfrm>
          <a:prstGeom prst="rect">
            <a:avLst/>
          </a:prstGeom>
        </p:spPr>
      </p:pic>
      <p:pic>
        <p:nvPicPr>
          <p:cNvPr id="15" name="Picture 14">
            <a:extLst>
              <a:ext uri="{FF2B5EF4-FFF2-40B4-BE49-F238E27FC236}">
                <a16:creationId xmlns:a16="http://schemas.microsoft.com/office/drawing/2014/main" id="{1156402E-6092-41C7-A0CA-7D36FC7AF0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14605" y="3826631"/>
            <a:ext cx="1097280" cy="1097280"/>
          </a:xfrm>
          <a:prstGeom prst="rect">
            <a:avLst/>
          </a:prstGeom>
        </p:spPr>
      </p:pic>
      <p:pic>
        <p:nvPicPr>
          <p:cNvPr id="18" name="Picture 6" descr="Avatar">
            <a:extLst>
              <a:ext uri="{FF2B5EF4-FFF2-40B4-BE49-F238E27FC236}">
                <a16:creationId xmlns:a16="http://schemas.microsoft.com/office/drawing/2014/main" id="{C8971D85-D633-4BF7-9EDC-43897F1F1C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0505" y="382663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BE28BED6-F107-4855-B67F-1D96FE58A1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37084" y="382663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0C648595-1988-431A-AD95-F1E62DF489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2984" y="3826631"/>
            <a:ext cx="100642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nnie Louis">
            <a:extLst>
              <a:ext uri="{FF2B5EF4-FFF2-40B4-BE49-F238E27FC236}">
                <a16:creationId xmlns:a16="http://schemas.microsoft.com/office/drawing/2014/main" id="{BBE91387-B0FA-4956-BD1F-3236839DACA4}"/>
              </a:ext>
            </a:extLst>
          </p:cNvPr>
          <p:cNvPicPr preferRelativeResize="0">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5547" y="382663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lip Radlinski">
            <a:extLst>
              <a:ext uri="{FF2B5EF4-FFF2-40B4-BE49-F238E27FC236}">
                <a16:creationId xmlns:a16="http://schemas.microsoft.com/office/drawing/2014/main" id="{C4375E8E-FBC3-46CF-9504-6A9B4DFDCCA0}"/>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059561" y="3826631"/>
            <a:ext cx="100584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3" name="Content Placeholder 5">
            <a:extLst>
              <a:ext uri="{FF2B5EF4-FFF2-40B4-BE49-F238E27FC236}">
                <a16:creationId xmlns:a16="http://schemas.microsoft.com/office/drawing/2014/main" id="{2A31E191-ACEA-4F9B-B97B-75B01DDF99F1}"/>
              </a:ext>
            </a:extLst>
          </p:cNvPr>
          <p:cNvPicPr>
            <a:picLocks noChangeAspect="1"/>
          </p:cNvPicPr>
          <p:nvPr/>
        </p:nvPicPr>
        <p:blipFill>
          <a:blip r:embed="rId13"/>
          <a:stretch>
            <a:fillRect/>
          </a:stretch>
        </p:blipFill>
        <p:spPr bwMode="auto">
          <a:xfrm>
            <a:off x="8434090" y="5117357"/>
            <a:ext cx="3533140" cy="1645203"/>
          </a:xfrm>
          <a:prstGeom prst="rect">
            <a:avLst/>
          </a:prstGeom>
          <a:noFill/>
          <a:ln w="254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Google Shape;269;p45">
            <a:extLst>
              <a:ext uri="{FF2B5EF4-FFF2-40B4-BE49-F238E27FC236}">
                <a16:creationId xmlns:a16="http://schemas.microsoft.com/office/drawing/2014/main" id="{83CF8587-E15E-4B23-9DA7-4076771015FD}"/>
              </a:ext>
            </a:extLst>
          </p:cNvPr>
          <p:cNvPicPr preferRelativeResize="0"/>
          <p:nvPr/>
        </p:nvPicPr>
        <p:blipFill>
          <a:blip r:embed="rId14">
            <a:alphaModFix/>
          </a:blip>
          <a:stretch>
            <a:fillRect/>
          </a:stretch>
        </p:blipFill>
        <p:spPr>
          <a:xfrm>
            <a:off x="6713218" y="5117357"/>
            <a:ext cx="1641669" cy="1645920"/>
          </a:xfrm>
          <a:prstGeom prst="rect">
            <a:avLst/>
          </a:prstGeom>
          <a:noFill/>
          <a:ln w="19050">
            <a:solidFill>
              <a:srgbClr val="3366CC"/>
            </a:solidFill>
          </a:ln>
        </p:spPr>
      </p:pic>
    </p:spTree>
    <p:extLst>
      <p:ext uri="{BB962C8B-B14F-4D97-AF65-F5344CB8AC3E}">
        <p14:creationId xmlns:p14="http://schemas.microsoft.com/office/powerpoint/2010/main" val="25616301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B570D-2BF0-4BD7-B2A3-BC1B4F392780}"/>
              </a:ext>
            </a:extLst>
          </p:cNvPr>
          <p:cNvSpPr>
            <a:spLocks noGrp="1"/>
          </p:cNvSpPr>
          <p:nvPr>
            <p:ph type="title"/>
          </p:nvPr>
        </p:nvSpPr>
        <p:spPr>
          <a:xfrm>
            <a:off x="457200" y="206829"/>
            <a:ext cx="10179424" cy="533400"/>
          </a:xfrm>
        </p:spPr>
        <p:txBody>
          <a:bodyPr/>
          <a:lstStyle/>
          <a:p>
            <a:r>
              <a:rPr lang="en-US" dirty="0"/>
              <a:t>Instructions in a Spatial Domain</a:t>
            </a:r>
          </a:p>
        </p:txBody>
      </p:sp>
      <p:sp>
        <p:nvSpPr>
          <p:cNvPr id="4" name="Slide Number Placeholder 3">
            <a:extLst>
              <a:ext uri="{FF2B5EF4-FFF2-40B4-BE49-F238E27FC236}">
                <a16:creationId xmlns:a16="http://schemas.microsoft.com/office/drawing/2014/main" id="{3525F4D4-6DF8-476E-9628-2B06E6589B1B}"/>
              </a:ext>
            </a:extLst>
          </p:cNvPr>
          <p:cNvSpPr>
            <a:spLocks noGrp="1"/>
          </p:cNvSpPr>
          <p:nvPr>
            <p:ph type="sldNum" sz="quarter" idx="11"/>
          </p:nvPr>
        </p:nvSpPr>
        <p:spPr/>
        <p:txBody>
          <a:bodyPr/>
          <a:lstStyle/>
          <a:p>
            <a:fld id="{BDF588C3-71D6-5D45-B118-1C664482E1C2}" type="slidenum">
              <a:rPr lang="en-US" smtClean="0"/>
              <a:t>6</a:t>
            </a:fld>
            <a:endParaRPr lang="en-US"/>
          </a:p>
        </p:txBody>
      </p:sp>
      <p:sp>
        <p:nvSpPr>
          <p:cNvPr id="16" name="Content Placeholder 15">
            <a:extLst>
              <a:ext uri="{FF2B5EF4-FFF2-40B4-BE49-F238E27FC236}">
                <a16:creationId xmlns:a16="http://schemas.microsoft.com/office/drawing/2014/main" id="{2F51716B-9678-754E-9D07-B60D9FED5D09}"/>
              </a:ext>
            </a:extLst>
          </p:cNvPr>
          <p:cNvSpPr>
            <a:spLocks noGrp="1"/>
          </p:cNvSpPr>
          <p:nvPr>
            <p:ph idx="1"/>
          </p:nvPr>
        </p:nvSpPr>
        <p:spPr>
          <a:xfrm>
            <a:off x="609600" y="1044981"/>
            <a:ext cx="10972800" cy="4484915"/>
          </a:xfrm>
        </p:spPr>
        <p:txBody>
          <a:bodyPr/>
          <a:lstStyle/>
          <a:p>
            <a:r>
              <a:rPr lang="en-US" dirty="0"/>
              <a:t>Given a </a:t>
            </a:r>
            <a:r>
              <a:rPr lang="en-US" b="1" dirty="0"/>
              <a:t>current world state </a:t>
            </a:r>
            <a:r>
              <a:rPr lang="en-US" dirty="0"/>
              <a:t>and a </a:t>
            </a:r>
            <a:r>
              <a:rPr lang="en-US" b="1" dirty="0"/>
              <a:t>natural language instruction</a:t>
            </a:r>
            <a:r>
              <a:rPr lang="en-US" dirty="0"/>
              <a:t>, we want to generate the </a:t>
            </a:r>
            <a:r>
              <a:rPr lang="en-US" b="1" dirty="0"/>
              <a:t>new world state</a:t>
            </a:r>
            <a:r>
              <a:rPr lang="en-US" dirty="0"/>
              <a:t> by moving a single block.</a:t>
            </a:r>
          </a:p>
          <a:p>
            <a:r>
              <a:rPr lang="en-US" dirty="0"/>
              <a:t>This involves two sub-tasks :</a:t>
            </a:r>
          </a:p>
          <a:p>
            <a:endParaRPr lang="en-US" dirty="0"/>
          </a:p>
          <a:p>
            <a:pPr lvl="1" indent="-342900"/>
            <a:r>
              <a:rPr lang="en-US" dirty="0">
                <a:solidFill>
                  <a:srgbClr val="C00000"/>
                </a:solidFill>
              </a:rPr>
              <a:t>identifying the source block</a:t>
            </a:r>
          </a:p>
          <a:p>
            <a:pPr lvl="1" indent="-342900"/>
            <a:r>
              <a:rPr lang="en-US" dirty="0">
                <a:solidFill>
                  <a:srgbClr val="002060"/>
                </a:solidFill>
              </a:rPr>
              <a:t>identifying the target location</a:t>
            </a:r>
            <a:endParaRPr lang="en-US" dirty="0"/>
          </a:p>
        </p:txBody>
      </p:sp>
      <p:pic>
        <p:nvPicPr>
          <p:cNvPr id="1026" name="Picture 2">
            <a:extLst>
              <a:ext uri="{FF2B5EF4-FFF2-40B4-BE49-F238E27FC236}">
                <a16:creationId xmlns:a16="http://schemas.microsoft.com/office/drawing/2014/main" id="{231E1E40-790F-B24B-985C-A727F89D9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9534" y="2665211"/>
            <a:ext cx="7320736" cy="3704217"/>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91A149B4-67C5-4245-915C-43C59019C332}"/>
              </a:ext>
            </a:extLst>
          </p:cNvPr>
          <p:cNvSpPr/>
          <p:nvPr/>
        </p:nvSpPr>
        <p:spPr>
          <a:xfrm>
            <a:off x="10847600" y="5695472"/>
            <a:ext cx="365760" cy="349135"/>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
        <p:nvSpPr>
          <p:cNvPr id="7" name="Oval 6">
            <a:extLst>
              <a:ext uri="{FF2B5EF4-FFF2-40B4-BE49-F238E27FC236}">
                <a16:creationId xmlns:a16="http://schemas.microsoft.com/office/drawing/2014/main" id="{5426A029-2B1A-47FC-A5FE-DD92B7930153}"/>
              </a:ext>
            </a:extLst>
          </p:cNvPr>
          <p:cNvSpPr/>
          <p:nvPr/>
        </p:nvSpPr>
        <p:spPr>
          <a:xfrm>
            <a:off x="5704794" y="4478525"/>
            <a:ext cx="365760" cy="349135"/>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Helvetica Neue" charset="0"/>
              <a:ea typeface="Helvetica Neue" charset="0"/>
              <a:cs typeface="Helvetica Neue" charset="0"/>
            </a:endParaRPr>
          </a:p>
        </p:txBody>
      </p:sp>
    </p:spTree>
    <p:extLst>
      <p:ext uri="{BB962C8B-B14F-4D97-AF65-F5344CB8AC3E}">
        <p14:creationId xmlns:p14="http://schemas.microsoft.com/office/powerpoint/2010/main" val="18025429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6A7E8-0865-4697-A790-E493FDBD2B42}"/>
              </a:ext>
            </a:extLst>
          </p:cNvPr>
          <p:cNvSpPr>
            <a:spLocks noGrp="1"/>
          </p:cNvSpPr>
          <p:nvPr>
            <p:ph type="title"/>
          </p:nvPr>
        </p:nvSpPr>
        <p:spPr/>
        <p:txBody>
          <a:bodyPr/>
          <a:lstStyle/>
          <a:p>
            <a:r>
              <a:rPr lang="en-US" dirty="0"/>
              <a:t>End</a:t>
            </a:r>
          </a:p>
        </p:txBody>
      </p:sp>
      <p:sp>
        <p:nvSpPr>
          <p:cNvPr id="3" name="Content Placeholder 2">
            <a:extLst>
              <a:ext uri="{FF2B5EF4-FFF2-40B4-BE49-F238E27FC236}">
                <a16:creationId xmlns:a16="http://schemas.microsoft.com/office/drawing/2014/main" id="{B8F6D07F-B4EB-4E75-A470-F702D25C4FE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451DF8-F153-4DCF-A1C4-A477A3D11709}"/>
              </a:ext>
            </a:extLst>
          </p:cNvPr>
          <p:cNvSpPr>
            <a:spLocks noGrp="1"/>
          </p:cNvSpPr>
          <p:nvPr>
            <p:ph type="sldNum" sz="quarter" idx="11"/>
          </p:nvPr>
        </p:nvSpPr>
        <p:spPr/>
        <p:txBody>
          <a:bodyPr/>
          <a:lstStyle/>
          <a:p>
            <a:fld id="{BDF588C3-71D6-5D45-B118-1C664482E1C2}" type="slidenum">
              <a:rPr lang="en-US" smtClean="0"/>
              <a:t>60</a:t>
            </a:fld>
            <a:endParaRPr lang="en-US"/>
          </a:p>
        </p:txBody>
      </p:sp>
    </p:spTree>
    <p:extLst>
      <p:ext uri="{BB962C8B-B14F-4D97-AF65-F5344CB8AC3E}">
        <p14:creationId xmlns:p14="http://schemas.microsoft.com/office/powerpoint/2010/main" val="193768666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C9577-E57F-4DE9-B34F-8113095262ED}"/>
              </a:ext>
            </a:extLst>
          </p:cNvPr>
          <p:cNvSpPr>
            <a:spLocks noGrp="1"/>
          </p:cNvSpPr>
          <p:nvPr>
            <p:ph type="title"/>
          </p:nvPr>
        </p:nvSpPr>
        <p:spPr/>
        <p:txBody>
          <a:bodyPr/>
          <a:lstStyle/>
          <a:p>
            <a:r>
              <a:rPr lang="en-US" dirty="0"/>
              <a:t>CliffsNotes </a:t>
            </a:r>
          </a:p>
        </p:txBody>
      </p:sp>
      <p:sp>
        <p:nvSpPr>
          <p:cNvPr id="3" name="Content Placeholder 2">
            <a:extLst>
              <a:ext uri="{FF2B5EF4-FFF2-40B4-BE49-F238E27FC236}">
                <a16:creationId xmlns:a16="http://schemas.microsoft.com/office/drawing/2014/main" id="{EDB222B4-B6FB-4208-AA21-E3422014F21C}"/>
              </a:ext>
            </a:extLst>
          </p:cNvPr>
          <p:cNvSpPr>
            <a:spLocks noGrp="1"/>
          </p:cNvSpPr>
          <p:nvPr>
            <p:ph idx="1"/>
          </p:nvPr>
        </p:nvSpPr>
        <p:spPr>
          <a:xfrm>
            <a:off x="609600" y="1251856"/>
            <a:ext cx="7250607" cy="4484915"/>
          </a:xfrm>
        </p:spPr>
        <p:txBody>
          <a:bodyPr/>
          <a:lstStyle/>
          <a:p>
            <a:r>
              <a:rPr lang="en-US" dirty="0"/>
              <a:t>Multiple natural language documents</a:t>
            </a:r>
          </a:p>
          <a:p>
            <a:pPr lvl="1"/>
            <a:r>
              <a:rPr lang="en-US" dirty="0"/>
              <a:t>Small units of text or large units of texts</a:t>
            </a:r>
          </a:p>
          <a:p>
            <a:pPr lvl="1"/>
            <a:r>
              <a:rPr lang="en-US" dirty="0"/>
              <a:t>Reading news about an event/situation </a:t>
            </a:r>
            <a:r>
              <a:rPr lang="en-US" b="1" dirty="0"/>
              <a:t>over time </a:t>
            </a:r>
            <a:r>
              <a:rPr lang="en-US" dirty="0"/>
              <a:t>and/or from </a:t>
            </a:r>
            <a:r>
              <a:rPr lang="en-US" b="1" dirty="0"/>
              <a:t>multiple sources </a:t>
            </a:r>
          </a:p>
          <a:p>
            <a:pPr lvl="1"/>
            <a:r>
              <a:rPr lang="en-US" b="1" dirty="0"/>
              <a:t>Reading a book</a:t>
            </a:r>
          </a:p>
          <a:p>
            <a:pPr lvl="1"/>
            <a:endParaRPr lang="en-US" dirty="0"/>
          </a:p>
          <a:p>
            <a:pPr lvl="1"/>
            <a:r>
              <a:rPr lang="en-US" dirty="0"/>
              <a:t>The novel features the character </a:t>
            </a:r>
            <a:r>
              <a:rPr lang="en-US" dirty="0">
                <a:hlinkClick r:id="rId3" tooltip="David Copperfield (character)"/>
              </a:rPr>
              <a:t>David Copperfield</a:t>
            </a:r>
            <a:r>
              <a:rPr lang="en-US" dirty="0"/>
              <a:t>, his journey of change and growth from infancy to maturity, as many people enter and leave his life and he passes through the stages of his development. (</a:t>
            </a:r>
            <a:r>
              <a:rPr lang="en-US" b="1" dirty="0"/>
              <a:t>Fiction, and you know it</a:t>
            </a:r>
            <a:r>
              <a:rPr lang="en-US" dirty="0"/>
              <a:t>)</a:t>
            </a:r>
          </a:p>
          <a:p>
            <a:pPr lvl="1"/>
            <a:r>
              <a:rPr lang="en-US" dirty="0"/>
              <a:t>London and England in the 19-th century; socio-economic state, child exploitation; schools, prisons, emigration to Australia (</a:t>
            </a:r>
            <a:r>
              <a:rPr lang="en-US" b="1" dirty="0"/>
              <a:t>true historical facts</a:t>
            </a:r>
            <a:r>
              <a:rPr lang="en-US" dirty="0"/>
              <a:t>)</a:t>
            </a:r>
          </a:p>
          <a:p>
            <a:r>
              <a:rPr lang="en-US" dirty="0">
                <a:solidFill>
                  <a:srgbClr val="0000FF"/>
                </a:solidFill>
              </a:rPr>
              <a:t>What are the computational tasks that we should think about? </a:t>
            </a:r>
          </a:p>
          <a:p>
            <a:endParaRPr lang="en-US" dirty="0"/>
          </a:p>
          <a:p>
            <a:endParaRPr lang="en-US" dirty="0"/>
          </a:p>
        </p:txBody>
      </p:sp>
      <p:sp>
        <p:nvSpPr>
          <p:cNvPr id="4" name="Slide Number Placeholder 3">
            <a:extLst>
              <a:ext uri="{FF2B5EF4-FFF2-40B4-BE49-F238E27FC236}">
                <a16:creationId xmlns:a16="http://schemas.microsoft.com/office/drawing/2014/main" id="{0276FED4-9B2A-42C6-9F5A-82A202DB9F03}"/>
              </a:ext>
            </a:extLst>
          </p:cNvPr>
          <p:cNvSpPr>
            <a:spLocks noGrp="1"/>
          </p:cNvSpPr>
          <p:nvPr>
            <p:ph type="sldNum" sz="quarter" idx="11"/>
          </p:nvPr>
        </p:nvSpPr>
        <p:spPr/>
        <p:txBody>
          <a:bodyPr/>
          <a:lstStyle/>
          <a:p>
            <a:fld id="{BDF588C3-71D6-5D45-B118-1C664482E1C2}" type="slidenum">
              <a:rPr lang="en-US" smtClean="0"/>
              <a:t>61</a:t>
            </a:fld>
            <a:endParaRPr lang="en-US"/>
          </a:p>
        </p:txBody>
      </p:sp>
      <p:pic>
        <p:nvPicPr>
          <p:cNvPr id="1026" name="Picture 2" descr="Image result for dickens david copperfield">
            <a:extLst>
              <a:ext uri="{FF2B5EF4-FFF2-40B4-BE49-F238E27FC236}">
                <a16:creationId xmlns:a16="http://schemas.microsoft.com/office/drawing/2014/main" id="{88D3E79A-1748-4A54-98E1-D337417892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561" y="1450521"/>
            <a:ext cx="260985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7124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22C5F-E9E7-4183-B627-E35D824FAA99}"/>
              </a:ext>
            </a:extLst>
          </p:cNvPr>
          <p:cNvSpPr>
            <a:spLocks noGrp="1"/>
          </p:cNvSpPr>
          <p:nvPr>
            <p:ph type="title"/>
          </p:nvPr>
        </p:nvSpPr>
        <p:spPr/>
        <p:txBody>
          <a:bodyPr/>
          <a:lstStyle/>
          <a:p>
            <a:r>
              <a:rPr lang="en-US" dirty="0"/>
              <a:t>It’s Time to Reason: </a:t>
            </a:r>
          </a:p>
        </p:txBody>
      </p:sp>
      <p:sp>
        <p:nvSpPr>
          <p:cNvPr id="3" name="Content Placeholder 2">
            <a:extLst>
              <a:ext uri="{FF2B5EF4-FFF2-40B4-BE49-F238E27FC236}">
                <a16:creationId xmlns:a16="http://schemas.microsoft.com/office/drawing/2014/main" id="{27FBF72F-7B58-4769-B5EF-E898653ACE43}"/>
              </a:ext>
            </a:extLst>
          </p:cNvPr>
          <p:cNvSpPr>
            <a:spLocks noGrp="1"/>
          </p:cNvSpPr>
          <p:nvPr>
            <p:ph idx="1"/>
          </p:nvPr>
        </p:nvSpPr>
        <p:spPr>
          <a:xfrm>
            <a:off x="573316" y="968169"/>
            <a:ext cx="10972800" cy="4484915"/>
          </a:xfrm>
        </p:spPr>
        <p:txBody>
          <a:bodyPr/>
          <a:lstStyle/>
          <a:p>
            <a:r>
              <a:rPr lang="en-US" sz="2000" dirty="0"/>
              <a:t>Addressing “sparse” challenges</a:t>
            </a:r>
            <a:endParaRPr lang="en-US" sz="2000" b="1" dirty="0"/>
          </a:p>
          <a:p>
            <a:pPr lvl="1"/>
            <a:r>
              <a:rPr lang="en-US" sz="1800" b="1" dirty="0"/>
              <a:t>Decomposition and Composition (and some more)</a:t>
            </a:r>
          </a:p>
          <a:p>
            <a:endParaRPr lang="en-US" sz="2000" dirty="0"/>
          </a:p>
          <a:p>
            <a:r>
              <a:rPr lang="en-US" sz="2000" dirty="0"/>
              <a:t>Assigning values to multiple interrelated variables</a:t>
            </a:r>
          </a:p>
          <a:p>
            <a:pPr lvl="1"/>
            <a:r>
              <a:rPr lang="en-US" sz="1800" dirty="0"/>
              <a:t>Given observations and knowledge</a:t>
            </a:r>
          </a:p>
          <a:p>
            <a:pPr lvl="1"/>
            <a:r>
              <a:rPr lang="en-US" sz="1800" dirty="0"/>
              <a:t>Most likely assignment: Abduction</a:t>
            </a:r>
          </a:p>
          <a:p>
            <a:endParaRPr lang="en-US" sz="2000" dirty="0"/>
          </a:p>
          <a:p>
            <a:r>
              <a:rPr lang="en-US" sz="2000" dirty="0"/>
              <a:t>Decisions over a dynamic set of interrelated variables </a:t>
            </a:r>
          </a:p>
          <a:p>
            <a:pPr lvl="1"/>
            <a:r>
              <a:rPr lang="en-US" sz="1800" dirty="0"/>
              <a:t>The Aristotle example </a:t>
            </a:r>
          </a:p>
          <a:p>
            <a:pPr lvl="2"/>
            <a:r>
              <a:rPr lang="en-US" sz="1600" dirty="0"/>
              <a:t>Need a strategy to decide what the variables are &amp; a function computed over it </a:t>
            </a:r>
          </a:p>
          <a:p>
            <a:pPr lvl="1"/>
            <a:r>
              <a:rPr lang="en-US" sz="1800" dirty="0"/>
              <a:t>Temporal Commonsense</a:t>
            </a:r>
          </a:p>
          <a:p>
            <a:endParaRPr lang="en-US" sz="2000" dirty="0"/>
          </a:p>
          <a:p>
            <a:r>
              <a:rPr lang="en-US" sz="2000" dirty="0"/>
              <a:t>Computing functions over multiple interrelated inferred variables</a:t>
            </a:r>
          </a:p>
          <a:p>
            <a:pPr lvl="1"/>
            <a:r>
              <a:rPr lang="en-US" sz="1800" dirty="0"/>
              <a:t>Last; longest, frequency, etc.</a:t>
            </a:r>
          </a:p>
          <a:p>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DB1134EB-B3CC-4A39-985E-D11F630A1B59}"/>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DF588C3-71D6-5D45-B118-1C664482E1C2}" type="slidenum">
              <a:rPr kumimoji="0" lang="en-US" sz="1200" b="0" i="0" u="none" strike="noStrike" kern="1200" cap="none" spc="0" normalizeH="0" baseline="0" noProof="0" smtClean="0">
                <a:ln>
                  <a:noFill/>
                </a:ln>
                <a:solidFill>
                  <a:srgbClr val="000000"/>
                </a:solidFill>
                <a:effectLst/>
                <a:uLnTx/>
                <a:uFillTx/>
                <a:latin typeface="Arial" pitchFamily="34" charset="0"/>
                <a:ea typeface="Arial Unicode MS" pitchFamily="34" charset="-128"/>
                <a:cs typeface="Arial Unicode MS" pitchFamily="34" charset="-128"/>
              </a:rPr>
              <a:pPr marL="0" marR="0" lvl="0" indent="0" algn="ct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pitchFamily="34" charset="0"/>
              <a:ea typeface="Arial Unicode MS" pitchFamily="34" charset="-128"/>
              <a:cs typeface="Arial Unicode MS" pitchFamily="34" charset="-128"/>
            </a:endParaRPr>
          </a:p>
        </p:txBody>
      </p:sp>
      <p:pic>
        <p:nvPicPr>
          <p:cNvPr id="5" name="Content Placeholder 5">
            <a:extLst>
              <a:ext uri="{FF2B5EF4-FFF2-40B4-BE49-F238E27FC236}">
                <a16:creationId xmlns:a16="http://schemas.microsoft.com/office/drawing/2014/main" id="{A3FFC64A-CCBE-473D-8562-A642EE3BB7BA}"/>
              </a:ext>
            </a:extLst>
          </p:cNvPr>
          <p:cNvPicPr>
            <a:picLocks noChangeAspect="1"/>
          </p:cNvPicPr>
          <p:nvPr/>
        </p:nvPicPr>
        <p:blipFill>
          <a:blip r:embed="rId2"/>
          <a:stretch>
            <a:fillRect/>
          </a:stretch>
        </p:blipFill>
        <p:spPr bwMode="auto">
          <a:xfrm>
            <a:off x="10534323" y="1230057"/>
            <a:ext cx="1515586" cy="1442701"/>
          </a:xfrm>
          <a:prstGeom prst="rect">
            <a:avLst/>
          </a:prstGeom>
          <a:noFill/>
          <a:ln w="9525">
            <a:solidFill>
              <a:srgbClr val="33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023FB418-9198-4701-A311-518902F1E8E1}"/>
              </a:ext>
            </a:extLst>
          </p:cNvPr>
          <p:cNvSpPr/>
          <p:nvPr/>
        </p:nvSpPr>
        <p:spPr>
          <a:xfrm>
            <a:off x="8582571" y="4773041"/>
            <a:ext cx="3467338" cy="523220"/>
          </a:xfrm>
          <a:prstGeom prst="rect">
            <a:avLst/>
          </a:prstGeom>
          <a:solidFill>
            <a:schemeClr val="bg1">
              <a:lumMod val="95000"/>
            </a:schemeClr>
          </a:solidFill>
          <a:ln>
            <a:solidFill>
              <a:srgbClr val="3366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Who scored the last field goal for the Eagles?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[given a recap of the game] </a:t>
            </a:r>
          </a:p>
        </p:txBody>
      </p:sp>
      <p:pic>
        <p:nvPicPr>
          <p:cNvPr id="7" name="Picture 2" descr="Aristotle">
            <a:extLst>
              <a:ext uri="{FF2B5EF4-FFF2-40B4-BE49-F238E27FC236}">
                <a16:creationId xmlns:a16="http://schemas.microsoft.com/office/drawing/2014/main" id="{3389A7C3-F599-46AA-A1DB-702956878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2252" y="3131507"/>
            <a:ext cx="1437657" cy="8625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EA90F34-1E49-4E9A-8462-F0C34D203658}"/>
              </a:ext>
            </a:extLst>
          </p:cNvPr>
          <p:cNvPicPr>
            <a:picLocks noChangeAspect="1"/>
          </p:cNvPicPr>
          <p:nvPr/>
        </p:nvPicPr>
        <p:blipFill>
          <a:blip r:embed="rId4"/>
          <a:stretch>
            <a:fillRect/>
          </a:stretch>
        </p:blipFill>
        <p:spPr>
          <a:xfrm>
            <a:off x="7469809" y="1461720"/>
            <a:ext cx="2710701" cy="1211038"/>
          </a:xfrm>
          <a:prstGeom prst="rect">
            <a:avLst/>
          </a:prstGeom>
          <a:ln>
            <a:solidFill>
              <a:srgbClr val="3366CC"/>
            </a:solidFill>
          </a:ln>
        </p:spPr>
      </p:pic>
      <p:sp>
        <p:nvSpPr>
          <p:cNvPr id="10" name="Rectangle 9">
            <a:extLst>
              <a:ext uri="{FF2B5EF4-FFF2-40B4-BE49-F238E27FC236}">
                <a16:creationId xmlns:a16="http://schemas.microsoft.com/office/drawing/2014/main" id="{C35ACE2F-5E97-4EE7-B56A-7C06F78F012B}"/>
              </a:ext>
            </a:extLst>
          </p:cNvPr>
          <p:cNvSpPr/>
          <p:nvPr/>
        </p:nvSpPr>
        <p:spPr>
          <a:xfrm>
            <a:off x="8439862" y="3470881"/>
            <a:ext cx="2072635" cy="523220"/>
          </a:xfrm>
          <a:prstGeom prst="rect">
            <a:avLst/>
          </a:prstGeom>
          <a:solidFill>
            <a:schemeClr val="bg1">
              <a:lumMod val="95000"/>
            </a:schemeClr>
          </a:solidFill>
          <a:ln>
            <a:solidFill>
              <a:srgbClr val="3366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Will we make it to dinner before the movie? </a:t>
            </a:r>
          </a:p>
        </p:txBody>
      </p:sp>
      <p:sp>
        <p:nvSpPr>
          <p:cNvPr id="9" name="Rectangle 8">
            <a:extLst>
              <a:ext uri="{FF2B5EF4-FFF2-40B4-BE49-F238E27FC236}">
                <a16:creationId xmlns:a16="http://schemas.microsoft.com/office/drawing/2014/main" id="{B8E4E20C-D68F-4BDB-9470-0F0B1935CC53}"/>
              </a:ext>
            </a:extLst>
          </p:cNvPr>
          <p:cNvSpPr/>
          <p:nvPr/>
        </p:nvSpPr>
        <p:spPr>
          <a:xfrm>
            <a:off x="4814267" y="150129"/>
            <a:ext cx="177163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srgbClr val="3366CC"/>
                </a:solidFill>
                <a:effectLst/>
                <a:uLnTx/>
                <a:uFillTx/>
                <a:latin typeface="Calibri"/>
                <a:ea typeface="+mn-ea"/>
                <a:cs typeface="Arial"/>
              </a:rPr>
              <a:t>Outline</a:t>
            </a:r>
            <a:endParaRPr kumimoji="0" lang="en-US" sz="1800" b="0" i="0" u="none" strike="noStrike" kern="1200" cap="none" spc="0" normalizeH="0" baseline="0" noProof="0" dirty="0">
              <a:ln>
                <a:noFill/>
              </a:ln>
              <a:solidFill>
                <a:srgbClr val="3366CC"/>
              </a:solidFill>
              <a:effectLst/>
              <a:uLnTx/>
              <a:uFillTx/>
              <a:latin typeface="Calibri"/>
              <a:ea typeface="+mn-ea"/>
              <a:cs typeface="Arial"/>
            </a:endParaRPr>
          </a:p>
        </p:txBody>
      </p:sp>
      <p:sp>
        <p:nvSpPr>
          <p:cNvPr id="15" name="Rectangle 14">
            <a:extLst>
              <a:ext uri="{FF2B5EF4-FFF2-40B4-BE49-F238E27FC236}">
                <a16:creationId xmlns:a16="http://schemas.microsoft.com/office/drawing/2014/main" id="{C70A420E-ECF1-4439-84FA-4FD3A4A95F98}"/>
              </a:ext>
            </a:extLst>
          </p:cNvPr>
          <p:cNvSpPr/>
          <p:nvPr/>
        </p:nvSpPr>
        <p:spPr>
          <a:xfrm>
            <a:off x="7707291" y="5764154"/>
            <a:ext cx="4342618" cy="954107"/>
          </a:xfrm>
          <a:prstGeom prst="rect">
            <a:avLst/>
          </a:prstGeom>
          <a:solidFill>
            <a:schemeClr val="bg1">
              <a:lumMod val="95000"/>
            </a:schemeClr>
          </a:solidFill>
          <a:ln>
            <a:solidFill>
              <a:srgbClr val="3366CC"/>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a:rPr>
              <a:t>She reports worsened seizure frequency, seizures now occurring up to 10/week, in clusters about 2-3 day/week. Previously reported seizures occurring about 2-3 times per month, often around the time of menses,…</a:t>
            </a:r>
          </a:p>
        </p:txBody>
      </p:sp>
      <p:pic>
        <p:nvPicPr>
          <p:cNvPr id="12" name="Picture 4" descr="Check Mark PNG Images &amp; PSDs for Download | PixelSquid - S11184536A">
            <a:extLst>
              <a:ext uri="{FF2B5EF4-FFF2-40B4-BE49-F238E27FC236}">
                <a16:creationId xmlns:a16="http://schemas.microsoft.com/office/drawing/2014/main" id="{F0A1A0AA-5F9D-4057-9001-60D8CFD18C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76" y="1890217"/>
            <a:ext cx="946507" cy="9465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Mark PNG Images &amp; PSDs for Download | PixelSquid - S11184536A">
            <a:extLst>
              <a:ext uri="{FF2B5EF4-FFF2-40B4-BE49-F238E27FC236}">
                <a16:creationId xmlns:a16="http://schemas.microsoft.com/office/drawing/2014/main" id="{59256C40-A378-4919-9699-5BFBF0EE83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34" y="3392211"/>
            <a:ext cx="946507" cy="94650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22FD983-D8D3-4C87-83A6-B51E350A6A9F}"/>
              </a:ext>
            </a:extLst>
          </p:cNvPr>
          <p:cNvSpPr/>
          <p:nvPr/>
        </p:nvSpPr>
        <p:spPr>
          <a:xfrm>
            <a:off x="4277715" y="6379707"/>
            <a:ext cx="3274327" cy="338554"/>
          </a:xfrm>
          <a:prstGeom prst="rect">
            <a:avLst/>
          </a:prstGeom>
        </p:spPr>
        <p:txBody>
          <a:bodyPr wrap="square">
            <a:spAutoFit/>
          </a:bodyPr>
          <a:lstStyle/>
          <a:p>
            <a:pPr algn="ctr"/>
            <a:r>
              <a:rPr lang="en-US" sz="1600" dirty="0"/>
              <a:t>[Example courtesy of Brian </a:t>
            </a:r>
            <a:r>
              <a:rPr lang="en-US" sz="1600" dirty="0" err="1"/>
              <a:t>Litt’s</a:t>
            </a:r>
            <a:r>
              <a:rPr lang="en-US" sz="1600" dirty="0"/>
              <a:t> Lab]</a:t>
            </a:r>
          </a:p>
        </p:txBody>
      </p:sp>
    </p:spTree>
    <p:extLst>
      <p:ext uri="{BB962C8B-B14F-4D97-AF65-F5344CB8AC3E}">
        <p14:creationId xmlns:p14="http://schemas.microsoft.com/office/powerpoint/2010/main" val="10648332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B481B-D289-474A-A8E0-32A1CC7C6300}"/>
              </a:ext>
            </a:extLst>
          </p:cNvPr>
          <p:cNvSpPr>
            <a:spLocks noGrp="1"/>
          </p:cNvSpPr>
          <p:nvPr>
            <p:ph type="title"/>
          </p:nvPr>
        </p:nvSpPr>
        <p:spPr/>
        <p:txBody>
          <a:bodyPr/>
          <a:lstStyle/>
          <a:p>
            <a:r>
              <a:rPr lang="en-US" dirty="0"/>
              <a:t>Challenges </a:t>
            </a:r>
          </a:p>
        </p:txBody>
      </p:sp>
      <p:sp>
        <p:nvSpPr>
          <p:cNvPr id="3" name="Content Placeholder 2">
            <a:extLst>
              <a:ext uri="{FF2B5EF4-FFF2-40B4-BE49-F238E27FC236}">
                <a16:creationId xmlns:a16="http://schemas.microsoft.com/office/drawing/2014/main" id="{6FA66A6E-525A-F449-A7A0-D6CAAA6082DE}"/>
              </a:ext>
            </a:extLst>
          </p:cNvPr>
          <p:cNvSpPr>
            <a:spLocks noGrp="1"/>
          </p:cNvSpPr>
          <p:nvPr>
            <p:ph idx="1"/>
          </p:nvPr>
        </p:nvSpPr>
        <p:spPr>
          <a:xfrm>
            <a:off x="609600" y="740229"/>
            <a:ext cx="5839752" cy="4484915"/>
          </a:xfrm>
        </p:spPr>
        <p:txBody>
          <a:bodyPr/>
          <a:lstStyle/>
          <a:p>
            <a:pPr lvl="8"/>
            <a:endParaRPr lang="en-US" dirty="0"/>
          </a:p>
          <a:p>
            <a:r>
              <a:rPr lang="en-US" dirty="0"/>
              <a:t>Ambiguity</a:t>
            </a:r>
          </a:p>
          <a:p>
            <a:r>
              <a:rPr lang="en-US" dirty="0"/>
              <a:t>Compositional Instructions </a:t>
            </a:r>
          </a:p>
          <a:p>
            <a:pPr lvl="1"/>
            <a:r>
              <a:rPr lang="en-US" i="1" dirty="0"/>
              <a:t>Move the block that is </a:t>
            </a:r>
            <a:r>
              <a:rPr lang="en-US" i="1" dirty="0">
                <a:solidFill>
                  <a:srgbClr val="FF0000"/>
                </a:solidFill>
              </a:rPr>
              <a:t>[ to the left of [ the block closest to [ the right side of the table ]]] </a:t>
            </a:r>
            <a:r>
              <a:rPr lang="en-US" i="1" dirty="0"/>
              <a:t>so that it is </a:t>
            </a:r>
            <a:r>
              <a:rPr lang="en-US" b="1" i="1" dirty="0">
                <a:solidFill>
                  <a:srgbClr val="0000FF"/>
                </a:solidFill>
              </a:rPr>
              <a:t>on top of </a:t>
            </a:r>
            <a:r>
              <a:rPr lang="en-US" i="1" dirty="0"/>
              <a:t>the block that is </a:t>
            </a:r>
            <a:r>
              <a:rPr lang="en-US" i="1" dirty="0">
                <a:solidFill>
                  <a:srgbClr val="FF0000"/>
                </a:solidFill>
              </a:rPr>
              <a:t>[at the top of the [ group of blocks [ closest to the [ left side of the table ]]]]</a:t>
            </a:r>
            <a:r>
              <a:rPr lang="en-US" i="1" dirty="0"/>
              <a:t>.</a:t>
            </a:r>
          </a:p>
          <a:p>
            <a:r>
              <a:rPr lang="en-US" dirty="0"/>
              <a:t>Entity Grounding </a:t>
            </a:r>
          </a:p>
          <a:p>
            <a:pPr lvl="1"/>
            <a:r>
              <a:rPr lang="en-US" i="1" dirty="0"/>
              <a:t>third block</a:t>
            </a:r>
            <a:endParaRPr lang="en-US" dirty="0"/>
          </a:p>
          <a:p>
            <a:r>
              <a:rPr lang="en-US" dirty="0"/>
              <a:t>Understanding Spatial Relations</a:t>
            </a:r>
          </a:p>
          <a:p>
            <a:r>
              <a:rPr lang="en-US" dirty="0"/>
              <a:t>Plan Recognition  </a:t>
            </a:r>
          </a:p>
          <a:p>
            <a:pPr lvl="1"/>
            <a:r>
              <a:rPr lang="en-US" i="1" dirty="0"/>
              <a:t>slide the top-right corner block 2 blocks straight up . Then slide it 6 block spaces to the left </a:t>
            </a:r>
            <a:r>
              <a:rPr lang="en-US" dirty="0"/>
              <a:t>.</a:t>
            </a:r>
          </a:p>
          <a:p>
            <a:r>
              <a:rPr lang="en-US" dirty="0"/>
              <a:t>Concept Learning</a:t>
            </a:r>
          </a:p>
        </p:txBody>
      </p:sp>
      <p:sp>
        <p:nvSpPr>
          <p:cNvPr id="4" name="Slide Number Placeholder 3">
            <a:extLst>
              <a:ext uri="{FF2B5EF4-FFF2-40B4-BE49-F238E27FC236}">
                <a16:creationId xmlns:a16="http://schemas.microsoft.com/office/drawing/2014/main" id="{3029318E-9811-144C-AACA-67B5DDD2732A}"/>
              </a:ext>
            </a:extLst>
          </p:cNvPr>
          <p:cNvSpPr>
            <a:spLocks noGrp="1"/>
          </p:cNvSpPr>
          <p:nvPr>
            <p:ph type="sldNum" sz="quarter" idx="11"/>
          </p:nvPr>
        </p:nvSpPr>
        <p:spPr/>
        <p:txBody>
          <a:bodyPr/>
          <a:lstStyle/>
          <a:p>
            <a:fld id="{BDF588C3-71D6-5D45-B118-1C664482E1C2}" type="slidenum">
              <a:rPr lang="en-US" smtClean="0"/>
              <a:t>7</a:t>
            </a:fld>
            <a:endParaRPr lang="en-US"/>
          </a:p>
        </p:txBody>
      </p:sp>
      <p:pic>
        <p:nvPicPr>
          <p:cNvPr id="7" name="Picture 2">
            <a:extLst>
              <a:ext uri="{FF2B5EF4-FFF2-40B4-BE49-F238E27FC236}">
                <a16:creationId xmlns:a16="http://schemas.microsoft.com/office/drawing/2014/main" id="{ABADC27F-3BAE-4530-8886-8DDCBA5ABF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241" y="1175299"/>
            <a:ext cx="5375445" cy="271992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1A89870A-D5B6-46D9-8DC9-CADA3CFD291E}"/>
              </a:ext>
            </a:extLst>
          </p:cNvPr>
          <p:cNvSpPr txBox="1">
            <a:spLocks/>
          </p:cNvSpPr>
          <p:nvPr/>
        </p:nvSpPr>
        <p:spPr bwMode="auto">
          <a:xfrm>
            <a:off x="6530241" y="3660106"/>
            <a:ext cx="5375445" cy="3092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bg2">
                  <a:lumMod val="25000"/>
                </a:schemeClr>
              </a:buClr>
              <a:buSzPct val="75000"/>
              <a:buFont typeface="Wingdings" charset="2"/>
              <a:buChar char="n"/>
              <a:defRPr sz="2400" b="0" i="0">
                <a:solidFill>
                  <a:schemeClr val="tx1"/>
                </a:solidFill>
                <a:latin typeface="+mn-lt"/>
                <a:ea typeface="Helvetica Light" charset="0"/>
                <a:cs typeface="Helvetica Light" charset="0"/>
              </a:defRPr>
            </a:lvl1pPr>
            <a:lvl2pPr marL="742950" indent="-285750" algn="l" rtl="0" eaLnBrk="1" fontAlgn="base" hangingPunct="1">
              <a:spcBef>
                <a:spcPct val="20000"/>
              </a:spcBef>
              <a:spcAft>
                <a:spcPct val="0"/>
              </a:spcAft>
              <a:buClr>
                <a:schemeClr val="bg2">
                  <a:lumMod val="25000"/>
                </a:schemeClr>
              </a:buClr>
              <a:buSzPct val="80000"/>
              <a:buFont typeface="Wingdings" charset="2"/>
              <a:buChar char="¨"/>
              <a:defRPr sz="2000" b="0" i="0">
                <a:solidFill>
                  <a:srgbClr val="3366CC"/>
                </a:solidFill>
                <a:latin typeface="+mn-lt"/>
                <a:ea typeface="Helvetica Light" charset="0"/>
                <a:cs typeface="Helvetica Light" charset="0"/>
              </a:defRPr>
            </a:lvl2pPr>
            <a:lvl3pPr marL="1143000" indent="-228600" algn="l" rtl="0" eaLnBrk="1" fontAlgn="base" hangingPunct="1">
              <a:spcBef>
                <a:spcPct val="20000"/>
              </a:spcBef>
              <a:spcAft>
                <a:spcPct val="0"/>
              </a:spcAft>
              <a:buClr>
                <a:schemeClr val="bg2">
                  <a:lumMod val="25000"/>
                </a:schemeClr>
              </a:buClr>
              <a:buSzPct val="65000"/>
              <a:buFont typeface="Wingdings" charset="2"/>
              <a:buChar char="n"/>
              <a:defRPr b="0" i="0">
                <a:solidFill>
                  <a:schemeClr val="tx1"/>
                </a:solidFill>
                <a:latin typeface="+mn-lt"/>
                <a:ea typeface="Helvetica Light" charset="0"/>
                <a:cs typeface="Helvetica Light" charset="0"/>
              </a:defRPr>
            </a:lvl3pPr>
            <a:lvl4pPr marL="1600200" indent="-228600" algn="l" rtl="0" eaLnBrk="1" fontAlgn="base" hangingPunct="1">
              <a:spcBef>
                <a:spcPct val="20000"/>
              </a:spcBef>
              <a:spcAft>
                <a:spcPct val="0"/>
              </a:spcAft>
              <a:buClr>
                <a:schemeClr val="bg2">
                  <a:lumMod val="25000"/>
                </a:schemeClr>
              </a:buClr>
              <a:buSzPct val="70000"/>
              <a:buFont typeface="Wingdings" charset="2"/>
              <a:buChar char="¨"/>
              <a:defRPr sz="1600" b="0" i="0">
                <a:solidFill>
                  <a:srgbClr val="3366CC"/>
                </a:solidFill>
                <a:latin typeface="+mn-lt"/>
                <a:ea typeface="Helvetica Light" charset="0"/>
                <a:cs typeface="Helvetica Light" charset="0"/>
              </a:defRPr>
            </a:lvl4pPr>
            <a:lvl5pPr marL="2057400" indent="-228600" algn="l" rtl="0" eaLnBrk="1" fontAlgn="base" hangingPunct="1">
              <a:spcBef>
                <a:spcPct val="20000"/>
              </a:spcBef>
              <a:spcAft>
                <a:spcPct val="0"/>
              </a:spcAft>
              <a:buClr>
                <a:schemeClr val="bg2">
                  <a:lumMod val="25000"/>
                </a:schemeClr>
              </a:buClr>
              <a:buFont typeface="Wingdings" charset="2"/>
              <a:buChar char="§"/>
              <a:defRPr sz="1600" b="0" i="0">
                <a:solidFill>
                  <a:schemeClr val="tx1"/>
                </a:solidFill>
                <a:latin typeface="+mn-lt"/>
                <a:ea typeface="Helvetica Light" charset="0"/>
                <a:cs typeface="Helvetica Light" charset="0"/>
              </a:defRPr>
            </a:lvl5pPr>
            <a:lvl6pPr marL="25146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6pPr>
            <a:lvl7pPr marL="29718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7pPr>
            <a:lvl8pPr marL="34290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8pPr>
            <a:lvl9pPr marL="3886200" indent="-228600" algn="l" rtl="0" eaLnBrk="1" fontAlgn="base" hangingPunct="1">
              <a:spcBef>
                <a:spcPct val="20000"/>
              </a:spcBef>
              <a:spcAft>
                <a:spcPct val="0"/>
              </a:spcAft>
              <a:buClr>
                <a:schemeClr val="bg2"/>
              </a:buClr>
              <a:buFont typeface="Wingdings" pitchFamily="2" charset="2"/>
              <a:buChar char="§"/>
              <a:defRPr sz="1600">
                <a:solidFill>
                  <a:schemeClr val="tx1"/>
                </a:solidFill>
                <a:latin typeface="+mn-lt"/>
                <a:cs typeface="+mn-cs"/>
              </a:defRPr>
            </a:lvl9pPr>
          </a:lstStyle>
          <a:p>
            <a:pPr lvl="8"/>
            <a:endParaRPr lang="en-US" sz="1400" kern="0" dirty="0"/>
          </a:p>
          <a:p>
            <a:r>
              <a:rPr lang="en-US" sz="2000" kern="0" dirty="0"/>
              <a:t>How do we train?</a:t>
            </a:r>
          </a:p>
          <a:p>
            <a:pPr lvl="1"/>
            <a:r>
              <a:rPr lang="en-US" sz="1800" kern="0" dirty="0"/>
              <a:t>End to End </a:t>
            </a:r>
          </a:p>
          <a:p>
            <a:r>
              <a:rPr lang="en-US" sz="2000" dirty="0"/>
              <a:t>Clarke et al. 2010 </a:t>
            </a:r>
            <a:r>
              <a:rPr lang="en-US" sz="2000" u="sng" dirty="0">
                <a:hlinkClick r:id="rId4"/>
              </a:rPr>
              <a:t>Driving Semantic Parsing from the World's Response</a:t>
            </a:r>
            <a:r>
              <a:rPr lang="en-US" sz="2000" dirty="0"/>
              <a:t> </a:t>
            </a:r>
          </a:p>
          <a:p>
            <a:pPr lvl="1"/>
            <a:r>
              <a:rPr lang="en-US" sz="1800" kern="0" dirty="0"/>
              <a:t>1</a:t>
            </a:r>
            <a:r>
              <a:rPr lang="en-US" sz="1800" kern="0" baseline="30000" dirty="0"/>
              <a:t>st</a:t>
            </a:r>
            <a:r>
              <a:rPr lang="en-US" sz="1800" kern="0" dirty="0"/>
              <a:t> to propose training this way</a:t>
            </a:r>
          </a:p>
          <a:p>
            <a:pPr lvl="1"/>
            <a:r>
              <a:rPr lang="en-US" sz="1800" kern="0" dirty="0"/>
              <a:t>But – suggested constraining latent layers in meaningful ways</a:t>
            </a:r>
          </a:p>
        </p:txBody>
      </p:sp>
    </p:spTree>
    <p:extLst>
      <p:ext uri="{BB962C8B-B14F-4D97-AF65-F5344CB8AC3E}">
        <p14:creationId xmlns:p14="http://schemas.microsoft.com/office/powerpoint/2010/main" val="1939411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18D0-773D-8748-B1D4-8E8596A3F610}"/>
              </a:ext>
            </a:extLst>
          </p:cNvPr>
          <p:cNvSpPr>
            <a:spLocks noGrp="1"/>
          </p:cNvSpPr>
          <p:nvPr>
            <p:ph type="title"/>
          </p:nvPr>
        </p:nvSpPr>
        <p:spPr/>
        <p:txBody>
          <a:bodyPr/>
          <a:lstStyle/>
          <a:p>
            <a:r>
              <a:rPr lang="en-US" dirty="0"/>
              <a:t>Expectations from a Model (1) </a:t>
            </a:r>
            <a:r>
              <a:rPr lang="en-US" sz="1800" dirty="0">
                <a:solidFill>
                  <a:schemeClr val="tx1"/>
                </a:solidFill>
              </a:rPr>
              <a:t>[Dan et al. NAACL’21]</a:t>
            </a:r>
            <a:endParaRPr lang="en-US" dirty="0">
              <a:solidFill>
                <a:schemeClr val="tx1"/>
              </a:solidFill>
            </a:endParaRPr>
          </a:p>
        </p:txBody>
      </p:sp>
      <p:sp>
        <p:nvSpPr>
          <p:cNvPr id="3" name="Content Placeholder 2">
            <a:extLst>
              <a:ext uri="{FF2B5EF4-FFF2-40B4-BE49-F238E27FC236}">
                <a16:creationId xmlns:a16="http://schemas.microsoft.com/office/drawing/2014/main" id="{C780950B-22A2-BD42-86C5-ED859B5F0B28}"/>
              </a:ext>
            </a:extLst>
          </p:cNvPr>
          <p:cNvSpPr>
            <a:spLocks noGrp="1"/>
          </p:cNvSpPr>
          <p:nvPr>
            <p:ph idx="1"/>
          </p:nvPr>
        </p:nvSpPr>
        <p:spPr>
          <a:xfrm>
            <a:off x="457200" y="1004685"/>
            <a:ext cx="6450767" cy="5646486"/>
          </a:xfrm>
        </p:spPr>
        <p:txBody>
          <a:bodyPr/>
          <a:lstStyle/>
          <a:p>
            <a:endParaRPr lang="en-US" dirty="0"/>
          </a:p>
          <a:p>
            <a:endParaRPr lang="en-US" dirty="0"/>
          </a:p>
          <a:p>
            <a:endParaRPr lang="en-US" dirty="0"/>
          </a:p>
          <a:p>
            <a:r>
              <a:rPr lang="en-US" dirty="0"/>
              <a:t>Perturbations on the world state:</a:t>
            </a:r>
          </a:p>
          <a:p>
            <a:pPr lvl="1"/>
            <a:r>
              <a:rPr lang="en-US" sz="2400" dirty="0"/>
              <a:t>Adding/ removing semantically irrelevant blocks.</a:t>
            </a:r>
          </a:p>
          <a:p>
            <a:pPr lvl="1"/>
            <a:r>
              <a:rPr lang="en-US" sz="2400" dirty="0"/>
              <a:t>Slight perturbations in block locations --- uniform translations or instance dependent.</a:t>
            </a:r>
          </a:p>
          <a:p>
            <a:pPr lvl="1"/>
            <a:endParaRPr lang="en-US" sz="2400" dirty="0"/>
          </a:p>
        </p:txBody>
      </p:sp>
      <p:sp>
        <p:nvSpPr>
          <p:cNvPr id="4" name="Slide Number Placeholder 3">
            <a:extLst>
              <a:ext uri="{FF2B5EF4-FFF2-40B4-BE49-F238E27FC236}">
                <a16:creationId xmlns:a16="http://schemas.microsoft.com/office/drawing/2014/main" id="{49928CBE-2FE4-884B-8311-3988549924F3}"/>
              </a:ext>
            </a:extLst>
          </p:cNvPr>
          <p:cNvSpPr>
            <a:spLocks noGrp="1"/>
          </p:cNvSpPr>
          <p:nvPr>
            <p:ph type="sldNum" sz="quarter" idx="11"/>
          </p:nvPr>
        </p:nvSpPr>
        <p:spPr/>
        <p:txBody>
          <a:bodyPr/>
          <a:lstStyle/>
          <a:p>
            <a:fld id="{BDF588C3-71D6-5D45-B118-1C664482E1C2}" type="slidenum">
              <a:rPr lang="en-US" smtClean="0"/>
              <a:t>8</a:t>
            </a:fld>
            <a:endParaRPr lang="en-US"/>
          </a:p>
        </p:txBody>
      </p:sp>
      <p:pic>
        <p:nvPicPr>
          <p:cNvPr id="7" name="Picture 6">
            <a:extLst>
              <a:ext uri="{FF2B5EF4-FFF2-40B4-BE49-F238E27FC236}">
                <a16:creationId xmlns:a16="http://schemas.microsoft.com/office/drawing/2014/main" id="{ECF4F4F0-0FFC-9F42-ABD3-9AE5665D9C10}"/>
              </a:ext>
            </a:extLst>
          </p:cNvPr>
          <p:cNvPicPr>
            <a:picLocks noChangeAspect="1"/>
          </p:cNvPicPr>
          <p:nvPr/>
        </p:nvPicPr>
        <p:blipFill rotWithShape="1">
          <a:blip r:embed="rId3"/>
          <a:srcRect l="4500" t="34166" r="56786" b="5701"/>
          <a:stretch/>
        </p:blipFill>
        <p:spPr>
          <a:xfrm>
            <a:off x="8199619" y="1251856"/>
            <a:ext cx="2773181" cy="2083633"/>
          </a:xfrm>
          <a:prstGeom prst="rect">
            <a:avLst/>
          </a:prstGeom>
        </p:spPr>
      </p:pic>
      <p:pic>
        <p:nvPicPr>
          <p:cNvPr id="8" name="Picture 7">
            <a:extLst>
              <a:ext uri="{FF2B5EF4-FFF2-40B4-BE49-F238E27FC236}">
                <a16:creationId xmlns:a16="http://schemas.microsoft.com/office/drawing/2014/main" id="{FD839F05-54C8-9441-AE19-3509ED5F7B06}"/>
              </a:ext>
            </a:extLst>
          </p:cNvPr>
          <p:cNvPicPr>
            <a:picLocks noChangeAspect="1"/>
          </p:cNvPicPr>
          <p:nvPr/>
        </p:nvPicPr>
        <p:blipFill rotWithShape="1">
          <a:blip r:embed="rId3"/>
          <a:srcRect l="57438" t="34166" r="4814" b="6134"/>
          <a:stretch/>
        </p:blipFill>
        <p:spPr>
          <a:xfrm>
            <a:off x="8268826" y="4455279"/>
            <a:ext cx="2703974" cy="2068642"/>
          </a:xfrm>
          <a:prstGeom prst="rect">
            <a:avLst/>
          </a:prstGeom>
        </p:spPr>
      </p:pic>
      <p:sp>
        <p:nvSpPr>
          <p:cNvPr id="10" name="TextBox 9">
            <a:extLst>
              <a:ext uri="{FF2B5EF4-FFF2-40B4-BE49-F238E27FC236}">
                <a16:creationId xmlns:a16="http://schemas.microsoft.com/office/drawing/2014/main" id="{B7E4A06B-8DD0-CB43-B017-9B53D83BDE45}"/>
              </a:ext>
            </a:extLst>
          </p:cNvPr>
          <p:cNvSpPr txBox="1"/>
          <p:nvPr/>
        </p:nvSpPr>
        <p:spPr>
          <a:xfrm>
            <a:off x="7600013" y="3429000"/>
            <a:ext cx="3837482" cy="923330"/>
          </a:xfrm>
          <a:prstGeom prst="rect">
            <a:avLst/>
          </a:prstGeom>
          <a:noFill/>
          <a:ln>
            <a:solidFill>
              <a:schemeClr val="tx1"/>
            </a:solidFill>
          </a:ln>
        </p:spPr>
        <p:txBody>
          <a:bodyPr wrap="square" rtlCol="0">
            <a:spAutoFit/>
          </a:bodyPr>
          <a:lstStyle/>
          <a:p>
            <a:r>
              <a:rPr lang="en-US" i="1" dirty="0"/>
              <a:t>Move the block closest to the right table edge so that it is to the left of the stack near the front left table corner.</a:t>
            </a:r>
          </a:p>
        </p:txBody>
      </p:sp>
      <p:cxnSp>
        <p:nvCxnSpPr>
          <p:cNvPr id="12" name="Straight Arrow Connector 11">
            <a:extLst>
              <a:ext uri="{FF2B5EF4-FFF2-40B4-BE49-F238E27FC236}">
                <a16:creationId xmlns:a16="http://schemas.microsoft.com/office/drawing/2014/main" id="{6932CFB8-AB13-9E4E-ACB2-658B7D41BE33}"/>
              </a:ext>
            </a:extLst>
          </p:cNvPr>
          <p:cNvCxnSpPr/>
          <p:nvPr/>
        </p:nvCxnSpPr>
        <p:spPr>
          <a:xfrm>
            <a:off x="9054059" y="1828800"/>
            <a:ext cx="194872" cy="32978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36249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18D0-773D-8748-B1D4-8E8596A3F610}"/>
              </a:ext>
            </a:extLst>
          </p:cNvPr>
          <p:cNvSpPr>
            <a:spLocks noGrp="1"/>
          </p:cNvSpPr>
          <p:nvPr>
            <p:ph type="title"/>
          </p:nvPr>
        </p:nvSpPr>
        <p:spPr/>
        <p:txBody>
          <a:bodyPr/>
          <a:lstStyle/>
          <a:p>
            <a:r>
              <a:rPr lang="en-US" dirty="0"/>
              <a:t>Expectations from a Model (2) </a:t>
            </a:r>
            <a:r>
              <a:rPr lang="en-US" sz="1800" dirty="0">
                <a:solidFill>
                  <a:srgbClr val="000000"/>
                </a:solidFill>
              </a:rPr>
              <a:t> [Dan et al. NAACL’21]</a:t>
            </a:r>
            <a:endParaRPr lang="en-US" dirty="0"/>
          </a:p>
        </p:txBody>
      </p:sp>
      <p:sp>
        <p:nvSpPr>
          <p:cNvPr id="4" name="Slide Number Placeholder 3">
            <a:extLst>
              <a:ext uri="{FF2B5EF4-FFF2-40B4-BE49-F238E27FC236}">
                <a16:creationId xmlns:a16="http://schemas.microsoft.com/office/drawing/2014/main" id="{49928CBE-2FE4-884B-8311-3988549924F3}"/>
              </a:ext>
            </a:extLst>
          </p:cNvPr>
          <p:cNvSpPr>
            <a:spLocks noGrp="1"/>
          </p:cNvSpPr>
          <p:nvPr>
            <p:ph type="sldNum" sz="quarter" idx="11"/>
          </p:nvPr>
        </p:nvSpPr>
        <p:spPr/>
        <p:txBody>
          <a:bodyPr/>
          <a:lstStyle/>
          <a:p>
            <a:fld id="{BDF588C3-71D6-5D45-B118-1C664482E1C2}" type="slidenum">
              <a:rPr lang="en-US" smtClean="0"/>
              <a:t>9</a:t>
            </a:fld>
            <a:endParaRPr lang="en-US"/>
          </a:p>
        </p:txBody>
      </p:sp>
      <p:pic>
        <p:nvPicPr>
          <p:cNvPr id="7" name="Picture 6">
            <a:extLst>
              <a:ext uri="{FF2B5EF4-FFF2-40B4-BE49-F238E27FC236}">
                <a16:creationId xmlns:a16="http://schemas.microsoft.com/office/drawing/2014/main" id="{ECF4F4F0-0FFC-9F42-ABD3-9AE5665D9C10}"/>
              </a:ext>
            </a:extLst>
          </p:cNvPr>
          <p:cNvPicPr>
            <a:picLocks noChangeAspect="1"/>
          </p:cNvPicPr>
          <p:nvPr/>
        </p:nvPicPr>
        <p:blipFill rotWithShape="1">
          <a:blip r:embed="rId2"/>
          <a:srcRect l="4500" t="34166" r="56786" b="5701"/>
          <a:stretch/>
        </p:blipFill>
        <p:spPr>
          <a:xfrm>
            <a:off x="8199619" y="1251856"/>
            <a:ext cx="2773181" cy="2083633"/>
          </a:xfrm>
          <a:prstGeom prst="rect">
            <a:avLst/>
          </a:prstGeom>
        </p:spPr>
      </p:pic>
      <p:pic>
        <p:nvPicPr>
          <p:cNvPr id="8" name="Picture 7">
            <a:extLst>
              <a:ext uri="{FF2B5EF4-FFF2-40B4-BE49-F238E27FC236}">
                <a16:creationId xmlns:a16="http://schemas.microsoft.com/office/drawing/2014/main" id="{FD839F05-54C8-9441-AE19-3509ED5F7B06}"/>
              </a:ext>
            </a:extLst>
          </p:cNvPr>
          <p:cNvPicPr>
            <a:picLocks noChangeAspect="1"/>
          </p:cNvPicPr>
          <p:nvPr/>
        </p:nvPicPr>
        <p:blipFill rotWithShape="1">
          <a:blip r:embed="rId2"/>
          <a:srcRect l="57438" t="34166" r="4814" b="6134"/>
          <a:stretch/>
        </p:blipFill>
        <p:spPr>
          <a:xfrm>
            <a:off x="8268826" y="4455279"/>
            <a:ext cx="2703974" cy="2068642"/>
          </a:xfrm>
          <a:prstGeom prst="rect">
            <a:avLst/>
          </a:prstGeom>
        </p:spPr>
      </p:pic>
      <p:sp>
        <p:nvSpPr>
          <p:cNvPr id="10" name="TextBox 9">
            <a:extLst>
              <a:ext uri="{FF2B5EF4-FFF2-40B4-BE49-F238E27FC236}">
                <a16:creationId xmlns:a16="http://schemas.microsoft.com/office/drawing/2014/main" id="{B7E4A06B-8DD0-CB43-B017-9B53D83BDE45}"/>
              </a:ext>
            </a:extLst>
          </p:cNvPr>
          <p:cNvSpPr txBox="1"/>
          <p:nvPr/>
        </p:nvSpPr>
        <p:spPr>
          <a:xfrm>
            <a:off x="7600013" y="3429000"/>
            <a:ext cx="3837482" cy="646331"/>
          </a:xfrm>
          <a:prstGeom prst="rect">
            <a:avLst/>
          </a:prstGeom>
          <a:noFill/>
        </p:spPr>
        <p:txBody>
          <a:bodyPr wrap="square" rtlCol="0">
            <a:spAutoFit/>
          </a:bodyPr>
          <a:lstStyle/>
          <a:p>
            <a:r>
              <a:rPr lang="en-US" i="1" dirty="0"/>
              <a:t>Move the rightmost block to the left of the leftmost stack.</a:t>
            </a:r>
          </a:p>
        </p:txBody>
      </p:sp>
      <p:sp>
        <p:nvSpPr>
          <p:cNvPr id="11" name="Content Placeholder 2">
            <a:extLst>
              <a:ext uri="{FF2B5EF4-FFF2-40B4-BE49-F238E27FC236}">
                <a16:creationId xmlns:a16="http://schemas.microsoft.com/office/drawing/2014/main" id="{013B4446-5BE9-6F45-9B06-21466369EC8B}"/>
              </a:ext>
            </a:extLst>
          </p:cNvPr>
          <p:cNvSpPr>
            <a:spLocks noGrp="1"/>
          </p:cNvSpPr>
          <p:nvPr>
            <p:ph idx="1"/>
          </p:nvPr>
        </p:nvSpPr>
        <p:spPr>
          <a:xfrm>
            <a:off x="457200" y="1004685"/>
            <a:ext cx="6450767" cy="5646486"/>
          </a:xfrm>
        </p:spPr>
        <p:txBody>
          <a:bodyPr/>
          <a:lstStyle/>
          <a:p>
            <a:endParaRPr lang="en-US" dirty="0"/>
          </a:p>
          <a:p>
            <a:endParaRPr lang="en-US" dirty="0"/>
          </a:p>
          <a:p>
            <a:endParaRPr lang="en-US" dirty="0"/>
          </a:p>
          <a:p>
            <a:endParaRPr lang="en-US" dirty="0"/>
          </a:p>
          <a:p>
            <a:r>
              <a:rPr lang="en-US" dirty="0"/>
              <a:t>Perturbations to the language:</a:t>
            </a:r>
          </a:p>
          <a:p>
            <a:pPr lvl="1"/>
            <a:r>
              <a:rPr lang="en-US" sz="2400" dirty="0"/>
              <a:t>Word substitutions or syntactic alterations that are consistent with the world state.</a:t>
            </a:r>
          </a:p>
          <a:p>
            <a:pPr lvl="1"/>
            <a:endParaRPr lang="en-US" sz="2400" dirty="0"/>
          </a:p>
        </p:txBody>
      </p:sp>
      <p:sp>
        <p:nvSpPr>
          <p:cNvPr id="9" name="TextBox 8">
            <a:extLst>
              <a:ext uri="{FF2B5EF4-FFF2-40B4-BE49-F238E27FC236}">
                <a16:creationId xmlns:a16="http://schemas.microsoft.com/office/drawing/2014/main" id="{DC690E7E-3743-4E8B-AD5F-AAB0382DFB05}"/>
              </a:ext>
            </a:extLst>
          </p:cNvPr>
          <p:cNvSpPr txBox="1"/>
          <p:nvPr/>
        </p:nvSpPr>
        <p:spPr>
          <a:xfrm>
            <a:off x="7600013" y="3429009"/>
            <a:ext cx="3837482" cy="923330"/>
          </a:xfrm>
          <a:prstGeom prst="rect">
            <a:avLst/>
          </a:prstGeom>
          <a:noFill/>
          <a:ln>
            <a:solidFill>
              <a:schemeClr val="tx1"/>
            </a:solidFill>
          </a:ln>
        </p:spPr>
        <p:txBody>
          <a:bodyPr wrap="square" rtlCol="0">
            <a:spAutoFit/>
          </a:bodyPr>
          <a:lstStyle/>
          <a:p>
            <a:r>
              <a:rPr lang="en-US" i="1" dirty="0"/>
              <a:t>Move the block closest to the right table edge so that it is to the left of the stack near the front left table corner.</a:t>
            </a:r>
          </a:p>
        </p:txBody>
      </p:sp>
    </p:spTree>
    <p:extLst>
      <p:ext uri="{BB962C8B-B14F-4D97-AF65-F5344CB8AC3E}">
        <p14:creationId xmlns:p14="http://schemas.microsoft.com/office/powerpoint/2010/main" val="24247180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theme/theme1.xml><?xml version="1.0" encoding="utf-8"?>
<a:theme xmlns:a="http://schemas.openxmlformats.org/drawingml/2006/main" name="vasin_CCG">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2.xml><?xml version="1.0" encoding="utf-8"?>
<a:theme xmlns:a="http://schemas.openxmlformats.org/drawingml/2006/main" name="Roth_Penn">
  <a:themeElements>
    <a:clrScheme name="Custom 1">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asin_CCG">
      <a:majorFont>
        <a:latin typeface="Calibri"/>
        <a:ea typeface=""/>
        <a:cs typeface="Arial"/>
      </a:majorFont>
      <a:minorFont>
        <a:latin typeface="Calibri"/>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tx1"/>
          </a:solidFill>
        </a:ln>
        <a:effectLst>
          <a:outerShdw blurRad="50800" dist="38100" dir="2700000" algn="tl" rotWithShape="0">
            <a:prstClr val="black">
              <a:alpha val="40000"/>
            </a:prstClr>
          </a:outerShdw>
        </a:effectLst>
      </a:spPr>
      <a:bodyPr rtlCol="0" anchor="ctr"/>
      <a:lstStyle>
        <a:defPPr algn="ctr">
          <a:defRPr dirty="0" smtClean="0">
            <a:solidFill>
              <a:schemeClr val="tx1">
                <a:lumMod val="75000"/>
                <a:lumOff val="25000"/>
              </a:schemeClr>
            </a:solidFill>
            <a:latin typeface="Helvetica Neue" charset="0"/>
            <a:ea typeface="Helvetica Neue" charset="0"/>
            <a:cs typeface="Helvetica Neue"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vasin_CCG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vasin_CCG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vasin_CCG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vasin_CCG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vasin_CCG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vasin_CCG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vasin_CCG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vasin_CCG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vasin_CCG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vasin_CCG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vasin_CCG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vasin_CCG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enn-ccg" id="{8414DCC5-42C5-EF4E-82E6-3DB3E6AEABD0}" vid="{8FCD17D1-743A-7141-922B-EB412980A69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penn-ccg</Template>
  <TotalTime>77735</TotalTime>
  <Words>8580</Words>
  <Application>Microsoft Office PowerPoint</Application>
  <PresentationFormat>Widescreen</PresentationFormat>
  <Paragraphs>1100</Paragraphs>
  <Slides>62</Slides>
  <Notes>43</Notes>
  <HiddenSlides>1</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62</vt:i4>
      </vt:variant>
    </vt:vector>
  </HeadingPairs>
  <TitlesOfParts>
    <vt:vector size="73" baseType="lpstr">
      <vt:lpstr>Arial</vt:lpstr>
      <vt:lpstr>Calibri</vt:lpstr>
      <vt:lpstr>Cambria</vt:lpstr>
      <vt:lpstr>Google Sans</vt:lpstr>
      <vt:lpstr>Helvetica Light</vt:lpstr>
      <vt:lpstr>Helvetica Neue</vt:lpstr>
      <vt:lpstr>Times New Roman</vt:lpstr>
      <vt:lpstr>Ubuntu Mono</vt:lpstr>
      <vt:lpstr>Wingdings</vt:lpstr>
      <vt:lpstr>vasin_CCG</vt:lpstr>
      <vt:lpstr>Roth_Penn</vt:lpstr>
      <vt:lpstr>Reasoning for Communicating with Agents</vt:lpstr>
      <vt:lpstr>SHRDLU (Terry Winograd, 1968)</vt:lpstr>
      <vt:lpstr>Communication (CwC Project, 2017-2020)</vt:lpstr>
      <vt:lpstr>Communication (CwC Project, 2017-2020)</vt:lpstr>
      <vt:lpstr>Challenges We Need to Address</vt:lpstr>
      <vt:lpstr>Instructions in a Spatial Domain</vt:lpstr>
      <vt:lpstr>Challenges </vt:lpstr>
      <vt:lpstr>Expectations from a Model (1) [Dan et al. NAACL’21]</vt:lpstr>
      <vt:lpstr>Expectations from a Model (2)  [Dan et al. NAACL’21]</vt:lpstr>
      <vt:lpstr>Expectations from a Model (3) [Dan et al. NAACL’21]</vt:lpstr>
      <vt:lpstr>Generalization in Instruction Following Systems</vt:lpstr>
      <vt:lpstr>A Simpler Case </vt:lpstr>
      <vt:lpstr>A Scientific QA Example [Shah et al. EMNLP Findings 2020]</vt:lpstr>
      <vt:lpstr>Learning to Reason over Natural Language </vt:lpstr>
      <vt:lpstr>Principle of Compositionality</vt:lpstr>
      <vt:lpstr>Some Questions to my Agent</vt:lpstr>
      <vt:lpstr>Let’s Talk about Dinner</vt:lpstr>
      <vt:lpstr>Symbolic Reasoning?</vt:lpstr>
      <vt:lpstr>Symbolic Reasoning </vt:lpstr>
      <vt:lpstr>Challenges We Need to Address</vt:lpstr>
      <vt:lpstr>Temporal Commonsense [Zhou et al. 18’, 19’,20’]</vt:lpstr>
      <vt:lpstr>The Temporal Commonsense Challenge</vt:lpstr>
      <vt:lpstr>The Temporal Commonsense Challenge</vt:lpstr>
      <vt:lpstr>The Temporal Commonsense Challenge</vt:lpstr>
      <vt:lpstr>The Temporal Commonsense Challenge</vt:lpstr>
      <vt:lpstr>The Temporal Commonsense Challenge</vt:lpstr>
      <vt:lpstr>Temporal Common Sense</vt:lpstr>
      <vt:lpstr>Defining the Temporal Commonsense Challenge</vt:lpstr>
      <vt:lpstr>Results: We are Far (from where we want to be)</vt:lpstr>
      <vt:lpstr>MC-TACO🌮: A Temporal Commonsense Dataset [Zhou et al. EMNLP’19]</vt:lpstr>
      <vt:lpstr>TemporAl COmmonsense LM</vt:lpstr>
      <vt:lpstr>Modeling Temporal Common Sense [Zhou et al. ACL’20]</vt:lpstr>
      <vt:lpstr>TacoLM – the Big Picture</vt:lpstr>
      <vt:lpstr>Information Extraction</vt:lpstr>
      <vt:lpstr>Sequence Formatting</vt:lpstr>
      <vt:lpstr>Joint Model with Masked LM</vt:lpstr>
      <vt:lpstr>Joint Model with Masked LM</vt:lpstr>
      <vt:lpstr>Evaluation: Embedding space</vt:lpstr>
      <vt:lpstr>Temporal Commonsense, So Far…</vt:lpstr>
      <vt:lpstr>Temporal Reasoning on Implicit Events [Zhou et al. NAACL’21]</vt:lpstr>
      <vt:lpstr>Reasoning via Symbolic Module Combination</vt:lpstr>
      <vt:lpstr>Reasoning via Symbolic Module Combination</vt:lpstr>
      <vt:lpstr>Experiments: Symbolic Differentiable Reasoning</vt:lpstr>
      <vt:lpstr>Challenges We Need to Address</vt:lpstr>
      <vt:lpstr>Talk with My Agent About….[Gupta et al. ‘18’, ’19, ’20, ’21]</vt:lpstr>
      <vt:lpstr>Supervising for Reasoning about Text</vt:lpstr>
      <vt:lpstr>Supervising for Reasoning about Text</vt:lpstr>
      <vt:lpstr>Paired Objective</vt:lpstr>
      <vt:lpstr>Challenges We Need to Address</vt:lpstr>
      <vt:lpstr>Understanding Indirect Answers [with Annie Louis &amp; Filip Radlinski; EMNLP’20]</vt:lpstr>
      <vt:lpstr>It’s not always Yes/No</vt:lpstr>
      <vt:lpstr>It could be Contextual </vt:lpstr>
      <vt:lpstr>Understanding Indirect Answers [with Annie Louis &amp; Filip Radlinski; EMNLP’20]</vt:lpstr>
      <vt:lpstr>A Lot of Related Work</vt:lpstr>
      <vt:lpstr>‘Circa’ dataset</vt:lpstr>
      <vt:lpstr>Answer Interpretation</vt:lpstr>
      <vt:lpstr>Automatically Predicting Meaning</vt:lpstr>
      <vt:lpstr>Understanding Indirect Answers [with Annie Louis &amp; Filip Radlinski; EMNLP’20]</vt:lpstr>
      <vt:lpstr>Conclusion</vt:lpstr>
      <vt:lpstr>End</vt:lpstr>
      <vt:lpstr>CliffsNotes </vt:lpstr>
      <vt:lpstr>It’s Time to Reason: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Slides</dc:title>
  <dc:creator>danroth@seas.upenn.edu</dc:creator>
  <cp:lastModifiedBy>Roth, Dan</cp:lastModifiedBy>
  <cp:revision>930</cp:revision>
  <dcterms:created xsi:type="dcterms:W3CDTF">2017-10-04T15:10:59Z</dcterms:created>
  <dcterms:modified xsi:type="dcterms:W3CDTF">2022-05-01T21:35:13Z</dcterms:modified>
</cp:coreProperties>
</file>