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1892" r:id="rId2"/>
    <p:sldId id="1893" r:id="rId3"/>
    <p:sldId id="1894" r:id="rId4"/>
    <p:sldId id="1895" r:id="rId5"/>
    <p:sldId id="814" r:id="rId6"/>
    <p:sldId id="1443" r:id="rId7"/>
    <p:sldId id="1445" r:id="rId8"/>
    <p:sldId id="1875" r:id="rId9"/>
    <p:sldId id="1876" r:id="rId10"/>
    <p:sldId id="1567" r:id="rId11"/>
    <p:sldId id="1568" r:id="rId12"/>
    <p:sldId id="1877" r:id="rId13"/>
    <p:sldId id="517" r:id="rId14"/>
    <p:sldId id="756" r:id="rId15"/>
    <p:sldId id="1878" r:id="rId16"/>
    <p:sldId id="1430" r:id="rId17"/>
    <p:sldId id="758" r:id="rId18"/>
    <p:sldId id="759" r:id="rId19"/>
    <p:sldId id="760" r:id="rId20"/>
    <p:sldId id="761" r:id="rId21"/>
    <p:sldId id="1879" r:id="rId22"/>
    <p:sldId id="1880" r:id="rId23"/>
    <p:sldId id="1881" r:id="rId24"/>
    <p:sldId id="1882" r:id="rId25"/>
    <p:sldId id="1883" r:id="rId26"/>
    <p:sldId id="772" r:id="rId27"/>
    <p:sldId id="1585" r:id="rId28"/>
    <p:sldId id="1277" r:id="rId29"/>
    <p:sldId id="1434" r:id="rId30"/>
    <p:sldId id="945" r:id="rId31"/>
    <p:sldId id="1896" r:id="rId32"/>
    <p:sldId id="1586" r:id="rId33"/>
    <p:sldId id="1576" r:id="rId34"/>
    <p:sldId id="1897" r:id="rId35"/>
    <p:sldId id="1885" r:id="rId36"/>
    <p:sldId id="1886" r:id="rId37"/>
    <p:sldId id="1887" r:id="rId38"/>
    <p:sldId id="1888" r:id="rId39"/>
    <p:sldId id="1889" r:id="rId40"/>
    <p:sldId id="1890" r:id="rId41"/>
    <p:sldId id="816" r:id="rId42"/>
    <p:sldId id="773" r:id="rId43"/>
    <p:sldId id="1891" r:id="rId44"/>
    <p:sldId id="258" r:id="rId45"/>
    <p:sldId id="797" r:id="rId46"/>
    <p:sldId id="128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C492F7-F71A-3949-97E4-B216BC5F665C}">
          <p14:sldIdLst>
            <p14:sldId id="1892"/>
            <p14:sldId id="1893"/>
            <p14:sldId id="1894"/>
            <p14:sldId id="1895"/>
            <p14:sldId id="814"/>
            <p14:sldId id="1443"/>
            <p14:sldId id="1445"/>
            <p14:sldId id="1875"/>
            <p14:sldId id="1876"/>
            <p14:sldId id="1567"/>
            <p14:sldId id="1568"/>
            <p14:sldId id="1877"/>
            <p14:sldId id="517"/>
            <p14:sldId id="756"/>
            <p14:sldId id="1878"/>
            <p14:sldId id="1430"/>
            <p14:sldId id="758"/>
            <p14:sldId id="759"/>
            <p14:sldId id="760"/>
            <p14:sldId id="761"/>
            <p14:sldId id="1879"/>
            <p14:sldId id="1880"/>
            <p14:sldId id="1881"/>
            <p14:sldId id="1882"/>
            <p14:sldId id="1883"/>
            <p14:sldId id="772"/>
            <p14:sldId id="1585"/>
            <p14:sldId id="1277"/>
            <p14:sldId id="1434"/>
            <p14:sldId id="945"/>
            <p14:sldId id="1896"/>
            <p14:sldId id="1586"/>
            <p14:sldId id="1576"/>
            <p14:sldId id="1897"/>
            <p14:sldId id="1885"/>
            <p14:sldId id="1886"/>
            <p14:sldId id="1887"/>
            <p14:sldId id="1888"/>
            <p14:sldId id="1889"/>
            <p14:sldId id="1890"/>
            <p14:sldId id="816"/>
            <p14:sldId id="773"/>
            <p14:sldId id="1891"/>
            <p14:sldId id="258"/>
            <p14:sldId id="797"/>
            <p14:sldId id="1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, Dan" initials="RD" lastIdx="1" clrIdx="0">
    <p:extLst>
      <p:ext uri="{19B8F6BF-5375-455C-9EA6-DF929625EA0E}">
        <p15:presenceInfo xmlns:p15="http://schemas.microsoft.com/office/powerpoint/2012/main" userId="S::danroth@upenn.edu::18da4c67-dd89-43a7-9856-8592f867a2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FF"/>
    <a:srgbClr val="F88379"/>
    <a:srgbClr val="FFFFCC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1" autoAdjust="0"/>
    <p:restoredTop sz="62231" autoAdjust="0"/>
  </p:normalViewPr>
  <p:slideViewPr>
    <p:cSldViewPr snapToGrid="0" snapToObjects="1">
      <p:cViewPr varScale="1">
        <p:scale>
          <a:sx n="58" d="100"/>
          <a:sy n="58" d="100"/>
        </p:scale>
        <p:origin x="28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AD491F33-9BF7-4EA1-9E93-66CEFCA1C69E}"/>
    <pc:docChg chg="undo redo custSel addSld delSld modSld sldOrd addSection modSection">
      <pc:chgData name="Roth, Dan" userId="18da4c67-dd89-43a7-9856-8592f867a23c" providerId="ADAL" clId="{AD491F33-9BF7-4EA1-9E93-66CEFCA1C69E}" dt="2020-10-18T19:20:48.913" v="2104"/>
      <pc:docMkLst>
        <pc:docMk/>
      </pc:docMkLst>
      <pc:sldChg chg="addSp delSp modSp add mod modClrScheme chgLayout">
        <pc:chgData name="Roth, Dan" userId="18da4c67-dd89-43a7-9856-8592f867a23c" providerId="ADAL" clId="{AD491F33-9BF7-4EA1-9E93-66CEFCA1C69E}" dt="2020-10-14T00:03:04.871" v="1093" actId="6549"/>
        <pc:sldMkLst>
          <pc:docMk/>
          <pc:sldMk cId="1197164977" sldId="258"/>
        </pc:sldMkLst>
        <pc:spChg chg="add del mod">
          <ac:chgData name="Roth, Dan" userId="18da4c67-dd89-43a7-9856-8592f867a23c" providerId="ADAL" clId="{AD491F33-9BF7-4EA1-9E93-66CEFCA1C69E}" dt="2020-10-13T16:56:45.221" v="627"/>
          <ac:spMkLst>
            <pc:docMk/>
            <pc:sldMk cId="1197164977" sldId="258"/>
            <ac:spMk id="2" creationId="{AB835FF4-95E2-43DE-A5B5-B887374BA504}"/>
          </ac:spMkLst>
        </pc:spChg>
        <pc:spChg chg="mod ord">
          <ac:chgData name="Roth, Dan" userId="18da4c67-dd89-43a7-9856-8592f867a23c" providerId="ADAL" clId="{AD491F33-9BF7-4EA1-9E93-66CEFCA1C69E}" dt="2020-10-13T16:56:41.361" v="626" actId="700"/>
          <ac:spMkLst>
            <pc:docMk/>
            <pc:sldMk cId="1197164977" sldId="258"/>
            <ac:spMk id="126" creationId="{00000000-0000-0000-0000-000000000000}"/>
          </ac:spMkLst>
        </pc:spChg>
        <pc:spChg chg="mod">
          <ac:chgData name="Roth, Dan" userId="18da4c67-dd89-43a7-9856-8592f867a23c" providerId="ADAL" clId="{AD491F33-9BF7-4EA1-9E93-66CEFCA1C69E}" dt="2020-10-14T00:03:04.871" v="1093" actId="6549"/>
          <ac:spMkLst>
            <pc:docMk/>
            <pc:sldMk cId="1197164977" sldId="258"/>
            <ac:spMk id="129" creationId="{00000000-0000-0000-0000-000000000000}"/>
          </ac:spMkLst>
        </pc:spChg>
        <pc:spChg chg="mod ord">
          <ac:chgData name="Roth, Dan" userId="18da4c67-dd89-43a7-9856-8592f867a23c" providerId="ADAL" clId="{AD491F33-9BF7-4EA1-9E93-66CEFCA1C69E}" dt="2020-10-13T16:57:19.298" v="629" actId="20577"/>
          <ac:spMkLst>
            <pc:docMk/>
            <pc:sldMk cId="1197164977" sldId="258"/>
            <ac:spMk id="130" creationId="{00000000-0000-0000-0000-000000000000}"/>
          </ac:spMkLst>
        </pc:spChg>
      </pc:sldChg>
      <pc:sldChg chg="modSp mod">
        <pc:chgData name="Roth, Dan" userId="18da4c67-dd89-43a7-9856-8592f867a23c" providerId="ADAL" clId="{AD491F33-9BF7-4EA1-9E93-66CEFCA1C69E}" dt="2020-10-13T15:40:04.967" v="22" actId="20577"/>
        <pc:sldMkLst>
          <pc:docMk/>
          <pc:sldMk cId="144345531" sldId="385"/>
        </pc:sldMkLst>
        <pc:spChg chg="mod">
          <ac:chgData name="Roth, Dan" userId="18da4c67-dd89-43a7-9856-8592f867a23c" providerId="ADAL" clId="{AD491F33-9BF7-4EA1-9E93-66CEFCA1C69E}" dt="2020-10-13T15:40:04.967" v="22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ord modNotesTx">
        <pc:chgData name="Roth, Dan" userId="18da4c67-dd89-43a7-9856-8592f867a23c" providerId="ADAL" clId="{AD491F33-9BF7-4EA1-9E93-66CEFCA1C69E}" dt="2020-10-14T01:24:28.757" v="2001" actId="20577"/>
        <pc:sldMkLst>
          <pc:docMk/>
          <pc:sldMk cId="665106831" sldId="404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2964391796" sldId="407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879214307" sldId="420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3487656105" sldId="421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4144186986" sldId="426"/>
        </pc:sldMkLst>
      </pc:sldChg>
      <pc:sldChg chg="del">
        <pc:chgData name="Roth, Dan" userId="18da4c67-dd89-43a7-9856-8592f867a23c" providerId="ADAL" clId="{AD491F33-9BF7-4EA1-9E93-66CEFCA1C69E}" dt="2020-10-13T23:54:20.218" v="1015" actId="47"/>
        <pc:sldMkLst>
          <pc:docMk/>
          <pc:sldMk cId="2198765369" sldId="482"/>
        </pc:sldMkLst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3543328734" sldId="560"/>
        </pc:sldMkLst>
      </pc:sldChg>
      <pc:sldChg chg="del">
        <pc:chgData name="Roth, Dan" userId="18da4c67-dd89-43a7-9856-8592f867a23c" providerId="ADAL" clId="{AD491F33-9BF7-4EA1-9E93-66CEFCA1C69E}" dt="2020-10-13T23:54:20.218" v="1015" actId="47"/>
        <pc:sldMkLst>
          <pc:docMk/>
          <pc:sldMk cId="1258585523" sldId="612"/>
        </pc:sldMkLst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959323273" sldId="756"/>
        </pc:sldMkLst>
      </pc:sldChg>
      <pc:sldChg chg="addSp delSp modSp add mod delAnim modAnim">
        <pc:chgData name="Roth, Dan" userId="18da4c67-dd89-43a7-9856-8592f867a23c" providerId="ADAL" clId="{AD491F33-9BF7-4EA1-9E93-66CEFCA1C69E}" dt="2020-10-14T01:49:05.261" v="2052" actId="20577"/>
        <pc:sldMkLst>
          <pc:docMk/>
          <pc:sldMk cId="2315554258" sldId="814"/>
        </pc:sldMkLst>
        <pc:spChg chg="mod">
          <ac:chgData name="Roth, Dan" userId="18da4c67-dd89-43a7-9856-8592f867a23c" providerId="ADAL" clId="{AD491F33-9BF7-4EA1-9E93-66CEFCA1C69E}" dt="2020-10-14T00:57:16.403" v="1230"/>
          <ac:spMkLst>
            <pc:docMk/>
            <pc:sldMk cId="2315554258" sldId="814"/>
            <ac:spMk id="2" creationId="{9AEB6739-9774-4889-8148-A093067CB408}"/>
          </ac:spMkLst>
        </pc:spChg>
        <pc:spChg chg="mod">
          <ac:chgData name="Roth, Dan" userId="18da4c67-dd89-43a7-9856-8592f867a23c" providerId="ADAL" clId="{AD491F33-9BF7-4EA1-9E93-66CEFCA1C69E}" dt="2020-10-14T01:49:05.261" v="2052" actId="20577"/>
          <ac:spMkLst>
            <pc:docMk/>
            <pc:sldMk cId="2315554258" sldId="814"/>
            <ac:spMk id="3" creationId="{8318BC65-9C22-4459-9326-4AF483462038}"/>
          </ac:spMkLst>
        </pc:spChg>
        <pc:spChg chg="del">
          <ac:chgData name="Roth, Dan" userId="18da4c67-dd89-43a7-9856-8592f867a23c" providerId="ADAL" clId="{AD491F33-9BF7-4EA1-9E93-66CEFCA1C69E}" dt="2020-10-14T00:53:27.106" v="1152" actId="478"/>
          <ac:spMkLst>
            <pc:docMk/>
            <pc:sldMk cId="2315554258" sldId="814"/>
            <ac:spMk id="9" creationId="{27225EF5-522C-4C61-B426-3243BF23D152}"/>
          </ac:spMkLst>
        </pc:spChg>
        <pc:spChg chg="del">
          <ac:chgData name="Roth, Dan" userId="18da4c67-dd89-43a7-9856-8592f867a23c" providerId="ADAL" clId="{AD491F33-9BF7-4EA1-9E93-66CEFCA1C69E}" dt="2020-10-14T00:57:24.341" v="1231" actId="478"/>
          <ac:spMkLst>
            <pc:docMk/>
            <pc:sldMk cId="2315554258" sldId="814"/>
            <ac:spMk id="10" creationId="{05606895-520B-443F-9258-8B26A662B49D}"/>
          </ac:spMkLst>
        </pc:spChg>
        <pc:picChg chg="add mod">
          <ac:chgData name="Roth, Dan" userId="18da4c67-dd89-43a7-9856-8592f867a23c" providerId="ADAL" clId="{AD491F33-9BF7-4EA1-9E93-66CEFCA1C69E}" dt="2020-10-14T00:54:19.208" v="1157" actId="1076"/>
          <ac:picMkLst>
            <pc:docMk/>
            <pc:sldMk cId="2315554258" sldId="814"/>
            <ac:picMk id="5" creationId="{C56DFD74-D472-4217-BE01-15981E3D1227}"/>
          </ac:picMkLst>
        </pc:picChg>
        <pc:picChg chg="del">
          <ac:chgData name="Roth, Dan" userId="18da4c67-dd89-43a7-9856-8592f867a23c" providerId="ADAL" clId="{AD491F33-9BF7-4EA1-9E93-66CEFCA1C69E}" dt="2020-10-14T00:53:23.319" v="1151" actId="478"/>
          <ac:picMkLst>
            <pc:docMk/>
            <pc:sldMk cId="2315554258" sldId="814"/>
            <ac:picMk id="8" creationId="{FCB71194-7720-4581-8386-8192AE401282}"/>
          </ac:picMkLst>
        </pc:picChg>
      </pc:sldChg>
      <pc:sldChg chg="add">
        <pc:chgData name="Roth, Dan" userId="18da4c67-dd89-43a7-9856-8592f867a23c" providerId="ADAL" clId="{AD491F33-9BF7-4EA1-9E93-66CEFCA1C69E}" dt="2020-10-14T00:47:54.743" v="1147"/>
        <pc:sldMkLst>
          <pc:docMk/>
          <pc:sldMk cId="2472850343" sldId="816"/>
        </pc:sldMkLst>
      </pc:sldChg>
      <pc:sldChg chg="add">
        <pc:chgData name="Roth, Dan" userId="18da4c67-dd89-43a7-9856-8592f867a23c" providerId="ADAL" clId="{AD491F33-9BF7-4EA1-9E93-66CEFCA1C69E}" dt="2020-10-14T00:47:54.743" v="1147"/>
        <pc:sldMkLst>
          <pc:docMk/>
          <pc:sldMk cId="1754418963" sldId="817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3916209527" sldId="820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2191683947" sldId="823"/>
        </pc:sldMkLst>
      </pc:sldChg>
      <pc:sldChg chg="del">
        <pc:chgData name="Roth, Dan" userId="18da4c67-dd89-43a7-9856-8592f867a23c" providerId="ADAL" clId="{AD491F33-9BF7-4EA1-9E93-66CEFCA1C69E}" dt="2020-10-13T23:54:20.218" v="1015" actId="47"/>
        <pc:sldMkLst>
          <pc:docMk/>
          <pc:sldMk cId="2544965453" sldId="828"/>
        </pc:sldMkLst>
      </pc:sldChg>
      <pc:sldChg chg="modSp add del mod">
        <pc:chgData name="Roth, Dan" userId="18da4c67-dd89-43a7-9856-8592f867a23c" providerId="ADAL" clId="{AD491F33-9BF7-4EA1-9E93-66CEFCA1C69E}" dt="2020-10-14T03:46:58.092" v="2066" actId="20577"/>
        <pc:sldMkLst>
          <pc:docMk/>
          <pc:sldMk cId="1912796154" sldId="831"/>
        </pc:sldMkLst>
        <pc:spChg chg="mod">
          <ac:chgData name="Roth, Dan" userId="18da4c67-dd89-43a7-9856-8592f867a23c" providerId="ADAL" clId="{AD491F33-9BF7-4EA1-9E93-66CEFCA1C69E}" dt="2020-10-14T03:46:58.092" v="2066" actId="20577"/>
          <ac:spMkLst>
            <pc:docMk/>
            <pc:sldMk cId="1912796154" sldId="831"/>
            <ac:spMk id="3" creationId="{9E60A402-DB63-A045-B409-B2D4C8317C77}"/>
          </ac:spMkLst>
        </pc:spChg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3377419884" sldId="835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687133909" sldId="836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3122052139" sldId="841"/>
        </pc:sldMkLst>
      </pc:sldChg>
      <pc:sldChg chg="modSp add del">
        <pc:chgData name="Roth, Dan" userId="18da4c67-dd89-43a7-9856-8592f867a23c" providerId="ADAL" clId="{AD491F33-9BF7-4EA1-9E93-66CEFCA1C69E}" dt="2020-10-14T00:05:50.368" v="1118" actId="207"/>
        <pc:sldMkLst>
          <pc:docMk/>
          <pc:sldMk cId="1694021070" sldId="846"/>
        </pc:sldMkLst>
        <pc:spChg chg="mod">
          <ac:chgData name="Roth, Dan" userId="18da4c67-dd89-43a7-9856-8592f867a23c" providerId="ADAL" clId="{AD491F33-9BF7-4EA1-9E93-66CEFCA1C69E}" dt="2020-10-14T00:05:50.368" v="1118" actId="207"/>
          <ac:spMkLst>
            <pc:docMk/>
            <pc:sldMk cId="1694021070" sldId="846"/>
            <ac:spMk id="33" creationId="{929F6756-E9DC-1040-AE31-6CE131F7E667}"/>
          </ac:spMkLst>
        </pc:spChg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233074556" sldId="847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3792530919" sldId="852"/>
        </pc:sldMkLst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71500761" sldId="857"/>
        </pc:sldMkLst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514521299" sldId="860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861859200" sldId="867"/>
        </pc:sldMkLst>
      </pc:sldChg>
      <pc:sldChg chg="addSp delSp modSp add mod delAnim modAnim chgLayout modNotesTx">
        <pc:chgData name="Roth, Dan" userId="18da4c67-dd89-43a7-9856-8592f867a23c" providerId="ADAL" clId="{AD491F33-9BF7-4EA1-9E93-66CEFCA1C69E}" dt="2020-10-14T01:33:32.969" v="2029" actId="20577"/>
        <pc:sldMkLst>
          <pc:docMk/>
          <pc:sldMk cId="3669995244" sldId="945"/>
        </pc:sldMkLst>
        <pc:spChg chg="add del mod">
          <ac:chgData name="Roth, Dan" userId="18da4c67-dd89-43a7-9856-8592f867a23c" providerId="ADAL" clId="{AD491F33-9BF7-4EA1-9E93-66CEFCA1C69E}" dt="2020-10-13T16:44:39.994" v="488"/>
          <ac:spMkLst>
            <pc:docMk/>
            <pc:sldMk cId="3669995244" sldId="945"/>
            <ac:spMk id="2" creationId="{9A5D990A-C3EC-4E63-B521-8D5611A4C4C4}"/>
          </ac:spMkLst>
        </pc:spChg>
        <pc:spChg chg="add del mod">
          <ac:chgData name="Roth, Dan" userId="18da4c67-dd89-43a7-9856-8592f867a23c" providerId="ADAL" clId="{AD491F33-9BF7-4EA1-9E93-66CEFCA1C69E}" dt="2020-10-13T16:44:39.994" v="488"/>
          <ac:spMkLst>
            <pc:docMk/>
            <pc:sldMk cId="3669995244" sldId="945"/>
            <ac:spMk id="3" creationId="{7C647CC0-61CD-4C4B-8662-C41770CF2ECB}"/>
          </ac:spMkLst>
        </pc:spChg>
        <pc:spChg chg="add del mod">
          <ac:chgData name="Roth, Dan" userId="18da4c67-dd89-43a7-9856-8592f867a23c" providerId="ADAL" clId="{AD491F33-9BF7-4EA1-9E93-66CEFCA1C69E}" dt="2020-10-13T16:45:14.283" v="492"/>
          <ac:spMkLst>
            <pc:docMk/>
            <pc:sldMk cId="3669995244" sldId="945"/>
            <ac:spMk id="4" creationId="{0A3A52BF-DD28-41A5-BF9F-17D9D4D49493}"/>
          </ac:spMkLst>
        </pc:spChg>
        <pc:spChg chg="add del mod">
          <ac:chgData name="Roth, Dan" userId="18da4c67-dd89-43a7-9856-8592f867a23c" providerId="ADAL" clId="{AD491F33-9BF7-4EA1-9E93-66CEFCA1C69E}" dt="2020-10-13T16:45:14.283" v="492"/>
          <ac:spMkLst>
            <pc:docMk/>
            <pc:sldMk cId="3669995244" sldId="945"/>
            <ac:spMk id="5" creationId="{8CAD95DB-208B-4936-819B-1887C19F2EE8}"/>
          </ac:spMkLst>
        </pc:spChg>
        <pc:spChg chg="add del">
          <ac:chgData name="Roth, Dan" userId="18da4c67-dd89-43a7-9856-8592f867a23c" providerId="ADAL" clId="{AD491F33-9BF7-4EA1-9E93-66CEFCA1C69E}" dt="2020-10-13T16:47:22.383" v="497" actId="478"/>
          <ac:spMkLst>
            <pc:docMk/>
            <pc:sldMk cId="3669995244" sldId="945"/>
            <ac:spMk id="6" creationId="{B41D4E82-C60E-46AD-B553-0C4C93CAEF3E}"/>
          </ac:spMkLst>
        </pc:spChg>
        <pc:spChg chg="add mod">
          <ac:chgData name="Roth, Dan" userId="18da4c67-dd89-43a7-9856-8592f867a23c" providerId="ADAL" clId="{AD491F33-9BF7-4EA1-9E93-66CEFCA1C69E}" dt="2020-10-14T01:33:22.491" v="2028" actId="20577"/>
          <ac:spMkLst>
            <pc:docMk/>
            <pc:sldMk cId="3669995244" sldId="945"/>
            <ac:spMk id="7" creationId="{FEA9F9F5-8FAC-4B28-875E-FD9EF891BE16}"/>
          </ac:spMkLst>
        </pc:spChg>
        <pc:spChg chg="add del">
          <ac:chgData name="Roth, Dan" userId="18da4c67-dd89-43a7-9856-8592f867a23c" providerId="ADAL" clId="{AD491F33-9BF7-4EA1-9E93-66CEFCA1C69E}" dt="2020-10-13T20:20:28.444" v="747" actId="22"/>
          <ac:spMkLst>
            <pc:docMk/>
            <pc:sldMk cId="3669995244" sldId="945"/>
            <ac:spMk id="20" creationId="{C73EF07C-E284-49E1-90B5-A0DF3EFE587F}"/>
          </ac:spMkLst>
        </pc:spChg>
        <pc:spChg chg="add mod">
          <ac:chgData name="Roth, Dan" userId="18da4c67-dd89-43a7-9856-8592f867a23c" providerId="ADAL" clId="{AD491F33-9BF7-4EA1-9E93-66CEFCA1C69E}" dt="2020-10-13T20:25:35.175" v="905" actId="14100"/>
          <ac:spMkLst>
            <pc:docMk/>
            <pc:sldMk cId="3669995244" sldId="945"/>
            <ac:spMk id="21" creationId="{367B4C06-97CB-442C-9ECC-677B92234C29}"/>
          </ac:spMkLst>
        </pc:spChg>
        <pc:spChg chg="mod ord">
          <ac:chgData name="Roth, Dan" userId="18da4c67-dd89-43a7-9856-8592f867a23c" providerId="ADAL" clId="{AD491F33-9BF7-4EA1-9E93-66CEFCA1C69E}" dt="2020-10-13T16:57:44.549" v="648" actId="20577"/>
          <ac:spMkLst>
            <pc:docMk/>
            <pc:sldMk cId="3669995244" sldId="945"/>
            <ac:spMk id="105" creationId="{00000000-0000-0000-0000-000000000000}"/>
          </ac:spMkLst>
        </pc:spChg>
        <pc:spChg chg="mod ord">
          <ac:chgData name="Roth, Dan" userId="18da4c67-dd89-43a7-9856-8592f867a23c" providerId="ADAL" clId="{AD491F33-9BF7-4EA1-9E93-66CEFCA1C69E}" dt="2020-10-13T16:45:43.570" v="495" actId="12"/>
          <ac:spMkLst>
            <pc:docMk/>
            <pc:sldMk cId="3669995244" sldId="945"/>
            <ac:spMk id="106" creationId="{00000000-0000-0000-0000-000000000000}"/>
          </ac:spMkLst>
        </pc:spChg>
        <pc:spChg chg="del mod">
          <ac:chgData name="Roth, Dan" userId="18da4c67-dd89-43a7-9856-8592f867a23c" providerId="ADAL" clId="{AD491F33-9BF7-4EA1-9E93-66CEFCA1C69E}" dt="2020-10-13T16:55:07.372" v="579" actId="478"/>
          <ac:spMkLst>
            <pc:docMk/>
            <pc:sldMk cId="3669995244" sldId="945"/>
            <ac:spMk id="110" creationId="{00000000-0000-0000-0000-000000000000}"/>
          </ac:spMkLst>
        </pc:spChg>
      </pc:sldChg>
      <pc:sldChg chg="modSp addCm modNotesTx">
        <pc:chgData name="Roth, Dan" userId="18da4c67-dd89-43a7-9856-8592f867a23c" providerId="ADAL" clId="{AD491F33-9BF7-4EA1-9E93-66CEFCA1C69E}" dt="2020-10-14T01:13:18.301" v="1672" actId="20577"/>
        <pc:sldMkLst>
          <pc:docMk/>
          <pc:sldMk cId="1511776667" sldId="1262"/>
        </pc:sldMkLst>
        <pc:spChg chg="mod">
          <ac:chgData name="Roth, Dan" userId="18da4c67-dd89-43a7-9856-8592f867a23c" providerId="ADAL" clId="{AD491F33-9BF7-4EA1-9E93-66CEFCA1C69E}" dt="2020-10-14T01:13:18.301" v="1672" actId="20577"/>
          <ac:spMkLst>
            <pc:docMk/>
            <pc:sldMk cId="1511776667" sldId="1262"/>
            <ac:spMk id="10" creationId="{00000000-0000-0000-0000-000000000000}"/>
          </ac:spMkLst>
        </pc:spChg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1466876474" sldId="1268"/>
        </pc:sldMkLst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2527546393" sldId="1269"/>
        </pc:sldMkLst>
      </pc:sldChg>
      <pc:sldChg chg="addSp modSp mod modAnim">
        <pc:chgData name="Roth, Dan" userId="18da4c67-dd89-43a7-9856-8592f867a23c" providerId="ADAL" clId="{AD491F33-9BF7-4EA1-9E93-66CEFCA1C69E}" dt="2020-10-14T01:20:16.780" v="1823" actId="12788"/>
        <pc:sldMkLst>
          <pc:docMk/>
          <pc:sldMk cId="1434781963" sldId="1271"/>
        </pc:sldMkLst>
        <pc:spChg chg="mod">
          <ac:chgData name="Roth, Dan" userId="18da4c67-dd89-43a7-9856-8592f867a23c" providerId="ADAL" clId="{AD491F33-9BF7-4EA1-9E93-66CEFCA1C69E}" dt="2020-10-14T01:19:18.222" v="1674" actId="122"/>
          <ac:spMkLst>
            <pc:docMk/>
            <pc:sldMk cId="1434781963" sldId="1271"/>
            <ac:spMk id="2" creationId="{6B564DA0-E164-424C-AF88-13E198164A0B}"/>
          </ac:spMkLst>
        </pc:spChg>
        <pc:spChg chg="mod">
          <ac:chgData name="Roth, Dan" userId="18da4c67-dd89-43a7-9856-8592f867a23c" providerId="ADAL" clId="{AD491F33-9BF7-4EA1-9E93-66CEFCA1C69E}" dt="2020-10-14T01:19:18.222" v="1674" actId="122"/>
          <ac:spMkLst>
            <pc:docMk/>
            <pc:sldMk cId="1434781963" sldId="1271"/>
            <ac:spMk id="3" creationId="{26444E08-BBBF-42D5-9C1E-2BB2BCA12B85}"/>
          </ac:spMkLst>
        </pc:spChg>
        <pc:spChg chg="mod">
          <ac:chgData name="Roth, Dan" userId="18da4c67-dd89-43a7-9856-8592f867a23c" providerId="ADAL" clId="{AD491F33-9BF7-4EA1-9E93-66CEFCA1C69E}" dt="2020-10-14T01:19:18.222" v="1674" actId="122"/>
          <ac:spMkLst>
            <pc:docMk/>
            <pc:sldMk cId="1434781963" sldId="1271"/>
            <ac:spMk id="4" creationId="{C75E0607-D0DA-4F41-8E4C-4AAA677D1511}"/>
          </ac:spMkLst>
        </pc:spChg>
        <pc:spChg chg="mod">
          <ac:chgData name="Roth, Dan" userId="18da4c67-dd89-43a7-9856-8592f867a23c" providerId="ADAL" clId="{AD491F33-9BF7-4EA1-9E93-66CEFCA1C69E}" dt="2020-10-14T01:20:16.780" v="1823" actId="12788"/>
          <ac:spMkLst>
            <pc:docMk/>
            <pc:sldMk cId="1434781963" sldId="1271"/>
            <ac:spMk id="5" creationId="{5CE928A2-BB77-4ABB-A590-9C928442B434}"/>
          </ac:spMkLst>
        </pc:spChg>
        <pc:spChg chg="mod">
          <ac:chgData name="Roth, Dan" userId="18da4c67-dd89-43a7-9856-8592f867a23c" providerId="ADAL" clId="{AD491F33-9BF7-4EA1-9E93-66CEFCA1C69E}" dt="2020-10-14T01:19:27.581" v="1675" actId="14"/>
          <ac:spMkLst>
            <pc:docMk/>
            <pc:sldMk cId="1434781963" sldId="1271"/>
            <ac:spMk id="6" creationId="{67454667-5CB6-4641-AFE8-297CC99090D7}"/>
          </ac:spMkLst>
        </pc:spChg>
        <pc:spChg chg="add mod">
          <ac:chgData name="Roth, Dan" userId="18da4c67-dd89-43a7-9856-8592f867a23c" providerId="ADAL" clId="{AD491F33-9BF7-4EA1-9E93-66CEFCA1C69E}" dt="2020-10-14T01:20:16.780" v="1823" actId="12788"/>
          <ac:spMkLst>
            <pc:docMk/>
            <pc:sldMk cId="1434781963" sldId="1271"/>
            <ac:spMk id="8" creationId="{17FA4680-98D3-4DE1-831F-66AF117BC68A}"/>
          </ac:spMkLst>
        </pc:spChg>
        <pc:picChg chg="mod">
          <ac:chgData name="Roth, Dan" userId="18da4c67-dd89-43a7-9856-8592f867a23c" providerId="ADAL" clId="{AD491F33-9BF7-4EA1-9E93-66CEFCA1C69E}" dt="2020-10-14T01:19:18.222" v="1674" actId="122"/>
          <ac:picMkLst>
            <pc:docMk/>
            <pc:sldMk cId="1434781963" sldId="1271"/>
            <ac:picMk id="2050" creationId="{7E24F543-8AA3-4AA6-81B3-E9B3E2AA2A5F}"/>
          </ac:picMkLst>
        </pc:picChg>
      </pc:sldChg>
      <pc:sldChg chg="modSp">
        <pc:chgData name="Roth, Dan" userId="18da4c67-dd89-43a7-9856-8592f867a23c" providerId="ADAL" clId="{AD491F33-9BF7-4EA1-9E93-66CEFCA1C69E}" dt="2020-10-13T23:49:28.071" v="973" actId="207"/>
        <pc:sldMkLst>
          <pc:docMk/>
          <pc:sldMk cId="819782201" sldId="1273"/>
        </pc:sldMkLst>
        <pc:spChg chg="mod">
          <ac:chgData name="Roth, Dan" userId="18da4c67-dd89-43a7-9856-8592f867a23c" providerId="ADAL" clId="{AD491F33-9BF7-4EA1-9E93-66CEFCA1C69E}" dt="2020-10-13T17:03:46.338" v="744" actId="1036"/>
          <ac:spMkLst>
            <pc:docMk/>
            <pc:sldMk cId="819782201" sldId="1273"/>
            <ac:spMk id="10" creationId="{00000000-0000-0000-0000-000000000000}"/>
          </ac:spMkLst>
        </pc:spChg>
        <pc:spChg chg="mod">
          <ac:chgData name="Roth, Dan" userId="18da4c67-dd89-43a7-9856-8592f867a23c" providerId="ADAL" clId="{AD491F33-9BF7-4EA1-9E93-66CEFCA1C69E}" dt="2020-10-13T23:49:28.071" v="973" actId="207"/>
          <ac:spMkLst>
            <pc:docMk/>
            <pc:sldMk cId="819782201" sldId="1273"/>
            <ac:spMk id="24" creationId="{687C43B7-A106-4249-BFB5-19F1D14D28E2}"/>
          </ac:spMkLst>
        </pc:spChg>
      </pc:sldChg>
      <pc:sldChg chg="modSp mod">
        <pc:chgData name="Roth, Dan" userId="18da4c67-dd89-43a7-9856-8592f867a23c" providerId="ADAL" clId="{AD491F33-9BF7-4EA1-9E93-66CEFCA1C69E}" dt="2020-10-13T23:51:57.236" v="1011" actId="1037"/>
        <pc:sldMkLst>
          <pc:docMk/>
          <pc:sldMk cId="1951640376" sldId="1277"/>
        </pc:sldMkLst>
        <pc:spChg chg="mod">
          <ac:chgData name="Roth, Dan" userId="18da4c67-dd89-43a7-9856-8592f867a23c" providerId="ADAL" clId="{AD491F33-9BF7-4EA1-9E93-66CEFCA1C69E}" dt="2020-10-13T16:29:04.840" v="484" actId="404"/>
          <ac:spMkLst>
            <pc:docMk/>
            <pc:sldMk cId="1951640376" sldId="1277"/>
            <ac:spMk id="2" creationId="{00000000-0000-0000-0000-000000000000}"/>
          </ac:spMkLst>
        </pc:spChg>
        <pc:spChg chg="mod">
          <ac:chgData name="Roth, Dan" userId="18da4c67-dd89-43a7-9856-8592f867a23c" providerId="ADAL" clId="{AD491F33-9BF7-4EA1-9E93-66CEFCA1C69E}" dt="2020-10-13T23:50:42.659" v="1003" actId="207"/>
          <ac:spMkLst>
            <pc:docMk/>
            <pc:sldMk cId="1951640376" sldId="1277"/>
            <ac:spMk id="4" creationId="{76A4ECAF-C016-4674-BDF3-5EDAA0D7AA3C}"/>
          </ac:spMkLst>
        </pc:spChg>
        <pc:spChg chg="mod">
          <ac:chgData name="Roth, Dan" userId="18da4c67-dd89-43a7-9856-8592f867a23c" providerId="ADAL" clId="{AD491F33-9BF7-4EA1-9E93-66CEFCA1C69E}" dt="2020-10-13T23:51:57.236" v="1011" actId="1037"/>
          <ac:spMkLst>
            <pc:docMk/>
            <pc:sldMk cId="1951640376" sldId="1277"/>
            <ac:spMk id="26" creationId="{0FB51540-3EC3-43C7-8D92-208A7C12098D}"/>
          </ac:spMkLst>
        </pc:spChg>
        <pc:spChg chg="mod">
          <ac:chgData name="Roth, Dan" userId="18da4c67-dd89-43a7-9856-8592f867a23c" providerId="ADAL" clId="{AD491F33-9BF7-4EA1-9E93-66CEFCA1C69E}" dt="2020-10-13T23:51:29.131" v="1008" actId="14100"/>
          <ac:spMkLst>
            <pc:docMk/>
            <pc:sldMk cId="1951640376" sldId="1277"/>
            <ac:spMk id="27" creationId="{753278C5-D285-4673-86AC-F1E1911A99D1}"/>
          </ac:spMkLst>
        </pc:spChg>
      </pc:sldChg>
      <pc:sldChg chg="delSp modSp mod delAnim modAnim">
        <pc:chgData name="Roth, Dan" userId="18da4c67-dd89-43a7-9856-8592f867a23c" providerId="ADAL" clId="{AD491F33-9BF7-4EA1-9E93-66CEFCA1C69E}" dt="2020-10-14T01:52:57.324" v="2055"/>
        <pc:sldMkLst>
          <pc:docMk/>
          <pc:sldMk cId="158293492" sldId="1403"/>
        </pc:sldMkLst>
        <pc:spChg chg="mod">
          <ac:chgData name="Roth, Dan" userId="18da4c67-dd89-43a7-9856-8592f867a23c" providerId="ADAL" clId="{AD491F33-9BF7-4EA1-9E93-66CEFCA1C69E}" dt="2020-10-14T01:52:16.918" v="2053" actId="207"/>
          <ac:spMkLst>
            <pc:docMk/>
            <pc:sldMk cId="158293492" sldId="1403"/>
            <ac:spMk id="2" creationId="{3D6A3948-0CD2-A14B-8AF2-90B0E45E3525}"/>
          </ac:spMkLst>
        </pc:spChg>
        <pc:spChg chg="del">
          <ac:chgData name="Roth, Dan" userId="18da4c67-dd89-43a7-9856-8592f867a23c" providerId="ADAL" clId="{AD491F33-9BF7-4EA1-9E93-66CEFCA1C69E}" dt="2020-10-14T01:05:35.350" v="1518" actId="478"/>
          <ac:spMkLst>
            <pc:docMk/>
            <pc:sldMk cId="158293492" sldId="1403"/>
            <ac:spMk id="16" creationId="{E3733F24-F759-468C-BA07-8FDCFE1DED63}"/>
          </ac:spMkLst>
        </pc:spChg>
      </pc:sldChg>
      <pc:sldChg chg="del">
        <pc:chgData name="Roth, Dan" userId="18da4c67-dd89-43a7-9856-8592f867a23c" providerId="ADAL" clId="{AD491F33-9BF7-4EA1-9E93-66CEFCA1C69E}" dt="2020-10-14T03:45:59.774" v="2056" actId="47"/>
        <pc:sldMkLst>
          <pc:docMk/>
          <pc:sldMk cId="941726210" sldId="1415"/>
        </pc:sldMkLst>
      </pc:sldChg>
      <pc:sldChg chg="modSp">
        <pc:chgData name="Roth, Dan" userId="18da4c67-dd89-43a7-9856-8592f867a23c" providerId="ADAL" clId="{AD491F33-9BF7-4EA1-9E93-66CEFCA1C69E}" dt="2020-10-14T01:21:01.405" v="1824" actId="207"/>
        <pc:sldMkLst>
          <pc:docMk/>
          <pc:sldMk cId="1198865618" sldId="1451"/>
        </pc:sldMkLst>
        <pc:spChg chg="mod">
          <ac:chgData name="Roth, Dan" userId="18da4c67-dd89-43a7-9856-8592f867a23c" providerId="ADAL" clId="{AD491F33-9BF7-4EA1-9E93-66CEFCA1C69E}" dt="2020-10-14T01:21:01.405" v="1824" actId="207"/>
          <ac:spMkLst>
            <pc:docMk/>
            <pc:sldMk cId="1198865618" sldId="1451"/>
            <ac:spMk id="3" creationId="{77A72FCE-525F-4150-80D3-EFA8F449A2A6}"/>
          </ac:spMkLst>
        </pc:spChg>
      </pc:sldChg>
      <pc:sldChg chg="addSp delSp modSp mod delAnim modAnim modNotesTx">
        <pc:chgData name="Roth, Dan" userId="18da4c67-dd89-43a7-9856-8592f867a23c" providerId="ADAL" clId="{AD491F33-9BF7-4EA1-9E93-66CEFCA1C69E}" dt="2020-10-13T16:25:31.969" v="459" actId="20577"/>
        <pc:sldMkLst>
          <pc:docMk/>
          <pc:sldMk cId="3327488310" sldId="1454"/>
        </pc:sldMkLst>
        <pc:spChg chg="mod">
          <ac:chgData name="Roth, Dan" userId="18da4c67-dd89-43a7-9856-8592f867a23c" providerId="ADAL" clId="{AD491F33-9BF7-4EA1-9E93-66CEFCA1C69E}" dt="2020-10-13T16:15:23.423" v="59" actId="404"/>
          <ac:spMkLst>
            <pc:docMk/>
            <pc:sldMk cId="3327488310" sldId="1454"/>
            <ac:spMk id="2" creationId="{3675FF11-25C0-4398-B456-3B2CBF31E7FD}"/>
          </ac:spMkLst>
        </pc:spChg>
        <pc:spChg chg="add del mod">
          <ac:chgData name="Roth, Dan" userId="18da4c67-dd89-43a7-9856-8592f867a23c" providerId="ADAL" clId="{AD491F33-9BF7-4EA1-9E93-66CEFCA1C69E}" dt="2020-10-13T16:18:00.742" v="63" actId="478"/>
          <ac:spMkLst>
            <pc:docMk/>
            <pc:sldMk cId="3327488310" sldId="1454"/>
            <ac:spMk id="21" creationId="{6D5FD2AF-D7F2-4C8D-BC8D-3959C8C43A68}"/>
          </ac:spMkLst>
        </pc:spChg>
        <pc:spChg chg="add mod">
          <ac:chgData name="Roth, Dan" userId="18da4c67-dd89-43a7-9856-8592f867a23c" providerId="ADAL" clId="{AD491F33-9BF7-4EA1-9E93-66CEFCA1C69E}" dt="2020-10-13T16:21:44.621" v="317" actId="1036"/>
          <ac:spMkLst>
            <pc:docMk/>
            <pc:sldMk cId="3327488310" sldId="1454"/>
            <ac:spMk id="23" creationId="{9B12C2E3-D1AE-4839-9217-B44ED5B50689}"/>
          </ac:spMkLst>
        </pc:spChg>
        <pc:spChg chg="del">
          <ac:chgData name="Roth, Dan" userId="18da4c67-dd89-43a7-9856-8592f867a23c" providerId="ADAL" clId="{AD491F33-9BF7-4EA1-9E93-66CEFCA1C69E}" dt="2020-10-13T16:22:18.750" v="318" actId="478"/>
          <ac:spMkLst>
            <pc:docMk/>
            <pc:sldMk cId="3327488310" sldId="1454"/>
            <ac:spMk id="30" creationId="{378C95D0-CEF5-4560-BE41-BFDE637ED09C}"/>
          </ac:spMkLst>
        </pc:spChg>
      </pc:sldChg>
      <pc:sldChg chg="modSp mod">
        <pc:chgData name="Roth, Dan" userId="18da4c67-dd89-43a7-9856-8592f867a23c" providerId="ADAL" clId="{AD491F33-9BF7-4EA1-9E93-66CEFCA1C69E}" dt="2020-10-14T00:01:23.428" v="1041" actId="20577"/>
        <pc:sldMkLst>
          <pc:docMk/>
          <pc:sldMk cId="3032880172" sldId="1459"/>
        </pc:sldMkLst>
        <pc:spChg chg="mod">
          <ac:chgData name="Roth, Dan" userId="18da4c67-dd89-43a7-9856-8592f867a23c" providerId="ADAL" clId="{AD491F33-9BF7-4EA1-9E93-66CEFCA1C69E}" dt="2020-10-14T00:01:23.428" v="1041" actId="20577"/>
          <ac:spMkLst>
            <pc:docMk/>
            <pc:sldMk cId="3032880172" sldId="1459"/>
            <ac:spMk id="2" creationId="{00000000-0000-0000-0000-000000000000}"/>
          </ac:spMkLst>
        </pc:spChg>
      </pc:sldChg>
      <pc:sldChg chg="delSp mod delAnim">
        <pc:chgData name="Roth, Dan" userId="18da4c67-dd89-43a7-9856-8592f867a23c" providerId="ADAL" clId="{AD491F33-9BF7-4EA1-9E93-66CEFCA1C69E}" dt="2020-10-14T01:31:04.117" v="2003" actId="478"/>
        <pc:sldMkLst>
          <pc:docMk/>
          <pc:sldMk cId="801057364" sldId="1461"/>
        </pc:sldMkLst>
        <pc:spChg chg="del">
          <ac:chgData name="Roth, Dan" userId="18da4c67-dd89-43a7-9856-8592f867a23c" providerId="ADAL" clId="{AD491F33-9BF7-4EA1-9E93-66CEFCA1C69E}" dt="2020-10-14T01:31:04.117" v="2003" actId="478"/>
          <ac:spMkLst>
            <pc:docMk/>
            <pc:sldMk cId="801057364" sldId="1461"/>
            <ac:spMk id="14" creationId="{5C56D514-A91E-49A4-9C21-5DB38B6B2ACB}"/>
          </ac:spMkLst>
        </pc:spChg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1698314628" sldId="1462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3005599594" sldId="1463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2277095405" sldId="1464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3800825746" sldId="1465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606017412" sldId="1466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2107718763" sldId="1469"/>
        </pc:sldMkLst>
      </pc:sldChg>
      <pc:sldChg chg="del">
        <pc:chgData name="Roth, Dan" userId="18da4c67-dd89-43a7-9856-8592f867a23c" providerId="ADAL" clId="{AD491F33-9BF7-4EA1-9E93-66CEFCA1C69E}" dt="2020-10-13T23:57:09.998" v="1028" actId="47"/>
        <pc:sldMkLst>
          <pc:docMk/>
          <pc:sldMk cId="3832762385" sldId="1471"/>
        </pc:sldMkLst>
      </pc:sldChg>
      <pc:sldChg chg="del">
        <pc:chgData name="Roth, Dan" userId="18da4c67-dd89-43a7-9856-8592f867a23c" providerId="ADAL" clId="{AD491F33-9BF7-4EA1-9E93-66CEFCA1C69E}" dt="2020-10-14T00:16:38.614" v="1120" actId="47"/>
        <pc:sldMkLst>
          <pc:docMk/>
          <pc:sldMk cId="2756479061" sldId="1472"/>
        </pc:sldMkLst>
      </pc:sldChg>
      <pc:sldChg chg="del">
        <pc:chgData name="Roth, Dan" userId="18da4c67-dd89-43a7-9856-8592f867a23c" providerId="ADAL" clId="{AD491F33-9BF7-4EA1-9E93-66CEFCA1C69E}" dt="2020-10-14T00:20:42.487" v="1140" actId="47"/>
        <pc:sldMkLst>
          <pc:docMk/>
          <pc:sldMk cId="1608324774" sldId="1473"/>
        </pc:sldMkLst>
      </pc:sldChg>
      <pc:sldChg chg="del">
        <pc:chgData name="Roth, Dan" userId="18da4c67-dd89-43a7-9856-8592f867a23c" providerId="ADAL" clId="{AD491F33-9BF7-4EA1-9E93-66CEFCA1C69E}" dt="2020-10-14T01:03:35.249" v="1441" actId="47"/>
        <pc:sldMkLst>
          <pc:docMk/>
          <pc:sldMk cId="3963797984" sldId="1475"/>
        </pc:sldMkLst>
      </pc:sldChg>
      <pc:sldChg chg="del ord">
        <pc:chgData name="Roth, Dan" userId="18da4c67-dd89-43a7-9856-8592f867a23c" providerId="ADAL" clId="{AD491F33-9BF7-4EA1-9E93-66CEFCA1C69E}" dt="2020-10-14T03:45:59.774" v="2056" actId="47"/>
        <pc:sldMkLst>
          <pc:docMk/>
          <pc:sldMk cId="2919447387" sldId="1479"/>
        </pc:sldMkLst>
      </pc:sldChg>
      <pc:sldChg chg="addSp modSp mod modAnim">
        <pc:chgData name="Roth, Dan" userId="18da4c67-dd89-43a7-9856-8592f867a23c" providerId="ADAL" clId="{AD491F33-9BF7-4EA1-9E93-66CEFCA1C69E}" dt="2020-10-18T19:20:48.913" v="2104"/>
        <pc:sldMkLst>
          <pc:docMk/>
          <pc:sldMk cId="1810906243" sldId="1480"/>
        </pc:sldMkLst>
        <pc:spChg chg="mod">
          <ac:chgData name="Roth, Dan" userId="18da4c67-dd89-43a7-9856-8592f867a23c" providerId="ADAL" clId="{AD491F33-9BF7-4EA1-9E93-66CEFCA1C69E}" dt="2020-10-14T01:10:14.342" v="1634" actId="20577"/>
          <ac:spMkLst>
            <pc:docMk/>
            <pc:sldMk cId="1810906243" sldId="1480"/>
            <ac:spMk id="3" creationId="{00000000-0000-0000-0000-000000000000}"/>
          </ac:spMkLst>
        </pc:sp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8" creationId="{9C984C9C-ACEA-4A66-99FF-DF70BFDF8D79}"/>
          </ac:picMkLst>
        </pc:pic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9" creationId="{4A9CC375-C086-42EE-A537-0E93126EA81C}"/>
          </ac:picMkLst>
        </pc:pic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1" creationId="{D6B9403D-EED4-403F-BADA-F8704397CD1C}"/>
          </ac:picMkLst>
        </pc:pic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2" creationId="{9274F4B2-140D-4563-A46E-B43CBCA00E3C}"/>
          </ac:picMkLst>
        </pc:pic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3" creationId="{7980A159-4F6A-4F5F-A473-A212A6DF65D1}"/>
          </ac:picMkLst>
        </pc:pic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4" creationId="{B8CC48FF-80E7-4DF3-9696-B2E4F28F5B03}"/>
          </ac:picMkLst>
        </pc:picChg>
        <pc:picChg chg="add 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5" creationId="{7C99133F-AEF8-45B8-9D4B-CAF96AB9C980}"/>
          </ac:picMkLst>
        </pc:picChg>
        <pc:picChg chg="add 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6" creationId="{BCFF2D24-7395-498E-BAF7-B6DC3855213C}"/>
          </ac:picMkLst>
        </pc:picChg>
        <pc:picChg chg="mod">
          <ac:chgData name="Roth, Dan" userId="18da4c67-dd89-43a7-9856-8592f867a23c" providerId="ADAL" clId="{AD491F33-9BF7-4EA1-9E93-66CEFCA1C69E}" dt="2020-10-18T19:19:30.712" v="2093" actId="408"/>
          <ac:picMkLst>
            <pc:docMk/>
            <pc:sldMk cId="1810906243" sldId="1480"/>
            <ac:picMk id="1030" creationId="{3E828043-3ED9-4DA9-8CF4-448FEAC7EE25}"/>
          </ac:picMkLst>
        </pc:picChg>
      </pc:sldChg>
      <pc:sldChg chg="modSp del mod modShow">
        <pc:chgData name="Roth, Dan" userId="18da4c67-dd89-43a7-9856-8592f867a23c" providerId="ADAL" clId="{AD491F33-9BF7-4EA1-9E93-66CEFCA1C69E}" dt="2020-10-14T00:23:28.289" v="1143" actId="2696"/>
        <pc:sldMkLst>
          <pc:docMk/>
          <pc:sldMk cId="2716461017" sldId="1482"/>
        </pc:sldMkLst>
        <pc:spChg chg="mod">
          <ac:chgData name="Roth, Dan" userId="18da4c67-dd89-43a7-9856-8592f867a23c" providerId="ADAL" clId="{AD491F33-9BF7-4EA1-9E93-66CEFCA1C69E}" dt="2020-10-13T20:29:48.705" v="963" actId="1036"/>
          <ac:spMkLst>
            <pc:docMk/>
            <pc:sldMk cId="2716461017" sldId="1482"/>
            <ac:spMk id="9" creationId="{B70DF375-2D3C-4524-8AC7-892EA9C6B588}"/>
          </ac:spMkLst>
        </pc:spChg>
      </pc:sldChg>
      <pc:sldChg chg="add del">
        <pc:chgData name="Roth, Dan" userId="18da4c67-dd89-43a7-9856-8592f867a23c" providerId="ADAL" clId="{AD491F33-9BF7-4EA1-9E93-66CEFCA1C69E}" dt="2020-10-14T03:45:59.774" v="2056" actId="47"/>
        <pc:sldMkLst>
          <pc:docMk/>
          <pc:sldMk cId="3463209257" sldId="1482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336906767" sldId="1485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1938899173" sldId="1486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1211736785" sldId="1487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876510807" sldId="1488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2210853665" sldId="1489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1240148918" sldId="1490"/>
        </pc:sldMkLst>
      </pc:sldChg>
      <pc:sldChg chg="del mod modShow">
        <pc:chgData name="Roth, Dan" userId="18da4c67-dd89-43a7-9856-8592f867a23c" providerId="ADAL" clId="{AD491F33-9BF7-4EA1-9E93-66CEFCA1C69E}" dt="2020-10-14T00:23:02.483" v="1142" actId="47"/>
        <pc:sldMkLst>
          <pc:docMk/>
          <pc:sldMk cId="2528940977" sldId="1492"/>
        </pc:sldMkLst>
      </pc:sldChg>
      <pc:sldChg chg="del mod modShow">
        <pc:chgData name="Roth, Dan" userId="18da4c67-dd89-43a7-9856-8592f867a23c" providerId="ADAL" clId="{AD491F33-9BF7-4EA1-9E93-66CEFCA1C69E}" dt="2020-10-14T00:23:28.289" v="1143" actId="2696"/>
        <pc:sldMkLst>
          <pc:docMk/>
          <pc:sldMk cId="1679322174" sldId="1494"/>
        </pc:sldMkLst>
      </pc:sldChg>
      <pc:sldChg chg="add del">
        <pc:chgData name="Roth, Dan" userId="18da4c67-dd89-43a7-9856-8592f867a23c" providerId="ADAL" clId="{AD491F33-9BF7-4EA1-9E93-66CEFCA1C69E}" dt="2020-10-14T03:45:59.774" v="2056" actId="47"/>
        <pc:sldMkLst>
          <pc:docMk/>
          <pc:sldMk cId="1862700734" sldId="1494"/>
        </pc:sldMkLst>
      </pc:sldChg>
      <pc:sldChg chg="add del">
        <pc:chgData name="Roth, Dan" userId="18da4c67-dd89-43a7-9856-8592f867a23c" providerId="ADAL" clId="{AD491F33-9BF7-4EA1-9E93-66CEFCA1C69E}" dt="2020-10-14T03:45:59.774" v="2056" actId="47"/>
        <pc:sldMkLst>
          <pc:docMk/>
          <pc:sldMk cId="2661391149" sldId="1495"/>
        </pc:sldMkLst>
      </pc:sldChg>
      <pc:sldChg chg="del mod modShow">
        <pc:chgData name="Roth, Dan" userId="18da4c67-dd89-43a7-9856-8592f867a23c" providerId="ADAL" clId="{AD491F33-9BF7-4EA1-9E93-66CEFCA1C69E}" dt="2020-10-14T00:23:28.289" v="1143" actId="2696"/>
        <pc:sldMkLst>
          <pc:docMk/>
          <pc:sldMk cId="2755765233" sldId="1495"/>
        </pc:sldMkLst>
      </pc:sldChg>
      <pc:sldChg chg="del mod modShow">
        <pc:chgData name="Roth, Dan" userId="18da4c67-dd89-43a7-9856-8592f867a23c" providerId="ADAL" clId="{AD491F33-9BF7-4EA1-9E93-66CEFCA1C69E}" dt="2020-10-14T00:23:28.289" v="1143" actId="2696"/>
        <pc:sldMkLst>
          <pc:docMk/>
          <pc:sldMk cId="347056272" sldId="1497"/>
        </pc:sldMkLst>
      </pc:sldChg>
      <pc:sldChg chg="add del">
        <pc:chgData name="Roth, Dan" userId="18da4c67-dd89-43a7-9856-8592f867a23c" providerId="ADAL" clId="{AD491F33-9BF7-4EA1-9E93-66CEFCA1C69E}" dt="2020-10-14T03:45:59.774" v="2056" actId="47"/>
        <pc:sldMkLst>
          <pc:docMk/>
          <pc:sldMk cId="1111854357" sldId="1497"/>
        </pc:sldMkLst>
      </pc:sldChg>
      <pc:sldChg chg="del">
        <pc:chgData name="Roth, Dan" userId="18da4c67-dd89-43a7-9856-8592f867a23c" providerId="ADAL" clId="{AD491F33-9BF7-4EA1-9E93-66CEFCA1C69E}" dt="2020-10-14T01:03:33.942" v="1440" actId="47"/>
        <pc:sldMkLst>
          <pc:docMk/>
          <pc:sldMk cId="1457387336" sldId="1498"/>
        </pc:sldMkLst>
      </pc:sldChg>
      <pc:sldChg chg="del">
        <pc:chgData name="Roth, Dan" userId="18da4c67-dd89-43a7-9856-8592f867a23c" providerId="ADAL" clId="{AD491F33-9BF7-4EA1-9E93-66CEFCA1C69E}" dt="2020-10-14T00:23:28.289" v="1143" actId="2696"/>
        <pc:sldMkLst>
          <pc:docMk/>
          <pc:sldMk cId="1607927538" sldId="1499"/>
        </pc:sldMkLst>
      </pc:sldChg>
      <pc:sldChg chg="add del">
        <pc:chgData name="Roth, Dan" userId="18da4c67-dd89-43a7-9856-8592f867a23c" providerId="ADAL" clId="{AD491F33-9BF7-4EA1-9E93-66CEFCA1C69E}" dt="2020-10-14T03:45:59.774" v="2056" actId="47"/>
        <pc:sldMkLst>
          <pc:docMk/>
          <pc:sldMk cId="3846267067" sldId="1499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1385189645" sldId="1500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4059343038" sldId="1501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1340032298" sldId="1502"/>
        </pc:sldMkLst>
      </pc:sldChg>
      <pc:sldChg chg="modSp add del mod">
        <pc:chgData name="Roth, Dan" userId="18da4c67-dd89-43a7-9856-8592f867a23c" providerId="ADAL" clId="{AD491F33-9BF7-4EA1-9E93-66CEFCA1C69E}" dt="2020-10-14T01:37:21.769" v="2030" actId="20577"/>
        <pc:sldMkLst>
          <pc:docMk/>
          <pc:sldMk cId="161901042" sldId="1509"/>
        </pc:sldMkLst>
        <pc:spChg chg="mod">
          <ac:chgData name="Roth, Dan" userId="18da4c67-dd89-43a7-9856-8592f867a23c" providerId="ADAL" clId="{AD491F33-9BF7-4EA1-9E93-66CEFCA1C69E}" dt="2020-10-14T01:37:21.769" v="2030" actId="20577"/>
          <ac:spMkLst>
            <pc:docMk/>
            <pc:sldMk cId="161901042" sldId="1509"/>
            <ac:spMk id="19" creationId="{FE8E9E04-2E4F-4815-A336-C7ACD09E525C}"/>
          </ac:spMkLst>
        </pc:spChg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1009408663" sldId="1510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464794720" sldId="1512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1654154368" sldId="1513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2411845098" sldId="1514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1218455042" sldId="1515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2627342575" sldId="1516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2734665312" sldId="1533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1849000951" sldId="1534"/>
        </pc:sldMkLst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4014049512" sldId="1534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477030531" sldId="1535"/>
        </pc:sldMkLst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2141602066" sldId="1535"/>
        </pc:sldMkLst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113130843" sldId="1536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2050171544" sldId="1536"/>
        </pc:sldMkLst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504869843" sldId="1537"/>
        </pc:sldMkLst>
      </pc:sldChg>
      <pc:sldChg chg="add del">
        <pc:chgData name="Roth, Dan" userId="18da4c67-dd89-43a7-9856-8592f867a23c" providerId="ADAL" clId="{AD491F33-9BF7-4EA1-9E93-66CEFCA1C69E}" dt="2020-10-14T00:04:03.463" v="1095" actId="47"/>
        <pc:sldMkLst>
          <pc:docMk/>
          <pc:sldMk cId="1906011624" sldId="1537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3260513028" sldId="1538"/>
        </pc:sldMkLst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112472841" sldId="1539"/>
        </pc:sldMkLst>
      </pc:sldChg>
      <pc:sldChg chg="modSp add mod modAnim">
        <pc:chgData name="Roth, Dan" userId="18da4c67-dd89-43a7-9856-8592f867a23c" providerId="ADAL" clId="{AD491F33-9BF7-4EA1-9E93-66CEFCA1C69E}" dt="2020-10-14T01:39:44.109" v="2041"/>
        <pc:sldMkLst>
          <pc:docMk/>
          <pc:sldMk cId="851703322" sldId="1539"/>
        </pc:sldMkLst>
        <pc:spChg chg="mod">
          <ac:chgData name="Roth, Dan" userId="18da4c67-dd89-43a7-9856-8592f867a23c" providerId="ADAL" clId="{AD491F33-9BF7-4EA1-9E93-66CEFCA1C69E}" dt="2020-10-14T00:08:09.837" v="1119" actId="113"/>
          <ac:spMkLst>
            <pc:docMk/>
            <pc:sldMk cId="851703322" sldId="1539"/>
            <ac:spMk id="27" creationId="{9935BBAA-6815-479F-B245-10B2F114B5F8}"/>
          </ac:spMkLst>
        </pc:spChg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433351771" sldId="1540"/>
        </pc:sldMkLst>
      </pc:sldChg>
      <pc:sldChg chg="add">
        <pc:chgData name="Roth, Dan" userId="18da4c67-dd89-43a7-9856-8592f867a23c" providerId="ADAL" clId="{AD491F33-9BF7-4EA1-9E93-66CEFCA1C69E}" dt="2020-10-13T21:58:42.120" v="966"/>
        <pc:sldMkLst>
          <pc:docMk/>
          <pc:sldMk cId="1569928949" sldId="1540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3452219089" sldId="1541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2820505177" sldId="1542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2567946826" sldId="1543"/>
        </pc:sldMkLst>
      </pc:sldChg>
      <pc:sldChg chg="add">
        <pc:chgData name="Roth, Dan" userId="18da4c67-dd89-43a7-9856-8592f867a23c" providerId="ADAL" clId="{AD491F33-9BF7-4EA1-9E93-66CEFCA1C69E}" dt="2020-10-13T21:58:42.120" v="966"/>
        <pc:sldMkLst>
          <pc:docMk/>
          <pc:sldMk cId="1414905566" sldId="1544"/>
        </pc:sldMkLst>
      </pc:sldChg>
      <pc:sldChg chg="add del">
        <pc:chgData name="Roth, Dan" userId="18da4c67-dd89-43a7-9856-8592f867a23c" providerId="ADAL" clId="{AD491F33-9BF7-4EA1-9E93-66CEFCA1C69E}" dt="2020-10-13T21:58:41.947" v="965"/>
        <pc:sldMkLst>
          <pc:docMk/>
          <pc:sldMk cId="3689529520" sldId="1544"/>
        </pc:sldMkLst>
      </pc:sldChg>
      <pc:sldChg chg="add del">
        <pc:chgData name="Roth, Dan" userId="18da4c67-dd89-43a7-9856-8592f867a23c" providerId="ADAL" clId="{AD491F33-9BF7-4EA1-9E93-66CEFCA1C69E}" dt="2020-10-13T21:58:42.120" v="966"/>
        <pc:sldMkLst>
          <pc:docMk/>
          <pc:sldMk cId="189096017" sldId="1545"/>
        </pc:sldMkLst>
      </pc:sldChg>
      <pc:sldChg chg="addSp delSp modSp add del mod delAnim modAnim">
        <pc:chgData name="Roth, Dan" userId="18da4c67-dd89-43a7-9856-8592f867a23c" providerId="ADAL" clId="{AD491F33-9BF7-4EA1-9E93-66CEFCA1C69E}" dt="2020-10-14T00:20:26.634" v="1139"/>
        <pc:sldMkLst>
          <pc:docMk/>
          <pc:sldMk cId="2756944611" sldId="1546"/>
        </pc:sldMkLst>
        <pc:spChg chg="add mod">
          <ac:chgData name="Roth, Dan" userId="18da4c67-dd89-43a7-9856-8592f867a23c" providerId="ADAL" clId="{AD491F33-9BF7-4EA1-9E93-66CEFCA1C69E}" dt="2020-10-14T00:18:32.483" v="1128" actId="404"/>
          <ac:spMkLst>
            <pc:docMk/>
            <pc:sldMk cId="2756944611" sldId="1546"/>
            <ac:spMk id="11" creationId="{7351745A-BF87-4FC7-8510-E675A8BF2EF4}"/>
          </ac:spMkLst>
        </pc:spChg>
        <pc:spChg chg="add del mod">
          <ac:chgData name="Roth, Dan" userId="18da4c67-dd89-43a7-9856-8592f867a23c" providerId="ADAL" clId="{AD491F33-9BF7-4EA1-9E93-66CEFCA1C69E}" dt="2020-10-14T00:19:20.300" v="1132" actId="478"/>
          <ac:spMkLst>
            <pc:docMk/>
            <pc:sldMk cId="2756944611" sldId="1546"/>
            <ac:spMk id="12" creationId="{62EA091E-5EE8-4E24-BC85-948EEFAE7BC0}"/>
          </ac:spMkLst>
        </pc:spChg>
        <pc:spChg chg="add mod">
          <ac:chgData name="Roth, Dan" userId="18da4c67-dd89-43a7-9856-8592f867a23c" providerId="ADAL" clId="{AD491F33-9BF7-4EA1-9E93-66CEFCA1C69E}" dt="2020-10-14T00:19:55.769" v="1137" actId="12"/>
          <ac:spMkLst>
            <pc:docMk/>
            <pc:sldMk cId="2756944611" sldId="1546"/>
            <ac:spMk id="14" creationId="{34565184-A58A-4A09-B747-152ECCF2A50C}"/>
          </ac:spMkLst>
        </pc:spChg>
        <pc:picChg chg="del">
          <ac:chgData name="Roth, Dan" userId="18da4c67-dd89-43a7-9856-8592f867a23c" providerId="ADAL" clId="{AD491F33-9BF7-4EA1-9E93-66CEFCA1C69E}" dt="2020-10-14T00:17:24.051" v="1121" actId="478"/>
          <ac:picMkLst>
            <pc:docMk/>
            <pc:sldMk cId="2756944611" sldId="1546"/>
            <ac:picMk id="8" creationId="{38B8F3A8-8F71-4876-B696-870F868D14F4}"/>
          </ac:picMkLst>
        </pc:picChg>
        <pc:picChg chg="add mod">
          <ac:chgData name="Roth, Dan" userId="18da4c67-dd89-43a7-9856-8592f867a23c" providerId="ADAL" clId="{AD491F33-9BF7-4EA1-9E93-66CEFCA1C69E}" dt="2020-10-14T00:18:02.916" v="1124" actId="1076"/>
          <ac:picMkLst>
            <pc:docMk/>
            <pc:sldMk cId="2756944611" sldId="1546"/>
            <ac:picMk id="10" creationId="{68E71687-CA99-4728-92BC-C7D8D7732882}"/>
          </ac:picMkLst>
        </pc:picChg>
      </pc:sldChg>
      <pc:sldChg chg="add del">
        <pc:chgData name="Roth, Dan" userId="18da4c67-dd89-43a7-9856-8592f867a23c" providerId="ADAL" clId="{AD491F33-9BF7-4EA1-9E93-66CEFCA1C69E}" dt="2020-10-13T23:53:46.670" v="1013"/>
        <pc:sldMkLst>
          <pc:docMk/>
          <pc:sldMk cId="1493300475" sldId="1547"/>
        </pc:sldMkLst>
      </pc:sldChg>
      <pc:sldChg chg="add">
        <pc:chgData name="Roth, Dan" userId="18da4c67-dd89-43a7-9856-8592f867a23c" providerId="ADAL" clId="{AD491F33-9BF7-4EA1-9E93-66CEFCA1C69E}" dt="2020-10-13T23:53:46.714" v="1014"/>
        <pc:sldMkLst>
          <pc:docMk/>
          <pc:sldMk cId="4228338583" sldId="1547"/>
        </pc:sldMkLst>
      </pc:sldChg>
      <pc:sldChg chg="add">
        <pc:chgData name="Roth, Dan" userId="18da4c67-dd89-43a7-9856-8592f867a23c" providerId="ADAL" clId="{AD491F33-9BF7-4EA1-9E93-66CEFCA1C69E}" dt="2020-10-13T23:53:46.714" v="1014"/>
        <pc:sldMkLst>
          <pc:docMk/>
          <pc:sldMk cId="3088907770" sldId="1548"/>
        </pc:sldMkLst>
      </pc:sldChg>
      <pc:sldChg chg="add del">
        <pc:chgData name="Roth, Dan" userId="18da4c67-dd89-43a7-9856-8592f867a23c" providerId="ADAL" clId="{AD491F33-9BF7-4EA1-9E93-66CEFCA1C69E}" dt="2020-10-13T23:53:46.670" v="1013"/>
        <pc:sldMkLst>
          <pc:docMk/>
          <pc:sldMk cId="3390051960" sldId="1548"/>
        </pc:sldMkLst>
      </pc:sldChg>
      <pc:sldChg chg="add">
        <pc:chgData name="Roth, Dan" userId="18da4c67-dd89-43a7-9856-8592f867a23c" providerId="ADAL" clId="{AD491F33-9BF7-4EA1-9E93-66CEFCA1C69E}" dt="2020-10-13T23:53:46.714" v="1014"/>
        <pc:sldMkLst>
          <pc:docMk/>
          <pc:sldMk cId="147809966" sldId="1549"/>
        </pc:sldMkLst>
      </pc:sldChg>
      <pc:sldChg chg="add del">
        <pc:chgData name="Roth, Dan" userId="18da4c67-dd89-43a7-9856-8592f867a23c" providerId="ADAL" clId="{AD491F33-9BF7-4EA1-9E93-66CEFCA1C69E}" dt="2020-10-13T23:53:46.670" v="1013"/>
        <pc:sldMkLst>
          <pc:docMk/>
          <pc:sldMk cId="4228789184" sldId="1549"/>
        </pc:sldMkLst>
      </pc:sldChg>
      <pc:sldChg chg="add del">
        <pc:chgData name="Roth, Dan" userId="18da4c67-dd89-43a7-9856-8592f867a23c" providerId="ADAL" clId="{AD491F33-9BF7-4EA1-9E93-66CEFCA1C69E}" dt="2020-10-13T23:53:46.670" v="1013"/>
        <pc:sldMkLst>
          <pc:docMk/>
          <pc:sldMk cId="479698170" sldId="1550"/>
        </pc:sldMkLst>
      </pc:sldChg>
      <pc:sldChg chg="add">
        <pc:chgData name="Roth, Dan" userId="18da4c67-dd89-43a7-9856-8592f867a23c" providerId="ADAL" clId="{AD491F33-9BF7-4EA1-9E93-66CEFCA1C69E}" dt="2020-10-13T23:53:46.714" v="1014"/>
        <pc:sldMkLst>
          <pc:docMk/>
          <pc:sldMk cId="879195227" sldId="1550"/>
        </pc:sldMkLst>
      </pc:sldChg>
      <pc:sldChg chg="modSp add mod">
        <pc:chgData name="Roth, Dan" userId="18da4c67-dd89-43a7-9856-8592f867a23c" providerId="ADAL" clId="{AD491F33-9BF7-4EA1-9E93-66CEFCA1C69E}" dt="2020-10-14T01:29:26.974" v="2002" actId="20577"/>
        <pc:sldMkLst>
          <pc:docMk/>
          <pc:sldMk cId="427474105" sldId="1551"/>
        </pc:sldMkLst>
        <pc:spChg chg="mod">
          <ac:chgData name="Roth, Dan" userId="18da4c67-dd89-43a7-9856-8592f867a23c" providerId="ADAL" clId="{AD491F33-9BF7-4EA1-9E93-66CEFCA1C69E}" dt="2020-10-13T23:56:35.662" v="1027"/>
          <ac:spMkLst>
            <pc:docMk/>
            <pc:sldMk cId="427474105" sldId="1551"/>
            <ac:spMk id="2" creationId="{00000000-0000-0000-0000-000000000000}"/>
          </ac:spMkLst>
        </pc:spChg>
        <pc:spChg chg="mod">
          <ac:chgData name="Roth, Dan" userId="18da4c67-dd89-43a7-9856-8592f867a23c" providerId="ADAL" clId="{AD491F33-9BF7-4EA1-9E93-66CEFCA1C69E}" dt="2020-10-14T01:29:26.974" v="2002" actId="20577"/>
          <ac:spMkLst>
            <pc:docMk/>
            <pc:sldMk cId="427474105" sldId="1551"/>
            <ac:spMk id="3" creationId="{00000000-0000-0000-0000-000000000000}"/>
          </ac:spMkLst>
        </pc:spChg>
      </pc:sldChg>
      <pc:sldChg chg="add del">
        <pc:chgData name="Roth, Dan" userId="18da4c67-dd89-43a7-9856-8592f867a23c" providerId="ADAL" clId="{AD491F33-9BF7-4EA1-9E93-66CEFCA1C69E}" dt="2020-10-13T23:55:24.351" v="1017"/>
        <pc:sldMkLst>
          <pc:docMk/>
          <pc:sldMk cId="3026548502" sldId="1551"/>
        </pc:sldMkLst>
      </pc:sldChg>
      <pc:sldChg chg="add">
        <pc:chgData name="Roth, Dan" userId="18da4c67-dd89-43a7-9856-8592f867a23c" providerId="ADAL" clId="{AD491F33-9BF7-4EA1-9E93-66CEFCA1C69E}" dt="2020-10-13T23:58:27.941" v="1029"/>
        <pc:sldMkLst>
          <pc:docMk/>
          <pc:sldMk cId="1166524227" sldId="1552"/>
        </pc:sldMkLst>
      </pc:sldChg>
      <pc:sldChg chg="addSp delSp modSp add mod delAnim modAnim">
        <pc:chgData name="Roth, Dan" userId="18da4c67-dd89-43a7-9856-8592f867a23c" providerId="ADAL" clId="{AD491F33-9BF7-4EA1-9E93-66CEFCA1C69E}" dt="2020-10-14T01:03:01.282" v="1439" actId="1076"/>
        <pc:sldMkLst>
          <pc:docMk/>
          <pc:sldMk cId="2505440600" sldId="1553"/>
        </pc:sldMkLst>
        <pc:spChg chg="mod">
          <ac:chgData name="Roth, Dan" userId="18da4c67-dd89-43a7-9856-8592f867a23c" providerId="ADAL" clId="{AD491F33-9BF7-4EA1-9E93-66CEFCA1C69E}" dt="2020-10-14T01:02:19.477" v="1435" actId="20577"/>
          <ac:spMkLst>
            <pc:docMk/>
            <pc:sldMk cId="2505440600" sldId="1553"/>
            <ac:spMk id="3" creationId="{8318BC65-9C22-4459-9326-4AF483462038}"/>
          </ac:spMkLst>
        </pc:spChg>
        <pc:spChg chg="mod">
          <ac:chgData name="Roth, Dan" userId="18da4c67-dd89-43a7-9856-8592f867a23c" providerId="ADAL" clId="{AD491F33-9BF7-4EA1-9E93-66CEFCA1C69E}" dt="2020-10-14T01:03:01.282" v="1439" actId="1076"/>
          <ac:spMkLst>
            <pc:docMk/>
            <pc:sldMk cId="2505440600" sldId="1553"/>
            <ac:spMk id="9" creationId="{27225EF5-522C-4C61-B426-3243BF23D152}"/>
          </ac:spMkLst>
        </pc:spChg>
        <pc:spChg chg="add del mod">
          <ac:chgData name="Roth, Dan" userId="18da4c67-dd89-43a7-9856-8592f867a23c" providerId="ADAL" clId="{AD491F33-9BF7-4EA1-9E93-66CEFCA1C69E}" dt="2020-10-14T00:59:35.752" v="1297" actId="478"/>
          <ac:spMkLst>
            <pc:docMk/>
            <pc:sldMk cId="2505440600" sldId="1553"/>
            <ac:spMk id="11" creationId="{AD2B6176-D2B4-40FC-9959-9ED1C415C9C7}"/>
          </ac:spMkLst>
        </pc:spChg>
      </pc:sldChg>
    </pc:docChg>
  </pc:docChgLst>
  <pc:docChgLst>
    <pc:chgData name="Roth, Dan" userId="18da4c67-dd89-43a7-9856-8592f867a23c" providerId="ADAL" clId="{F231C210-A8BC-4E70-8EA9-B225B58A1383}"/>
    <pc:docChg chg="delSld modSld sldOrd delSection modSection">
      <pc:chgData name="Roth, Dan" userId="18da4c67-dd89-43a7-9856-8592f867a23c" providerId="ADAL" clId="{F231C210-A8BC-4E70-8EA9-B225B58A1383}" dt="2019-05-31T17:00:49.551" v="15" actId="18676"/>
      <pc:docMkLst>
        <pc:docMk/>
      </pc:docMkLst>
      <pc:sldChg chg="del">
        <pc:chgData name="Roth, Dan" userId="18da4c67-dd89-43a7-9856-8592f867a23c" providerId="ADAL" clId="{F231C210-A8BC-4E70-8EA9-B225B58A1383}" dt="2019-05-31T16:59:56.552" v="9" actId="2696"/>
        <pc:sldMkLst>
          <pc:docMk/>
          <pc:sldMk cId="122013090" sldId="304"/>
        </pc:sldMkLst>
      </pc:sldChg>
      <pc:sldChg chg="del">
        <pc:chgData name="Roth, Dan" userId="18da4c67-dd89-43a7-9856-8592f867a23c" providerId="ADAL" clId="{F231C210-A8BC-4E70-8EA9-B225B58A1383}" dt="2019-05-31T16:59:59.529" v="10" actId="2696"/>
        <pc:sldMkLst>
          <pc:docMk/>
          <pc:sldMk cId="3857214851" sldId="443"/>
        </pc:sldMkLst>
      </pc:sldChg>
      <pc:sldChg chg="del">
        <pc:chgData name="Roth, Dan" userId="18da4c67-dd89-43a7-9856-8592f867a23c" providerId="ADAL" clId="{F231C210-A8BC-4E70-8EA9-B225B58A1383}" dt="2019-05-31T16:56:57.756" v="0" actId="2696"/>
        <pc:sldMkLst>
          <pc:docMk/>
          <pc:sldMk cId="3694448280" sldId="550"/>
        </pc:sldMkLst>
      </pc:sldChg>
      <pc:sldChg chg="del">
        <pc:chgData name="Roth, Dan" userId="18da4c67-dd89-43a7-9856-8592f867a23c" providerId="ADAL" clId="{F231C210-A8BC-4E70-8EA9-B225B58A1383}" dt="2019-05-31T16:59:49.217" v="6" actId="2696"/>
        <pc:sldMkLst>
          <pc:docMk/>
          <pc:sldMk cId="2517633902" sldId="755"/>
        </pc:sldMkLst>
      </pc:sldChg>
      <pc:sldChg chg="del">
        <pc:chgData name="Roth, Dan" userId="18da4c67-dd89-43a7-9856-8592f867a23c" providerId="ADAL" clId="{F231C210-A8BC-4E70-8EA9-B225B58A1383}" dt="2019-05-31T16:59:51.368" v="7" actId="2696"/>
        <pc:sldMkLst>
          <pc:docMk/>
          <pc:sldMk cId="3765521070" sldId="756"/>
        </pc:sldMkLst>
      </pc:sldChg>
      <pc:sldChg chg="del">
        <pc:chgData name="Roth, Dan" userId="18da4c67-dd89-43a7-9856-8592f867a23c" providerId="ADAL" clId="{F231C210-A8BC-4E70-8EA9-B225B58A1383}" dt="2019-05-31T16:59:54.691" v="8" actId="2696"/>
        <pc:sldMkLst>
          <pc:docMk/>
          <pc:sldMk cId="2017268585" sldId="757"/>
        </pc:sldMkLst>
      </pc:sldChg>
      <pc:sldChg chg="del">
        <pc:chgData name="Roth, Dan" userId="18da4c67-dd89-43a7-9856-8592f867a23c" providerId="ADAL" clId="{F231C210-A8BC-4E70-8EA9-B225B58A1383}" dt="2019-05-31T16:59:34.398" v="2" actId="2696"/>
        <pc:sldMkLst>
          <pc:docMk/>
          <pc:sldMk cId="2297970339" sldId="1285"/>
        </pc:sldMkLst>
      </pc:sldChg>
      <pc:sldChg chg="del">
        <pc:chgData name="Roth, Dan" userId="18da4c67-dd89-43a7-9856-8592f867a23c" providerId="ADAL" clId="{F231C210-A8BC-4E70-8EA9-B225B58A1383}" dt="2019-05-31T16:59:36.589" v="3" actId="2696"/>
        <pc:sldMkLst>
          <pc:docMk/>
          <pc:sldMk cId="1942325374" sldId="1286"/>
        </pc:sldMkLst>
      </pc:sldChg>
      <pc:sldChg chg="del">
        <pc:chgData name="Roth, Dan" userId="18da4c67-dd89-43a7-9856-8592f867a23c" providerId="ADAL" clId="{F231C210-A8BC-4E70-8EA9-B225B58A1383}" dt="2019-05-31T16:59:38.232" v="4" actId="2696"/>
        <pc:sldMkLst>
          <pc:docMk/>
          <pc:sldMk cId="3215348201" sldId="1287"/>
        </pc:sldMkLst>
      </pc:sldChg>
      <pc:sldChg chg="del">
        <pc:chgData name="Roth, Dan" userId="18da4c67-dd89-43a7-9856-8592f867a23c" providerId="ADAL" clId="{F231C210-A8BC-4E70-8EA9-B225B58A1383}" dt="2019-05-31T16:59:46.782" v="5" actId="2696"/>
        <pc:sldMkLst>
          <pc:docMk/>
          <pc:sldMk cId="681524899" sldId="1288"/>
        </pc:sldMkLst>
      </pc:sldChg>
      <pc:sldChg chg="del">
        <pc:chgData name="Roth, Dan" userId="18da4c67-dd89-43a7-9856-8592f867a23c" providerId="ADAL" clId="{F231C210-A8BC-4E70-8EA9-B225B58A1383}" dt="2019-05-31T16:57:20.542" v="1" actId="2696"/>
        <pc:sldMkLst>
          <pc:docMk/>
          <pc:sldMk cId="3747864256" sldId="1289"/>
        </pc:sldMkLst>
      </pc:sldChg>
      <pc:sldChg chg="ord">
        <pc:chgData name="Roth, Dan" userId="18da4c67-dd89-43a7-9856-8592f867a23c" providerId="ADAL" clId="{F231C210-A8BC-4E70-8EA9-B225B58A1383}" dt="2019-05-31T17:00:26.812" v="13"/>
        <pc:sldMkLst>
          <pc:docMk/>
          <pc:sldMk cId="667283528" sldId="1399"/>
        </pc:sldMkLst>
      </pc:sldChg>
    </pc:docChg>
  </pc:docChgLst>
  <pc:docChgLst>
    <pc:chgData name="Roth, Dan" userId="18da4c67-dd89-43a7-9856-8592f867a23c" providerId="ADAL" clId="{698BC40D-3440-4629-BA5B-CB63CA225431}"/>
    <pc:docChg chg="modSld">
      <pc:chgData name="Roth, Dan" userId="18da4c67-dd89-43a7-9856-8592f867a23c" providerId="ADAL" clId="{698BC40D-3440-4629-BA5B-CB63CA225431}" dt="2019-09-26T02:35:17.844" v="15" actId="403"/>
      <pc:docMkLst>
        <pc:docMk/>
      </pc:docMkLst>
      <pc:sldChg chg="modNotesTx">
        <pc:chgData name="Roth, Dan" userId="18da4c67-dd89-43a7-9856-8592f867a23c" providerId="ADAL" clId="{698BC40D-3440-4629-BA5B-CB63CA225431}" dt="2019-09-26T02:35:17.844" v="15" actId="403"/>
        <pc:sldMkLst>
          <pc:docMk/>
          <pc:sldMk cId="3010260867" sldId="517"/>
        </pc:sldMkLst>
      </pc:sldChg>
      <pc:sldChg chg="delSp">
        <pc:chgData name="Roth, Dan" userId="18da4c67-dd89-43a7-9856-8592f867a23c" providerId="ADAL" clId="{698BC40D-3440-4629-BA5B-CB63CA225431}" dt="2019-09-26T02:33:13.104" v="2" actId="478"/>
        <pc:sldMkLst>
          <pc:docMk/>
          <pc:sldMk cId="2497973301" sldId="793"/>
        </pc:sldMkLst>
        <pc:spChg chg="del">
          <ac:chgData name="Roth, Dan" userId="18da4c67-dd89-43a7-9856-8592f867a23c" providerId="ADAL" clId="{698BC40D-3440-4629-BA5B-CB63CA225431}" dt="2019-09-26T02:33:13.104" v="2" actId="478"/>
          <ac:spMkLst>
            <pc:docMk/>
            <pc:sldMk cId="2497973301" sldId="793"/>
            <ac:spMk id="4" creationId="{CDA80D02-917E-47D7-9A64-87DE9B4CB505}"/>
          </ac:spMkLst>
        </pc:spChg>
      </pc:sldChg>
      <pc:sldChg chg="delSp">
        <pc:chgData name="Roth, Dan" userId="18da4c67-dd89-43a7-9856-8592f867a23c" providerId="ADAL" clId="{698BC40D-3440-4629-BA5B-CB63CA225431}" dt="2019-09-26T02:33:06.497" v="1" actId="478"/>
        <pc:sldMkLst>
          <pc:docMk/>
          <pc:sldMk cId="2360945601" sldId="794"/>
        </pc:sldMkLst>
        <pc:spChg chg="del">
          <ac:chgData name="Roth, Dan" userId="18da4c67-dd89-43a7-9856-8592f867a23c" providerId="ADAL" clId="{698BC40D-3440-4629-BA5B-CB63CA225431}" dt="2019-09-26T02:33:06.497" v="1" actId="478"/>
          <ac:spMkLst>
            <pc:docMk/>
            <pc:sldMk cId="2360945601" sldId="794"/>
            <ac:spMk id="5" creationId="{C5D6B868-54BA-4D46-8A4F-F868B36FE259}"/>
          </ac:spMkLst>
        </pc:spChg>
      </pc:sldChg>
      <pc:sldChg chg="delSp">
        <pc:chgData name="Roth, Dan" userId="18da4c67-dd89-43a7-9856-8592f867a23c" providerId="ADAL" clId="{698BC40D-3440-4629-BA5B-CB63CA225431}" dt="2019-09-26T02:32:58.198" v="0" actId="478"/>
        <pc:sldMkLst>
          <pc:docMk/>
          <pc:sldMk cId="3338056154" sldId="795"/>
        </pc:sldMkLst>
        <pc:spChg chg="del">
          <ac:chgData name="Roth, Dan" userId="18da4c67-dd89-43a7-9856-8592f867a23c" providerId="ADAL" clId="{698BC40D-3440-4629-BA5B-CB63CA225431}" dt="2019-09-26T02:32:58.198" v="0" actId="478"/>
          <ac:spMkLst>
            <pc:docMk/>
            <pc:sldMk cId="3338056154" sldId="795"/>
            <ac:spMk id="5" creationId="{AAC3FB61-8CF7-434A-A86F-9798659450A0}"/>
          </ac:spMkLst>
        </pc:spChg>
      </pc:sldChg>
      <pc:sldChg chg="delSp">
        <pc:chgData name="Roth, Dan" userId="18da4c67-dd89-43a7-9856-8592f867a23c" providerId="ADAL" clId="{698BC40D-3440-4629-BA5B-CB63CA225431}" dt="2019-09-26T02:34:57.881" v="3" actId="478"/>
        <pc:sldMkLst>
          <pc:docMk/>
          <pc:sldMk cId="50620730" sldId="834"/>
        </pc:sldMkLst>
        <pc:spChg chg="del">
          <ac:chgData name="Roth, Dan" userId="18da4c67-dd89-43a7-9856-8592f867a23c" providerId="ADAL" clId="{698BC40D-3440-4629-BA5B-CB63CA225431}" dt="2019-09-26T02:34:57.881" v="3" actId="478"/>
          <ac:spMkLst>
            <pc:docMk/>
            <pc:sldMk cId="50620730" sldId="834"/>
            <ac:spMk id="3" creationId="{4BDCAB26-0C03-4F46-A1D9-385A2F693C83}"/>
          </ac:spMkLst>
        </pc:spChg>
      </pc:sldChg>
    </pc:docChg>
  </pc:docChgLst>
  <pc:docChgLst>
    <pc:chgData name="Roth, Dan" userId="18da4c67-dd89-43a7-9856-8592f867a23c" providerId="ADAL" clId="{A87088B6-BAFD-4686-94F5-E902E839EE54}"/>
    <pc:docChg chg="delSld modSection">
      <pc:chgData name="Roth, Dan" userId="18da4c67-dd89-43a7-9856-8592f867a23c" providerId="ADAL" clId="{A87088B6-BAFD-4686-94F5-E902E839EE54}" dt="2019-11-17T06:08:31.270" v="0" actId="47"/>
      <pc:docMkLst>
        <pc:docMk/>
      </pc:docMkLst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473047621" sldId="650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818696265" sldId="1395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003870591" sldId="1396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387528241" sldId="1397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058776668" sldId="1398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667283528" sldId="1399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362856364" sldId="1403"/>
        </pc:sldMkLst>
      </pc:sldChg>
    </pc:docChg>
  </pc:docChgLst>
  <pc:docChgLst>
    <pc:chgData name="Roth, Dan" userId="18da4c67-dd89-43a7-9856-8592f867a23c" providerId="ADAL" clId="{69BD53C5-F62C-4290-B3DA-0E50AE214438}"/>
    <pc:docChg chg="undo addSld modSld">
      <pc:chgData name="Roth, Dan" userId="18da4c67-dd89-43a7-9856-8592f867a23c" providerId="ADAL" clId="{69BD53C5-F62C-4290-B3DA-0E50AE214438}" dt="2019-09-26T02:42:53.050" v="112" actId="20577"/>
      <pc:docMkLst>
        <pc:docMk/>
      </pc:docMkLst>
      <pc:sldChg chg="modSp">
        <pc:chgData name="Roth, Dan" userId="18da4c67-dd89-43a7-9856-8592f867a23c" providerId="ADAL" clId="{69BD53C5-F62C-4290-B3DA-0E50AE214438}" dt="2019-09-26T02:40:54.857" v="90" actId="6549"/>
        <pc:sldMkLst>
          <pc:docMk/>
          <pc:sldMk cId="144345531" sldId="385"/>
        </pc:sldMkLst>
        <pc:spChg chg="mod">
          <ac:chgData name="Roth, Dan" userId="18da4c67-dd89-43a7-9856-8592f867a23c" providerId="ADAL" clId="{69BD53C5-F62C-4290-B3DA-0E50AE214438}" dt="2019-09-26T02:40:54.857" v="90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modSp add">
        <pc:chgData name="Roth, Dan" userId="18da4c67-dd89-43a7-9856-8592f867a23c" providerId="ADAL" clId="{69BD53C5-F62C-4290-B3DA-0E50AE214438}" dt="2019-09-26T02:42:53.050" v="112" actId="20577"/>
        <pc:sldMkLst>
          <pc:docMk/>
          <pc:sldMk cId="595954457" sldId="1405"/>
        </pc:sldMkLst>
        <pc:spChg chg="mod">
          <ac:chgData name="Roth, Dan" userId="18da4c67-dd89-43a7-9856-8592f867a23c" providerId="ADAL" clId="{69BD53C5-F62C-4290-B3DA-0E50AE214438}" dt="2019-09-26T02:42:53.050" v="112" actId="20577"/>
          <ac:spMkLst>
            <pc:docMk/>
            <pc:sldMk cId="595954457" sldId="1405"/>
            <ac:spMk id="2" creationId="{AA69A9A9-EFED-4E39-BC36-CEC02E68ECCD}"/>
          </ac:spMkLst>
        </pc:spChg>
      </pc:sldChg>
    </pc:docChg>
  </pc:docChgLst>
  <pc:docChgLst>
    <pc:chgData name="Roth, Dan" userId="18da4c67-dd89-43a7-9856-8592f867a23c" providerId="ADAL" clId="{9FAC5781-E1A1-492D-8E15-2AB7BA9377EB}"/>
    <pc:docChg chg="undo redo custSel addSld delSld modSld sldOrd delMainMaster modMainMaster delSection modSection">
      <pc:chgData name="Roth, Dan" userId="18da4c67-dd89-43a7-9856-8592f867a23c" providerId="ADAL" clId="{9FAC5781-E1A1-492D-8E15-2AB7BA9377EB}" dt="2021-02-25T16:04:47.669" v="5774" actId="20577"/>
      <pc:docMkLst>
        <pc:docMk/>
      </pc:docMkLst>
      <pc:sldChg chg="addSp delSp modSp add del mod modClrScheme delAnim chgLayout">
        <pc:chgData name="Roth, Dan" userId="18da4c67-dd89-43a7-9856-8592f867a23c" providerId="ADAL" clId="{9FAC5781-E1A1-492D-8E15-2AB7BA9377EB}" dt="2021-02-25T04:03:34.901" v="1000" actId="47"/>
        <pc:sldMkLst>
          <pc:docMk/>
          <pc:sldMk cId="0" sldId="257"/>
        </pc:sldMkLst>
        <pc:spChg chg="add del mod ord">
          <ac:chgData name="Roth, Dan" userId="18da4c67-dd89-43a7-9856-8592f867a23c" providerId="ADAL" clId="{9FAC5781-E1A1-492D-8E15-2AB7BA9377EB}" dt="2021-02-25T04:01:54.468" v="991" actId="700"/>
          <ac:spMkLst>
            <pc:docMk/>
            <pc:sldMk cId="0" sldId="257"/>
            <ac:spMk id="2" creationId="{455C1270-1295-4EC2-87A7-4F37C6C4775D}"/>
          </ac:spMkLst>
        </pc:spChg>
        <pc:spChg chg="add del mod ord">
          <ac:chgData name="Roth, Dan" userId="18da4c67-dd89-43a7-9856-8592f867a23c" providerId="ADAL" clId="{9FAC5781-E1A1-492D-8E15-2AB7BA9377EB}" dt="2021-02-25T04:01:57.824" v="992" actId="6264"/>
          <ac:spMkLst>
            <pc:docMk/>
            <pc:sldMk cId="0" sldId="257"/>
            <ac:spMk id="3" creationId="{AE0D2AA0-0CD4-4876-A6E1-F2E4D4D0547B}"/>
          </ac:spMkLst>
        </pc:spChg>
        <pc:spChg chg="add del mod">
          <ac:chgData name="Roth, Dan" userId="18da4c67-dd89-43a7-9856-8592f867a23c" providerId="ADAL" clId="{9FAC5781-E1A1-492D-8E15-2AB7BA9377EB}" dt="2021-02-25T04:01:57.824" v="992" actId="6264"/>
          <ac:spMkLst>
            <pc:docMk/>
            <pc:sldMk cId="0" sldId="257"/>
            <ac:spMk id="4" creationId="{69AE7FE1-72A1-4F26-8A47-2D741AFDF1AF}"/>
          </ac:spMkLst>
        </pc:spChg>
        <pc:spChg chg="add del mod">
          <ac:chgData name="Roth, Dan" userId="18da4c67-dd89-43a7-9856-8592f867a23c" providerId="ADAL" clId="{9FAC5781-E1A1-492D-8E15-2AB7BA9377EB}" dt="2021-02-25T04:01:57.824" v="992" actId="6264"/>
          <ac:spMkLst>
            <pc:docMk/>
            <pc:sldMk cId="0" sldId="257"/>
            <ac:spMk id="5" creationId="{D43E004A-0B9A-4928-8F01-897312839E20}"/>
          </ac:spMkLst>
        </pc:spChg>
        <pc:spChg chg="add del mod ord">
          <ac:chgData name="Roth, Dan" userId="18da4c67-dd89-43a7-9856-8592f867a23c" providerId="ADAL" clId="{9FAC5781-E1A1-492D-8E15-2AB7BA9377EB}" dt="2021-02-25T04:02:17.923" v="993" actId="6264"/>
          <ac:spMkLst>
            <pc:docMk/>
            <pc:sldMk cId="0" sldId="257"/>
            <ac:spMk id="6" creationId="{854B4679-1987-470F-9974-F886E2AAF92E}"/>
          </ac:spMkLst>
        </pc:spChg>
        <pc:spChg chg="add del mod">
          <ac:chgData name="Roth, Dan" userId="18da4c67-dd89-43a7-9856-8592f867a23c" providerId="ADAL" clId="{9FAC5781-E1A1-492D-8E15-2AB7BA9377EB}" dt="2021-02-25T04:02:17.923" v="993" actId="6264"/>
          <ac:spMkLst>
            <pc:docMk/>
            <pc:sldMk cId="0" sldId="257"/>
            <ac:spMk id="7" creationId="{BBA7D8B8-FCED-4FFB-B682-0B2D268EAAD7}"/>
          </ac:spMkLst>
        </pc:spChg>
        <pc:spChg chg="add del mod">
          <ac:chgData name="Roth, Dan" userId="18da4c67-dd89-43a7-9856-8592f867a23c" providerId="ADAL" clId="{9FAC5781-E1A1-492D-8E15-2AB7BA9377EB}" dt="2021-02-25T04:02:17.923" v="993" actId="6264"/>
          <ac:spMkLst>
            <pc:docMk/>
            <pc:sldMk cId="0" sldId="257"/>
            <ac:spMk id="8" creationId="{F0FFB8B4-07BE-4923-AA54-811CCCA4D57A}"/>
          </ac:spMkLst>
        </pc:spChg>
        <pc:spChg chg="add del mod ord">
          <ac:chgData name="Roth, Dan" userId="18da4c67-dd89-43a7-9856-8592f867a23c" providerId="ADAL" clId="{9FAC5781-E1A1-492D-8E15-2AB7BA9377EB}" dt="2021-02-25T04:02:35.964" v="994" actId="700"/>
          <ac:spMkLst>
            <pc:docMk/>
            <pc:sldMk cId="0" sldId="257"/>
            <ac:spMk id="9" creationId="{D3796423-3226-4049-AD9C-D5672AC2C0D6}"/>
          </ac:spMkLst>
        </pc:spChg>
        <pc:spChg chg="add mod ord">
          <ac:chgData name="Roth, Dan" userId="18da4c67-dd89-43a7-9856-8592f867a23c" providerId="ADAL" clId="{9FAC5781-E1A1-492D-8E15-2AB7BA9377EB}" dt="2021-02-25T04:02:35.964" v="994" actId="700"/>
          <ac:spMkLst>
            <pc:docMk/>
            <pc:sldMk cId="0" sldId="257"/>
            <ac:spMk id="10" creationId="{92ADE6DF-4031-4F0D-BD62-76B55911269C}"/>
          </ac:spMkLst>
        </pc:spChg>
        <pc:spChg chg="mod ord">
          <ac:chgData name="Roth, Dan" userId="18da4c67-dd89-43a7-9856-8592f867a23c" providerId="ADAL" clId="{9FAC5781-E1A1-492D-8E15-2AB7BA9377EB}" dt="2021-02-25T04:02:35.964" v="994" actId="700"/>
          <ac:spMkLst>
            <pc:docMk/>
            <pc:sldMk cId="0" sldId="257"/>
            <ac:spMk id="74" creationId="{00000000-0000-0000-0000-000000000000}"/>
          </ac:spMkLst>
        </pc:spChg>
        <pc:spChg chg="mod ord">
          <ac:chgData name="Roth, Dan" userId="18da4c67-dd89-43a7-9856-8592f867a23c" providerId="ADAL" clId="{9FAC5781-E1A1-492D-8E15-2AB7BA9377EB}" dt="2021-02-25T04:02:35.964" v="994" actId="700"/>
          <ac:spMkLst>
            <pc:docMk/>
            <pc:sldMk cId="0" sldId="257"/>
            <ac:spMk id="75" creationId="{00000000-0000-0000-0000-000000000000}"/>
          </ac:spMkLst>
        </pc:spChg>
        <pc:spChg chg="del mod">
          <ac:chgData name="Roth, Dan" userId="18da4c67-dd89-43a7-9856-8592f867a23c" providerId="ADAL" clId="{9FAC5781-E1A1-492D-8E15-2AB7BA9377EB}" dt="2021-02-25T04:01:34.882" v="989" actId="478"/>
          <ac:spMkLst>
            <pc:docMk/>
            <pc:sldMk cId="0" sldId="257"/>
            <ac:spMk id="77" creationId="{00000000-0000-0000-0000-000000000000}"/>
          </ac:spMkLst>
        </pc:spChg>
        <pc:picChg chg="mod">
          <ac:chgData name="Roth, Dan" userId="18da4c67-dd89-43a7-9856-8592f867a23c" providerId="ADAL" clId="{9FAC5781-E1A1-492D-8E15-2AB7BA9377EB}" dt="2021-02-25T04:00:51.286" v="987" actId="1076"/>
          <ac:picMkLst>
            <pc:docMk/>
            <pc:sldMk cId="0" sldId="257"/>
            <ac:picMk id="76" creationId="{00000000-0000-0000-0000-000000000000}"/>
          </ac:picMkLst>
        </pc:picChg>
        <pc:picChg chg="mod">
          <ac:chgData name="Roth, Dan" userId="18da4c67-dd89-43a7-9856-8592f867a23c" providerId="ADAL" clId="{9FAC5781-E1A1-492D-8E15-2AB7BA9377EB}" dt="2021-02-25T04:01:04.035" v="988" actId="1076"/>
          <ac:picMkLst>
            <pc:docMk/>
            <pc:sldMk cId="0" sldId="257"/>
            <ac:picMk id="78" creationId="{00000000-0000-0000-0000-000000000000}"/>
          </ac:picMkLst>
        </pc:picChg>
      </pc:sldChg>
      <pc:sldChg chg="del">
        <pc:chgData name="Roth, Dan" userId="18da4c67-dd89-43a7-9856-8592f867a23c" providerId="ADAL" clId="{9FAC5781-E1A1-492D-8E15-2AB7BA9377EB}" dt="2021-02-25T03:19:53.243" v="911" actId="47"/>
        <pc:sldMkLst>
          <pc:docMk/>
          <pc:sldMk cId="1197164977" sldId="258"/>
        </pc:sldMkLst>
      </pc:sldChg>
      <pc:sldChg chg="modNotesTx">
        <pc:chgData name="Roth, Dan" userId="18da4c67-dd89-43a7-9856-8592f867a23c" providerId="ADAL" clId="{9FAC5781-E1A1-492D-8E15-2AB7BA9377EB}" dt="2021-02-25T14:01:00.997" v="4441" actId="20577"/>
        <pc:sldMkLst>
          <pc:docMk/>
          <pc:sldMk cId="1742764243" sldId="268"/>
        </pc:sldMkLst>
      </pc:sldChg>
      <pc:sldChg chg="modSp add del mod modClrScheme chgLayout">
        <pc:chgData name="Roth, Dan" userId="18da4c67-dd89-43a7-9856-8592f867a23c" providerId="ADAL" clId="{9FAC5781-E1A1-492D-8E15-2AB7BA9377EB}" dt="2021-02-25T05:25:07.506" v="2587" actId="47"/>
        <pc:sldMkLst>
          <pc:docMk/>
          <pc:sldMk cId="0" sldId="269"/>
        </pc:sldMkLst>
        <pc:spChg chg="mod ord">
          <ac:chgData name="Roth, Dan" userId="18da4c67-dd89-43a7-9856-8592f867a23c" providerId="ADAL" clId="{9FAC5781-E1A1-492D-8E15-2AB7BA9377EB}" dt="2021-02-25T05:05:36.719" v="2429" actId="700"/>
          <ac:spMkLst>
            <pc:docMk/>
            <pc:sldMk cId="0" sldId="269"/>
            <ac:spMk id="225" creationId="{00000000-0000-0000-0000-000000000000}"/>
          </ac:spMkLst>
        </pc:spChg>
        <pc:spChg chg="mod ord">
          <ac:chgData name="Roth, Dan" userId="18da4c67-dd89-43a7-9856-8592f867a23c" providerId="ADAL" clId="{9FAC5781-E1A1-492D-8E15-2AB7BA9377EB}" dt="2021-02-25T05:05:36.719" v="2429" actId="700"/>
          <ac:spMkLst>
            <pc:docMk/>
            <pc:sldMk cId="0" sldId="269"/>
            <ac:spMk id="227" creationId="{00000000-0000-0000-0000-000000000000}"/>
          </ac:spMkLst>
        </pc:spChg>
        <pc:spChg chg="mod ord">
          <ac:chgData name="Roth, Dan" userId="18da4c67-dd89-43a7-9856-8592f867a23c" providerId="ADAL" clId="{9FAC5781-E1A1-492D-8E15-2AB7BA9377EB}" dt="2021-02-25T05:05:36.719" v="2429" actId="700"/>
          <ac:spMkLst>
            <pc:docMk/>
            <pc:sldMk cId="0" sldId="269"/>
            <ac:spMk id="228" creationId="{00000000-0000-0000-0000-000000000000}"/>
          </ac:spMkLst>
        </pc:spChg>
      </pc:sldChg>
      <pc:sldChg chg="addSp delSp modSp add del mod modClrScheme chgLayout">
        <pc:chgData name="Roth, Dan" userId="18da4c67-dd89-43a7-9856-8592f867a23c" providerId="ADAL" clId="{9FAC5781-E1A1-492D-8E15-2AB7BA9377EB}" dt="2021-02-25T06:30:16.561" v="3890" actId="47"/>
        <pc:sldMkLst>
          <pc:docMk/>
          <pc:sldMk cId="0" sldId="277"/>
        </pc:sldMkLst>
        <pc:spChg chg="add del mod ord">
          <ac:chgData name="Roth, Dan" userId="18da4c67-dd89-43a7-9856-8592f867a23c" providerId="ADAL" clId="{9FAC5781-E1A1-492D-8E15-2AB7BA9377EB}" dt="2021-02-25T05:26:22.539" v="2593" actId="700"/>
          <ac:spMkLst>
            <pc:docMk/>
            <pc:sldMk cId="0" sldId="277"/>
            <ac:spMk id="2" creationId="{48238719-0FEB-4F84-B8E6-C8991A929DCB}"/>
          </ac:spMkLst>
        </pc:spChg>
        <pc:spChg chg="add del mod ord">
          <ac:chgData name="Roth, Dan" userId="18da4c67-dd89-43a7-9856-8592f867a23c" providerId="ADAL" clId="{9FAC5781-E1A1-492D-8E15-2AB7BA9377EB}" dt="2021-02-25T05:26:15.916" v="2592" actId="700"/>
          <ac:spMkLst>
            <pc:docMk/>
            <pc:sldMk cId="0" sldId="277"/>
            <ac:spMk id="3" creationId="{E3542724-161B-499D-8840-ADBFFC2D4B66}"/>
          </ac:spMkLst>
        </pc:spChg>
        <pc:spChg chg="add mod ord">
          <ac:chgData name="Roth, Dan" userId="18da4c67-dd89-43a7-9856-8592f867a23c" providerId="ADAL" clId="{9FAC5781-E1A1-492D-8E15-2AB7BA9377EB}" dt="2021-02-25T05:26:22.539" v="2593" actId="700"/>
          <ac:spMkLst>
            <pc:docMk/>
            <pc:sldMk cId="0" sldId="277"/>
            <ac:spMk id="4" creationId="{0201261B-8CA8-4162-9E45-0FCD89A3C14D}"/>
          </ac:spMkLst>
        </pc:spChg>
        <pc:spChg chg="mod ord">
          <ac:chgData name="Roth, Dan" userId="18da4c67-dd89-43a7-9856-8592f867a23c" providerId="ADAL" clId="{9FAC5781-E1A1-492D-8E15-2AB7BA9377EB}" dt="2021-02-25T05:26:22.539" v="2593" actId="700"/>
          <ac:spMkLst>
            <pc:docMk/>
            <pc:sldMk cId="0" sldId="277"/>
            <ac:spMk id="366" creationId="{00000000-0000-0000-0000-000000000000}"/>
          </ac:spMkLst>
        </pc:spChg>
        <pc:spChg chg="mod ord">
          <ac:chgData name="Roth, Dan" userId="18da4c67-dd89-43a7-9856-8592f867a23c" providerId="ADAL" clId="{9FAC5781-E1A1-492D-8E15-2AB7BA9377EB}" dt="2021-02-25T05:26:22.539" v="2593" actId="700"/>
          <ac:spMkLst>
            <pc:docMk/>
            <pc:sldMk cId="0" sldId="277"/>
            <ac:spMk id="367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68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69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0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2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3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4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5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6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8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79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0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1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4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5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6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7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8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89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90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91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95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397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401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402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5:23:20.428" v="2534" actId="404"/>
          <ac:spMkLst>
            <pc:docMk/>
            <pc:sldMk cId="0" sldId="277"/>
            <ac:spMk id="403" creationId="{00000000-0000-0000-0000-000000000000}"/>
          </ac:spMkLst>
        </pc:sp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71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77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82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83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92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93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94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96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98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399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5T05:23:20.428" v="2534" actId="404"/>
          <ac:cxnSpMkLst>
            <pc:docMk/>
            <pc:sldMk cId="0" sldId="277"/>
            <ac:cxnSpMk id="400" creationId="{00000000-0000-0000-0000-000000000000}"/>
          </ac:cxnSpMkLst>
        </pc:cxnChg>
      </pc:sldChg>
      <pc:sldChg chg="modSp mod">
        <pc:chgData name="Roth, Dan" userId="18da4c67-dd89-43a7-9856-8592f867a23c" providerId="ADAL" clId="{9FAC5781-E1A1-492D-8E15-2AB7BA9377EB}" dt="2021-02-25T13:53:50.033" v="3958" actId="1035"/>
        <pc:sldMkLst>
          <pc:docMk/>
          <pc:sldMk cId="144345531" sldId="385"/>
        </pc:sldMkLst>
        <pc:spChg chg="mod">
          <ac:chgData name="Roth, Dan" userId="18da4c67-dd89-43a7-9856-8592f867a23c" providerId="ADAL" clId="{9FAC5781-E1A1-492D-8E15-2AB7BA9377EB}" dt="2021-02-24T04:45:48.629" v="64" actId="20577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13:53:50.033" v="3958" actId="1035"/>
          <ac:spMkLst>
            <pc:docMk/>
            <pc:sldMk cId="144345531" sldId="385"/>
            <ac:spMk id="50181" creationId="{00000000-0000-0000-0000-000000000000}"/>
          </ac:spMkLst>
        </pc:spChg>
      </pc:sldChg>
      <pc:sldChg chg="modSp mod modNotesTx">
        <pc:chgData name="Roth, Dan" userId="18da4c67-dd89-43a7-9856-8592f867a23c" providerId="ADAL" clId="{9FAC5781-E1A1-492D-8E15-2AB7BA9377EB}" dt="2021-02-25T14:39:35.980" v="4633" actId="20577"/>
        <pc:sldMkLst>
          <pc:docMk/>
          <pc:sldMk cId="665106831" sldId="404"/>
        </pc:sldMkLst>
        <pc:spChg chg="mod">
          <ac:chgData name="Roth, Dan" userId="18da4c67-dd89-43a7-9856-8592f867a23c" providerId="ADAL" clId="{9FAC5781-E1A1-492D-8E15-2AB7BA9377EB}" dt="2021-02-24T04:54:30.464" v="109" actId="207"/>
          <ac:spMkLst>
            <pc:docMk/>
            <pc:sldMk cId="665106831" sldId="404"/>
            <ac:spMk id="10" creationId="{E902638C-9BE5-4948-8222-8B3966AF44B7}"/>
          </ac:spMkLst>
        </pc:spChg>
        <pc:spChg chg="mod">
          <ac:chgData name="Roth, Dan" userId="18da4c67-dd89-43a7-9856-8592f867a23c" providerId="ADAL" clId="{9FAC5781-E1A1-492D-8E15-2AB7BA9377EB}" dt="2021-02-24T04:54:30.464" v="109" actId="207"/>
          <ac:spMkLst>
            <pc:docMk/>
            <pc:sldMk cId="665106831" sldId="404"/>
            <ac:spMk id="11" creationId="{D538FEFF-D98F-6C44-B721-18837FD80C52}"/>
          </ac:spMkLst>
        </pc:spChg>
        <pc:spChg chg="mod">
          <ac:chgData name="Roth, Dan" userId="18da4c67-dd89-43a7-9856-8592f867a23c" providerId="ADAL" clId="{9FAC5781-E1A1-492D-8E15-2AB7BA9377EB}" dt="2021-02-24T04:54:30.464" v="109" actId="207"/>
          <ac:spMkLst>
            <pc:docMk/>
            <pc:sldMk cId="665106831" sldId="404"/>
            <ac:spMk id="14" creationId="{8CBC937B-C40E-42FF-9C17-CA81D5AF81DD}"/>
          </ac:spMkLst>
        </pc:spChg>
      </pc:sldChg>
      <pc:sldChg chg="modSp mod">
        <pc:chgData name="Roth, Dan" userId="18da4c67-dd89-43a7-9856-8592f867a23c" providerId="ADAL" clId="{9FAC5781-E1A1-492D-8E15-2AB7BA9377EB}" dt="2021-02-24T04:52:47.237" v="97" actId="207"/>
        <pc:sldMkLst>
          <pc:docMk/>
          <pc:sldMk cId="3861621921" sldId="464"/>
        </pc:sldMkLst>
        <pc:spChg chg="mod">
          <ac:chgData name="Roth, Dan" userId="18da4c67-dd89-43a7-9856-8592f867a23c" providerId="ADAL" clId="{9FAC5781-E1A1-492D-8E15-2AB7BA9377EB}" dt="2021-02-24T04:52:47.237" v="97" actId="207"/>
          <ac:spMkLst>
            <pc:docMk/>
            <pc:sldMk cId="3861621921" sldId="464"/>
            <ac:spMk id="9" creationId="{00000000-0000-0000-0000-000000000000}"/>
          </ac:spMkLst>
        </pc:spChg>
        <pc:cxnChg chg="mod">
          <ac:chgData name="Roth, Dan" userId="18da4c67-dd89-43a7-9856-8592f867a23c" providerId="ADAL" clId="{9FAC5781-E1A1-492D-8E15-2AB7BA9377EB}" dt="2021-02-24T04:52:45.837" v="96" actId="208"/>
          <ac:cxnSpMkLst>
            <pc:docMk/>
            <pc:sldMk cId="3861621921" sldId="464"/>
            <ac:cxnSpMk id="6" creationId="{00000000-0000-0000-0000-000000000000}"/>
          </ac:cxnSpMkLst>
        </pc:cxnChg>
        <pc:cxnChg chg="mod">
          <ac:chgData name="Roth, Dan" userId="18da4c67-dd89-43a7-9856-8592f867a23c" providerId="ADAL" clId="{9FAC5781-E1A1-492D-8E15-2AB7BA9377EB}" dt="2021-02-24T04:52:45.837" v="96" actId="208"/>
          <ac:cxnSpMkLst>
            <pc:docMk/>
            <pc:sldMk cId="3861621921" sldId="464"/>
            <ac:cxnSpMk id="11" creationId="{00000000-0000-0000-0000-000000000000}"/>
          </ac:cxnSpMkLst>
        </pc:cxnChg>
      </pc:sldChg>
      <pc:sldChg chg="add del">
        <pc:chgData name="Roth, Dan" userId="18da4c67-dd89-43a7-9856-8592f867a23c" providerId="ADAL" clId="{9FAC5781-E1A1-492D-8E15-2AB7BA9377EB}" dt="2021-02-25T06:52:27.186" v="3940" actId="47"/>
        <pc:sldMkLst>
          <pc:docMk/>
          <pc:sldMk cId="1405664478" sldId="555"/>
        </pc:sldMkLst>
      </pc:sldChg>
      <pc:sldChg chg="modSp mod modAnim">
        <pc:chgData name="Roth, Dan" userId="18da4c67-dd89-43a7-9856-8592f867a23c" providerId="ADAL" clId="{9FAC5781-E1A1-492D-8E15-2AB7BA9377EB}" dt="2021-02-25T02:51:09.809" v="809" actId="20577"/>
        <pc:sldMkLst>
          <pc:docMk/>
          <pc:sldMk cId="3887229194" sldId="766"/>
        </pc:sldMkLst>
        <pc:spChg chg="mod">
          <ac:chgData name="Roth, Dan" userId="18da4c67-dd89-43a7-9856-8592f867a23c" providerId="ADAL" clId="{9FAC5781-E1A1-492D-8E15-2AB7BA9377EB}" dt="2021-02-24T04:52:57.803" v="99" actId="207"/>
          <ac:spMkLst>
            <pc:docMk/>
            <pc:sldMk cId="3887229194" sldId="766"/>
            <ac:spMk id="5" creationId="{1765EA8D-CAA7-418D-96D0-368E0E2D983D}"/>
          </ac:spMkLst>
        </pc:spChg>
        <pc:spChg chg="mod">
          <ac:chgData name="Roth, Dan" userId="18da4c67-dd89-43a7-9856-8592f867a23c" providerId="ADAL" clId="{9FAC5781-E1A1-492D-8E15-2AB7BA9377EB}" dt="2021-02-25T02:51:09.809" v="809" actId="20577"/>
          <ac:spMkLst>
            <pc:docMk/>
            <pc:sldMk cId="3887229194" sldId="766"/>
            <ac:spMk id="7" creationId="{887A8E54-E582-4D3A-8170-6A536B6ECF79}"/>
          </ac:spMkLst>
        </pc:spChg>
      </pc:sldChg>
      <pc:sldChg chg="add">
        <pc:chgData name="Roth, Dan" userId="18da4c67-dd89-43a7-9856-8592f867a23c" providerId="ADAL" clId="{9FAC5781-E1A1-492D-8E15-2AB7BA9377EB}" dt="2021-02-25T03:24:13.405" v="915"/>
        <pc:sldMkLst>
          <pc:docMk/>
          <pc:sldMk cId="2436472867" sldId="797"/>
        </pc:sldMkLst>
      </pc:sldChg>
      <pc:sldChg chg="del">
        <pc:chgData name="Roth, Dan" userId="18da4c67-dd89-43a7-9856-8592f867a23c" providerId="ADAL" clId="{9FAC5781-E1A1-492D-8E15-2AB7BA9377EB}" dt="2021-02-24T05:30:28.257" v="435" actId="47"/>
        <pc:sldMkLst>
          <pc:docMk/>
          <pc:sldMk cId="2315554258" sldId="814"/>
        </pc:sldMkLst>
      </pc:sldChg>
      <pc:sldChg chg="del">
        <pc:chgData name="Roth, Dan" userId="18da4c67-dd89-43a7-9856-8592f867a23c" providerId="ADAL" clId="{9FAC5781-E1A1-492D-8E15-2AB7BA9377EB}" dt="2021-02-24T05:30:41.783" v="437" actId="47"/>
        <pc:sldMkLst>
          <pc:docMk/>
          <pc:sldMk cId="2472850343" sldId="816"/>
        </pc:sldMkLst>
      </pc:sldChg>
      <pc:sldChg chg="mod modShow">
        <pc:chgData name="Roth, Dan" userId="18da4c67-dd89-43a7-9856-8592f867a23c" providerId="ADAL" clId="{9FAC5781-E1A1-492D-8E15-2AB7BA9377EB}" dt="2021-02-24T05:30:53.486" v="438" actId="729"/>
        <pc:sldMkLst>
          <pc:docMk/>
          <pc:sldMk cId="1754418963" sldId="817"/>
        </pc:sldMkLst>
      </pc:sldChg>
      <pc:sldChg chg="modSp del mod modClrScheme chgLayout">
        <pc:chgData name="Roth, Dan" userId="18da4c67-dd89-43a7-9856-8592f867a23c" providerId="ADAL" clId="{9FAC5781-E1A1-492D-8E15-2AB7BA9377EB}" dt="2021-02-25T03:37:30.535" v="933" actId="2696"/>
        <pc:sldMkLst>
          <pc:docMk/>
          <pc:sldMk cId="2191683947" sldId="823"/>
        </pc:sldMkLst>
        <pc:spChg chg="mod ord">
          <ac:chgData name="Roth, Dan" userId="18da4c67-dd89-43a7-9856-8592f867a23c" providerId="ADAL" clId="{9FAC5781-E1A1-492D-8E15-2AB7BA9377EB}" dt="2021-02-24T05:26:00.121" v="387" actId="700"/>
          <ac:spMkLst>
            <pc:docMk/>
            <pc:sldMk cId="2191683947" sldId="823"/>
            <ac:spMk id="2" creationId="{FC3DE1B0-F1D6-AB40-BB15-3666C7C49B15}"/>
          </ac:spMkLst>
        </pc:spChg>
        <pc:spChg chg="mod ord">
          <ac:chgData name="Roth, Dan" userId="18da4c67-dd89-43a7-9856-8592f867a23c" providerId="ADAL" clId="{9FAC5781-E1A1-492D-8E15-2AB7BA9377EB}" dt="2021-02-24T05:26:00.121" v="387" actId="700"/>
          <ac:spMkLst>
            <pc:docMk/>
            <pc:sldMk cId="2191683947" sldId="823"/>
            <ac:spMk id="3" creationId="{6256EE8D-EFD7-234E-93D4-D5BA772B3A22}"/>
          </ac:spMkLst>
        </pc:spChg>
        <pc:spChg chg="mod ord">
          <ac:chgData name="Roth, Dan" userId="18da4c67-dd89-43a7-9856-8592f867a23c" providerId="ADAL" clId="{9FAC5781-E1A1-492D-8E15-2AB7BA9377EB}" dt="2021-02-24T05:26:00.121" v="387" actId="700"/>
          <ac:spMkLst>
            <pc:docMk/>
            <pc:sldMk cId="2191683947" sldId="823"/>
            <ac:spMk id="4" creationId="{7E5FCC10-7E86-664D-A617-74763569AD5D}"/>
          </ac:spMkLst>
        </pc:spChg>
      </pc:sldChg>
      <pc:sldChg chg="add">
        <pc:chgData name="Roth, Dan" userId="18da4c67-dd89-43a7-9856-8592f867a23c" providerId="ADAL" clId="{9FAC5781-E1A1-492D-8E15-2AB7BA9377EB}" dt="2021-02-25T03:37:37.272" v="934"/>
        <pc:sldMkLst>
          <pc:docMk/>
          <pc:sldMk cId="4216037318" sldId="823"/>
        </pc:sldMkLst>
      </pc:sldChg>
      <pc:sldChg chg="modSp mod modClrScheme chgLayout">
        <pc:chgData name="Roth, Dan" userId="18da4c67-dd89-43a7-9856-8592f867a23c" providerId="ADAL" clId="{9FAC5781-E1A1-492D-8E15-2AB7BA9377EB}" dt="2021-02-24T05:11:17.420" v="242" actId="700"/>
        <pc:sldMkLst>
          <pc:docMk/>
          <pc:sldMk cId="1912796154" sldId="831"/>
        </pc:sldMkLst>
        <pc:spChg chg="mod ord">
          <ac:chgData name="Roth, Dan" userId="18da4c67-dd89-43a7-9856-8592f867a23c" providerId="ADAL" clId="{9FAC5781-E1A1-492D-8E15-2AB7BA9377EB}" dt="2021-02-24T05:11:17.420" v="242" actId="700"/>
          <ac:spMkLst>
            <pc:docMk/>
            <pc:sldMk cId="1912796154" sldId="831"/>
            <ac:spMk id="2" creationId="{810FEEBA-38BC-ED46-9A3F-1D9F8703AC3B}"/>
          </ac:spMkLst>
        </pc:spChg>
        <pc:spChg chg="mod ord">
          <ac:chgData name="Roth, Dan" userId="18da4c67-dd89-43a7-9856-8592f867a23c" providerId="ADAL" clId="{9FAC5781-E1A1-492D-8E15-2AB7BA9377EB}" dt="2021-02-24T05:11:17.420" v="242" actId="700"/>
          <ac:spMkLst>
            <pc:docMk/>
            <pc:sldMk cId="1912796154" sldId="831"/>
            <ac:spMk id="3" creationId="{9E60A402-DB63-A045-B409-B2D4C8317C77}"/>
          </ac:spMkLst>
        </pc:spChg>
        <pc:spChg chg="mod ord">
          <ac:chgData name="Roth, Dan" userId="18da4c67-dd89-43a7-9856-8592f867a23c" providerId="ADAL" clId="{9FAC5781-E1A1-492D-8E15-2AB7BA9377EB}" dt="2021-02-24T05:11:17.420" v="242" actId="700"/>
          <ac:spMkLst>
            <pc:docMk/>
            <pc:sldMk cId="1912796154" sldId="831"/>
            <ac:spMk id="4" creationId="{327413B2-6157-2545-B68D-5523F354089A}"/>
          </ac:spMkLst>
        </pc:spChg>
      </pc:sldChg>
      <pc:sldChg chg="del">
        <pc:chgData name="Roth, Dan" userId="18da4c67-dd89-43a7-9856-8592f867a23c" providerId="ADAL" clId="{9FAC5781-E1A1-492D-8E15-2AB7BA9377EB}" dt="2021-02-24T05:22:35.205" v="328" actId="47"/>
        <pc:sldMkLst>
          <pc:docMk/>
          <pc:sldMk cId="3377419884" sldId="835"/>
        </pc:sldMkLst>
      </pc:sldChg>
      <pc:sldChg chg="del">
        <pc:chgData name="Roth, Dan" userId="18da4c67-dd89-43a7-9856-8592f867a23c" providerId="ADAL" clId="{9FAC5781-E1A1-492D-8E15-2AB7BA9377EB}" dt="2021-02-24T05:22:35.205" v="328" actId="47"/>
        <pc:sldMkLst>
          <pc:docMk/>
          <pc:sldMk cId="687133909" sldId="836"/>
        </pc:sldMkLst>
      </pc:sldChg>
      <pc:sldChg chg="modSp mod modClrScheme chgLayout">
        <pc:chgData name="Roth, Dan" userId="18da4c67-dd89-43a7-9856-8592f867a23c" providerId="ADAL" clId="{9FAC5781-E1A1-492D-8E15-2AB7BA9377EB}" dt="2021-02-25T03:32:49.031" v="932" actId="207"/>
        <pc:sldMkLst>
          <pc:docMk/>
          <pc:sldMk cId="3122052139" sldId="841"/>
        </pc:sldMkLst>
        <pc:spChg chg="mod ord">
          <ac:chgData name="Roth, Dan" userId="18da4c67-dd89-43a7-9856-8592f867a23c" providerId="ADAL" clId="{9FAC5781-E1A1-492D-8E15-2AB7BA9377EB}" dt="2021-02-24T05:16:19.889" v="318" actId="700"/>
          <ac:spMkLst>
            <pc:docMk/>
            <pc:sldMk cId="3122052139" sldId="841"/>
            <ac:spMk id="2" creationId="{B1B52ED2-364E-DA49-BA07-7BDA057C7DD4}"/>
          </ac:spMkLst>
        </pc:spChg>
        <pc:spChg chg="mod ord">
          <ac:chgData name="Roth, Dan" userId="18da4c67-dd89-43a7-9856-8592f867a23c" providerId="ADAL" clId="{9FAC5781-E1A1-492D-8E15-2AB7BA9377EB}" dt="2021-02-24T05:17:03.472" v="321" actId="12"/>
          <ac:spMkLst>
            <pc:docMk/>
            <pc:sldMk cId="3122052139" sldId="841"/>
            <ac:spMk id="3" creationId="{279D0F82-FA25-3346-9AAB-5AF21621A166}"/>
          </ac:spMkLst>
        </pc:spChg>
        <pc:spChg chg="mod ord">
          <ac:chgData name="Roth, Dan" userId="18da4c67-dd89-43a7-9856-8592f867a23c" providerId="ADAL" clId="{9FAC5781-E1A1-492D-8E15-2AB7BA9377EB}" dt="2021-02-24T05:16:19.889" v="318" actId="700"/>
          <ac:spMkLst>
            <pc:docMk/>
            <pc:sldMk cId="3122052139" sldId="841"/>
            <ac:spMk id="4" creationId="{729C655E-23B7-964D-8695-FE719FD6A096}"/>
          </ac:spMkLst>
        </pc:spChg>
        <pc:spChg chg="mod">
          <ac:chgData name="Roth, Dan" userId="18da4c67-dd89-43a7-9856-8592f867a23c" providerId="ADAL" clId="{9FAC5781-E1A1-492D-8E15-2AB7BA9377EB}" dt="2021-02-25T03:32:49.031" v="932" actId="207"/>
          <ac:spMkLst>
            <pc:docMk/>
            <pc:sldMk cId="3122052139" sldId="841"/>
            <ac:spMk id="6" creationId="{5C204586-58DD-45E0-AE05-C62861A450D0}"/>
          </ac:spMkLst>
        </pc:spChg>
      </pc:sldChg>
      <pc:sldChg chg="modSp del mod modClrScheme chgLayout">
        <pc:chgData name="Roth, Dan" userId="18da4c67-dd89-43a7-9856-8592f867a23c" providerId="ADAL" clId="{9FAC5781-E1A1-492D-8E15-2AB7BA9377EB}" dt="2021-02-25T03:27:35.221" v="923" actId="2696"/>
        <pc:sldMkLst>
          <pc:docMk/>
          <pc:sldMk cId="1694021070" sldId="846"/>
        </pc:sldMkLst>
        <pc:spChg chg="mod ord">
          <ac:chgData name="Roth, Dan" userId="18da4c67-dd89-43a7-9856-8592f867a23c" providerId="ADAL" clId="{9FAC5781-E1A1-492D-8E15-2AB7BA9377EB}" dt="2021-02-24T05:04:17.792" v="206" actId="207"/>
          <ac:spMkLst>
            <pc:docMk/>
            <pc:sldMk cId="1694021070" sldId="846"/>
            <ac:spMk id="2" creationId="{79143E0D-5A65-E549-9082-4CE58F70075F}"/>
          </ac:spMkLst>
        </pc:spChg>
        <pc:spChg chg="mod ord">
          <ac:chgData name="Roth, Dan" userId="18da4c67-dd89-43a7-9856-8592f867a23c" providerId="ADAL" clId="{9FAC5781-E1A1-492D-8E15-2AB7BA9377EB}" dt="2021-02-24T05:00:52.483" v="189" actId="700"/>
          <ac:spMkLst>
            <pc:docMk/>
            <pc:sldMk cId="1694021070" sldId="846"/>
            <ac:spMk id="3" creationId="{258D56C2-A948-40AD-9FE3-9A34B4A49E69}"/>
          </ac:spMkLst>
        </pc:spChg>
        <pc:spChg chg="mod">
          <ac:chgData name="Roth, Dan" userId="18da4c67-dd89-43a7-9856-8592f867a23c" providerId="ADAL" clId="{9FAC5781-E1A1-492D-8E15-2AB7BA9377EB}" dt="2021-02-24T04:57:59.173" v="184" actId="208"/>
          <ac:spMkLst>
            <pc:docMk/>
            <pc:sldMk cId="1694021070" sldId="846"/>
            <ac:spMk id="4" creationId="{8D5CC76C-71DD-437B-8297-476EBA1B1BBC}"/>
          </ac:spMkLst>
        </pc:spChg>
        <pc:spChg chg="mod">
          <ac:chgData name="Roth, Dan" userId="18da4c67-dd89-43a7-9856-8592f867a23c" providerId="ADAL" clId="{9FAC5781-E1A1-492D-8E15-2AB7BA9377EB}" dt="2021-02-24T04:57:55.519" v="183" actId="207"/>
          <ac:spMkLst>
            <pc:docMk/>
            <pc:sldMk cId="1694021070" sldId="846"/>
            <ac:spMk id="6" creationId="{5DBC1995-D829-43D8-8079-DF5BEA5F1EED}"/>
          </ac:spMkLst>
        </pc:spChg>
        <pc:spChg chg="mod">
          <ac:chgData name="Roth, Dan" userId="18da4c67-dd89-43a7-9856-8592f867a23c" providerId="ADAL" clId="{9FAC5781-E1A1-492D-8E15-2AB7BA9377EB}" dt="2021-02-24T04:57:55.519" v="183" actId="207"/>
          <ac:spMkLst>
            <pc:docMk/>
            <pc:sldMk cId="1694021070" sldId="846"/>
            <ac:spMk id="8" creationId="{E8162950-7624-4D94-9856-3A7D86B30E69}"/>
          </ac:spMkLst>
        </pc:spChg>
        <pc:spChg chg="mod ord">
          <ac:chgData name="Roth, Dan" userId="18da4c67-dd89-43a7-9856-8592f867a23c" providerId="ADAL" clId="{9FAC5781-E1A1-492D-8E15-2AB7BA9377EB}" dt="2021-02-24T05:01:00.126" v="190" actId="14100"/>
          <ac:spMkLst>
            <pc:docMk/>
            <pc:sldMk cId="1694021070" sldId="846"/>
            <ac:spMk id="33" creationId="{929F6756-E9DC-1040-AE31-6CE131F7E667}"/>
          </ac:spMkLst>
        </pc:spChg>
      </pc:sldChg>
      <pc:sldChg chg="add">
        <pc:chgData name="Roth, Dan" userId="18da4c67-dd89-43a7-9856-8592f867a23c" providerId="ADAL" clId="{9FAC5781-E1A1-492D-8E15-2AB7BA9377EB}" dt="2021-02-25T03:27:39.687" v="924"/>
        <pc:sldMkLst>
          <pc:docMk/>
          <pc:sldMk cId="4266653588" sldId="846"/>
        </pc:sldMkLst>
      </pc:sldChg>
      <pc:sldChg chg="modSp mod modClrScheme chgLayout modNotesTx">
        <pc:chgData name="Roth, Dan" userId="18da4c67-dd89-43a7-9856-8592f867a23c" providerId="ADAL" clId="{9FAC5781-E1A1-492D-8E15-2AB7BA9377EB}" dt="2021-02-25T14:56:02.801" v="5066" actId="20577"/>
        <pc:sldMkLst>
          <pc:docMk/>
          <pc:sldMk cId="233074556" sldId="847"/>
        </pc:sldMkLst>
        <pc:spChg chg="mod ord">
          <ac:chgData name="Roth, Dan" userId="18da4c67-dd89-43a7-9856-8592f867a23c" providerId="ADAL" clId="{9FAC5781-E1A1-492D-8E15-2AB7BA9377EB}" dt="2021-02-24T05:08:39.874" v="230" actId="404"/>
          <ac:spMkLst>
            <pc:docMk/>
            <pc:sldMk cId="233074556" sldId="847"/>
            <ac:spMk id="2" creationId="{79143E0D-5A65-E549-9082-4CE58F70075F}"/>
          </ac:spMkLst>
        </pc:spChg>
        <pc:spChg chg="mod ord">
          <ac:chgData name="Roth, Dan" userId="18da4c67-dd89-43a7-9856-8592f867a23c" providerId="ADAL" clId="{9FAC5781-E1A1-492D-8E15-2AB7BA9377EB}" dt="2021-02-24T05:08:21.386" v="228" actId="700"/>
          <ac:spMkLst>
            <pc:docMk/>
            <pc:sldMk cId="233074556" sldId="847"/>
            <ac:spMk id="3" creationId="{63412D91-7617-46DD-8F6E-5B24ECE0B5B0}"/>
          </ac:spMkLst>
        </pc:spChg>
        <pc:spChg chg="mod ord">
          <ac:chgData name="Roth, Dan" userId="18da4c67-dd89-43a7-9856-8592f867a23c" providerId="ADAL" clId="{9FAC5781-E1A1-492D-8E15-2AB7BA9377EB}" dt="2021-02-24T05:08:34.164" v="229" actId="14100"/>
          <ac:spMkLst>
            <pc:docMk/>
            <pc:sldMk cId="233074556" sldId="847"/>
            <ac:spMk id="4" creationId="{BD14CFDD-FDA3-DA49-91BA-E9879730B797}"/>
          </ac:spMkLst>
        </pc:spChg>
      </pc:sldChg>
      <pc:sldChg chg="modSp del mod modClrScheme chgLayout">
        <pc:chgData name="Roth, Dan" userId="18da4c67-dd89-43a7-9856-8592f867a23c" providerId="ADAL" clId="{9FAC5781-E1A1-492D-8E15-2AB7BA9377EB}" dt="2021-02-24T05:22:35.205" v="328" actId="47"/>
        <pc:sldMkLst>
          <pc:docMk/>
          <pc:sldMk cId="3792530919" sldId="852"/>
        </pc:sldMkLst>
        <pc:spChg chg="mod ord">
          <ac:chgData name="Roth, Dan" userId="18da4c67-dd89-43a7-9856-8592f867a23c" providerId="ADAL" clId="{9FAC5781-E1A1-492D-8E15-2AB7BA9377EB}" dt="2021-02-24T05:17:51.210" v="323" actId="700"/>
          <ac:spMkLst>
            <pc:docMk/>
            <pc:sldMk cId="3792530919" sldId="852"/>
            <ac:spMk id="2" creationId="{58BB80DC-D456-6041-9424-4ECBA842B853}"/>
          </ac:spMkLst>
        </pc:spChg>
        <pc:spChg chg="mod ord">
          <ac:chgData name="Roth, Dan" userId="18da4c67-dd89-43a7-9856-8592f867a23c" providerId="ADAL" clId="{9FAC5781-E1A1-492D-8E15-2AB7BA9377EB}" dt="2021-02-24T05:17:51.210" v="323" actId="700"/>
          <ac:spMkLst>
            <pc:docMk/>
            <pc:sldMk cId="3792530919" sldId="852"/>
            <ac:spMk id="3" creationId="{3255F677-8892-9C46-88A2-83E3CAEA1469}"/>
          </ac:spMkLst>
        </pc:spChg>
        <pc:spChg chg="mod ord">
          <ac:chgData name="Roth, Dan" userId="18da4c67-dd89-43a7-9856-8592f867a23c" providerId="ADAL" clId="{9FAC5781-E1A1-492D-8E15-2AB7BA9377EB}" dt="2021-02-24T05:17:51.210" v="323" actId="700"/>
          <ac:spMkLst>
            <pc:docMk/>
            <pc:sldMk cId="3792530919" sldId="852"/>
            <ac:spMk id="4" creationId="{3D56BC91-7D8E-E948-99DC-DD2C79ACAB56}"/>
          </ac:spMkLst>
        </pc:spChg>
      </pc:sldChg>
      <pc:sldChg chg="del">
        <pc:chgData name="Roth, Dan" userId="18da4c67-dd89-43a7-9856-8592f867a23c" providerId="ADAL" clId="{9FAC5781-E1A1-492D-8E15-2AB7BA9377EB}" dt="2021-02-25T03:30:04.980" v="928" actId="2696"/>
        <pc:sldMkLst>
          <pc:docMk/>
          <pc:sldMk cId="861859200" sldId="867"/>
        </pc:sldMkLst>
      </pc:sldChg>
      <pc:sldChg chg="add">
        <pc:chgData name="Roth, Dan" userId="18da4c67-dd89-43a7-9856-8592f867a23c" providerId="ADAL" clId="{9FAC5781-E1A1-492D-8E15-2AB7BA9377EB}" dt="2021-02-25T03:30:10.048" v="929"/>
        <pc:sldMkLst>
          <pc:docMk/>
          <pc:sldMk cId="1122480480" sldId="867"/>
        </pc:sldMkLst>
      </pc:sldChg>
      <pc:sldChg chg="modSp del mod">
        <pc:chgData name="Roth, Dan" userId="18da4c67-dd89-43a7-9856-8592f867a23c" providerId="ADAL" clId="{9FAC5781-E1A1-492D-8E15-2AB7BA9377EB}" dt="2021-02-25T03:19:47.979" v="909" actId="47"/>
        <pc:sldMkLst>
          <pc:docMk/>
          <pc:sldMk cId="3669995244" sldId="945"/>
        </pc:sldMkLst>
        <pc:spChg chg="mod">
          <ac:chgData name="Roth, Dan" userId="18da4c67-dd89-43a7-9856-8592f867a23c" providerId="ADAL" clId="{9FAC5781-E1A1-492D-8E15-2AB7BA9377EB}" dt="2021-02-24T04:56:34.910" v="154" actId="207"/>
          <ac:spMkLst>
            <pc:docMk/>
            <pc:sldMk cId="3669995244" sldId="945"/>
            <ac:spMk id="7" creationId="{FEA9F9F5-8FAC-4B28-875E-FD9EF891BE16}"/>
          </ac:spMkLst>
        </pc:spChg>
      </pc:sldChg>
      <pc:sldChg chg="modSp mod">
        <pc:chgData name="Roth, Dan" userId="18da4c67-dd89-43a7-9856-8592f867a23c" providerId="ADAL" clId="{9FAC5781-E1A1-492D-8E15-2AB7BA9377EB}" dt="2021-02-24T04:51:31.225" v="89" actId="208"/>
        <pc:sldMkLst>
          <pc:docMk/>
          <pc:sldMk cId="1474123489" sldId="1256"/>
        </pc:sldMkLst>
        <pc:spChg chg="mod">
          <ac:chgData name="Roth, Dan" userId="18da4c67-dd89-43a7-9856-8592f867a23c" providerId="ADAL" clId="{9FAC5781-E1A1-492D-8E15-2AB7BA9377EB}" dt="2021-02-24T04:51:26.762" v="87" actId="208"/>
          <ac:spMkLst>
            <pc:docMk/>
            <pc:sldMk cId="1474123489" sldId="1256"/>
            <ac:spMk id="5" creationId="{B6AE15E1-D967-4B3C-9391-D6DF993429E5}"/>
          </ac:spMkLst>
        </pc:spChg>
        <pc:spChg chg="mod">
          <ac:chgData name="Roth, Dan" userId="18da4c67-dd89-43a7-9856-8592f867a23c" providerId="ADAL" clId="{9FAC5781-E1A1-492D-8E15-2AB7BA9377EB}" dt="2021-02-24T04:51:31.225" v="89" actId="208"/>
          <ac:spMkLst>
            <pc:docMk/>
            <pc:sldMk cId="1474123489" sldId="1256"/>
            <ac:spMk id="7" creationId="{1FFFE622-ABAE-419B-9214-820342E4FCC9}"/>
          </ac:spMkLst>
        </pc:spChg>
      </pc:sldChg>
      <pc:sldChg chg="modSp mod">
        <pc:chgData name="Roth, Dan" userId="18da4c67-dd89-43a7-9856-8592f867a23c" providerId="ADAL" clId="{9FAC5781-E1A1-492D-8E15-2AB7BA9377EB}" dt="2021-02-24T04:52:28.171" v="95" actId="207"/>
        <pc:sldMkLst>
          <pc:docMk/>
          <pc:sldMk cId="1511776667" sldId="1262"/>
        </pc:sldMkLst>
        <pc:spChg chg="mod">
          <ac:chgData name="Roth, Dan" userId="18da4c67-dd89-43a7-9856-8592f867a23c" providerId="ADAL" clId="{9FAC5781-E1A1-492D-8E15-2AB7BA9377EB}" dt="2021-02-24T04:52:28.171" v="95" actId="207"/>
          <ac:spMkLst>
            <pc:docMk/>
            <pc:sldMk cId="1511776667" sldId="1262"/>
            <ac:spMk id="10" creationId="{00000000-0000-0000-0000-000000000000}"/>
          </ac:spMkLst>
        </pc:spChg>
      </pc:sldChg>
      <pc:sldChg chg="modSp modNotesTx">
        <pc:chgData name="Roth, Dan" userId="18da4c67-dd89-43a7-9856-8592f867a23c" providerId="ADAL" clId="{9FAC5781-E1A1-492D-8E15-2AB7BA9377EB}" dt="2021-02-25T14:05:06.960" v="4442" actId="20577"/>
        <pc:sldMkLst>
          <pc:docMk/>
          <pc:sldMk cId="2144188295" sldId="1263"/>
        </pc:sldMkLst>
        <pc:spChg chg="mod">
          <ac:chgData name="Roth, Dan" userId="18da4c67-dd89-43a7-9856-8592f867a23c" providerId="ADAL" clId="{9FAC5781-E1A1-492D-8E15-2AB7BA9377EB}" dt="2021-02-25T14:05:06.960" v="4442" actId="20577"/>
          <ac:spMkLst>
            <pc:docMk/>
            <pc:sldMk cId="2144188295" sldId="1263"/>
            <ac:spMk id="9" creationId="{9421FAAC-903C-482F-BCF9-A8E83A62A525}"/>
          </ac:spMkLst>
        </pc:spChg>
      </pc:sldChg>
      <pc:sldChg chg="add">
        <pc:chgData name="Roth, Dan" userId="18da4c67-dd89-43a7-9856-8592f867a23c" providerId="ADAL" clId="{9FAC5781-E1A1-492D-8E15-2AB7BA9377EB}" dt="2021-02-25T03:19:36.983" v="908"/>
        <pc:sldMkLst>
          <pc:docMk/>
          <pc:sldMk cId="2527546393" sldId="1269"/>
        </pc:sldMkLst>
      </pc:sldChg>
      <pc:sldChg chg="modSp del mod">
        <pc:chgData name="Roth, Dan" userId="18da4c67-dd89-43a7-9856-8592f867a23c" providerId="ADAL" clId="{9FAC5781-E1A1-492D-8E15-2AB7BA9377EB}" dt="2021-02-25T02:57:30.375" v="814" actId="47"/>
        <pc:sldMkLst>
          <pc:docMk/>
          <pc:sldMk cId="1434781963" sldId="1271"/>
        </pc:sldMkLst>
        <pc:spChg chg="mod">
          <ac:chgData name="Roth, Dan" userId="18da4c67-dd89-43a7-9856-8592f867a23c" providerId="ADAL" clId="{9FAC5781-E1A1-492D-8E15-2AB7BA9377EB}" dt="2021-02-24T04:53:06.947" v="101" actId="207"/>
          <ac:spMkLst>
            <pc:docMk/>
            <pc:sldMk cId="1434781963" sldId="1271"/>
            <ac:spMk id="5" creationId="{5CE928A2-BB77-4ABB-A590-9C928442B434}"/>
          </ac:spMkLst>
        </pc:spChg>
      </pc:sldChg>
      <pc:sldChg chg="del">
        <pc:chgData name="Roth, Dan" userId="18da4c67-dd89-43a7-9856-8592f867a23c" providerId="ADAL" clId="{9FAC5781-E1A1-492D-8E15-2AB7BA9377EB}" dt="2021-02-25T03:05:27.814" v="823" actId="2696"/>
        <pc:sldMkLst>
          <pc:docMk/>
          <pc:sldMk cId="819782201" sldId="1273"/>
        </pc:sldMkLst>
      </pc:sldChg>
      <pc:sldChg chg="add">
        <pc:chgData name="Roth, Dan" userId="18da4c67-dd89-43a7-9856-8592f867a23c" providerId="ADAL" clId="{9FAC5781-E1A1-492D-8E15-2AB7BA9377EB}" dt="2021-02-25T03:05:41.523" v="824"/>
        <pc:sldMkLst>
          <pc:docMk/>
          <pc:sldMk cId="3662955404" sldId="1273"/>
        </pc:sldMkLst>
      </pc:sldChg>
      <pc:sldChg chg="del">
        <pc:chgData name="Roth, Dan" userId="18da4c67-dd89-43a7-9856-8592f867a23c" providerId="ADAL" clId="{9FAC5781-E1A1-492D-8E15-2AB7BA9377EB}" dt="2021-02-25T03:03:12.776" v="821" actId="47"/>
        <pc:sldMkLst>
          <pc:docMk/>
          <pc:sldMk cId="1951640376" sldId="1277"/>
        </pc:sldMkLst>
      </pc:sldChg>
      <pc:sldChg chg="modSp del mod">
        <pc:chgData name="Roth, Dan" userId="18da4c67-dd89-43a7-9856-8592f867a23c" providerId="ADAL" clId="{9FAC5781-E1A1-492D-8E15-2AB7BA9377EB}" dt="2021-02-25T06:34:30.364" v="3893" actId="2696"/>
        <pc:sldMkLst>
          <pc:docMk/>
          <pc:sldMk cId="158293492" sldId="1403"/>
        </pc:sldMkLst>
        <pc:spChg chg="mod">
          <ac:chgData name="Roth, Dan" userId="18da4c67-dd89-43a7-9856-8592f867a23c" providerId="ADAL" clId="{9FAC5781-E1A1-492D-8E15-2AB7BA9377EB}" dt="2021-02-24T05:31:14.400" v="440" actId="207"/>
          <ac:spMkLst>
            <pc:docMk/>
            <pc:sldMk cId="158293492" sldId="1403"/>
            <ac:spMk id="15" creationId="{4126ACE2-84F0-41F5-9921-22F59DCFB7C1}"/>
          </ac:spMkLst>
        </pc:spChg>
      </pc:sldChg>
      <pc:sldChg chg="add">
        <pc:chgData name="Roth, Dan" userId="18da4c67-dd89-43a7-9856-8592f867a23c" providerId="ADAL" clId="{9FAC5781-E1A1-492D-8E15-2AB7BA9377EB}" dt="2021-02-25T06:34:34.988" v="3894"/>
        <pc:sldMkLst>
          <pc:docMk/>
          <pc:sldMk cId="3221808531" sldId="1403"/>
        </pc:sldMkLst>
      </pc:sldChg>
      <pc:sldChg chg="modSp del mod">
        <pc:chgData name="Roth, Dan" userId="18da4c67-dd89-43a7-9856-8592f867a23c" providerId="ADAL" clId="{9FAC5781-E1A1-492D-8E15-2AB7BA9377EB}" dt="2021-02-25T02:59:27.142" v="818" actId="47"/>
        <pc:sldMkLst>
          <pc:docMk/>
          <pc:sldMk cId="568115708" sldId="1406"/>
        </pc:sldMkLst>
        <pc:spChg chg="mod">
          <ac:chgData name="Roth, Dan" userId="18da4c67-dd89-43a7-9856-8592f867a23c" providerId="ADAL" clId="{9FAC5781-E1A1-492D-8E15-2AB7BA9377EB}" dt="2021-02-24T04:54:15.549" v="107" actId="207"/>
          <ac:spMkLst>
            <pc:docMk/>
            <pc:sldMk cId="568115708" sldId="1406"/>
            <ac:spMk id="6" creationId="{023FB418-9198-4701-A311-518902F1E8E1}"/>
          </ac:spMkLst>
        </pc:spChg>
        <pc:spChg chg="mod">
          <ac:chgData name="Roth, Dan" userId="18da4c67-dd89-43a7-9856-8592f867a23c" providerId="ADAL" clId="{9FAC5781-E1A1-492D-8E15-2AB7BA9377EB}" dt="2021-02-24T04:54:00.354" v="105" actId="113"/>
          <ac:spMkLst>
            <pc:docMk/>
            <pc:sldMk cId="568115708" sldId="1406"/>
            <ac:spMk id="9" creationId="{B8E4E20C-D68F-4BDB-9470-0F0B1935CC53}"/>
          </ac:spMkLst>
        </pc:spChg>
        <pc:spChg chg="mod">
          <ac:chgData name="Roth, Dan" userId="18da4c67-dd89-43a7-9856-8592f867a23c" providerId="ADAL" clId="{9FAC5781-E1A1-492D-8E15-2AB7BA9377EB}" dt="2021-02-24T04:54:15.549" v="107" actId="207"/>
          <ac:spMkLst>
            <pc:docMk/>
            <pc:sldMk cId="568115708" sldId="1406"/>
            <ac:spMk id="10" creationId="{C35ACE2F-5E97-4EE7-B56A-7C06F78F012B}"/>
          </ac:spMkLst>
        </pc:spChg>
      </pc:sldChg>
      <pc:sldChg chg="addSp delSp modSp del mod modClrScheme chgLayout">
        <pc:chgData name="Roth, Dan" userId="18da4c67-dd89-43a7-9856-8592f867a23c" providerId="ADAL" clId="{9FAC5781-E1A1-492D-8E15-2AB7BA9377EB}" dt="2021-02-25T02:19:44.785" v="444" actId="47"/>
        <pc:sldMkLst>
          <pc:docMk/>
          <pc:sldMk cId="4087997763" sldId="1423"/>
        </pc:sldMkLst>
        <pc:spChg chg="mod ord">
          <ac:chgData name="Roth, Dan" userId="18da4c67-dd89-43a7-9856-8592f867a23c" providerId="ADAL" clId="{9FAC5781-E1A1-492D-8E15-2AB7BA9377EB}" dt="2021-02-24T04:48:34.701" v="68" actId="700"/>
          <ac:spMkLst>
            <pc:docMk/>
            <pc:sldMk cId="4087997763" sldId="1423"/>
            <ac:spMk id="2" creationId="{00000000-0000-0000-0000-000000000000}"/>
          </ac:spMkLst>
        </pc:spChg>
        <pc:spChg chg="add del mod">
          <ac:chgData name="Roth, Dan" userId="18da4c67-dd89-43a7-9856-8592f867a23c" providerId="ADAL" clId="{9FAC5781-E1A1-492D-8E15-2AB7BA9377EB}" dt="2021-02-24T04:48:05.823" v="66" actId="6264"/>
          <ac:spMkLst>
            <pc:docMk/>
            <pc:sldMk cId="4087997763" sldId="1423"/>
            <ac:spMk id="3" creationId="{CEE82E77-6126-4A00-B289-D0A901E02D62}"/>
          </ac:spMkLst>
        </pc:spChg>
        <pc:spChg chg="add del mod ord">
          <ac:chgData name="Roth, Dan" userId="18da4c67-dd89-43a7-9856-8592f867a23c" providerId="ADAL" clId="{9FAC5781-E1A1-492D-8E15-2AB7BA9377EB}" dt="2021-02-24T04:48:34.701" v="68" actId="700"/>
          <ac:spMkLst>
            <pc:docMk/>
            <pc:sldMk cId="4087997763" sldId="1423"/>
            <ac:spMk id="5" creationId="{6172E327-A55D-460C-A11F-B837CE1E9652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7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8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9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10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11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12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13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14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17" creationId="{C90C6D30-FB57-4AAB-9543-A18FF4B92A90}"/>
          </ac:spMkLst>
        </pc:spChg>
        <pc:spChg chg="del">
          <ac:chgData name="Roth, Dan" userId="18da4c67-dd89-43a7-9856-8592f867a23c" providerId="ADAL" clId="{9FAC5781-E1A1-492D-8E15-2AB7BA9377EB}" dt="2021-02-24T04:48:01.638" v="65" actId="700"/>
          <ac:spMkLst>
            <pc:docMk/>
            <pc:sldMk cId="4087997763" sldId="1423"/>
            <ac:spMk id="18" creationId="{00000000-0000-0000-0000-000000000000}"/>
          </ac:spMkLst>
        </pc:spChg>
        <pc:spChg chg="mod ord">
          <ac:chgData name="Roth, Dan" userId="18da4c67-dd89-43a7-9856-8592f867a23c" providerId="ADAL" clId="{9FAC5781-E1A1-492D-8E15-2AB7BA9377EB}" dt="2021-02-24T04:48:34.701" v="68" actId="700"/>
          <ac:spMkLst>
            <pc:docMk/>
            <pc:sldMk cId="4087997763" sldId="1423"/>
            <ac:spMk id="19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20" creationId="{7431E69B-7DE0-4534-910A-2E62265ED450}"/>
          </ac:spMkLst>
        </pc:spChg>
        <pc:spChg chg="mod">
          <ac:chgData name="Roth, Dan" userId="18da4c67-dd89-43a7-9856-8592f867a23c" providerId="ADAL" clId="{9FAC5781-E1A1-492D-8E15-2AB7BA9377EB}" dt="2021-02-24T04:52:09.747" v="93" actId="207"/>
          <ac:spMkLst>
            <pc:docMk/>
            <pc:sldMk cId="4087997763" sldId="1423"/>
            <ac:spMk id="23" creationId="{FFBBC377-2404-48D1-BFB3-CBE742C73F0A}"/>
          </ac:spMkLst>
        </pc:spChg>
      </pc:sldChg>
      <pc:sldChg chg="add">
        <pc:chgData name="Roth, Dan" userId="18da4c67-dd89-43a7-9856-8592f867a23c" providerId="ADAL" clId="{9FAC5781-E1A1-492D-8E15-2AB7BA9377EB}" dt="2021-02-25T03:19:36.983" v="908"/>
        <pc:sldMkLst>
          <pc:docMk/>
          <pc:sldMk cId="0" sldId="1433"/>
        </pc:sldMkLst>
      </pc:sldChg>
      <pc:sldChg chg="del">
        <pc:chgData name="Roth, Dan" userId="18da4c67-dd89-43a7-9856-8592f867a23c" providerId="ADAL" clId="{9FAC5781-E1A1-492D-8E15-2AB7BA9377EB}" dt="2021-02-25T02:56:48.696" v="812" actId="47"/>
        <pc:sldMkLst>
          <pc:docMk/>
          <pc:sldMk cId="3998438273" sldId="1450"/>
        </pc:sldMkLst>
      </pc:sldChg>
      <pc:sldChg chg="del">
        <pc:chgData name="Roth, Dan" userId="18da4c67-dd89-43a7-9856-8592f867a23c" providerId="ADAL" clId="{9FAC5781-E1A1-492D-8E15-2AB7BA9377EB}" dt="2021-02-25T02:58:02.278" v="816" actId="47"/>
        <pc:sldMkLst>
          <pc:docMk/>
          <pc:sldMk cId="1198865618" sldId="1451"/>
        </pc:sldMkLst>
      </pc:sldChg>
      <pc:sldChg chg="modSp mod">
        <pc:chgData name="Roth, Dan" userId="18da4c67-dd89-43a7-9856-8592f867a23c" providerId="ADAL" clId="{9FAC5781-E1A1-492D-8E15-2AB7BA9377EB}" dt="2021-02-24T04:53:36.781" v="103" actId="207"/>
        <pc:sldMkLst>
          <pc:docMk/>
          <pc:sldMk cId="3327488310" sldId="1454"/>
        </pc:sldMkLst>
        <pc:spChg chg="mod">
          <ac:chgData name="Roth, Dan" userId="18da4c67-dd89-43a7-9856-8592f867a23c" providerId="ADAL" clId="{9FAC5781-E1A1-492D-8E15-2AB7BA9377EB}" dt="2021-02-24T04:53:36.781" v="103" actId="207"/>
          <ac:spMkLst>
            <pc:docMk/>
            <pc:sldMk cId="3327488310" sldId="1454"/>
            <ac:spMk id="23" creationId="{9B12C2E3-D1AE-4839-9217-B44ED5B50689}"/>
          </ac:spMkLst>
        </pc:spChg>
        <pc:spChg chg="mod">
          <ac:chgData name="Roth, Dan" userId="18da4c67-dd89-43a7-9856-8592f867a23c" providerId="ADAL" clId="{9FAC5781-E1A1-492D-8E15-2AB7BA9377EB}" dt="2021-02-24T04:53:36.781" v="103" actId="207"/>
          <ac:spMkLst>
            <pc:docMk/>
            <pc:sldMk cId="3327488310" sldId="1454"/>
            <ac:spMk id="33" creationId="{E6A91AA9-36E7-4FDB-81E7-8A692657E1D9}"/>
          </ac:spMkLst>
        </pc:spChg>
      </pc:sldChg>
      <pc:sldChg chg="modSp del mod">
        <pc:chgData name="Roth, Dan" userId="18da4c67-dd89-43a7-9856-8592f867a23c" providerId="ADAL" clId="{9FAC5781-E1A1-492D-8E15-2AB7BA9377EB}" dt="2021-02-25T03:06:03.604" v="825" actId="47"/>
        <pc:sldMkLst>
          <pc:docMk/>
          <pc:sldMk cId="842587830" sldId="1458"/>
        </pc:sldMkLst>
        <pc:spChg chg="mod">
          <ac:chgData name="Roth, Dan" userId="18da4c67-dd89-43a7-9856-8592f867a23c" providerId="ADAL" clId="{9FAC5781-E1A1-492D-8E15-2AB7BA9377EB}" dt="2021-02-24T04:55:29.504" v="149" actId="207"/>
          <ac:spMkLst>
            <pc:docMk/>
            <pc:sldMk cId="842587830" sldId="1458"/>
            <ac:spMk id="35" creationId="{C1749912-674C-436E-96D8-CFE9FF1D5A4C}"/>
          </ac:spMkLst>
        </pc:spChg>
      </pc:sldChg>
      <pc:sldChg chg="modSp mod modShow">
        <pc:chgData name="Roth, Dan" userId="18da4c67-dd89-43a7-9856-8592f867a23c" providerId="ADAL" clId="{9FAC5781-E1A1-492D-8E15-2AB7BA9377EB}" dt="2021-02-25T15:19:55.315" v="5491" actId="20577"/>
        <pc:sldMkLst>
          <pc:docMk/>
          <pc:sldMk cId="3032880172" sldId="1459"/>
        </pc:sldMkLst>
        <pc:spChg chg="mod">
          <ac:chgData name="Roth, Dan" userId="18da4c67-dd89-43a7-9856-8592f867a23c" providerId="ADAL" clId="{9FAC5781-E1A1-492D-8E15-2AB7BA9377EB}" dt="2021-02-25T03:13:49.016" v="905" actId="113"/>
          <ac:spMkLst>
            <pc:docMk/>
            <pc:sldMk cId="3032880172" sldId="1459"/>
            <ac:spMk id="2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15:19:55.315" v="5491" actId="20577"/>
          <ac:spMkLst>
            <pc:docMk/>
            <pc:sldMk cId="3032880172" sldId="1459"/>
            <ac:spMk id="3" creationId="{00000000-0000-0000-0000-000000000000}"/>
          </ac:spMkLst>
        </pc:spChg>
        <pc:spChg chg="mod">
          <ac:chgData name="Roth, Dan" userId="18da4c67-dd89-43a7-9856-8592f867a23c" providerId="ADAL" clId="{9FAC5781-E1A1-492D-8E15-2AB7BA9377EB}" dt="2021-02-25T03:13:41.240" v="904" actId="14100"/>
          <ac:spMkLst>
            <pc:docMk/>
            <pc:sldMk cId="3032880172" sldId="1459"/>
            <ac:spMk id="48" creationId="{128B9C0A-2F94-4676-AA0E-D111C6432273}"/>
          </ac:spMkLst>
        </pc:spChg>
      </pc:sldChg>
      <pc:sldChg chg="modSp mod">
        <pc:chgData name="Roth, Dan" userId="18da4c67-dd89-43a7-9856-8592f867a23c" providerId="ADAL" clId="{9FAC5781-E1A1-492D-8E15-2AB7BA9377EB}" dt="2021-02-24T04:56:24.952" v="152" actId="208"/>
        <pc:sldMkLst>
          <pc:docMk/>
          <pc:sldMk cId="801057364" sldId="1461"/>
        </pc:sldMkLst>
        <pc:picChg chg="mod">
          <ac:chgData name="Roth, Dan" userId="18da4c67-dd89-43a7-9856-8592f867a23c" providerId="ADAL" clId="{9FAC5781-E1A1-492D-8E15-2AB7BA9377EB}" dt="2021-02-24T04:56:24.952" v="152" actId="208"/>
          <ac:picMkLst>
            <pc:docMk/>
            <pc:sldMk cId="801057364" sldId="1461"/>
            <ac:picMk id="3" creationId="{CC149B30-B757-4D9D-8088-CA344FC6421E}"/>
          </ac:picMkLst>
        </pc:picChg>
      </pc:sldChg>
      <pc:sldChg chg="del">
        <pc:chgData name="Roth, Dan" userId="18da4c67-dd89-43a7-9856-8592f867a23c" providerId="ADAL" clId="{9FAC5781-E1A1-492D-8E15-2AB7BA9377EB}" dt="2021-02-24T05:31:50.920" v="442" actId="47"/>
        <pc:sldMkLst>
          <pc:docMk/>
          <pc:sldMk cId="1810906243" sldId="1480"/>
        </pc:sldMkLst>
      </pc:sldChg>
      <pc:sldChg chg="modSp del mod">
        <pc:chgData name="Roth, Dan" userId="18da4c67-dd89-43a7-9856-8592f867a23c" providerId="ADAL" clId="{9FAC5781-E1A1-492D-8E15-2AB7BA9377EB}" dt="2021-02-25T03:20:28.625" v="913" actId="47"/>
        <pc:sldMkLst>
          <pc:docMk/>
          <pc:sldMk cId="3930438624" sldId="1493"/>
        </pc:sldMkLst>
        <pc:spChg chg="mod">
          <ac:chgData name="Roth, Dan" userId="18da4c67-dd89-43a7-9856-8592f867a23c" providerId="ADAL" clId="{9FAC5781-E1A1-492D-8E15-2AB7BA9377EB}" dt="2021-02-24T04:57:37.046" v="180" actId="207"/>
          <ac:spMkLst>
            <pc:docMk/>
            <pc:sldMk cId="3930438624" sldId="1493"/>
            <ac:spMk id="6" creationId="{023FB418-9198-4701-A311-518902F1E8E1}"/>
          </ac:spMkLst>
        </pc:spChg>
        <pc:spChg chg="mod">
          <ac:chgData name="Roth, Dan" userId="18da4c67-dd89-43a7-9856-8592f867a23c" providerId="ADAL" clId="{9FAC5781-E1A1-492D-8E15-2AB7BA9377EB}" dt="2021-02-24T04:57:25.100" v="178" actId="113"/>
          <ac:spMkLst>
            <pc:docMk/>
            <pc:sldMk cId="3930438624" sldId="1493"/>
            <ac:spMk id="9" creationId="{B8E4E20C-D68F-4BDB-9470-0F0B1935CC53}"/>
          </ac:spMkLst>
        </pc:spChg>
        <pc:spChg chg="mod">
          <ac:chgData name="Roth, Dan" userId="18da4c67-dd89-43a7-9856-8592f867a23c" providerId="ADAL" clId="{9FAC5781-E1A1-492D-8E15-2AB7BA9377EB}" dt="2021-02-24T04:57:37.046" v="180" actId="207"/>
          <ac:spMkLst>
            <pc:docMk/>
            <pc:sldMk cId="3930438624" sldId="1493"/>
            <ac:spMk id="10" creationId="{C35ACE2F-5E97-4EE7-B56A-7C06F78F012B}"/>
          </ac:spMkLst>
        </pc:spChg>
      </pc:sldChg>
      <pc:sldChg chg="modSp del mod">
        <pc:chgData name="Roth, Dan" userId="18da4c67-dd89-43a7-9856-8592f867a23c" providerId="ADAL" clId="{9FAC5781-E1A1-492D-8E15-2AB7BA9377EB}" dt="2021-02-25T03:38:43.376" v="935" actId="47"/>
        <pc:sldMkLst>
          <pc:docMk/>
          <pc:sldMk cId="1032109655" sldId="1496"/>
        </pc:sldMkLst>
        <pc:spChg chg="mod">
          <ac:chgData name="Roth, Dan" userId="18da4c67-dd89-43a7-9856-8592f867a23c" providerId="ADAL" clId="{9FAC5781-E1A1-492D-8E15-2AB7BA9377EB}" dt="2021-02-24T05:27:35.194" v="394" actId="207"/>
          <ac:spMkLst>
            <pc:docMk/>
            <pc:sldMk cId="1032109655" sldId="1496"/>
            <ac:spMk id="6" creationId="{023FB418-9198-4701-A311-518902F1E8E1}"/>
          </ac:spMkLst>
        </pc:spChg>
        <pc:spChg chg="mod">
          <ac:chgData name="Roth, Dan" userId="18da4c67-dd89-43a7-9856-8592f867a23c" providerId="ADAL" clId="{9FAC5781-E1A1-492D-8E15-2AB7BA9377EB}" dt="2021-02-24T05:27:12.887" v="392" actId="113"/>
          <ac:spMkLst>
            <pc:docMk/>
            <pc:sldMk cId="1032109655" sldId="1496"/>
            <ac:spMk id="9" creationId="{B8E4E20C-D68F-4BDB-9470-0F0B1935CC53}"/>
          </ac:spMkLst>
        </pc:spChg>
        <pc:spChg chg="mod">
          <ac:chgData name="Roth, Dan" userId="18da4c67-dd89-43a7-9856-8592f867a23c" providerId="ADAL" clId="{9FAC5781-E1A1-492D-8E15-2AB7BA9377EB}" dt="2021-02-24T05:27:35.194" v="394" actId="207"/>
          <ac:spMkLst>
            <pc:docMk/>
            <pc:sldMk cId="1032109655" sldId="1496"/>
            <ac:spMk id="10" creationId="{C35ACE2F-5E97-4EE7-B56A-7C06F78F012B}"/>
          </ac:spMkLst>
        </pc:spChg>
      </pc:sldChg>
      <pc:sldChg chg="addSp delSp modSp mod modClrScheme modAnim chgLayout">
        <pc:chgData name="Roth, Dan" userId="18da4c67-dd89-43a7-9856-8592f867a23c" providerId="ADAL" clId="{9FAC5781-E1A1-492D-8E15-2AB7BA9377EB}" dt="2021-02-25T03:29:08.934" v="927" actId="207"/>
        <pc:sldMkLst>
          <pc:docMk/>
          <pc:sldMk cId="161901042" sldId="1509"/>
        </pc:sldMkLst>
        <pc:spChg chg="mod ord">
          <ac:chgData name="Roth, Dan" userId="18da4c67-dd89-43a7-9856-8592f867a23c" providerId="ADAL" clId="{9FAC5781-E1A1-492D-8E15-2AB7BA9377EB}" dt="2021-02-24T05:07:23.751" v="225" actId="6264"/>
          <ac:spMkLst>
            <pc:docMk/>
            <pc:sldMk cId="161901042" sldId="1509"/>
            <ac:spMk id="2" creationId="{E6CB7CBD-FFFC-44C6-8A7E-9C10AE24CB9E}"/>
          </ac:spMkLst>
        </pc:spChg>
        <pc:spChg chg="mod ord">
          <ac:chgData name="Roth, Dan" userId="18da4c67-dd89-43a7-9856-8592f867a23c" providerId="ADAL" clId="{9FAC5781-E1A1-492D-8E15-2AB7BA9377EB}" dt="2021-02-24T05:07:23.751" v="225" actId="6264"/>
          <ac:spMkLst>
            <pc:docMk/>
            <pc:sldMk cId="161901042" sldId="1509"/>
            <ac:spMk id="3" creationId="{0F7B52DE-FB7D-4CBF-868B-FD0C020EC3A6}"/>
          </ac:spMkLst>
        </pc:spChg>
        <pc:spChg chg="mod ord">
          <ac:chgData name="Roth, Dan" userId="18da4c67-dd89-43a7-9856-8592f867a23c" providerId="ADAL" clId="{9FAC5781-E1A1-492D-8E15-2AB7BA9377EB}" dt="2021-02-24T05:07:23.751" v="225" actId="6264"/>
          <ac:spMkLst>
            <pc:docMk/>
            <pc:sldMk cId="161901042" sldId="1509"/>
            <ac:spMk id="4" creationId="{3D06963F-A013-4D1D-AD5F-A61490468844}"/>
          </ac:spMkLst>
        </pc:spChg>
        <pc:spChg chg="add del mod">
          <ac:chgData name="Roth, Dan" userId="18da4c67-dd89-43a7-9856-8592f867a23c" providerId="ADAL" clId="{9FAC5781-E1A1-492D-8E15-2AB7BA9377EB}" dt="2021-02-24T05:05:54.798" v="220" actId="6264"/>
          <ac:spMkLst>
            <pc:docMk/>
            <pc:sldMk cId="161901042" sldId="1509"/>
            <ac:spMk id="6" creationId="{C36AFBA7-1778-4ADA-90FE-C6A535550447}"/>
          </ac:spMkLst>
        </pc:spChg>
        <pc:spChg chg="add del mod">
          <ac:chgData name="Roth, Dan" userId="18da4c67-dd89-43a7-9856-8592f867a23c" providerId="ADAL" clId="{9FAC5781-E1A1-492D-8E15-2AB7BA9377EB}" dt="2021-02-24T05:05:54.798" v="220" actId="6264"/>
          <ac:spMkLst>
            <pc:docMk/>
            <pc:sldMk cId="161901042" sldId="1509"/>
            <ac:spMk id="7" creationId="{608191DC-CAEE-47D4-80E7-C27BA7BEC284}"/>
          </ac:spMkLst>
        </pc:spChg>
        <pc:spChg chg="mod">
          <ac:chgData name="Roth, Dan" userId="18da4c67-dd89-43a7-9856-8592f867a23c" providerId="ADAL" clId="{9FAC5781-E1A1-492D-8E15-2AB7BA9377EB}" dt="2021-02-25T03:29:08.934" v="927" actId="207"/>
          <ac:spMkLst>
            <pc:docMk/>
            <pc:sldMk cId="161901042" sldId="1509"/>
            <ac:spMk id="14" creationId="{C38A9CD3-8F80-48E3-80B6-B2D9EAB701E9}"/>
          </ac:spMkLst>
        </pc:spChg>
        <pc:spChg chg="mod">
          <ac:chgData name="Roth, Dan" userId="18da4c67-dd89-43a7-9856-8592f867a23c" providerId="ADAL" clId="{9FAC5781-E1A1-492D-8E15-2AB7BA9377EB}" dt="2021-02-25T03:29:08.934" v="927" actId="207"/>
          <ac:spMkLst>
            <pc:docMk/>
            <pc:sldMk cId="161901042" sldId="1509"/>
            <ac:spMk id="15" creationId="{026DFDE6-3652-45EF-BBB3-FEED896DC6F8}"/>
          </ac:spMkLst>
        </pc:spChg>
        <pc:spChg chg="mod">
          <ac:chgData name="Roth, Dan" userId="18da4c67-dd89-43a7-9856-8592f867a23c" providerId="ADAL" clId="{9FAC5781-E1A1-492D-8E15-2AB7BA9377EB}" dt="2021-02-25T03:29:08.934" v="927" actId="207"/>
          <ac:spMkLst>
            <pc:docMk/>
            <pc:sldMk cId="161901042" sldId="1509"/>
            <ac:spMk id="16" creationId="{E2985173-38BC-46E3-B47A-E8DBB8D405AF}"/>
          </ac:spMkLst>
        </pc:spChg>
        <pc:spChg chg="add del mod">
          <ac:chgData name="Roth, Dan" userId="18da4c67-dd89-43a7-9856-8592f867a23c" providerId="ADAL" clId="{9FAC5781-E1A1-492D-8E15-2AB7BA9377EB}" dt="2021-02-24T05:05:54.798" v="220" actId="6264"/>
          <ac:spMkLst>
            <pc:docMk/>
            <pc:sldMk cId="161901042" sldId="1509"/>
            <ac:spMk id="18" creationId="{76EE864D-0D5D-4E07-8282-B5E7C76C1211}"/>
          </ac:spMkLst>
        </pc:spChg>
        <pc:spChg chg="add del mod">
          <ac:chgData name="Roth, Dan" userId="18da4c67-dd89-43a7-9856-8592f867a23c" providerId="ADAL" clId="{9FAC5781-E1A1-492D-8E15-2AB7BA9377EB}" dt="2021-02-24T05:07:23.751" v="225" actId="6264"/>
          <ac:spMkLst>
            <pc:docMk/>
            <pc:sldMk cId="161901042" sldId="1509"/>
            <ac:spMk id="21" creationId="{744ED5B0-E5CB-45F0-9CAA-80096667788E}"/>
          </ac:spMkLst>
        </pc:spChg>
        <pc:spChg chg="add del mod">
          <ac:chgData name="Roth, Dan" userId="18da4c67-dd89-43a7-9856-8592f867a23c" providerId="ADAL" clId="{9FAC5781-E1A1-492D-8E15-2AB7BA9377EB}" dt="2021-02-24T05:07:23.751" v="225" actId="6264"/>
          <ac:spMkLst>
            <pc:docMk/>
            <pc:sldMk cId="161901042" sldId="1509"/>
            <ac:spMk id="22" creationId="{2B758DC8-09D3-4F3C-A7F8-6DD412EB675B}"/>
          </ac:spMkLst>
        </pc:spChg>
        <pc:spChg chg="add del mod">
          <ac:chgData name="Roth, Dan" userId="18da4c67-dd89-43a7-9856-8592f867a23c" providerId="ADAL" clId="{9FAC5781-E1A1-492D-8E15-2AB7BA9377EB}" dt="2021-02-24T05:07:23.751" v="225" actId="6264"/>
          <ac:spMkLst>
            <pc:docMk/>
            <pc:sldMk cId="161901042" sldId="1509"/>
            <ac:spMk id="23" creationId="{25A758C4-DE46-4074-B354-B00C7635469E}"/>
          </ac:spMkLst>
        </pc:spChg>
        <pc:spChg chg="add mod">
          <ac:chgData name="Roth, Dan" userId="18da4c67-dd89-43a7-9856-8592f867a23c" providerId="ADAL" clId="{9FAC5781-E1A1-492D-8E15-2AB7BA9377EB}" dt="2021-02-25T03:28:36.067" v="925"/>
          <ac:spMkLst>
            <pc:docMk/>
            <pc:sldMk cId="161901042" sldId="1509"/>
            <ac:spMk id="24" creationId="{F96FEE61-D2E6-42FF-8480-531A5EA784F6}"/>
          </ac:spMkLst>
        </pc:spChg>
      </pc:sldChg>
      <pc:sldChg chg="modSp del mod modClrScheme chgLayout">
        <pc:chgData name="Roth, Dan" userId="18da4c67-dd89-43a7-9856-8592f867a23c" providerId="ADAL" clId="{9FAC5781-E1A1-492D-8E15-2AB7BA9377EB}" dt="2021-02-24T05:05:01.016" v="212" actId="47"/>
        <pc:sldMkLst>
          <pc:docMk/>
          <pc:sldMk cId="464794720" sldId="1512"/>
        </pc:sldMkLst>
        <pc:spChg chg="mod ord">
          <ac:chgData name="Roth, Dan" userId="18da4c67-dd89-43a7-9856-8592f867a23c" providerId="ADAL" clId="{9FAC5781-E1A1-492D-8E15-2AB7BA9377EB}" dt="2021-02-24T05:01:49.251" v="195" actId="700"/>
          <ac:spMkLst>
            <pc:docMk/>
            <pc:sldMk cId="464794720" sldId="1512"/>
            <ac:spMk id="2" creationId="{79143E0D-5A65-E549-9082-4CE58F70075F}"/>
          </ac:spMkLst>
        </pc:spChg>
        <pc:spChg chg="mod ord">
          <ac:chgData name="Roth, Dan" userId="18da4c67-dd89-43a7-9856-8592f867a23c" providerId="ADAL" clId="{9FAC5781-E1A1-492D-8E15-2AB7BA9377EB}" dt="2021-02-24T05:01:49.251" v="195" actId="700"/>
          <ac:spMkLst>
            <pc:docMk/>
            <pc:sldMk cId="464794720" sldId="1512"/>
            <ac:spMk id="3" creationId="{9812785B-1A45-E04C-A67C-D45977DDA9D9}"/>
          </ac:spMkLst>
        </pc:spChg>
        <pc:spChg chg="mod ord">
          <ac:chgData name="Roth, Dan" userId="18da4c67-dd89-43a7-9856-8592f867a23c" providerId="ADAL" clId="{9FAC5781-E1A1-492D-8E15-2AB7BA9377EB}" dt="2021-02-24T05:01:49.251" v="195" actId="700"/>
          <ac:spMkLst>
            <pc:docMk/>
            <pc:sldMk cId="464794720" sldId="1512"/>
            <ac:spMk id="4" creationId="{D3A87E33-E4F2-2C44-9B01-48BD06AE2E1E}"/>
          </ac:spMkLst>
        </pc:spChg>
      </pc:sldChg>
      <pc:sldChg chg="modSp del mod modClrScheme chgLayout">
        <pc:chgData name="Roth, Dan" userId="18da4c67-dd89-43a7-9856-8592f867a23c" providerId="ADAL" clId="{9FAC5781-E1A1-492D-8E15-2AB7BA9377EB}" dt="2021-02-24T05:05:03.426" v="213" actId="47"/>
        <pc:sldMkLst>
          <pc:docMk/>
          <pc:sldMk cId="1654154368" sldId="1513"/>
        </pc:sldMkLst>
        <pc:spChg chg="mod ord">
          <ac:chgData name="Roth, Dan" userId="18da4c67-dd89-43a7-9856-8592f867a23c" providerId="ADAL" clId="{9FAC5781-E1A1-492D-8E15-2AB7BA9377EB}" dt="2021-02-24T05:01:47.058" v="194" actId="700"/>
          <ac:spMkLst>
            <pc:docMk/>
            <pc:sldMk cId="1654154368" sldId="1513"/>
            <ac:spMk id="2" creationId="{79143E0D-5A65-E549-9082-4CE58F70075F}"/>
          </ac:spMkLst>
        </pc:spChg>
        <pc:spChg chg="mod ord">
          <ac:chgData name="Roth, Dan" userId="18da4c67-dd89-43a7-9856-8592f867a23c" providerId="ADAL" clId="{9FAC5781-E1A1-492D-8E15-2AB7BA9377EB}" dt="2021-02-24T05:01:47.058" v="194" actId="700"/>
          <ac:spMkLst>
            <pc:docMk/>
            <pc:sldMk cId="1654154368" sldId="1513"/>
            <ac:spMk id="3" creationId="{9812785B-1A45-E04C-A67C-D45977DDA9D9}"/>
          </ac:spMkLst>
        </pc:spChg>
        <pc:spChg chg="mod ord">
          <ac:chgData name="Roth, Dan" userId="18da4c67-dd89-43a7-9856-8592f867a23c" providerId="ADAL" clId="{9FAC5781-E1A1-492D-8E15-2AB7BA9377EB}" dt="2021-02-24T05:01:47.058" v="194" actId="700"/>
          <ac:spMkLst>
            <pc:docMk/>
            <pc:sldMk cId="1654154368" sldId="1513"/>
            <ac:spMk id="15" creationId="{7CA65458-011A-0245-B78F-F9C709B1D553}"/>
          </ac:spMkLst>
        </pc:spChg>
      </pc:sldChg>
      <pc:sldChg chg="del">
        <pc:chgData name="Roth, Dan" userId="18da4c67-dd89-43a7-9856-8592f867a23c" providerId="ADAL" clId="{9FAC5781-E1A1-492D-8E15-2AB7BA9377EB}" dt="2021-02-24T05:05:04.681" v="214" actId="47"/>
        <pc:sldMkLst>
          <pc:docMk/>
          <pc:sldMk cId="2411845098" sldId="1514"/>
        </pc:sldMkLst>
      </pc:sldChg>
      <pc:sldChg chg="del">
        <pc:chgData name="Roth, Dan" userId="18da4c67-dd89-43a7-9856-8592f867a23c" providerId="ADAL" clId="{9FAC5781-E1A1-492D-8E15-2AB7BA9377EB}" dt="2021-02-24T05:05:06.233" v="215" actId="47"/>
        <pc:sldMkLst>
          <pc:docMk/>
          <pc:sldMk cId="1218455042" sldId="1515"/>
        </pc:sldMkLst>
      </pc:sldChg>
      <pc:sldChg chg="del">
        <pc:chgData name="Roth, Dan" userId="18da4c67-dd89-43a7-9856-8592f867a23c" providerId="ADAL" clId="{9FAC5781-E1A1-492D-8E15-2AB7BA9377EB}" dt="2021-02-24T05:05:07.521" v="216" actId="47"/>
        <pc:sldMkLst>
          <pc:docMk/>
          <pc:sldMk cId="2627342575" sldId="1516"/>
        </pc:sldMkLst>
      </pc:sldChg>
      <pc:sldChg chg="modSp del mod">
        <pc:chgData name="Roth, Dan" userId="18da4c67-dd89-43a7-9856-8592f867a23c" providerId="ADAL" clId="{9FAC5781-E1A1-492D-8E15-2AB7BA9377EB}" dt="2021-02-25T03:27:12.488" v="922" actId="47"/>
        <pc:sldMkLst>
          <pc:docMk/>
          <pc:sldMk cId="3260513028" sldId="1538"/>
        </pc:sldMkLst>
        <pc:spChg chg="mod">
          <ac:chgData name="Roth, Dan" userId="18da4c67-dd89-43a7-9856-8592f867a23c" providerId="ADAL" clId="{9FAC5781-E1A1-492D-8E15-2AB7BA9377EB}" dt="2021-02-24T04:57:46.005" v="181" actId="208"/>
          <ac:spMkLst>
            <pc:docMk/>
            <pc:sldMk cId="3260513028" sldId="1538"/>
            <ac:spMk id="14" creationId="{099C9189-94AD-4A2A-A685-3E0873852874}"/>
          </ac:spMkLst>
        </pc:spChg>
        <pc:spChg chg="mod">
          <ac:chgData name="Roth, Dan" userId="18da4c67-dd89-43a7-9856-8592f867a23c" providerId="ADAL" clId="{9FAC5781-E1A1-492D-8E15-2AB7BA9377EB}" dt="2021-02-24T04:57:46.005" v="181" actId="208"/>
          <ac:spMkLst>
            <pc:docMk/>
            <pc:sldMk cId="3260513028" sldId="1538"/>
            <ac:spMk id="15" creationId="{A6B4F154-A43F-4DFA-9C3F-CD8BAF781F2B}"/>
          </ac:spMkLst>
        </pc:spChg>
      </pc:sldChg>
      <pc:sldChg chg="modSp mod modClrScheme chgLayout">
        <pc:chgData name="Roth, Dan" userId="18da4c67-dd89-43a7-9856-8592f867a23c" providerId="ADAL" clId="{9FAC5781-E1A1-492D-8E15-2AB7BA9377EB}" dt="2021-02-24T05:09:49.186" v="238" actId="207"/>
        <pc:sldMkLst>
          <pc:docMk/>
          <pc:sldMk cId="851703322" sldId="1539"/>
        </pc:sldMkLst>
        <pc:spChg chg="mod ord">
          <ac:chgData name="Roth, Dan" userId="18da4c67-dd89-43a7-9856-8592f867a23c" providerId="ADAL" clId="{9FAC5781-E1A1-492D-8E15-2AB7BA9377EB}" dt="2021-02-24T05:09:41.124" v="236" actId="207"/>
          <ac:spMkLst>
            <pc:docMk/>
            <pc:sldMk cId="851703322" sldId="1539"/>
            <ac:spMk id="2" creationId="{491BC6E1-0288-4647-9C9E-217B74A64323}"/>
          </ac:spMkLst>
        </pc:spChg>
        <pc:spChg chg="mod ord">
          <ac:chgData name="Roth, Dan" userId="18da4c67-dd89-43a7-9856-8592f867a23c" providerId="ADAL" clId="{9FAC5781-E1A1-492D-8E15-2AB7BA9377EB}" dt="2021-02-24T05:09:24.609" v="234" actId="700"/>
          <ac:spMkLst>
            <pc:docMk/>
            <pc:sldMk cId="851703322" sldId="1539"/>
            <ac:spMk id="4" creationId="{B1A4F3B6-AD2C-5148-970C-BF8E28185920}"/>
          </ac:spMkLst>
        </pc:spChg>
        <pc:spChg chg="mod">
          <ac:chgData name="Roth, Dan" userId="18da4c67-dd89-43a7-9856-8592f867a23c" providerId="ADAL" clId="{9FAC5781-E1A1-492D-8E15-2AB7BA9377EB}" dt="2021-02-24T05:09:49.186" v="238" actId="207"/>
          <ac:spMkLst>
            <pc:docMk/>
            <pc:sldMk cId="851703322" sldId="1539"/>
            <ac:spMk id="27" creationId="{9935BBAA-6815-479F-B245-10B2F114B5F8}"/>
          </ac:spMkLst>
        </pc:spChg>
        <pc:graphicFrameChg chg="mod ord">
          <ac:chgData name="Roth, Dan" userId="18da4c67-dd89-43a7-9856-8592f867a23c" providerId="ADAL" clId="{9FAC5781-E1A1-492D-8E15-2AB7BA9377EB}" dt="2021-02-24T05:09:24.609" v="234" actId="700"/>
          <ac:graphicFrameMkLst>
            <pc:docMk/>
            <pc:sldMk cId="851703322" sldId="1539"/>
            <ac:graphicFrameMk id="5" creationId="{6D5086A9-09E0-1541-BA1C-4BAC0E862ABE}"/>
          </ac:graphicFrameMkLst>
        </pc:graphicFrameChg>
      </pc:sldChg>
      <pc:sldChg chg="modSp mod">
        <pc:chgData name="Roth, Dan" userId="18da4c67-dd89-43a7-9856-8592f867a23c" providerId="ADAL" clId="{9FAC5781-E1A1-492D-8E15-2AB7BA9377EB}" dt="2021-02-24T05:10:40.232" v="241" actId="207"/>
        <pc:sldMkLst>
          <pc:docMk/>
          <pc:sldMk cId="1569928949" sldId="1540"/>
        </pc:sldMkLst>
        <pc:spChg chg="mod">
          <ac:chgData name="Roth, Dan" userId="18da4c67-dd89-43a7-9856-8592f867a23c" providerId="ADAL" clId="{9FAC5781-E1A1-492D-8E15-2AB7BA9377EB}" dt="2021-02-24T05:10:25.952" v="239" actId="12"/>
          <ac:spMkLst>
            <pc:docMk/>
            <pc:sldMk cId="1569928949" sldId="1540"/>
            <ac:spMk id="3" creationId="{81D9A304-90FE-4779-83AC-56E4550BC0FC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6" creationId="{FD9DB9F0-1A28-4708-B679-33D6621B66B3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7" creationId="{55F56510-B4A3-4D5B-B834-ABD32E817149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10" creationId="{29E3DFF0-9277-44B1-AE1B-D248E7F216C6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11" creationId="{623151DD-54F1-4E64-81FA-A2F046B2D050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13" creationId="{B0C25DF6-16E2-4104-84C3-04D40CE03FF3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14" creationId="{852EAF04-419E-4212-A6E9-EDFB676E82BA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15" creationId="{241065DF-D2AF-4180-83E7-471AE4FC5BEF}"/>
          </ac:spMkLst>
        </pc:spChg>
        <pc:spChg chg="mod">
          <ac:chgData name="Roth, Dan" userId="18da4c67-dd89-43a7-9856-8592f867a23c" providerId="ADAL" clId="{9FAC5781-E1A1-492D-8E15-2AB7BA9377EB}" dt="2021-02-24T05:10:40.232" v="241" actId="207"/>
          <ac:spMkLst>
            <pc:docMk/>
            <pc:sldMk cId="1569928949" sldId="1540"/>
            <ac:spMk id="16" creationId="{2A57A51D-DD99-4C77-9F8B-E2570812215A}"/>
          </ac:spMkLst>
        </pc:spChg>
      </pc:sldChg>
      <pc:sldChg chg="modSp mod modClrScheme chgLayout">
        <pc:chgData name="Roth, Dan" userId="18da4c67-dd89-43a7-9856-8592f867a23c" providerId="ADAL" clId="{9FAC5781-E1A1-492D-8E15-2AB7BA9377EB}" dt="2021-02-24T05:15:13.974" v="315" actId="20577"/>
        <pc:sldMkLst>
          <pc:docMk/>
          <pc:sldMk cId="3452219089" sldId="1541"/>
        </pc:sldMkLst>
        <pc:spChg chg="mod ord">
          <ac:chgData name="Roth, Dan" userId="18da4c67-dd89-43a7-9856-8592f867a23c" providerId="ADAL" clId="{9FAC5781-E1A1-492D-8E15-2AB7BA9377EB}" dt="2021-02-24T05:12:06.400" v="243" actId="700"/>
          <ac:spMkLst>
            <pc:docMk/>
            <pc:sldMk cId="3452219089" sldId="1541"/>
            <ac:spMk id="2" creationId="{1120F48B-D298-C644-8F3E-11CD12B15D9F}"/>
          </ac:spMkLst>
        </pc:spChg>
        <pc:spChg chg="mod ord">
          <ac:chgData name="Roth, Dan" userId="18da4c67-dd89-43a7-9856-8592f867a23c" providerId="ADAL" clId="{9FAC5781-E1A1-492D-8E15-2AB7BA9377EB}" dt="2021-02-24T05:12:06.400" v="243" actId="700"/>
          <ac:spMkLst>
            <pc:docMk/>
            <pc:sldMk cId="3452219089" sldId="1541"/>
            <ac:spMk id="3" creationId="{61CFEE04-C0A3-BE4E-B940-0354E2EFD92A}"/>
          </ac:spMkLst>
        </pc:spChg>
        <pc:spChg chg="mod ord">
          <ac:chgData name="Roth, Dan" userId="18da4c67-dd89-43a7-9856-8592f867a23c" providerId="ADAL" clId="{9FAC5781-E1A1-492D-8E15-2AB7BA9377EB}" dt="2021-02-24T05:12:06.400" v="243" actId="700"/>
          <ac:spMkLst>
            <pc:docMk/>
            <pc:sldMk cId="3452219089" sldId="1541"/>
            <ac:spMk id="4" creationId="{24A89BA3-DBCD-4561-B9A7-807084C078BC}"/>
          </ac:spMkLst>
        </pc:spChg>
        <pc:spChg chg="mod">
          <ac:chgData name="Roth, Dan" userId="18da4c67-dd89-43a7-9856-8592f867a23c" providerId="ADAL" clId="{9FAC5781-E1A1-492D-8E15-2AB7BA9377EB}" dt="2021-02-24T05:15:13.974" v="315" actId="20577"/>
          <ac:spMkLst>
            <pc:docMk/>
            <pc:sldMk cId="3452219089" sldId="1541"/>
            <ac:spMk id="6" creationId="{039D206C-1551-4BCE-B7FD-B7BFEAAC6841}"/>
          </ac:spMkLst>
        </pc:spChg>
      </pc:sldChg>
      <pc:sldChg chg="del">
        <pc:chgData name="Roth, Dan" userId="18da4c67-dd89-43a7-9856-8592f867a23c" providerId="ADAL" clId="{9FAC5781-E1A1-492D-8E15-2AB7BA9377EB}" dt="2021-02-24T05:22:35.205" v="328" actId="47"/>
        <pc:sldMkLst>
          <pc:docMk/>
          <pc:sldMk cId="2820505177" sldId="1542"/>
        </pc:sldMkLst>
      </pc:sldChg>
      <pc:sldChg chg="del">
        <pc:chgData name="Roth, Dan" userId="18da4c67-dd89-43a7-9856-8592f867a23c" providerId="ADAL" clId="{9FAC5781-E1A1-492D-8E15-2AB7BA9377EB}" dt="2021-02-24T05:22:35.205" v="328" actId="47"/>
        <pc:sldMkLst>
          <pc:docMk/>
          <pc:sldMk cId="2567946826" sldId="1543"/>
        </pc:sldMkLst>
      </pc:sldChg>
      <pc:sldChg chg="modSp del mod modClrScheme chgLayout">
        <pc:chgData name="Roth, Dan" userId="18da4c67-dd89-43a7-9856-8592f867a23c" providerId="ADAL" clId="{9FAC5781-E1A1-492D-8E15-2AB7BA9377EB}" dt="2021-02-25T03:37:30.535" v="933" actId="2696"/>
        <pc:sldMkLst>
          <pc:docMk/>
          <pc:sldMk cId="1414905566" sldId="1544"/>
        </pc:sldMkLst>
        <pc:spChg chg="mod ord">
          <ac:chgData name="Roth, Dan" userId="18da4c67-dd89-43a7-9856-8592f867a23c" providerId="ADAL" clId="{9FAC5781-E1A1-492D-8E15-2AB7BA9377EB}" dt="2021-02-24T05:23:51.066" v="333" actId="700"/>
          <ac:spMkLst>
            <pc:docMk/>
            <pc:sldMk cId="1414905566" sldId="1544"/>
            <ac:spMk id="2" creationId="{A1BDD7AB-80E8-364F-911E-CDACC2C43A7C}"/>
          </ac:spMkLst>
        </pc:spChg>
        <pc:spChg chg="mod ord">
          <ac:chgData name="Roth, Dan" userId="18da4c67-dd89-43a7-9856-8592f867a23c" providerId="ADAL" clId="{9FAC5781-E1A1-492D-8E15-2AB7BA9377EB}" dt="2021-02-24T05:23:51.066" v="333" actId="700"/>
          <ac:spMkLst>
            <pc:docMk/>
            <pc:sldMk cId="1414905566" sldId="1544"/>
            <ac:spMk id="4" creationId="{27BE79DB-DA54-8549-A524-3231CA792966}"/>
          </ac:spMkLst>
        </pc:spChg>
        <pc:picChg chg="mod ord">
          <ac:chgData name="Roth, Dan" userId="18da4c67-dd89-43a7-9856-8592f867a23c" providerId="ADAL" clId="{9FAC5781-E1A1-492D-8E15-2AB7BA9377EB}" dt="2021-02-24T05:23:57.825" v="377" actId="1037"/>
          <ac:picMkLst>
            <pc:docMk/>
            <pc:sldMk cId="1414905566" sldId="1544"/>
            <ac:picMk id="11" creationId="{81A4BADA-BF82-1B41-BBAE-9B75A057CF6A}"/>
          </ac:picMkLst>
        </pc:picChg>
      </pc:sldChg>
      <pc:sldChg chg="add">
        <pc:chgData name="Roth, Dan" userId="18da4c67-dd89-43a7-9856-8592f867a23c" providerId="ADAL" clId="{9FAC5781-E1A1-492D-8E15-2AB7BA9377EB}" dt="2021-02-25T03:37:37.272" v="934"/>
        <pc:sldMkLst>
          <pc:docMk/>
          <pc:sldMk cId="2099597128" sldId="1544"/>
        </pc:sldMkLst>
      </pc:sldChg>
      <pc:sldChg chg="addSp delSp modSp del mod modClrScheme delAnim chgLayout">
        <pc:chgData name="Roth, Dan" userId="18da4c67-dd89-43a7-9856-8592f867a23c" providerId="ADAL" clId="{9FAC5781-E1A1-492D-8E15-2AB7BA9377EB}" dt="2021-02-25T03:37:30.535" v="933" actId="2696"/>
        <pc:sldMkLst>
          <pc:docMk/>
          <pc:sldMk cId="189096017" sldId="1545"/>
        </pc:sldMkLst>
        <pc:spChg chg="mod ord">
          <ac:chgData name="Roth, Dan" userId="18da4c67-dd89-43a7-9856-8592f867a23c" providerId="ADAL" clId="{9FAC5781-E1A1-492D-8E15-2AB7BA9377EB}" dt="2021-02-24T05:24:27.912" v="378" actId="700"/>
          <ac:spMkLst>
            <pc:docMk/>
            <pc:sldMk cId="189096017" sldId="1545"/>
            <ac:spMk id="2" creationId="{2F82C854-B1BF-DD4D-9FDC-22308F53C620}"/>
          </ac:spMkLst>
        </pc:spChg>
        <pc:spChg chg="del mod">
          <ac:chgData name="Roth, Dan" userId="18da4c67-dd89-43a7-9856-8592f867a23c" providerId="ADAL" clId="{9FAC5781-E1A1-492D-8E15-2AB7BA9377EB}" dt="2021-02-24T05:25:07.917" v="383" actId="478"/>
          <ac:spMkLst>
            <pc:docMk/>
            <pc:sldMk cId="189096017" sldId="1545"/>
            <ac:spMk id="3" creationId="{BDE843BC-FF77-D745-BC5A-3209F8FC191D}"/>
          </ac:spMkLst>
        </pc:spChg>
        <pc:spChg chg="mod ord">
          <ac:chgData name="Roth, Dan" userId="18da4c67-dd89-43a7-9856-8592f867a23c" providerId="ADAL" clId="{9FAC5781-E1A1-492D-8E15-2AB7BA9377EB}" dt="2021-02-24T05:24:27.912" v="378" actId="700"/>
          <ac:spMkLst>
            <pc:docMk/>
            <pc:sldMk cId="189096017" sldId="1545"/>
            <ac:spMk id="4" creationId="{EA31E8FA-7812-A044-8845-D46C5B962261}"/>
          </ac:spMkLst>
        </pc:spChg>
        <pc:spChg chg="add mod">
          <ac:chgData name="Roth, Dan" userId="18da4c67-dd89-43a7-9856-8592f867a23c" providerId="ADAL" clId="{9FAC5781-E1A1-492D-8E15-2AB7BA9377EB}" dt="2021-02-24T05:25:11.696" v="384" actId="1076"/>
          <ac:spMkLst>
            <pc:docMk/>
            <pc:sldMk cId="189096017" sldId="1545"/>
            <ac:spMk id="9" creationId="{6E8A96CB-E334-49D9-B6C7-4BE51216C500}"/>
          </ac:spMkLst>
        </pc:spChg>
      </pc:sldChg>
      <pc:sldChg chg="add">
        <pc:chgData name="Roth, Dan" userId="18da4c67-dd89-43a7-9856-8592f867a23c" providerId="ADAL" clId="{9FAC5781-E1A1-492D-8E15-2AB7BA9377EB}" dt="2021-02-25T03:37:37.272" v="934"/>
        <pc:sldMkLst>
          <pc:docMk/>
          <pc:sldMk cId="1802574909" sldId="1545"/>
        </pc:sldMkLst>
      </pc:sldChg>
      <pc:sldChg chg="del">
        <pc:chgData name="Roth, Dan" userId="18da4c67-dd89-43a7-9856-8592f867a23c" providerId="ADAL" clId="{9FAC5781-E1A1-492D-8E15-2AB7BA9377EB}" dt="2021-02-24T05:27:02.905" v="390" actId="47"/>
        <pc:sldMkLst>
          <pc:docMk/>
          <pc:sldMk cId="2756944611" sldId="1546"/>
        </pc:sldMkLst>
      </pc:sldChg>
      <pc:sldChg chg="del">
        <pc:chgData name="Roth, Dan" userId="18da4c67-dd89-43a7-9856-8592f867a23c" providerId="ADAL" clId="{9FAC5781-E1A1-492D-8E15-2AB7BA9377EB}" dt="2021-02-25T03:03:12.776" v="821" actId="47"/>
        <pc:sldMkLst>
          <pc:docMk/>
          <pc:sldMk cId="4228338583" sldId="1547"/>
        </pc:sldMkLst>
      </pc:sldChg>
      <pc:sldChg chg="del">
        <pc:chgData name="Roth, Dan" userId="18da4c67-dd89-43a7-9856-8592f867a23c" providerId="ADAL" clId="{9FAC5781-E1A1-492D-8E15-2AB7BA9377EB}" dt="2021-02-25T03:03:12.776" v="821" actId="47"/>
        <pc:sldMkLst>
          <pc:docMk/>
          <pc:sldMk cId="3088907770" sldId="1548"/>
        </pc:sldMkLst>
      </pc:sldChg>
      <pc:sldChg chg="del">
        <pc:chgData name="Roth, Dan" userId="18da4c67-dd89-43a7-9856-8592f867a23c" providerId="ADAL" clId="{9FAC5781-E1A1-492D-8E15-2AB7BA9377EB}" dt="2021-02-25T03:03:12.776" v="821" actId="47"/>
        <pc:sldMkLst>
          <pc:docMk/>
          <pc:sldMk cId="147809966" sldId="1549"/>
        </pc:sldMkLst>
      </pc:sldChg>
      <pc:sldChg chg="modSp del mod">
        <pc:chgData name="Roth, Dan" userId="18da4c67-dd89-43a7-9856-8592f867a23c" providerId="ADAL" clId="{9FAC5781-E1A1-492D-8E15-2AB7BA9377EB}" dt="2021-02-25T03:03:12.776" v="821" actId="47"/>
        <pc:sldMkLst>
          <pc:docMk/>
          <pc:sldMk cId="879195227" sldId="1550"/>
        </pc:sldMkLst>
        <pc:spChg chg="mod">
          <ac:chgData name="Roth, Dan" userId="18da4c67-dd89-43a7-9856-8592f867a23c" providerId="ADAL" clId="{9FAC5781-E1A1-492D-8E15-2AB7BA9377EB}" dt="2021-02-24T04:54:40.387" v="111" actId="207"/>
          <ac:spMkLst>
            <pc:docMk/>
            <pc:sldMk cId="879195227" sldId="1550"/>
            <ac:spMk id="5" creationId="{977135A8-517C-4D45-B4A2-CC5F321F3EB1}"/>
          </ac:spMkLst>
        </pc:spChg>
      </pc:sldChg>
      <pc:sldChg chg="modSp mod">
        <pc:chgData name="Roth, Dan" userId="18da4c67-dd89-43a7-9856-8592f867a23c" providerId="ADAL" clId="{9FAC5781-E1A1-492D-8E15-2AB7BA9377EB}" dt="2021-02-24T04:56:05.955" v="151" actId="1076"/>
        <pc:sldMkLst>
          <pc:docMk/>
          <pc:sldMk cId="427474105" sldId="1551"/>
        </pc:sldMkLst>
        <pc:graphicFrameChg chg="mod">
          <ac:chgData name="Roth, Dan" userId="18da4c67-dd89-43a7-9856-8592f867a23c" providerId="ADAL" clId="{9FAC5781-E1A1-492D-8E15-2AB7BA9377EB}" dt="2021-02-24T04:56:05.955" v="151" actId="1076"/>
          <ac:graphicFrameMkLst>
            <pc:docMk/>
            <pc:sldMk cId="427474105" sldId="1551"/>
            <ac:graphicFrameMk id="4" creationId="{3C78FF00-D755-4A8F-936C-5605ADF618FE}"/>
          </ac:graphicFrameMkLst>
        </pc:graphicFrameChg>
      </pc:sldChg>
      <pc:sldChg chg="del">
        <pc:chgData name="Roth, Dan" userId="18da4c67-dd89-43a7-9856-8592f867a23c" providerId="ADAL" clId="{9FAC5781-E1A1-492D-8E15-2AB7BA9377EB}" dt="2021-02-25T03:17:25.143" v="906" actId="2696"/>
        <pc:sldMkLst>
          <pc:docMk/>
          <pc:sldMk cId="1166524227" sldId="1552"/>
        </pc:sldMkLst>
      </pc:sldChg>
      <pc:sldChg chg="add">
        <pc:chgData name="Roth, Dan" userId="18da4c67-dd89-43a7-9856-8592f867a23c" providerId="ADAL" clId="{9FAC5781-E1A1-492D-8E15-2AB7BA9377EB}" dt="2021-02-25T03:17:31.351" v="907"/>
        <pc:sldMkLst>
          <pc:docMk/>
          <pc:sldMk cId="2329027635" sldId="1552"/>
        </pc:sldMkLst>
      </pc:sldChg>
      <pc:sldChg chg="del">
        <pc:chgData name="Roth, Dan" userId="18da4c67-dd89-43a7-9856-8592f867a23c" providerId="ADAL" clId="{9FAC5781-E1A1-492D-8E15-2AB7BA9377EB}" dt="2021-02-24T05:30:36.337" v="436" actId="47"/>
        <pc:sldMkLst>
          <pc:docMk/>
          <pc:sldMk cId="2505440600" sldId="1553"/>
        </pc:sldMkLst>
      </pc:sldChg>
      <pc:sldChg chg="modSp new del mod">
        <pc:chgData name="Roth, Dan" userId="18da4c67-dd89-43a7-9856-8592f867a23c" providerId="ADAL" clId="{9FAC5781-E1A1-492D-8E15-2AB7BA9377EB}" dt="2021-02-25T03:05:22.463" v="822" actId="47"/>
        <pc:sldMkLst>
          <pc:docMk/>
          <pc:sldMk cId="1044069798" sldId="1554"/>
        </pc:sldMkLst>
        <pc:spChg chg="mod">
          <ac:chgData name="Roth, Dan" userId="18da4c67-dd89-43a7-9856-8592f867a23c" providerId="ADAL" clId="{9FAC5781-E1A1-492D-8E15-2AB7BA9377EB}" dt="2021-02-24T04:55:19.249" v="147" actId="20577"/>
          <ac:spMkLst>
            <pc:docMk/>
            <pc:sldMk cId="1044069798" sldId="1554"/>
            <ac:spMk id="3" creationId="{C940950C-F02A-4E56-BA60-E440C5B03C99}"/>
          </ac:spMkLst>
        </pc:spChg>
      </pc:sldChg>
      <pc:sldChg chg="modSp new del mod">
        <pc:chgData name="Roth, Dan" userId="18da4c67-dd89-43a7-9856-8592f867a23c" providerId="ADAL" clId="{9FAC5781-E1A1-492D-8E15-2AB7BA9377EB}" dt="2021-02-25T03:19:49.589" v="910" actId="47"/>
        <pc:sldMkLst>
          <pc:docMk/>
          <pc:sldMk cId="758213346" sldId="1555"/>
        </pc:sldMkLst>
        <pc:spChg chg="mod">
          <ac:chgData name="Roth, Dan" userId="18da4c67-dd89-43a7-9856-8592f867a23c" providerId="ADAL" clId="{9FAC5781-E1A1-492D-8E15-2AB7BA9377EB}" dt="2021-02-24T04:56:58.585" v="175" actId="20577"/>
          <ac:spMkLst>
            <pc:docMk/>
            <pc:sldMk cId="758213346" sldId="1555"/>
            <ac:spMk id="3" creationId="{A8484405-283F-4F5E-B4D9-CD3A02D42267}"/>
          </ac:spMkLst>
        </pc:spChg>
      </pc:sldChg>
      <pc:sldChg chg="modSp add del mod modClrScheme chgLayout">
        <pc:chgData name="Roth, Dan" userId="18da4c67-dd89-43a7-9856-8592f867a23c" providerId="ADAL" clId="{9FAC5781-E1A1-492D-8E15-2AB7BA9377EB}" dt="2021-02-25T03:27:08.556" v="921" actId="47"/>
        <pc:sldMkLst>
          <pc:docMk/>
          <pc:sldMk cId="2192951085" sldId="1556"/>
        </pc:sldMkLst>
        <pc:spChg chg="mod ord">
          <ac:chgData name="Roth, Dan" userId="18da4c67-dd89-43a7-9856-8592f867a23c" providerId="ADAL" clId="{9FAC5781-E1A1-492D-8E15-2AB7BA9377EB}" dt="2021-02-24T04:59:59.078" v="186" actId="700"/>
          <ac:spMkLst>
            <pc:docMk/>
            <pc:sldMk cId="2192951085" sldId="1556"/>
            <ac:spMk id="2" creationId="{E5259A10-9446-294D-A387-3F9BCDFA1BCD}"/>
          </ac:spMkLst>
        </pc:spChg>
        <pc:spChg chg="mod ord">
          <ac:chgData name="Roth, Dan" userId="18da4c67-dd89-43a7-9856-8592f867a23c" providerId="ADAL" clId="{9FAC5781-E1A1-492D-8E15-2AB7BA9377EB}" dt="2021-02-24T04:59:59.078" v="186" actId="700"/>
          <ac:spMkLst>
            <pc:docMk/>
            <pc:sldMk cId="2192951085" sldId="1556"/>
            <ac:spMk id="3" creationId="{C735C524-F5D2-2B49-B04C-5748391C1D67}"/>
          </ac:spMkLst>
        </pc:spChg>
        <pc:spChg chg="mod ord">
          <ac:chgData name="Roth, Dan" userId="18da4c67-dd89-43a7-9856-8592f867a23c" providerId="ADAL" clId="{9FAC5781-E1A1-492D-8E15-2AB7BA9377EB}" dt="2021-02-24T04:59:59.078" v="186" actId="700"/>
          <ac:spMkLst>
            <pc:docMk/>
            <pc:sldMk cId="2192951085" sldId="1556"/>
            <ac:spMk id="4" creationId="{7725D454-74E6-A748-A6E4-594ED3A83128}"/>
          </ac:spMkLst>
        </pc:spChg>
      </pc:sldChg>
      <pc:sldChg chg="add del">
        <pc:chgData name="Roth, Dan" userId="18da4c67-dd89-43a7-9856-8592f867a23c" providerId="ADAL" clId="{9FAC5781-E1A1-492D-8E15-2AB7BA9377EB}" dt="2021-02-24T05:02:31.630" v="197"/>
        <pc:sldMkLst>
          <pc:docMk/>
          <pc:sldMk cId="658579267" sldId="1557"/>
        </pc:sldMkLst>
      </pc:sldChg>
      <pc:sldChg chg="modSp add mod modClrScheme chgLayout">
        <pc:chgData name="Roth, Dan" userId="18da4c67-dd89-43a7-9856-8592f867a23c" providerId="ADAL" clId="{9FAC5781-E1A1-492D-8E15-2AB7BA9377EB}" dt="2021-02-24T05:04:09.056" v="205" actId="207"/>
        <pc:sldMkLst>
          <pc:docMk/>
          <pc:sldMk cId="977784699" sldId="1557"/>
        </pc:sldMkLst>
        <pc:spChg chg="mod ord">
          <ac:chgData name="Roth, Dan" userId="18da4c67-dd89-43a7-9856-8592f867a23c" providerId="ADAL" clId="{9FAC5781-E1A1-492D-8E15-2AB7BA9377EB}" dt="2021-02-24T05:04:09.056" v="205" actId="207"/>
          <ac:spMkLst>
            <pc:docMk/>
            <pc:sldMk cId="977784699" sldId="1557"/>
            <ac:spMk id="2" creationId="{79143E0D-5A65-E549-9082-4CE58F70075F}"/>
          </ac:spMkLst>
        </pc:spChg>
        <pc:spChg chg="mod ord">
          <ac:chgData name="Roth, Dan" userId="18da4c67-dd89-43a7-9856-8592f867a23c" providerId="ADAL" clId="{9FAC5781-E1A1-492D-8E15-2AB7BA9377EB}" dt="2021-02-24T05:04:05.826" v="204" actId="700"/>
          <ac:spMkLst>
            <pc:docMk/>
            <pc:sldMk cId="977784699" sldId="1557"/>
            <ac:spMk id="3" creationId="{9812785B-1A45-E04C-A67C-D45977DDA9D9}"/>
          </ac:spMkLst>
        </pc:spChg>
        <pc:spChg chg="mod ord">
          <ac:chgData name="Roth, Dan" userId="18da4c67-dd89-43a7-9856-8592f867a23c" providerId="ADAL" clId="{9FAC5781-E1A1-492D-8E15-2AB7BA9377EB}" dt="2021-02-24T05:04:05.826" v="204" actId="700"/>
          <ac:spMkLst>
            <pc:docMk/>
            <pc:sldMk cId="977784699" sldId="1557"/>
            <ac:spMk id="4" creationId="{D3A87E33-E4F2-2C44-9B01-48BD06AE2E1E}"/>
          </ac:spMkLst>
        </pc:spChg>
      </pc:sldChg>
      <pc:sldChg chg="add del">
        <pc:chgData name="Roth, Dan" userId="18da4c67-dd89-43a7-9856-8592f867a23c" providerId="ADAL" clId="{9FAC5781-E1A1-492D-8E15-2AB7BA9377EB}" dt="2021-02-24T05:03:16.867" v="199"/>
        <pc:sldMkLst>
          <pc:docMk/>
          <pc:sldMk cId="1872177462" sldId="1557"/>
        </pc:sldMkLst>
      </pc:sldChg>
      <pc:sldChg chg="modSp add mod">
        <pc:chgData name="Roth, Dan" userId="18da4c67-dd89-43a7-9856-8592f867a23c" providerId="ADAL" clId="{9FAC5781-E1A1-492D-8E15-2AB7BA9377EB}" dt="2021-02-24T05:04:23.690" v="207" actId="207"/>
        <pc:sldMkLst>
          <pc:docMk/>
          <pc:sldMk cId="364448532" sldId="1558"/>
        </pc:sldMkLst>
        <pc:spChg chg="mod">
          <ac:chgData name="Roth, Dan" userId="18da4c67-dd89-43a7-9856-8592f867a23c" providerId="ADAL" clId="{9FAC5781-E1A1-492D-8E15-2AB7BA9377EB}" dt="2021-02-24T05:04:23.690" v="207" actId="207"/>
          <ac:spMkLst>
            <pc:docMk/>
            <pc:sldMk cId="364448532" sldId="1558"/>
            <ac:spMk id="2" creationId="{79143E0D-5A65-E549-9082-4CE58F70075F}"/>
          </ac:spMkLst>
        </pc:spChg>
      </pc:sldChg>
      <pc:sldChg chg="add del">
        <pc:chgData name="Roth, Dan" userId="18da4c67-dd89-43a7-9856-8592f867a23c" providerId="ADAL" clId="{9FAC5781-E1A1-492D-8E15-2AB7BA9377EB}" dt="2021-02-24T05:03:16.867" v="199"/>
        <pc:sldMkLst>
          <pc:docMk/>
          <pc:sldMk cId="3032749780" sldId="1558"/>
        </pc:sldMkLst>
      </pc:sldChg>
      <pc:sldChg chg="modSp add mod">
        <pc:chgData name="Roth, Dan" userId="18da4c67-dd89-43a7-9856-8592f867a23c" providerId="ADAL" clId="{9FAC5781-E1A1-492D-8E15-2AB7BA9377EB}" dt="2021-02-24T05:04:41.044" v="209" actId="207"/>
        <pc:sldMkLst>
          <pc:docMk/>
          <pc:sldMk cId="2517141069" sldId="1559"/>
        </pc:sldMkLst>
        <pc:spChg chg="mod">
          <ac:chgData name="Roth, Dan" userId="18da4c67-dd89-43a7-9856-8592f867a23c" providerId="ADAL" clId="{9FAC5781-E1A1-492D-8E15-2AB7BA9377EB}" dt="2021-02-24T05:04:41.044" v="209" actId="207"/>
          <ac:spMkLst>
            <pc:docMk/>
            <pc:sldMk cId="2517141069" sldId="1559"/>
            <ac:spMk id="2" creationId="{79143E0D-5A65-E549-9082-4CE58F70075F}"/>
          </ac:spMkLst>
        </pc:spChg>
      </pc:sldChg>
      <pc:sldChg chg="add del">
        <pc:chgData name="Roth, Dan" userId="18da4c67-dd89-43a7-9856-8592f867a23c" providerId="ADAL" clId="{9FAC5781-E1A1-492D-8E15-2AB7BA9377EB}" dt="2021-02-24T05:03:16.867" v="199"/>
        <pc:sldMkLst>
          <pc:docMk/>
          <pc:sldMk cId="3500552072" sldId="1559"/>
        </pc:sldMkLst>
      </pc:sldChg>
      <pc:sldChg chg="modSp add mod">
        <pc:chgData name="Roth, Dan" userId="18da4c67-dd89-43a7-9856-8592f867a23c" providerId="ADAL" clId="{9FAC5781-E1A1-492D-8E15-2AB7BA9377EB}" dt="2021-02-24T05:04:47.880" v="210" actId="207"/>
        <pc:sldMkLst>
          <pc:docMk/>
          <pc:sldMk cId="2545376737" sldId="1560"/>
        </pc:sldMkLst>
        <pc:spChg chg="mod">
          <ac:chgData name="Roth, Dan" userId="18da4c67-dd89-43a7-9856-8592f867a23c" providerId="ADAL" clId="{9FAC5781-E1A1-492D-8E15-2AB7BA9377EB}" dt="2021-02-24T05:04:47.880" v="210" actId="207"/>
          <ac:spMkLst>
            <pc:docMk/>
            <pc:sldMk cId="2545376737" sldId="1560"/>
            <ac:spMk id="2" creationId="{79143E0D-5A65-E549-9082-4CE58F70075F}"/>
          </ac:spMkLst>
        </pc:spChg>
      </pc:sldChg>
      <pc:sldChg chg="add del">
        <pc:chgData name="Roth, Dan" userId="18da4c67-dd89-43a7-9856-8592f867a23c" providerId="ADAL" clId="{9FAC5781-E1A1-492D-8E15-2AB7BA9377EB}" dt="2021-02-24T05:03:16.867" v="199"/>
        <pc:sldMkLst>
          <pc:docMk/>
          <pc:sldMk cId="4077534664" sldId="1560"/>
        </pc:sldMkLst>
      </pc:sldChg>
      <pc:sldChg chg="modSp add mod">
        <pc:chgData name="Roth, Dan" userId="18da4c67-dd89-43a7-9856-8592f867a23c" providerId="ADAL" clId="{9FAC5781-E1A1-492D-8E15-2AB7BA9377EB}" dt="2021-02-24T05:04:55.308" v="211" actId="207"/>
        <pc:sldMkLst>
          <pc:docMk/>
          <pc:sldMk cId="145651313" sldId="1561"/>
        </pc:sldMkLst>
        <pc:spChg chg="mod">
          <ac:chgData name="Roth, Dan" userId="18da4c67-dd89-43a7-9856-8592f867a23c" providerId="ADAL" clId="{9FAC5781-E1A1-492D-8E15-2AB7BA9377EB}" dt="2021-02-24T05:04:55.308" v="211" actId="207"/>
          <ac:spMkLst>
            <pc:docMk/>
            <pc:sldMk cId="145651313" sldId="1561"/>
            <ac:spMk id="2" creationId="{79143E0D-5A65-E549-9082-4CE58F70075F}"/>
          </ac:spMkLst>
        </pc:spChg>
      </pc:sldChg>
      <pc:sldChg chg="add del">
        <pc:chgData name="Roth, Dan" userId="18da4c67-dd89-43a7-9856-8592f867a23c" providerId="ADAL" clId="{9FAC5781-E1A1-492D-8E15-2AB7BA9377EB}" dt="2021-02-24T05:03:16.867" v="199"/>
        <pc:sldMkLst>
          <pc:docMk/>
          <pc:sldMk cId="4083136970" sldId="1561"/>
        </pc:sldMkLst>
      </pc:sldChg>
      <pc:sldChg chg="add">
        <pc:chgData name="Roth, Dan" userId="18da4c67-dd89-43a7-9856-8592f867a23c" providerId="ADAL" clId="{9FAC5781-E1A1-492D-8E15-2AB7BA9377EB}" dt="2021-02-24T05:30:06.307" v="434"/>
        <pc:sldMkLst>
          <pc:docMk/>
          <pc:sldMk cId="670863360" sldId="1562"/>
        </pc:sldMkLst>
      </pc:sldChg>
      <pc:sldChg chg="add">
        <pc:chgData name="Roth, Dan" userId="18da4c67-dd89-43a7-9856-8592f867a23c" providerId="ADAL" clId="{9FAC5781-E1A1-492D-8E15-2AB7BA9377EB}" dt="2021-02-25T03:19:36.983" v="908"/>
        <pc:sldMkLst>
          <pc:docMk/>
          <pc:sldMk cId="2175667147" sldId="1564"/>
        </pc:sldMkLst>
      </pc:sldChg>
      <pc:sldChg chg="add">
        <pc:chgData name="Roth, Dan" userId="18da4c67-dd89-43a7-9856-8592f867a23c" providerId="ADAL" clId="{9FAC5781-E1A1-492D-8E15-2AB7BA9377EB}" dt="2021-02-25T03:19:36.983" v="908"/>
        <pc:sldMkLst>
          <pc:docMk/>
          <pc:sldMk cId="3216935738" sldId="1565"/>
        </pc:sldMkLst>
      </pc:sldChg>
      <pc:sldChg chg="modSp add mod modClrScheme chgLayout">
        <pc:chgData name="Roth, Dan" userId="18da4c67-dd89-43a7-9856-8592f867a23c" providerId="ADAL" clId="{9FAC5781-E1A1-492D-8E15-2AB7BA9377EB}" dt="2021-02-24T05:21:52.684" v="327" actId="700"/>
        <pc:sldMkLst>
          <pc:docMk/>
          <pc:sldMk cId="1944433466" sldId="1569"/>
        </pc:sldMkLst>
        <pc:spChg chg="mod ord">
          <ac:chgData name="Roth, Dan" userId="18da4c67-dd89-43a7-9856-8592f867a23c" providerId="ADAL" clId="{9FAC5781-E1A1-492D-8E15-2AB7BA9377EB}" dt="2021-02-24T05:21:52.684" v="327" actId="700"/>
          <ac:spMkLst>
            <pc:docMk/>
            <pc:sldMk cId="1944433466" sldId="1569"/>
            <ac:spMk id="2" creationId="{58BB80DC-D456-6041-9424-4ECBA842B853}"/>
          </ac:spMkLst>
        </pc:spChg>
        <pc:spChg chg="mod ord">
          <ac:chgData name="Roth, Dan" userId="18da4c67-dd89-43a7-9856-8592f867a23c" providerId="ADAL" clId="{9FAC5781-E1A1-492D-8E15-2AB7BA9377EB}" dt="2021-02-24T05:21:52.684" v="327" actId="700"/>
          <ac:spMkLst>
            <pc:docMk/>
            <pc:sldMk cId="1944433466" sldId="1569"/>
            <ac:spMk id="3" creationId="{3255F677-8892-9C46-88A2-83E3CAEA1469}"/>
          </ac:spMkLst>
        </pc:spChg>
        <pc:spChg chg="mod ord">
          <ac:chgData name="Roth, Dan" userId="18da4c67-dd89-43a7-9856-8592f867a23c" providerId="ADAL" clId="{9FAC5781-E1A1-492D-8E15-2AB7BA9377EB}" dt="2021-02-24T05:21:52.684" v="327" actId="700"/>
          <ac:spMkLst>
            <pc:docMk/>
            <pc:sldMk cId="1944433466" sldId="1569"/>
            <ac:spMk id="4" creationId="{3D56BC91-7D8E-E948-99DC-DD2C79ACAB56}"/>
          </ac:spMkLst>
        </pc:spChg>
      </pc:sldChg>
      <pc:sldChg chg="add">
        <pc:chgData name="Roth, Dan" userId="18da4c67-dd89-43a7-9856-8592f867a23c" providerId="ADAL" clId="{9FAC5781-E1A1-492D-8E15-2AB7BA9377EB}" dt="2021-02-24T05:20:24.575" v="324"/>
        <pc:sldMkLst>
          <pc:docMk/>
          <pc:sldMk cId="3768922155" sldId="1570"/>
        </pc:sldMkLst>
      </pc:sldChg>
      <pc:sldChg chg="add">
        <pc:chgData name="Roth, Dan" userId="18da4c67-dd89-43a7-9856-8592f867a23c" providerId="ADAL" clId="{9FAC5781-E1A1-492D-8E15-2AB7BA9377EB}" dt="2021-02-24T05:20:24.575" v="324"/>
        <pc:sldMkLst>
          <pc:docMk/>
          <pc:sldMk cId="3642164466" sldId="1571"/>
        </pc:sldMkLst>
      </pc:sldChg>
      <pc:sldChg chg="add">
        <pc:chgData name="Roth, Dan" userId="18da4c67-dd89-43a7-9856-8592f867a23c" providerId="ADAL" clId="{9FAC5781-E1A1-492D-8E15-2AB7BA9377EB}" dt="2021-02-24T05:20:24.575" v="324"/>
        <pc:sldMkLst>
          <pc:docMk/>
          <pc:sldMk cId="2723902818" sldId="1572"/>
        </pc:sldMkLst>
      </pc:sldChg>
      <pc:sldChg chg="add">
        <pc:chgData name="Roth, Dan" userId="18da4c67-dd89-43a7-9856-8592f867a23c" providerId="ADAL" clId="{9FAC5781-E1A1-492D-8E15-2AB7BA9377EB}" dt="2021-02-24T05:20:24.575" v="324"/>
        <pc:sldMkLst>
          <pc:docMk/>
          <pc:sldMk cId="4510493" sldId="1573"/>
        </pc:sldMkLst>
      </pc:sldChg>
      <pc:sldChg chg="modSp add mod ord modAnim modNotesTx">
        <pc:chgData name="Roth, Dan" userId="18da4c67-dd89-43a7-9856-8592f867a23c" providerId="ADAL" clId="{9FAC5781-E1A1-492D-8E15-2AB7BA9377EB}" dt="2021-02-25T16:04:47.669" v="5774" actId="20577"/>
        <pc:sldMkLst>
          <pc:docMk/>
          <pc:sldMk cId="487349989" sldId="1574"/>
        </pc:sldMkLst>
        <pc:spChg chg="mod">
          <ac:chgData name="Roth, Dan" userId="18da4c67-dd89-43a7-9856-8592f867a23c" providerId="ADAL" clId="{9FAC5781-E1A1-492D-8E15-2AB7BA9377EB}" dt="2021-02-24T05:26:57.650" v="389" actId="207"/>
          <ac:spMkLst>
            <pc:docMk/>
            <pc:sldMk cId="487349989" sldId="1574"/>
            <ac:spMk id="2" creationId="{662E6C69-3E31-9944-BB6B-80E54C4A3675}"/>
          </ac:spMkLst>
        </pc:spChg>
        <pc:spChg chg="mod">
          <ac:chgData name="Roth, Dan" userId="18da4c67-dd89-43a7-9856-8592f867a23c" providerId="ADAL" clId="{9FAC5781-E1A1-492D-8E15-2AB7BA9377EB}" dt="2021-02-25T15:11:16.032" v="5223" actId="20577"/>
          <ac:spMkLst>
            <pc:docMk/>
            <pc:sldMk cId="487349989" sldId="1574"/>
            <ac:spMk id="3" creationId="{2147CFF3-A9BD-EA4E-A33D-C54EFCE92339}"/>
          </ac:spMkLst>
        </pc:spChg>
        <pc:picChg chg="mod">
          <ac:chgData name="Roth, Dan" userId="18da4c67-dd89-43a7-9856-8592f867a23c" providerId="ADAL" clId="{9FAC5781-E1A1-492D-8E15-2AB7BA9377EB}" dt="2021-02-25T15:10:16.544" v="5143" actId="1036"/>
          <ac:picMkLst>
            <pc:docMk/>
            <pc:sldMk cId="487349989" sldId="1574"/>
            <ac:picMk id="2052" creationId="{F8CB0A5B-D090-4AA4-BD5C-E57DDAEB808E}"/>
          </ac:picMkLst>
        </pc:picChg>
        <pc:picChg chg="mod">
          <ac:chgData name="Roth, Dan" userId="18da4c67-dd89-43a7-9856-8592f867a23c" providerId="ADAL" clId="{9FAC5781-E1A1-492D-8E15-2AB7BA9377EB}" dt="2021-02-25T15:10:16.544" v="5143" actId="1036"/>
          <ac:picMkLst>
            <pc:docMk/>
            <pc:sldMk cId="487349989" sldId="1574"/>
            <ac:picMk id="2054" creationId="{27066C71-1B2D-478C-9C01-F926C297AAC6}"/>
          </ac:picMkLst>
        </pc:picChg>
        <pc:cxnChg chg="mod">
          <ac:chgData name="Roth, Dan" userId="18da4c67-dd89-43a7-9856-8592f867a23c" providerId="ADAL" clId="{9FAC5781-E1A1-492D-8E15-2AB7BA9377EB}" dt="2021-02-25T15:10:16.544" v="5143" actId="1036"/>
          <ac:cxnSpMkLst>
            <pc:docMk/>
            <pc:sldMk cId="487349989" sldId="1574"/>
            <ac:cxnSpMk id="17" creationId="{B1B29B86-2C47-4342-B38C-3EEB60AE4F58}"/>
          </ac:cxnSpMkLst>
        </pc:cxnChg>
      </pc:sldChg>
      <pc:sldChg chg="add">
        <pc:chgData name="Roth, Dan" userId="18da4c67-dd89-43a7-9856-8592f867a23c" providerId="ADAL" clId="{9FAC5781-E1A1-492D-8E15-2AB7BA9377EB}" dt="2021-02-24T05:28:41.410" v="395"/>
        <pc:sldMkLst>
          <pc:docMk/>
          <pc:sldMk cId="201537489" sldId="1575"/>
        </pc:sldMkLst>
      </pc:sldChg>
      <pc:sldChg chg="modSp new del mod">
        <pc:chgData name="Roth, Dan" userId="18da4c67-dd89-43a7-9856-8592f867a23c" providerId="ADAL" clId="{9FAC5781-E1A1-492D-8E15-2AB7BA9377EB}" dt="2021-02-25T03:38:57.326" v="937" actId="47"/>
        <pc:sldMkLst>
          <pc:docMk/>
          <pc:sldMk cId="3241446459" sldId="1576"/>
        </pc:sldMkLst>
        <pc:spChg chg="mod">
          <ac:chgData name="Roth, Dan" userId="18da4c67-dd89-43a7-9856-8592f867a23c" providerId="ADAL" clId="{9FAC5781-E1A1-492D-8E15-2AB7BA9377EB}" dt="2021-02-24T05:29:15.034" v="433" actId="20577"/>
          <ac:spMkLst>
            <pc:docMk/>
            <pc:sldMk cId="3241446459" sldId="1576"/>
            <ac:spMk id="3" creationId="{E6272D13-5938-4C98-8584-B1ECA0CBB6A2}"/>
          </ac:spMkLst>
        </pc:spChg>
      </pc:sldChg>
      <pc:sldChg chg="add del">
        <pc:chgData name="Roth, Dan" userId="18da4c67-dd89-43a7-9856-8592f867a23c" providerId="ADAL" clId="{9FAC5781-E1A1-492D-8E15-2AB7BA9377EB}" dt="2021-02-25T03:40:05.449" v="940" actId="47"/>
        <pc:sldMkLst>
          <pc:docMk/>
          <pc:sldMk cId="3593804743" sldId="1577"/>
        </pc:sldMkLst>
      </pc:sldChg>
      <pc:sldChg chg="addSp modSp add mod modAnim">
        <pc:chgData name="Roth, Dan" userId="18da4c67-dd89-43a7-9856-8592f867a23c" providerId="ADAL" clId="{9FAC5781-E1A1-492D-8E15-2AB7BA9377EB}" dt="2021-02-25T15:59:09.688" v="5687" actId="14100"/>
        <pc:sldMkLst>
          <pc:docMk/>
          <pc:sldMk cId="883416061" sldId="1578"/>
        </pc:sldMkLst>
        <pc:spChg chg="mod">
          <ac:chgData name="Roth, Dan" userId="18da4c67-dd89-43a7-9856-8592f867a23c" providerId="ADAL" clId="{9FAC5781-E1A1-492D-8E15-2AB7BA9377EB}" dt="2021-02-25T15:59:09.688" v="5687" actId="14100"/>
          <ac:spMkLst>
            <pc:docMk/>
            <pc:sldMk cId="883416061" sldId="1578"/>
            <ac:spMk id="3" creationId="{8318BC65-9C22-4459-9326-4AF483462038}"/>
          </ac:spMkLst>
        </pc:spChg>
        <pc:spChg chg="mod">
          <ac:chgData name="Roth, Dan" userId="18da4c67-dd89-43a7-9856-8592f867a23c" providerId="ADAL" clId="{9FAC5781-E1A1-492D-8E15-2AB7BA9377EB}" dt="2021-02-25T15:55:47.279" v="5577" actId="1038"/>
          <ac:spMkLst>
            <pc:docMk/>
            <pc:sldMk cId="883416061" sldId="1578"/>
            <ac:spMk id="4" creationId="{2E7815B4-6DF1-4BCB-BF40-7BBDD78A09FD}"/>
          </ac:spMkLst>
        </pc:spChg>
        <pc:spChg chg="mod">
          <ac:chgData name="Roth, Dan" userId="18da4c67-dd89-43a7-9856-8592f867a23c" providerId="ADAL" clId="{9FAC5781-E1A1-492D-8E15-2AB7BA9377EB}" dt="2021-02-25T15:55:38.008" v="5549" actId="20577"/>
          <ac:spMkLst>
            <pc:docMk/>
            <pc:sldMk cId="883416061" sldId="1578"/>
            <ac:spMk id="19" creationId="{3C362B61-1F1C-4DFE-B0F2-C8902421CD71}"/>
          </ac:spMkLst>
        </pc:spChg>
        <pc:spChg chg="mod">
          <ac:chgData name="Roth, Dan" userId="18da4c67-dd89-43a7-9856-8592f867a23c" providerId="ADAL" clId="{9FAC5781-E1A1-492D-8E15-2AB7BA9377EB}" dt="2021-02-25T15:55:57.539" v="5614" actId="1038"/>
          <ac:spMkLst>
            <pc:docMk/>
            <pc:sldMk cId="883416061" sldId="1578"/>
            <ac:spMk id="28" creationId="{D035AE87-8FBA-4810-B0B9-980D1AB0A830}"/>
          </ac:spMkLst>
        </pc:spChg>
        <pc:cxnChg chg="add mod">
          <ac:chgData name="Roth, Dan" userId="18da4c67-dd89-43a7-9856-8592f867a23c" providerId="ADAL" clId="{9FAC5781-E1A1-492D-8E15-2AB7BA9377EB}" dt="2021-02-25T15:56:25.018" v="5668" actId="1036"/>
          <ac:cxnSpMkLst>
            <pc:docMk/>
            <pc:sldMk cId="883416061" sldId="1578"/>
            <ac:cxnSpMk id="29" creationId="{C4766EFF-AB68-40CE-BE45-B27CAD68DA4E}"/>
          </ac:cxnSpMkLst>
        </pc:cxnChg>
      </pc:sldChg>
      <pc:sldChg chg="add">
        <pc:chgData name="Roth, Dan" userId="18da4c67-dd89-43a7-9856-8592f867a23c" providerId="ADAL" clId="{9FAC5781-E1A1-492D-8E15-2AB7BA9377EB}" dt="2021-02-24T05:30:06.307" v="434"/>
        <pc:sldMkLst>
          <pc:docMk/>
          <pc:sldMk cId="3345727008" sldId="1579"/>
        </pc:sldMkLst>
      </pc:sldChg>
      <pc:sldChg chg="add">
        <pc:chgData name="Roth, Dan" userId="18da4c67-dd89-43a7-9856-8592f867a23c" providerId="ADAL" clId="{9FAC5781-E1A1-492D-8E15-2AB7BA9377EB}" dt="2021-02-24T05:30:06.307" v="434"/>
        <pc:sldMkLst>
          <pc:docMk/>
          <pc:sldMk cId="1279652992" sldId="1580"/>
        </pc:sldMkLst>
      </pc:sldChg>
      <pc:sldChg chg="add">
        <pc:chgData name="Roth, Dan" userId="18da4c67-dd89-43a7-9856-8592f867a23c" providerId="ADAL" clId="{9FAC5781-E1A1-492D-8E15-2AB7BA9377EB}" dt="2021-02-24T05:31:41.033" v="441"/>
        <pc:sldMkLst>
          <pc:docMk/>
          <pc:sldMk cId="2561630181" sldId="1581"/>
        </pc:sldMkLst>
      </pc:sldChg>
      <pc:sldChg chg="modSp add mod">
        <pc:chgData name="Roth, Dan" userId="18da4c67-dd89-43a7-9856-8592f867a23c" providerId="ADAL" clId="{9FAC5781-E1A1-492D-8E15-2AB7BA9377EB}" dt="2021-02-25T13:54:02.956" v="3977" actId="1036"/>
        <pc:sldMkLst>
          <pc:docMk/>
          <pc:sldMk cId="1631771965" sldId="1582"/>
        </pc:sldMkLst>
        <pc:spChg chg="mod">
          <ac:chgData name="Roth, Dan" userId="18da4c67-dd89-43a7-9856-8592f867a23c" providerId="ADAL" clId="{9FAC5781-E1A1-492D-8E15-2AB7BA9377EB}" dt="2021-02-25T02:20:15.079" v="465" actId="20577"/>
          <ac:spMkLst>
            <pc:docMk/>
            <pc:sldMk cId="1631771965" sldId="1582"/>
            <ac:spMk id="17" creationId="{C90C6D30-FB57-4AAB-9543-A18FF4B92A90}"/>
          </ac:spMkLst>
        </pc:spChg>
        <pc:spChg chg="mod">
          <ac:chgData name="Roth, Dan" userId="18da4c67-dd89-43a7-9856-8592f867a23c" providerId="ADAL" clId="{9FAC5781-E1A1-492D-8E15-2AB7BA9377EB}" dt="2021-02-25T13:54:02.956" v="3977" actId="1036"/>
          <ac:spMkLst>
            <pc:docMk/>
            <pc:sldMk cId="1631771965" sldId="1582"/>
            <ac:spMk id="26" creationId="{F801EBAD-D1B4-41EE-8CD3-774996EE3E47}"/>
          </ac:spMkLst>
        </pc:spChg>
      </pc:sldChg>
      <pc:sldChg chg="add modNotesTx">
        <pc:chgData name="Roth, Dan" userId="18da4c67-dd89-43a7-9856-8592f867a23c" providerId="ADAL" clId="{9FAC5781-E1A1-492D-8E15-2AB7BA9377EB}" dt="2021-02-25T13:55:58.158" v="4228" actId="20577"/>
        <pc:sldMkLst>
          <pc:docMk/>
          <pc:sldMk cId="656716798" sldId="1583"/>
        </pc:sldMkLst>
      </pc:sldChg>
      <pc:sldChg chg="add">
        <pc:chgData name="Roth, Dan" userId="18da4c67-dd89-43a7-9856-8592f867a23c" providerId="ADAL" clId="{9FAC5781-E1A1-492D-8E15-2AB7BA9377EB}" dt="2021-02-25T02:56:38.986" v="811"/>
        <pc:sldMkLst>
          <pc:docMk/>
          <pc:sldMk cId="1803151022" sldId="1584"/>
        </pc:sldMkLst>
      </pc:sldChg>
      <pc:sldChg chg="add">
        <pc:chgData name="Roth, Dan" userId="18da4c67-dd89-43a7-9856-8592f867a23c" providerId="ADAL" clId="{9FAC5781-E1A1-492D-8E15-2AB7BA9377EB}" dt="2021-02-25T02:57:02.385" v="813"/>
        <pc:sldMkLst>
          <pc:docMk/>
          <pc:sldMk cId="2306013193" sldId="1585"/>
        </pc:sldMkLst>
      </pc:sldChg>
      <pc:sldChg chg="add">
        <pc:chgData name="Roth, Dan" userId="18da4c67-dd89-43a7-9856-8592f867a23c" providerId="ADAL" clId="{9FAC5781-E1A1-492D-8E15-2AB7BA9377EB}" dt="2021-02-25T02:57:57.677" v="815"/>
        <pc:sldMkLst>
          <pc:docMk/>
          <pc:sldMk cId="1920955543" sldId="1586"/>
        </pc:sldMkLst>
      </pc:sldChg>
      <pc:sldChg chg="add">
        <pc:chgData name="Roth, Dan" userId="18da4c67-dd89-43a7-9856-8592f867a23c" providerId="ADAL" clId="{9FAC5781-E1A1-492D-8E15-2AB7BA9377EB}" dt="2021-02-25T02:59:08.355" v="817"/>
        <pc:sldMkLst>
          <pc:docMk/>
          <pc:sldMk cId="1078797323" sldId="1587"/>
        </pc:sldMkLst>
      </pc:sldChg>
      <pc:sldChg chg="add">
        <pc:chgData name="Roth, Dan" userId="18da4c67-dd89-43a7-9856-8592f867a23c" providerId="ADAL" clId="{9FAC5781-E1A1-492D-8E15-2AB7BA9377EB}" dt="2021-02-25T03:02:58.909" v="820"/>
        <pc:sldMkLst>
          <pc:docMk/>
          <pc:sldMk cId="648506730" sldId="1588"/>
        </pc:sldMkLst>
      </pc:sldChg>
      <pc:sldChg chg="add">
        <pc:chgData name="Roth, Dan" userId="18da4c67-dd89-43a7-9856-8592f867a23c" providerId="ADAL" clId="{9FAC5781-E1A1-492D-8E15-2AB7BA9377EB}" dt="2021-02-25T03:02:58.909" v="820"/>
        <pc:sldMkLst>
          <pc:docMk/>
          <pc:sldMk cId="3504911638" sldId="1589"/>
        </pc:sldMkLst>
      </pc:sldChg>
      <pc:sldChg chg="add">
        <pc:chgData name="Roth, Dan" userId="18da4c67-dd89-43a7-9856-8592f867a23c" providerId="ADAL" clId="{9FAC5781-E1A1-492D-8E15-2AB7BA9377EB}" dt="2021-02-25T03:02:58.909" v="820"/>
        <pc:sldMkLst>
          <pc:docMk/>
          <pc:sldMk cId="90306926" sldId="1590"/>
        </pc:sldMkLst>
      </pc:sldChg>
      <pc:sldChg chg="add">
        <pc:chgData name="Roth, Dan" userId="18da4c67-dd89-43a7-9856-8592f867a23c" providerId="ADAL" clId="{9FAC5781-E1A1-492D-8E15-2AB7BA9377EB}" dt="2021-02-25T03:02:58.909" v="820"/>
        <pc:sldMkLst>
          <pc:docMk/>
          <pc:sldMk cId="1755738224" sldId="1591"/>
        </pc:sldMkLst>
      </pc:sldChg>
      <pc:sldChg chg="add">
        <pc:chgData name="Roth, Dan" userId="18da4c67-dd89-43a7-9856-8592f867a23c" providerId="ADAL" clId="{9FAC5781-E1A1-492D-8E15-2AB7BA9377EB}" dt="2021-02-25T03:02:58.909" v="820"/>
        <pc:sldMkLst>
          <pc:docMk/>
          <pc:sldMk cId="4136328463" sldId="1592"/>
        </pc:sldMkLst>
      </pc:sldChg>
      <pc:sldChg chg="add">
        <pc:chgData name="Roth, Dan" userId="18da4c67-dd89-43a7-9856-8592f867a23c" providerId="ADAL" clId="{9FAC5781-E1A1-492D-8E15-2AB7BA9377EB}" dt="2021-02-25T03:02:58.909" v="820"/>
        <pc:sldMkLst>
          <pc:docMk/>
          <pc:sldMk cId="3594980225" sldId="1593"/>
        </pc:sldMkLst>
      </pc:sldChg>
      <pc:sldChg chg="add modNotesTx">
        <pc:chgData name="Roth, Dan" userId="18da4c67-dd89-43a7-9856-8592f867a23c" providerId="ADAL" clId="{9FAC5781-E1A1-492D-8E15-2AB7BA9377EB}" dt="2021-02-25T14:46:30.328" v="4839" actId="20577"/>
        <pc:sldMkLst>
          <pc:docMk/>
          <pc:sldMk cId="2990749079" sldId="1594"/>
        </pc:sldMkLst>
      </pc:sldChg>
      <pc:sldChg chg="add">
        <pc:chgData name="Roth, Dan" userId="18da4c67-dd89-43a7-9856-8592f867a23c" providerId="ADAL" clId="{9FAC5781-E1A1-492D-8E15-2AB7BA9377EB}" dt="2021-02-25T03:20:22.234" v="912"/>
        <pc:sldMkLst>
          <pc:docMk/>
          <pc:sldMk cId="2985659615" sldId="1595"/>
        </pc:sldMkLst>
      </pc:sldChg>
      <pc:sldChg chg="add del">
        <pc:chgData name="Roth, Dan" userId="18da4c67-dd89-43a7-9856-8592f867a23c" providerId="ADAL" clId="{9FAC5781-E1A1-492D-8E15-2AB7BA9377EB}" dt="2021-02-25T03:25:58.086" v="917"/>
        <pc:sldMkLst>
          <pc:docMk/>
          <pc:sldMk cId="2318491260" sldId="1596"/>
        </pc:sldMkLst>
      </pc:sldChg>
      <pc:sldChg chg="add">
        <pc:chgData name="Roth, Dan" userId="18da4c67-dd89-43a7-9856-8592f867a23c" providerId="ADAL" clId="{9FAC5781-E1A1-492D-8E15-2AB7BA9377EB}" dt="2021-02-25T03:26:18.715" v="920"/>
        <pc:sldMkLst>
          <pc:docMk/>
          <pc:sldMk cId="2903177777" sldId="1596"/>
        </pc:sldMkLst>
      </pc:sldChg>
      <pc:sldChg chg="add del">
        <pc:chgData name="Roth, Dan" userId="18da4c67-dd89-43a7-9856-8592f867a23c" providerId="ADAL" clId="{9FAC5781-E1A1-492D-8E15-2AB7BA9377EB}" dt="2021-02-25T03:26:10.313" v="919"/>
        <pc:sldMkLst>
          <pc:docMk/>
          <pc:sldMk cId="3568087613" sldId="1596"/>
        </pc:sldMkLst>
      </pc:sldChg>
      <pc:sldChg chg="addSp delSp modSp new mod delAnim modAnim chgLayout">
        <pc:chgData name="Roth, Dan" userId="18da4c67-dd89-43a7-9856-8592f867a23c" providerId="ADAL" clId="{9FAC5781-E1A1-492D-8E15-2AB7BA9377EB}" dt="2021-02-25T15:14:51.209" v="5426"/>
        <pc:sldMkLst>
          <pc:docMk/>
          <pc:sldMk cId="2926051331" sldId="1597"/>
        </pc:sldMkLst>
        <pc:spChg chg="mod ord">
          <ac:chgData name="Roth, Dan" userId="18da4c67-dd89-43a7-9856-8592f867a23c" providerId="ADAL" clId="{9FAC5781-E1A1-492D-8E15-2AB7BA9377EB}" dt="2021-02-25T04:24:31.478" v="1642" actId="207"/>
          <ac:spMkLst>
            <pc:docMk/>
            <pc:sldMk cId="2926051331" sldId="1597"/>
            <ac:spMk id="2" creationId="{60114F93-2D6E-4308-8B9B-A274D61DB84A}"/>
          </ac:spMkLst>
        </pc:spChg>
        <pc:spChg chg="mod ord">
          <ac:chgData name="Roth, Dan" userId="18da4c67-dd89-43a7-9856-8592f867a23c" providerId="ADAL" clId="{9FAC5781-E1A1-492D-8E15-2AB7BA9377EB}" dt="2021-02-25T04:39:11.991" v="1914" actId="6549"/>
          <ac:spMkLst>
            <pc:docMk/>
            <pc:sldMk cId="2926051331" sldId="1597"/>
            <ac:spMk id="3" creationId="{EFC45403-FBE3-4645-BAE0-2C4195336264}"/>
          </ac:spMkLst>
        </pc:spChg>
        <pc:spChg chg="mod ord">
          <ac:chgData name="Roth, Dan" userId="18da4c67-dd89-43a7-9856-8592f867a23c" providerId="ADAL" clId="{9FAC5781-E1A1-492D-8E15-2AB7BA9377EB}" dt="2021-02-25T04:10:55.895" v="1291" actId="700"/>
          <ac:spMkLst>
            <pc:docMk/>
            <pc:sldMk cId="2926051331" sldId="1597"/>
            <ac:spMk id="4" creationId="{0B13597D-54AA-4991-95E2-4478560DB4DF}"/>
          </ac:spMkLst>
        </pc:spChg>
        <pc:spChg chg="add del mod ord">
          <ac:chgData name="Roth, Dan" userId="18da4c67-dd89-43a7-9856-8592f867a23c" providerId="ADAL" clId="{9FAC5781-E1A1-492D-8E15-2AB7BA9377EB}" dt="2021-02-25T04:09:26.838" v="1286" actId="700"/>
          <ac:spMkLst>
            <pc:docMk/>
            <pc:sldMk cId="2926051331" sldId="1597"/>
            <ac:spMk id="8" creationId="{096283BC-C26A-48EF-8A9B-F53BC10B17E3}"/>
          </ac:spMkLst>
        </pc:spChg>
        <pc:spChg chg="add del mod ord">
          <ac:chgData name="Roth, Dan" userId="18da4c67-dd89-43a7-9856-8592f867a23c" providerId="ADAL" clId="{9FAC5781-E1A1-492D-8E15-2AB7BA9377EB}" dt="2021-02-25T04:10:55.895" v="1291" actId="700"/>
          <ac:spMkLst>
            <pc:docMk/>
            <pc:sldMk cId="2926051331" sldId="1597"/>
            <ac:spMk id="9" creationId="{704FA2BE-8835-4EE8-8B96-9B278CD4A9D1}"/>
          </ac:spMkLst>
        </pc:spChg>
        <pc:spChg chg="add mod">
          <ac:chgData name="Roth, Dan" userId="18da4c67-dd89-43a7-9856-8592f867a23c" providerId="ADAL" clId="{9FAC5781-E1A1-492D-8E15-2AB7BA9377EB}" dt="2021-02-25T04:39:49.951" v="1950" actId="1036"/>
          <ac:spMkLst>
            <pc:docMk/>
            <pc:sldMk cId="2926051331" sldId="1597"/>
            <ac:spMk id="10" creationId="{0F26D26F-F16E-4148-97E1-B5102A9B4FAB}"/>
          </ac:spMkLst>
        </pc:spChg>
        <pc:spChg chg="add del mod">
          <ac:chgData name="Roth, Dan" userId="18da4c67-dd89-43a7-9856-8592f867a23c" providerId="ADAL" clId="{9FAC5781-E1A1-492D-8E15-2AB7BA9377EB}" dt="2021-02-25T04:12:16.192" v="1302" actId="478"/>
          <ac:spMkLst>
            <pc:docMk/>
            <pc:sldMk cId="2926051331" sldId="1597"/>
            <ac:spMk id="11" creationId="{90665582-B38C-406E-B941-F1EE059B9F95}"/>
          </ac:spMkLst>
        </pc:spChg>
        <pc:spChg chg="add mod">
          <ac:chgData name="Roth, Dan" userId="18da4c67-dd89-43a7-9856-8592f867a23c" providerId="ADAL" clId="{9FAC5781-E1A1-492D-8E15-2AB7BA9377EB}" dt="2021-02-25T04:39:49.951" v="1950" actId="1036"/>
          <ac:spMkLst>
            <pc:docMk/>
            <pc:sldMk cId="2926051331" sldId="1597"/>
            <ac:spMk id="12" creationId="{0F8062F0-B9BC-4C4C-8D26-A6D60A40F130}"/>
          </ac:spMkLst>
        </pc:spChg>
        <pc:spChg chg="add mod">
          <ac:chgData name="Roth, Dan" userId="18da4c67-dd89-43a7-9856-8592f867a23c" providerId="ADAL" clId="{9FAC5781-E1A1-492D-8E15-2AB7BA9377EB}" dt="2021-02-25T04:43:06.456" v="1963" actId="207"/>
          <ac:spMkLst>
            <pc:docMk/>
            <pc:sldMk cId="2926051331" sldId="1597"/>
            <ac:spMk id="18" creationId="{9C9F8AB2-0C07-4F97-898A-00E7E6281FCF}"/>
          </ac:spMkLst>
        </pc:spChg>
        <pc:spChg chg="add mod">
          <ac:chgData name="Roth, Dan" userId="18da4c67-dd89-43a7-9856-8592f867a23c" providerId="ADAL" clId="{9FAC5781-E1A1-492D-8E15-2AB7BA9377EB}" dt="2021-02-25T04:39:49.951" v="1950" actId="1036"/>
          <ac:spMkLst>
            <pc:docMk/>
            <pc:sldMk cId="2926051331" sldId="1597"/>
            <ac:spMk id="21" creationId="{61CAFA51-92FA-4132-9041-F65DA7952718}"/>
          </ac:spMkLst>
        </pc:spChg>
        <pc:spChg chg="add del mod">
          <ac:chgData name="Roth, Dan" userId="18da4c67-dd89-43a7-9856-8592f867a23c" providerId="ADAL" clId="{9FAC5781-E1A1-492D-8E15-2AB7BA9377EB}" dt="2021-02-25T04:29:25.462" v="1695"/>
          <ac:spMkLst>
            <pc:docMk/>
            <pc:sldMk cId="2926051331" sldId="1597"/>
            <ac:spMk id="23" creationId="{EC645108-6CFE-42D1-88DF-0C00EC9B31D3}"/>
          </ac:spMkLst>
        </pc:spChg>
        <pc:spChg chg="add del mod">
          <ac:chgData name="Roth, Dan" userId="18da4c67-dd89-43a7-9856-8592f867a23c" providerId="ADAL" clId="{9FAC5781-E1A1-492D-8E15-2AB7BA9377EB}" dt="2021-02-25T04:32:54.361" v="1833" actId="478"/>
          <ac:spMkLst>
            <pc:docMk/>
            <pc:sldMk cId="2926051331" sldId="1597"/>
            <ac:spMk id="25" creationId="{67ABAE65-BDA3-4F17-A451-35234CD71731}"/>
          </ac:spMkLst>
        </pc:spChg>
        <pc:spChg chg="add del mod">
          <ac:chgData name="Roth, Dan" userId="18da4c67-dd89-43a7-9856-8592f867a23c" providerId="ADAL" clId="{9FAC5781-E1A1-492D-8E15-2AB7BA9377EB}" dt="2021-02-25T04:32:47.678" v="1832" actId="478"/>
          <ac:spMkLst>
            <pc:docMk/>
            <pc:sldMk cId="2926051331" sldId="1597"/>
            <ac:spMk id="26" creationId="{60A8C2D9-80DB-4769-BA23-D37D06178D01}"/>
          </ac:spMkLst>
        </pc:spChg>
        <pc:spChg chg="add del mod">
          <ac:chgData name="Roth, Dan" userId="18da4c67-dd89-43a7-9856-8592f867a23c" providerId="ADAL" clId="{9FAC5781-E1A1-492D-8E15-2AB7BA9377EB}" dt="2021-02-25T04:33:00.855" v="1834" actId="478"/>
          <ac:spMkLst>
            <pc:docMk/>
            <pc:sldMk cId="2926051331" sldId="1597"/>
            <ac:spMk id="27" creationId="{80B7B855-5CF6-4530-9383-B483B9B7FEF0}"/>
          </ac:spMkLst>
        </pc:spChg>
        <pc:spChg chg="add del mod">
          <ac:chgData name="Roth, Dan" userId="18da4c67-dd89-43a7-9856-8592f867a23c" providerId="ADAL" clId="{9FAC5781-E1A1-492D-8E15-2AB7BA9377EB}" dt="2021-02-25T04:32:44.699" v="1831" actId="478"/>
          <ac:spMkLst>
            <pc:docMk/>
            <pc:sldMk cId="2926051331" sldId="1597"/>
            <ac:spMk id="28" creationId="{6FA78B8A-5C5A-45B1-9638-3F96686A424E}"/>
          </ac:spMkLst>
        </pc:spChg>
        <pc:spChg chg="add mod">
          <ac:chgData name="Roth, Dan" userId="18da4c67-dd89-43a7-9856-8592f867a23c" providerId="ADAL" clId="{9FAC5781-E1A1-492D-8E15-2AB7BA9377EB}" dt="2021-02-25T04:39:49.951" v="1950" actId="1036"/>
          <ac:spMkLst>
            <pc:docMk/>
            <pc:sldMk cId="2926051331" sldId="1597"/>
            <ac:spMk id="29" creationId="{8265FB10-1A0A-47B9-AA5A-D272D2146A33}"/>
          </ac:spMkLst>
        </pc:spChg>
        <pc:picChg chg="add mod">
          <ac:chgData name="Roth, Dan" userId="18da4c67-dd89-43a7-9856-8592f867a23c" providerId="ADAL" clId="{9FAC5781-E1A1-492D-8E15-2AB7BA9377EB}" dt="2021-02-25T04:03:25.522" v="998"/>
          <ac:picMkLst>
            <pc:docMk/>
            <pc:sldMk cId="2926051331" sldId="1597"/>
            <ac:picMk id="5" creationId="{36223C57-5833-4B01-91DB-11EEBCB8F558}"/>
          </ac:picMkLst>
        </pc:picChg>
        <pc:picChg chg="add mod">
          <ac:chgData name="Roth, Dan" userId="18da4c67-dd89-43a7-9856-8592f867a23c" providerId="ADAL" clId="{9FAC5781-E1A1-492D-8E15-2AB7BA9377EB}" dt="2021-02-25T04:03:25.522" v="998"/>
          <ac:picMkLst>
            <pc:docMk/>
            <pc:sldMk cId="2926051331" sldId="1597"/>
            <ac:picMk id="6" creationId="{2A5227D8-76C6-4975-A461-9F4FFF26C9F9}"/>
          </ac:picMkLst>
        </pc:picChg>
        <pc:picChg chg="add del mod">
          <ac:chgData name="Roth, Dan" userId="18da4c67-dd89-43a7-9856-8592f867a23c" providerId="ADAL" clId="{9FAC5781-E1A1-492D-8E15-2AB7BA9377EB}" dt="2021-02-25T04:08:56.625" v="1284" actId="478"/>
          <ac:picMkLst>
            <pc:docMk/>
            <pc:sldMk cId="2926051331" sldId="1597"/>
            <ac:picMk id="7" creationId="{4DE70A75-FF6E-4103-A643-3830CC8C6D92}"/>
          </ac:picMkLst>
        </pc:picChg>
        <pc:picChg chg="add del mod">
          <ac:chgData name="Roth, Dan" userId="18da4c67-dd89-43a7-9856-8592f867a23c" providerId="ADAL" clId="{9FAC5781-E1A1-492D-8E15-2AB7BA9377EB}" dt="2021-02-25T04:16:17.071" v="1377" actId="478"/>
          <ac:picMkLst>
            <pc:docMk/>
            <pc:sldMk cId="2926051331" sldId="1597"/>
            <ac:picMk id="13" creationId="{B2577DE6-D6CE-41A4-95CF-09B4370FD60E}"/>
          </ac:picMkLst>
        </pc:picChg>
        <pc:picChg chg="add mod">
          <ac:chgData name="Roth, Dan" userId="18da4c67-dd89-43a7-9856-8592f867a23c" providerId="ADAL" clId="{9FAC5781-E1A1-492D-8E15-2AB7BA9377EB}" dt="2021-02-25T04:39:49.951" v="1950" actId="1036"/>
          <ac:picMkLst>
            <pc:docMk/>
            <pc:sldMk cId="2926051331" sldId="1597"/>
            <ac:picMk id="19" creationId="{F0600D23-D53F-4372-8025-54B0E8A59E93}"/>
          </ac:picMkLst>
        </pc:picChg>
        <pc:picChg chg="add del mod">
          <ac:chgData name="Roth, Dan" userId="18da4c67-dd89-43a7-9856-8592f867a23c" providerId="ADAL" clId="{9FAC5781-E1A1-492D-8E15-2AB7BA9377EB}" dt="2021-02-25T04:29:25.462" v="1695"/>
          <ac:picMkLst>
            <pc:docMk/>
            <pc:sldMk cId="2926051331" sldId="1597"/>
            <ac:picMk id="22" creationId="{DB7CB071-EF7E-449A-B78C-119909224556}"/>
          </ac:picMkLst>
        </pc:picChg>
        <pc:picChg chg="add mod">
          <ac:chgData name="Roth, Dan" userId="18da4c67-dd89-43a7-9856-8592f867a23c" providerId="ADAL" clId="{9FAC5781-E1A1-492D-8E15-2AB7BA9377EB}" dt="2021-02-25T04:39:49.951" v="1950" actId="1036"/>
          <ac:picMkLst>
            <pc:docMk/>
            <pc:sldMk cId="2926051331" sldId="1597"/>
            <ac:picMk id="24" creationId="{C1C93667-DECF-405F-B1EB-8FD013DEC254}"/>
          </ac:picMkLst>
        </pc:picChg>
        <pc:picChg chg="add del mod">
          <ac:chgData name="Roth, Dan" userId="18da4c67-dd89-43a7-9856-8592f867a23c" providerId="ADAL" clId="{9FAC5781-E1A1-492D-8E15-2AB7BA9377EB}" dt="2021-02-25T04:15:05.427" v="1372" actId="478"/>
          <ac:picMkLst>
            <pc:docMk/>
            <pc:sldMk cId="2926051331" sldId="1597"/>
            <ac:picMk id="1026" creationId="{3788AE26-7370-40EB-AE2F-C0FA6B4BA59D}"/>
          </ac:picMkLst>
        </pc:picChg>
        <pc:picChg chg="add mod">
          <ac:chgData name="Roth, Dan" userId="18da4c67-dd89-43a7-9856-8592f867a23c" providerId="ADAL" clId="{9FAC5781-E1A1-492D-8E15-2AB7BA9377EB}" dt="2021-02-25T04:39:49.951" v="1950" actId="1036"/>
          <ac:picMkLst>
            <pc:docMk/>
            <pc:sldMk cId="2926051331" sldId="1597"/>
            <ac:picMk id="1028" creationId="{BA4DBEF5-F19A-4708-AFEB-4A605A1D7BA4}"/>
          </ac:picMkLst>
        </pc:picChg>
        <pc:picChg chg="add del mod">
          <ac:chgData name="Roth, Dan" userId="18da4c67-dd89-43a7-9856-8592f867a23c" providerId="ADAL" clId="{9FAC5781-E1A1-492D-8E15-2AB7BA9377EB}" dt="2021-02-25T04:17:45.783" v="1391" actId="478"/>
          <ac:picMkLst>
            <pc:docMk/>
            <pc:sldMk cId="2926051331" sldId="1597"/>
            <ac:picMk id="1030" creationId="{4580B391-E803-43BE-8A6E-67CB4F25CD23}"/>
          </ac:picMkLst>
        </pc:picChg>
        <pc:picChg chg="add mod">
          <ac:chgData name="Roth, Dan" userId="18da4c67-dd89-43a7-9856-8592f867a23c" providerId="ADAL" clId="{9FAC5781-E1A1-492D-8E15-2AB7BA9377EB}" dt="2021-02-25T04:39:49.951" v="1950" actId="1036"/>
          <ac:picMkLst>
            <pc:docMk/>
            <pc:sldMk cId="2926051331" sldId="1597"/>
            <ac:picMk id="1032" creationId="{0752F584-6A95-47F3-897D-C45680C21CD9}"/>
          </ac:picMkLst>
        </pc:picChg>
        <pc:cxnChg chg="add mod">
          <ac:chgData name="Roth, Dan" userId="18da4c67-dd89-43a7-9856-8592f867a23c" providerId="ADAL" clId="{9FAC5781-E1A1-492D-8E15-2AB7BA9377EB}" dt="2021-02-25T15:13:48.943" v="5422" actId="1582"/>
          <ac:cxnSpMkLst>
            <pc:docMk/>
            <pc:sldMk cId="2926051331" sldId="1597"/>
            <ac:cxnSpMk id="16" creationId="{F3777CC3-35D2-401A-836A-D4C20EB53DF6}"/>
          </ac:cxnSpMkLst>
        </pc:cxnChg>
      </pc:sldChg>
      <pc:sldChg chg="addSp delSp modSp new mod delAnim modAnim chgLayout">
        <pc:chgData name="Roth, Dan" userId="18da4c67-dd89-43a7-9856-8592f867a23c" providerId="ADAL" clId="{9FAC5781-E1A1-492D-8E15-2AB7BA9377EB}" dt="2021-02-25T06:42:48.365" v="3897" actId="207"/>
        <pc:sldMkLst>
          <pc:docMk/>
          <pc:sldMk cId="1803592409" sldId="1598"/>
        </pc:sldMkLst>
        <pc:spChg chg="mod ord">
          <ac:chgData name="Roth, Dan" userId="18da4c67-dd89-43a7-9856-8592f867a23c" providerId="ADAL" clId="{9FAC5781-E1A1-492D-8E15-2AB7BA9377EB}" dt="2021-02-25T05:05:46.734" v="2430" actId="700"/>
          <ac:spMkLst>
            <pc:docMk/>
            <pc:sldMk cId="1803592409" sldId="1598"/>
            <ac:spMk id="2" creationId="{AB1E6944-9FE8-4055-BDC3-559C8D01FF85}"/>
          </ac:spMkLst>
        </pc:spChg>
        <pc:spChg chg="del">
          <ac:chgData name="Roth, Dan" userId="18da4c67-dd89-43a7-9856-8592f867a23c" providerId="ADAL" clId="{9FAC5781-E1A1-492D-8E15-2AB7BA9377EB}" dt="2021-02-25T04:44:42.224" v="1974" actId="700"/>
          <ac:spMkLst>
            <pc:docMk/>
            <pc:sldMk cId="1803592409" sldId="1598"/>
            <ac:spMk id="3" creationId="{4D1AA81A-6AE4-483D-93DE-660774E864FB}"/>
          </ac:spMkLst>
        </pc:spChg>
        <pc:spChg chg="mod ord">
          <ac:chgData name="Roth, Dan" userId="18da4c67-dd89-43a7-9856-8592f867a23c" providerId="ADAL" clId="{9FAC5781-E1A1-492D-8E15-2AB7BA9377EB}" dt="2021-02-25T05:05:46.734" v="2430" actId="700"/>
          <ac:spMkLst>
            <pc:docMk/>
            <pc:sldMk cId="1803592409" sldId="1598"/>
            <ac:spMk id="4" creationId="{05D8C366-4B51-48F8-859E-10EB1D9BF5FC}"/>
          </ac:spMkLst>
        </pc:spChg>
        <pc:spChg chg="add del mod ord">
          <ac:chgData name="Roth, Dan" userId="18da4c67-dd89-43a7-9856-8592f867a23c" providerId="ADAL" clId="{9FAC5781-E1A1-492D-8E15-2AB7BA9377EB}" dt="2021-02-25T04:44:49.911" v="1975" actId="6264"/>
          <ac:spMkLst>
            <pc:docMk/>
            <pc:sldMk cId="1803592409" sldId="1598"/>
            <ac:spMk id="5" creationId="{484C5EED-25C5-4AC5-912A-B37936F99249}"/>
          </ac:spMkLst>
        </pc:spChg>
        <pc:spChg chg="add del mod">
          <ac:chgData name="Roth, Dan" userId="18da4c67-dd89-43a7-9856-8592f867a23c" providerId="ADAL" clId="{9FAC5781-E1A1-492D-8E15-2AB7BA9377EB}" dt="2021-02-25T04:44:49.911" v="1975" actId="6264"/>
          <ac:spMkLst>
            <pc:docMk/>
            <pc:sldMk cId="1803592409" sldId="1598"/>
            <ac:spMk id="6" creationId="{9CA31283-7114-42D7-AF12-BEF7E0BD1A3F}"/>
          </ac:spMkLst>
        </pc:spChg>
        <pc:spChg chg="add del mod">
          <ac:chgData name="Roth, Dan" userId="18da4c67-dd89-43a7-9856-8592f867a23c" providerId="ADAL" clId="{9FAC5781-E1A1-492D-8E15-2AB7BA9377EB}" dt="2021-02-25T04:44:49.911" v="1975" actId="6264"/>
          <ac:spMkLst>
            <pc:docMk/>
            <pc:sldMk cId="1803592409" sldId="1598"/>
            <ac:spMk id="7" creationId="{C65ED0A1-F451-4634-BF39-7AB55FB33981}"/>
          </ac:spMkLst>
        </pc:spChg>
        <pc:spChg chg="add mod ord">
          <ac:chgData name="Roth, Dan" userId="18da4c67-dd89-43a7-9856-8592f867a23c" providerId="ADAL" clId="{9FAC5781-E1A1-492D-8E15-2AB7BA9377EB}" dt="2021-02-25T06:42:48.365" v="3897" actId="207"/>
          <ac:spMkLst>
            <pc:docMk/>
            <pc:sldMk cId="1803592409" sldId="1598"/>
            <ac:spMk id="8" creationId="{60D2B3A4-6BA3-4523-8118-8C8A983DBDEC}"/>
          </ac:spMkLst>
        </pc:spChg>
        <pc:spChg chg="add del mod">
          <ac:chgData name="Roth, Dan" userId="18da4c67-dd89-43a7-9856-8592f867a23c" providerId="ADAL" clId="{9FAC5781-E1A1-492D-8E15-2AB7BA9377EB}" dt="2021-02-25T05:13:25.734" v="2504" actId="478"/>
          <ac:spMkLst>
            <pc:docMk/>
            <pc:sldMk cId="1803592409" sldId="1598"/>
            <ac:spMk id="9" creationId="{DF066816-E7B1-4655-9811-E1674DA35D39}"/>
          </ac:spMkLst>
        </pc:spChg>
        <pc:spChg chg="add del mod">
          <ac:chgData name="Roth, Dan" userId="18da4c67-dd89-43a7-9856-8592f867a23c" providerId="ADAL" clId="{9FAC5781-E1A1-492D-8E15-2AB7BA9377EB}" dt="2021-02-25T04:57:49.565" v="2128" actId="478"/>
          <ac:spMkLst>
            <pc:docMk/>
            <pc:sldMk cId="1803592409" sldId="1598"/>
            <ac:spMk id="11" creationId="{B1C53359-AF7A-448A-8E38-6CD4FB6B2F58}"/>
          </ac:spMkLst>
        </pc:spChg>
        <pc:spChg chg="add mod">
          <ac:chgData name="Roth, Dan" userId="18da4c67-dd89-43a7-9856-8592f867a23c" providerId="ADAL" clId="{9FAC5781-E1A1-492D-8E15-2AB7BA9377EB}" dt="2021-02-25T05:11:18.959" v="2462" actId="1036"/>
          <ac:spMkLst>
            <pc:docMk/>
            <pc:sldMk cId="1803592409" sldId="1598"/>
            <ac:spMk id="12" creationId="{AE477D4B-E087-4340-84C0-8D41828616BE}"/>
          </ac:spMkLst>
        </pc:spChg>
        <pc:spChg chg="add del mod">
          <ac:chgData name="Roth, Dan" userId="18da4c67-dd89-43a7-9856-8592f867a23c" providerId="ADAL" clId="{9FAC5781-E1A1-492D-8E15-2AB7BA9377EB}" dt="2021-02-25T04:56:26.224" v="2101" actId="478"/>
          <ac:spMkLst>
            <pc:docMk/>
            <pc:sldMk cId="1803592409" sldId="1598"/>
            <ac:spMk id="14" creationId="{5D3CCFF6-C2EA-450E-8339-DD4BD4305137}"/>
          </ac:spMkLst>
        </pc:spChg>
        <pc:spChg chg="add del mod">
          <ac:chgData name="Roth, Dan" userId="18da4c67-dd89-43a7-9856-8592f867a23c" providerId="ADAL" clId="{9FAC5781-E1A1-492D-8E15-2AB7BA9377EB}" dt="2021-02-25T04:59:09.758" v="2182" actId="478"/>
          <ac:spMkLst>
            <pc:docMk/>
            <pc:sldMk cId="1803592409" sldId="1598"/>
            <ac:spMk id="15" creationId="{E48F8AB5-A208-4F5E-81CF-E54417B3E61F}"/>
          </ac:spMkLst>
        </pc:spChg>
        <pc:spChg chg="add mod">
          <ac:chgData name="Roth, Dan" userId="18da4c67-dd89-43a7-9856-8592f867a23c" providerId="ADAL" clId="{9FAC5781-E1A1-492D-8E15-2AB7BA9377EB}" dt="2021-02-25T05:11:18.959" v="2462" actId="1036"/>
          <ac:spMkLst>
            <pc:docMk/>
            <pc:sldMk cId="1803592409" sldId="1598"/>
            <ac:spMk id="17" creationId="{B2E7BFFB-B79A-4AE1-AF75-43A87B641C87}"/>
          </ac:spMkLst>
        </pc:spChg>
        <pc:spChg chg="add del mod">
          <ac:chgData name="Roth, Dan" userId="18da4c67-dd89-43a7-9856-8592f867a23c" providerId="ADAL" clId="{9FAC5781-E1A1-492D-8E15-2AB7BA9377EB}" dt="2021-02-25T05:00:21.157" v="2199" actId="478"/>
          <ac:spMkLst>
            <pc:docMk/>
            <pc:sldMk cId="1803592409" sldId="1598"/>
            <ac:spMk id="18" creationId="{54CFB957-886D-41A2-97F6-4A65BF1205DF}"/>
          </ac:spMkLst>
        </pc:spChg>
        <pc:spChg chg="add del mod">
          <ac:chgData name="Roth, Dan" userId="18da4c67-dd89-43a7-9856-8592f867a23c" providerId="ADAL" clId="{9FAC5781-E1A1-492D-8E15-2AB7BA9377EB}" dt="2021-02-25T05:01:08.694" v="2241" actId="478"/>
          <ac:spMkLst>
            <pc:docMk/>
            <pc:sldMk cId="1803592409" sldId="1598"/>
            <ac:spMk id="19" creationId="{6A9F8E5E-AC72-4627-AFC3-2E2A06E90C74}"/>
          </ac:spMkLst>
        </pc:spChg>
        <pc:spChg chg="add mod">
          <ac:chgData name="Roth, Dan" userId="18da4c67-dd89-43a7-9856-8592f867a23c" providerId="ADAL" clId="{9FAC5781-E1A1-492D-8E15-2AB7BA9377EB}" dt="2021-02-25T05:01:52.218" v="2269" actId="1035"/>
          <ac:spMkLst>
            <pc:docMk/>
            <pc:sldMk cId="1803592409" sldId="1598"/>
            <ac:spMk id="20" creationId="{7408B31D-1746-447D-9C5C-BBE9469EEDF1}"/>
          </ac:spMkLst>
        </pc:spChg>
        <pc:spChg chg="add del mod">
          <ac:chgData name="Roth, Dan" userId="18da4c67-dd89-43a7-9856-8592f867a23c" providerId="ADAL" clId="{9FAC5781-E1A1-492D-8E15-2AB7BA9377EB}" dt="2021-02-25T05:02:40.180" v="2270" actId="478"/>
          <ac:spMkLst>
            <pc:docMk/>
            <pc:sldMk cId="1803592409" sldId="1598"/>
            <ac:spMk id="23" creationId="{0E6FE398-934F-46D1-A308-8F92864975C5}"/>
          </ac:spMkLst>
        </pc:spChg>
        <pc:spChg chg="add mod">
          <ac:chgData name="Roth, Dan" userId="18da4c67-dd89-43a7-9856-8592f867a23c" providerId="ADAL" clId="{9FAC5781-E1A1-492D-8E15-2AB7BA9377EB}" dt="2021-02-25T05:14:11.805" v="2508" actId="208"/>
          <ac:spMkLst>
            <pc:docMk/>
            <pc:sldMk cId="1803592409" sldId="1598"/>
            <ac:spMk id="27" creationId="{5A58BE74-2FA4-40D6-AE95-7BB8086392D3}"/>
          </ac:spMkLst>
        </pc:spChg>
        <pc:spChg chg="add mod">
          <ac:chgData name="Roth, Dan" userId="18da4c67-dd89-43a7-9856-8592f867a23c" providerId="ADAL" clId="{9FAC5781-E1A1-492D-8E15-2AB7BA9377EB}" dt="2021-02-25T05:01:52.218" v="2269" actId="1035"/>
          <ac:spMkLst>
            <pc:docMk/>
            <pc:sldMk cId="1803592409" sldId="1598"/>
            <ac:spMk id="28" creationId="{13350CBB-0916-4A64-B96E-D09FBB4DD3F1}"/>
          </ac:spMkLst>
        </pc:spChg>
        <pc:spChg chg="add del mod">
          <ac:chgData name="Roth, Dan" userId="18da4c67-dd89-43a7-9856-8592f867a23c" providerId="ADAL" clId="{9FAC5781-E1A1-492D-8E15-2AB7BA9377EB}" dt="2021-02-25T04:57:04.812" v="2115"/>
          <ac:spMkLst>
            <pc:docMk/>
            <pc:sldMk cId="1803592409" sldId="1598"/>
            <ac:spMk id="29" creationId="{12E72F6E-B1AA-4E23-B1FF-EA28247A6C9B}"/>
          </ac:spMkLst>
        </pc:spChg>
        <pc:spChg chg="add mod">
          <ac:chgData name="Roth, Dan" userId="18da4c67-dd89-43a7-9856-8592f867a23c" providerId="ADAL" clId="{9FAC5781-E1A1-492D-8E15-2AB7BA9377EB}" dt="2021-02-25T05:01:52.218" v="2269" actId="1035"/>
          <ac:spMkLst>
            <pc:docMk/>
            <pc:sldMk cId="1803592409" sldId="1598"/>
            <ac:spMk id="31" creationId="{9580B8C0-12CB-4F5C-84F1-E0771563E565}"/>
          </ac:spMkLst>
        </pc:spChg>
        <pc:spChg chg="add mod">
          <ac:chgData name="Roth, Dan" userId="18da4c67-dd89-43a7-9856-8592f867a23c" providerId="ADAL" clId="{9FAC5781-E1A1-492D-8E15-2AB7BA9377EB}" dt="2021-02-25T05:01:52.218" v="2269" actId="1035"/>
          <ac:spMkLst>
            <pc:docMk/>
            <pc:sldMk cId="1803592409" sldId="1598"/>
            <ac:spMk id="32" creationId="{8584B417-6988-43CC-8F6E-85BDE073AAAE}"/>
          </ac:spMkLst>
        </pc:spChg>
        <pc:spChg chg="add mod">
          <ac:chgData name="Roth, Dan" userId="18da4c67-dd89-43a7-9856-8592f867a23c" providerId="ADAL" clId="{9FAC5781-E1A1-492D-8E15-2AB7BA9377EB}" dt="2021-02-25T05:10:39.214" v="2454" actId="1076"/>
          <ac:spMkLst>
            <pc:docMk/>
            <pc:sldMk cId="1803592409" sldId="1598"/>
            <ac:spMk id="33" creationId="{62F71701-F852-4891-9F9A-A58F927F576A}"/>
          </ac:spMkLst>
        </pc:spChg>
        <pc:spChg chg="add mod">
          <ac:chgData name="Roth, Dan" userId="18da4c67-dd89-43a7-9856-8592f867a23c" providerId="ADAL" clId="{9FAC5781-E1A1-492D-8E15-2AB7BA9377EB}" dt="2021-02-25T05:11:37.631" v="2464" actId="1076"/>
          <ac:spMkLst>
            <pc:docMk/>
            <pc:sldMk cId="1803592409" sldId="1598"/>
            <ac:spMk id="34" creationId="{FC03B5AF-16D1-44EA-B7FC-F1C07941F87E}"/>
          </ac:spMkLst>
        </pc:spChg>
        <pc:picChg chg="add mod">
          <ac:chgData name="Roth, Dan" userId="18da4c67-dd89-43a7-9856-8592f867a23c" providerId="ADAL" clId="{9FAC5781-E1A1-492D-8E15-2AB7BA9377EB}" dt="2021-02-25T05:01:52.218" v="2269" actId="1035"/>
          <ac:picMkLst>
            <pc:docMk/>
            <pc:sldMk cId="1803592409" sldId="1598"/>
            <ac:picMk id="10" creationId="{CB8C386C-05E8-454E-A8AA-F0C0F1B3649C}"/>
          </ac:picMkLst>
        </pc:picChg>
        <pc:picChg chg="add del mod">
          <ac:chgData name="Roth, Dan" userId="18da4c67-dd89-43a7-9856-8592f867a23c" providerId="ADAL" clId="{9FAC5781-E1A1-492D-8E15-2AB7BA9377EB}" dt="2021-02-25T04:51:49.489" v="2048" actId="478"/>
          <ac:picMkLst>
            <pc:docMk/>
            <pc:sldMk cId="1803592409" sldId="1598"/>
            <ac:picMk id="13" creationId="{A6980EAF-5269-448F-B793-4C17466D0A39}"/>
          </ac:picMkLst>
        </pc:picChg>
        <pc:picChg chg="add mod">
          <ac:chgData name="Roth, Dan" userId="18da4c67-dd89-43a7-9856-8592f867a23c" providerId="ADAL" clId="{9FAC5781-E1A1-492D-8E15-2AB7BA9377EB}" dt="2021-02-25T05:11:51.310" v="2477" actId="1038"/>
          <ac:picMkLst>
            <pc:docMk/>
            <pc:sldMk cId="1803592409" sldId="1598"/>
            <ac:picMk id="16" creationId="{1433D736-DE04-4C36-A20E-29863DDC4472}"/>
          </ac:picMkLst>
        </pc:picChg>
        <pc:picChg chg="add del mod">
          <ac:chgData name="Roth, Dan" userId="18da4c67-dd89-43a7-9856-8592f867a23c" providerId="ADAL" clId="{9FAC5781-E1A1-492D-8E15-2AB7BA9377EB}" dt="2021-02-25T05:07:29.966" v="2437" actId="478"/>
          <ac:picMkLst>
            <pc:docMk/>
            <pc:sldMk cId="1803592409" sldId="1598"/>
            <ac:picMk id="21" creationId="{FBA64B83-35EA-4EDE-A4B1-E737714AAC4A}"/>
          </ac:picMkLst>
        </pc:picChg>
        <pc:picChg chg="add del mod">
          <ac:chgData name="Roth, Dan" userId="18da4c67-dd89-43a7-9856-8592f867a23c" providerId="ADAL" clId="{9FAC5781-E1A1-492D-8E15-2AB7BA9377EB}" dt="2021-02-25T04:51:55.720" v="2049" actId="478"/>
          <ac:picMkLst>
            <pc:docMk/>
            <pc:sldMk cId="1803592409" sldId="1598"/>
            <ac:picMk id="22" creationId="{76607881-DE1A-4FB2-BABC-CA5697DA8FB1}"/>
          </ac:picMkLst>
        </pc:picChg>
        <pc:picChg chg="add mod">
          <ac:chgData name="Roth, Dan" userId="18da4c67-dd89-43a7-9856-8592f867a23c" providerId="ADAL" clId="{9FAC5781-E1A1-492D-8E15-2AB7BA9377EB}" dt="2021-02-25T05:01:52.218" v="2269" actId="1035"/>
          <ac:picMkLst>
            <pc:docMk/>
            <pc:sldMk cId="1803592409" sldId="1598"/>
            <ac:picMk id="26" creationId="{408489F7-97BC-4C84-ACC1-F79A7A2F62A6}"/>
          </ac:picMkLst>
        </pc:picChg>
        <pc:picChg chg="add mod">
          <ac:chgData name="Roth, Dan" userId="18da4c67-dd89-43a7-9856-8592f867a23c" providerId="ADAL" clId="{9FAC5781-E1A1-492D-8E15-2AB7BA9377EB}" dt="2021-02-25T05:12:01.279" v="2498" actId="1035"/>
          <ac:picMkLst>
            <pc:docMk/>
            <pc:sldMk cId="1803592409" sldId="1598"/>
            <ac:picMk id="35" creationId="{36C3CF8E-C0A5-40B9-9B9F-0A8E74F8E075}"/>
          </ac:picMkLst>
        </pc:picChg>
        <pc:picChg chg="add mod">
          <ac:chgData name="Roth, Dan" userId="18da4c67-dd89-43a7-9856-8592f867a23c" providerId="ADAL" clId="{9FAC5781-E1A1-492D-8E15-2AB7BA9377EB}" dt="2021-02-25T05:12:01.279" v="2498" actId="1035"/>
          <ac:picMkLst>
            <pc:docMk/>
            <pc:sldMk cId="1803592409" sldId="1598"/>
            <ac:picMk id="36" creationId="{58087422-D6EC-4F8B-91B2-4E1F52CCF9B9}"/>
          </ac:picMkLst>
        </pc:picChg>
        <pc:picChg chg="add del mod">
          <ac:chgData name="Roth, Dan" userId="18da4c67-dd89-43a7-9856-8592f867a23c" providerId="ADAL" clId="{9FAC5781-E1A1-492D-8E15-2AB7BA9377EB}" dt="2021-02-25T04:50:37.928" v="2043"/>
          <ac:picMkLst>
            <pc:docMk/>
            <pc:sldMk cId="1803592409" sldId="1598"/>
            <ac:picMk id="2050" creationId="{BFB33EC2-684E-4CF4-B7FC-A48B8A67EF3C}"/>
          </ac:picMkLst>
        </pc:picChg>
        <pc:picChg chg="add mod">
          <ac:chgData name="Roth, Dan" userId="18da4c67-dd89-43a7-9856-8592f867a23c" providerId="ADAL" clId="{9FAC5781-E1A1-492D-8E15-2AB7BA9377EB}" dt="2021-02-25T05:01:52.218" v="2269" actId="1035"/>
          <ac:picMkLst>
            <pc:docMk/>
            <pc:sldMk cId="1803592409" sldId="1598"/>
            <ac:picMk id="2052" creationId="{DFC94601-8D9E-4A38-ACDF-D2B500BFE698}"/>
          </ac:picMkLst>
        </pc:picChg>
      </pc:sldChg>
      <pc:sldChg chg="add del">
        <pc:chgData name="Roth, Dan" userId="18da4c67-dd89-43a7-9856-8592f867a23c" providerId="ADAL" clId="{9FAC5781-E1A1-492D-8E15-2AB7BA9377EB}" dt="2021-02-25T04:03:31.668" v="999" actId="47"/>
        <pc:sldMkLst>
          <pc:docMk/>
          <pc:sldMk cId="4277143597" sldId="1598"/>
        </pc:sldMkLst>
      </pc:sldChg>
      <pc:sldChg chg="add del">
        <pc:chgData name="Roth, Dan" userId="18da4c67-dd89-43a7-9856-8592f867a23c" providerId="ADAL" clId="{9FAC5781-E1A1-492D-8E15-2AB7BA9377EB}" dt="2021-02-25T06:30:21.540" v="3892" actId="47"/>
        <pc:sldMkLst>
          <pc:docMk/>
          <pc:sldMk cId="1038997101" sldId="1599"/>
        </pc:sldMkLst>
      </pc:sldChg>
      <pc:sldChg chg="add del">
        <pc:chgData name="Roth, Dan" userId="18da4c67-dd89-43a7-9856-8592f867a23c" providerId="ADAL" clId="{9FAC5781-E1A1-492D-8E15-2AB7BA9377EB}" dt="2021-02-25T06:30:20.212" v="3891" actId="47"/>
        <pc:sldMkLst>
          <pc:docMk/>
          <pc:sldMk cId="1675360543" sldId="1600"/>
        </pc:sldMkLst>
      </pc:sldChg>
      <pc:sldChg chg="addSp delSp modSp add del mod modAnim modShow">
        <pc:chgData name="Roth, Dan" userId="18da4c67-dd89-43a7-9856-8592f867a23c" providerId="ADAL" clId="{9FAC5781-E1A1-492D-8E15-2AB7BA9377EB}" dt="2021-02-25T06:36:51.772" v="3895" actId="2696"/>
        <pc:sldMkLst>
          <pc:docMk/>
          <pc:sldMk cId="1315744714" sldId="1601"/>
        </pc:sldMkLst>
        <pc:spChg chg="mod">
          <ac:chgData name="Roth, Dan" userId="18da4c67-dd89-43a7-9856-8592f867a23c" providerId="ADAL" clId="{9FAC5781-E1A1-492D-8E15-2AB7BA9377EB}" dt="2021-02-25T05:58:37.932" v="3158" actId="5793"/>
          <ac:spMkLst>
            <pc:docMk/>
            <pc:sldMk cId="1315744714" sldId="1601"/>
            <ac:spMk id="8" creationId="{60D2B3A4-6BA3-4523-8118-8C8A983DBDEC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12" creationId="{AE477D4B-E087-4340-84C0-8D41828616BE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17" creationId="{B2E7BFFB-B79A-4AE1-AF75-43A87B641C87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20" creationId="{7408B31D-1746-447D-9C5C-BBE9469EEDF1}"/>
          </ac:spMkLst>
        </pc:spChg>
        <pc:spChg chg="add mod">
          <ac:chgData name="Roth, Dan" userId="18da4c67-dd89-43a7-9856-8592f867a23c" providerId="ADAL" clId="{9FAC5781-E1A1-492D-8E15-2AB7BA9377EB}" dt="2021-02-25T05:33:01.602" v="2675" actId="12788"/>
          <ac:spMkLst>
            <pc:docMk/>
            <pc:sldMk cId="1315744714" sldId="1601"/>
            <ac:spMk id="21" creationId="{E2753467-7C09-4CF0-9B1B-F915BC9C85E7}"/>
          </ac:spMkLst>
        </pc:spChg>
        <pc:spChg chg="add mod">
          <ac:chgData name="Roth, Dan" userId="18da4c67-dd89-43a7-9856-8592f867a23c" providerId="ADAL" clId="{9FAC5781-E1A1-492D-8E15-2AB7BA9377EB}" dt="2021-02-25T05:33:01.602" v="2675" actId="12788"/>
          <ac:spMkLst>
            <pc:docMk/>
            <pc:sldMk cId="1315744714" sldId="1601"/>
            <ac:spMk id="22" creationId="{BDA7808E-C3CD-402C-9C0A-AB7B7AB3B5D9}"/>
          </ac:spMkLst>
        </pc:spChg>
        <pc:spChg chg="add mod">
          <ac:chgData name="Roth, Dan" userId="18da4c67-dd89-43a7-9856-8592f867a23c" providerId="ADAL" clId="{9FAC5781-E1A1-492D-8E15-2AB7BA9377EB}" dt="2021-02-25T05:49:18.495" v="3137" actId="12788"/>
          <ac:spMkLst>
            <pc:docMk/>
            <pc:sldMk cId="1315744714" sldId="1601"/>
            <ac:spMk id="23" creationId="{7FD5D798-3F76-4B7C-A0CA-442702D9F0E4}"/>
          </ac:spMkLst>
        </pc:spChg>
        <pc:spChg chg="add mod">
          <ac:chgData name="Roth, Dan" userId="18da4c67-dd89-43a7-9856-8592f867a23c" providerId="ADAL" clId="{9FAC5781-E1A1-492D-8E15-2AB7BA9377EB}" dt="2021-02-25T05:49:24.916" v="3138" actId="12788"/>
          <ac:spMkLst>
            <pc:docMk/>
            <pc:sldMk cId="1315744714" sldId="1601"/>
            <ac:spMk id="25" creationId="{16E43E5B-FF52-4B1A-B995-5B4D76D855CC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27" creationId="{5A58BE74-2FA4-40D6-AE95-7BB8086392D3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28" creationId="{13350CBB-0916-4A64-B96E-D09FBB4DD3F1}"/>
          </ac:spMkLst>
        </pc:spChg>
        <pc:spChg chg="add mod">
          <ac:chgData name="Roth, Dan" userId="18da4c67-dd89-43a7-9856-8592f867a23c" providerId="ADAL" clId="{9FAC5781-E1A1-492D-8E15-2AB7BA9377EB}" dt="2021-02-25T05:49:18.495" v="3137" actId="12788"/>
          <ac:spMkLst>
            <pc:docMk/>
            <pc:sldMk cId="1315744714" sldId="1601"/>
            <ac:spMk id="29" creationId="{29D4904E-28B4-4D26-AF2F-B6B99D9DDF74}"/>
          </ac:spMkLst>
        </pc:spChg>
        <pc:spChg chg="add mod">
          <ac:chgData name="Roth, Dan" userId="18da4c67-dd89-43a7-9856-8592f867a23c" providerId="ADAL" clId="{9FAC5781-E1A1-492D-8E15-2AB7BA9377EB}" dt="2021-02-25T05:49:24.916" v="3138" actId="12788"/>
          <ac:spMkLst>
            <pc:docMk/>
            <pc:sldMk cId="1315744714" sldId="1601"/>
            <ac:spMk id="30" creationId="{D9484CA6-178C-441E-9C90-923B63E2F92B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31" creationId="{9580B8C0-12CB-4F5C-84F1-E0771563E565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32" creationId="{8584B417-6988-43CC-8F6E-85BDE073AAAE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33" creationId="{62F71701-F852-4891-9F9A-A58F927F576A}"/>
          </ac:spMkLst>
        </pc:spChg>
        <pc:spChg chg="del">
          <ac:chgData name="Roth, Dan" userId="18da4c67-dd89-43a7-9856-8592f867a23c" providerId="ADAL" clId="{9FAC5781-E1A1-492D-8E15-2AB7BA9377EB}" dt="2021-02-25T05:28:39.872" v="2604" actId="478"/>
          <ac:spMkLst>
            <pc:docMk/>
            <pc:sldMk cId="1315744714" sldId="1601"/>
            <ac:spMk id="34" creationId="{FC03B5AF-16D1-44EA-B7FC-F1C07941F87E}"/>
          </ac:spMkLst>
        </pc:spChg>
        <pc:spChg chg="add mod">
          <ac:chgData name="Roth, Dan" userId="18da4c67-dd89-43a7-9856-8592f867a23c" providerId="ADAL" clId="{9FAC5781-E1A1-492D-8E15-2AB7BA9377EB}" dt="2021-02-25T05:49:55.185" v="3145" actId="1076"/>
          <ac:spMkLst>
            <pc:docMk/>
            <pc:sldMk cId="1315744714" sldId="1601"/>
            <ac:spMk id="37" creationId="{8EAAE491-E973-4FD1-A523-FE296810EFDA}"/>
          </ac:spMkLst>
        </pc:spChg>
        <pc:spChg chg="add mod">
          <ac:chgData name="Roth, Dan" userId="18da4c67-dd89-43a7-9856-8592f867a23c" providerId="ADAL" clId="{9FAC5781-E1A1-492D-8E15-2AB7BA9377EB}" dt="2021-02-25T05:50:55.485" v="3154" actId="1076"/>
          <ac:spMkLst>
            <pc:docMk/>
            <pc:sldMk cId="1315744714" sldId="1601"/>
            <ac:spMk id="38" creationId="{03F53F08-3481-4442-8247-884F8FA1259E}"/>
          </ac:spMkLst>
        </pc:spChg>
        <pc:spChg chg="add mod">
          <ac:chgData name="Roth, Dan" userId="18da4c67-dd89-43a7-9856-8592f867a23c" providerId="ADAL" clId="{9FAC5781-E1A1-492D-8E15-2AB7BA9377EB}" dt="2021-02-25T05:50:59.345" v="3155" actId="1076"/>
          <ac:spMkLst>
            <pc:docMk/>
            <pc:sldMk cId="1315744714" sldId="1601"/>
            <ac:spMk id="39" creationId="{A437EDB4-DEDA-43A7-9195-E53326A02F05}"/>
          </ac:spMkLst>
        </pc:spChg>
        <pc:spChg chg="add mod">
          <ac:chgData name="Roth, Dan" userId="18da4c67-dd89-43a7-9856-8592f867a23c" providerId="ADAL" clId="{9FAC5781-E1A1-492D-8E15-2AB7BA9377EB}" dt="2021-02-25T06:03:53.606" v="3418" actId="1076"/>
          <ac:spMkLst>
            <pc:docMk/>
            <pc:sldMk cId="1315744714" sldId="1601"/>
            <ac:spMk id="40" creationId="{5FE67DB2-CC05-451B-A17B-476EB2C4CC84}"/>
          </ac:spMkLst>
        </pc:spChg>
        <pc:spChg chg="add mod">
          <ac:chgData name="Roth, Dan" userId="18da4c67-dd89-43a7-9856-8592f867a23c" providerId="ADAL" clId="{9FAC5781-E1A1-492D-8E15-2AB7BA9377EB}" dt="2021-02-25T05:50:47.735" v="3153" actId="1076"/>
          <ac:spMkLst>
            <pc:docMk/>
            <pc:sldMk cId="1315744714" sldId="1601"/>
            <ac:spMk id="41" creationId="{AA01084A-D58A-442D-9EEA-1D3EADD43F41}"/>
          </ac:spMkLst>
        </pc:spChg>
        <pc:spChg chg="add del">
          <ac:chgData name="Roth, Dan" userId="18da4c67-dd89-43a7-9856-8592f867a23c" providerId="ADAL" clId="{9FAC5781-E1A1-492D-8E15-2AB7BA9377EB}" dt="2021-02-25T05:59:35.106" v="3160" actId="22"/>
          <ac:spMkLst>
            <pc:docMk/>
            <pc:sldMk cId="1315744714" sldId="1601"/>
            <ac:spMk id="42" creationId="{AD9CCEC1-01FE-4961-B9C9-BD6CD0AF92C2}"/>
          </ac:spMkLst>
        </pc:spChg>
        <pc:spChg chg="add mod">
          <ac:chgData name="Roth, Dan" userId="18da4c67-dd89-43a7-9856-8592f867a23c" providerId="ADAL" clId="{9FAC5781-E1A1-492D-8E15-2AB7BA9377EB}" dt="2021-02-25T06:02:30.917" v="3291" actId="208"/>
          <ac:spMkLst>
            <pc:docMk/>
            <pc:sldMk cId="1315744714" sldId="1601"/>
            <ac:spMk id="43" creationId="{C7FD1305-BBBA-423E-8BC2-36321AE955C5}"/>
          </ac:spMkLst>
        </pc:spChg>
        <pc:spChg chg="add mod">
          <ac:chgData name="Roth, Dan" userId="18da4c67-dd89-43a7-9856-8592f867a23c" providerId="ADAL" clId="{9FAC5781-E1A1-492D-8E15-2AB7BA9377EB}" dt="2021-02-25T06:02:27.375" v="3289" actId="207"/>
          <ac:spMkLst>
            <pc:docMk/>
            <pc:sldMk cId="1315744714" sldId="1601"/>
            <ac:spMk id="44" creationId="{5EDE1225-4F4B-4477-84C3-F702F7536785}"/>
          </ac:spMkLst>
        </pc:spChg>
        <pc:picChg chg="del">
          <ac:chgData name="Roth, Dan" userId="18da4c67-dd89-43a7-9856-8592f867a23c" providerId="ADAL" clId="{9FAC5781-E1A1-492D-8E15-2AB7BA9377EB}" dt="2021-02-25T05:28:39.872" v="2604" actId="478"/>
          <ac:picMkLst>
            <pc:docMk/>
            <pc:sldMk cId="1315744714" sldId="1601"/>
            <ac:picMk id="10" creationId="{CB8C386C-05E8-454E-A8AA-F0C0F1B3649C}"/>
          </ac:picMkLst>
        </pc:picChg>
        <pc:picChg chg="add del">
          <ac:chgData name="Roth, Dan" userId="18da4c67-dd89-43a7-9856-8592f867a23c" providerId="ADAL" clId="{9FAC5781-E1A1-492D-8E15-2AB7BA9377EB}" dt="2021-02-25T06:07:30.277" v="3430" actId="22"/>
          <ac:picMkLst>
            <pc:docMk/>
            <pc:sldMk cId="1315744714" sldId="1601"/>
            <ac:picMk id="13" creationId="{7BF9A4BF-3E6E-401B-BEE7-50B5C80512C0}"/>
          </ac:picMkLst>
        </pc:picChg>
        <pc:picChg chg="del">
          <ac:chgData name="Roth, Dan" userId="18da4c67-dd89-43a7-9856-8592f867a23c" providerId="ADAL" clId="{9FAC5781-E1A1-492D-8E15-2AB7BA9377EB}" dt="2021-02-25T05:28:39.872" v="2604" actId="478"/>
          <ac:picMkLst>
            <pc:docMk/>
            <pc:sldMk cId="1315744714" sldId="1601"/>
            <ac:picMk id="16" creationId="{1433D736-DE04-4C36-A20E-29863DDC4472}"/>
          </ac:picMkLst>
        </pc:picChg>
        <pc:picChg chg="del">
          <ac:chgData name="Roth, Dan" userId="18da4c67-dd89-43a7-9856-8592f867a23c" providerId="ADAL" clId="{9FAC5781-E1A1-492D-8E15-2AB7BA9377EB}" dt="2021-02-25T05:28:39.872" v="2604" actId="478"/>
          <ac:picMkLst>
            <pc:docMk/>
            <pc:sldMk cId="1315744714" sldId="1601"/>
            <ac:picMk id="26" creationId="{408489F7-97BC-4C84-ACC1-F79A7A2F62A6}"/>
          </ac:picMkLst>
        </pc:picChg>
        <pc:picChg chg="del">
          <ac:chgData name="Roth, Dan" userId="18da4c67-dd89-43a7-9856-8592f867a23c" providerId="ADAL" clId="{9FAC5781-E1A1-492D-8E15-2AB7BA9377EB}" dt="2021-02-25T05:28:39.872" v="2604" actId="478"/>
          <ac:picMkLst>
            <pc:docMk/>
            <pc:sldMk cId="1315744714" sldId="1601"/>
            <ac:picMk id="35" creationId="{36C3CF8E-C0A5-40B9-9B9F-0A8E74F8E075}"/>
          </ac:picMkLst>
        </pc:picChg>
        <pc:picChg chg="del">
          <ac:chgData name="Roth, Dan" userId="18da4c67-dd89-43a7-9856-8592f867a23c" providerId="ADAL" clId="{9FAC5781-E1A1-492D-8E15-2AB7BA9377EB}" dt="2021-02-25T05:28:39.872" v="2604" actId="478"/>
          <ac:picMkLst>
            <pc:docMk/>
            <pc:sldMk cId="1315744714" sldId="1601"/>
            <ac:picMk id="36" creationId="{58087422-D6EC-4F8B-91B2-4E1F52CCF9B9}"/>
          </ac:picMkLst>
        </pc:picChg>
        <pc:picChg chg="del">
          <ac:chgData name="Roth, Dan" userId="18da4c67-dd89-43a7-9856-8592f867a23c" providerId="ADAL" clId="{9FAC5781-E1A1-492D-8E15-2AB7BA9377EB}" dt="2021-02-25T05:28:39.872" v="2604" actId="478"/>
          <ac:picMkLst>
            <pc:docMk/>
            <pc:sldMk cId="1315744714" sldId="1601"/>
            <ac:picMk id="2052" creationId="{DFC94601-8D9E-4A38-ACDF-D2B500BFE698}"/>
          </ac:picMkLst>
        </pc:picChg>
      </pc:sldChg>
      <pc:sldChg chg="add">
        <pc:chgData name="Roth, Dan" userId="18da4c67-dd89-43a7-9856-8592f867a23c" providerId="ADAL" clId="{9FAC5781-E1A1-492D-8E15-2AB7BA9377EB}" dt="2021-02-25T06:36:58.856" v="3896"/>
        <pc:sldMkLst>
          <pc:docMk/>
          <pc:sldMk cId="3589271269" sldId="1601"/>
        </pc:sldMkLst>
      </pc:sldChg>
      <pc:sldChg chg="modSp add del mod">
        <pc:chgData name="Roth, Dan" userId="18da4c67-dd89-43a7-9856-8592f867a23c" providerId="ADAL" clId="{9FAC5781-E1A1-492D-8E15-2AB7BA9377EB}" dt="2021-02-25T06:07:29.108" v="3429"/>
        <pc:sldMkLst>
          <pc:docMk/>
          <pc:sldMk cId="110347442" sldId="1602"/>
        </pc:sldMkLst>
        <pc:picChg chg="mod">
          <ac:chgData name="Roth, Dan" userId="18da4c67-dd89-43a7-9856-8592f867a23c" providerId="ADAL" clId="{9FAC5781-E1A1-492D-8E15-2AB7BA9377EB}" dt="2021-02-25T06:07:28.437" v="3428" actId="14100"/>
          <ac:picMkLst>
            <pc:docMk/>
            <pc:sldMk cId="110347442" sldId="1602"/>
            <ac:picMk id="13" creationId="{7BF9A4BF-3E6E-401B-BEE7-50B5C80512C0}"/>
          </ac:picMkLst>
        </pc:picChg>
      </pc:sldChg>
      <pc:sldChg chg="addSp delSp modSp add mod modAnim">
        <pc:chgData name="Roth, Dan" userId="18da4c67-dd89-43a7-9856-8592f867a23c" providerId="ADAL" clId="{9FAC5781-E1A1-492D-8E15-2AB7BA9377EB}" dt="2021-02-25T15:31:39.782" v="5543" actId="20577"/>
        <pc:sldMkLst>
          <pc:docMk/>
          <pc:sldMk cId="3354560121" sldId="1602"/>
        </pc:sldMkLst>
        <pc:spChg chg="add mod">
          <ac:chgData name="Roth, Dan" userId="18da4c67-dd89-43a7-9856-8592f867a23c" providerId="ADAL" clId="{9FAC5781-E1A1-492D-8E15-2AB7BA9377EB}" dt="2021-02-25T06:24:13.584" v="3720" actId="1035"/>
          <ac:spMkLst>
            <pc:docMk/>
            <pc:sldMk cId="3354560121" sldId="1602"/>
            <ac:spMk id="3" creationId="{EEE59766-6337-4D1A-9B00-2833F61424B7}"/>
          </ac:spMkLst>
        </pc:spChg>
        <pc:spChg chg="add mod">
          <ac:chgData name="Roth, Dan" userId="18da4c67-dd89-43a7-9856-8592f867a23c" providerId="ADAL" clId="{9FAC5781-E1A1-492D-8E15-2AB7BA9377EB}" dt="2021-02-25T06:24:04.780" v="3668" actId="14100"/>
          <ac:spMkLst>
            <pc:docMk/>
            <pc:sldMk cId="3354560121" sldId="1602"/>
            <ac:spMk id="20" creationId="{1EDA4FFC-0D5F-405B-9CBC-5F57F9420809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23" creationId="{7FD5D798-3F76-4B7C-A0CA-442702D9F0E4}"/>
          </ac:spMkLst>
        </pc:spChg>
        <pc:spChg chg="add mod">
          <ac:chgData name="Roth, Dan" userId="18da4c67-dd89-43a7-9856-8592f867a23c" providerId="ADAL" clId="{9FAC5781-E1A1-492D-8E15-2AB7BA9377EB}" dt="2021-02-25T06:24:01.174" v="3667" actId="14100"/>
          <ac:spMkLst>
            <pc:docMk/>
            <pc:sldMk cId="3354560121" sldId="1602"/>
            <ac:spMk id="24" creationId="{30355A06-4393-465B-BE2C-7E0AAB832EEA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25" creationId="{16E43E5B-FF52-4B1A-B995-5B4D76D855CC}"/>
          </ac:spMkLst>
        </pc:spChg>
        <pc:spChg chg="add mod">
          <ac:chgData name="Roth, Dan" userId="18da4c67-dd89-43a7-9856-8592f867a23c" providerId="ADAL" clId="{9FAC5781-E1A1-492D-8E15-2AB7BA9377EB}" dt="2021-02-25T06:24:13.584" v="3720" actId="1035"/>
          <ac:spMkLst>
            <pc:docMk/>
            <pc:sldMk cId="3354560121" sldId="1602"/>
            <ac:spMk id="26" creationId="{8895CA78-4A06-4CDD-86F6-89EC7C113479}"/>
          </ac:spMkLst>
        </pc:spChg>
        <pc:spChg chg="add mod">
          <ac:chgData name="Roth, Dan" userId="18da4c67-dd89-43a7-9856-8592f867a23c" providerId="ADAL" clId="{9FAC5781-E1A1-492D-8E15-2AB7BA9377EB}" dt="2021-02-25T15:31:39.782" v="5543" actId="20577"/>
          <ac:spMkLst>
            <pc:docMk/>
            <pc:sldMk cId="3354560121" sldId="1602"/>
            <ac:spMk id="27" creationId="{E10209B5-6A52-4CDF-9F58-4A8F899C6B7B}"/>
          </ac:spMkLst>
        </pc:spChg>
        <pc:spChg chg="add mod">
          <ac:chgData name="Roth, Dan" userId="18da4c67-dd89-43a7-9856-8592f867a23c" providerId="ADAL" clId="{9FAC5781-E1A1-492D-8E15-2AB7BA9377EB}" dt="2021-02-25T06:44:20.598" v="3939" actId="20577"/>
          <ac:spMkLst>
            <pc:docMk/>
            <pc:sldMk cId="3354560121" sldId="1602"/>
            <ac:spMk id="28" creationId="{031BE7F6-53E6-4F37-BB49-644B51FAA693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29" creationId="{29D4904E-28B4-4D26-AF2F-B6B99D9DDF74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30" creationId="{D9484CA6-178C-441E-9C90-923B63E2F92B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37" creationId="{8EAAE491-E973-4FD1-A523-FE296810EFDA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38" creationId="{03F53F08-3481-4442-8247-884F8FA1259E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39" creationId="{A437EDB4-DEDA-43A7-9195-E53326A02F05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40" creationId="{5FE67DB2-CC05-451B-A17B-476EB2C4CC84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41" creationId="{AA01084A-D58A-442D-9EEA-1D3EADD43F41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43" creationId="{C7FD1305-BBBA-423E-8BC2-36321AE955C5}"/>
          </ac:spMkLst>
        </pc:spChg>
        <pc:spChg chg="del">
          <ac:chgData name="Roth, Dan" userId="18da4c67-dd89-43a7-9856-8592f867a23c" providerId="ADAL" clId="{9FAC5781-E1A1-492D-8E15-2AB7BA9377EB}" dt="2021-02-25T06:08:33.523" v="3433" actId="478"/>
          <ac:spMkLst>
            <pc:docMk/>
            <pc:sldMk cId="3354560121" sldId="1602"/>
            <ac:spMk id="44" creationId="{5EDE1225-4F4B-4477-84C3-F702F7536785}"/>
          </ac:spMkLst>
        </pc:spChg>
        <pc:picChg chg="mod">
          <ac:chgData name="Roth, Dan" userId="18da4c67-dd89-43a7-9856-8592f867a23c" providerId="ADAL" clId="{9FAC5781-E1A1-492D-8E15-2AB7BA9377EB}" dt="2021-02-25T06:08:57.172" v="3441" actId="1076"/>
          <ac:picMkLst>
            <pc:docMk/>
            <pc:sldMk cId="3354560121" sldId="1602"/>
            <ac:picMk id="13" creationId="{7BF9A4BF-3E6E-401B-BEE7-50B5C80512C0}"/>
          </ac:picMkLst>
        </pc:picChg>
      </pc:sldChg>
      <pc:sldMasterChg chg="modSp mod modSldLayout">
        <pc:chgData name="Roth, Dan" userId="18da4c67-dd89-43a7-9856-8592f867a23c" providerId="ADAL" clId="{9FAC5781-E1A1-492D-8E15-2AB7BA9377EB}" dt="2021-02-25T04:10:21.304" v="1289" actId="1076"/>
        <pc:sldMasterMkLst>
          <pc:docMk/>
          <pc:sldMasterMk cId="139450675" sldId="2147483660"/>
        </pc:sldMasterMkLst>
        <pc:spChg chg="mod">
          <ac:chgData name="Roth, Dan" userId="18da4c67-dd89-43a7-9856-8592f867a23c" providerId="ADAL" clId="{9FAC5781-E1A1-492D-8E15-2AB7BA9377EB}" dt="2021-02-24T04:49:14.861" v="75"/>
          <ac:spMkLst>
            <pc:docMk/>
            <pc:sldMasterMk cId="139450675" sldId="2147483660"/>
            <ac:spMk id="1029" creationId="{00000000-0000-0000-0000-000000000000}"/>
          </ac:spMkLst>
        </pc:spChg>
        <pc:sldLayoutChg chg="modSp mod">
          <pc:chgData name="Roth, Dan" userId="18da4c67-dd89-43a7-9856-8592f867a23c" providerId="ADAL" clId="{9FAC5781-E1A1-492D-8E15-2AB7BA9377EB}" dt="2021-02-24T05:06:47.045" v="221"/>
          <pc:sldLayoutMkLst>
            <pc:docMk/>
            <pc:sldMasterMk cId="139450675" sldId="2147483660"/>
            <pc:sldLayoutMk cId="739961724" sldId="2147483662"/>
          </pc:sldLayoutMkLst>
          <pc:spChg chg="mod">
            <ac:chgData name="Roth, Dan" userId="18da4c67-dd89-43a7-9856-8592f867a23c" providerId="ADAL" clId="{9FAC5781-E1A1-492D-8E15-2AB7BA9377EB}" dt="2021-02-24T05:06:47.045" v="221"/>
            <ac:spMkLst>
              <pc:docMk/>
              <pc:sldMasterMk cId="139450675" sldId="2147483660"/>
              <pc:sldLayoutMk cId="739961724" sldId="2147483662"/>
              <ac:spMk id="3" creationId="{00000000-0000-0000-0000-000000000000}"/>
            </ac:spMkLst>
          </pc:spChg>
        </pc:sldLayoutChg>
        <pc:sldLayoutChg chg="modSp mod">
          <pc:chgData name="Roth, Dan" userId="18da4c67-dd89-43a7-9856-8592f867a23c" providerId="ADAL" clId="{9FAC5781-E1A1-492D-8E15-2AB7BA9377EB}" dt="2021-02-25T04:09:51.039" v="1288"/>
          <pc:sldLayoutMkLst>
            <pc:docMk/>
            <pc:sldMasterMk cId="139450675" sldId="2147483660"/>
            <pc:sldLayoutMk cId="458895491" sldId="2147483663"/>
          </pc:sldLayoutMkLst>
          <pc:spChg chg="mod">
            <ac:chgData name="Roth, Dan" userId="18da4c67-dd89-43a7-9856-8592f867a23c" providerId="ADAL" clId="{9FAC5781-E1A1-492D-8E15-2AB7BA9377EB}" dt="2021-02-25T04:09:47.398" v="1287"/>
            <ac:spMkLst>
              <pc:docMk/>
              <pc:sldMasterMk cId="139450675" sldId="2147483660"/>
              <pc:sldLayoutMk cId="458895491" sldId="2147483663"/>
              <ac:spMk id="3" creationId="{00000000-0000-0000-0000-000000000000}"/>
            </ac:spMkLst>
          </pc:spChg>
          <pc:spChg chg="mod">
            <ac:chgData name="Roth, Dan" userId="18da4c67-dd89-43a7-9856-8592f867a23c" providerId="ADAL" clId="{9FAC5781-E1A1-492D-8E15-2AB7BA9377EB}" dt="2021-02-25T04:09:51.039" v="1288"/>
            <ac:spMkLst>
              <pc:docMk/>
              <pc:sldMasterMk cId="139450675" sldId="2147483660"/>
              <pc:sldLayoutMk cId="458895491" sldId="2147483663"/>
              <ac:spMk id="4" creationId="{00000000-0000-0000-0000-000000000000}"/>
            </ac:spMkLst>
          </pc:spChg>
        </pc:sldLayoutChg>
        <pc:sldLayoutChg chg="modSp">
          <pc:chgData name="Roth, Dan" userId="18da4c67-dd89-43a7-9856-8592f867a23c" providerId="ADAL" clId="{9FAC5781-E1A1-492D-8E15-2AB7BA9377EB}" dt="2021-02-25T04:10:21.304" v="1289" actId="1076"/>
          <pc:sldLayoutMkLst>
            <pc:docMk/>
            <pc:sldMasterMk cId="139450675" sldId="2147483660"/>
            <pc:sldLayoutMk cId="4010740295" sldId="2147483670"/>
          </pc:sldLayoutMkLst>
          <pc:spChg chg="mod">
            <ac:chgData name="Roth, Dan" userId="18da4c67-dd89-43a7-9856-8592f867a23c" providerId="ADAL" clId="{9FAC5781-E1A1-492D-8E15-2AB7BA9377EB}" dt="2021-02-25T04:10:21.304" v="1289" actId="1076"/>
            <ac:spMkLst>
              <pc:docMk/>
              <pc:sldMasterMk cId="139450675" sldId="2147483660"/>
              <pc:sldLayoutMk cId="4010740295" sldId="2147483670"/>
              <ac:spMk id="60" creationId="{00000000-0000-0000-0000-000000000000}"/>
            </ac:spMkLst>
          </pc:spChg>
        </pc:sldLayoutChg>
      </pc:sldMasterChg>
      <pc:sldMasterChg chg="del delSldLayout">
        <pc:chgData name="Roth, Dan" userId="18da4c67-dd89-43a7-9856-8592f867a23c" providerId="ADAL" clId="{9FAC5781-E1A1-492D-8E15-2AB7BA9377EB}" dt="2021-02-24T04:50:01.061" v="85" actId="2696"/>
        <pc:sldMasterMkLst>
          <pc:docMk/>
          <pc:sldMasterMk cId="54577304" sldId="2147483679"/>
        </pc:sldMasterMkLst>
        <pc:sldLayoutChg chg="del">
          <pc:chgData name="Roth, Dan" userId="18da4c67-dd89-43a7-9856-8592f867a23c" providerId="ADAL" clId="{9FAC5781-E1A1-492D-8E15-2AB7BA9377EB}" dt="2021-02-24T04:50:01.038" v="76" actId="2696"/>
          <pc:sldLayoutMkLst>
            <pc:docMk/>
            <pc:sldMasterMk cId="54577304" sldId="2147483679"/>
            <pc:sldLayoutMk cId="3643525176" sldId="2147483680"/>
          </pc:sldLayoutMkLst>
        </pc:sldLayoutChg>
        <pc:sldLayoutChg chg="del">
          <pc:chgData name="Roth, Dan" userId="18da4c67-dd89-43a7-9856-8592f867a23c" providerId="ADAL" clId="{9FAC5781-E1A1-492D-8E15-2AB7BA9377EB}" dt="2021-02-24T04:50:01.040" v="77" actId="2696"/>
          <pc:sldLayoutMkLst>
            <pc:docMk/>
            <pc:sldMasterMk cId="54577304" sldId="2147483679"/>
            <pc:sldLayoutMk cId="2438208728" sldId="2147483681"/>
          </pc:sldLayoutMkLst>
        </pc:sldLayoutChg>
        <pc:sldLayoutChg chg="del">
          <pc:chgData name="Roth, Dan" userId="18da4c67-dd89-43a7-9856-8592f867a23c" providerId="ADAL" clId="{9FAC5781-E1A1-492D-8E15-2AB7BA9377EB}" dt="2021-02-24T04:50:01.042" v="78" actId="2696"/>
          <pc:sldLayoutMkLst>
            <pc:docMk/>
            <pc:sldMasterMk cId="54577304" sldId="2147483679"/>
            <pc:sldLayoutMk cId="2720507653" sldId="2147483682"/>
          </pc:sldLayoutMkLst>
        </pc:sldLayoutChg>
        <pc:sldLayoutChg chg="del">
          <pc:chgData name="Roth, Dan" userId="18da4c67-dd89-43a7-9856-8592f867a23c" providerId="ADAL" clId="{9FAC5781-E1A1-492D-8E15-2AB7BA9377EB}" dt="2021-02-24T04:50:01.045" v="79" actId="2696"/>
          <pc:sldLayoutMkLst>
            <pc:docMk/>
            <pc:sldMasterMk cId="54577304" sldId="2147483679"/>
            <pc:sldLayoutMk cId="3054176956" sldId="2147483683"/>
          </pc:sldLayoutMkLst>
        </pc:sldLayoutChg>
        <pc:sldLayoutChg chg="del">
          <pc:chgData name="Roth, Dan" userId="18da4c67-dd89-43a7-9856-8592f867a23c" providerId="ADAL" clId="{9FAC5781-E1A1-492D-8E15-2AB7BA9377EB}" dt="2021-02-24T04:50:01.047" v="80" actId="2696"/>
          <pc:sldLayoutMkLst>
            <pc:docMk/>
            <pc:sldMasterMk cId="54577304" sldId="2147483679"/>
            <pc:sldLayoutMk cId="3882523368" sldId="2147483684"/>
          </pc:sldLayoutMkLst>
        </pc:sldLayoutChg>
        <pc:sldLayoutChg chg="del">
          <pc:chgData name="Roth, Dan" userId="18da4c67-dd89-43a7-9856-8592f867a23c" providerId="ADAL" clId="{9FAC5781-E1A1-492D-8E15-2AB7BA9377EB}" dt="2021-02-24T04:50:01.049" v="81" actId="2696"/>
          <pc:sldLayoutMkLst>
            <pc:docMk/>
            <pc:sldMasterMk cId="54577304" sldId="2147483679"/>
            <pc:sldLayoutMk cId="3084283111" sldId="2147483685"/>
          </pc:sldLayoutMkLst>
        </pc:sldLayoutChg>
        <pc:sldLayoutChg chg="del">
          <pc:chgData name="Roth, Dan" userId="18da4c67-dd89-43a7-9856-8592f867a23c" providerId="ADAL" clId="{9FAC5781-E1A1-492D-8E15-2AB7BA9377EB}" dt="2021-02-24T04:50:01.050" v="82" actId="2696"/>
          <pc:sldLayoutMkLst>
            <pc:docMk/>
            <pc:sldMasterMk cId="54577304" sldId="2147483679"/>
            <pc:sldLayoutMk cId="3372853873" sldId="2147483686"/>
          </pc:sldLayoutMkLst>
        </pc:sldLayoutChg>
        <pc:sldLayoutChg chg="del">
          <pc:chgData name="Roth, Dan" userId="18da4c67-dd89-43a7-9856-8592f867a23c" providerId="ADAL" clId="{9FAC5781-E1A1-492D-8E15-2AB7BA9377EB}" dt="2021-02-24T04:50:01.052" v="83" actId="2696"/>
          <pc:sldLayoutMkLst>
            <pc:docMk/>
            <pc:sldMasterMk cId="54577304" sldId="2147483679"/>
            <pc:sldLayoutMk cId="1460663765" sldId="2147483687"/>
          </pc:sldLayoutMkLst>
        </pc:sldLayoutChg>
        <pc:sldLayoutChg chg="del">
          <pc:chgData name="Roth, Dan" userId="18da4c67-dd89-43a7-9856-8592f867a23c" providerId="ADAL" clId="{9FAC5781-E1A1-492D-8E15-2AB7BA9377EB}" dt="2021-02-24T04:50:01.054" v="84" actId="2696"/>
          <pc:sldLayoutMkLst>
            <pc:docMk/>
            <pc:sldMasterMk cId="54577304" sldId="2147483679"/>
            <pc:sldLayoutMk cId="1868808351" sldId="2147483688"/>
          </pc:sldLayoutMkLst>
        </pc:sldLayoutChg>
      </pc:sldMasterChg>
    </pc:docChg>
  </pc:docChgLst>
  <pc:docChgLst>
    <pc:chgData name="Roth, Dan" userId="18da4c67-dd89-43a7-9856-8592f867a23c" providerId="ADAL" clId="{F9A90E17-B8DA-4ABE-B105-7E2884DDBB6F}"/>
    <pc:docChg chg="custSel addSld modSld">
      <pc:chgData name="Roth, Dan" userId="18da4c67-dd89-43a7-9856-8592f867a23c" providerId="ADAL" clId="{F9A90E17-B8DA-4ABE-B105-7E2884DDBB6F}" dt="2021-04-29T01:19:56.012" v="9" actId="20577"/>
      <pc:docMkLst>
        <pc:docMk/>
      </pc:docMkLst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216935738" sldId="258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010260867" sldId="517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959323273" sldId="756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953320958" sldId="758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521739166" sldId="759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017292689" sldId="760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707432290" sldId="761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559572792" sldId="772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078803357" sldId="773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436472867" sldId="797"/>
        </pc:sldMkLst>
      </pc:sldChg>
      <pc:sldChg chg="add modNotesTx">
        <pc:chgData name="Roth, Dan" userId="18da4c67-dd89-43a7-9856-8592f867a23c" providerId="ADAL" clId="{F9A90E17-B8DA-4ABE-B105-7E2884DDBB6F}" dt="2021-04-29T01:19:56.012" v="9" actId="20577"/>
        <pc:sldMkLst>
          <pc:docMk/>
          <pc:sldMk cId="2315554258" sldId="814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472850343" sldId="816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669995244" sldId="945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951640376" sldId="1277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33127763" sldId="1281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080607924" sldId="1430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362015706" sldId="1434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928149029" sldId="1443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044633434" sldId="1445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335098121" sldId="1567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923411037" sldId="1568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829313612" sldId="1576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088819401" sldId="1577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451205415" sldId="1585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629235885" sldId="1586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802488096" sldId="1875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555108389" sldId="1876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489354397" sldId="1877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836969673" sldId="1878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897452753" sldId="1879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989121976" sldId="1880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776273135" sldId="1881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443198458" sldId="1882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487046499" sldId="1883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926758415" sldId="1884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857491934" sldId="1885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368619073" sldId="1886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1192521032" sldId="1887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594809258" sldId="1888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3094274560" sldId="1889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2494105608" sldId="1890"/>
        </pc:sldMkLst>
      </pc:sldChg>
      <pc:sldChg chg="add">
        <pc:chgData name="Roth, Dan" userId="18da4c67-dd89-43a7-9856-8592f867a23c" providerId="ADAL" clId="{F9A90E17-B8DA-4ABE-B105-7E2884DDBB6F}" dt="2021-04-29T01:19:36.439" v="0"/>
        <pc:sldMkLst>
          <pc:docMk/>
          <pc:sldMk cId="0" sldId="1891"/>
        </pc:sldMkLst>
      </pc:sldChg>
    </pc:docChg>
  </pc:docChgLst>
  <pc:docChgLst>
    <pc:chgData name="Roth, Dan" userId="18da4c67-dd89-43a7-9856-8592f867a23c" providerId="ADAL" clId="{7DE390F6-DB08-4E47-8101-6A076ABF5F26}"/>
    <pc:docChg chg="delSection">
      <pc:chgData name="Roth, Dan" userId="18da4c67-dd89-43a7-9856-8592f867a23c" providerId="ADAL" clId="{7DE390F6-DB08-4E47-8101-6A076ABF5F26}" dt="2022-05-01T21:38:19.895" v="4" actId="17851"/>
      <pc:docMkLst>
        <pc:docMk/>
      </pc:docMkLst>
    </pc:docChg>
  </pc:docChgLst>
  <pc:docChgLst>
    <pc:chgData name="Roth, Dan" userId="18da4c67-dd89-43a7-9856-8592f867a23c" providerId="ADAL" clId="{DDAFFD0C-2527-4A83-8435-D6E8F5314839}"/>
    <pc:docChg chg="undo custSel addSld delSld modSld modSection">
      <pc:chgData name="Roth, Dan" userId="18da4c67-dd89-43a7-9856-8592f867a23c" providerId="ADAL" clId="{DDAFFD0C-2527-4A83-8435-D6E8F5314839}" dt="2019-09-27T12:17:29.260" v="2191"/>
      <pc:docMkLst>
        <pc:docMk/>
      </pc:docMkLst>
      <pc:sldChg chg="addSp delSp modSp">
        <pc:chgData name="Roth, Dan" userId="18da4c67-dd89-43a7-9856-8592f867a23c" providerId="ADAL" clId="{DDAFFD0C-2527-4A83-8435-D6E8F5314839}" dt="2019-09-27T04:57:23.914" v="1811"/>
        <pc:sldMkLst>
          <pc:docMk/>
          <pc:sldMk cId="2734713411" sldId="283"/>
        </pc:sldMkLst>
        <pc:spChg chg="add del mod">
          <ac:chgData name="Roth, Dan" userId="18da4c67-dd89-43a7-9856-8592f867a23c" providerId="ADAL" clId="{DDAFFD0C-2527-4A83-8435-D6E8F5314839}" dt="2019-09-27T04:57:23.914" v="1811"/>
          <ac:spMkLst>
            <pc:docMk/>
            <pc:sldMk cId="2734713411" sldId="283"/>
            <ac:spMk id="3" creationId="{F42D8FCF-565B-4A83-B474-62DFAFA124D1}"/>
          </ac:spMkLst>
        </pc:spChg>
      </pc:sldChg>
      <pc:sldChg chg="modSp">
        <pc:chgData name="Roth, Dan" userId="18da4c67-dd89-43a7-9856-8592f867a23c" providerId="ADAL" clId="{DDAFFD0C-2527-4A83-8435-D6E8F5314839}" dt="2019-09-27T12:01:59.918" v="1989" actId="6549"/>
        <pc:sldMkLst>
          <pc:docMk/>
          <pc:sldMk cId="144345531" sldId="385"/>
        </pc:sldMkLst>
        <pc:spChg chg="mod">
          <ac:chgData name="Roth, Dan" userId="18da4c67-dd89-43a7-9856-8592f867a23c" providerId="ADAL" clId="{DDAFFD0C-2527-4A83-8435-D6E8F5314839}" dt="2019-09-27T12:01:59.918" v="1989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delSp">
        <pc:chgData name="Roth, Dan" userId="18da4c67-dd89-43a7-9856-8592f867a23c" providerId="ADAL" clId="{DDAFFD0C-2527-4A83-8435-D6E8F5314839}" dt="2019-09-26T16:52:52.984" v="383" actId="478"/>
        <pc:sldMkLst>
          <pc:docMk/>
          <pc:sldMk cId="3672234010" sldId="456"/>
        </pc:sldMkLst>
        <pc:spChg chg="del">
          <ac:chgData name="Roth, Dan" userId="18da4c67-dd89-43a7-9856-8592f867a23c" providerId="ADAL" clId="{DDAFFD0C-2527-4A83-8435-D6E8F5314839}" dt="2019-09-26T16:52:52.984" v="383" actId="478"/>
          <ac:spMkLst>
            <pc:docMk/>
            <pc:sldMk cId="3672234010" sldId="456"/>
            <ac:spMk id="6" creationId="{0E5A1BDB-2DBC-9D49-80A8-4313B74337BD}"/>
          </ac:spMkLst>
        </pc:spChg>
      </pc:sldChg>
      <pc:sldChg chg="addSp delSp modSp">
        <pc:chgData name="Roth, Dan" userId="18da4c67-dd89-43a7-9856-8592f867a23c" providerId="ADAL" clId="{DDAFFD0C-2527-4A83-8435-D6E8F5314839}" dt="2019-09-26T16:41:40.759" v="100" actId="20577"/>
        <pc:sldMkLst>
          <pc:docMk/>
          <pc:sldMk cId="2198765369" sldId="482"/>
        </pc:sldMkLst>
        <pc:spChg chg="mod">
          <ac:chgData name="Roth, Dan" userId="18da4c67-dd89-43a7-9856-8592f867a23c" providerId="ADAL" clId="{DDAFFD0C-2527-4A83-8435-D6E8F5314839}" dt="2019-09-26T16:41:40.759" v="100" actId="20577"/>
          <ac:spMkLst>
            <pc:docMk/>
            <pc:sldMk cId="2198765369" sldId="482"/>
            <ac:spMk id="2" creationId="{00000000-0000-0000-0000-000000000000}"/>
          </ac:spMkLst>
        </pc:spChg>
        <pc:spChg chg="del">
          <ac:chgData name="Roth, Dan" userId="18da4c67-dd89-43a7-9856-8592f867a23c" providerId="ADAL" clId="{DDAFFD0C-2527-4A83-8435-D6E8F5314839}" dt="2019-09-26T16:40:11.265" v="95" actId="478"/>
          <ac:spMkLst>
            <pc:docMk/>
            <pc:sldMk cId="2198765369" sldId="482"/>
            <ac:spMk id="3" creationId="{635099AA-6B21-4C0C-9157-1CA2EA65CCEF}"/>
          </ac:spMkLst>
        </pc:spChg>
        <pc:spChg chg="add del mod">
          <ac:chgData name="Roth, Dan" userId="18da4c67-dd89-43a7-9856-8592f867a23c" providerId="ADAL" clId="{DDAFFD0C-2527-4A83-8435-D6E8F5314839}" dt="2019-09-26T16:39:57.193" v="94"/>
          <ac:spMkLst>
            <pc:docMk/>
            <pc:sldMk cId="2198765369" sldId="482"/>
            <ac:spMk id="4" creationId="{2971E04E-50F5-4C5E-A7C2-A2E3CFEFBB0A}"/>
          </ac:spMkLst>
        </pc:spChg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4220551772" sldId="577"/>
        </pc:sldMkLst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1407935617" sldId="578"/>
        </pc:sldMkLst>
      </pc:sldChg>
      <pc:sldChg chg="addSp modSp add modAnim">
        <pc:chgData name="Roth, Dan" userId="18da4c67-dd89-43a7-9856-8592f867a23c" providerId="ADAL" clId="{DDAFFD0C-2527-4A83-8435-D6E8F5314839}" dt="2019-09-27T12:06:18.657" v="2089" actId="12788"/>
        <pc:sldMkLst>
          <pc:docMk/>
          <pc:sldMk cId="2771402860" sldId="579"/>
        </pc:sldMkLst>
        <pc:spChg chg="add mod">
          <ac:chgData name="Roth, Dan" userId="18da4c67-dd89-43a7-9856-8592f867a23c" providerId="ADAL" clId="{DDAFFD0C-2527-4A83-8435-D6E8F5314839}" dt="2019-09-27T12:06:18.657" v="2089" actId="12788"/>
          <ac:spMkLst>
            <pc:docMk/>
            <pc:sldMk cId="2771402860" sldId="579"/>
            <ac:spMk id="11" creationId="{962141E8-39B9-49F0-94C3-5A672A50E6B1}"/>
          </ac:spMkLst>
        </pc:spChg>
      </pc:sldChg>
      <pc:sldChg chg="del modTransition">
        <pc:chgData name="Roth, Dan" userId="18da4c67-dd89-43a7-9856-8592f867a23c" providerId="ADAL" clId="{DDAFFD0C-2527-4A83-8435-D6E8F5314839}" dt="2019-09-27T04:49:27.846" v="1761" actId="47"/>
        <pc:sldMkLst>
          <pc:docMk/>
          <pc:sldMk cId="0" sldId="678"/>
        </pc:sldMkLst>
      </pc:sldChg>
      <pc:sldChg chg="modSp add">
        <pc:chgData name="Roth, Dan" userId="18da4c67-dd89-43a7-9856-8592f867a23c" providerId="ADAL" clId="{DDAFFD0C-2527-4A83-8435-D6E8F5314839}" dt="2019-09-27T05:05:19.478" v="1951" actId="6549"/>
        <pc:sldMkLst>
          <pc:docMk/>
          <pc:sldMk cId="4176264548" sldId="764"/>
        </pc:sldMkLst>
        <pc:spChg chg="mod">
          <ac:chgData name="Roth, Dan" userId="18da4c67-dd89-43a7-9856-8592f867a23c" providerId="ADAL" clId="{DDAFFD0C-2527-4A83-8435-D6E8F5314839}" dt="2019-09-27T05:05:19.478" v="1951" actId="6549"/>
          <ac:spMkLst>
            <pc:docMk/>
            <pc:sldMk cId="4176264548" sldId="764"/>
            <ac:spMk id="2" creationId="{428C9577-E57F-4DE9-B34F-8113095262ED}"/>
          </ac:spMkLst>
        </pc:spChg>
      </pc:sldChg>
      <pc:sldChg chg="modSp add">
        <pc:chgData name="Roth, Dan" userId="18da4c67-dd89-43a7-9856-8592f867a23c" providerId="ADAL" clId="{DDAFFD0C-2527-4A83-8435-D6E8F5314839}" dt="2019-09-27T00:07:39.797" v="1395" actId="20577"/>
        <pc:sldMkLst>
          <pc:docMk/>
          <pc:sldMk cId="1940674571" sldId="765"/>
        </pc:sldMkLst>
        <pc:spChg chg="mod">
          <ac:chgData name="Roth, Dan" userId="18da4c67-dd89-43a7-9856-8592f867a23c" providerId="ADAL" clId="{DDAFFD0C-2527-4A83-8435-D6E8F5314839}" dt="2019-09-27T00:07:39.797" v="1395" actId="20577"/>
          <ac:spMkLst>
            <pc:docMk/>
            <pc:sldMk cId="1940674571" sldId="765"/>
            <ac:spMk id="2" creationId="{428C9577-E57F-4DE9-B34F-8113095262ED}"/>
          </ac:spMkLst>
        </pc:spChg>
      </pc:sldChg>
      <pc:sldChg chg="delSp">
        <pc:chgData name="Roth, Dan" userId="18da4c67-dd89-43a7-9856-8592f867a23c" providerId="ADAL" clId="{DDAFFD0C-2527-4A83-8435-D6E8F5314839}" dt="2019-09-26T16:43:05.828" v="101" actId="478"/>
        <pc:sldMkLst>
          <pc:docMk/>
          <pc:sldMk cId="514667872" sldId="784"/>
        </pc:sldMkLst>
        <pc:spChg chg="del">
          <ac:chgData name="Roth, Dan" userId="18da4c67-dd89-43a7-9856-8592f867a23c" providerId="ADAL" clId="{DDAFFD0C-2527-4A83-8435-D6E8F5314839}" dt="2019-09-26T16:43:05.828" v="101" actId="478"/>
          <ac:spMkLst>
            <pc:docMk/>
            <pc:sldMk cId="514667872" sldId="784"/>
            <ac:spMk id="57" creationId="{564FF85C-7656-CF4D-BE38-A2C27601AEF8}"/>
          </ac:spMkLst>
        </pc:spChg>
      </pc:sldChg>
      <pc:sldChg chg="addSp modSp">
        <pc:chgData name="Roth, Dan" userId="18da4c67-dd89-43a7-9856-8592f867a23c" providerId="ADAL" clId="{DDAFFD0C-2527-4A83-8435-D6E8F5314839}" dt="2019-09-26T23:08:19.686" v="443" actId="20577"/>
        <pc:sldMkLst>
          <pc:docMk/>
          <pc:sldMk cId="50620730" sldId="834"/>
        </pc:sldMkLst>
        <pc:spChg chg="add mod">
          <ac:chgData name="Roth, Dan" userId="18da4c67-dd89-43a7-9856-8592f867a23c" providerId="ADAL" clId="{DDAFFD0C-2527-4A83-8435-D6E8F5314839}" dt="2019-09-26T23:08:19.686" v="443" actId="20577"/>
          <ac:spMkLst>
            <pc:docMk/>
            <pc:sldMk cId="50620730" sldId="834"/>
            <ac:spMk id="30" creationId="{BDAE5F94-C934-49A2-9889-E14BE836D6F0}"/>
          </ac:spMkLst>
        </pc:spChg>
      </pc:sldChg>
      <pc:sldChg chg="modAnim">
        <pc:chgData name="Roth, Dan" userId="18da4c67-dd89-43a7-9856-8592f867a23c" providerId="ADAL" clId="{DDAFFD0C-2527-4A83-8435-D6E8F5314839}" dt="2019-09-26T23:23:22.214" v="445"/>
        <pc:sldMkLst>
          <pc:docMk/>
          <pc:sldMk cId="71500761" sldId="857"/>
        </pc:sldMkLst>
      </pc:sldChg>
      <pc:sldChg chg="addSp delSp add modTransition addAnim delAnim">
        <pc:chgData name="Roth, Dan" userId="18da4c67-dd89-43a7-9856-8592f867a23c" providerId="ADAL" clId="{DDAFFD0C-2527-4A83-8435-D6E8F5314839}" dt="2019-09-27T04:49:38.389" v="1763" actId="478"/>
        <pc:sldMkLst>
          <pc:docMk/>
          <pc:sldMk cId="1474123489" sldId="1256"/>
        </pc:sldMkLst>
        <pc:spChg chg="add del">
          <ac:chgData name="Roth, Dan" userId="18da4c67-dd89-43a7-9856-8592f867a23c" providerId="ADAL" clId="{DDAFFD0C-2527-4A83-8435-D6E8F5314839}" dt="2019-09-27T04:49:38.389" v="1763" actId="478"/>
          <ac:spMkLst>
            <pc:docMk/>
            <pc:sldMk cId="1474123489" sldId="1256"/>
            <ac:spMk id="7" creationId="{1FFFE622-ABAE-419B-9214-820342E4FCC9}"/>
          </ac:spMkLst>
        </pc:spChg>
      </pc:sldChg>
      <pc:sldChg chg="modSp">
        <pc:chgData name="Roth, Dan" userId="18da4c67-dd89-43a7-9856-8592f867a23c" providerId="ADAL" clId="{DDAFFD0C-2527-4A83-8435-D6E8F5314839}" dt="2019-09-26T15:21:09.483" v="1" actId="113"/>
        <pc:sldMkLst>
          <pc:docMk/>
          <pc:sldMk cId="2144188295" sldId="1263"/>
        </pc:sldMkLst>
        <pc:spChg chg="mod">
          <ac:chgData name="Roth, Dan" userId="18da4c67-dd89-43a7-9856-8592f867a23c" providerId="ADAL" clId="{DDAFFD0C-2527-4A83-8435-D6E8F5314839}" dt="2019-09-26T15:21:09.483" v="1" actId="113"/>
          <ac:spMkLst>
            <pc:docMk/>
            <pc:sldMk cId="2144188295" sldId="1263"/>
            <ac:spMk id="3" creationId="{1E6276C3-E48C-494F-9637-7B2D9A383D30}"/>
          </ac:spMkLst>
        </pc:spChg>
      </pc:sldChg>
      <pc:sldChg chg="modSp modAnim">
        <pc:chgData name="Roth, Dan" userId="18da4c67-dd89-43a7-9856-8592f867a23c" providerId="ADAL" clId="{DDAFFD0C-2527-4A83-8435-D6E8F5314839}" dt="2019-09-26T23:50:07.704" v="1037" actId="20577"/>
        <pc:sldMkLst>
          <pc:docMk/>
          <pc:sldMk cId="1717805384" sldId="1266"/>
        </pc:sldMkLst>
        <pc:spChg chg="mod">
          <ac:chgData name="Roth, Dan" userId="18da4c67-dd89-43a7-9856-8592f867a23c" providerId="ADAL" clId="{DDAFFD0C-2527-4A83-8435-D6E8F5314839}" dt="2019-09-26T23:50:07.704" v="1037" actId="20577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23:48:44.035" v="977" actId="688"/>
          <ac:spMkLst>
            <pc:docMk/>
            <pc:sldMk cId="1717805384" sldId="1266"/>
            <ac:spMk id="10" creationId="{47FAA58F-87A0-45E8-90DA-145DC1C85C7E}"/>
          </ac:spMkLst>
        </pc:spChg>
      </pc:sldChg>
      <pc:sldChg chg="addSp modSp modAnim">
        <pc:chgData name="Roth, Dan" userId="18da4c67-dd89-43a7-9856-8592f867a23c" providerId="ADAL" clId="{DDAFFD0C-2527-4A83-8435-D6E8F5314839}" dt="2019-09-26T23:35:16.901" v="623" actId="14100"/>
        <pc:sldMkLst>
          <pc:docMk/>
          <pc:sldMk cId="1466876474" sldId="1268"/>
        </pc:sldMkLst>
        <pc:cxnChg chg="add mod">
          <ac:chgData name="Roth, Dan" userId="18da4c67-dd89-43a7-9856-8592f867a23c" providerId="ADAL" clId="{DDAFFD0C-2527-4A83-8435-D6E8F5314839}" dt="2019-09-26T23:32:15.190" v="611" actId="1036"/>
          <ac:cxnSpMkLst>
            <pc:docMk/>
            <pc:sldMk cId="1466876474" sldId="1268"/>
            <ac:cxnSpMk id="24" creationId="{E57FD6FF-A40B-424E-BB8E-4E9F479A3B57}"/>
          </ac:cxnSpMkLst>
        </pc:cxnChg>
        <pc:cxnChg chg="add mod">
          <ac:chgData name="Roth, Dan" userId="18da4c67-dd89-43a7-9856-8592f867a23c" providerId="ADAL" clId="{DDAFFD0C-2527-4A83-8435-D6E8F5314839}" dt="2019-09-26T23:35:16.901" v="623" actId="14100"/>
          <ac:cxnSpMkLst>
            <pc:docMk/>
            <pc:sldMk cId="1466876474" sldId="1268"/>
            <ac:cxnSpMk id="26" creationId="{529A7B3F-016F-4E94-B92D-D9895F420A13}"/>
          </ac:cxnSpMkLst>
        </pc:cxnChg>
      </pc:sldChg>
      <pc:sldChg chg="modSp modAnim">
        <pc:chgData name="Roth, Dan" userId="18da4c67-dd89-43a7-9856-8592f867a23c" providerId="ADAL" clId="{DDAFFD0C-2527-4A83-8435-D6E8F5314839}" dt="2019-09-26T23:41:21.668" v="640"/>
        <pc:sldMkLst>
          <pc:docMk/>
          <pc:sldMk cId="2527546393" sldId="1269"/>
        </pc:sldMkLst>
        <pc:spChg chg="mod">
          <ac:chgData name="Roth, Dan" userId="18da4c67-dd89-43a7-9856-8592f867a23c" providerId="ADAL" clId="{DDAFFD0C-2527-4A83-8435-D6E8F5314839}" dt="2019-09-26T23:38:10.494" v="625" actId="20577"/>
          <ac:spMkLst>
            <pc:docMk/>
            <pc:sldMk cId="2527546393" sldId="1269"/>
            <ac:spMk id="30" creationId="{7ECAB96A-9F4F-4907-9D35-D32C66E4D812}"/>
          </ac:spMkLst>
        </pc:spChg>
      </pc:sldChg>
      <pc:sldChg chg="modAnim">
        <pc:chgData name="Roth, Dan" userId="18da4c67-dd89-43a7-9856-8592f867a23c" providerId="ADAL" clId="{DDAFFD0C-2527-4A83-8435-D6E8F5314839}" dt="2019-09-27T12:11:37.500" v="2097"/>
        <pc:sldMkLst>
          <pc:docMk/>
          <pc:sldMk cId="1434781963" sldId="1271"/>
        </pc:sldMkLst>
      </pc:sldChg>
      <pc:sldChg chg="modSp modAnim">
        <pc:chgData name="Roth, Dan" userId="18da4c67-dd89-43a7-9856-8592f867a23c" providerId="ADAL" clId="{DDAFFD0C-2527-4A83-8435-D6E8F5314839}" dt="2019-09-26T15:25:14.298" v="77" actId="20577"/>
        <pc:sldMkLst>
          <pc:docMk/>
          <pc:sldMk cId="1685955748" sldId="1272"/>
        </pc:sldMkLst>
        <pc:spChg chg="mod">
          <ac:chgData name="Roth, Dan" userId="18da4c67-dd89-43a7-9856-8592f867a23c" providerId="ADAL" clId="{DDAFFD0C-2527-4A83-8435-D6E8F5314839}" dt="2019-09-26T15:25:14.298" v="77" actId="20577"/>
          <ac:spMkLst>
            <pc:docMk/>
            <pc:sldMk cId="1685955748" sldId="1272"/>
            <ac:spMk id="3" creationId="{77A72FCE-525F-4150-80D3-EFA8F449A2A6}"/>
          </ac:spMkLst>
        </pc:spChg>
      </pc:sldChg>
      <pc:sldChg chg="addSp modSp modAnim">
        <pc:chgData name="Roth, Dan" userId="18da4c67-dd89-43a7-9856-8592f867a23c" providerId="ADAL" clId="{DDAFFD0C-2527-4A83-8435-D6E8F5314839}" dt="2019-09-27T12:17:29.260" v="2191"/>
        <pc:sldMkLst>
          <pc:docMk/>
          <pc:sldMk cId="819782201" sldId="1273"/>
        </pc:sldMkLst>
        <pc:spChg chg="add mod">
          <ac:chgData name="Roth, Dan" userId="18da4c67-dd89-43a7-9856-8592f867a23c" providerId="ADAL" clId="{DDAFFD0C-2527-4A83-8435-D6E8F5314839}" dt="2019-09-27T12:17:10.479" v="2190" actId="20577"/>
          <ac:spMkLst>
            <pc:docMk/>
            <pc:sldMk cId="819782201" sldId="1273"/>
            <ac:spMk id="26" creationId="{8D79E832-4D4E-4227-B61F-D29DDC66CB7A}"/>
          </ac:spMkLst>
        </pc:spChg>
        <pc:spChg chg="add mod">
          <ac:chgData name="Roth, Dan" userId="18da4c67-dd89-43a7-9856-8592f867a23c" providerId="ADAL" clId="{DDAFFD0C-2527-4A83-8435-D6E8F5314839}" dt="2019-09-27T12:16:58.530" v="2189" actId="14100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DDAFFD0C-2527-4A83-8435-D6E8F5314839}" dt="2019-09-26T16:36:34.240" v="92" actId="14100"/>
          <ac:spMkLst>
            <pc:docMk/>
            <pc:sldMk cId="819782201" sldId="1273"/>
            <ac:spMk id="61456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5:30.873" v="80" actId="14100"/>
          <ac:spMkLst>
            <pc:docMk/>
            <pc:sldMk cId="819782201" sldId="1273"/>
            <ac:spMk id="61458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6:04.509" v="86" actId="14100"/>
          <ac:spMkLst>
            <pc:docMk/>
            <pc:sldMk cId="819782201" sldId="1273"/>
            <ac:spMk id="754705" creationId="{00000000-0000-0000-0000-000000000000}"/>
          </ac:spMkLst>
        </pc:spChg>
        <pc:grpChg chg="mod">
          <ac:chgData name="Roth, Dan" userId="18da4c67-dd89-43a7-9856-8592f867a23c" providerId="ADAL" clId="{DDAFFD0C-2527-4A83-8435-D6E8F5314839}" dt="2019-09-26T16:35:30.873" v="80" actId="14100"/>
          <ac:grpSpMkLst>
            <pc:docMk/>
            <pc:sldMk cId="819782201" sldId="1273"/>
            <ac:grpSpMk id="5" creationId="{00000000-0000-0000-0000-000000000000}"/>
          </ac:grpSpMkLst>
        </pc:grpChg>
        <pc:grpChg chg="mod">
          <ac:chgData name="Roth, Dan" userId="18da4c67-dd89-43a7-9856-8592f867a23c" providerId="ADAL" clId="{DDAFFD0C-2527-4A83-8435-D6E8F5314839}" dt="2019-09-26T16:36:34.240" v="92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DDAFFD0C-2527-4A83-8435-D6E8F5314839}" dt="2019-09-27T04:53:09.393" v="1766" actId="113"/>
        <pc:sldMkLst>
          <pc:docMk/>
          <pc:sldMk cId="1956819189" sldId="1276"/>
        </pc:sldMkLst>
        <pc:spChg chg="mod">
          <ac:chgData name="Roth, Dan" userId="18da4c67-dd89-43a7-9856-8592f867a23c" providerId="ADAL" clId="{DDAFFD0C-2527-4A83-8435-D6E8F5314839}" dt="2019-09-27T04:53:09.393" v="1766" actId="113"/>
          <ac:spMkLst>
            <pc:docMk/>
            <pc:sldMk cId="1956819189" sldId="1276"/>
            <ac:spMk id="2" creationId="{B962084F-57A8-4C86-B8E3-01A17A35B1CC}"/>
          </ac:spMkLst>
        </pc:spChg>
        <pc:spChg chg="mod">
          <ac:chgData name="Roth, Dan" userId="18da4c67-dd89-43a7-9856-8592f867a23c" providerId="ADAL" clId="{DDAFFD0C-2527-4A83-8435-D6E8F5314839}" dt="2019-09-26T16:38:23.259" v="93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Roth, Dan" userId="18da4c67-dd89-43a7-9856-8592f867a23c" providerId="ADAL" clId="{DDAFFD0C-2527-4A83-8435-D6E8F5314839}" dt="2019-09-27T04:54:27.982" v="1810" actId="20577"/>
        <pc:sldMkLst>
          <pc:docMk/>
          <pc:sldMk cId="1951640376" sldId="1277"/>
        </pc:sldMkLst>
        <pc:spChg chg="mod">
          <ac:chgData name="Roth, Dan" userId="18da4c67-dd89-43a7-9856-8592f867a23c" providerId="ADAL" clId="{DDAFFD0C-2527-4A83-8435-D6E8F5314839}" dt="2019-09-27T04:54:27.982" v="1810" actId="20577"/>
          <ac:spMkLst>
            <pc:docMk/>
            <pc:sldMk cId="1951640376" sldId="1277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DDAFFD0C-2527-4A83-8435-D6E8F5314839}" dt="2019-09-26T16:54:01.760" v="398" actId="6549"/>
        <pc:sldMkLst>
          <pc:docMk/>
          <pc:sldMk cId="1285764961" sldId="1283"/>
        </pc:sldMkLst>
        <pc:spChg chg="mod">
          <ac:chgData name="Roth, Dan" userId="18da4c67-dd89-43a7-9856-8592f867a23c" providerId="ADAL" clId="{DDAFFD0C-2527-4A83-8435-D6E8F5314839}" dt="2019-09-26T16:54:01.760" v="398" actId="6549"/>
          <ac:spMkLst>
            <pc:docMk/>
            <pc:sldMk cId="1285764961" sldId="1283"/>
            <ac:spMk id="3" creationId="{54A3A4E4-E0BC-49C1-8DD3-28049194875F}"/>
          </ac:spMkLst>
        </pc:spChg>
      </pc:sldChg>
      <pc:sldChg chg="modSp">
        <pc:chgData name="Roth, Dan" userId="18da4c67-dd89-43a7-9856-8592f867a23c" providerId="ADAL" clId="{DDAFFD0C-2527-4A83-8435-D6E8F5314839}" dt="2019-09-27T05:03:15.888" v="1914" actId="5793"/>
        <pc:sldMkLst>
          <pc:docMk/>
          <pc:sldMk cId="3135463179" sldId="1291"/>
        </pc:sldMkLst>
        <pc:spChg chg="mod">
          <ac:chgData name="Roth, Dan" userId="18da4c67-dd89-43a7-9856-8592f867a23c" providerId="ADAL" clId="{DDAFFD0C-2527-4A83-8435-D6E8F5314839}" dt="2019-09-27T05:03:15.888" v="1914" actId="5793"/>
          <ac:spMkLst>
            <pc:docMk/>
            <pc:sldMk cId="3135463179" sldId="1291"/>
            <ac:spMk id="3" creationId="{9D97316F-6B52-439C-9D56-2F01771FC364}"/>
          </ac:spMkLst>
        </pc:spChg>
      </pc:sldChg>
      <pc:sldChg chg="addSp modSp modAnim">
        <pc:chgData name="Roth, Dan" userId="18da4c67-dd89-43a7-9856-8592f867a23c" providerId="ADAL" clId="{DDAFFD0C-2527-4A83-8435-D6E8F5314839}" dt="2019-09-27T05:03:40.494" v="1949" actId="6549"/>
        <pc:sldMkLst>
          <pc:docMk/>
          <pc:sldMk cId="3635769924" sldId="1402"/>
        </pc:sldMkLst>
        <pc:spChg chg="mod">
          <ac:chgData name="Roth, Dan" userId="18da4c67-dd89-43a7-9856-8592f867a23c" providerId="ADAL" clId="{DDAFFD0C-2527-4A83-8435-D6E8F5314839}" dt="2019-09-26T23:50:35.515" v="1059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DDAFFD0C-2527-4A83-8435-D6E8F5314839}" dt="2019-09-27T05:03:40.494" v="1949" actId="6549"/>
          <ac:spMkLst>
            <pc:docMk/>
            <pc:sldMk cId="3635769924" sldId="1402"/>
            <ac:spMk id="3" creationId="{81D9A304-90FE-4779-83AC-56E4550BC0FC}"/>
          </ac:spMkLst>
        </pc:sp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8" creationId="{261049F0-DEA6-414C-8D2F-3B8CAD180E6A}"/>
          </ac:picMkLst>
        </pc:pic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9" creationId="{6F66B40D-8ECC-4AB4-9AEA-CA764CA5D000}"/>
          </ac:picMkLst>
        </pc:picChg>
      </pc:sldChg>
      <pc:sldChg chg="del">
        <pc:chgData name="Roth, Dan" userId="18da4c67-dd89-43a7-9856-8592f867a23c" providerId="ADAL" clId="{DDAFFD0C-2527-4A83-8435-D6E8F5314839}" dt="2019-09-27T00:03:15.501" v="1339" actId="2696"/>
        <pc:sldMkLst>
          <pc:docMk/>
          <pc:sldMk cId="6290910" sldId="1403"/>
        </pc:sldMkLst>
      </pc:sldChg>
      <pc:sldChg chg="add">
        <pc:chgData name="Roth, Dan" userId="18da4c67-dd89-43a7-9856-8592f867a23c" providerId="ADAL" clId="{DDAFFD0C-2527-4A83-8435-D6E8F5314839}" dt="2019-09-27T00:03:22.152" v="1340"/>
        <pc:sldMkLst>
          <pc:docMk/>
          <pc:sldMk cId="2362856364" sldId="1403"/>
        </pc:sldMkLst>
      </pc:sldChg>
      <pc:sldChg chg="addSp modSp modTransition">
        <pc:chgData name="Roth, Dan" userId="18da4c67-dd89-43a7-9856-8592f867a23c" providerId="ADAL" clId="{DDAFFD0C-2527-4A83-8435-D6E8F5314839}" dt="2019-09-27T05:08:02.613" v="1987" actId="20577"/>
        <pc:sldMkLst>
          <pc:docMk/>
          <pc:sldMk cId="558400769" sldId="1404"/>
        </pc:sldMkLst>
        <pc:spChg chg="mod">
          <ac:chgData name="Roth, Dan" userId="18da4c67-dd89-43a7-9856-8592f867a23c" providerId="ADAL" clId="{DDAFFD0C-2527-4A83-8435-D6E8F5314839}" dt="2019-09-27T05:07:23.025" v="1954" actId="404"/>
          <ac:spMkLst>
            <pc:docMk/>
            <pc:sldMk cId="558400769" sldId="1404"/>
            <ac:spMk id="2" creationId="{684932F5-6258-4598-9787-617116AC08F8}"/>
          </ac:spMkLst>
        </pc:spChg>
        <pc:spChg chg="add mod">
          <ac:chgData name="Roth, Dan" userId="18da4c67-dd89-43a7-9856-8592f867a23c" providerId="ADAL" clId="{DDAFFD0C-2527-4A83-8435-D6E8F5314839}" dt="2019-09-27T05:08:02.613" v="1987" actId="20577"/>
          <ac:spMkLst>
            <pc:docMk/>
            <pc:sldMk cId="558400769" sldId="1404"/>
            <ac:spMk id="4" creationId="{1B9E5602-F6C8-4BF6-9FD5-A6DD0F90DC72}"/>
          </ac:spMkLst>
        </pc:spChg>
        <pc:spChg chg="add mod">
          <ac:chgData name="Roth, Dan" userId="18da4c67-dd89-43a7-9856-8592f867a23c" providerId="ADAL" clId="{DDAFFD0C-2527-4A83-8435-D6E8F5314839}" dt="2019-09-27T00:15:05.517" v="1758" actId="1037"/>
          <ac:spMkLst>
            <pc:docMk/>
            <pc:sldMk cId="558400769" sldId="1404"/>
            <ac:spMk id="5" creationId="{8AEF7284-1FD1-4AF6-A9D7-7E574C7EAEEC}"/>
          </ac:spMkLst>
        </pc:spChg>
        <pc:picChg chg="mod">
          <ac:chgData name="Roth, Dan" userId="18da4c67-dd89-43a7-9856-8592f867a23c" providerId="ADAL" clId="{DDAFFD0C-2527-4A83-8435-D6E8F5314839}" dt="2019-09-27T00:12:10.168" v="1616" actId="1076"/>
          <ac:picMkLst>
            <pc:docMk/>
            <pc:sldMk cId="558400769" sldId="1404"/>
            <ac:picMk id="3" creationId="{FBF535BF-A51A-48F3-B898-4CC9D0ADBA11}"/>
          </ac:picMkLst>
        </pc:picChg>
      </pc:sldChg>
      <pc:sldChg chg="del">
        <pc:chgData name="Roth, Dan" userId="18da4c67-dd89-43a7-9856-8592f867a23c" providerId="ADAL" clId="{DDAFFD0C-2527-4A83-8435-D6E8F5314839}" dt="2019-09-27T04:47:23.342" v="1760" actId="47"/>
        <pc:sldMkLst>
          <pc:docMk/>
          <pc:sldMk cId="595954457" sldId="1405"/>
        </pc:sldMkLst>
      </pc:sldChg>
      <pc:sldChg chg="add modAnim">
        <pc:chgData name="Roth, Dan" userId="18da4c67-dd89-43a7-9856-8592f867a23c" providerId="ADAL" clId="{DDAFFD0C-2527-4A83-8435-D6E8F5314839}" dt="2019-09-27T04:52:00.117" v="1765"/>
        <pc:sldMkLst>
          <pc:docMk/>
          <pc:sldMk cId="3942757365" sldId="1405"/>
        </pc:sldMkLst>
      </pc:sldChg>
    </pc:docChg>
  </pc:docChgLst>
  <pc:docChgLst>
    <pc:chgData name="Roth, Dan" userId="18da4c67-dd89-43a7-9856-8592f867a23c" providerId="ADAL" clId="{9CED67ED-7D56-4A36-BD6E-2B653C4EBCF0}"/>
    <pc:docChg chg="undo custSel addSld delSld modSld delMainMaster modMainMaster modSection">
      <pc:chgData name="Roth, Dan" userId="18da4c67-dd89-43a7-9856-8592f867a23c" providerId="ADAL" clId="{9CED67ED-7D56-4A36-BD6E-2B653C4EBCF0}" dt="2021-04-29T13:38:26.706" v="1794" actId="20577"/>
      <pc:docMkLst>
        <pc:docMk/>
      </pc:docMkLst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0" sldId="26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061124037" sldId="268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0" sldId="282"/>
        </pc:sldMkLst>
      </pc:sldChg>
      <pc:sldChg chg="del">
        <pc:chgData name="Roth, Dan" userId="18da4c67-dd89-43a7-9856-8592f867a23c" providerId="ADAL" clId="{9CED67ED-7D56-4A36-BD6E-2B653C4EBCF0}" dt="2021-04-29T01:22:29.836" v="2" actId="47"/>
        <pc:sldMkLst>
          <pc:docMk/>
          <pc:sldMk cId="144345531" sldId="385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665106831" sldId="40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861621921" sldId="46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26712042" sldId="477"/>
        </pc:sldMkLst>
      </pc:sldChg>
      <pc:sldChg chg="modSp">
        <pc:chgData name="Roth, Dan" userId="18da4c67-dd89-43a7-9856-8592f867a23c" providerId="ADAL" clId="{9CED67ED-7D56-4A36-BD6E-2B653C4EBCF0}" dt="2021-04-29T03:39:46.697" v="1058" actId="20577"/>
        <pc:sldMkLst>
          <pc:docMk/>
          <pc:sldMk cId="953320958" sldId="758"/>
        </pc:sldMkLst>
        <pc:spChg chg="mod">
          <ac:chgData name="Roth, Dan" userId="18da4c67-dd89-43a7-9856-8592f867a23c" providerId="ADAL" clId="{9CED67ED-7D56-4A36-BD6E-2B653C4EBCF0}" dt="2021-04-29T03:38:02.847" v="1048" actId="15"/>
          <ac:spMkLst>
            <pc:docMk/>
            <pc:sldMk cId="953320958" sldId="758"/>
            <ac:spMk id="3" creationId="{00000000-0000-0000-0000-000000000000}"/>
          </ac:spMkLst>
        </pc:spChg>
        <pc:spChg chg="mod">
          <ac:chgData name="Roth, Dan" userId="18da4c67-dd89-43a7-9856-8592f867a23c" providerId="ADAL" clId="{9CED67ED-7D56-4A36-BD6E-2B653C4EBCF0}" dt="2021-04-29T03:39:46.697" v="1058" actId="20577"/>
          <ac:spMkLst>
            <pc:docMk/>
            <pc:sldMk cId="953320958" sldId="758"/>
            <ac:spMk id="4" creationId="{00000000-0000-0000-0000-000000000000}"/>
          </ac:spMkLst>
        </pc:spChg>
      </pc:sldChg>
      <pc:sldChg chg="modSp">
        <pc:chgData name="Roth, Dan" userId="18da4c67-dd89-43a7-9856-8592f867a23c" providerId="ADAL" clId="{9CED67ED-7D56-4A36-BD6E-2B653C4EBCF0}" dt="2021-04-29T03:42:33.610" v="1090" actId="20577"/>
        <pc:sldMkLst>
          <pc:docMk/>
          <pc:sldMk cId="1017292689" sldId="760"/>
        </pc:sldMkLst>
        <pc:spChg chg="mod">
          <ac:chgData name="Roth, Dan" userId="18da4c67-dd89-43a7-9856-8592f867a23c" providerId="ADAL" clId="{9CED67ED-7D56-4A36-BD6E-2B653C4EBCF0}" dt="2021-04-29T03:42:33.610" v="1090" actId="20577"/>
          <ac:spMkLst>
            <pc:docMk/>
            <pc:sldMk cId="1017292689" sldId="760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887229194" sldId="766"/>
        </pc:sldMkLst>
      </pc:sldChg>
      <pc:sldChg chg="modSp">
        <pc:chgData name="Roth, Dan" userId="18da4c67-dd89-43a7-9856-8592f867a23c" providerId="ADAL" clId="{9CED67ED-7D56-4A36-BD6E-2B653C4EBCF0}" dt="2021-04-29T04:30:00.118" v="1556" actId="20577"/>
        <pc:sldMkLst>
          <pc:docMk/>
          <pc:sldMk cId="3078803357" sldId="773"/>
        </pc:sldMkLst>
        <pc:spChg chg="mod">
          <ac:chgData name="Roth, Dan" userId="18da4c67-dd89-43a7-9856-8592f867a23c" providerId="ADAL" clId="{9CED67ED-7D56-4A36-BD6E-2B653C4EBCF0}" dt="2021-04-29T04:30:00.118" v="1556" actId="20577"/>
          <ac:spMkLst>
            <pc:docMk/>
            <pc:sldMk cId="3078803357" sldId="773"/>
            <ac:spMk id="3" creationId="{00000000-0000-0000-0000-000000000000}"/>
          </ac:spMkLst>
        </pc:spChg>
      </pc:sldChg>
      <pc:sldChg chg="modNotesTx">
        <pc:chgData name="Roth, Dan" userId="18da4c67-dd89-43a7-9856-8592f867a23c" providerId="ADAL" clId="{9CED67ED-7D56-4A36-BD6E-2B653C4EBCF0}" dt="2021-04-29T01:38:33.180" v="741" actId="20577"/>
        <pc:sldMkLst>
          <pc:docMk/>
          <pc:sldMk cId="2315554258" sldId="81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373320215" sldId="817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216037318" sldId="823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912796154" sldId="83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266653588" sldId="846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33074556" sldId="847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122480480" sldId="867"/>
        </pc:sldMkLst>
      </pc:sldChg>
      <pc:sldChg chg="modSp">
        <pc:chgData name="Roth, Dan" userId="18da4c67-dd89-43a7-9856-8592f867a23c" providerId="ADAL" clId="{9CED67ED-7D56-4A36-BD6E-2B653C4EBCF0}" dt="2021-04-29T03:59:50.545" v="1197" actId="20577"/>
        <pc:sldMkLst>
          <pc:docMk/>
          <pc:sldMk cId="3669995244" sldId="945"/>
        </pc:sldMkLst>
        <pc:spChg chg="mod">
          <ac:chgData name="Roth, Dan" userId="18da4c67-dd89-43a7-9856-8592f867a23c" providerId="ADAL" clId="{9CED67ED-7D56-4A36-BD6E-2B653C4EBCF0}" dt="2021-04-29T03:59:50.545" v="1197" actId="20577"/>
          <ac:spMkLst>
            <pc:docMk/>
            <pc:sldMk cId="3669995244" sldId="945"/>
            <ac:spMk id="7" creationId="{FEA9F9F5-8FAC-4B28-875E-FD9EF891BE16}"/>
          </ac:spMkLst>
        </pc:sp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474123489" sldId="1256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073345388" sldId="126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143054225" sldId="1263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527546393" sldId="126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662955404" sldId="1273"/>
        </pc:sldMkLst>
      </pc:sldChg>
      <pc:sldChg chg="modSp mod">
        <pc:chgData name="Roth, Dan" userId="18da4c67-dd89-43a7-9856-8592f867a23c" providerId="ADAL" clId="{9CED67ED-7D56-4A36-BD6E-2B653C4EBCF0}" dt="2021-04-29T04:36:58.512" v="1644" actId="6549"/>
        <pc:sldMkLst>
          <pc:docMk/>
          <pc:sldMk cId="333127763" sldId="1281"/>
        </pc:sldMkLst>
        <pc:spChg chg="mod">
          <ac:chgData name="Roth, Dan" userId="18da4c67-dd89-43a7-9856-8592f867a23c" providerId="ADAL" clId="{9CED67ED-7D56-4A36-BD6E-2B653C4EBCF0}" dt="2021-04-29T04:36:58.512" v="1644" actId="6549"/>
          <ac:spMkLst>
            <pc:docMk/>
            <pc:sldMk cId="333127763" sldId="1281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221808531" sldId="1403"/>
        </pc:sldMkLst>
      </pc:sldChg>
      <pc:sldChg chg="modSp mod">
        <pc:chgData name="Roth, Dan" userId="18da4c67-dd89-43a7-9856-8592f867a23c" providerId="ADAL" clId="{9CED67ED-7D56-4A36-BD6E-2B653C4EBCF0}" dt="2021-04-29T03:54:29.464" v="1190" actId="20577"/>
        <pc:sldMkLst>
          <pc:docMk/>
          <pc:sldMk cId="3080607924" sldId="1430"/>
        </pc:sldMkLst>
        <pc:spChg chg="mod">
          <ac:chgData name="Roth, Dan" userId="18da4c67-dd89-43a7-9856-8592f867a23c" providerId="ADAL" clId="{9CED67ED-7D56-4A36-BD6E-2B653C4EBCF0}" dt="2021-04-29T03:54:29.464" v="1190" actId="20577"/>
          <ac:spMkLst>
            <pc:docMk/>
            <pc:sldMk cId="3080607924" sldId="1430"/>
            <ac:spMk id="3" creationId="{932E1C01-7588-4A0B-8152-81B38483C2DF}"/>
          </ac:spMkLst>
        </pc:spChg>
        <pc:picChg chg="mod">
          <ac:chgData name="Roth, Dan" userId="18da4c67-dd89-43a7-9856-8592f867a23c" providerId="ADAL" clId="{9CED67ED-7D56-4A36-BD6E-2B653C4EBCF0}" dt="2021-04-29T02:30:42.063" v="992" actId="1076"/>
          <ac:picMkLst>
            <pc:docMk/>
            <pc:sldMk cId="3080607924" sldId="1430"/>
            <ac:picMk id="9" creationId="{FB0AAC70-CF98-49B9-A434-17BD8F10CE53}"/>
          </ac:picMkLst>
        </pc:pic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0" sldId="1433"/>
        </pc:sldMkLst>
      </pc:sldChg>
      <pc:sldChg chg="addSp modSp mod modAnim">
        <pc:chgData name="Roth, Dan" userId="18da4c67-dd89-43a7-9856-8592f867a23c" providerId="ADAL" clId="{9CED67ED-7D56-4A36-BD6E-2B653C4EBCF0}" dt="2021-04-29T03:58:36.956" v="1196" actId="20577"/>
        <pc:sldMkLst>
          <pc:docMk/>
          <pc:sldMk cId="3362015706" sldId="1434"/>
        </pc:sldMkLst>
        <pc:spChg chg="mod">
          <ac:chgData name="Roth, Dan" userId="18da4c67-dd89-43a7-9856-8592f867a23c" providerId="ADAL" clId="{9CED67ED-7D56-4A36-BD6E-2B653C4EBCF0}" dt="2021-04-29T03:58:36.956" v="1196" actId="20577"/>
          <ac:spMkLst>
            <pc:docMk/>
            <pc:sldMk cId="3362015706" sldId="1434"/>
            <ac:spMk id="3" creationId="{96DFFF82-C21D-4005-8EEA-2C8E83EA0CFC}"/>
          </ac:spMkLst>
        </pc:spChg>
        <pc:spChg chg="add mod">
          <ac:chgData name="Roth, Dan" userId="18da4c67-dd89-43a7-9856-8592f867a23c" providerId="ADAL" clId="{9CED67ED-7D56-4A36-BD6E-2B653C4EBCF0}" dt="2021-04-29T03:57:43.998" v="1195" actId="14100"/>
          <ac:spMkLst>
            <pc:docMk/>
            <pc:sldMk cId="3362015706" sldId="1434"/>
            <ac:spMk id="9" creationId="{09CEEAE7-6A36-4987-B28C-E1D1C26D913A}"/>
          </ac:spMkLst>
        </pc:spChg>
      </pc:sldChg>
      <pc:sldChg chg="modSp modAnim">
        <pc:chgData name="Roth, Dan" userId="18da4c67-dd89-43a7-9856-8592f867a23c" providerId="ADAL" clId="{9CED67ED-7D56-4A36-BD6E-2B653C4EBCF0}" dt="2021-04-29T13:38:26.706" v="1794" actId="20577"/>
        <pc:sldMkLst>
          <pc:docMk/>
          <pc:sldMk cId="928149029" sldId="1443"/>
        </pc:sldMkLst>
        <pc:spChg chg="mod">
          <ac:chgData name="Roth, Dan" userId="18da4c67-dd89-43a7-9856-8592f867a23c" providerId="ADAL" clId="{9CED67ED-7D56-4A36-BD6E-2B653C4EBCF0}" dt="2021-04-29T13:38:26.706" v="1794" actId="20577"/>
          <ac:spMkLst>
            <pc:docMk/>
            <pc:sldMk cId="928149029" sldId="1443"/>
            <ac:spMk id="3" creationId="{B884E1C5-330F-4CF1-B7DF-06DBF45AFFC4}"/>
          </ac:spMkLst>
        </pc:spChg>
      </pc:sldChg>
      <pc:sldChg chg="addSp delSp modSp mod modAnim chgLayout">
        <pc:chgData name="Roth, Dan" userId="18da4c67-dd89-43a7-9856-8592f867a23c" providerId="ADAL" clId="{9CED67ED-7D56-4A36-BD6E-2B653C4EBCF0}" dt="2021-04-29T02:10:55.555" v="923"/>
        <pc:sldMkLst>
          <pc:docMk/>
          <pc:sldMk cId="2044633434" sldId="1445"/>
        </pc:sldMkLst>
        <pc:spChg chg="mod or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2" creationId="{3F5AEDBC-D2B4-4769-9FF4-3CD923424E77}"/>
          </ac:spMkLst>
        </pc:spChg>
        <pc:spChg chg="mod or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3" creationId="{14EEE55B-D394-42E1-8947-B7B0B29C274B}"/>
          </ac:spMkLst>
        </pc:spChg>
        <pc:spChg chg="mod or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4" creationId="{C9EAAB8A-8682-430D-9B35-AA1F85BBD94A}"/>
          </ac:spMkLst>
        </pc:spChg>
        <pc:spChg chg="add del mo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5" creationId="{44620258-384B-47D2-83A3-D16A02ACDA87}"/>
          </ac:spMkLst>
        </pc:spChg>
        <pc:spChg chg="add del mo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7" creationId="{A1AF16F6-E3D5-45CB-B880-443A8EE130DA}"/>
          </ac:spMkLst>
        </pc:spChg>
        <pc:spChg chg="mod or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9" creationId="{FC53D461-C04C-426E-895D-22A2B195B972}"/>
          </ac:spMkLst>
        </pc:spChg>
        <pc:spChg chg="add del mo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12" creationId="{26737DCE-9E75-4A2B-9F04-9080C6C4683E}"/>
          </ac:spMkLst>
        </pc:spChg>
        <pc:spChg chg="add del mod">
          <ac:chgData name="Roth, Dan" userId="18da4c67-dd89-43a7-9856-8592f867a23c" providerId="ADAL" clId="{9CED67ED-7D56-4A36-BD6E-2B653C4EBCF0}" dt="2021-04-29T01:56:58.902" v="831" actId="6264"/>
          <ac:spMkLst>
            <pc:docMk/>
            <pc:sldMk cId="2044633434" sldId="1445"/>
            <ac:spMk id="13" creationId="{2A28F43C-AB19-457F-819C-9C8ADDCEB114}"/>
          </ac:spMkLst>
        </pc:spChg>
        <pc:spChg chg="add mod">
          <ac:chgData name="Roth, Dan" userId="18da4c67-dd89-43a7-9856-8592f867a23c" providerId="ADAL" clId="{9CED67ED-7D56-4A36-BD6E-2B653C4EBCF0}" dt="2021-04-29T02:08:49.743" v="909" actId="554"/>
          <ac:spMkLst>
            <pc:docMk/>
            <pc:sldMk cId="2044633434" sldId="1445"/>
            <ac:spMk id="16" creationId="{DDDB6C3F-8C05-4687-BF38-A9E9FA7AF7A4}"/>
          </ac:spMkLst>
        </pc:spChg>
        <pc:spChg chg="add mod">
          <ac:chgData name="Roth, Dan" userId="18da4c67-dd89-43a7-9856-8592f867a23c" providerId="ADAL" clId="{9CED67ED-7D56-4A36-BD6E-2B653C4EBCF0}" dt="2021-04-29T02:08:49.743" v="909" actId="554"/>
          <ac:spMkLst>
            <pc:docMk/>
            <pc:sldMk cId="2044633434" sldId="1445"/>
            <ac:spMk id="17" creationId="{7F35AB9D-BFA1-4173-88B9-17BDBF6A41FE}"/>
          </ac:spMkLst>
        </pc:spChg>
        <pc:picChg chg="add mod">
          <ac:chgData name="Roth, Dan" userId="18da4c67-dd89-43a7-9856-8592f867a23c" providerId="ADAL" clId="{9CED67ED-7D56-4A36-BD6E-2B653C4EBCF0}" dt="2021-04-29T02:06:56.343" v="839" actId="1582"/>
          <ac:picMkLst>
            <pc:docMk/>
            <pc:sldMk cId="2044633434" sldId="1445"/>
            <ac:picMk id="15" creationId="{13B27945-D36C-42EC-ACE7-47A10C9FC9C6}"/>
          </ac:picMkLst>
        </pc:pic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563110837" sldId="145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327488310" sldId="145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032880172" sldId="145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583938766" sldId="1460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801057364" sldId="146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937686663" sldId="149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61901042" sldId="150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851703322" sldId="153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569928949" sldId="1540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099597128" sldId="154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802574909" sldId="1545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27474105" sldId="155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329027635" sldId="155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977784699" sldId="1557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64448532" sldId="1558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517141069" sldId="155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545376737" sldId="1560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45651313" sldId="156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670863360" sldId="156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175667147" sldId="1564"/>
        </pc:sldMkLst>
      </pc:sldChg>
      <pc:sldChg chg="addSp modSp mod modAnim">
        <pc:chgData name="Roth, Dan" userId="18da4c67-dd89-43a7-9856-8592f867a23c" providerId="ADAL" clId="{9CED67ED-7D56-4A36-BD6E-2B653C4EBCF0}" dt="2021-04-29T02:18:48.721" v="990" actId="1036"/>
        <pc:sldMkLst>
          <pc:docMk/>
          <pc:sldMk cId="2923411037" sldId="1568"/>
        </pc:sldMkLst>
        <pc:spChg chg="add mod">
          <ac:chgData name="Roth, Dan" userId="18da4c67-dd89-43a7-9856-8592f867a23c" providerId="ADAL" clId="{9CED67ED-7D56-4A36-BD6E-2B653C4EBCF0}" dt="2021-04-29T02:18:48.721" v="990" actId="1036"/>
          <ac:spMkLst>
            <pc:docMk/>
            <pc:sldMk cId="2923411037" sldId="1568"/>
            <ac:spMk id="25" creationId="{7F7C77F7-2D68-4F2E-B3F1-320A75242192}"/>
          </ac:spMkLst>
        </pc:spChg>
        <pc:picChg chg="add mod">
          <ac:chgData name="Roth, Dan" userId="18da4c67-dd89-43a7-9856-8592f867a23c" providerId="ADAL" clId="{9CED67ED-7D56-4A36-BD6E-2B653C4EBCF0}" dt="2021-04-29T02:18:48.721" v="990" actId="1036"/>
          <ac:picMkLst>
            <pc:docMk/>
            <pc:sldMk cId="2923411037" sldId="1568"/>
            <ac:picMk id="21" creationId="{885094C9-D513-43E9-99EA-A45392F9D247}"/>
          </ac:picMkLst>
        </pc:pic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944433466" sldId="156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768922155" sldId="1570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642164466" sldId="157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723902818" sldId="157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510493" sldId="1573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87349989" sldId="157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01537489" sldId="1575"/>
        </pc:sldMkLst>
      </pc:sldChg>
      <pc:sldChg chg="del">
        <pc:chgData name="Roth, Dan" userId="18da4c67-dd89-43a7-9856-8592f867a23c" providerId="ADAL" clId="{9CED67ED-7D56-4A36-BD6E-2B653C4EBCF0}" dt="2021-04-29T04:14:43.360" v="1303" actId="47"/>
        <pc:sldMkLst>
          <pc:docMk/>
          <pc:sldMk cId="1088819401" sldId="1577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883416061" sldId="1578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345727008" sldId="157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279652992" sldId="1580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561630181" sldId="1581"/>
        </pc:sldMkLst>
      </pc:sldChg>
      <pc:sldChg chg="del">
        <pc:chgData name="Roth, Dan" userId="18da4c67-dd89-43a7-9856-8592f867a23c" providerId="ADAL" clId="{9CED67ED-7D56-4A36-BD6E-2B653C4EBCF0}" dt="2021-04-29T01:21:59.435" v="0" actId="47"/>
        <pc:sldMkLst>
          <pc:docMk/>
          <pc:sldMk cId="1631771965" sldId="158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803151022" sldId="1584"/>
        </pc:sldMkLst>
      </pc:sldChg>
      <pc:sldChg chg="modSp mod">
        <pc:chgData name="Roth, Dan" userId="18da4c67-dd89-43a7-9856-8592f867a23c" providerId="ADAL" clId="{9CED67ED-7D56-4A36-BD6E-2B653C4EBCF0}" dt="2021-04-29T03:53:53.289" v="1189" actId="6549"/>
        <pc:sldMkLst>
          <pc:docMk/>
          <pc:sldMk cId="451205415" sldId="1585"/>
        </pc:sldMkLst>
        <pc:spChg chg="mod">
          <ac:chgData name="Roth, Dan" userId="18da4c67-dd89-43a7-9856-8592f867a23c" providerId="ADAL" clId="{9CED67ED-7D56-4A36-BD6E-2B653C4EBCF0}" dt="2021-04-29T03:53:53.289" v="1189" actId="6549"/>
          <ac:spMkLst>
            <pc:docMk/>
            <pc:sldMk cId="451205415" sldId="1585"/>
            <ac:spMk id="3" creationId="{932E1C01-7588-4A0B-8152-81B38483C2DF}"/>
          </ac:spMkLst>
        </pc:spChg>
      </pc:sldChg>
      <pc:sldChg chg="modSp">
        <pc:chgData name="Roth, Dan" userId="18da4c67-dd89-43a7-9856-8592f867a23c" providerId="ADAL" clId="{9CED67ED-7D56-4A36-BD6E-2B653C4EBCF0}" dt="2021-04-29T04:12:56.792" v="1301" actId="6549"/>
        <pc:sldMkLst>
          <pc:docMk/>
          <pc:sldMk cId="2629235885" sldId="1586"/>
        </pc:sldMkLst>
        <pc:spChg chg="mod">
          <ac:chgData name="Roth, Dan" userId="18da4c67-dd89-43a7-9856-8592f867a23c" providerId="ADAL" clId="{9CED67ED-7D56-4A36-BD6E-2B653C4EBCF0}" dt="2021-04-29T04:12:56.792" v="1301" actId="6549"/>
          <ac:spMkLst>
            <pc:docMk/>
            <pc:sldMk cId="2629235885" sldId="1586"/>
            <ac:spMk id="3" creationId="{932E1C01-7588-4A0B-8152-81B38483C2DF}"/>
          </ac:spMkLst>
        </pc:spChg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078797323" sldId="1587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648506730" sldId="1588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504911638" sldId="158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90306926" sldId="1590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755738224" sldId="159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4136328463" sldId="159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594980225" sldId="1593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990749079" sldId="159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985659615" sldId="1595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903177777" sldId="1596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589271269" sldId="160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916209527" sldId="1838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234862887" sldId="1864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468544084" sldId="1865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638530083" sldId="1866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660740332" sldId="1867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167768504" sldId="1868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1170832186" sldId="1869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3020042850" sldId="1871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864124970" sldId="1872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028102316" sldId="1873"/>
        </pc:sldMkLst>
      </pc:sldChg>
      <pc:sldChg chg="del">
        <pc:chgData name="Roth, Dan" userId="18da4c67-dd89-43a7-9856-8592f867a23c" providerId="ADAL" clId="{9CED67ED-7D56-4A36-BD6E-2B653C4EBCF0}" dt="2021-04-29T04:11:28.585" v="1299" actId="47"/>
        <pc:sldMkLst>
          <pc:docMk/>
          <pc:sldMk cId="2290712439" sldId="1874"/>
        </pc:sldMkLst>
      </pc:sldChg>
      <pc:sldChg chg="addSp modSp mod">
        <pc:chgData name="Roth, Dan" userId="18da4c67-dd89-43a7-9856-8592f867a23c" providerId="ADAL" clId="{9CED67ED-7D56-4A36-BD6E-2B653C4EBCF0}" dt="2021-04-29T02:15:52.158" v="975" actId="20577"/>
        <pc:sldMkLst>
          <pc:docMk/>
          <pc:sldMk cId="2555108389" sldId="1876"/>
        </pc:sldMkLst>
        <pc:spChg chg="mod">
          <ac:chgData name="Roth, Dan" userId="18da4c67-dd89-43a7-9856-8592f867a23c" providerId="ADAL" clId="{9CED67ED-7D56-4A36-BD6E-2B653C4EBCF0}" dt="2021-04-29T02:15:52.158" v="975" actId="20577"/>
          <ac:spMkLst>
            <pc:docMk/>
            <pc:sldMk cId="2555108389" sldId="1876"/>
            <ac:spMk id="11" creationId="{CD7ECA13-0E7E-4114-9A22-E5811E619570}"/>
          </ac:spMkLst>
        </pc:spChg>
        <pc:spChg chg="add mod">
          <ac:chgData name="Roth, Dan" userId="18da4c67-dd89-43a7-9856-8592f867a23c" providerId="ADAL" clId="{9CED67ED-7D56-4A36-BD6E-2B653C4EBCF0}" dt="2021-04-29T02:14:35.846" v="971" actId="1076"/>
          <ac:spMkLst>
            <pc:docMk/>
            <pc:sldMk cId="2555108389" sldId="1876"/>
            <ac:spMk id="16" creationId="{C4AE90B4-A429-455F-BB71-63945CD94146}"/>
          </ac:spMkLst>
        </pc:spChg>
      </pc:sldChg>
      <pc:sldChg chg="addSp delSp modSp mod modAnim">
        <pc:chgData name="Roth, Dan" userId="18da4c67-dd89-43a7-9856-8592f867a23c" providerId="ADAL" clId="{9CED67ED-7D56-4A36-BD6E-2B653C4EBCF0}" dt="2021-04-29T03:54:36.984" v="1191" actId="20577"/>
        <pc:sldMkLst>
          <pc:docMk/>
          <pc:sldMk cId="3897452753" sldId="1879"/>
        </pc:sldMkLst>
        <pc:spChg chg="mod">
          <ac:chgData name="Roth, Dan" userId="18da4c67-dd89-43a7-9856-8592f867a23c" providerId="ADAL" clId="{9CED67ED-7D56-4A36-BD6E-2B653C4EBCF0}" dt="2021-04-29T03:54:36.984" v="1191" actId="20577"/>
          <ac:spMkLst>
            <pc:docMk/>
            <pc:sldMk cId="3897452753" sldId="1879"/>
            <ac:spMk id="3" creationId="{932E1C01-7588-4A0B-8152-81B38483C2DF}"/>
          </ac:spMkLst>
        </pc:spChg>
        <pc:spChg chg="add del">
          <ac:chgData name="Roth, Dan" userId="18da4c67-dd89-43a7-9856-8592f867a23c" providerId="ADAL" clId="{9CED67ED-7D56-4A36-BD6E-2B653C4EBCF0}" dt="2021-04-29T03:46:05.055" v="1133" actId="478"/>
          <ac:spMkLst>
            <pc:docMk/>
            <pc:sldMk cId="3897452753" sldId="1879"/>
            <ac:spMk id="5" creationId="{619BA890-5BD9-4641-8ABC-487D87FB036B}"/>
          </ac:spMkLst>
        </pc:spChg>
        <pc:spChg chg="add mod">
          <ac:chgData name="Roth, Dan" userId="18da4c67-dd89-43a7-9856-8592f867a23c" providerId="ADAL" clId="{9CED67ED-7D56-4A36-BD6E-2B653C4EBCF0}" dt="2021-04-29T03:45:55.293" v="1131" actId="1076"/>
          <ac:spMkLst>
            <pc:docMk/>
            <pc:sldMk cId="3897452753" sldId="1879"/>
            <ac:spMk id="12" creationId="{DF3D4612-E59A-46E9-870C-4CFC5778D609}"/>
          </ac:spMkLst>
        </pc:spChg>
        <pc:spChg chg="add mod">
          <ac:chgData name="Roth, Dan" userId="18da4c67-dd89-43a7-9856-8592f867a23c" providerId="ADAL" clId="{9CED67ED-7D56-4A36-BD6E-2B653C4EBCF0}" dt="2021-04-29T03:46:13.881" v="1135" actId="1076"/>
          <ac:spMkLst>
            <pc:docMk/>
            <pc:sldMk cId="3897452753" sldId="1879"/>
            <ac:spMk id="13" creationId="{124833DE-1E61-49CE-8370-9BE15B78BF5E}"/>
          </ac:spMkLst>
        </pc:spChg>
        <pc:picChg chg="mod">
          <ac:chgData name="Roth, Dan" userId="18da4c67-dd89-43a7-9856-8592f867a23c" providerId="ADAL" clId="{9CED67ED-7D56-4A36-BD6E-2B653C4EBCF0}" dt="2021-04-29T03:47:49.270" v="1144" actId="1076"/>
          <ac:picMkLst>
            <pc:docMk/>
            <pc:sldMk cId="3897452753" sldId="1879"/>
            <ac:picMk id="9" creationId="{FB0AAC70-CF98-49B9-A434-17BD8F10CE53}"/>
          </ac:picMkLst>
        </pc:picChg>
      </pc:sldChg>
      <pc:sldChg chg="modSp">
        <pc:chgData name="Roth, Dan" userId="18da4c67-dd89-43a7-9856-8592f867a23c" providerId="ADAL" clId="{9CED67ED-7D56-4A36-BD6E-2B653C4EBCF0}" dt="2021-04-29T03:49:36.741" v="1188" actId="6549"/>
        <pc:sldMkLst>
          <pc:docMk/>
          <pc:sldMk cId="2989121976" sldId="1880"/>
        </pc:sldMkLst>
        <pc:spChg chg="mod">
          <ac:chgData name="Roth, Dan" userId="18da4c67-dd89-43a7-9856-8592f867a23c" providerId="ADAL" clId="{9CED67ED-7D56-4A36-BD6E-2B653C4EBCF0}" dt="2021-04-29T03:49:36.741" v="1188" actId="6549"/>
          <ac:spMkLst>
            <pc:docMk/>
            <pc:sldMk cId="2989121976" sldId="1880"/>
            <ac:spMk id="2" creationId="{B4CF8C35-3AB8-5540-B2D0-66F59241D981}"/>
          </ac:spMkLst>
        </pc:spChg>
      </pc:sldChg>
      <pc:sldChg chg="modSp del mod">
        <pc:chgData name="Roth, Dan" userId="18da4c67-dd89-43a7-9856-8592f867a23c" providerId="ADAL" clId="{9CED67ED-7D56-4A36-BD6E-2B653C4EBCF0}" dt="2021-04-29T04:02:06.926" v="1214" actId="47"/>
        <pc:sldMkLst>
          <pc:docMk/>
          <pc:sldMk cId="3926758415" sldId="1884"/>
        </pc:sldMkLst>
        <pc:spChg chg="mod">
          <ac:chgData name="Roth, Dan" userId="18da4c67-dd89-43a7-9856-8592f867a23c" providerId="ADAL" clId="{9CED67ED-7D56-4A36-BD6E-2B653C4EBCF0}" dt="2021-04-29T04:01:20.083" v="1208" actId="1036"/>
          <ac:spMkLst>
            <pc:docMk/>
            <pc:sldMk cId="3926758415" sldId="1884"/>
            <ac:spMk id="3" creationId="{00000000-0000-0000-0000-000000000000}"/>
          </ac:spMkLst>
        </pc:spChg>
        <pc:spChg chg="mod">
          <ac:chgData name="Roth, Dan" userId="18da4c67-dd89-43a7-9856-8592f867a23c" providerId="ADAL" clId="{9CED67ED-7D56-4A36-BD6E-2B653C4EBCF0}" dt="2021-04-29T04:01:20.083" v="1208" actId="1036"/>
          <ac:spMkLst>
            <pc:docMk/>
            <pc:sldMk cId="3926758415" sldId="1884"/>
            <ac:spMk id="27" creationId="{00000000-0000-0000-0000-000000000000}"/>
          </ac:spMkLst>
        </pc:spChg>
        <pc:spChg chg="mod">
          <ac:chgData name="Roth, Dan" userId="18da4c67-dd89-43a7-9856-8592f867a23c" providerId="ADAL" clId="{9CED67ED-7D56-4A36-BD6E-2B653C4EBCF0}" dt="2021-04-29T04:01:20.083" v="1208" actId="1036"/>
          <ac:spMkLst>
            <pc:docMk/>
            <pc:sldMk cId="3926758415" sldId="1884"/>
            <ac:spMk id="28" creationId="{00000000-0000-0000-0000-000000000000}"/>
          </ac:spMkLst>
        </pc:spChg>
        <pc:grpChg chg="mod">
          <ac:chgData name="Roth, Dan" userId="18da4c67-dd89-43a7-9856-8592f867a23c" providerId="ADAL" clId="{9CED67ED-7D56-4A36-BD6E-2B653C4EBCF0}" dt="2021-04-29T04:01:20.083" v="1208" actId="1036"/>
          <ac:grpSpMkLst>
            <pc:docMk/>
            <pc:sldMk cId="3926758415" sldId="1884"/>
            <ac:grpSpMk id="4" creationId="{50176F12-6E7E-B744-8C6D-48C8CBC3EA2B}"/>
          </ac:grpSpMkLst>
        </pc:grpChg>
        <pc:grpChg chg="mod">
          <ac:chgData name="Roth, Dan" userId="18da4c67-dd89-43a7-9856-8592f867a23c" providerId="ADAL" clId="{9CED67ED-7D56-4A36-BD6E-2B653C4EBCF0}" dt="2021-04-29T04:01:20.083" v="1208" actId="1036"/>
          <ac:grpSpMkLst>
            <pc:docMk/>
            <pc:sldMk cId="3926758415" sldId="1884"/>
            <ac:grpSpMk id="17" creationId="{4A1EC23B-8848-6247-929B-3CE3D5C57BF9}"/>
          </ac:grpSpMkLst>
        </pc:grpChg>
        <pc:picChg chg="mod">
          <ac:chgData name="Roth, Dan" userId="18da4c67-dd89-43a7-9856-8592f867a23c" providerId="ADAL" clId="{9CED67ED-7D56-4A36-BD6E-2B653C4EBCF0}" dt="2021-04-29T04:01:20.083" v="1208" actId="1036"/>
          <ac:picMkLst>
            <pc:docMk/>
            <pc:sldMk cId="3926758415" sldId="1884"/>
            <ac:picMk id="26" creationId="{078AE6BA-63AA-BA4D-8AE0-469AE21C4BCC}"/>
          </ac:picMkLst>
        </pc:picChg>
        <pc:picChg chg="mod">
          <ac:chgData name="Roth, Dan" userId="18da4c67-dd89-43a7-9856-8592f867a23c" providerId="ADAL" clId="{9CED67ED-7D56-4A36-BD6E-2B653C4EBCF0}" dt="2021-04-29T04:01:20.083" v="1208" actId="1036"/>
          <ac:picMkLst>
            <pc:docMk/>
            <pc:sldMk cId="3926758415" sldId="1884"/>
            <ac:picMk id="31" creationId="{098439F3-F390-4148-9588-07946F1A0586}"/>
          </ac:picMkLst>
        </pc:picChg>
      </pc:sldChg>
      <pc:sldChg chg="modSp mod">
        <pc:chgData name="Roth, Dan" userId="18da4c67-dd89-43a7-9856-8592f867a23c" providerId="ADAL" clId="{9CED67ED-7D56-4A36-BD6E-2B653C4EBCF0}" dt="2021-04-29T04:22:54.404" v="1470" actId="1076"/>
        <pc:sldMkLst>
          <pc:docMk/>
          <pc:sldMk cId="2368619073" sldId="1886"/>
        </pc:sldMkLst>
        <pc:spChg chg="mod">
          <ac:chgData name="Roth, Dan" userId="18da4c67-dd89-43a7-9856-8592f867a23c" providerId="ADAL" clId="{9CED67ED-7D56-4A36-BD6E-2B653C4EBCF0}" dt="2021-04-29T04:21:45.178" v="1455" actId="1036"/>
          <ac:spMkLst>
            <pc:docMk/>
            <pc:sldMk cId="2368619073" sldId="1886"/>
            <ac:spMk id="3" creationId="{41EB7324-46F6-4184-BD34-2EEEB8298F6A}"/>
          </ac:spMkLst>
        </pc:spChg>
        <pc:spChg chg="mod">
          <ac:chgData name="Roth, Dan" userId="18da4c67-dd89-43a7-9856-8592f867a23c" providerId="ADAL" clId="{9CED67ED-7D56-4A36-BD6E-2B653C4EBCF0}" dt="2021-04-29T04:22:54.404" v="1470" actId="1076"/>
          <ac:spMkLst>
            <pc:docMk/>
            <pc:sldMk cId="2368619073" sldId="1886"/>
            <ac:spMk id="11" creationId="{9972C5E3-0C05-418A-B6EF-DB3633780128}"/>
          </ac:spMkLst>
        </pc:spChg>
        <pc:spChg chg="mod">
          <ac:chgData name="Roth, Dan" userId="18da4c67-dd89-43a7-9856-8592f867a23c" providerId="ADAL" clId="{9CED67ED-7D56-4A36-BD6E-2B653C4EBCF0}" dt="2021-04-29T04:22:11.642" v="1469" actId="1037"/>
          <ac:spMkLst>
            <pc:docMk/>
            <pc:sldMk cId="2368619073" sldId="1886"/>
            <ac:spMk id="12" creationId="{4769EBF1-6535-416C-8751-12127E0D495F}"/>
          </ac:spMkLst>
        </pc:spChg>
      </pc:sldChg>
      <pc:sldChg chg="modSp mod">
        <pc:chgData name="Roth, Dan" userId="18da4c67-dd89-43a7-9856-8592f867a23c" providerId="ADAL" clId="{9CED67ED-7D56-4A36-BD6E-2B653C4EBCF0}" dt="2021-04-29T04:23:01.887" v="1471" actId="6549"/>
        <pc:sldMkLst>
          <pc:docMk/>
          <pc:sldMk cId="1192521032" sldId="1887"/>
        </pc:sldMkLst>
        <pc:spChg chg="mod">
          <ac:chgData name="Roth, Dan" userId="18da4c67-dd89-43a7-9856-8592f867a23c" providerId="ADAL" clId="{9CED67ED-7D56-4A36-BD6E-2B653C4EBCF0}" dt="2021-04-29T04:23:01.887" v="1471" actId="6549"/>
          <ac:spMkLst>
            <pc:docMk/>
            <pc:sldMk cId="1192521032" sldId="1887"/>
            <ac:spMk id="3" creationId="{932E1C01-7588-4A0B-8152-81B38483C2DF}"/>
          </ac:spMkLst>
        </pc:spChg>
      </pc:sldChg>
      <pc:sldChg chg="delSp modSp mod delAnim modAnim">
        <pc:chgData name="Roth, Dan" userId="18da4c67-dd89-43a7-9856-8592f867a23c" providerId="ADAL" clId="{9CED67ED-7D56-4A36-BD6E-2B653C4EBCF0}" dt="2021-04-29T04:26:28.680" v="1543" actId="6549"/>
        <pc:sldMkLst>
          <pc:docMk/>
          <pc:sldMk cId="2594809258" sldId="1888"/>
        </pc:sldMkLst>
        <pc:spChg chg="mod">
          <ac:chgData name="Roth, Dan" userId="18da4c67-dd89-43a7-9856-8592f867a23c" providerId="ADAL" clId="{9CED67ED-7D56-4A36-BD6E-2B653C4EBCF0}" dt="2021-04-29T04:26:28.680" v="1543" actId="6549"/>
          <ac:spMkLst>
            <pc:docMk/>
            <pc:sldMk cId="2594809258" sldId="1888"/>
            <ac:spMk id="3" creationId="{8318BC65-9C22-4459-9326-4AF483462038}"/>
          </ac:spMkLst>
        </pc:spChg>
        <pc:spChg chg="del">
          <ac:chgData name="Roth, Dan" userId="18da4c67-dd89-43a7-9856-8592f867a23c" providerId="ADAL" clId="{9CED67ED-7D56-4A36-BD6E-2B653C4EBCF0}" dt="2021-04-29T04:24:41.818" v="1473" actId="478"/>
          <ac:spMkLst>
            <pc:docMk/>
            <pc:sldMk cId="2594809258" sldId="1888"/>
            <ac:spMk id="4" creationId="{2E7815B4-6DF1-4BCB-BF40-7BBDD78A09FD}"/>
          </ac:spMkLst>
        </pc:spChg>
        <pc:spChg chg="del">
          <ac:chgData name="Roth, Dan" userId="18da4c67-dd89-43a7-9856-8592f867a23c" providerId="ADAL" clId="{9CED67ED-7D56-4A36-BD6E-2B653C4EBCF0}" dt="2021-04-29T04:24:38.357" v="1472" actId="478"/>
          <ac:spMkLst>
            <pc:docMk/>
            <pc:sldMk cId="2594809258" sldId="1888"/>
            <ac:spMk id="28" creationId="{D035AE87-8FBA-4810-B0B9-980D1AB0A830}"/>
          </ac:spMkLst>
        </pc:spChg>
      </pc:sldChg>
      <pc:sldChg chg="modSp mod">
        <pc:chgData name="Roth, Dan" userId="18da4c67-dd89-43a7-9856-8592f867a23c" providerId="ADAL" clId="{9CED67ED-7D56-4A36-BD6E-2B653C4EBCF0}" dt="2021-04-29T04:31:38.294" v="1571" actId="20577"/>
        <pc:sldMkLst>
          <pc:docMk/>
          <pc:sldMk cId="0" sldId="1891"/>
        </pc:sldMkLst>
        <pc:spChg chg="mod">
          <ac:chgData name="Roth, Dan" userId="18da4c67-dd89-43a7-9856-8592f867a23c" providerId="ADAL" clId="{9CED67ED-7D56-4A36-BD6E-2B653C4EBCF0}" dt="2021-04-29T04:31:38.294" v="1571" actId="20577"/>
          <ac:spMkLst>
            <pc:docMk/>
            <pc:sldMk cId="0" sldId="1891"/>
            <ac:spMk id="5" creationId="{F7F9D739-1128-0146-8A46-43079A87E987}"/>
          </ac:spMkLst>
        </pc:spChg>
      </pc:sldChg>
      <pc:sldChg chg="add">
        <pc:chgData name="Roth, Dan" userId="18da4c67-dd89-43a7-9856-8592f867a23c" providerId="ADAL" clId="{9CED67ED-7D56-4A36-BD6E-2B653C4EBCF0}" dt="2021-04-29T01:22:18.401" v="1"/>
        <pc:sldMkLst>
          <pc:docMk/>
          <pc:sldMk cId="4088315932" sldId="1892"/>
        </pc:sldMkLst>
      </pc:sldChg>
      <pc:sldChg chg="modSp add modNotesTx">
        <pc:chgData name="Roth, Dan" userId="18da4c67-dd89-43a7-9856-8592f867a23c" providerId="ADAL" clId="{9CED67ED-7D56-4A36-BD6E-2B653C4EBCF0}" dt="2021-04-29T01:31:43.771" v="325" actId="20577"/>
        <pc:sldMkLst>
          <pc:docMk/>
          <pc:sldMk cId="1511776667" sldId="1893"/>
        </pc:sldMkLst>
        <pc:spChg chg="mod">
          <ac:chgData name="Roth, Dan" userId="18da4c67-dd89-43a7-9856-8592f867a23c" providerId="ADAL" clId="{9CED67ED-7D56-4A36-BD6E-2B653C4EBCF0}" dt="2021-04-29T01:26:14.602" v="6" actId="20577"/>
          <ac:spMkLst>
            <pc:docMk/>
            <pc:sldMk cId="1511776667" sldId="1893"/>
            <ac:spMk id="10" creationId="{00000000-0000-0000-0000-000000000000}"/>
          </ac:spMkLst>
        </pc:spChg>
      </pc:sldChg>
      <pc:sldChg chg="add modNotesTx">
        <pc:chgData name="Roth, Dan" userId="18da4c67-dd89-43a7-9856-8592f867a23c" providerId="ADAL" clId="{9CED67ED-7D56-4A36-BD6E-2B653C4EBCF0}" dt="2021-04-29T01:32:44.851" v="366" actId="20577"/>
        <pc:sldMkLst>
          <pc:docMk/>
          <pc:sldMk cId="1742764243" sldId="1894"/>
        </pc:sldMkLst>
      </pc:sldChg>
      <pc:sldChg chg="modSp add mod modNotesTx">
        <pc:chgData name="Roth, Dan" userId="18da4c67-dd89-43a7-9856-8592f867a23c" providerId="ADAL" clId="{9CED67ED-7D56-4A36-BD6E-2B653C4EBCF0}" dt="2021-04-29T12:58:42.576" v="1778" actId="113"/>
        <pc:sldMkLst>
          <pc:docMk/>
          <pc:sldMk cId="2144188295" sldId="1895"/>
        </pc:sldMkLst>
        <pc:spChg chg="mod">
          <ac:chgData name="Roth, Dan" userId="18da4c67-dd89-43a7-9856-8592f867a23c" providerId="ADAL" clId="{9CED67ED-7D56-4A36-BD6E-2B653C4EBCF0}" dt="2021-04-29T12:53:49.584" v="1650" actId="20577"/>
          <ac:spMkLst>
            <pc:docMk/>
            <pc:sldMk cId="2144188295" sldId="1895"/>
            <ac:spMk id="3" creationId="{1E6276C3-E48C-494F-9637-7B2D9A383D30}"/>
          </ac:spMkLst>
        </pc:spChg>
        <pc:spChg chg="mod">
          <ac:chgData name="Roth, Dan" userId="18da4c67-dd89-43a7-9856-8592f867a23c" providerId="ADAL" clId="{9CED67ED-7D56-4A36-BD6E-2B653C4EBCF0}" dt="2021-04-29T12:58:42.576" v="1778" actId="113"/>
          <ac:spMkLst>
            <pc:docMk/>
            <pc:sldMk cId="2144188295" sldId="1895"/>
            <ac:spMk id="9" creationId="{9421FAAC-903C-482F-BCF9-A8E83A62A525}"/>
          </ac:spMkLst>
        </pc:spChg>
        <pc:spChg chg="mod">
          <ac:chgData name="Roth, Dan" userId="18da4c67-dd89-43a7-9856-8592f867a23c" providerId="ADAL" clId="{9CED67ED-7D56-4A36-BD6E-2B653C4EBCF0}" dt="2021-04-29T01:37:17.458" v="675" actId="21"/>
          <ac:spMkLst>
            <pc:docMk/>
            <pc:sldMk cId="2144188295" sldId="1895"/>
            <ac:spMk id="12" creationId="{4BC21833-5CCC-4053-9012-2EBD363C1B85}"/>
          </ac:spMkLst>
        </pc:spChg>
      </pc:sldChg>
      <pc:sldChg chg="addSp modSp add mod modAnim">
        <pc:chgData name="Roth, Dan" userId="18da4c67-dd89-43a7-9856-8592f867a23c" providerId="ADAL" clId="{9CED67ED-7D56-4A36-BD6E-2B653C4EBCF0}" dt="2021-04-29T04:11:43.508" v="1300"/>
        <pc:sldMkLst>
          <pc:docMk/>
          <pc:sldMk cId="289335442" sldId="1896"/>
        </pc:sldMkLst>
        <pc:spChg chg="mod">
          <ac:chgData name="Roth, Dan" userId="18da4c67-dd89-43a7-9856-8592f867a23c" providerId="ADAL" clId="{9CED67ED-7D56-4A36-BD6E-2B653C4EBCF0}" dt="2021-04-29T04:02:02.282" v="1213" actId="20577"/>
          <ac:spMkLst>
            <pc:docMk/>
            <pc:sldMk cId="289335442" sldId="1896"/>
            <ac:spMk id="16" creationId="{3FCFDDEE-95A6-5F4D-BD39-1EF9FF25DFDD}"/>
          </ac:spMkLst>
        </pc:spChg>
        <pc:spChg chg="mod">
          <ac:chgData name="Roth, Dan" userId="18da4c67-dd89-43a7-9856-8592f867a23c" providerId="ADAL" clId="{9CED67ED-7D56-4A36-BD6E-2B653C4EBCF0}" dt="2021-04-29T04:06:57.495" v="1285" actId="20577"/>
          <ac:spMkLst>
            <pc:docMk/>
            <pc:sldMk cId="289335442" sldId="1896"/>
            <ac:spMk id="30" creationId="{7ECAB96A-9F4F-4907-9D35-D32C66E4D812}"/>
          </ac:spMkLst>
        </pc:spChg>
        <pc:picChg chg="mod">
          <ac:chgData name="Roth, Dan" userId="18da4c67-dd89-43a7-9856-8592f867a23c" providerId="ADAL" clId="{9CED67ED-7D56-4A36-BD6E-2B653C4EBCF0}" dt="2021-04-29T04:06:17.688" v="1273" actId="1036"/>
          <ac:picMkLst>
            <pc:docMk/>
            <pc:sldMk cId="289335442" sldId="1896"/>
            <ac:picMk id="37" creationId="{56BBC221-CE91-416B-837E-1890351D2483}"/>
          </ac:picMkLst>
        </pc:picChg>
        <pc:picChg chg="add mod">
          <ac:chgData name="Roth, Dan" userId="18da4c67-dd89-43a7-9856-8592f867a23c" providerId="ADAL" clId="{9CED67ED-7D56-4A36-BD6E-2B653C4EBCF0}" dt="2021-04-29T04:06:17.688" v="1273" actId="1036"/>
          <ac:picMkLst>
            <pc:docMk/>
            <pc:sldMk cId="289335442" sldId="1896"/>
            <ac:picMk id="38" creationId="{93DCC7E6-256F-4D5A-9AE1-5E2442A03770}"/>
          </ac:picMkLst>
        </pc:picChg>
      </pc:sldChg>
      <pc:sldChg chg="add">
        <pc:chgData name="Roth, Dan" userId="18da4c67-dd89-43a7-9856-8592f867a23c" providerId="ADAL" clId="{9CED67ED-7D56-4A36-BD6E-2B653C4EBCF0}" dt="2021-04-29T04:13:34.372" v="1302"/>
        <pc:sldMkLst>
          <pc:docMk/>
          <pc:sldMk cId="4227132596" sldId="1897"/>
        </pc:sldMkLst>
      </pc:sldChg>
      <pc:sldMasterChg chg="modSp delSldLayout modSldLayout">
        <pc:chgData name="Roth, Dan" userId="18da4c67-dd89-43a7-9856-8592f867a23c" providerId="ADAL" clId="{9CED67ED-7D56-4A36-BD6E-2B653C4EBCF0}" dt="2021-04-29T04:11:28.585" v="1299" actId="47"/>
        <pc:sldMasterMkLst>
          <pc:docMk/>
          <pc:sldMasterMk cId="139450675" sldId="2147483660"/>
        </pc:sldMasterMkLst>
        <pc:spChg chg="mod">
          <ac:chgData name="Roth, Dan" userId="18da4c67-dd89-43a7-9856-8592f867a23c" providerId="ADAL" clId="{9CED67ED-7D56-4A36-BD6E-2B653C4EBCF0}" dt="2021-04-29T01:51:49.567" v="825" actId="207"/>
          <ac:spMkLst>
            <pc:docMk/>
            <pc:sldMasterMk cId="139450675" sldId="2147483660"/>
            <ac:spMk id="1029" creationId="{00000000-0000-0000-0000-000000000000}"/>
          </ac:spMkLst>
        </pc:spChg>
        <pc:sldLayoutChg chg="modSp">
          <pc:chgData name="Roth, Dan" userId="18da4c67-dd89-43a7-9856-8592f867a23c" providerId="ADAL" clId="{9CED67ED-7D56-4A36-BD6E-2B653C4EBCF0}" dt="2021-04-29T01:52:52.861" v="829" actId="207"/>
          <pc:sldLayoutMkLst>
            <pc:docMk/>
            <pc:sldMasterMk cId="139450675" sldId="2147483660"/>
            <pc:sldLayoutMk cId="458895491" sldId="2147483663"/>
          </pc:sldLayoutMkLst>
          <pc:spChg chg="mod">
            <ac:chgData name="Roth, Dan" userId="18da4c67-dd89-43a7-9856-8592f867a23c" providerId="ADAL" clId="{9CED67ED-7D56-4A36-BD6E-2B653C4EBCF0}" dt="2021-04-29T01:52:43.315" v="827" actId="207"/>
            <ac:spMkLst>
              <pc:docMk/>
              <pc:sldMasterMk cId="139450675" sldId="2147483660"/>
              <pc:sldLayoutMk cId="458895491" sldId="2147483663"/>
              <ac:spMk id="3" creationId="{00000000-0000-0000-0000-000000000000}"/>
            </ac:spMkLst>
          </pc:spChg>
          <pc:spChg chg="mod">
            <ac:chgData name="Roth, Dan" userId="18da4c67-dd89-43a7-9856-8592f867a23c" providerId="ADAL" clId="{9CED67ED-7D56-4A36-BD6E-2B653C4EBCF0}" dt="2021-04-29T01:52:52.861" v="829" actId="207"/>
            <ac:spMkLst>
              <pc:docMk/>
              <pc:sldMasterMk cId="139450675" sldId="2147483660"/>
              <pc:sldLayoutMk cId="458895491" sldId="2147483663"/>
              <ac:spMk id="4" creationId="{00000000-0000-0000-0000-000000000000}"/>
            </ac:spMkLst>
          </pc:spChg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39450675" sldId="2147483660"/>
            <pc:sldLayoutMk cId="3091789870" sldId="2147483679"/>
          </pc:sldLayoutMkLst>
        </pc:sldLayoutChg>
      </pc:sldMasterChg>
      <pc:sldMasterChg chg="del delSldLayout">
        <pc:chgData name="Roth, Dan" userId="18da4c67-dd89-43a7-9856-8592f867a23c" providerId="ADAL" clId="{9CED67ED-7D56-4A36-BD6E-2B653C4EBCF0}" dt="2021-04-29T04:11:28.585" v="1299" actId="47"/>
        <pc:sldMasterMkLst>
          <pc:docMk/>
          <pc:sldMasterMk cId="1581004255" sldId="2147483671"/>
        </pc:sldMasterMkLst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1018844329" sldId="2147483672"/>
          </pc:sldLayoutMkLst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719049000" sldId="2147483673"/>
          </pc:sldLayoutMkLst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2428970940" sldId="2147483674"/>
          </pc:sldLayoutMkLst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1885463739" sldId="2147483675"/>
          </pc:sldLayoutMkLst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70547884" sldId="2147483676"/>
          </pc:sldLayoutMkLst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2694593509" sldId="2147483677"/>
          </pc:sldLayoutMkLst>
        </pc:sldLayoutChg>
        <pc:sldLayoutChg chg="del">
          <pc:chgData name="Roth, Dan" userId="18da4c67-dd89-43a7-9856-8592f867a23c" providerId="ADAL" clId="{9CED67ED-7D56-4A36-BD6E-2B653C4EBCF0}" dt="2021-04-29T04:11:28.585" v="1299" actId="47"/>
          <pc:sldLayoutMkLst>
            <pc:docMk/>
            <pc:sldMasterMk cId="1581004255" sldId="2147483671"/>
            <pc:sldLayoutMk cId="512094916" sldId="2147483678"/>
          </pc:sldLayoutMkLst>
        </pc:sldLayoutChg>
      </pc:sldMasterChg>
    </pc:docChg>
  </pc:docChgLst>
  <pc:docChgLst>
    <pc:chgData name="Roth, Dan" userId="18da4c67-dd89-43a7-9856-8592f867a23c" providerId="ADAL" clId="{54B66AF4-791B-4B8A-80A7-BEB9B5B7EEED}"/>
    <pc:docChg chg="undo custSel addSld delSld modSld sldOrd modMainMaster modSection">
      <pc:chgData name="Roth, Dan" userId="18da4c67-dd89-43a7-9856-8592f867a23c" providerId="ADAL" clId="{54B66AF4-791B-4B8A-80A7-BEB9B5B7EEED}" dt="2020-02-20T21:59:31.452" v="3377" actId="20577"/>
      <pc:docMkLst>
        <pc:docMk/>
      </pc:docMkLst>
      <pc:sldChg chg="modSp">
        <pc:chgData name="Roth, Dan" userId="18da4c67-dd89-43a7-9856-8592f867a23c" providerId="ADAL" clId="{54B66AF4-791B-4B8A-80A7-BEB9B5B7EEED}" dt="2020-02-19T15:06:34.093" v="3" actId="20577"/>
        <pc:sldMkLst>
          <pc:docMk/>
          <pc:sldMk cId="1742764243" sldId="268"/>
        </pc:sldMkLst>
        <pc:spChg chg="mod">
          <ac:chgData name="Roth, Dan" userId="18da4c67-dd89-43a7-9856-8592f867a23c" providerId="ADAL" clId="{54B66AF4-791B-4B8A-80A7-BEB9B5B7EEED}" dt="2020-02-19T15:06:34.093" v="3" actId="20577"/>
          <ac:spMkLst>
            <pc:docMk/>
            <pc:sldMk cId="1742764243" sldId="268"/>
            <ac:spMk id="5" creationId="{06A582DE-8611-43D0-9F62-74DA63CD906C}"/>
          </ac:spMkLst>
        </pc:spChg>
      </pc:sldChg>
      <pc:sldChg chg="addSp modSp add modTransition modAnim">
        <pc:chgData name="Roth, Dan" userId="18da4c67-dd89-43a7-9856-8592f867a23c" providerId="ADAL" clId="{54B66AF4-791B-4B8A-80A7-BEB9B5B7EEED}" dt="2020-02-20T18:54:27.415" v="3360" actId="20577"/>
        <pc:sldMkLst>
          <pc:docMk/>
          <pc:sldMk cId="665106831" sldId="404"/>
        </pc:sldMkLst>
        <pc:spChg chg="mod">
          <ac:chgData name="Roth, Dan" userId="18da4c67-dd89-43a7-9856-8592f867a23c" providerId="ADAL" clId="{54B66AF4-791B-4B8A-80A7-BEB9B5B7EEED}" dt="2020-02-19T22:30:42.283" v="41"/>
          <ac:spMkLst>
            <pc:docMk/>
            <pc:sldMk cId="665106831" sldId="404"/>
            <ac:spMk id="4" creationId="{D021AB7B-EDCA-774A-BF43-378A657DCF0B}"/>
          </ac:spMkLst>
        </pc:spChg>
        <pc:spChg chg="add mod">
          <ac:chgData name="Roth, Dan" userId="18da4c67-dd89-43a7-9856-8592f867a23c" providerId="ADAL" clId="{54B66AF4-791B-4B8A-80A7-BEB9B5B7EEED}" dt="2020-02-20T18:54:27.415" v="3360" actId="20577"/>
          <ac:spMkLst>
            <pc:docMk/>
            <pc:sldMk cId="665106831" sldId="404"/>
            <ac:spMk id="14" creationId="{8CBC937B-C40E-42FF-9C17-CA81D5AF81DD}"/>
          </ac:spMkLst>
        </pc:spChg>
      </pc:sldChg>
      <pc:sldChg chg="add del">
        <pc:chgData name="Roth, Dan" userId="18da4c67-dd89-43a7-9856-8592f867a23c" providerId="ADAL" clId="{54B66AF4-791B-4B8A-80A7-BEB9B5B7EEED}" dt="2020-02-20T01:54:05.612" v="679"/>
        <pc:sldMkLst>
          <pc:docMk/>
          <pc:sldMk cId="755968711" sldId="405"/>
        </pc:sldMkLst>
      </pc:sldChg>
      <pc:sldChg chg="modSp add del">
        <pc:chgData name="Roth, Dan" userId="18da4c67-dd89-43a7-9856-8592f867a23c" providerId="ADAL" clId="{54B66AF4-791B-4B8A-80A7-BEB9B5B7EEED}" dt="2020-02-20T01:54:05.612" v="679"/>
        <pc:sldMkLst>
          <pc:docMk/>
          <pc:sldMk cId="317978832" sldId="406"/>
        </pc:sldMkLst>
        <pc:spChg chg="mod">
          <ac:chgData name="Roth, Dan" userId="18da4c67-dd89-43a7-9856-8592f867a23c" providerId="ADAL" clId="{54B66AF4-791B-4B8A-80A7-BEB9B5B7EEED}" dt="2020-02-20T01:54:05.612" v="679"/>
          <ac:spMkLst>
            <pc:docMk/>
            <pc:sldMk cId="317978832" sldId="406"/>
            <ac:spMk id="3" creationId="{00000000-0000-0000-0000-000000000000}"/>
          </ac:spMkLst>
        </pc:spChg>
      </pc:sldChg>
      <pc:sldChg chg="delSp modSp add del modTransition delAnim">
        <pc:chgData name="Roth, Dan" userId="18da4c67-dd89-43a7-9856-8592f867a23c" providerId="ADAL" clId="{54B66AF4-791B-4B8A-80A7-BEB9B5B7EEED}" dt="2020-02-20T02:28:06.340" v="859" actId="478"/>
        <pc:sldMkLst>
          <pc:docMk/>
          <pc:sldMk cId="2964391796" sldId="407"/>
        </pc:sldMkLst>
        <pc:spChg chg="mod">
          <ac:chgData name="Roth, Dan" userId="18da4c67-dd89-43a7-9856-8592f867a23c" providerId="ADAL" clId="{54B66AF4-791B-4B8A-80A7-BEB9B5B7EEED}" dt="2020-02-20T02:08:57.654" v="836"/>
          <ac:spMkLst>
            <pc:docMk/>
            <pc:sldMk cId="2964391796" sldId="407"/>
            <ac:spMk id="2" creationId="{F69850EB-924D-40F2-AB7F-840831AE4CEC}"/>
          </ac:spMkLst>
        </pc:spChg>
        <pc:spChg chg="del">
          <ac:chgData name="Roth, Dan" userId="18da4c67-dd89-43a7-9856-8592f867a23c" providerId="ADAL" clId="{54B66AF4-791B-4B8A-80A7-BEB9B5B7EEED}" dt="2020-02-20T02:28:01.587" v="858" actId="478"/>
          <ac:spMkLst>
            <pc:docMk/>
            <pc:sldMk cId="2964391796" sldId="407"/>
            <ac:spMk id="10" creationId="{29E3DFF0-9277-44B1-AE1B-D248E7F216C6}"/>
          </ac:spMkLst>
        </pc:spChg>
        <pc:spChg chg="del">
          <ac:chgData name="Roth, Dan" userId="18da4c67-dd89-43a7-9856-8592f867a23c" providerId="ADAL" clId="{54B66AF4-791B-4B8A-80A7-BEB9B5B7EEED}" dt="2020-02-20T02:28:06.340" v="859" actId="478"/>
          <ac:spMkLst>
            <pc:docMk/>
            <pc:sldMk cId="2964391796" sldId="407"/>
            <ac:spMk id="11" creationId="{623151DD-54F1-4E64-81FA-A2F046B2D050}"/>
          </ac:spMkLst>
        </pc:spChg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1734573231" sldId="408"/>
        </pc:sldMkLst>
      </pc:sldChg>
      <pc:sldChg chg="add del">
        <pc:chgData name="Roth, Dan" userId="18da4c67-dd89-43a7-9856-8592f867a23c" providerId="ADAL" clId="{54B66AF4-791B-4B8A-80A7-BEB9B5B7EEED}" dt="2020-02-20T01:54:05.612" v="679"/>
        <pc:sldMkLst>
          <pc:docMk/>
          <pc:sldMk cId="356730510" sldId="409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735776254" sldId="411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859022871" sldId="412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2210845316" sldId="413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1502258279" sldId="414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682062051" sldId="415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539033212" sldId="416"/>
        </pc:sldMkLst>
      </pc:sldChg>
      <pc:sldChg chg="modSp add del modTransition">
        <pc:chgData name="Roth, Dan" userId="18da4c67-dd89-43a7-9856-8592f867a23c" providerId="ADAL" clId="{54B66AF4-791B-4B8A-80A7-BEB9B5B7EEED}" dt="2020-02-20T01:54:05.612" v="679"/>
        <pc:sldMkLst>
          <pc:docMk/>
          <pc:sldMk cId="1484257166" sldId="417"/>
        </pc:sldMkLst>
        <pc:spChg chg="mod">
          <ac:chgData name="Roth, Dan" userId="18da4c67-dd89-43a7-9856-8592f867a23c" providerId="ADAL" clId="{54B66AF4-791B-4B8A-80A7-BEB9B5B7EEED}" dt="2020-02-20T01:54:05.612" v="679"/>
          <ac:spMkLst>
            <pc:docMk/>
            <pc:sldMk cId="1484257166" sldId="417"/>
            <ac:spMk id="2" creationId="{491BC6E1-0288-4647-9C9E-217B74A64323}"/>
          </ac:spMkLst>
        </pc:spChg>
      </pc:sldChg>
      <pc:sldChg chg="add del">
        <pc:chgData name="Roth, Dan" userId="18da4c67-dd89-43a7-9856-8592f867a23c" providerId="ADAL" clId="{54B66AF4-791B-4B8A-80A7-BEB9B5B7EEED}" dt="2020-02-20T01:54:05.612" v="679"/>
        <pc:sldMkLst>
          <pc:docMk/>
          <pc:sldMk cId="809519017" sldId="419"/>
        </pc:sldMkLst>
      </pc:sldChg>
      <pc:sldChg chg="addSp delSp modSp add del delAnim modAnim">
        <pc:chgData name="Roth, Dan" userId="18da4c67-dd89-43a7-9856-8592f867a23c" providerId="ADAL" clId="{54B66AF4-791B-4B8A-80A7-BEB9B5B7EEED}" dt="2020-02-20T02:50:50.848" v="1354" actId="12788"/>
        <pc:sldMkLst>
          <pc:docMk/>
          <pc:sldMk cId="879214307" sldId="420"/>
        </pc:sldMkLst>
        <pc:spChg chg="mod">
          <ac:chgData name="Roth, Dan" userId="18da4c67-dd89-43a7-9856-8592f867a23c" providerId="ADAL" clId="{54B66AF4-791B-4B8A-80A7-BEB9B5B7EEED}" dt="2020-02-20T02:36:56.182" v="1027" actId="27636"/>
          <ac:spMkLst>
            <pc:docMk/>
            <pc:sldMk cId="879214307" sldId="420"/>
            <ac:spMk id="2" creationId="{04D8D570-A06A-B24D-B18F-184C9B92ED60}"/>
          </ac:spMkLst>
        </pc:spChg>
        <pc:spChg chg="add del mod">
          <ac:chgData name="Roth, Dan" userId="18da4c67-dd89-43a7-9856-8592f867a23c" providerId="ADAL" clId="{54B66AF4-791B-4B8A-80A7-BEB9B5B7EEED}" dt="2020-02-20T02:37:16.822" v="1030"/>
          <ac:spMkLst>
            <pc:docMk/>
            <pc:sldMk cId="879214307" sldId="420"/>
            <ac:spMk id="3" creationId="{538F65CF-7F32-4850-9B4B-4A0A5D9A05DB}"/>
          </ac:spMkLst>
        </pc:spChg>
        <pc:spChg chg="add del mod">
          <ac:chgData name="Roth, Dan" userId="18da4c67-dd89-43a7-9856-8592f867a23c" providerId="ADAL" clId="{54B66AF4-791B-4B8A-80A7-BEB9B5B7EEED}" dt="2020-02-20T02:37:16.822" v="1030"/>
          <ac:spMkLst>
            <pc:docMk/>
            <pc:sldMk cId="879214307" sldId="420"/>
            <ac:spMk id="4" creationId="{D9CC6383-6D34-4A71-8A48-E1412C8184CE}"/>
          </ac:spMkLst>
        </pc:spChg>
        <pc:spChg chg="add del mod">
          <ac:chgData name="Roth, Dan" userId="18da4c67-dd89-43a7-9856-8592f867a23c" providerId="ADAL" clId="{54B66AF4-791B-4B8A-80A7-BEB9B5B7EEED}" dt="2020-02-20T02:38:57.733" v="1062"/>
          <ac:spMkLst>
            <pc:docMk/>
            <pc:sldMk cId="879214307" sldId="420"/>
            <ac:spMk id="5" creationId="{569E6342-1F7B-4A1B-BB21-A38F7D8FB20A}"/>
          </ac:spMkLst>
        </pc:spChg>
        <pc:spChg chg="del">
          <ac:chgData name="Roth, Dan" userId="18da4c67-dd89-43a7-9856-8592f867a23c" providerId="ADAL" clId="{54B66AF4-791B-4B8A-80A7-BEB9B5B7EEED}" dt="2020-02-20T02:40:38.093" v="1068" actId="478"/>
          <ac:spMkLst>
            <pc:docMk/>
            <pc:sldMk cId="879214307" sldId="420"/>
            <ac:spMk id="7" creationId="{87F65567-DE00-C440-8405-A3E7BF1482C0}"/>
          </ac:spMkLst>
        </pc:spChg>
        <pc:spChg chg="del">
          <ac:chgData name="Roth, Dan" userId="18da4c67-dd89-43a7-9856-8592f867a23c" providerId="ADAL" clId="{54B66AF4-791B-4B8A-80A7-BEB9B5B7EEED}" dt="2020-02-20T02:43:59.364" v="1115" actId="478"/>
          <ac:spMkLst>
            <pc:docMk/>
            <pc:sldMk cId="879214307" sldId="420"/>
            <ac:spMk id="8" creationId="{4E6CB34B-C893-CD46-87A5-7ACD7ACD4C38}"/>
          </ac:spMkLst>
        </pc:spChg>
        <pc:spChg chg="add del mod">
          <ac:chgData name="Roth, Dan" userId="18da4c67-dd89-43a7-9856-8592f867a23c" providerId="ADAL" clId="{54B66AF4-791B-4B8A-80A7-BEB9B5B7EEED}" dt="2020-02-20T02:38:57.733" v="1062"/>
          <ac:spMkLst>
            <pc:docMk/>
            <pc:sldMk cId="879214307" sldId="420"/>
            <ac:spMk id="9" creationId="{AD5F1498-4007-46E8-AC8F-C5DBCBB3AC3C}"/>
          </ac:spMkLst>
        </pc:spChg>
        <pc:spChg chg="add mod">
          <ac:chgData name="Roth, Dan" userId="18da4c67-dd89-43a7-9856-8592f867a23c" providerId="ADAL" clId="{54B66AF4-791B-4B8A-80A7-BEB9B5B7EEED}" dt="2020-02-20T02:42:45.869" v="1085" actId="404"/>
          <ac:spMkLst>
            <pc:docMk/>
            <pc:sldMk cId="879214307" sldId="420"/>
            <ac:spMk id="10" creationId="{8D6F64EC-23F6-4408-9122-25E97C7F5941}"/>
          </ac:spMkLst>
        </pc:spChg>
        <pc:picChg chg="del mod">
          <ac:chgData name="Roth, Dan" userId="18da4c67-dd89-43a7-9856-8592f867a23c" providerId="ADAL" clId="{54B66AF4-791B-4B8A-80A7-BEB9B5B7EEED}" dt="2020-02-20T02:40:08.609" v="1065" actId="478"/>
          <ac:picMkLst>
            <pc:docMk/>
            <pc:sldMk cId="879214307" sldId="420"/>
            <ac:picMk id="6" creationId="{77139157-F974-B74B-9D57-1774C9419AC0}"/>
          </ac:picMkLst>
        </pc:picChg>
        <pc:picChg chg="add mod">
          <ac:chgData name="Roth, Dan" userId="18da4c67-dd89-43a7-9856-8592f867a23c" providerId="ADAL" clId="{54B66AF4-791B-4B8A-80A7-BEB9B5B7EEED}" dt="2020-02-20T02:50:50.848" v="1354" actId="12788"/>
          <ac:picMkLst>
            <pc:docMk/>
            <pc:sldMk cId="879214307" sldId="420"/>
            <ac:picMk id="11" creationId="{23A17642-464F-48E4-8FFC-4B161B18C92D}"/>
          </ac:picMkLst>
        </pc:picChg>
      </pc:sldChg>
      <pc:sldChg chg="addSp delSp modSp add del modTransition modAnim">
        <pc:chgData name="Roth, Dan" userId="18da4c67-dd89-43a7-9856-8592f867a23c" providerId="ADAL" clId="{54B66AF4-791B-4B8A-80A7-BEB9B5B7EEED}" dt="2020-02-20T20:33:49.025" v="3365"/>
        <pc:sldMkLst>
          <pc:docMk/>
          <pc:sldMk cId="3487656105" sldId="421"/>
        </pc:sldMkLst>
        <pc:spChg chg="mod">
          <ac:chgData name="Roth, Dan" userId="18da4c67-dd89-43a7-9856-8592f867a23c" providerId="ADAL" clId="{54B66AF4-791B-4B8A-80A7-BEB9B5B7EEED}" dt="2020-02-20T02:36:56.346" v="1028" actId="27636"/>
          <ac:spMkLst>
            <pc:docMk/>
            <pc:sldMk cId="3487656105" sldId="421"/>
            <ac:spMk id="2" creationId="{3D357F57-0C40-7342-B438-C7425F5E3842}"/>
          </ac:spMkLst>
        </pc:spChg>
        <pc:spChg chg="mod">
          <ac:chgData name="Roth, Dan" userId="18da4c67-dd89-43a7-9856-8592f867a23c" providerId="ADAL" clId="{54B66AF4-791B-4B8A-80A7-BEB9B5B7EEED}" dt="2020-02-20T02:49:03.883" v="1331" actId="14"/>
          <ac:spMkLst>
            <pc:docMk/>
            <pc:sldMk cId="3487656105" sldId="421"/>
            <ac:spMk id="3" creationId="{B0DD9542-E38A-1245-98AC-C78BF01740C7}"/>
          </ac:spMkLst>
        </pc:spChg>
        <pc:spChg chg="add del mod">
          <ac:chgData name="Roth, Dan" userId="18da4c67-dd89-43a7-9856-8592f867a23c" providerId="ADAL" clId="{54B66AF4-791B-4B8A-80A7-BEB9B5B7EEED}" dt="2020-02-20T02:37:16.822" v="1030"/>
          <ac:spMkLst>
            <pc:docMk/>
            <pc:sldMk cId="3487656105" sldId="421"/>
            <ac:spMk id="4" creationId="{3D03318D-3202-4887-B114-5A13ECE03516}"/>
          </ac:spMkLst>
        </pc:spChg>
        <pc:spChg chg="add del mod">
          <ac:chgData name="Roth, Dan" userId="18da4c67-dd89-43a7-9856-8592f867a23c" providerId="ADAL" clId="{54B66AF4-791B-4B8A-80A7-BEB9B5B7EEED}" dt="2020-02-20T02:37:16.822" v="1030"/>
          <ac:spMkLst>
            <pc:docMk/>
            <pc:sldMk cId="3487656105" sldId="421"/>
            <ac:spMk id="5" creationId="{55EC0F19-94F2-4726-B7D2-C56C4C2EB228}"/>
          </ac:spMkLst>
        </pc:spChg>
        <pc:spChg chg="add del mod">
          <ac:chgData name="Roth, Dan" userId="18da4c67-dd89-43a7-9856-8592f867a23c" providerId="ADAL" clId="{54B66AF4-791B-4B8A-80A7-BEB9B5B7EEED}" dt="2020-02-20T02:46:42.085" v="1123"/>
          <ac:spMkLst>
            <pc:docMk/>
            <pc:sldMk cId="3487656105" sldId="421"/>
            <ac:spMk id="6" creationId="{92D9937E-2889-4E86-9F2F-E95F0B4A5D6B}"/>
          </ac:spMkLst>
        </pc:spChg>
        <pc:spChg chg="del">
          <ac:chgData name="Roth, Dan" userId="18da4c67-dd89-43a7-9856-8592f867a23c" providerId="ADAL" clId="{54B66AF4-791B-4B8A-80A7-BEB9B5B7EEED}" dt="2020-02-20T02:49:51.997" v="1337" actId="478"/>
          <ac:spMkLst>
            <pc:docMk/>
            <pc:sldMk cId="3487656105" sldId="421"/>
            <ac:spMk id="7" creationId="{E760DA62-7716-C04C-8C68-5EAEF76A2172}"/>
          </ac:spMkLst>
        </pc:spChg>
        <pc:spChg chg="del mod">
          <ac:chgData name="Roth, Dan" userId="18da4c67-dd89-43a7-9856-8592f867a23c" providerId="ADAL" clId="{54B66AF4-791B-4B8A-80A7-BEB9B5B7EEED}" dt="2020-02-20T03:01:15.424" v="1454" actId="478"/>
          <ac:spMkLst>
            <pc:docMk/>
            <pc:sldMk cId="3487656105" sldId="421"/>
            <ac:spMk id="9" creationId="{AEC12347-D44B-034F-882F-16A688F0AB2E}"/>
          </ac:spMkLst>
        </pc:spChg>
        <pc:spChg chg="add del mod">
          <ac:chgData name="Roth, Dan" userId="18da4c67-dd89-43a7-9856-8592f867a23c" providerId="ADAL" clId="{54B66AF4-791B-4B8A-80A7-BEB9B5B7EEED}" dt="2020-02-20T02:46:42.085" v="1123"/>
          <ac:spMkLst>
            <pc:docMk/>
            <pc:sldMk cId="3487656105" sldId="421"/>
            <ac:spMk id="10" creationId="{E8E69343-608C-4554-B431-E41A5DBD6B4B}"/>
          </ac:spMkLst>
        </pc:spChg>
        <pc:spChg chg="add mod">
          <ac:chgData name="Roth, Dan" userId="18da4c67-dd89-43a7-9856-8592f867a23c" providerId="ADAL" clId="{54B66AF4-791B-4B8A-80A7-BEB9B5B7EEED}" dt="2020-02-20T03:21:36.254" v="1887" actId="14100"/>
          <ac:spMkLst>
            <pc:docMk/>
            <pc:sldMk cId="3487656105" sldId="421"/>
            <ac:spMk id="11" creationId="{AE067455-0E9C-4861-AF3D-EECCAF75564A}"/>
          </ac:spMkLst>
        </pc:spChg>
        <pc:spChg chg="add mod">
          <ac:chgData name="Roth, Dan" userId="18da4c67-dd89-43a7-9856-8592f867a23c" providerId="ADAL" clId="{54B66AF4-791B-4B8A-80A7-BEB9B5B7EEED}" dt="2020-02-20T03:23:22.545" v="1903" actId="20577"/>
          <ac:spMkLst>
            <pc:docMk/>
            <pc:sldMk cId="3487656105" sldId="421"/>
            <ac:spMk id="12" creationId="{9ECC7FC4-D589-402F-8056-0935A46E6D5A}"/>
          </ac:spMkLst>
        </pc:spChg>
        <pc:picChg chg="mod">
          <ac:chgData name="Roth, Dan" userId="18da4c67-dd89-43a7-9856-8592f867a23c" providerId="ADAL" clId="{54B66AF4-791B-4B8A-80A7-BEB9B5B7EEED}" dt="2020-02-20T03:20:55.554" v="1885" actId="554"/>
          <ac:picMkLst>
            <pc:docMk/>
            <pc:sldMk cId="3487656105" sldId="421"/>
            <ac:picMk id="8" creationId="{70EEBE72-27AD-3047-8889-5B882237D772}"/>
          </ac:picMkLst>
        </pc:picChg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3715080881" sldId="422"/>
        </pc:sldMkLst>
      </pc:sldChg>
      <pc:sldChg chg="add del modTransition">
        <pc:chgData name="Roth, Dan" userId="18da4c67-dd89-43a7-9856-8592f867a23c" providerId="ADAL" clId="{54B66AF4-791B-4B8A-80A7-BEB9B5B7EEED}" dt="2020-02-20T01:54:05.612" v="679"/>
        <pc:sldMkLst>
          <pc:docMk/>
          <pc:sldMk cId="371910378" sldId="425"/>
        </pc:sldMkLst>
      </pc:sldChg>
      <pc:sldChg chg="delSp modSp add del modTransition">
        <pc:chgData name="Roth, Dan" userId="18da4c67-dd89-43a7-9856-8592f867a23c" providerId="ADAL" clId="{54B66AF4-791B-4B8A-80A7-BEB9B5B7EEED}" dt="2020-02-20T02:34:11.444" v="1025" actId="12788"/>
        <pc:sldMkLst>
          <pc:docMk/>
          <pc:sldMk cId="4144186986" sldId="426"/>
        </pc:sldMkLst>
        <pc:spChg chg="mod">
          <ac:chgData name="Roth, Dan" userId="18da4c67-dd89-43a7-9856-8592f867a23c" providerId="ADAL" clId="{54B66AF4-791B-4B8A-80A7-BEB9B5B7EEED}" dt="2020-02-20T02:33:19.333" v="1022" actId="1037"/>
          <ac:spMkLst>
            <pc:docMk/>
            <pc:sldMk cId="4144186986" sldId="426"/>
            <ac:spMk id="4" creationId="{5D9A3A8E-86E3-41AC-9BD3-422E579C545C}"/>
          </ac:spMkLst>
        </pc:spChg>
        <pc:spChg chg="mod">
          <ac:chgData name="Roth, Dan" userId="18da4c67-dd89-43a7-9856-8592f867a23c" providerId="ADAL" clId="{54B66AF4-791B-4B8A-80A7-BEB9B5B7EEED}" dt="2020-02-20T02:34:01" v="1024" actId="12788"/>
          <ac:spMkLst>
            <pc:docMk/>
            <pc:sldMk cId="4144186986" sldId="426"/>
            <ac:spMk id="10" creationId="{4BDE289B-2C0E-4455-B763-8AEA5CEDDE04}"/>
          </ac:spMkLst>
        </pc:spChg>
        <pc:spChg chg="mod">
          <ac:chgData name="Roth, Dan" userId="18da4c67-dd89-43a7-9856-8592f867a23c" providerId="ADAL" clId="{54B66AF4-791B-4B8A-80A7-BEB9B5B7EEED}" dt="2020-02-20T02:34:11.444" v="1025" actId="12788"/>
          <ac:spMkLst>
            <pc:docMk/>
            <pc:sldMk cId="4144186986" sldId="426"/>
            <ac:spMk id="11" creationId="{77BDF087-20B4-4FE2-8739-E72AD7C81F05}"/>
          </ac:spMkLst>
        </pc:spChg>
        <pc:spChg chg="mod">
          <ac:chgData name="Roth, Dan" userId="18da4c67-dd89-43a7-9856-8592f867a23c" providerId="ADAL" clId="{54B66AF4-791B-4B8A-80A7-BEB9B5B7EEED}" dt="2020-02-20T02:32:49.656" v="957" actId="1038"/>
          <ac:spMkLst>
            <pc:docMk/>
            <pc:sldMk cId="4144186986" sldId="426"/>
            <ac:spMk id="16" creationId="{EE577EDF-A933-4159-86F6-56E2240DF421}"/>
          </ac:spMkLst>
        </pc:spChg>
        <pc:spChg chg="del">
          <ac:chgData name="Roth, Dan" userId="18da4c67-dd89-43a7-9856-8592f867a23c" providerId="ADAL" clId="{54B66AF4-791B-4B8A-80A7-BEB9B5B7EEED}" dt="2020-02-20T02:33:36.445" v="1023" actId="478"/>
          <ac:spMkLst>
            <pc:docMk/>
            <pc:sldMk cId="4144186986" sldId="426"/>
            <ac:spMk id="17" creationId="{76EDFAF8-4D63-3E42-BF8B-9E2967ED75E6}"/>
          </ac:spMkLst>
        </pc:spChg>
        <pc:spChg chg="mod">
          <ac:chgData name="Roth, Dan" userId="18da4c67-dd89-43a7-9856-8592f867a23c" providerId="ADAL" clId="{54B66AF4-791B-4B8A-80A7-BEB9B5B7EEED}" dt="2020-02-20T02:32:06.565" v="869" actId="14100"/>
          <ac:spMkLst>
            <pc:docMk/>
            <pc:sldMk cId="4144186986" sldId="426"/>
            <ac:spMk id="18" creationId="{137C0229-2B3B-CC45-8739-60B7C76CBF30}"/>
          </ac:spMkLst>
        </pc:spChg>
        <pc:grpChg chg="mod">
          <ac:chgData name="Roth, Dan" userId="18da4c67-dd89-43a7-9856-8592f867a23c" providerId="ADAL" clId="{54B66AF4-791B-4B8A-80A7-BEB9B5B7EEED}" dt="2020-02-20T02:32:49.656" v="957" actId="1038"/>
          <ac:grpSpMkLst>
            <pc:docMk/>
            <pc:sldMk cId="4144186986" sldId="426"/>
            <ac:grpSpMk id="5" creationId="{4C3B2BD5-8B16-478F-A50F-74F7A4562BCF}"/>
          </ac:grpSpMkLst>
        </pc:grpChg>
        <pc:picChg chg="mod">
          <ac:chgData name="Roth, Dan" userId="18da4c67-dd89-43a7-9856-8592f867a23c" providerId="ADAL" clId="{54B66AF4-791B-4B8A-80A7-BEB9B5B7EEED}" dt="2020-02-20T02:34:01" v="1024" actId="12788"/>
          <ac:picMkLst>
            <pc:docMk/>
            <pc:sldMk cId="4144186986" sldId="426"/>
            <ac:picMk id="8" creationId="{EDE72D19-3110-4AC9-88BF-9FF6DCE5549B}"/>
          </ac:picMkLst>
        </pc:picChg>
        <pc:picChg chg="mod">
          <ac:chgData name="Roth, Dan" userId="18da4c67-dd89-43a7-9856-8592f867a23c" providerId="ADAL" clId="{54B66AF4-791B-4B8A-80A7-BEB9B5B7EEED}" dt="2020-02-20T02:34:11.444" v="1025" actId="12788"/>
          <ac:picMkLst>
            <pc:docMk/>
            <pc:sldMk cId="4144186986" sldId="426"/>
            <ac:picMk id="9" creationId="{C4B2BB25-7F0B-41E8-B97F-C141188973DF}"/>
          </ac:picMkLst>
        </pc:picChg>
        <pc:picChg chg="mod">
          <ac:chgData name="Roth, Dan" userId="18da4c67-dd89-43a7-9856-8592f867a23c" providerId="ADAL" clId="{54B66AF4-791B-4B8A-80A7-BEB9B5B7EEED}" dt="2020-02-20T02:33:19.333" v="1022" actId="1037"/>
          <ac:picMkLst>
            <pc:docMk/>
            <pc:sldMk cId="4144186986" sldId="426"/>
            <ac:picMk id="13" creationId="{461296BD-9A71-47B5-A9FF-595999A86F21}"/>
          </ac:picMkLst>
        </pc:picChg>
      </pc:sldChg>
      <pc:sldChg chg="modSp modAnim">
        <pc:chgData name="Roth, Dan" userId="18da4c67-dd89-43a7-9856-8592f867a23c" providerId="ADAL" clId="{54B66AF4-791B-4B8A-80A7-BEB9B5B7EEED}" dt="2020-02-20T04:06:35.426" v="2584" actId="20577"/>
        <pc:sldMkLst>
          <pc:docMk/>
          <pc:sldMk cId="3861621921" sldId="464"/>
        </pc:sldMkLst>
        <pc:spChg chg="mod">
          <ac:chgData name="Roth, Dan" userId="18da4c67-dd89-43a7-9856-8592f867a23c" providerId="ADAL" clId="{54B66AF4-791B-4B8A-80A7-BEB9B5B7EEED}" dt="2020-02-20T04:06:35.426" v="2584" actId="20577"/>
          <ac:spMkLst>
            <pc:docMk/>
            <pc:sldMk cId="3861621921" sldId="464"/>
            <ac:spMk id="830467" creationId="{00000000-0000-0000-0000-000000000000}"/>
          </ac:spMkLst>
        </pc:spChg>
        <pc:cxnChg chg="mod">
          <ac:chgData name="Roth, Dan" userId="18da4c67-dd89-43a7-9856-8592f867a23c" providerId="ADAL" clId="{54B66AF4-791B-4B8A-80A7-BEB9B5B7EEED}" dt="2020-02-19T15:09:40.708" v="34" actId="1038"/>
          <ac:cxnSpMkLst>
            <pc:docMk/>
            <pc:sldMk cId="3861621921" sldId="464"/>
            <ac:cxnSpMk id="11" creationId="{00000000-0000-0000-0000-000000000000}"/>
          </ac:cxnSpMkLst>
        </pc:cxnChg>
      </pc:sldChg>
      <pc:sldChg chg="modSp add">
        <pc:chgData name="Roth, Dan" userId="18da4c67-dd89-43a7-9856-8592f867a23c" providerId="ADAL" clId="{54B66AF4-791B-4B8A-80A7-BEB9B5B7EEED}" dt="2020-02-19T15:11:42.586" v="37" actId="20577"/>
        <pc:sldMkLst>
          <pc:docMk/>
          <pc:sldMk cId="3887229194" sldId="766"/>
        </pc:sldMkLst>
        <pc:spChg chg="mod">
          <ac:chgData name="Roth, Dan" userId="18da4c67-dd89-43a7-9856-8592f867a23c" providerId="ADAL" clId="{54B66AF4-791B-4B8A-80A7-BEB9B5B7EEED}" dt="2020-02-19T15:11:42.586" v="37" actId="20577"/>
          <ac:spMkLst>
            <pc:docMk/>
            <pc:sldMk cId="3887229194" sldId="766"/>
            <ac:spMk id="2" creationId="{428C9577-E57F-4DE9-B34F-8113095262ED}"/>
          </ac:spMkLst>
        </pc:spChg>
      </pc:sldChg>
      <pc:sldChg chg="add modTransition">
        <pc:chgData name="Roth, Dan" userId="18da4c67-dd89-43a7-9856-8592f867a23c" providerId="ADAL" clId="{54B66AF4-791B-4B8A-80A7-BEB9B5B7EEED}" dt="2020-02-20T03:24:00.858" v="1905"/>
        <pc:sldMkLst>
          <pc:docMk/>
          <pc:sldMk cId="735045587" sldId="816"/>
        </pc:sldMkLst>
      </pc:sldChg>
      <pc:sldChg chg="add modTransition">
        <pc:chgData name="Roth, Dan" userId="18da4c67-dd89-43a7-9856-8592f867a23c" providerId="ADAL" clId="{54B66AF4-791B-4B8A-80A7-BEB9B5B7EEED}" dt="2020-02-20T03:24:15.582" v="1906"/>
        <pc:sldMkLst>
          <pc:docMk/>
          <pc:sldMk cId="611835475" sldId="817"/>
        </pc:sldMkLst>
      </pc:sldChg>
      <pc:sldChg chg="add del modTransition">
        <pc:chgData name="Roth, Dan" userId="18da4c67-dd89-43a7-9856-8592f867a23c" providerId="ADAL" clId="{54B66AF4-791B-4B8A-80A7-BEB9B5B7EEED}" dt="2020-02-20T03:22:37.821" v="1892" actId="47"/>
        <pc:sldMkLst>
          <pc:docMk/>
          <pc:sldMk cId="2795699832" sldId="818"/>
        </pc:sldMkLst>
      </pc:sldChg>
      <pc:sldChg chg="addSp modSp add modTransition">
        <pc:chgData name="Roth, Dan" userId="18da4c67-dd89-43a7-9856-8592f867a23c" providerId="ADAL" clId="{54B66AF4-791B-4B8A-80A7-BEB9B5B7EEED}" dt="2020-02-20T20:37:33.804" v="3368" actId="12788"/>
        <pc:sldMkLst>
          <pc:docMk/>
          <pc:sldMk cId="3916209527" sldId="820"/>
        </pc:sldMkLst>
        <pc:spChg chg="add mod">
          <ac:chgData name="Roth, Dan" userId="18da4c67-dd89-43a7-9856-8592f867a23c" providerId="ADAL" clId="{54B66AF4-791B-4B8A-80A7-BEB9B5B7EEED}" dt="2020-02-20T20:37:18.660" v="3367" actId="12788"/>
          <ac:spMkLst>
            <pc:docMk/>
            <pc:sldMk cId="3916209527" sldId="820"/>
            <ac:spMk id="9" creationId="{8FB76CCC-32BE-46A5-98C3-76F94888BB2A}"/>
          </ac:spMkLst>
        </pc:spChg>
        <pc:spChg chg="add mod">
          <ac:chgData name="Roth, Dan" userId="18da4c67-dd89-43a7-9856-8592f867a23c" providerId="ADAL" clId="{54B66AF4-791B-4B8A-80A7-BEB9B5B7EEED}" dt="2020-02-20T20:37:33.804" v="3368" actId="12788"/>
          <ac:spMkLst>
            <pc:docMk/>
            <pc:sldMk cId="3916209527" sldId="820"/>
            <ac:spMk id="10" creationId="{EB672DB6-E71F-4A70-8541-796EA8A5A547}"/>
          </ac:spMkLst>
        </pc:spChg>
        <pc:picChg chg="mod">
          <ac:chgData name="Roth, Dan" userId="18da4c67-dd89-43a7-9856-8592f867a23c" providerId="ADAL" clId="{54B66AF4-791B-4B8A-80A7-BEB9B5B7EEED}" dt="2020-02-20T20:37:33.804" v="3368" actId="12788"/>
          <ac:picMkLst>
            <pc:docMk/>
            <pc:sldMk cId="3916209527" sldId="820"/>
            <ac:picMk id="6" creationId="{25E560C3-8349-6244-AF97-79DC2F3648E8}"/>
          </ac:picMkLst>
        </pc:picChg>
        <pc:picChg chg="mod">
          <ac:chgData name="Roth, Dan" userId="18da4c67-dd89-43a7-9856-8592f867a23c" providerId="ADAL" clId="{54B66AF4-791B-4B8A-80A7-BEB9B5B7EEED}" dt="2020-02-20T20:37:18.660" v="3367" actId="12788"/>
          <ac:picMkLst>
            <pc:docMk/>
            <pc:sldMk cId="3916209527" sldId="820"/>
            <ac:picMk id="8" creationId="{F9697664-DAC8-0E44-B0C9-3C45596D24B1}"/>
          </ac:picMkLst>
        </pc:picChg>
      </pc:sldChg>
      <pc:sldChg chg="add del modTransition">
        <pc:chgData name="Roth, Dan" userId="18da4c67-dd89-43a7-9856-8592f867a23c" providerId="ADAL" clId="{54B66AF4-791B-4B8A-80A7-BEB9B5B7EEED}" dt="2020-02-20T03:22:33.062" v="1891" actId="47"/>
        <pc:sldMkLst>
          <pc:docMk/>
          <pc:sldMk cId="1445058507" sldId="824"/>
        </pc:sldMkLst>
      </pc:sldChg>
      <pc:sldChg chg="add del modTransition">
        <pc:chgData name="Roth, Dan" userId="18da4c67-dd89-43a7-9856-8592f867a23c" providerId="ADAL" clId="{54B66AF4-791B-4B8A-80A7-BEB9B5B7EEED}" dt="2020-02-20T03:23:51.190" v="1904" actId="47"/>
        <pc:sldMkLst>
          <pc:docMk/>
          <pc:sldMk cId="1988186874" sldId="825"/>
        </pc:sldMkLst>
      </pc:sldChg>
      <pc:sldChg chg="modNotesTx">
        <pc:chgData name="Roth, Dan" userId="18da4c67-dd89-43a7-9856-8592f867a23c" providerId="ADAL" clId="{54B66AF4-791B-4B8A-80A7-BEB9B5B7EEED}" dt="2020-02-20T00:04:47.070" v="136" actId="403"/>
        <pc:sldMkLst>
          <pc:docMk/>
          <pc:sldMk cId="1511776667" sldId="1262"/>
        </pc:sldMkLst>
      </pc:sldChg>
      <pc:sldChg chg="modSp">
        <pc:chgData name="Roth, Dan" userId="18da4c67-dd89-43a7-9856-8592f867a23c" providerId="ADAL" clId="{54B66AF4-791B-4B8A-80A7-BEB9B5B7EEED}" dt="2020-02-19T15:07:04.315" v="5" actId="20577"/>
        <pc:sldMkLst>
          <pc:docMk/>
          <pc:sldMk cId="2144188295" sldId="1263"/>
        </pc:sldMkLst>
        <pc:spChg chg="mod">
          <ac:chgData name="Roth, Dan" userId="18da4c67-dd89-43a7-9856-8592f867a23c" providerId="ADAL" clId="{54B66AF4-791B-4B8A-80A7-BEB9B5B7EEED}" dt="2020-02-19T15:07:04.315" v="5" actId="20577"/>
          <ac:spMkLst>
            <pc:docMk/>
            <pc:sldMk cId="2144188295" sldId="1263"/>
            <ac:spMk id="2" creationId="{A30C8CE9-F03F-4413-B657-D4360DF6B0C3}"/>
          </ac:spMkLst>
        </pc:spChg>
      </pc:sldChg>
      <pc:sldChg chg="del">
        <pc:chgData name="Roth, Dan" userId="18da4c67-dd89-43a7-9856-8592f867a23c" providerId="ADAL" clId="{54B66AF4-791B-4B8A-80A7-BEB9B5B7EEED}" dt="2020-02-19T15:11:20.229" v="36" actId="47"/>
        <pc:sldMkLst>
          <pc:docMk/>
          <pc:sldMk cId="4188490006" sldId="1270"/>
        </pc:sldMkLst>
      </pc:sldChg>
      <pc:sldChg chg="del modTransition">
        <pc:chgData name="Roth, Dan" userId="18da4c67-dd89-43a7-9856-8592f867a23c" providerId="ADAL" clId="{54B66AF4-791B-4B8A-80A7-BEB9B5B7EEED}" dt="2020-02-20T01:05:13.791" v="346" actId="47"/>
        <pc:sldMkLst>
          <pc:docMk/>
          <pc:sldMk cId="1685955748" sldId="1272"/>
        </pc:sldMkLst>
      </pc:sldChg>
      <pc:sldChg chg="modSp ord">
        <pc:chgData name="Roth, Dan" userId="18da4c67-dd89-43a7-9856-8592f867a23c" providerId="ADAL" clId="{54B66AF4-791B-4B8A-80A7-BEB9B5B7EEED}" dt="2020-02-20T18:56:46.894" v="3362" actId="166"/>
        <pc:sldMkLst>
          <pc:docMk/>
          <pc:sldMk cId="819782201" sldId="1273"/>
        </pc:sldMkLst>
        <pc:spChg chg="ord">
          <ac:chgData name="Roth, Dan" userId="18da4c67-dd89-43a7-9856-8592f867a23c" providerId="ADAL" clId="{54B66AF4-791B-4B8A-80A7-BEB9B5B7EEED}" dt="2020-02-20T18:56:46.894" v="3362" actId="166"/>
          <ac:spMkLst>
            <pc:docMk/>
            <pc:sldMk cId="819782201" sldId="1273"/>
            <ac:spMk id="23" creationId="{00000000-0000-0000-0000-000000000000}"/>
          </ac:spMkLst>
        </pc:spChg>
        <pc:spChg chg="mod">
          <ac:chgData name="Roth, Dan" userId="18da4c67-dd89-43a7-9856-8592f867a23c" providerId="ADAL" clId="{54B66AF4-791B-4B8A-80A7-BEB9B5B7EEED}" dt="2020-02-20T01:45:37.095" v="669" actId="5793"/>
          <ac:spMkLst>
            <pc:docMk/>
            <pc:sldMk cId="819782201" sldId="1273"/>
            <ac:spMk id="24" creationId="{687C43B7-A106-4249-BFB5-19F1D14D28E2}"/>
          </ac:spMkLst>
        </pc:spChg>
        <pc:spChg chg="ord">
          <ac:chgData name="Roth, Dan" userId="18da4c67-dd89-43a7-9856-8592f867a23c" providerId="ADAL" clId="{54B66AF4-791B-4B8A-80A7-BEB9B5B7EEED}" dt="2020-02-20T18:56:22.600" v="3361" actId="166"/>
          <ac:spMkLst>
            <pc:docMk/>
            <pc:sldMk cId="819782201" sldId="1273"/>
            <ac:spMk id="31" creationId="{00000000-0000-0000-0000-000000000000}"/>
          </ac:spMkLst>
        </pc:spChg>
      </pc:sldChg>
      <pc:sldChg chg="add">
        <pc:chgData name="Roth, Dan" userId="18da4c67-dd89-43a7-9856-8592f867a23c" providerId="ADAL" clId="{54B66AF4-791B-4B8A-80A7-BEB9B5B7EEED}" dt="2020-02-20T01:05:24.673" v="348"/>
        <pc:sldMkLst>
          <pc:docMk/>
          <pc:sldMk cId="624339271" sldId="1274"/>
        </pc:sldMkLst>
      </pc:sldChg>
      <pc:sldChg chg="del modTransition">
        <pc:chgData name="Roth, Dan" userId="18da4c67-dd89-43a7-9856-8592f867a23c" providerId="ADAL" clId="{54B66AF4-791B-4B8A-80A7-BEB9B5B7EEED}" dt="2020-02-20T01:05:19.729" v="347" actId="2696"/>
        <pc:sldMkLst>
          <pc:docMk/>
          <pc:sldMk cId="2482316728" sldId="1274"/>
        </pc:sldMkLst>
      </pc:sldChg>
      <pc:sldChg chg="del">
        <pc:chgData name="Roth, Dan" userId="18da4c67-dd89-43a7-9856-8592f867a23c" providerId="ADAL" clId="{54B66AF4-791B-4B8A-80A7-BEB9B5B7EEED}" dt="2020-02-20T01:21:38.400" v="629" actId="2696"/>
        <pc:sldMkLst>
          <pc:docMk/>
          <pc:sldMk cId="1956819189" sldId="1276"/>
        </pc:sldMkLst>
      </pc:sldChg>
      <pc:sldChg chg="add">
        <pc:chgData name="Roth, Dan" userId="18da4c67-dd89-43a7-9856-8592f867a23c" providerId="ADAL" clId="{54B66AF4-791B-4B8A-80A7-BEB9B5B7EEED}" dt="2020-02-20T01:21:44.979" v="630"/>
        <pc:sldMkLst>
          <pc:docMk/>
          <pc:sldMk cId="4211555898" sldId="1276"/>
        </pc:sldMkLst>
      </pc:sldChg>
      <pc:sldChg chg="addSp delSp modSp modAnim">
        <pc:chgData name="Roth, Dan" userId="18da4c67-dd89-43a7-9856-8592f867a23c" providerId="ADAL" clId="{54B66AF4-791B-4B8A-80A7-BEB9B5B7EEED}" dt="2020-02-20T18:25:30.269" v="3358" actId="208"/>
        <pc:sldMkLst>
          <pc:docMk/>
          <pc:sldMk cId="1951640376" sldId="1277"/>
        </pc:sldMkLst>
        <pc:spChg chg="add mod ord">
          <ac:chgData name="Roth, Dan" userId="18da4c67-dd89-43a7-9856-8592f867a23c" providerId="ADAL" clId="{54B66AF4-791B-4B8A-80A7-BEB9B5B7EEED}" dt="2020-02-20T18:21:50.033" v="3282" actId="1038"/>
          <ac:spMkLst>
            <pc:docMk/>
            <pc:sldMk cId="1951640376" sldId="1277"/>
            <ac:spMk id="26" creationId="{0FB51540-3EC3-43C7-8D92-208A7C12098D}"/>
          </ac:spMkLst>
        </pc:spChg>
        <pc:spChg chg="add mod">
          <ac:chgData name="Roth, Dan" userId="18da4c67-dd89-43a7-9856-8592f867a23c" providerId="ADAL" clId="{54B66AF4-791B-4B8A-80A7-BEB9B5B7EEED}" dt="2020-02-20T18:24:08.542" v="3355" actId="1038"/>
          <ac:spMkLst>
            <pc:docMk/>
            <pc:sldMk cId="1951640376" sldId="1277"/>
            <ac:spMk id="27" creationId="{753278C5-D285-4673-86AC-F1E1911A99D1}"/>
          </ac:spMkLst>
        </pc:spChg>
        <pc:grpChg chg="add mod">
          <ac:chgData name="Roth, Dan" userId="18da4c67-dd89-43a7-9856-8592f867a23c" providerId="ADAL" clId="{54B66AF4-791B-4B8A-80A7-BEB9B5B7EEED}" dt="2020-02-19T22:33:59.890" v="123" actId="1035"/>
          <ac:grpSpMkLst>
            <pc:docMk/>
            <pc:sldMk cId="1951640376" sldId="1277"/>
            <ac:grpSpMk id="6" creationId="{80B69BCB-9DD8-40C1-B267-88BA6B757259}"/>
          </ac:grpSpMkLst>
        </pc:grpChg>
        <pc:grpChg chg="add mod">
          <ac:chgData name="Roth, Dan" userId="18da4c67-dd89-43a7-9856-8592f867a23c" providerId="ADAL" clId="{54B66AF4-791B-4B8A-80A7-BEB9B5B7EEED}" dt="2020-02-19T22:33:59.890" v="123" actId="1035"/>
          <ac:grpSpMkLst>
            <pc:docMk/>
            <pc:sldMk cId="1951640376" sldId="1277"/>
            <ac:grpSpMk id="21" creationId="{688022E4-B9F9-432E-9FC5-40074950F495}"/>
          </ac:grpSpMkLst>
        </pc:grpChg>
        <pc:picChg chg="add del mod">
          <ac:chgData name="Roth, Dan" userId="18da4c67-dd89-43a7-9856-8592f867a23c" providerId="ADAL" clId="{54B66AF4-791B-4B8A-80A7-BEB9B5B7EEED}" dt="2020-02-20T18:02:51.467" v="3237" actId="478"/>
          <ac:picMkLst>
            <pc:docMk/>
            <pc:sldMk cId="1951640376" sldId="1277"/>
            <ac:picMk id="4" creationId="{1CDB59B1-81DD-4B28-B8E1-AEDFDC1D66AC}"/>
          </ac:picMkLst>
        </pc:picChg>
        <pc:picChg chg="add mod">
          <ac:chgData name="Roth, Dan" userId="18da4c67-dd89-43a7-9856-8592f867a23c" providerId="ADAL" clId="{54B66AF4-791B-4B8A-80A7-BEB9B5B7EEED}" dt="2020-02-20T01:30:59.739" v="653" actId="1035"/>
          <ac:picMkLst>
            <pc:docMk/>
            <pc:sldMk cId="1951640376" sldId="1277"/>
            <ac:picMk id="24" creationId="{7D7E2B1C-7B63-4ECF-ACD3-0ABEB023FA26}"/>
          </ac:picMkLst>
        </pc:picChg>
        <pc:picChg chg="add mod">
          <ac:chgData name="Roth, Dan" userId="18da4c67-dd89-43a7-9856-8592f867a23c" providerId="ADAL" clId="{54B66AF4-791B-4B8A-80A7-BEB9B5B7EEED}" dt="2020-02-20T18:25:30.269" v="3358" actId="208"/>
          <ac:picMkLst>
            <pc:docMk/>
            <pc:sldMk cId="1951640376" sldId="1277"/>
            <ac:picMk id="25" creationId="{26B169EE-C04C-405C-A844-46D843FE0792}"/>
          </ac:picMkLst>
        </pc:picChg>
      </pc:sldChg>
      <pc:sldChg chg="delSp modSp add modTransition delAnim modAnim">
        <pc:chgData name="Roth, Dan" userId="18da4c67-dd89-43a7-9856-8592f867a23c" providerId="ADAL" clId="{54B66AF4-791B-4B8A-80A7-BEB9B5B7EEED}" dt="2020-02-20T20:53:02.193" v="3373" actId="20577"/>
        <pc:sldMkLst>
          <pc:docMk/>
          <pc:sldMk cId="158293492" sldId="1403"/>
        </pc:sldMkLst>
        <pc:spChg chg="mod">
          <ac:chgData name="Roth, Dan" userId="18da4c67-dd89-43a7-9856-8592f867a23c" providerId="ADAL" clId="{54B66AF4-791B-4B8A-80A7-BEB9B5B7EEED}" dt="2020-02-20T03:48:52.841" v="2218" actId="113"/>
          <ac:spMkLst>
            <pc:docMk/>
            <pc:sldMk cId="158293492" sldId="1403"/>
            <ac:spMk id="2" creationId="{3D6A3948-0CD2-A14B-8AF2-90B0E45E3525}"/>
          </ac:spMkLst>
        </pc:spChg>
        <pc:spChg chg="mod">
          <ac:chgData name="Roth, Dan" userId="18da4c67-dd89-43a7-9856-8592f867a23c" providerId="ADAL" clId="{54B66AF4-791B-4B8A-80A7-BEB9B5B7EEED}" dt="2020-02-20T03:49:57.204" v="2234" actId="404"/>
          <ac:spMkLst>
            <pc:docMk/>
            <pc:sldMk cId="158293492" sldId="1403"/>
            <ac:spMk id="4" creationId="{93B61D90-81E4-E941-AE66-3FC4AEE08FF8}"/>
          </ac:spMkLst>
        </pc:spChg>
        <pc:spChg chg="mod">
          <ac:chgData name="Roth, Dan" userId="18da4c67-dd89-43a7-9856-8592f867a23c" providerId="ADAL" clId="{54B66AF4-791B-4B8A-80A7-BEB9B5B7EEED}" dt="2020-02-20T03:56:01.471" v="2309" actId="404"/>
          <ac:spMkLst>
            <pc:docMk/>
            <pc:sldMk cId="158293492" sldId="1403"/>
            <ac:spMk id="13" creationId="{72EF8C6E-DD16-4B39-841E-865994CB681C}"/>
          </ac:spMkLst>
        </pc:spChg>
        <pc:spChg chg="del">
          <ac:chgData name="Roth, Dan" userId="18da4c67-dd89-43a7-9856-8592f867a23c" providerId="ADAL" clId="{54B66AF4-791B-4B8A-80A7-BEB9B5B7EEED}" dt="2020-02-20T03:52:58.621" v="2239" actId="478"/>
          <ac:spMkLst>
            <pc:docMk/>
            <pc:sldMk cId="158293492" sldId="1403"/>
            <ac:spMk id="14" creationId="{F6FE1BA1-3CA5-4817-821D-08C0AA7B3516}"/>
          </ac:spMkLst>
        </pc:spChg>
        <pc:spChg chg="mod">
          <ac:chgData name="Roth, Dan" userId="18da4c67-dd89-43a7-9856-8592f867a23c" providerId="ADAL" clId="{54B66AF4-791B-4B8A-80A7-BEB9B5B7EEED}" dt="2020-02-20T20:53:02.193" v="3373" actId="20577"/>
          <ac:spMkLst>
            <pc:docMk/>
            <pc:sldMk cId="158293492" sldId="1403"/>
            <ac:spMk id="15" creationId="{4126ACE2-84F0-41F5-9921-22F59DCFB7C1}"/>
          </ac:spMkLst>
        </pc:spChg>
      </pc:sldChg>
      <pc:sldChg chg="add del modTransition">
        <pc:chgData name="Roth, Dan" userId="18da4c67-dd89-43a7-9856-8592f867a23c" providerId="ADAL" clId="{54B66AF4-791B-4B8A-80A7-BEB9B5B7EEED}" dt="2020-02-20T03:48:27.076" v="2216" actId="2696"/>
        <pc:sldMkLst>
          <pc:docMk/>
          <pc:sldMk cId="2362856364" sldId="1403"/>
        </pc:sldMkLst>
      </pc:sldChg>
      <pc:sldChg chg="addSp delSp modSp ord modAnim">
        <pc:chgData name="Roth, Dan" userId="18da4c67-dd89-43a7-9856-8592f867a23c" providerId="ADAL" clId="{54B66AF4-791B-4B8A-80A7-BEB9B5B7EEED}" dt="2020-02-20T15:37:57.889" v="3136" actId="20577"/>
        <pc:sldMkLst>
          <pc:docMk/>
          <pc:sldMk cId="568115708" sldId="1406"/>
        </pc:sldMkLst>
        <pc:spChg chg="mod">
          <ac:chgData name="Roth, Dan" userId="18da4c67-dd89-43a7-9856-8592f867a23c" providerId="ADAL" clId="{54B66AF4-791B-4B8A-80A7-BEB9B5B7EEED}" dt="2020-02-20T01:20:15.295" v="582" actId="20577"/>
          <ac:spMkLst>
            <pc:docMk/>
            <pc:sldMk cId="568115708" sldId="1406"/>
            <ac:spMk id="2" creationId="{ED422C5F-E9E7-4183-B627-E35D824FAA99}"/>
          </ac:spMkLst>
        </pc:spChg>
        <pc:spChg chg="mod">
          <ac:chgData name="Roth, Dan" userId="18da4c67-dd89-43a7-9856-8592f867a23c" providerId="ADAL" clId="{54B66AF4-791B-4B8A-80A7-BEB9B5B7EEED}" dt="2020-02-20T15:37:57.889" v="3136" actId="20577"/>
          <ac:spMkLst>
            <pc:docMk/>
            <pc:sldMk cId="568115708" sldId="1406"/>
            <ac:spMk id="3" creationId="{27FBF72F-7B58-4769-B5EF-E898653ACE43}"/>
          </ac:spMkLst>
        </pc:spChg>
        <pc:spChg chg="mod">
          <ac:chgData name="Roth, Dan" userId="18da4c67-dd89-43a7-9856-8592f867a23c" providerId="ADAL" clId="{54B66AF4-791B-4B8A-80A7-BEB9B5B7EEED}" dt="2020-02-20T01:13:07.739" v="455" actId="1036"/>
          <ac:spMkLst>
            <pc:docMk/>
            <pc:sldMk cId="568115708" sldId="1406"/>
            <ac:spMk id="6" creationId="{023FB418-9198-4701-A311-518902F1E8E1}"/>
          </ac:spMkLst>
        </pc:spChg>
        <pc:spChg chg="add del">
          <ac:chgData name="Roth, Dan" userId="18da4c67-dd89-43a7-9856-8592f867a23c" providerId="ADAL" clId="{54B66AF4-791B-4B8A-80A7-BEB9B5B7EEED}" dt="2020-02-20T01:12:20.362" v="430"/>
          <ac:spMkLst>
            <pc:docMk/>
            <pc:sldMk cId="568115708" sldId="1406"/>
            <ac:spMk id="8" creationId="{EDDE19D4-B308-4540-9C66-E18ADB78129F}"/>
          </ac:spMkLst>
        </pc:spChg>
        <pc:spChg chg="add mod">
          <ac:chgData name="Roth, Dan" userId="18da4c67-dd89-43a7-9856-8592f867a23c" providerId="ADAL" clId="{54B66AF4-791B-4B8A-80A7-BEB9B5B7EEED}" dt="2020-02-20T01:20:32.113" v="628" actId="113"/>
          <ac:spMkLst>
            <pc:docMk/>
            <pc:sldMk cId="568115708" sldId="1406"/>
            <ac:spMk id="9" creationId="{B8E4E20C-D68F-4BDB-9470-0F0B1935CC53}"/>
          </ac:spMkLst>
        </pc:spChg>
        <pc:spChg chg="mod">
          <ac:chgData name="Roth, Dan" userId="18da4c67-dd89-43a7-9856-8592f867a23c" providerId="ADAL" clId="{54B66AF4-791B-4B8A-80A7-BEB9B5B7EEED}" dt="2020-02-20T01:14:37.378" v="527" actId="408"/>
          <ac:spMkLst>
            <pc:docMk/>
            <pc:sldMk cId="568115708" sldId="1406"/>
            <ac:spMk id="10" creationId="{C35ACE2F-5E97-4EE7-B56A-7C06F78F012B}"/>
          </ac:spMkLst>
        </pc:spChg>
        <pc:picChg chg="mod">
          <ac:chgData name="Roth, Dan" userId="18da4c67-dd89-43a7-9856-8592f867a23c" providerId="ADAL" clId="{54B66AF4-791B-4B8A-80A7-BEB9B5B7EEED}" dt="2020-02-20T01:14:37.378" v="527" actId="408"/>
          <ac:picMkLst>
            <pc:docMk/>
            <pc:sldMk cId="568115708" sldId="1406"/>
            <ac:picMk id="7" creationId="{3389A7C3-F599-46AA-A1DB-7029568788A7}"/>
          </ac:picMkLst>
        </pc:picChg>
        <pc:picChg chg="mod">
          <ac:chgData name="Roth, Dan" userId="18da4c67-dd89-43a7-9856-8592f867a23c" providerId="ADAL" clId="{54B66AF4-791B-4B8A-80A7-BEB9B5B7EEED}" dt="2020-02-20T01:14:37.378" v="527" actId="408"/>
          <ac:picMkLst>
            <pc:docMk/>
            <pc:sldMk cId="568115708" sldId="1406"/>
            <ac:picMk id="27" creationId="{0CDADACE-264C-4BCC-A248-6050BEF49C22}"/>
          </ac:picMkLst>
        </pc:picChg>
      </pc:sldChg>
      <pc:sldChg chg="modSp add del modTransition">
        <pc:chgData name="Roth, Dan" userId="18da4c67-dd89-43a7-9856-8592f867a23c" providerId="ADAL" clId="{54B66AF4-791B-4B8A-80A7-BEB9B5B7EEED}" dt="2020-02-20T02:02:26.943" v="751" actId="47"/>
        <pc:sldMkLst>
          <pc:docMk/>
          <pc:sldMk cId="888755166" sldId="1412"/>
        </pc:sldMkLst>
        <pc:spChg chg="mod">
          <ac:chgData name="Roth, Dan" userId="18da4c67-dd89-43a7-9856-8592f867a23c" providerId="ADAL" clId="{54B66AF4-791B-4B8A-80A7-BEB9B5B7EEED}" dt="2020-02-20T01:55:48.809" v="680"/>
          <ac:spMkLst>
            <pc:docMk/>
            <pc:sldMk cId="888755166" sldId="1412"/>
            <ac:spMk id="4" creationId="{D1BC5FF1-EDA8-4ED0-8902-73EE62EA2C0C}"/>
          </ac:spMkLst>
        </pc:spChg>
      </pc:sldChg>
      <pc:sldChg chg="modSp add">
        <pc:chgData name="Roth, Dan" userId="18da4c67-dd89-43a7-9856-8592f867a23c" providerId="ADAL" clId="{54B66AF4-791B-4B8A-80A7-BEB9B5B7EEED}" dt="2020-02-20T00:23:21.186" v="333" actId="1037"/>
        <pc:sldMkLst>
          <pc:docMk/>
          <pc:sldMk cId="1940674571" sldId="1449"/>
        </pc:sldMkLst>
        <pc:spChg chg="mod">
          <ac:chgData name="Roth, Dan" userId="18da4c67-dd89-43a7-9856-8592f867a23c" providerId="ADAL" clId="{54B66AF4-791B-4B8A-80A7-BEB9B5B7EEED}" dt="2020-02-19T15:11:49.801" v="38" actId="20577"/>
          <ac:spMkLst>
            <pc:docMk/>
            <pc:sldMk cId="1940674571" sldId="1449"/>
            <ac:spMk id="2" creationId="{428C9577-E57F-4DE9-B34F-8113095262ED}"/>
          </ac:spMkLst>
        </pc:spChg>
        <pc:spChg chg="mod">
          <ac:chgData name="Roth, Dan" userId="18da4c67-dd89-43a7-9856-8592f867a23c" providerId="ADAL" clId="{54B66AF4-791B-4B8A-80A7-BEB9B5B7EEED}" dt="2020-02-20T00:23:21.186" v="333" actId="1037"/>
          <ac:spMkLst>
            <pc:docMk/>
            <pc:sldMk cId="1940674571" sldId="1449"/>
            <ac:spMk id="20" creationId="{A5A18493-733A-4C5A-9C16-823DDED86830}"/>
          </ac:spMkLst>
        </pc:spChg>
      </pc:sldChg>
      <pc:sldChg chg="add">
        <pc:chgData name="Roth, Dan" userId="18da4c67-dd89-43a7-9856-8592f867a23c" providerId="ADAL" clId="{54B66AF4-791B-4B8A-80A7-BEB9B5B7EEED}" dt="2020-02-19T15:11:15.911" v="35"/>
        <pc:sldMkLst>
          <pc:docMk/>
          <pc:sldMk cId="3998438273" sldId="1450"/>
        </pc:sldMkLst>
      </pc:sldChg>
      <pc:sldChg chg="modSp add">
        <pc:chgData name="Roth, Dan" userId="18da4c67-dd89-43a7-9856-8592f867a23c" providerId="ADAL" clId="{54B66AF4-791B-4B8A-80A7-BEB9B5B7EEED}" dt="2020-02-20T15:30:33.202" v="2883" actId="113"/>
        <pc:sldMkLst>
          <pc:docMk/>
          <pc:sldMk cId="1198865618" sldId="1451"/>
        </pc:sldMkLst>
        <pc:spChg chg="mod">
          <ac:chgData name="Roth, Dan" userId="18da4c67-dd89-43a7-9856-8592f867a23c" providerId="ADAL" clId="{54B66AF4-791B-4B8A-80A7-BEB9B5B7EEED}" dt="2020-02-20T15:30:33.202" v="2883" actId="113"/>
          <ac:spMkLst>
            <pc:docMk/>
            <pc:sldMk cId="1198865618" sldId="1451"/>
            <ac:spMk id="3" creationId="{77A72FCE-525F-4150-80D3-EFA8F449A2A6}"/>
          </ac:spMkLst>
        </pc:spChg>
      </pc:sldChg>
      <pc:sldChg chg="modSp add">
        <pc:chgData name="Roth, Dan" userId="18da4c67-dd89-43a7-9856-8592f867a23c" providerId="ADAL" clId="{54B66AF4-791B-4B8A-80A7-BEB9B5B7EEED}" dt="2020-02-20T01:07:12.375" v="371" actId="6549"/>
        <pc:sldMkLst>
          <pc:docMk/>
          <pc:sldMk cId="563110837" sldId="1452"/>
        </pc:sldMkLst>
        <pc:spChg chg="mod">
          <ac:chgData name="Roth, Dan" userId="18da4c67-dd89-43a7-9856-8592f867a23c" providerId="ADAL" clId="{54B66AF4-791B-4B8A-80A7-BEB9B5B7EEED}" dt="2020-02-20T01:07:12.375" v="371" actId="6549"/>
          <ac:spMkLst>
            <pc:docMk/>
            <pc:sldMk cId="563110837" sldId="1452"/>
            <ac:spMk id="2" creationId="{246B2AE0-A84D-4FB2-B09E-915029CBD5A6}"/>
          </ac:spMkLst>
        </pc:spChg>
      </pc:sldChg>
      <pc:sldChg chg="add">
        <pc:chgData name="Roth, Dan" userId="18da4c67-dd89-43a7-9856-8592f867a23c" providerId="ADAL" clId="{54B66AF4-791B-4B8A-80A7-BEB9B5B7EEED}" dt="2020-02-19T22:31:16.766" v="42"/>
        <pc:sldMkLst>
          <pc:docMk/>
          <pc:sldMk cId="3327488310" sldId="1454"/>
        </pc:sldMkLst>
      </pc:sldChg>
      <pc:sldChg chg="add del">
        <pc:chgData name="Roth, Dan" userId="18da4c67-dd89-43a7-9856-8592f867a23c" providerId="ADAL" clId="{54B66AF4-791B-4B8A-80A7-BEB9B5B7EEED}" dt="2020-02-20T01:17:18.302" v="560" actId="47"/>
        <pc:sldMkLst>
          <pc:docMk/>
          <pc:sldMk cId="1024197213" sldId="1455"/>
        </pc:sldMkLst>
      </pc:sldChg>
      <pc:sldChg chg="add">
        <pc:chgData name="Roth, Dan" userId="18da4c67-dd89-43a7-9856-8592f867a23c" providerId="ADAL" clId="{54B66AF4-791B-4B8A-80A7-BEB9B5B7EEED}" dt="2020-02-19T22:37:28.848" v="127"/>
        <pc:sldMkLst>
          <pc:docMk/>
          <pc:sldMk cId="966167693" sldId="1456"/>
        </pc:sldMkLst>
      </pc:sldChg>
      <pc:sldChg chg="modSp add modTransition">
        <pc:chgData name="Roth, Dan" userId="18da4c67-dd89-43a7-9856-8592f867a23c" providerId="ADAL" clId="{54B66AF4-791B-4B8A-80A7-BEB9B5B7EEED}" dt="2020-02-20T00:19:12.041" v="164"/>
        <pc:sldMkLst>
          <pc:docMk/>
          <pc:sldMk cId="802746253" sldId="1457"/>
        </pc:sldMkLst>
        <pc:spChg chg="mod">
          <ac:chgData name="Roth, Dan" userId="18da4c67-dd89-43a7-9856-8592f867a23c" providerId="ADAL" clId="{54B66AF4-791B-4B8A-80A7-BEB9B5B7EEED}" dt="2020-02-20T00:18:56.574" v="163" actId="20577"/>
          <ac:spMkLst>
            <pc:docMk/>
            <pc:sldMk cId="802746253" sldId="1457"/>
            <ac:spMk id="2" creationId="{428C9577-E57F-4DE9-B34F-8113095262ED}"/>
          </ac:spMkLst>
        </pc:spChg>
      </pc:sldChg>
      <pc:sldChg chg="addSp modSp add modAnim">
        <pc:chgData name="Roth, Dan" userId="18da4c67-dd89-43a7-9856-8592f867a23c" providerId="ADAL" clId="{54B66AF4-791B-4B8A-80A7-BEB9B5B7EEED}" dt="2020-02-20T04:18:32.684" v="2591" actId="14100"/>
        <pc:sldMkLst>
          <pc:docMk/>
          <pc:sldMk cId="842587830" sldId="1458"/>
        </pc:sldMkLst>
        <pc:spChg chg="add mod">
          <ac:chgData name="Roth, Dan" userId="18da4c67-dd89-43a7-9856-8592f867a23c" providerId="ADAL" clId="{54B66AF4-791B-4B8A-80A7-BEB9B5B7EEED}" dt="2020-02-20T01:58:34.940" v="723" actId="20577"/>
          <ac:spMkLst>
            <pc:docMk/>
            <pc:sldMk cId="842587830" sldId="1458"/>
            <ac:spMk id="35" creationId="{C1749912-674C-436E-96D8-CFE9FF1D5A4C}"/>
          </ac:spMkLst>
        </pc:spChg>
        <pc:picChg chg="add mod">
          <ac:chgData name="Roth, Dan" userId="18da4c67-dd89-43a7-9856-8592f867a23c" providerId="ADAL" clId="{54B66AF4-791B-4B8A-80A7-BEB9B5B7EEED}" dt="2020-02-20T04:18:32.684" v="2591" actId="14100"/>
          <ac:picMkLst>
            <pc:docMk/>
            <pc:sldMk cId="842587830" sldId="1458"/>
            <ac:picMk id="3" creationId="{55B03CD9-D04B-4092-AA1E-0D04F00D81E3}"/>
          </ac:picMkLst>
        </pc:picChg>
      </pc:sldChg>
      <pc:sldChg chg="add">
        <pc:chgData name="Roth, Dan" userId="18da4c67-dd89-43a7-9856-8592f867a23c" providerId="ADAL" clId="{54B66AF4-791B-4B8A-80A7-BEB9B5B7EEED}" dt="2020-02-20T01:55:48.809" v="680"/>
        <pc:sldMkLst>
          <pc:docMk/>
          <pc:sldMk cId="3032880172" sldId="1459"/>
        </pc:sldMkLst>
      </pc:sldChg>
      <pc:sldChg chg="modSp add">
        <pc:chgData name="Roth, Dan" userId="18da4c67-dd89-43a7-9856-8592f867a23c" providerId="ADAL" clId="{54B66AF4-791B-4B8A-80A7-BEB9B5B7EEED}" dt="2020-02-20T02:02:22.072" v="750" actId="404"/>
        <pc:sldMkLst>
          <pc:docMk/>
          <pc:sldMk cId="2583938766" sldId="1460"/>
        </pc:sldMkLst>
        <pc:spChg chg="mod">
          <ac:chgData name="Roth, Dan" userId="18da4c67-dd89-43a7-9856-8592f867a23c" providerId="ADAL" clId="{54B66AF4-791B-4B8A-80A7-BEB9B5B7EEED}" dt="2020-02-20T02:02:22.072" v="750" actId="404"/>
          <ac:spMkLst>
            <pc:docMk/>
            <pc:sldMk cId="2583938766" sldId="1460"/>
            <ac:spMk id="2" creationId="{00000000-0000-0000-0000-000000000000}"/>
          </ac:spMkLst>
        </pc:spChg>
      </pc:sldChg>
      <pc:sldChg chg="addSp modSp add modAnim">
        <pc:chgData name="Roth, Dan" userId="18da4c67-dd89-43a7-9856-8592f867a23c" providerId="ADAL" clId="{54B66AF4-791B-4B8A-80A7-BEB9B5B7EEED}" dt="2020-02-20T04:23:12.198" v="2716"/>
        <pc:sldMkLst>
          <pc:docMk/>
          <pc:sldMk cId="801057364" sldId="1461"/>
        </pc:sldMkLst>
        <pc:spChg chg="mod">
          <ac:chgData name="Roth, Dan" userId="18da4c67-dd89-43a7-9856-8592f867a23c" providerId="ADAL" clId="{54B66AF4-791B-4B8A-80A7-BEB9B5B7EEED}" dt="2020-02-20T04:22:21.397" v="2712" actId="1036"/>
          <ac:spMkLst>
            <pc:docMk/>
            <pc:sldMk cId="801057364" sldId="1461"/>
            <ac:spMk id="4" creationId="{00000000-0000-0000-0000-000000000000}"/>
          </ac:spMkLst>
        </pc:spChg>
        <pc:spChg chg="add mod">
          <ac:chgData name="Roth, Dan" userId="18da4c67-dd89-43a7-9856-8592f867a23c" providerId="ADAL" clId="{54B66AF4-791B-4B8A-80A7-BEB9B5B7EEED}" dt="2020-02-20T04:21:52.529" v="2693" actId="1035"/>
          <ac:spMkLst>
            <pc:docMk/>
            <pc:sldMk cId="801057364" sldId="1461"/>
            <ac:spMk id="5" creationId="{7DACC8FC-323A-4D10-882B-445E85E03247}"/>
          </ac:spMkLst>
        </pc:spChg>
        <pc:spChg chg="add mod">
          <ac:chgData name="Roth, Dan" userId="18da4c67-dd89-43a7-9856-8592f867a23c" providerId="ADAL" clId="{54B66AF4-791B-4B8A-80A7-BEB9B5B7EEED}" dt="2020-02-20T02:14:48.241" v="839" actId="403"/>
          <ac:spMkLst>
            <pc:docMk/>
            <pc:sldMk cId="801057364" sldId="1461"/>
            <ac:spMk id="14" creationId="{5C56D514-A91E-49A4-9C21-5DB38B6B2ACB}"/>
          </ac:spMkLst>
        </pc:spChg>
        <pc:spChg chg="mod">
          <ac:chgData name="Roth, Dan" userId="18da4c67-dd89-43a7-9856-8592f867a23c" providerId="ADAL" clId="{54B66AF4-791B-4B8A-80A7-BEB9B5B7EEED}" dt="2020-02-20T04:22:21.397" v="2712" actId="1036"/>
          <ac:spMkLst>
            <pc:docMk/>
            <pc:sldMk cId="801057364" sldId="1461"/>
            <ac:spMk id="17" creationId="{00000000-0000-0000-0000-000000000000}"/>
          </ac:spMkLst>
        </pc:spChg>
        <pc:spChg chg="mod">
          <ac:chgData name="Roth, Dan" userId="18da4c67-dd89-43a7-9856-8592f867a23c" providerId="ADAL" clId="{54B66AF4-791B-4B8A-80A7-BEB9B5B7EEED}" dt="2020-02-20T04:22:21.397" v="2712" actId="1036"/>
          <ac:spMkLst>
            <pc:docMk/>
            <pc:sldMk cId="801057364" sldId="1461"/>
            <ac:spMk id="19" creationId="{00000000-0000-0000-0000-000000000000}"/>
          </ac:spMkLst>
        </pc:spChg>
        <pc:spChg chg="mod">
          <ac:chgData name="Roth, Dan" userId="18da4c67-dd89-43a7-9856-8592f867a23c" providerId="ADAL" clId="{54B66AF4-791B-4B8A-80A7-BEB9B5B7EEED}" dt="2020-02-20T04:22:21.397" v="2712" actId="1036"/>
          <ac:spMkLst>
            <pc:docMk/>
            <pc:sldMk cId="801057364" sldId="1461"/>
            <ac:spMk id="20" creationId="{00000000-0000-0000-0000-000000000000}"/>
          </ac:spMkLst>
        </pc:spChg>
        <pc:spChg chg="mod">
          <ac:chgData name="Roth, Dan" userId="18da4c67-dd89-43a7-9856-8592f867a23c" providerId="ADAL" clId="{54B66AF4-791B-4B8A-80A7-BEB9B5B7EEED}" dt="2020-02-20T04:22:21.397" v="2712" actId="1036"/>
          <ac:spMkLst>
            <pc:docMk/>
            <pc:sldMk cId="801057364" sldId="1461"/>
            <ac:spMk id="24" creationId="{0364FDA4-BA70-BF43-BCAE-43EE56404990}"/>
          </ac:spMkLst>
        </pc:spChg>
        <pc:spChg chg="mod">
          <ac:chgData name="Roth, Dan" userId="18da4c67-dd89-43a7-9856-8592f867a23c" providerId="ADAL" clId="{54B66AF4-791B-4B8A-80A7-BEB9B5B7EEED}" dt="2020-02-20T04:22:21.397" v="2712" actId="1036"/>
          <ac:spMkLst>
            <pc:docMk/>
            <pc:sldMk cId="801057364" sldId="1461"/>
            <ac:spMk id="25" creationId="{A2F9E6C8-867A-AD49-A732-C447D45E119D}"/>
          </ac:spMkLst>
        </pc:spChg>
        <pc:grpChg chg="mod">
          <ac:chgData name="Roth, Dan" userId="18da4c67-dd89-43a7-9856-8592f867a23c" providerId="ADAL" clId="{54B66AF4-791B-4B8A-80A7-BEB9B5B7EEED}" dt="2020-02-20T04:22:21.397" v="2712" actId="1036"/>
          <ac:grpSpMkLst>
            <pc:docMk/>
            <pc:sldMk cId="801057364" sldId="1461"/>
            <ac:grpSpMk id="18" creationId="{5F00F344-24FB-4241-B98A-EA66746672A6}"/>
          </ac:grpSpMkLst>
        </pc:grpChg>
        <pc:picChg chg="add mod">
          <ac:chgData name="Roth, Dan" userId="18da4c67-dd89-43a7-9856-8592f867a23c" providerId="ADAL" clId="{54B66AF4-791B-4B8A-80A7-BEB9B5B7EEED}" dt="2020-02-20T04:22:32.171" v="2713" actId="12788"/>
          <ac:picMkLst>
            <pc:docMk/>
            <pc:sldMk cId="801057364" sldId="1461"/>
            <ac:picMk id="3" creationId="{CC149B30-B757-4D9D-8088-CA344FC6421E}"/>
          </ac:picMkLst>
        </pc:picChg>
      </pc:sldChg>
      <pc:sldChg chg="modSp add modTransition">
        <pc:chgData name="Roth, Dan" userId="18da4c67-dd89-43a7-9856-8592f867a23c" providerId="ADAL" clId="{54B66AF4-791B-4B8A-80A7-BEB9B5B7EEED}" dt="2020-02-20T02:05:07.877" v="761" actId="20577"/>
        <pc:sldMkLst>
          <pc:docMk/>
          <pc:sldMk cId="1698314628" sldId="1462"/>
        </pc:sldMkLst>
        <pc:spChg chg="mod">
          <ac:chgData name="Roth, Dan" userId="18da4c67-dd89-43a7-9856-8592f867a23c" providerId="ADAL" clId="{54B66AF4-791B-4B8A-80A7-BEB9B5B7EEED}" dt="2020-02-20T02:05:07.877" v="761" actId="20577"/>
          <ac:spMkLst>
            <pc:docMk/>
            <pc:sldMk cId="1698314628" sldId="1462"/>
            <ac:spMk id="2" creationId="{79143E0D-5A65-E549-9082-4CE58F70075F}"/>
          </ac:spMkLst>
        </pc:spChg>
      </pc:sldChg>
      <pc:sldChg chg="add modTransition">
        <pc:chgData name="Roth, Dan" userId="18da4c67-dd89-43a7-9856-8592f867a23c" providerId="ADAL" clId="{54B66AF4-791B-4B8A-80A7-BEB9B5B7EEED}" dt="2020-02-20T01:55:48.809" v="680"/>
        <pc:sldMkLst>
          <pc:docMk/>
          <pc:sldMk cId="3005599594" sldId="1463"/>
        </pc:sldMkLst>
      </pc:sldChg>
      <pc:sldChg chg="add modTransition">
        <pc:chgData name="Roth, Dan" userId="18da4c67-dd89-43a7-9856-8592f867a23c" providerId="ADAL" clId="{54B66AF4-791B-4B8A-80A7-BEB9B5B7EEED}" dt="2020-02-20T01:55:48.809" v="680"/>
        <pc:sldMkLst>
          <pc:docMk/>
          <pc:sldMk cId="2277095405" sldId="1464"/>
        </pc:sldMkLst>
      </pc:sldChg>
      <pc:sldChg chg="add modTransition">
        <pc:chgData name="Roth, Dan" userId="18da4c67-dd89-43a7-9856-8592f867a23c" providerId="ADAL" clId="{54B66AF4-791B-4B8A-80A7-BEB9B5B7EEED}" dt="2020-02-20T01:55:48.809" v="680"/>
        <pc:sldMkLst>
          <pc:docMk/>
          <pc:sldMk cId="3800825746" sldId="1465"/>
        </pc:sldMkLst>
      </pc:sldChg>
      <pc:sldChg chg="add modTransition">
        <pc:chgData name="Roth, Dan" userId="18da4c67-dd89-43a7-9856-8592f867a23c" providerId="ADAL" clId="{54B66AF4-791B-4B8A-80A7-BEB9B5B7EEED}" dt="2020-02-20T01:55:48.809" v="680"/>
        <pc:sldMkLst>
          <pc:docMk/>
          <pc:sldMk cId="606017412" sldId="1466"/>
        </pc:sldMkLst>
      </pc:sldChg>
      <pc:sldChg chg="modSp add modTransition">
        <pc:chgData name="Roth, Dan" userId="18da4c67-dd89-43a7-9856-8592f867a23c" providerId="ADAL" clId="{54B66AF4-791B-4B8A-80A7-BEB9B5B7EEED}" dt="2020-02-20T02:18:50.192" v="841" actId="208"/>
        <pc:sldMkLst>
          <pc:docMk/>
          <pc:sldMk cId="1694979631" sldId="1467"/>
        </pc:sldMkLst>
        <pc:spChg chg="mod">
          <ac:chgData name="Roth, Dan" userId="18da4c67-dd89-43a7-9856-8592f867a23c" providerId="ADAL" clId="{54B66AF4-791B-4B8A-80A7-BEB9B5B7EEED}" dt="2020-02-20T02:18:50.192" v="841" actId="208"/>
          <ac:spMkLst>
            <pc:docMk/>
            <pc:sldMk cId="1694979631" sldId="1467"/>
            <ac:spMk id="42" creationId="{912EDC46-9D46-4B46-87B9-0C47667C1500}"/>
          </ac:spMkLst>
        </pc:spChg>
      </pc:sldChg>
      <pc:sldChg chg="add del modTransition">
        <pc:chgData name="Roth, Dan" userId="18da4c67-dd89-43a7-9856-8592f867a23c" providerId="ADAL" clId="{54B66AF4-791B-4B8A-80A7-BEB9B5B7EEED}" dt="2020-02-20T02:22:11.995" v="856" actId="47"/>
        <pc:sldMkLst>
          <pc:docMk/>
          <pc:sldMk cId="3075745771" sldId="1468"/>
        </pc:sldMkLst>
      </pc:sldChg>
      <pc:sldChg chg="addSp modSp add modTransition modAnim">
        <pc:chgData name="Roth, Dan" userId="18da4c67-dd89-43a7-9856-8592f867a23c" providerId="ADAL" clId="{54B66AF4-791B-4B8A-80A7-BEB9B5B7EEED}" dt="2020-02-20T02:21:39.235" v="855"/>
        <pc:sldMkLst>
          <pc:docMk/>
          <pc:sldMk cId="2107718763" sldId="1469"/>
        </pc:sldMkLst>
        <pc:spChg chg="add mod">
          <ac:chgData name="Roth, Dan" userId="18da4c67-dd89-43a7-9856-8592f867a23c" providerId="ADAL" clId="{54B66AF4-791B-4B8A-80A7-BEB9B5B7EEED}" dt="2020-02-20T02:19:32.596" v="843" actId="1076"/>
          <ac:spMkLst>
            <pc:docMk/>
            <pc:sldMk cId="2107718763" sldId="1469"/>
            <ac:spMk id="27" creationId="{9935BBAA-6815-479F-B245-10B2F114B5F8}"/>
          </ac:spMkLst>
        </pc:spChg>
      </pc:sldChg>
      <pc:sldChg chg="add del modTransition">
        <pc:chgData name="Roth, Dan" userId="18da4c67-dd89-43a7-9856-8592f867a23c" providerId="ADAL" clId="{54B66AF4-791B-4B8A-80A7-BEB9B5B7EEED}" dt="2020-02-20T03:22:31.018" v="1890" actId="47"/>
        <pc:sldMkLst>
          <pc:docMk/>
          <pc:sldMk cId="3491302477" sldId="1470"/>
        </pc:sldMkLst>
      </pc:sldChg>
      <pc:sldChg chg="add">
        <pc:chgData name="Roth, Dan" userId="18da4c67-dd89-43a7-9856-8592f867a23c" providerId="ADAL" clId="{54B66AF4-791B-4B8A-80A7-BEB9B5B7EEED}" dt="2020-02-20T02:03:30.963" v="752"/>
        <pc:sldMkLst>
          <pc:docMk/>
          <pc:sldMk cId="3832762385" sldId="1471"/>
        </pc:sldMkLst>
      </pc:sldChg>
      <pc:sldChg chg="add modAnim">
        <pc:chgData name="Roth, Dan" userId="18da4c67-dd89-43a7-9856-8592f867a23c" providerId="ADAL" clId="{54B66AF4-791B-4B8A-80A7-BEB9B5B7EEED}" dt="2020-02-20T02:29:03.281" v="860"/>
        <pc:sldMkLst>
          <pc:docMk/>
          <pc:sldMk cId="2756479061" sldId="1472"/>
        </pc:sldMkLst>
      </pc:sldChg>
      <pc:sldChg chg="add del">
        <pc:chgData name="Roth, Dan" userId="18da4c67-dd89-43a7-9856-8592f867a23c" providerId="ADAL" clId="{54B66AF4-791B-4B8A-80A7-BEB9B5B7EEED}" dt="2020-02-20T02:50:57.968" v="1355" actId="47"/>
        <pc:sldMkLst>
          <pc:docMk/>
          <pc:sldMk cId="701760848" sldId="1473"/>
        </pc:sldMkLst>
      </pc:sldChg>
      <pc:sldChg chg="addSp delSp modSp add">
        <pc:chgData name="Roth, Dan" userId="18da4c67-dd89-43a7-9856-8592f867a23c" providerId="ADAL" clId="{54B66AF4-791B-4B8A-80A7-BEB9B5B7EEED}" dt="2020-02-20T03:42:04.350" v="1996" actId="12788"/>
        <pc:sldMkLst>
          <pc:docMk/>
          <pc:sldMk cId="1608324774" sldId="1473"/>
        </pc:sldMkLst>
        <pc:spChg chg="mod">
          <ac:chgData name="Roth, Dan" userId="18da4c67-dd89-43a7-9856-8592f867a23c" providerId="ADAL" clId="{54B66AF4-791B-4B8A-80A7-BEB9B5B7EEED}" dt="2020-02-20T03:42:04.350" v="1996" actId="12788"/>
          <ac:spMkLst>
            <pc:docMk/>
            <pc:sldMk cId="1608324774" sldId="1473"/>
            <ac:spMk id="9" creationId="{191AAB67-A119-431A-B2DC-208BD70ECE75}"/>
          </ac:spMkLst>
        </pc:spChg>
        <pc:spChg chg="mod">
          <ac:chgData name="Roth, Dan" userId="18da4c67-dd89-43a7-9856-8592f867a23c" providerId="ADAL" clId="{54B66AF4-791B-4B8A-80A7-BEB9B5B7EEED}" dt="2020-02-20T03:41:36.379" v="1994" actId="12788"/>
          <ac:spMkLst>
            <pc:docMk/>
            <pc:sldMk cId="1608324774" sldId="1473"/>
            <ac:spMk id="10" creationId="{00A42113-031B-429A-8AEB-4D657F78BEB3}"/>
          </ac:spMkLst>
        </pc:spChg>
        <pc:spChg chg="mod">
          <ac:chgData name="Roth, Dan" userId="18da4c67-dd89-43a7-9856-8592f867a23c" providerId="ADAL" clId="{54B66AF4-791B-4B8A-80A7-BEB9B5B7EEED}" dt="2020-02-20T03:41:28.425" v="1993" actId="12788"/>
          <ac:spMkLst>
            <pc:docMk/>
            <pc:sldMk cId="1608324774" sldId="1473"/>
            <ac:spMk id="11" creationId="{5223C905-26DB-4262-B46A-8A02BDC4CA37}"/>
          </ac:spMkLst>
        </pc:spChg>
        <pc:spChg chg="del">
          <ac:chgData name="Roth, Dan" userId="18da4c67-dd89-43a7-9856-8592f867a23c" providerId="ADAL" clId="{54B66AF4-791B-4B8A-80A7-BEB9B5B7EEED}" dt="2020-02-20T03:40:30.458" v="1978" actId="478"/>
          <ac:spMkLst>
            <pc:docMk/>
            <pc:sldMk cId="1608324774" sldId="1473"/>
            <ac:spMk id="12" creationId="{63AF2AA5-EAF2-44C8-B55D-D6C8D30F9C90}"/>
          </ac:spMkLst>
        </pc:spChg>
        <pc:picChg chg="mod">
          <ac:chgData name="Roth, Dan" userId="18da4c67-dd89-43a7-9856-8592f867a23c" providerId="ADAL" clId="{54B66AF4-791B-4B8A-80A7-BEB9B5B7EEED}" dt="2020-02-20T03:42:04.350" v="1996" actId="12788"/>
          <ac:picMkLst>
            <pc:docMk/>
            <pc:sldMk cId="1608324774" sldId="1473"/>
            <ac:picMk id="5" creationId="{A2241010-A948-48B8-AAAB-22C598800B91}"/>
          </ac:picMkLst>
        </pc:picChg>
        <pc:picChg chg="mod">
          <ac:chgData name="Roth, Dan" userId="18da4c67-dd89-43a7-9856-8592f867a23c" providerId="ADAL" clId="{54B66AF4-791B-4B8A-80A7-BEB9B5B7EEED}" dt="2020-02-20T03:41:36.379" v="1994" actId="12788"/>
          <ac:picMkLst>
            <pc:docMk/>
            <pc:sldMk cId="1608324774" sldId="1473"/>
            <ac:picMk id="7" creationId="{E60C86A6-B1D7-42DF-A30D-C5FD810B7A50}"/>
          </ac:picMkLst>
        </pc:picChg>
        <pc:picChg chg="mod">
          <ac:chgData name="Roth, Dan" userId="18da4c67-dd89-43a7-9856-8592f867a23c" providerId="ADAL" clId="{54B66AF4-791B-4B8A-80A7-BEB9B5B7EEED}" dt="2020-02-20T03:41:28.425" v="1993" actId="12788"/>
          <ac:picMkLst>
            <pc:docMk/>
            <pc:sldMk cId="1608324774" sldId="1473"/>
            <ac:picMk id="8" creationId="{4BFB9FD7-C9D0-4EF4-B6A5-7B75AD08966E}"/>
          </ac:picMkLst>
        </pc:picChg>
        <pc:picChg chg="add mod">
          <ac:chgData name="Roth, Dan" userId="18da4c67-dd89-43a7-9856-8592f867a23c" providerId="ADAL" clId="{54B66AF4-791B-4B8A-80A7-BEB9B5B7EEED}" dt="2020-02-20T03:41:50.488" v="1995" actId="553"/>
          <ac:picMkLst>
            <pc:docMk/>
            <pc:sldMk cId="1608324774" sldId="1473"/>
            <ac:picMk id="14" creationId="{B99D915F-5984-4FD9-B55F-B4A5B9274C32}"/>
          </ac:picMkLst>
        </pc:picChg>
      </pc:sldChg>
      <pc:sldChg chg="add del">
        <pc:chgData name="Roth, Dan" userId="18da4c67-dd89-43a7-9856-8592f867a23c" providerId="ADAL" clId="{54B66AF4-791B-4B8A-80A7-BEB9B5B7EEED}" dt="2020-02-20T02:46:06.522" v="1120" actId="47"/>
        <pc:sldMkLst>
          <pc:docMk/>
          <pc:sldMk cId="3409675893" sldId="1473"/>
        </pc:sldMkLst>
      </pc:sldChg>
      <pc:sldChg chg="add">
        <pc:chgData name="Roth, Dan" userId="18da4c67-dd89-43a7-9856-8592f867a23c" providerId="ADAL" clId="{54B66AF4-791B-4B8A-80A7-BEB9B5B7EEED}" dt="2020-02-20T03:37:40.644" v="1907"/>
        <pc:sldMkLst>
          <pc:docMk/>
          <pc:sldMk cId="1547407052" sldId="1474"/>
        </pc:sldMkLst>
      </pc:sldChg>
      <pc:sldChg chg="delSp modSp add del">
        <pc:chgData name="Roth, Dan" userId="18da4c67-dd89-43a7-9856-8592f867a23c" providerId="ADAL" clId="{54B66AF4-791B-4B8A-80A7-BEB9B5B7EEED}" dt="2020-02-20T02:46:03.198" v="1119" actId="47"/>
        <pc:sldMkLst>
          <pc:docMk/>
          <pc:sldMk cId="2843971826" sldId="1474"/>
        </pc:sldMkLst>
        <pc:spChg chg="del">
          <ac:chgData name="Roth, Dan" userId="18da4c67-dd89-43a7-9856-8592f867a23c" providerId="ADAL" clId="{54B66AF4-791B-4B8A-80A7-BEB9B5B7EEED}" dt="2020-02-20T02:43:04.112" v="1088" actId="478"/>
          <ac:spMkLst>
            <pc:docMk/>
            <pc:sldMk cId="2843971826" sldId="1474"/>
            <ac:spMk id="8" creationId="{4E6CB34B-C893-CD46-87A5-7ACD7ACD4C38}"/>
          </ac:spMkLst>
        </pc:spChg>
        <pc:picChg chg="mod">
          <ac:chgData name="Roth, Dan" userId="18da4c67-dd89-43a7-9856-8592f867a23c" providerId="ADAL" clId="{54B66AF4-791B-4B8A-80A7-BEB9B5B7EEED}" dt="2020-02-20T02:43:28.502" v="1112" actId="1076"/>
          <ac:picMkLst>
            <pc:docMk/>
            <pc:sldMk cId="2843971826" sldId="1474"/>
            <ac:picMk id="6" creationId="{77139157-F974-B74B-9D57-1774C9419AC0}"/>
          </ac:picMkLst>
        </pc:picChg>
      </pc:sldChg>
      <pc:sldChg chg="addSp modSp add modAnim">
        <pc:chgData name="Roth, Dan" userId="18da4c67-dd89-43a7-9856-8592f867a23c" providerId="ADAL" clId="{54B66AF4-791B-4B8A-80A7-BEB9B5B7EEED}" dt="2020-02-20T03:49:44.557" v="2233" actId="404"/>
        <pc:sldMkLst>
          <pc:docMk/>
          <pc:sldMk cId="3963797984" sldId="1475"/>
        </pc:sldMkLst>
        <pc:spChg chg="mod">
          <ac:chgData name="Roth, Dan" userId="18da4c67-dd89-43a7-9856-8592f867a23c" providerId="ADAL" clId="{54B66AF4-791B-4B8A-80A7-BEB9B5B7EEED}" dt="2020-02-20T03:49:44.557" v="2233" actId="404"/>
          <ac:spMkLst>
            <pc:docMk/>
            <pc:sldMk cId="3963797984" sldId="1475"/>
            <ac:spMk id="2" creationId="{684932F5-6258-4598-9787-617116AC08F8}"/>
          </ac:spMkLst>
        </pc:spChg>
        <pc:spChg chg="add mod">
          <ac:chgData name="Roth, Dan" userId="18da4c67-dd89-43a7-9856-8592f867a23c" providerId="ADAL" clId="{54B66AF4-791B-4B8A-80A7-BEB9B5B7EEED}" dt="2020-02-20T03:47:58.397" v="2213" actId="20577"/>
          <ac:spMkLst>
            <pc:docMk/>
            <pc:sldMk cId="3963797984" sldId="1475"/>
            <ac:spMk id="7" creationId="{C684605A-D33E-4C4C-855C-F1D9BB156D90}"/>
          </ac:spMkLst>
        </pc:spChg>
      </pc:sldChg>
      <pc:sldChg chg="add ord modTransition">
        <pc:chgData name="Roth, Dan" userId="18da4c67-dd89-43a7-9856-8592f867a23c" providerId="ADAL" clId="{54B66AF4-791B-4B8A-80A7-BEB9B5B7EEED}" dt="2020-02-20T04:01:14.506" v="2352"/>
        <pc:sldMkLst>
          <pc:docMk/>
          <pc:sldMk cId="1896412730" sldId="1476"/>
        </pc:sldMkLst>
      </pc:sldChg>
      <pc:sldChg chg="modSp add del">
        <pc:chgData name="Roth, Dan" userId="18da4c67-dd89-43a7-9856-8592f867a23c" providerId="ADAL" clId="{54B66AF4-791B-4B8A-80A7-BEB9B5B7EEED}" dt="2020-02-20T03:57:02.900" v="2310" actId="47"/>
        <pc:sldMkLst>
          <pc:docMk/>
          <pc:sldMk cId="775421533" sldId="1477"/>
        </pc:sldMkLst>
        <pc:spChg chg="mod">
          <ac:chgData name="Roth, Dan" userId="18da4c67-dd89-43a7-9856-8592f867a23c" providerId="ADAL" clId="{54B66AF4-791B-4B8A-80A7-BEB9B5B7EEED}" dt="2020-02-20T03:53:56.641" v="2242" actId="14"/>
          <ac:spMkLst>
            <pc:docMk/>
            <pc:sldMk cId="775421533" sldId="1477"/>
            <ac:spMk id="10" creationId="{18540ABA-C994-4E09-A174-30E26C83BE1E}"/>
          </ac:spMkLst>
        </pc:spChg>
      </pc:sldChg>
      <pc:sldChg chg="add del">
        <pc:chgData name="Roth, Dan" userId="18da4c67-dd89-43a7-9856-8592f867a23c" providerId="ADAL" clId="{54B66AF4-791B-4B8A-80A7-BEB9B5B7EEED}" dt="2020-02-20T03:53:30.384" v="2240" actId="47"/>
        <pc:sldMkLst>
          <pc:docMk/>
          <pc:sldMk cId="1940118718" sldId="1478"/>
        </pc:sldMkLst>
      </pc:sldChg>
      <pc:sldChg chg="add">
        <pc:chgData name="Roth, Dan" userId="18da4c67-dd89-43a7-9856-8592f867a23c" providerId="ADAL" clId="{54B66AF4-791B-4B8A-80A7-BEB9B5B7EEED}" dt="2020-02-20T03:37:40.644" v="1907"/>
        <pc:sldMkLst>
          <pc:docMk/>
          <pc:sldMk cId="2919447387" sldId="1479"/>
        </pc:sldMkLst>
      </pc:sldChg>
      <pc:sldChg chg="addSp delSp modSp add delAnim modAnim">
        <pc:chgData name="Roth, Dan" userId="18da4c67-dd89-43a7-9856-8592f867a23c" providerId="ADAL" clId="{54B66AF4-791B-4B8A-80A7-BEB9B5B7EEED}" dt="2020-02-20T04:00:51.064" v="2350" actId="20577"/>
        <pc:sldMkLst>
          <pc:docMk/>
          <pc:sldMk cId="1810906243" sldId="1480"/>
        </pc:sldMkLst>
        <pc:spChg chg="mod">
          <ac:chgData name="Roth, Dan" userId="18da4c67-dd89-43a7-9856-8592f867a23c" providerId="ADAL" clId="{54B66AF4-791B-4B8A-80A7-BEB9B5B7EEED}" dt="2020-02-20T04:00:51.064" v="2350" actId="20577"/>
          <ac:spMkLst>
            <pc:docMk/>
            <pc:sldMk cId="1810906243" sldId="1480"/>
            <ac:spMk id="3" creationId="{00000000-0000-0000-0000-000000000000}"/>
          </ac:spMkLst>
        </pc:spChg>
        <pc:spChg chg="del mod">
          <ac:chgData name="Roth, Dan" userId="18da4c67-dd89-43a7-9856-8592f867a23c" providerId="ADAL" clId="{54B66AF4-791B-4B8A-80A7-BEB9B5B7EEED}" dt="2020-02-20T03:59:14.528" v="2319" actId="478"/>
          <ac:spMkLst>
            <pc:docMk/>
            <pc:sldMk cId="1810906243" sldId="1480"/>
            <ac:spMk id="18" creationId="{A0016B72-2BB1-409D-8FC7-8188D99A9BCA}"/>
          </ac:spMkLst>
        </pc:spChg>
        <pc:picChg chg="add del">
          <ac:chgData name="Roth, Dan" userId="18da4c67-dd89-43a7-9856-8592f867a23c" providerId="ADAL" clId="{54B66AF4-791B-4B8A-80A7-BEB9B5B7EEED}" dt="2020-02-20T03:59:39.707" v="2321" actId="478"/>
          <ac:picMkLst>
            <pc:docMk/>
            <pc:sldMk cId="1810906243" sldId="1480"/>
            <ac:picMk id="9" creationId="{4A9CC375-C086-42EE-A537-0E93126EA81C}"/>
          </ac:picMkLst>
        </pc:picChg>
      </pc:sldChg>
      <pc:sldChg chg="modSp add">
        <pc:chgData name="Roth, Dan" userId="18da4c67-dd89-43a7-9856-8592f867a23c" providerId="ADAL" clId="{54B66AF4-791B-4B8A-80A7-BEB9B5B7EEED}" dt="2020-02-20T20:41:31.219" v="3369" actId="20577"/>
        <pc:sldMkLst>
          <pc:docMk/>
          <pc:sldMk cId="3753857572" sldId="1481"/>
        </pc:sldMkLst>
        <pc:spChg chg="mod">
          <ac:chgData name="Roth, Dan" userId="18da4c67-dd89-43a7-9856-8592f867a23c" providerId="ADAL" clId="{54B66AF4-791B-4B8A-80A7-BEB9B5B7EEED}" dt="2020-02-20T20:41:31.219" v="3369" actId="20577"/>
          <ac:spMkLst>
            <pc:docMk/>
            <pc:sldMk cId="3753857572" sldId="1481"/>
            <ac:spMk id="2" creationId="{428C9577-E57F-4DE9-B34F-8113095262ED}"/>
          </ac:spMkLst>
        </pc:spChg>
        <pc:spChg chg="mod">
          <ac:chgData name="Roth, Dan" userId="18da4c67-dd89-43a7-9856-8592f867a23c" providerId="ADAL" clId="{54B66AF4-791B-4B8A-80A7-BEB9B5B7EEED}" dt="2020-02-20T03:58:19.666" v="2317" actId="113"/>
          <ac:spMkLst>
            <pc:docMk/>
            <pc:sldMk cId="3753857572" sldId="1481"/>
            <ac:spMk id="3" creationId="{EDB222B4-B6FB-4208-AA21-E3422014F21C}"/>
          </ac:spMkLst>
        </pc:spChg>
      </pc:sldChg>
      <pc:sldChg chg="modSp add modAnim modNotesTx">
        <pc:chgData name="Roth, Dan" userId="18da4c67-dd89-43a7-9856-8592f867a23c" providerId="ADAL" clId="{54B66AF4-791B-4B8A-80A7-BEB9B5B7EEED}" dt="2020-02-20T15:36:39.916" v="3133"/>
        <pc:sldMkLst>
          <pc:docMk/>
          <pc:sldMk cId="2899251258" sldId="1482"/>
        </pc:sldMkLst>
        <pc:spChg chg="mod">
          <ac:chgData name="Roth, Dan" userId="18da4c67-dd89-43a7-9856-8592f867a23c" providerId="ADAL" clId="{54B66AF4-791B-4B8A-80A7-BEB9B5B7EEED}" dt="2020-02-20T15:29:06.618" v="2881" actId="404"/>
          <ac:spMkLst>
            <pc:docMk/>
            <pc:sldMk cId="2899251258" sldId="1482"/>
            <ac:spMk id="3" creationId="{00000000-0000-0000-0000-000000000000}"/>
          </ac:spMkLst>
        </pc:spChg>
        <pc:spChg chg="mod">
          <ac:chgData name="Roth, Dan" userId="18da4c67-dd89-43a7-9856-8592f867a23c" providerId="ADAL" clId="{54B66AF4-791B-4B8A-80A7-BEB9B5B7EEED}" dt="2020-02-20T15:35:07.276" v="2976" actId="1036"/>
          <ac:spMkLst>
            <pc:docMk/>
            <pc:sldMk cId="2899251258" sldId="1482"/>
            <ac:spMk id="5" creationId="{00000000-0000-0000-0000-000000000000}"/>
          </ac:spMkLst>
        </pc:spChg>
      </pc:sldChg>
      <pc:sldChg chg="modSp add">
        <pc:chgData name="Roth, Dan" userId="18da4c67-dd89-43a7-9856-8592f867a23c" providerId="ADAL" clId="{54B66AF4-791B-4B8A-80A7-BEB9B5B7EEED}" dt="2020-02-20T18:12:47.107" v="3239" actId="1076"/>
        <pc:sldMkLst>
          <pc:docMk/>
          <pc:sldMk cId="3035659400" sldId="1483"/>
        </pc:sldMkLst>
        <pc:spChg chg="mod">
          <ac:chgData name="Roth, Dan" userId="18da4c67-dd89-43a7-9856-8592f867a23c" providerId="ADAL" clId="{54B66AF4-791B-4B8A-80A7-BEB9B5B7EEED}" dt="2020-02-20T18:12:38.648" v="3238" actId="20577"/>
          <ac:spMkLst>
            <pc:docMk/>
            <pc:sldMk cId="3035659400" sldId="1483"/>
            <ac:spMk id="3" creationId="{00000000-0000-0000-0000-000000000000}"/>
          </ac:spMkLst>
        </pc:spChg>
        <pc:spChg chg="mod">
          <ac:chgData name="Roth, Dan" userId="18da4c67-dd89-43a7-9856-8592f867a23c" providerId="ADAL" clId="{54B66AF4-791B-4B8A-80A7-BEB9B5B7EEED}" dt="2020-02-20T18:12:47.107" v="3239" actId="1076"/>
          <ac:spMkLst>
            <pc:docMk/>
            <pc:sldMk cId="3035659400" sldId="1483"/>
            <ac:spMk id="6" creationId="{56842954-844F-46B4-812E-9F65ED9EF3A8}"/>
          </ac:spMkLst>
        </pc:spChg>
        <pc:spChg chg="mod">
          <ac:chgData name="Roth, Dan" userId="18da4c67-dd89-43a7-9856-8592f867a23c" providerId="ADAL" clId="{54B66AF4-791B-4B8A-80A7-BEB9B5B7EEED}" dt="2020-02-20T18:01:47.098" v="3234" actId="1036"/>
          <ac:spMkLst>
            <pc:docMk/>
            <pc:sldMk cId="3035659400" sldId="1483"/>
            <ac:spMk id="7" creationId="{F9A9FE0E-5225-4B9B-9B77-830AD1109F9D}"/>
          </ac:spMkLst>
        </pc:spChg>
      </pc:sldChg>
      <pc:sldChg chg="add del">
        <pc:chgData name="Roth, Dan" userId="18da4c67-dd89-43a7-9856-8592f867a23c" providerId="ADAL" clId="{54B66AF4-791B-4B8A-80A7-BEB9B5B7EEED}" dt="2020-02-20T19:01:12.482" v="3363" actId="47"/>
        <pc:sldMkLst>
          <pc:docMk/>
          <pc:sldMk cId="485518083" sldId="1484"/>
        </pc:sldMkLst>
      </pc:sldChg>
      <pc:sldChg chg="add">
        <pc:chgData name="Roth, Dan" userId="18da4c67-dd89-43a7-9856-8592f867a23c" providerId="ADAL" clId="{54B66AF4-791B-4B8A-80A7-BEB9B5B7EEED}" dt="2020-02-20T18:45:16.029" v="3359"/>
        <pc:sldMkLst>
          <pc:docMk/>
          <pc:sldMk cId="336906767" sldId="1485"/>
        </pc:sldMkLst>
      </pc:sldChg>
      <pc:sldChg chg="add">
        <pc:chgData name="Roth, Dan" userId="18da4c67-dd89-43a7-9856-8592f867a23c" providerId="ADAL" clId="{54B66AF4-791B-4B8A-80A7-BEB9B5B7EEED}" dt="2020-02-20T18:45:16.029" v="3359"/>
        <pc:sldMkLst>
          <pc:docMk/>
          <pc:sldMk cId="1938899173" sldId="1486"/>
        </pc:sldMkLst>
      </pc:sldChg>
      <pc:sldChg chg="add">
        <pc:chgData name="Roth, Dan" userId="18da4c67-dd89-43a7-9856-8592f867a23c" providerId="ADAL" clId="{54B66AF4-791B-4B8A-80A7-BEB9B5B7EEED}" dt="2020-02-20T18:45:16.029" v="3359"/>
        <pc:sldMkLst>
          <pc:docMk/>
          <pc:sldMk cId="1211736785" sldId="1487"/>
        </pc:sldMkLst>
      </pc:sldChg>
      <pc:sldChg chg="add">
        <pc:chgData name="Roth, Dan" userId="18da4c67-dd89-43a7-9856-8592f867a23c" providerId="ADAL" clId="{54B66AF4-791B-4B8A-80A7-BEB9B5B7EEED}" dt="2020-02-20T18:45:16.029" v="3359"/>
        <pc:sldMkLst>
          <pc:docMk/>
          <pc:sldMk cId="876510807" sldId="1488"/>
        </pc:sldMkLst>
      </pc:sldChg>
      <pc:sldChg chg="add">
        <pc:chgData name="Roth, Dan" userId="18da4c67-dd89-43a7-9856-8592f867a23c" providerId="ADAL" clId="{54B66AF4-791B-4B8A-80A7-BEB9B5B7EEED}" dt="2020-02-20T18:45:16.029" v="3359"/>
        <pc:sldMkLst>
          <pc:docMk/>
          <pc:sldMk cId="2210853665" sldId="1489"/>
        </pc:sldMkLst>
      </pc:sldChg>
      <pc:sldChg chg="add">
        <pc:chgData name="Roth, Dan" userId="18da4c67-dd89-43a7-9856-8592f867a23c" providerId="ADAL" clId="{54B66AF4-791B-4B8A-80A7-BEB9B5B7EEED}" dt="2020-02-20T18:45:16.029" v="3359"/>
        <pc:sldMkLst>
          <pc:docMk/>
          <pc:sldMk cId="1240148918" sldId="1490"/>
        </pc:sldMkLst>
      </pc:sldChg>
      <pc:sldChg chg="modSp add">
        <pc:chgData name="Roth, Dan" userId="18da4c67-dd89-43a7-9856-8592f867a23c" providerId="ADAL" clId="{54B66AF4-791B-4B8A-80A7-BEB9B5B7EEED}" dt="2020-02-20T21:59:31.452" v="3377" actId="20577"/>
        <pc:sldMkLst>
          <pc:docMk/>
          <pc:sldMk cId="1937686663" sldId="1491"/>
        </pc:sldMkLst>
        <pc:spChg chg="mod">
          <ac:chgData name="Roth, Dan" userId="18da4c67-dd89-43a7-9856-8592f867a23c" providerId="ADAL" clId="{54B66AF4-791B-4B8A-80A7-BEB9B5B7EEED}" dt="2020-02-20T21:59:31.452" v="3377" actId="20577"/>
          <ac:spMkLst>
            <pc:docMk/>
            <pc:sldMk cId="1937686663" sldId="1491"/>
            <ac:spMk id="2" creationId="{0DE6A7E8-0865-4697-A790-E493FDBD2B42}"/>
          </ac:spMkLst>
        </pc:spChg>
      </pc:sldChg>
      <pc:sldMasterChg chg="modSldLayout">
        <pc:chgData name="Roth, Dan" userId="18da4c67-dd89-43a7-9856-8592f867a23c" providerId="ADAL" clId="{54B66AF4-791B-4B8A-80A7-BEB9B5B7EEED}" dt="2020-02-20T04:23:15.421" v="2717"/>
        <pc:sldMasterMkLst>
          <pc:docMk/>
          <pc:sldMasterMk cId="139450675" sldId="2147483660"/>
        </pc:sldMasterMkLst>
        <pc:sldLayoutChg chg="setBg">
          <pc:chgData name="Roth, Dan" userId="18da4c67-dd89-43a7-9856-8592f867a23c" providerId="ADAL" clId="{54B66AF4-791B-4B8A-80A7-BEB9B5B7EEED}" dt="2020-02-20T04:23:15.421" v="2717"/>
          <pc:sldLayoutMkLst>
            <pc:docMk/>
            <pc:sldMasterMk cId="139450675" sldId="2147483660"/>
            <pc:sldLayoutMk cId="458895491" sldId="2147483663"/>
          </pc:sldLayoutMkLst>
        </pc:sldLayoutChg>
      </pc:sldMasterChg>
    </pc:docChg>
  </pc:docChgLst>
  <pc:docChgLst>
    <pc:chgData name="Roth, Dan" userId="18da4c67-dd89-43a7-9856-8592f867a23c" providerId="ADAL" clId="{68932988-7CC3-4A26-B072-9CEA24D72DFB}"/>
    <pc:docChg chg="custSel addSld modSld">
      <pc:chgData name="Roth, Dan" userId="18da4c67-dd89-43a7-9856-8592f867a23c" providerId="ADAL" clId="{68932988-7CC3-4A26-B072-9CEA24D72DFB}" dt="2019-05-19T22:06:25.425" v="348" actId="20577"/>
      <pc:docMkLst>
        <pc:docMk/>
      </pc:docMkLst>
      <pc:sldChg chg="addSp modSp add">
        <pc:chgData name="Roth, Dan" userId="18da4c67-dd89-43a7-9856-8592f867a23c" providerId="ADAL" clId="{68932988-7CC3-4A26-B072-9CEA24D72DFB}" dt="2019-05-19T22:06:25.425" v="348" actId="20577"/>
        <pc:sldMkLst>
          <pc:docMk/>
          <pc:sldMk cId="667283528" sldId="1399"/>
        </pc:sldMkLst>
        <pc:spChg chg="mod">
          <ac:chgData name="Roth, Dan" userId="18da4c67-dd89-43a7-9856-8592f867a23c" providerId="ADAL" clId="{68932988-7CC3-4A26-B072-9CEA24D72DFB}" dt="2019-05-19T21:56:20.160" v="15" actId="20577"/>
          <ac:spMkLst>
            <pc:docMk/>
            <pc:sldMk cId="667283528" sldId="1399"/>
            <ac:spMk id="2" creationId="{B6471208-E70B-4821-8381-28666B9E93F3}"/>
          </ac:spMkLst>
        </pc:spChg>
        <pc:spChg chg="mod">
          <ac:chgData name="Roth, Dan" userId="18da4c67-dd89-43a7-9856-8592f867a23c" providerId="ADAL" clId="{68932988-7CC3-4A26-B072-9CEA24D72DFB}" dt="2019-05-19T22:06:25.425" v="348" actId="20577"/>
          <ac:spMkLst>
            <pc:docMk/>
            <pc:sldMk cId="667283528" sldId="1399"/>
            <ac:spMk id="3" creationId="{752EDD7B-BDE7-47E9-8BA7-E65359C747BE}"/>
          </ac:spMkLst>
        </pc:spChg>
        <pc:picChg chg="add mod">
          <ac:chgData name="Roth, Dan" userId="18da4c67-dd89-43a7-9856-8592f867a23c" providerId="ADAL" clId="{68932988-7CC3-4A26-B072-9CEA24D72DFB}" dt="2019-05-19T22:00:22.029" v="148" actId="1076"/>
          <ac:picMkLst>
            <pc:docMk/>
            <pc:sldMk cId="667283528" sldId="1399"/>
            <ac:picMk id="1026" creationId="{04693A2C-CF09-4DEB-B633-95E092DDCA2B}"/>
          </ac:picMkLst>
        </pc:picChg>
      </pc:sldChg>
    </pc:docChg>
  </pc:docChgLst>
  <pc:docChgLst>
    <pc:chgData name="Roth, Dan" userId="18da4c67-dd89-43a7-9856-8592f867a23c" providerId="ADAL" clId="{4DB94221-10F3-43B0-BD01-625C7D83C596}"/>
    <pc:docChg chg="addSld modSld">
      <pc:chgData name="Roth, Dan" userId="18da4c67-dd89-43a7-9856-8592f867a23c" providerId="ADAL" clId="{4DB94221-10F3-43B0-BD01-625C7D83C596}" dt="2020-12-10T19:39:50.367" v="519"/>
      <pc:docMkLst>
        <pc:docMk/>
      </pc:docMkLst>
      <pc:sldChg chg="modSp mod">
        <pc:chgData name="Roth, Dan" userId="18da4c67-dd89-43a7-9856-8592f867a23c" providerId="ADAL" clId="{4DB94221-10F3-43B0-BD01-625C7D83C596}" dt="2020-12-10T05:03:50.128" v="20" actId="20577"/>
        <pc:sldMkLst>
          <pc:docMk/>
          <pc:sldMk cId="144345531" sldId="385"/>
        </pc:sldMkLst>
        <pc:spChg chg="mod">
          <ac:chgData name="Roth, Dan" userId="18da4c67-dd89-43a7-9856-8592f867a23c" providerId="ADAL" clId="{4DB94221-10F3-43B0-BD01-625C7D83C596}" dt="2020-12-10T05:03:50.128" v="20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modSp mod">
        <pc:chgData name="Roth, Dan" userId="18da4c67-dd89-43a7-9856-8592f867a23c" providerId="ADAL" clId="{4DB94221-10F3-43B0-BD01-625C7D83C596}" dt="2020-12-10T05:33:48.179" v="285" actId="6549"/>
        <pc:sldMkLst>
          <pc:docMk/>
          <pc:sldMk cId="665106831" sldId="404"/>
        </pc:sldMkLst>
        <pc:spChg chg="mod">
          <ac:chgData name="Roth, Dan" userId="18da4c67-dd89-43a7-9856-8592f867a23c" providerId="ADAL" clId="{4DB94221-10F3-43B0-BD01-625C7D83C596}" dt="2020-12-10T05:33:48.179" v="285" actId="6549"/>
          <ac:spMkLst>
            <pc:docMk/>
            <pc:sldMk cId="665106831" sldId="404"/>
            <ac:spMk id="2" creationId="{C89E4181-165C-0244-B327-BFEFD371AD4C}"/>
          </ac:spMkLst>
        </pc:spChg>
      </pc:sldChg>
      <pc:sldChg chg="addSp modSp mod">
        <pc:chgData name="Roth, Dan" userId="18da4c67-dd89-43a7-9856-8592f867a23c" providerId="ADAL" clId="{4DB94221-10F3-43B0-BD01-625C7D83C596}" dt="2020-12-10T19:19:40.707" v="512" actId="113"/>
        <pc:sldMkLst>
          <pc:docMk/>
          <pc:sldMk cId="2315554258" sldId="814"/>
        </pc:sldMkLst>
        <pc:spChg chg="mod">
          <ac:chgData name="Roth, Dan" userId="18da4c67-dd89-43a7-9856-8592f867a23c" providerId="ADAL" clId="{4DB94221-10F3-43B0-BD01-625C7D83C596}" dt="2020-12-10T19:08:28.203" v="507" actId="20577"/>
          <ac:spMkLst>
            <pc:docMk/>
            <pc:sldMk cId="2315554258" sldId="814"/>
            <ac:spMk id="2" creationId="{9AEB6739-9774-4889-8148-A093067CB408}"/>
          </ac:spMkLst>
        </pc:spChg>
        <pc:spChg chg="mod">
          <ac:chgData name="Roth, Dan" userId="18da4c67-dd89-43a7-9856-8592f867a23c" providerId="ADAL" clId="{4DB94221-10F3-43B0-BD01-625C7D83C596}" dt="2020-12-10T19:19:40.707" v="512" actId="113"/>
          <ac:spMkLst>
            <pc:docMk/>
            <pc:sldMk cId="2315554258" sldId="814"/>
            <ac:spMk id="3" creationId="{8318BC65-9C22-4459-9326-4AF483462038}"/>
          </ac:spMkLst>
        </pc:spChg>
        <pc:spChg chg="add mod">
          <ac:chgData name="Roth, Dan" userId="18da4c67-dd89-43a7-9856-8592f867a23c" providerId="ADAL" clId="{4DB94221-10F3-43B0-BD01-625C7D83C596}" dt="2020-12-10T05:52:30.296" v="403" actId="208"/>
          <ac:spMkLst>
            <pc:docMk/>
            <pc:sldMk cId="2315554258" sldId="814"/>
            <ac:spMk id="4" creationId="{54302441-5F5B-4045-BAF6-4162848F30F6}"/>
          </ac:spMkLst>
        </pc:spChg>
      </pc:sldChg>
      <pc:sldChg chg="modSp mod">
        <pc:chgData name="Roth, Dan" userId="18da4c67-dd89-43a7-9856-8592f867a23c" providerId="ADAL" clId="{4DB94221-10F3-43B0-BD01-625C7D83C596}" dt="2020-12-10T19:17:55.839" v="511" actId="20577"/>
        <pc:sldMkLst>
          <pc:docMk/>
          <pc:sldMk cId="1754418963" sldId="817"/>
        </pc:sldMkLst>
        <pc:spChg chg="mod">
          <ac:chgData name="Roth, Dan" userId="18da4c67-dd89-43a7-9856-8592f867a23c" providerId="ADAL" clId="{4DB94221-10F3-43B0-BD01-625C7D83C596}" dt="2020-12-10T19:17:55.839" v="511" actId="20577"/>
          <ac:spMkLst>
            <pc:docMk/>
            <pc:sldMk cId="1754418963" sldId="817"/>
            <ac:spMk id="2" creationId="{280F848A-EB3F-0947-A898-2BD4B1F7A5C9}"/>
          </ac:spMkLst>
        </pc:spChg>
      </pc:sldChg>
      <pc:sldChg chg="addSp modSp mod modAnim">
        <pc:chgData name="Roth, Dan" userId="18da4c67-dd89-43a7-9856-8592f867a23c" providerId="ADAL" clId="{4DB94221-10F3-43B0-BD01-625C7D83C596}" dt="2020-12-10T05:49:07.328" v="381"/>
        <pc:sldMkLst>
          <pc:docMk/>
          <pc:sldMk cId="3792530919" sldId="852"/>
        </pc:sldMkLst>
        <pc:spChg chg="add mod">
          <ac:chgData name="Roth, Dan" userId="18da4c67-dd89-43a7-9856-8592f867a23c" providerId="ADAL" clId="{4DB94221-10F3-43B0-BD01-625C7D83C596}" dt="2020-12-10T05:48:06.229" v="380" actId="113"/>
          <ac:spMkLst>
            <pc:docMk/>
            <pc:sldMk cId="3792530919" sldId="852"/>
            <ac:spMk id="13" creationId="{161090C6-E89D-45C6-AC85-618C31131E5F}"/>
          </ac:spMkLst>
        </pc:spChg>
      </pc:sldChg>
      <pc:sldChg chg="addSp modSp mod modAnim">
        <pc:chgData name="Roth, Dan" userId="18da4c67-dd89-43a7-9856-8592f867a23c" providerId="ADAL" clId="{4DB94221-10F3-43B0-BD01-625C7D83C596}" dt="2020-12-10T05:20:55.314" v="167"/>
        <pc:sldMkLst>
          <pc:docMk/>
          <pc:sldMk cId="2144188295" sldId="1263"/>
        </pc:sldMkLst>
        <pc:spChg chg="add mod">
          <ac:chgData name="Roth, Dan" userId="18da4c67-dd89-43a7-9856-8592f867a23c" providerId="ADAL" clId="{4DB94221-10F3-43B0-BD01-625C7D83C596}" dt="2020-12-10T05:16:51.940" v="63" actId="1076"/>
          <ac:spMkLst>
            <pc:docMk/>
            <pc:sldMk cId="2144188295" sldId="1263"/>
            <ac:spMk id="10" creationId="{DA3596A2-D396-4156-A92C-30BF1850D093}"/>
          </ac:spMkLst>
        </pc:spChg>
        <pc:spChg chg="add mod">
          <ac:chgData name="Roth, Dan" userId="18da4c67-dd89-43a7-9856-8592f867a23c" providerId="ADAL" clId="{4DB94221-10F3-43B0-BD01-625C7D83C596}" dt="2020-12-10T05:16:42.554" v="62" actId="1076"/>
          <ac:spMkLst>
            <pc:docMk/>
            <pc:sldMk cId="2144188295" sldId="1263"/>
            <ac:spMk id="11" creationId="{623D00AB-F674-4051-9407-D06305E3C80B}"/>
          </ac:spMkLst>
        </pc:spChg>
        <pc:spChg chg="add mod">
          <ac:chgData name="Roth, Dan" userId="18da4c67-dd89-43a7-9856-8592f867a23c" providerId="ADAL" clId="{4DB94221-10F3-43B0-BD01-625C7D83C596}" dt="2020-12-10T05:18:54.527" v="157" actId="1037"/>
          <ac:spMkLst>
            <pc:docMk/>
            <pc:sldMk cId="2144188295" sldId="1263"/>
            <ac:spMk id="12" creationId="{4BC21833-5CCC-4053-9012-2EBD363C1B85}"/>
          </ac:spMkLst>
        </pc:spChg>
      </pc:sldChg>
      <pc:sldChg chg="modSp modAnim">
        <pc:chgData name="Roth, Dan" userId="18da4c67-dd89-43a7-9856-8592f867a23c" providerId="ADAL" clId="{4DB94221-10F3-43B0-BD01-625C7D83C596}" dt="2020-12-10T05:12:53.730" v="59"/>
        <pc:sldMkLst>
          <pc:docMk/>
          <pc:sldMk cId="4087997763" sldId="1423"/>
        </pc:sldMkLst>
        <pc:spChg chg="mod">
          <ac:chgData name="Roth, Dan" userId="18da4c67-dd89-43a7-9856-8592f867a23c" providerId="ADAL" clId="{4DB94221-10F3-43B0-BD01-625C7D83C596}" dt="2020-12-10T05:09:08.082" v="44" actId="20577"/>
          <ac:spMkLst>
            <pc:docMk/>
            <pc:sldMk cId="4087997763" sldId="1423"/>
            <ac:spMk id="17" creationId="{C90C6D30-FB57-4AAB-9543-A18FF4B92A90}"/>
          </ac:spMkLst>
        </pc:spChg>
      </pc:sldChg>
      <pc:sldChg chg="modSp mod">
        <pc:chgData name="Roth, Dan" userId="18da4c67-dd89-43a7-9856-8592f867a23c" providerId="ADAL" clId="{4DB94221-10F3-43B0-BD01-625C7D83C596}" dt="2020-12-10T05:31:53.810" v="264" actId="12788"/>
        <pc:sldMkLst>
          <pc:docMk/>
          <pc:sldMk cId="3327488310" sldId="1454"/>
        </pc:sldMkLst>
        <pc:spChg chg="mod">
          <ac:chgData name="Roth, Dan" userId="18da4c67-dd89-43a7-9856-8592f867a23c" providerId="ADAL" clId="{4DB94221-10F3-43B0-BD01-625C7D83C596}" dt="2020-12-10T05:31:53.810" v="264" actId="12788"/>
          <ac:spMkLst>
            <pc:docMk/>
            <pc:sldMk cId="3327488310" sldId="1454"/>
            <ac:spMk id="23" creationId="{9B12C2E3-D1AE-4839-9217-B44ED5B50689}"/>
          </ac:spMkLst>
        </pc:spChg>
      </pc:sldChg>
      <pc:sldChg chg="add">
        <pc:chgData name="Roth, Dan" userId="18da4c67-dd89-43a7-9856-8592f867a23c" providerId="ADAL" clId="{4DB94221-10F3-43B0-BD01-625C7D83C596}" dt="2020-12-10T19:39:50.367" v="519"/>
        <pc:sldMkLst>
          <pc:docMk/>
          <pc:sldMk cId="2919447387" sldId="1479"/>
        </pc:sldMkLst>
      </pc:sldChg>
      <pc:sldChg chg="addSp delSp modSp modAnim">
        <pc:chgData name="Roth, Dan" userId="18da4c67-dd89-43a7-9856-8592f867a23c" providerId="ADAL" clId="{4DB94221-10F3-43B0-BD01-625C7D83C596}" dt="2020-12-10T18:56:27.245" v="419"/>
        <pc:sldMkLst>
          <pc:docMk/>
          <pc:sldMk cId="3930438624" sldId="1493"/>
        </pc:sldMkLst>
        <pc:picChg chg="add del">
          <ac:chgData name="Roth, Dan" userId="18da4c67-dd89-43a7-9856-8592f867a23c" providerId="ADAL" clId="{4DB94221-10F3-43B0-BD01-625C7D83C596}" dt="2020-12-10T18:55:02.702" v="407"/>
          <ac:picMkLst>
            <pc:docMk/>
            <pc:sldMk cId="3930438624" sldId="1493"/>
            <ac:picMk id="1026" creationId="{D42FC8BD-FAA1-432F-ADC8-4FD0E41B67B7}"/>
          </ac:picMkLst>
        </pc:picChg>
        <pc:picChg chg="add mod">
          <ac:chgData name="Roth, Dan" userId="18da4c67-dd89-43a7-9856-8592f867a23c" providerId="ADAL" clId="{4DB94221-10F3-43B0-BD01-625C7D83C596}" dt="2020-12-10T18:56:14.129" v="417" actId="167"/>
          <ac:picMkLst>
            <pc:docMk/>
            <pc:sldMk cId="3930438624" sldId="1493"/>
            <ac:picMk id="1028" creationId="{4E4FEB1F-E505-4DC0-9959-1EDE30FAEDFF}"/>
          </ac:picMkLst>
        </pc:picChg>
      </pc:sldChg>
      <pc:sldChg chg="addSp modSp modAnim">
        <pc:chgData name="Roth, Dan" userId="18da4c67-dd89-43a7-9856-8592f867a23c" providerId="ADAL" clId="{4DB94221-10F3-43B0-BD01-625C7D83C596}" dt="2020-12-10T19:06:58.686" v="506" actId="167"/>
        <pc:sldMkLst>
          <pc:docMk/>
          <pc:sldMk cId="1032109655" sldId="1496"/>
        </pc:sldMkLst>
        <pc:picChg chg="add mod">
          <ac:chgData name="Roth, Dan" userId="18da4c67-dd89-43a7-9856-8592f867a23c" providerId="ADAL" clId="{4DB94221-10F3-43B0-BD01-625C7D83C596}" dt="2020-12-10T19:06:58.686" v="506" actId="167"/>
          <ac:picMkLst>
            <pc:docMk/>
            <pc:sldMk cId="1032109655" sldId="1496"/>
            <ac:picMk id="15" creationId="{0EBCEC91-CD88-473C-9DB6-F1D07E1C666C}"/>
          </ac:picMkLst>
        </pc:picChg>
      </pc:sldChg>
      <pc:sldChg chg="addSp modSp mod modAnim">
        <pc:chgData name="Roth, Dan" userId="18da4c67-dd89-43a7-9856-8592f867a23c" providerId="ADAL" clId="{4DB94221-10F3-43B0-BD01-625C7D83C596}" dt="2020-12-10T05:44:43.550" v="364" actId="113"/>
        <pc:sldMkLst>
          <pc:docMk/>
          <pc:sldMk cId="1569928949" sldId="1540"/>
        </pc:sldMkLst>
        <pc:spChg chg="add mod">
          <ac:chgData name="Roth, Dan" userId="18da4c67-dd89-43a7-9856-8592f867a23c" providerId="ADAL" clId="{4DB94221-10F3-43B0-BD01-625C7D83C596}" dt="2020-12-10T05:44:43.550" v="364" actId="113"/>
          <ac:spMkLst>
            <pc:docMk/>
            <pc:sldMk cId="1569928949" sldId="1540"/>
            <ac:spMk id="16" creationId="{2A57A51D-DD99-4C77-9F8B-E2570812215A}"/>
          </ac:spMkLst>
        </pc:spChg>
      </pc:sldChg>
      <pc:sldChg chg="addSp modSp mod modAnim">
        <pc:chgData name="Roth, Dan" userId="18da4c67-dd89-43a7-9856-8592f867a23c" providerId="ADAL" clId="{4DB94221-10F3-43B0-BD01-625C7D83C596}" dt="2020-12-10T19:26:25.247" v="518"/>
        <pc:sldMkLst>
          <pc:docMk/>
          <pc:sldMk cId="2505440600" sldId="1553"/>
        </pc:sldMkLst>
        <pc:spChg chg="mod">
          <ac:chgData name="Roth, Dan" userId="18da4c67-dd89-43a7-9856-8592f867a23c" providerId="ADAL" clId="{4DB94221-10F3-43B0-BD01-625C7D83C596}" dt="2020-12-10T19:16:42.374" v="509" actId="20577"/>
          <ac:spMkLst>
            <pc:docMk/>
            <pc:sldMk cId="2505440600" sldId="1553"/>
            <ac:spMk id="3" creationId="{8318BC65-9C22-4459-9326-4AF483462038}"/>
          </ac:spMkLst>
        </pc:spChg>
        <pc:spChg chg="add mod">
          <ac:chgData name="Roth, Dan" userId="18da4c67-dd89-43a7-9856-8592f867a23c" providerId="ADAL" clId="{4DB94221-10F3-43B0-BD01-625C7D83C596}" dt="2020-12-10T19:25:28.733" v="515" actId="208"/>
          <ac:spMkLst>
            <pc:docMk/>
            <pc:sldMk cId="2505440600" sldId="1553"/>
            <ac:spMk id="5" creationId="{08A372A6-F0A3-4CD4-96A2-AE39C1E786D7}"/>
          </ac:spMkLst>
        </pc:spChg>
        <pc:spChg chg="add mod">
          <ac:chgData name="Roth, Dan" userId="18da4c67-dd89-43a7-9856-8592f867a23c" providerId="ADAL" clId="{4DB94221-10F3-43B0-BD01-625C7D83C596}" dt="2020-12-10T05:54:05.769" v="404"/>
          <ac:spMkLst>
            <pc:docMk/>
            <pc:sldMk cId="2505440600" sldId="1553"/>
            <ac:spMk id="11" creationId="{E277B34F-30AD-4512-8615-A27D726E4443}"/>
          </ac:spMkLst>
        </pc:spChg>
      </pc:sldChg>
    </pc:docChg>
  </pc:docChgLst>
  <pc:docChgLst>
    <pc:chgData name="Dan Roth" userId="18da4c67-dd89-43a7-9856-8592f867a23c" providerId="ADAL" clId="{7F4E2EDB-D8DC-43DB-960C-58B1BC3D42F5}"/>
    <pc:docChg chg="custSel addSld modSld">
      <pc:chgData name="Dan Roth" userId="18da4c67-dd89-43a7-9856-8592f867a23c" providerId="ADAL" clId="{7F4E2EDB-D8DC-43DB-960C-58B1BC3D42F5}" dt="2019-05-27T06:21:55.122" v="372" actId="113"/>
      <pc:docMkLst>
        <pc:docMk/>
      </pc:docMkLst>
      <pc:sldChg chg="modSp">
        <pc:chgData name="Dan Roth" userId="18da4c67-dd89-43a7-9856-8592f867a23c" providerId="ADAL" clId="{7F4E2EDB-D8DC-43DB-960C-58B1BC3D42F5}" dt="2019-05-26T07:51:16.871" v="6"/>
        <pc:sldMkLst>
          <pc:docMk/>
          <pc:sldMk cId="144345531" sldId="385"/>
        </pc:sldMkLst>
        <pc:spChg chg="mod">
          <ac:chgData name="Dan Roth" userId="18da4c67-dd89-43a7-9856-8592f867a23c" providerId="ADAL" clId="{7F4E2EDB-D8DC-43DB-960C-58B1BC3D42F5}" dt="2019-05-26T07:51:16.871" v="6"/>
          <ac:spMkLst>
            <pc:docMk/>
            <pc:sldMk cId="144345531" sldId="385"/>
            <ac:spMk id="50178" creationId="{00000000-0000-0000-0000-000000000000}"/>
          </ac:spMkLst>
        </pc:spChg>
      </pc:sldChg>
      <pc:sldChg chg="modAnim">
        <pc:chgData name="Dan Roth" userId="18da4c67-dd89-43a7-9856-8592f867a23c" providerId="ADAL" clId="{7F4E2EDB-D8DC-43DB-960C-58B1BC3D42F5}" dt="2019-05-26T09:03:40.936" v="163"/>
        <pc:sldMkLst>
          <pc:docMk/>
          <pc:sldMk cId="3071081106" sldId="448"/>
        </pc:sldMkLst>
      </pc:sldChg>
      <pc:sldChg chg="modSp">
        <pc:chgData name="Dan Roth" userId="18da4c67-dd89-43a7-9856-8592f867a23c" providerId="ADAL" clId="{7F4E2EDB-D8DC-43DB-960C-58B1BC3D42F5}" dt="2019-05-26T08:29:15.752" v="153" actId="114"/>
        <pc:sldMkLst>
          <pc:docMk/>
          <pc:sldMk cId="2198765369" sldId="482"/>
        </pc:sldMkLst>
        <pc:spChg chg="mod">
          <ac:chgData name="Dan Roth" userId="18da4c67-dd89-43a7-9856-8592f867a23c" providerId="ADAL" clId="{7F4E2EDB-D8DC-43DB-960C-58B1BC3D42F5}" dt="2019-05-26T08:29:15.752" v="153" actId="114"/>
          <ac:spMkLst>
            <pc:docMk/>
            <pc:sldMk cId="2198765369" sldId="482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9:13:26.779" v="182" actId="113"/>
        <pc:sldMkLst>
          <pc:docMk/>
          <pc:sldMk cId="3010260867" sldId="517"/>
        </pc:sldMkLst>
        <pc:spChg chg="mod">
          <ac:chgData name="Dan Roth" userId="18da4c67-dd89-43a7-9856-8592f867a23c" providerId="ADAL" clId="{7F4E2EDB-D8DC-43DB-960C-58B1BC3D42F5}" dt="2019-05-26T09:13:26.779" v="182" actId="113"/>
          <ac:spMkLst>
            <pc:docMk/>
            <pc:sldMk cId="3010260867" sldId="517"/>
            <ac:spMk id="9" creationId="{C329B03F-F15B-4DDF-A0BD-A087B6870306}"/>
          </ac:spMkLst>
        </pc:spChg>
      </pc:sldChg>
      <pc:sldChg chg="modSp modAnim">
        <pc:chgData name="Dan Roth" userId="18da4c67-dd89-43a7-9856-8592f867a23c" providerId="ADAL" clId="{7F4E2EDB-D8DC-43DB-960C-58B1BC3D42F5}" dt="2019-05-27T06:19:03.383" v="370"/>
        <pc:sldMkLst>
          <pc:docMk/>
          <pc:sldMk cId="2450023312" sldId="526"/>
        </pc:sldMkLst>
        <pc:spChg chg="mod">
          <ac:chgData name="Dan Roth" userId="18da4c67-dd89-43a7-9856-8592f867a23c" providerId="ADAL" clId="{7F4E2EDB-D8DC-43DB-960C-58B1BC3D42F5}" dt="2019-05-26T09:15:33.557" v="204" actId="113"/>
          <ac:spMkLst>
            <pc:docMk/>
            <pc:sldMk cId="2450023312" sldId="526"/>
            <ac:spMk id="7" creationId="{00000000-0000-0000-0000-000000000000}"/>
          </ac:spMkLst>
        </pc:spChg>
        <pc:spChg chg="mod">
          <ac:chgData name="Dan Roth" userId="18da4c67-dd89-43a7-9856-8592f867a23c" providerId="ADAL" clId="{7F4E2EDB-D8DC-43DB-960C-58B1BC3D42F5}" dt="2019-05-26T09:15:40.532" v="205" actId="113"/>
          <ac:spMkLst>
            <pc:docMk/>
            <pc:sldMk cId="2450023312" sldId="526"/>
            <ac:spMk id="10" creationId="{2AB1F6A2-54CA-4864-9459-2FA95B2F7B75}"/>
          </ac:spMkLst>
        </pc:spChg>
      </pc:sldChg>
      <pc:sldChg chg="modSp">
        <pc:chgData name="Dan Roth" userId="18da4c67-dd89-43a7-9856-8592f867a23c" providerId="ADAL" clId="{7F4E2EDB-D8DC-43DB-960C-58B1BC3D42F5}" dt="2019-05-27T06:16:17.035" v="364" actId="404"/>
        <pc:sldMkLst>
          <pc:docMk/>
          <pc:sldMk cId="1173615815" sldId="590"/>
        </pc:sldMkLst>
        <pc:spChg chg="mod">
          <ac:chgData name="Dan Roth" userId="18da4c67-dd89-43a7-9856-8592f867a23c" providerId="ADAL" clId="{7F4E2EDB-D8DC-43DB-960C-58B1BC3D42F5}" dt="2019-05-27T06:16:17.035" v="364" actId="404"/>
          <ac:spMkLst>
            <pc:docMk/>
            <pc:sldMk cId="1173615815" sldId="590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8:29:50.502" v="154" actId="12788"/>
        <pc:sldMkLst>
          <pc:docMk/>
          <pc:sldMk cId="1258585523" sldId="612"/>
        </pc:sldMkLst>
        <pc:spChg chg="mod">
          <ac:chgData name="Dan Roth" userId="18da4c67-dd89-43a7-9856-8592f867a23c" providerId="ADAL" clId="{7F4E2EDB-D8DC-43DB-960C-58B1BC3D42F5}" dt="2019-05-26T08:29:50.502" v="154" actId="12788"/>
          <ac:spMkLst>
            <pc:docMk/>
            <pc:sldMk cId="1258585523" sldId="612"/>
            <ac:spMk id="19" creationId="{00000000-0000-0000-0000-000000000000}"/>
          </ac:spMkLst>
        </pc:spChg>
      </pc:sldChg>
      <pc:sldChg chg="delSp">
        <pc:chgData name="Dan Roth" userId="18da4c67-dd89-43a7-9856-8592f867a23c" providerId="ADAL" clId="{7F4E2EDB-D8DC-43DB-960C-58B1BC3D42F5}" dt="2019-05-27T06:08:41.186" v="348" actId="478"/>
        <pc:sldMkLst>
          <pc:docMk/>
          <pc:sldMk cId="1439283589" sldId="624"/>
        </pc:sldMkLst>
        <pc:spChg chg="del">
          <ac:chgData name="Dan Roth" userId="18da4c67-dd89-43a7-9856-8592f867a23c" providerId="ADAL" clId="{7F4E2EDB-D8DC-43DB-960C-58B1BC3D42F5}" dt="2019-05-27T06:08:41.186" v="348" actId="478"/>
          <ac:spMkLst>
            <pc:docMk/>
            <pc:sldMk cId="1439283589" sldId="624"/>
            <ac:spMk id="6" creationId="{C420F712-81E6-4A0D-9914-75377E4127C3}"/>
          </ac:spMkLst>
        </pc:spChg>
      </pc:sldChg>
      <pc:sldChg chg="addSp modSp add modAnim">
        <pc:chgData name="Dan Roth" userId="18da4c67-dd89-43a7-9856-8592f867a23c" providerId="ADAL" clId="{7F4E2EDB-D8DC-43DB-960C-58B1BC3D42F5}" dt="2019-05-27T05:30:45.796" v="271" actId="12788"/>
        <pc:sldMkLst>
          <pc:docMk/>
          <pc:sldMk cId="0" sldId="678"/>
        </pc:sldMkLst>
        <pc:spChg chg="add">
          <ac:chgData name="Dan Roth" userId="18da4c67-dd89-43a7-9856-8592f867a23c" providerId="ADAL" clId="{7F4E2EDB-D8DC-43DB-960C-58B1BC3D42F5}" dt="2019-05-26T08:15:03.795" v="12"/>
          <ac:spMkLst>
            <pc:docMk/>
            <pc:sldMk cId="0" sldId="678"/>
            <ac:spMk id="7" creationId="{20ACC8F0-FB29-466E-96F8-A9DF1008F35D}"/>
          </ac:spMkLst>
        </pc:spChg>
        <pc:picChg chg="mod">
          <ac:chgData name="Dan Roth" userId="18da4c67-dd89-43a7-9856-8592f867a23c" providerId="ADAL" clId="{7F4E2EDB-D8DC-43DB-960C-58B1BC3D42F5}" dt="2019-05-27T05:30:45.796" v="271" actId="12788"/>
          <ac:picMkLst>
            <pc:docMk/>
            <pc:sldMk cId="0" sldId="678"/>
            <ac:picMk id="1022980" creationId="{1D7CF643-6392-43AD-9806-072E2E166359}"/>
          </ac:picMkLst>
        </pc:picChg>
      </pc:sldChg>
      <pc:sldChg chg="modSp">
        <pc:chgData name="Dan Roth" userId="18da4c67-dd89-43a7-9856-8592f867a23c" providerId="ADAL" clId="{7F4E2EDB-D8DC-43DB-960C-58B1BC3D42F5}" dt="2019-05-26T08:37:27.177" v="159"/>
        <pc:sldMkLst>
          <pc:docMk/>
          <pc:sldMk cId="2150309772" sldId="744"/>
        </pc:sldMkLst>
        <pc:spChg chg="mod">
          <ac:chgData name="Dan Roth" userId="18da4c67-dd89-43a7-9856-8592f867a23c" providerId="ADAL" clId="{7F4E2EDB-D8DC-43DB-960C-58B1BC3D42F5}" dt="2019-05-26T08:37:27.177" v="159"/>
          <ac:spMkLst>
            <pc:docMk/>
            <pc:sldMk cId="2150309772" sldId="744"/>
            <ac:spMk id="18" creationId="{25A6A15E-08E7-4EC5-8245-3594F89371D0}"/>
          </ac:spMkLst>
        </pc:spChg>
      </pc:sldChg>
      <pc:sldChg chg="delSp">
        <pc:chgData name="Dan Roth" userId="18da4c67-dd89-43a7-9856-8592f867a23c" providerId="ADAL" clId="{7F4E2EDB-D8DC-43DB-960C-58B1BC3D42F5}" dt="2019-05-27T06:08:54.451" v="349" actId="478"/>
        <pc:sldMkLst>
          <pc:docMk/>
          <pc:sldMk cId="2753567696" sldId="754"/>
        </pc:sldMkLst>
        <pc:spChg chg="del">
          <ac:chgData name="Dan Roth" userId="18da4c67-dd89-43a7-9856-8592f867a23c" providerId="ADAL" clId="{7F4E2EDB-D8DC-43DB-960C-58B1BC3D42F5}" dt="2019-05-27T06:08:54.451" v="349" actId="478"/>
          <ac:spMkLst>
            <pc:docMk/>
            <pc:sldMk cId="2753567696" sldId="754"/>
            <ac:spMk id="3" creationId="{2F7A3E14-633D-4CE4-B3DB-A5CB3CD7DEEB}"/>
          </ac:spMkLst>
        </pc:spChg>
      </pc:sldChg>
      <pc:sldChg chg="addSp delSp modSp">
        <pc:chgData name="Dan Roth" userId="18da4c67-dd89-43a7-9856-8592f867a23c" providerId="ADAL" clId="{7F4E2EDB-D8DC-43DB-960C-58B1BC3D42F5}" dt="2019-05-26T08:36:32.922" v="158"/>
        <pc:sldMkLst>
          <pc:docMk/>
          <pc:sldMk cId="3785013207" sldId="785"/>
        </pc:sldMkLst>
        <pc:spChg chg="add del mod">
          <ac:chgData name="Dan Roth" userId="18da4c67-dd89-43a7-9856-8592f867a23c" providerId="ADAL" clId="{7F4E2EDB-D8DC-43DB-960C-58B1BC3D42F5}" dt="2019-05-26T08:35:28.759" v="155"/>
          <ac:spMkLst>
            <pc:docMk/>
            <pc:sldMk cId="3785013207" sldId="785"/>
            <ac:spMk id="5" creationId="{C0299D39-CC32-4483-8EF0-E7EDF7DC91B0}"/>
          </ac:spMkLst>
        </pc:spChg>
        <pc:spChg chg="add del mod">
          <ac:chgData name="Dan Roth" userId="18da4c67-dd89-43a7-9856-8592f867a23c" providerId="ADAL" clId="{7F4E2EDB-D8DC-43DB-960C-58B1BC3D42F5}" dt="2019-05-26T08:35:50.868" v="156"/>
          <ac:spMkLst>
            <pc:docMk/>
            <pc:sldMk cId="3785013207" sldId="785"/>
            <ac:spMk id="7" creationId="{F2CE18CD-E750-4FC7-B353-EDA058336954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9" creationId="{FBD7AE0C-EE75-4593-AC32-A871DD7C2EBC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10" creationId="{C53BA0C0-3635-4A98-94A6-380A1E330E36}"/>
          </ac:spMkLst>
        </pc:spChg>
        <pc:spChg chg="add mod">
          <ac:chgData name="Dan Roth" userId="18da4c67-dd89-43a7-9856-8592f867a23c" providerId="ADAL" clId="{7F4E2EDB-D8DC-43DB-960C-58B1BC3D42F5}" dt="2019-05-26T08:36:32.922" v="158"/>
          <ac:spMkLst>
            <pc:docMk/>
            <pc:sldMk cId="3785013207" sldId="785"/>
            <ac:spMk id="11" creationId="{6B4AD909-2076-461B-B8EE-C2217EC4CE95}"/>
          </ac:spMkLst>
        </pc:spChg>
      </pc:sldChg>
      <pc:sldChg chg="modSp modAnim">
        <pc:chgData name="Dan Roth" userId="18da4c67-dd89-43a7-9856-8592f867a23c" providerId="ADAL" clId="{7F4E2EDB-D8DC-43DB-960C-58B1BC3D42F5}" dt="2019-05-27T05:30:08.375" v="270" actId="6549"/>
        <pc:sldMkLst>
          <pc:docMk/>
          <pc:sldMk cId="2144188295" sldId="1263"/>
        </pc:sldMkLst>
        <pc:spChg chg="mod">
          <ac:chgData name="Dan Roth" userId="18da4c67-dd89-43a7-9856-8592f867a23c" providerId="ADAL" clId="{7F4E2EDB-D8DC-43DB-960C-58B1BC3D42F5}" dt="2019-05-26T08:08:14.452" v="10" actId="113"/>
          <ac:spMkLst>
            <pc:docMk/>
            <pc:sldMk cId="2144188295" sldId="1263"/>
            <ac:spMk id="3" creationId="{1E6276C3-E48C-494F-9637-7B2D9A383D30}"/>
          </ac:spMkLst>
        </pc:spChg>
        <pc:spChg chg="mod">
          <ac:chgData name="Dan Roth" userId="18da4c67-dd89-43a7-9856-8592f867a23c" providerId="ADAL" clId="{7F4E2EDB-D8DC-43DB-960C-58B1BC3D42F5}" dt="2019-05-27T05:30:08.375" v="270" actId="6549"/>
          <ac:spMkLst>
            <pc:docMk/>
            <pc:sldMk cId="2144188295" sldId="1263"/>
            <ac:spMk id="9" creationId="{9421FAAC-903C-482F-BCF9-A8E83A62A525}"/>
          </ac:spMkLst>
        </pc:spChg>
      </pc:sldChg>
      <pc:sldChg chg="modSp">
        <pc:chgData name="Dan Roth" userId="18da4c67-dd89-43a7-9856-8592f867a23c" providerId="ADAL" clId="{7F4E2EDB-D8DC-43DB-960C-58B1BC3D42F5}" dt="2019-05-26T08:18:12.773" v="38" actId="6549"/>
        <pc:sldMkLst>
          <pc:docMk/>
          <pc:sldMk cId="1685955748" sldId="1272"/>
        </pc:sldMkLst>
        <pc:spChg chg="mod">
          <ac:chgData name="Dan Roth" userId="18da4c67-dd89-43a7-9856-8592f867a23c" providerId="ADAL" clId="{7F4E2EDB-D8DC-43DB-960C-58B1BC3D42F5}" dt="2019-05-26T08:18:12.773" v="38" actId="6549"/>
          <ac:spMkLst>
            <pc:docMk/>
            <pc:sldMk cId="1685955748" sldId="1272"/>
            <ac:spMk id="3" creationId="{77A72FCE-525F-4150-80D3-EFA8F449A2A6}"/>
          </ac:spMkLst>
        </pc:spChg>
      </pc:sldChg>
      <pc:sldChg chg="modSp">
        <pc:chgData name="Dan Roth" userId="18da4c67-dd89-43a7-9856-8592f867a23c" providerId="ADAL" clId="{7F4E2EDB-D8DC-43DB-960C-58B1BC3D42F5}" dt="2019-05-27T05:39:03.241" v="329" actId="1038"/>
        <pc:sldMkLst>
          <pc:docMk/>
          <pc:sldMk cId="819782201" sldId="1273"/>
        </pc:sldMkLst>
        <pc:spChg chg="mod">
          <ac:chgData name="Dan Roth" userId="18da4c67-dd89-43a7-9856-8592f867a23c" providerId="ADAL" clId="{7F4E2EDB-D8DC-43DB-960C-58B1BC3D42F5}" dt="2019-05-27T05:39:03.241" v="329" actId="1038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Dan Roth" userId="18da4c67-dd89-43a7-9856-8592f867a23c" providerId="ADAL" clId="{7F4E2EDB-D8DC-43DB-960C-58B1BC3D42F5}" dt="2019-05-27T05:38:49.230" v="284" actId="20577"/>
          <ac:spMkLst>
            <pc:docMk/>
            <pc:sldMk cId="819782201" sldId="1273"/>
            <ac:spMk id="28" creationId="{77EB7A18-EDF6-436F-A574-265A001E0DD5}"/>
          </ac:spMkLst>
        </pc:spChg>
        <pc:spChg chg="mod">
          <ac:chgData name="Dan Roth" userId="18da4c67-dd89-43a7-9856-8592f867a23c" providerId="ADAL" clId="{7F4E2EDB-D8DC-43DB-960C-58B1BC3D42F5}" dt="2019-05-27T05:36:56.232" v="274" actId="14100"/>
          <ac:spMkLst>
            <pc:docMk/>
            <pc:sldMk cId="819782201" sldId="1273"/>
            <ac:spMk id="61459" creationId="{00000000-0000-0000-0000-000000000000}"/>
          </ac:spMkLst>
        </pc:spChg>
        <pc:grpChg chg="mod">
          <ac:chgData name="Dan Roth" userId="18da4c67-dd89-43a7-9856-8592f867a23c" providerId="ADAL" clId="{7F4E2EDB-D8DC-43DB-960C-58B1BC3D42F5}" dt="2019-05-27T05:36:43.308" v="272" actId="1076"/>
          <ac:grpSpMkLst>
            <pc:docMk/>
            <pc:sldMk cId="819782201" sldId="1273"/>
            <ac:grpSpMk id="5" creationId="{00000000-0000-0000-0000-000000000000}"/>
          </ac:grpSpMkLst>
        </pc:grpChg>
      </pc:sldChg>
      <pc:sldChg chg="modSp modAnim">
        <pc:chgData name="Dan Roth" userId="18da4c67-dd89-43a7-9856-8592f867a23c" providerId="ADAL" clId="{7F4E2EDB-D8DC-43DB-960C-58B1BC3D42F5}" dt="2019-05-26T08:27:04.570" v="151" actId="113"/>
        <pc:sldMkLst>
          <pc:docMk/>
          <pc:sldMk cId="1956819189" sldId="1276"/>
        </pc:sldMkLst>
        <pc:spChg chg="mod">
          <ac:chgData name="Dan Roth" userId="18da4c67-dd89-43a7-9856-8592f867a23c" providerId="ADAL" clId="{7F4E2EDB-D8DC-43DB-960C-58B1BC3D42F5}" dt="2019-05-26T08:27:04.570" v="151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Dan Roth" userId="18da4c67-dd89-43a7-9856-8592f867a23c" providerId="ADAL" clId="{7F4E2EDB-D8DC-43DB-960C-58B1BC3D42F5}" dt="2019-05-27T06:07:35.078" v="346" actId="404"/>
        <pc:sldMkLst>
          <pc:docMk/>
          <pc:sldMk cId="1285764961" sldId="1283"/>
        </pc:sldMkLst>
        <pc:spChg chg="mod">
          <ac:chgData name="Dan Roth" userId="18da4c67-dd89-43a7-9856-8592f867a23c" providerId="ADAL" clId="{7F4E2EDB-D8DC-43DB-960C-58B1BC3D42F5}" dt="2019-05-27T06:07:35.078" v="346" actId="404"/>
          <ac:spMkLst>
            <pc:docMk/>
            <pc:sldMk cId="1285764961" sldId="1283"/>
            <ac:spMk id="3" creationId="{54A3A4E4-E0BC-49C1-8DD3-28049194875F}"/>
          </ac:spMkLst>
        </pc:spChg>
      </pc:sldChg>
      <pc:sldChg chg="addSp modSp modAnim">
        <pc:chgData name="Dan Roth" userId="18da4c67-dd89-43a7-9856-8592f867a23c" providerId="ADAL" clId="{7F4E2EDB-D8DC-43DB-960C-58B1BC3D42F5}" dt="2019-05-27T06:18:08.323" v="369"/>
        <pc:sldMkLst>
          <pc:docMk/>
          <pc:sldMk cId="4236429995" sldId="1284"/>
        </pc:sldMkLst>
        <pc:spChg chg="mod">
          <ac:chgData name="Dan Roth" userId="18da4c67-dd89-43a7-9856-8592f867a23c" providerId="ADAL" clId="{7F4E2EDB-D8DC-43DB-960C-58B1BC3D42F5}" dt="2019-05-26T09:12:28.216" v="181" actId="6549"/>
          <ac:spMkLst>
            <pc:docMk/>
            <pc:sldMk cId="4236429995" sldId="1284"/>
            <ac:spMk id="3" creationId="{9D97316F-6B52-439C-9D56-2F01771FC364}"/>
          </ac:spMkLst>
        </pc:spChg>
        <pc:spChg chg="add mod">
          <ac:chgData name="Dan Roth" userId="18da4c67-dd89-43a7-9856-8592f867a23c" providerId="ADAL" clId="{7F4E2EDB-D8DC-43DB-960C-58B1BC3D42F5}" dt="2019-05-27T06:17:32.501" v="367" actId="208"/>
          <ac:spMkLst>
            <pc:docMk/>
            <pc:sldMk cId="4236429995" sldId="1284"/>
            <ac:spMk id="7" creationId="{2724BBC6-F8EE-4377-82E0-D192DA46976F}"/>
          </ac:spMkLst>
        </pc:spChg>
      </pc:sldChg>
      <pc:sldChg chg="modSp">
        <pc:chgData name="Dan Roth" userId="18da4c67-dd89-43a7-9856-8592f867a23c" providerId="ADAL" clId="{7F4E2EDB-D8DC-43DB-960C-58B1BC3D42F5}" dt="2019-05-27T06:21:55.122" v="372" actId="113"/>
        <pc:sldMkLst>
          <pc:docMk/>
          <pc:sldMk cId="3135463179" sldId="1291"/>
        </pc:sldMkLst>
        <pc:spChg chg="mod">
          <ac:chgData name="Dan Roth" userId="18da4c67-dd89-43a7-9856-8592f867a23c" providerId="ADAL" clId="{7F4E2EDB-D8DC-43DB-960C-58B1BC3D42F5}" dt="2019-05-27T06:21:55.122" v="372" actId="113"/>
          <ac:spMkLst>
            <pc:docMk/>
            <pc:sldMk cId="3135463179" sldId="1291"/>
            <ac:spMk id="3" creationId="{9D97316F-6B52-439C-9D56-2F01771FC364}"/>
          </ac:spMkLst>
        </pc:spChg>
      </pc:sldChg>
      <pc:sldChg chg="addSp delSp modSp add modTransition">
        <pc:chgData name="Dan Roth" userId="18da4c67-dd89-43a7-9856-8592f867a23c" providerId="ADAL" clId="{7F4E2EDB-D8DC-43DB-960C-58B1BC3D42F5}" dt="2019-05-26T09:02:36.783" v="162"/>
        <pc:sldMkLst>
          <pc:docMk/>
          <pc:sldMk cId="923125021" sldId="1400"/>
        </pc:sldMkLst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5" creationId="{D43D2196-A31C-4A75-89BE-EE4EBB95D21D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6" creationId="{5F6EB0BC-562A-4944-A788-9F6892FB9CF3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7" creationId="{9C94D4E2-5097-40E5-8296-567F4064BA71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3" creationId="{0F045986-223C-40EC-95DF-41B995C530E6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5" creationId="{4324A07D-7760-49B7-93B2-4C57DBB76C39}"/>
          </ac:spMkLst>
        </pc:spChg>
      </pc:sldChg>
      <pc:sldChg chg="addSp add modAnim">
        <pc:chgData name="Dan Roth" userId="18da4c67-dd89-43a7-9856-8592f867a23c" providerId="ADAL" clId="{7F4E2EDB-D8DC-43DB-960C-58B1BC3D42F5}" dt="2019-05-27T06:08:19.305" v="347"/>
        <pc:sldMkLst>
          <pc:docMk/>
          <pc:sldMk cId="3026417490" sldId="1401"/>
        </pc:sldMkLst>
        <pc:cxnChg chg="add">
          <ac:chgData name="Dan Roth" userId="18da4c67-dd89-43a7-9856-8592f867a23c" providerId="ADAL" clId="{7F4E2EDB-D8DC-43DB-960C-58B1BC3D42F5}" dt="2019-05-26T09:07:52.860" v="165"/>
          <ac:cxnSpMkLst>
            <pc:docMk/>
            <pc:sldMk cId="3026417490" sldId="1401"/>
            <ac:cxnSpMk id="6" creationId="{4790CE58-18C8-4E64-992D-FACF67A38FAA}"/>
          </ac:cxnSpMkLst>
        </pc:cxnChg>
      </pc:sldChg>
      <pc:sldChg chg="addSp modSp add">
        <pc:chgData name="Dan Roth" userId="18da4c67-dd89-43a7-9856-8592f867a23c" providerId="ADAL" clId="{7F4E2EDB-D8DC-43DB-960C-58B1BC3D42F5}" dt="2019-05-26T09:58:27.572" v="217" actId="553"/>
        <pc:sldMkLst>
          <pc:docMk/>
          <pc:sldMk cId="3635769924" sldId="1402"/>
        </pc:sldMkLst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6" creationId="{FD9DB9F0-1A28-4708-B679-33D6621B66B3}"/>
          </ac:spMkLst>
        </pc:spChg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7" creationId="{55F56510-B4A3-4D5B-B834-ABD32E817149}"/>
          </ac:spMkLst>
        </pc:spChg>
        <pc:picChg chg="add">
          <ac:chgData name="Dan Roth" userId="18da4c67-dd89-43a7-9856-8592f867a23c" providerId="ADAL" clId="{7F4E2EDB-D8DC-43DB-960C-58B1BC3D42F5}" dt="2019-05-26T09:43:53.756" v="207"/>
          <ac:picMkLst>
            <pc:docMk/>
            <pc:sldMk cId="3635769924" sldId="1402"/>
            <ac:picMk id="5" creationId="{084BF2E9-3213-406E-A269-D8D4E57ECF14}"/>
          </ac:picMkLst>
        </pc:picChg>
      </pc:sldChg>
      <pc:sldChg chg="add modTransition modAnim">
        <pc:chgData name="Dan Roth" userId="18da4c67-dd89-43a7-9856-8592f867a23c" providerId="ADAL" clId="{7F4E2EDB-D8DC-43DB-960C-58B1BC3D42F5}" dt="2019-05-26T09:47:58.766" v="210"/>
        <pc:sldMkLst>
          <pc:docMk/>
          <pc:sldMk cId="6290910" sldId="1403"/>
        </pc:sldMkLst>
      </pc:sldChg>
      <pc:sldChg chg="addSp add">
        <pc:chgData name="Dan Roth" userId="18da4c67-dd89-43a7-9856-8592f867a23c" providerId="ADAL" clId="{7F4E2EDB-D8DC-43DB-960C-58B1BC3D42F5}" dt="2019-05-26T09:56:48.730" v="216"/>
        <pc:sldMkLst>
          <pc:docMk/>
          <pc:sldMk cId="558400769" sldId="1404"/>
        </pc:sldMkLst>
        <pc:picChg chg="add">
          <ac:chgData name="Dan Roth" userId="18da4c67-dd89-43a7-9856-8592f867a23c" providerId="ADAL" clId="{7F4E2EDB-D8DC-43DB-960C-58B1BC3D42F5}" dt="2019-05-26T09:56:48.730" v="216"/>
          <ac:picMkLst>
            <pc:docMk/>
            <pc:sldMk cId="558400769" sldId="1404"/>
            <ac:picMk id="3" creationId="{FBF535BF-A51A-48F3-B898-4CC9D0ADBA11}"/>
          </ac:picMkLst>
        </pc:picChg>
      </pc:sldChg>
    </pc:docChg>
  </pc:docChgLst>
  <pc:docChgLst>
    <pc:chgData name="Roth, Dan" userId="18da4c67-dd89-43a7-9856-8592f867a23c" providerId="ADAL" clId="{2C0671EC-9D91-4E0B-A06A-58A2EE31ABEF}"/>
    <pc:docChg chg="undo custSel addSld delSld modSld sldOrd modSection">
      <pc:chgData name="Roth, Dan" userId="18da4c67-dd89-43a7-9856-8592f867a23c" providerId="ADAL" clId="{2C0671EC-9D91-4E0B-A06A-58A2EE31ABEF}" dt="2019-12-18T17:33:45.274" v="5823" actId="20577"/>
      <pc:docMkLst>
        <pc:docMk/>
      </pc:docMkLst>
      <pc:sldChg chg="delSp">
        <pc:chgData name="Roth, Dan" userId="18da4c67-dd89-43a7-9856-8592f867a23c" providerId="ADAL" clId="{2C0671EC-9D91-4E0B-A06A-58A2EE31ABEF}" dt="2019-12-06T03:45:53.472" v="2430" actId="478"/>
        <pc:sldMkLst>
          <pc:docMk/>
          <pc:sldMk cId="1742764243" sldId="268"/>
        </pc:sldMkLst>
        <pc:spChg chg="del">
          <ac:chgData name="Roth, Dan" userId="18da4c67-dd89-43a7-9856-8592f867a23c" providerId="ADAL" clId="{2C0671EC-9D91-4E0B-A06A-58A2EE31ABEF}" dt="2019-12-06T03:45:53.472" v="2430" actId="478"/>
          <ac:spMkLst>
            <pc:docMk/>
            <pc:sldMk cId="1742764243" sldId="268"/>
            <ac:spMk id="10" creationId="{9373247B-01F9-43E6-92D2-F46E9341C47A}"/>
          </ac:spMkLst>
        </pc:spChg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759346410" sldId="390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07254810" sldId="39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1131865264" sldId="393"/>
        </pc:sldMkLst>
      </pc:sldChg>
      <pc:sldChg chg="addSp delSp modSp del modAnim">
        <pc:chgData name="Roth, Dan" userId="18da4c67-dd89-43a7-9856-8592f867a23c" providerId="ADAL" clId="{2C0671EC-9D91-4E0B-A06A-58A2EE31ABEF}" dt="2019-12-13T14:53:41.805" v="5816" actId="47"/>
        <pc:sldMkLst>
          <pc:docMk/>
          <pc:sldMk cId="3323950716" sldId="410"/>
        </pc:sldMkLst>
        <pc:spChg chg="mod">
          <ac:chgData name="Roth, Dan" userId="18da4c67-dd89-43a7-9856-8592f867a23c" providerId="ADAL" clId="{2C0671EC-9D91-4E0B-A06A-58A2EE31ABEF}" dt="2019-12-06T03:43:39.113" v="2429" actId="1036"/>
          <ac:spMkLst>
            <pc:docMk/>
            <pc:sldMk cId="3323950716" sldId="410"/>
            <ac:spMk id="1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16:54:34.354" v="574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2C0671EC-9D91-4E0B-A06A-58A2EE31ABEF}" dt="2019-12-05T16:28:45.227" v="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33:25.654" v="14" actId="1076"/>
          <ac:spMkLst>
            <pc:docMk/>
            <pc:sldMk cId="3323950716" sldId="410"/>
            <ac:spMk id="24" creationId="{CB90339F-6CEC-41D0-967A-F6EFFB5453D4}"/>
          </ac:spMkLst>
        </pc:spChg>
        <pc:spChg chg="add mod">
          <ac:chgData name="Roth, Dan" userId="18da4c67-dd89-43a7-9856-8592f867a23c" providerId="ADAL" clId="{2C0671EC-9D91-4E0B-A06A-58A2EE31ABEF}" dt="2019-12-05T16:33:43.068" v="18" actId="1076"/>
          <ac:spMkLst>
            <pc:docMk/>
            <pc:sldMk cId="3323950716" sldId="410"/>
            <ac:spMk id="25" creationId="{D7685E18-9822-4AAC-9149-6187A578DD65}"/>
          </ac:spMkLst>
        </pc:spChg>
        <pc:spChg chg="add mod">
          <ac:chgData name="Roth, Dan" userId="18da4c67-dd89-43a7-9856-8592f867a23c" providerId="ADAL" clId="{2C0671EC-9D91-4E0B-A06A-58A2EE31ABEF}" dt="2019-12-05T16:36:14.301" v="198" actId="1037"/>
          <ac:spMkLst>
            <pc:docMk/>
            <pc:sldMk cId="3323950716" sldId="410"/>
            <ac:spMk id="26" creationId="{F801EBAD-D1B4-41EE-8CD3-774996EE3E47}"/>
          </ac:spMkLst>
        </pc:spChg>
        <pc:picChg chg="del">
          <ac:chgData name="Roth, Dan" userId="18da4c67-dd89-43a7-9856-8592f867a23c" providerId="ADAL" clId="{2C0671EC-9D91-4E0B-A06A-58A2EE31ABEF}" dt="2019-12-05T16:33:14.877" v="11" actId="478"/>
          <ac:picMkLst>
            <pc:docMk/>
            <pc:sldMk cId="3323950716" sldId="410"/>
            <ac:picMk id="21" creationId="{DBF021E2-F2CE-46D5-BF09-A592569CF203}"/>
          </ac:picMkLst>
        </pc:picChg>
        <pc:picChg chg="add del">
          <ac:chgData name="Roth, Dan" userId="18da4c67-dd89-43a7-9856-8592f867a23c" providerId="ADAL" clId="{2C0671EC-9D91-4E0B-A06A-58A2EE31ABEF}" dt="2019-12-05T16:28:45.227" v="1"/>
          <ac:picMkLst>
            <pc:docMk/>
            <pc:sldMk cId="3323950716" sldId="410"/>
            <ac:picMk id="22" creationId="{6F71AE4D-0297-464B-B1EB-C473317115D4}"/>
          </ac:picMkLst>
        </pc:picChg>
        <pc:picChg chg="add del mod">
          <ac:chgData name="Roth, Dan" userId="18da4c67-dd89-43a7-9856-8592f867a23c" providerId="ADAL" clId="{2C0671EC-9D91-4E0B-A06A-58A2EE31ABEF}" dt="2019-12-05T16:33:11.123" v="10" actId="478"/>
          <ac:picMkLst>
            <pc:docMk/>
            <pc:sldMk cId="3323950716" sldId="410"/>
            <ac:picMk id="23" creationId="{11035EA1-5B2B-492F-84CB-35298391B552}"/>
          </ac:picMkLst>
        </pc:picChg>
        <pc:picChg chg="del">
          <ac:chgData name="Roth, Dan" userId="18da4c67-dd89-43a7-9856-8592f867a23c" providerId="ADAL" clId="{2C0671EC-9D91-4E0B-A06A-58A2EE31ABEF}" dt="2019-12-05T16:33:06.807" v="9" actId="478"/>
          <ac:picMkLst>
            <pc:docMk/>
            <pc:sldMk cId="3323950716" sldId="410"/>
            <ac:picMk id="1026" creationId="{EFF9796C-4E2F-4380-A4D7-13B008D37CC4}"/>
          </ac:picMkLst>
        </pc:picChg>
      </pc:sldChg>
      <pc:sldChg chg="addSp modSp modAnim">
        <pc:chgData name="Roth, Dan" userId="18da4c67-dd89-43a7-9856-8592f867a23c" providerId="ADAL" clId="{2C0671EC-9D91-4E0B-A06A-58A2EE31ABEF}" dt="2019-12-06T04:29:31.002" v="3119" actId="404"/>
        <pc:sldMkLst>
          <pc:docMk/>
          <pc:sldMk cId="216908841" sldId="430"/>
        </pc:sldMkLst>
        <pc:spChg chg="mod">
          <ac:chgData name="Roth, Dan" userId="18da4c67-dd89-43a7-9856-8592f867a23c" providerId="ADAL" clId="{2C0671EC-9D91-4E0B-A06A-58A2EE31ABEF}" dt="2019-12-06T04:29:11.983" v="3116" actId="552"/>
          <ac:spMkLst>
            <pc:docMk/>
            <pc:sldMk cId="216908841" sldId="430"/>
            <ac:spMk id="4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1:58:12.284" v="1306" actId="6549"/>
          <ac:spMkLst>
            <pc:docMk/>
            <pc:sldMk cId="216908841" sldId="430"/>
            <ac:spMk id="5" creationId="{45C66110-64DD-4CE7-B8DF-6EC293F0889F}"/>
          </ac:spMkLst>
        </pc:spChg>
        <pc:spChg chg="add mod">
          <ac:chgData name="Roth, Dan" userId="18da4c67-dd89-43a7-9856-8592f867a23c" providerId="ADAL" clId="{2C0671EC-9D91-4E0B-A06A-58A2EE31ABEF}" dt="2019-12-06T04:29:31.002" v="3119" actId="404"/>
          <ac:spMkLst>
            <pc:docMk/>
            <pc:sldMk cId="216908841" sldId="430"/>
            <ac:spMk id="50" creationId="{119F132E-30E6-4324-B84B-3F500BFBCC1F}"/>
          </ac:spMkLst>
        </pc:spChg>
      </pc:sldChg>
      <pc:sldChg chg="modSp modAnim">
        <pc:chgData name="Roth, Dan" userId="18da4c67-dd89-43a7-9856-8592f867a23c" providerId="ADAL" clId="{2C0671EC-9D91-4E0B-A06A-58A2EE31ABEF}" dt="2019-12-06T04:41:54.081" v="3134"/>
        <pc:sldMkLst>
          <pc:docMk/>
          <pc:sldMk cId="1613931512" sldId="437"/>
        </pc:sldMkLst>
        <pc:spChg chg="mod">
          <ac:chgData name="Roth, Dan" userId="18da4c67-dd89-43a7-9856-8592f867a23c" providerId="ADAL" clId="{2C0671EC-9D91-4E0B-A06A-58A2EE31ABEF}" dt="2019-12-05T22:02:11.251" v="1339" actId="20577"/>
          <ac:spMkLst>
            <pc:docMk/>
            <pc:sldMk cId="1613931512" sldId="437"/>
            <ac:spMk id="3" creationId="{6A4692F0-E04E-46C4-8BEB-E50EC94A923B}"/>
          </ac:spMkLst>
        </pc:spChg>
      </pc:sldChg>
      <pc:sldChg chg="modSp">
        <pc:chgData name="Roth, Dan" userId="18da4c67-dd89-43a7-9856-8592f867a23c" providerId="ADAL" clId="{2C0671EC-9D91-4E0B-A06A-58A2EE31ABEF}" dt="2019-12-05T22:03:40.363" v="1353" actId="20577"/>
        <pc:sldMkLst>
          <pc:docMk/>
          <pc:sldMk cId="3071081106" sldId="448"/>
        </pc:sldMkLst>
        <pc:spChg chg="mod">
          <ac:chgData name="Roth, Dan" userId="18da4c67-dd89-43a7-9856-8592f867a23c" providerId="ADAL" clId="{2C0671EC-9D91-4E0B-A06A-58A2EE31ABEF}" dt="2019-12-05T22:03:40.363" v="1353" actId="20577"/>
          <ac:spMkLst>
            <pc:docMk/>
            <pc:sldMk cId="3071081106" sldId="448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4:53:55.633" v="3230" actId="20577"/>
        <pc:sldMkLst>
          <pc:docMk/>
          <pc:sldMk cId="3672234010" sldId="456"/>
        </pc:sldMkLst>
        <pc:spChg chg="mod">
          <ac:chgData name="Roth, Dan" userId="18da4c67-dd89-43a7-9856-8592f867a23c" providerId="ADAL" clId="{2C0671EC-9D91-4E0B-A06A-58A2EE31ABEF}" dt="2019-12-05T22:05:21.915" v="1444" actId="20577"/>
          <ac:spMkLst>
            <pc:docMk/>
            <pc:sldMk cId="3672234010" sldId="456"/>
            <ac:spMk id="3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22:08:05.382" v="1458" actId="1035"/>
          <ac:spMkLst>
            <pc:docMk/>
            <pc:sldMk cId="3672234010" sldId="456"/>
            <ac:spMk id="6" creationId="{00A78284-F62A-4CA0-AE61-474E0FC87957}"/>
          </ac:spMkLst>
        </pc:spChg>
        <pc:spChg chg="add mod">
          <ac:chgData name="Roth, Dan" userId="18da4c67-dd89-43a7-9856-8592f867a23c" providerId="ADAL" clId="{2C0671EC-9D91-4E0B-A06A-58A2EE31ABEF}" dt="2019-12-06T04:53:55.633" v="3230" actId="20577"/>
          <ac:spMkLst>
            <pc:docMk/>
            <pc:sldMk cId="3672234010" sldId="456"/>
            <ac:spMk id="7" creationId="{23915AD6-0031-423F-BDAC-CE829BBE24EF}"/>
          </ac:spMkLst>
        </pc:spChg>
        <pc:graphicFrameChg chg="modGraphic">
          <ac:chgData name="Roth, Dan" userId="18da4c67-dd89-43a7-9856-8592f867a23c" providerId="ADAL" clId="{2C0671EC-9D91-4E0B-A06A-58A2EE31ABEF}" dt="2019-12-06T04:50:34.364" v="3156" actId="20577"/>
          <ac:graphicFrameMkLst>
            <pc:docMk/>
            <pc:sldMk cId="3672234010" sldId="456"/>
            <ac:graphicFrameMk id="4" creationId="{3C78FF00-D755-4A8F-936C-5605ADF618FE}"/>
          </ac:graphicFrameMkLst>
        </pc:graphicFrameChg>
      </pc:sldChg>
      <pc:sldChg chg="addSp delSp modSp delAnim modAnim">
        <pc:chgData name="Roth, Dan" userId="18da4c67-dd89-43a7-9856-8592f867a23c" providerId="ADAL" clId="{2C0671EC-9D91-4E0B-A06A-58A2EE31ABEF}" dt="2019-12-06T03:55:24.592" v="2716"/>
        <pc:sldMkLst>
          <pc:docMk/>
          <pc:sldMk cId="3861621921" sldId="464"/>
        </pc:sldMkLst>
        <pc:spChg chg="del mod">
          <ac:chgData name="Roth, Dan" userId="18da4c67-dd89-43a7-9856-8592f867a23c" providerId="ADAL" clId="{2C0671EC-9D91-4E0B-A06A-58A2EE31ABEF}" dt="2019-12-06T03:54:01.328" v="2700" actId="478"/>
          <ac:spMkLst>
            <pc:docMk/>
            <pc:sldMk cId="3861621921" sldId="464"/>
            <ac:spMk id="2" creationId="{00000000-0000-0000-0000-000000000000}"/>
          </ac:spMkLst>
        </pc:spChg>
        <pc:spChg chg="add del mod">
          <ac:chgData name="Roth, Dan" userId="18da4c67-dd89-43a7-9856-8592f867a23c" providerId="ADAL" clId="{2C0671EC-9D91-4E0B-A06A-58A2EE31ABEF}" dt="2019-12-06T03:53:56.700" v="2699" actId="478"/>
          <ac:spMkLst>
            <pc:docMk/>
            <pc:sldMk cId="3861621921" sldId="464"/>
            <ac:spMk id="3" creationId="{AA7E3420-57EE-41F2-A1B4-EE85BB91015D}"/>
          </ac:spMkLst>
        </pc:spChg>
        <pc:spChg chg="add del mod">
          <ac:chgData name="Roth, Dan" userId="18da4c67-dd89-43a7-9856-8592f867a23c" providerId="ADAL" clId="{2C0671EC-9D91-4E0B-A06A-58A2EE31ABEF}" dt="2019-12-06T03:54:43.998" v="2714" actId="6549"/>
          <ac:spMkLst>
            <pc:docMk/>
            <pc:sldMk cId="3861621921" sldId="464"/>
            <ac:spMk id="830467" creationId="{00000000-0000-0000-0000-000000000000}"/>
          </ac:spMkLst>
        </pc:spChg>
      </pc:sldChg>
      <pc:sldChg chg="addSp delSp modSp modAnim">
        <pc:chgData name="Roth, Dan" userId="18da4c67-dd89-43a7-9856-8592f867a23c" providerId="ADAL" clId="{2C0671EC-9D91-4E0B-A06A-58A2EE31ABEF}" dt="2019-12-06T16:20:37.051" v="5814"/>
        <pc:sldMkLst>
          <pc:docMk/>
          <pc:sldMk cId="3519590558" sldId="498"/>
        </pc:sldMkLst>
        <pc:spChg chg="mod">
          <ac:chgData name="Roth, Dan" userId="18da4c67-dd89-43a7-9856-8592f867a23c" providerId="ADAL" clId="{2C0671EC-9D91-4E0B-A06A-58A2EE31ABEF}" dt="2019-12-06T14:07:38.372" v="5704" actId="15"/>
          <ac:spMkLst>
            <pc:docMk/>
            <pc:sldMk cId="3519590558" sldId="498"/>
            <ac:spMk id="3" creationId="{00000000-0000-0000-0000-000000000000}"/>
          </ac:spMkLst>
        </pc:spChg>
        <pc:spChg chg="del mod">
          <ac:chgData name="Roth, Dan" userId="18da4c67-dd89-43a7-9856-8592f867a23c" providerId="ADAL" clId="{2C0671EC-9D91-4E0B-A06A-58A2EE31ABEF}" dt="2019-12-06T13:46:09.117" v="5311" actId="478"/>
          <ac:spMkLst>
            <pc:docMk/>
            <pc:sldMk cId="3519590558" sldId="498"/>
            <ac:spMk id="4" creationId="{2F2D5C98-F0F2-4584-ACC9-C139268B14AE}"/>
          </ac:spMkLst>
        </pc:spChg>
        <pc:spChg chg="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5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18" creationId="{A0016B72-2BB1-409D-8FC7-8188D99A9BCA}"/>
          </ac:spMkLst>
        </pc:sp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6" creationId="{2311C665-656F-4B4B-9982-DDA8925D61D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7" creationId="{B550C7AF-4307-4878-B9E9-6F5B0BE083E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8" creationId="{9C984C9C-ACEA-4A66-99FF-DF70BFDF8D79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9" creationId="{4A9CC375-C086-42EE-A537-0E93126EA81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" creationId="{7E543AD5-B694-4D71-BDD2-FA3674CDE53E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1" creationId="{D6B9403D-EED4-403F-BADA-F8704397CD1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2" creationId="{9274F4B2-140D-4563-A46E-B43CBCA00E3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3" creationId="{7980A159-4F6A-4F5F-A473-A212A6DF65D1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4" creationId="{B8CC48FF-80E7-4DF3-9696-B2E4F28F5B03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6" creationId="{5BEE5730-7653-41DA-87D1-28B1D92C9DA5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8" creationId="{EDCF6BA3-FB66-443A-A26D-C3EF0AEEB7D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030" creationId="{3E828043-3ED9-4DA9-8CF4-448FEAC7EE25}"/>
          </ac:picMkLst>
        </pc:picChg>
      </pc:sldChg>
      <pc:sldChg chg="addSp modSp modAnim modNotesTx">
        <pc:chgData name="Roth, Dan" userId="18da4c67-dd89-43a7-9856-8592f867a23c" providerId="ADAL" clId="{2C0671EC-9D91-4E0B-A06A-58A2EE31ABEF}" dt="2019-12-05T22:12:48.842" v="1535" actId="20577"/>
        <pc:sldMkLst>
          <pc:docMk/>
          <pc:sldMk cId="3010260867" sldId="517"/>
        </pc:sldMkLst>
        <pc:spChg chg="mod">
          <ac:chgData name="Roth, Dan" userId="18da4c67-dd89-43a7-9856-8592f867a23c" providerId="ADAL" clId="{2C0671EC-9D91-4E0B-A06A-58A2EE31ABEF}" dt="2019-12-05T16:51:01.819" v="508" actId="113"/>
          <ac:spMkLst>
            <pc:docMk/>
            <pc:sldMk cId="3010260867" sldId="517"/>
            <ac:spMk id="6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52:08.144" v="535" actId="113"/>
          <ac:spMkLst>
            <pc:docMk/>
            <pc:sldMk cId="3010260867" sldId="517"/>
            <ac:spMk id="8" creationId="{BA07EA9B-F72C-4AC8-A291-302A8299D9E7}"/>
          </ac:spMkLst>
        </pc:spChg>
        <pc:spChg chg="mod">
          <ac:chgData name="Roth, Dan" userId="18da4c67-dd89-43a7-9856-8592f867a23c" providerId="ADAL" clId="{2C0671EC-9D91-4E0B-A06A-58A2EE31ABEF}" dt="2019-12-05T16:52:44.716" v="559" actId="6549"/>
          <ac:spMkLst>
            <pc:docMk/>
            <pc:sldMk cId="3010260867" sldId="517"/>
            <ac:spMk id="9" creationId="{C329B03F-F15B-4DDF-A0BD-A087B6870306}"/>
          </ac:spMkLst>
        </pc:spChg>
      </pc:sldChg>
      <pc:sldChg chg="modSp">
        <pc:chgData name="Roth, Dan" userId="18da4c67-dd89-43a7-9856-8592f867a23c" providerId="ADAL" clId="{2C0671EC-9D91-4E0B-A06A-58A2EE31ABEF}" dt="2019-12-06T05:39:17.758" v="3261" actId="20577"/>
        <pc:sldMkLst>
          <pc:docMk/>
          <pc:sldMk cId="3543328734" sldId="560"/>
        </pc:sldMkLst>
        <pc:spChg chg="mod">
          <ac:chgData name="Roth, Dan" userId="18da4c67-dd89-43a7-9856-8592f867a23c" providerId="ADAL" clId="{2C0671EC-9D91-4E0B-A06A-58A2EE31ABEF}" dt="2019-12-06T05:39:17.758" v="3261" actId="20577"/>
          <ac:spMkLst>
            <pc:docMk/>
            <pc:sldMk cId="3543328734" sldId="560"/>
            <ac:spMk id="5" creationId="{00000000-0000-0000-0000-000000000000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240033753" sldId="577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4220551772" sldId="577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99954394" sldId="578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1407935617" sldId="578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162239619" sldId="579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2771402860" sldId="579"/>
        </pc:sldMkLst>
      </pc:sldChg>
      <pc:sldChg chg="modSp">
        <pc:chgData name="Roth, Dan" userId="18da4c67-dd89-43a7-9856-8592f867a23c" providerId="ADAL" clId="{2C0671EC-9D91-4E0B-A06A-58A2EE31ABEF}" dt="2019-12-06T05:23:16.700" v="3251" actId="20577"/>
        <pc:sldMkLst>
          <pc:docMk/>
          <pc:sldMk cId="1439283589" sldId="624"/>
        </pc:sldMkLst>
        <pc:spChg chg="mod">
          <ac:chgData name="Roth, Dan" userId="18da4c67-dd89-43a7-9856-8592f867a23c" providerId="ADAL" clId="{2C0671EC-9D91-4E0B-A06A-58A2EE31ABEF}" dt="2019-12-06T05:23:16.700" v="3251" actId="20577"/>
          <ac:spMkLst>
            <pc:docMk/>
            <pc:sldMk cId="1439283589" sldId="624"/>
            <ac:spMk id="18" creationId="{3DF212FA-13DF-964C-BB67-954846C1294A}"/>
          </ac:spMkLst>
        </pc:spChg>
      </pc:sldChg>
      <pc:sldChg chg="modSp">
        <pc:chgData name="Roth, Dan" userId="18da4c67-dd89-43a7-9856-8592f867a23c" providerId="ADAL" clId="{2C0671EC-9D91-4E0B-A06A-58A2EE31ABEF}" dt="2019-12-06T05:38:32.413" v="3255" actId="20577"/>
        <pc:sldMkLst>
          <pc:docMk/>
          <pc:sldMk cId="1972853996" sldId="677"/>
        </pc:sldMkLst>
        <pc:spChg chg="mod">
          <ac:chgData name="Roth, Dan" userId="18da4c67-dd89-43a7-9856-8592f867a23c" providerId="ADAL" clId="{2C0671EC-9D91-4E0B-A06A-58A2EE31ABEF}" dt="2019-12-06T05:38:32.413" v="3255" actId="20577"/>
          <ac:spMkLst>
            <pc:docMk/>
            <pc:sldMk cId="1972853996" sldId="677"/>
            <ac:spMk id="2" creationId="{00000000-0000-0000-0000-000000000000}"/>
          </ac:spMkLst>
        </pc:spChg>
      </pc:sldChg>
      <pc:sldChg chg="modAnim">
        <pc:chgData name="Roth, Dan" userId="18da4c67-dd89-43a7-9856-8592f867a23c" providerId="ADAL" clId="{2C0671EC-9D91-4E0B-A06A-58A2EE31ABEF}" dt="2019-12-06T04:41:00.219" v="3133"/>
        <pc:sldMkLst>
          <pc:docMk/>
          <pc:sldMk cId="2150309772" sldId="744"/>
        </pc:sldMkLst>
      </pc:sldChg>
      <pc:sldChg chg="add">
        <pc:chgData name="Roth, Dan" userId="18da4c67-dd89-43a7-9856-8592f867a23c" providerId="ADAL" clId="{2C0671EC-9D91-4E0B-A06A-58A2EE31ABEF}" dt="2019-12-05T23:02:12.566" v="2013"/>
        <pc:sldMkLst>
          <pc:docMk/>
          <pc:sldMk cId="446786440" sldId="765"/>
        </pc:sldMkLst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1940674571" sldId="765"/>
        </pc:sldMkLst>
      </pc:sldChg>
      <pc:sldChg chg="modAnim">
        <pc:chgData name="Roth, Dan" userId="18da4c67-dd89-43a7-9856-8592f867a23c" providerId="ADAL" clId="{2C0671EC-9D91-4E0B-A06A-58A2EE31ABEF}" dt="2019-12-06T04:38:54.284" v="3132"/>
        <pc:sldMkLst>
          <pc:docMk/>
          <pc:sldMk cId="514667872" sldId="784"/>
        </pc:sldMkLst>
      </pc:sldChg>
      <pc:sldChg chg="modAnim">
        <pc:chgData name="Roth, Dan" userId="18da4c67-dd89-43a7-9856-8592f867a23c" providerId="ADAL" clId="{2C0671EC-9D91-4E0B-A06A-58A2EE31ABEF}" dt="2019-12-06T04:35:16.066" v="3126"/>
        <pc:sldMkLst>
          <pc:docMk/>
          <pc:sldMk cId="3785013207" sldId="785"/>
        </pc:sldMkLst>
      </pc:sldChg>
      <pc:sldChg chg="modSp add modAnim">
        <pc:chgData name="Roth, Dan" userId="18da4c67-dd89-43a7-9856-8592f867a23c" providerId="ADAL" clId="{2C0671EC-9D91-4E0B-A06A-58A2EE31ABEF}" dt="2019-12-06T13:54:27.099" v="5549" actId="20577"/>
        <pc:sldMkLst>
          <pc:docMk/>
          <pc:sldMk cId="1098108280" sldId="815"/>
        </pc:sldMkLst>
        <pc:spChg chg="mod">
          <ac:chgData name="Roth, Dan" userId="18da4c67-dd89-43a7-9856-8592f867a23c" providerId="ADAL" clId="{2C0671EC-9D91-4E0B-A06A-58A2EE31ABEF}" dt="2019-12-05T23:33:47.779" v="2248" actId="6549"/>
          <ac:spMkLst>
            <pc:docMk/>
            <pc:sldMk cId="1098108280" sldId="815"/>
            <ac:spMk id="2" creationId="{1120F48B-D298-C644-8F3E-11CD12B15D9F}"/>
          </ac:spMkLst>
        </pc:spChg>
        <pc:spChg chg="mod">
          <ac:chgData name="Roth, Dan" userId="18da4c67-dd89-43a7-9856-8592f867a23c" providerId="ADAL" clId="{2C0671EC-9D91-4E0B-A06A-58A2EE31ABEF}" dt="2019-12-06T13:54:27.099" v="5549" actId="20577"/>
          <ac:spMkLst>
            <pc:docMk/>
            <pc:sldMk cId="1098108280" sldId="815"/>
            <ac:spMk id="3" creationId="{61CFEE04-C0A3-BE4E-B940-0354E2EFD92A}"/>
          </ac:spMkLst>
        </pc:spChg>
        <pc:spChg chg="mod">
          <ac:chgData name="Roth, Dan" userId="18da4c67-dd89-43a7-9856-8592f867a23c" providerId="ADAL" clId="{2C0671EC-9D91-4E0B-A06A-58A2EE31ABEF}" dt="2019-12-06T13:52:31.880" v="5437" actId="6549"/>
          <ac:spMkLst>
            <pc:docMk/>
            <pc:sldMk cId="1098108280" sldId="815"/>
            <ac:spMk id="14" creationId="{A96A9CD1-35CB-1F4B-8B40-31ADFD1A5D49}"/>
          </ac:spMkLst>
        </pc:spChg>
      </pc:sldChg>
      <pc:sldChg chg="add del">
        <pc:chgData name="Roth, Dan" userId="18da4c67-dd89-43a7-9856-8592f867a23c" providerId="ADAL" clId="{2C0671EC-9D91-4E0B-A06A-58A2EE31ABEF}" dt="2019-12-06T07:15:46.938" v="5182" actId="47"/>
        <pc:sldMkLst>
          <pc:docMk/>
          <pc:sldMk cId="1791227254" sldId="826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241829800" sldId="827"/>
        </pc:sldMkLst>
      </pc:sldChg>
      <pc:sldChg chg="add">
        <pc:chgData name="Roth, Dan" userId="18da4c67-dd89-43a7-9856-8592f867a23c" providerId="ADAL" clId="{2C0671EC-9D91-4E0B-A06A-58A2EE31ABEF}" dt="2019-12-06T04:36:21.697" v="3131"/>
        <pc:sldMkLst>
          <pc:docMk/>
          <pc:sldMk cId="947582538" sldId="829"/>
        </pc:sldMkLst>
      </pc:sldChg>
      <pc:sldChg chg="del modTransition">
        <pc:chgData name="Roth, Dan" userId="18da4c67-dd89-43a7-9856-8592f867a23c" providerId="ADAL" clId="{2C0671EC-9D91-4E0B-A06A-58A2EE31ABEF}" dt="2019-12-06T04:36:14.186" v="3130" actId="2696"/>
        <pc:sldMkLst>
          <pc:docMk/>
          <pc:sldMk cId="1658814612" sldId="829"/>
        </pc:sldMkLst>
      </pc:sldChg>
      <pc:sldChg chg="modSp add modAnim">
        <pc:chgData name="Roth, Dan" userId="18da4c67-dd89-43a7-9856-8592f867a23c" providerId="ADAL" clId="{2C0671EC-9D91-4E0B-A06A-58A2EE31ABEF}" dt="2019-12-06T13:53:02.110" v="5440"/>
        <pc:sldMkLst>
          <pc:docMk/>
          <pc:sldMk cId="218660089" sldId="831"/>
        </pc:sldMkLst>
        <pc:spChg chg="mod">
          <ac:chgData name="Roth, Dan" userId="18da4c67-dd89-43a7-9856-8592f867a23c" providerId="ADAL" clId="{2C0671EC-9D91-4E0B-A06A-58A2EE31ABEF}" dt="2019-12-06T05:59:55.632" v="3459" actId="14100"/>
          <ac:spMkLst>
            <pc:docMk/>
            <pc:sldMk cId="218660089" sldId="831"/>
            <ac:spMk id="42" creationId="{912EDC46-9D46-4B46-87B9-0C47667C1500}"/>
          </ac:spMkLst>
        </pc:spChg>
      </pc:sldChg>
      <pc:sldChg chg="addSp delSp modSp add addAnim delAnim modAnim">
        <pc:chgData name="Roth, Dan" userId="18da4c67-dd89-43a7-9856-8592f867a23c" providerId="ADAL" clId="{2C0671EC-9D91-4E0B-A06A-58A2EE31ABEF}" dt="2019-12-06T06:23:03.927" v="4164"/>
        <pc:sldMkLst>
          <pc:docMk/>
          <pc:sldMk cId="3533324032" sldId="832"/>
        </pc:sldMkLst>
        <pc:spChg chg="mod">
          <ac:chgData name="Roth, Dan" userId="18da4c67-dd89-43a7-9856-8592f867a23c" providerId="ADAL" clId="{2C0671EC-9D91-4E0B-A06A-58A2EE31ABEF}" dt="2019-12-06T06:11:36.218" v="3919" actId="20577"/>
          <ac:spMkLst>
            <pc:docMk/>
            <pc:sldMk cId="3533324032" sldId="832"/>
            <ac:spMk id="2" creationId="{491BC6E1-0288-4647-9C9E-217B74A64323}"/>
          </ac:spMkLst>
        </pc:spChg>
        <pc:spChg chg="del">
          <ac:chgData name="Roth, Dan" userId="18da4c67-dd89-43a7-9856-8592f867a23c" providerId="ADAL" clId="{2C0671EC-9D91-4E0B-A06A-58A2EE31ABEF}" dt="2019-12-06T06:03:00.394" v="3477" actId="478"/>
          <ac:spMkLst>
            <pc:docMk/>
            <pc:sldMk cId="3533324032" sldId="832"/>
            <ac:spMk id="3" creationId="{41AF3F18-0591-A144-B8C5-3F78B0FBB1B3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7" creationId="{324DCEB0-3029-4291-807A-D4971404762D}"/>
          </ac:spMkLst>
        </pc:spChg>
        <pc:spChg chg="add del mod">
          <ac:chgData name="Roth, Dan" userId="18da4c67-dd89-43a7-9856-8592f867a23c" providerId="ADAL" clId="{2C0671EC-9D91-4E0B-A06A-58A2EE31ABEF}" dt="2019-12-06T06:21:32.147" v="4081" actId="1035"/>
          <ac:spMkLst>
            <pc:docMk/>
            <pc:sldMk cId="3533324032" sldId="832"/>
            <ac:spMk id="8" creationId="{B969A9CA-0FE0-4EB9-B5C9-EA456435E951}"/>
          </ac:spMkLst>
        </pc:spChg>
        <pc:spChg chg="add del mod">
          <ac:chgData name="Roth, Dan" userId="18da4c67-dd89-43a7-9856-8592f867a23c" providerId="ADAL" clId="{2C0671EC-9D91-4E0B-A06A-58A2EE31ABEF}" dt="2019-12-06T06:20:51.036" v="4072" actId="478"/>
          <ac:spMkLst>
            <pc:docMk/>
            <pc:sldMk cId="3533324032" sldId="832"/>
            <ac:spMk id="9" creationId="{9AD2DA5B-E9D3-4364-841A-1DD676459451}"/>
          </ac:spMkLst>
        </pc:spChg>
        <pc:spChg chg="del">
          <ac:chgData name="Roth, Dan" userId="18da4c67-dd89-43a7-9856-8592f867a23c" providerId="ADAL" clId="{2C0671EC-9D91-4E0B-A06A-58A2EE31ABEF}" dt="2019-12-06T06:17:20.746" v="3941" actId="478"/>
          <ac:spMkLst>
            <pc:docMk/>
            <pc:sldMk cId="3533324032" sldId="832"/>
            <ac:spMk id="16" creationId="{86F8B16E-23CC-E646-9069-FEED887580C6}"/>
          </ac:spMkLst>
        </pc:spChg>
        <pc:spChg chg="del">
          <ac:chgData name="Roth, Dan" userId="18da4c67-dd89-43a7-9856-8592f867a23c" providerId="ADAL" clId="{2C0671EC-9D91-4E0B-A06A-58A2EE31ABEF}" dt="2019-12-06T06:17:17.318" v="3940" actId="478"/>
          <ac:spMkLst>
            <pc:docMk/>
            <pc:sldMk cId="3533324032" sldId="832"/>
            <ac:spMk id="17" creationId="{B0496A4F-7CEB-3941-BB04-E3B35CE6E983}"/>
          </ac:spMkLst>
        </pc:spChg>
        <pc:spChg chg="mod">
          <ac:chgData name="Roth, Dan" userId="18da4c67-dd89-43a7-9856-8592f867a23c" providerId="ADAL" clId="{2C0671EC-9D91-4E0B-A06A-58A2EE31ABEF}" dt="2019-12-06T06:09:12.317" v="3890" actId="20577"/>
          <ac:spMkLst>
            <pc:docMk/>
            <pc:sldMk cId="3533324032" sldId="832"/>
            <ac:spMk id="18" creationId="{877BB98F-6D02-E04A-9F00-2BB2E2A2CB65}"/>
          </ac:spMkLst>
        </pc:spChg>
        <pc:spChg chg="mod">
          <ac:chgData name="Roth, Dan" userId="18da4c67-dd89-43a7-9856-8592f867a23c" providerId="ADAL" clId="{2C0671EC-9D91-4E0B-A06A-58A2EE31ABEF}" dt="2019-12-06T06:09:19.455" v="3900" actId="20577"/>
          <ac:spMkLst>
            <pc:docMk/>
            <pc:sldMk cId="3533324032" sldId="832"/>
            <ac:spMk id="19" creationId="{2D82E369-0B53-A347-A97B-E36DF3C3BF54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0" creationId="{03F6B63A-ED63-4658-BDEC-63B89E611A01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1" creationId="{75C67B81-8F70-4EED-842F-DE7E9526FEB9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3" creationId="{D872D960-25D0-42C7-BEAC-7BE87B5D8C60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5" creationId="{9C158ECC-6377-4CE9-8C4A-4812BCD604E6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6" creationId="{AE1800D7-7168-4721-938D-AEBAB13B3567}"/>
          </ac:spMkLst>
        </pc:spChg>
        <pc:spChg chg="add mod">
          <ac:chgData name="Roth, Dan" userId="18da4c67-dd89-43a7-9856-8592f867a23c" providerId="ADAL" clId="{2C0671EC-9D91-4E0B-A06A-58A2EE31ABEF}" dt="2019-12-06T06:19:30.575" v="4017" actId="1076"/>
          <ac:spMkLst>
            <pc:docMk/>
            <pc:sldMk cId="3533324032" sldId="832"/>
            <ac:spMk id="28" creationId="{DB2E132D-BE48-4E6C-8335-1D622EE9CD40}"/>
          </ac:spMkLst>
        </pc:spChg>
        <pc:spChg chg="add mod">
          <ac:chgData name="Roth, Dan" userId="18da4c67-dd89-43a7-9856-8592f867a23c" providerId="ADAL" clId="{2C0671EC-9D91-4E0B-A06A-58A2EE31ABEF}" dt="2019-12-06T06:22:22.831" v="4161" actId="1036"/>
          <ac:spMkLst>
            <pc:docMk/>
            <pc:sldMk cId="3533324032" sldId="832"/>
            <ac:spMk id="29" creationId="{A7013359-479C-4343-B98E-9689ABD340A6}"/>
          </ac:spMkLst>
        </pc:spChg>
        <pc:picChg chg="add del mod">
          <ac:chgData name="Roth, Dan" userId="18da4c67-dd89-43a7-9856-8592f867a23c" providerId="ADAL" clId="{2C0671EC-9D91-4E0B-A06A-58A2EE31ABEF}" dt="2019-12-06T06:18:55.592" v="3993" actId="478"/>
          <ac:picMkLst>
            <pc:docMk/>
            <pc:sldMk cId="3533324032" sldId="832"/>
            <ac:picMk id="27" creationId="{D07EFCD9-4835-4251-AA44-02FA697BD80F}"/>
          </ac:picMkLst>
        </pc:pic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4239971961" sldId="835"/>
        </pc:sldMkLst>
      </pc:sldChg>
      <pc:sldChg chg="modSp add">
        <pc:chgData name="Roth, Dan" userId="18da4c67-dd89-43a7-9856-8592f867a23c" providerId="ADAL" clId="{2C0671EC-9D91-4E0B-A06A-58A2EE31ABEF}" dt="2019-12-06T05:57:48.256" v="3342" actId="1037"/>
        <pc:sldMkLst>
          <pc:docMk/>
          <pc:sldMk cId="3834042898" sldId="836"/>
        </pc:sldMkLst>
        <pc:spChg chg="mod">
          <ac:chgData name="Roth, Dan" userId="18da4c67-dd89-43a7-9856-8592f867a23c" providerId="ADAL" clId="{2C0671EC-9D91-4E0B-A06A-58A2EE31ABEF}" dt="2019-12-06T05:57:43.476" v="3304" actId="14100"/>
          <ac:spMkLst>
            <pc:docMk/>
            <pc:sldMk cId="3834042898" sldId="836"/>
            <ac:spMk id="30" creationId="{AC0B167A-2E0F-3E48-9967-CB438C5BD858}"/>
          </ac:spMkLst>
        </pc:spChg>
        <pc:spChg chg="mod">
          <ac:chgData name="Roth, Dan" userId="18da4c67-dd89-43a7-9856-8592f867a23c" providerId="ADAL" clId="{2C0671EC-9D91-4E0B-A06A-58A2EE31ABEF}" dt="2019-12-06T05:57:48.256" v="3342" actId="1037"/>
          <ac:spMkLst>
            <pc:docMk/>
            <pc:sldMk cId="3834042898" sldId="836"/>
            <ac:spMk id="70" creationId="{19F33307-E25B-E94E-9D9B-568F59E940FF}"/>
          </ac:spMkLst>
        </pc:spChg>
        <pc:cxnChg chg="mod">
          <ac:chgData name="Roth, Dan" userId="18da4c67-dd89-43a7-9856-8592f867a23c" providerId="ADAL" clId="{2C0671EC-9D91-4E0B-A06A-58A2EE31ABEF}" dt="2019-12-06T05:57:43.476" v="3304" actId="14100"/>
          <ac:cxnSpMkLst>
            <pc:docMk/>
            <pc:sldMk cId="3834042898" sldId="836"/>
            <ac:cxnSpMk id="51" creationId="{247BC394-B23C-8848-A8E0-D54851EBB091}"/>
          </ac:cxnSpMkLst>
        </pc:cxn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1953890501" sldId="837"/>
        </pc:sldMkLst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2299947466" sldId="838"/>
        </pc:sldMkLst>
      </pc:sldChg>
      <pc:sldChg chg="modAnim">
        <pc:chgData name="Roth, Dan" userId="18da4c67-dd89-43a7-9856-8592f867a23c" providerId="ADAL" clId="{2C0671EC-9D91-4E0B-A06A-58A2EE31ABEF}" dt="2019-12-05T22:43:58.182" v="1625"/>
        <pc:sldMkLst>
          <pc:docMk/>
          <pc:sldMk cId="71500761" sldId="857"/>
        </pc:sldMkLst>
      </pc:sldChg>
      <pc:sldChg chg="modSp">
        <pc:chgData name="Roth, Dan" userId="18da4c67-dd89-43a7-9856-8592f867a23c" providerId="ADAL" clId="{2C0671EC-9D91-4E0B-A06A-58A2EE31ABEF}" dt="2019-12-06T05:38:57.165" v="3260" actId="20577"/>
        <pc:sldMkLst>
          <pc:docMk/>
          <pc:sldMk cId="514521299" sldId="860"/>
        </pc:sldMkLst>
        <pc:spChg chg="mod">
          <ac:chgData name="Roth, Dan" userId="18da4c67-dd89-43a7-9856-8592f867a23c" providerId="ADAL" clId="{2C0671EC-9D91-4E0B-A06A-58A2EE31ABEF}" dt="2019-12-06T05:38:57.165" v="3260" actId="20577"/>
          <ac:spMkLst>
            <pc:docMk/>
            <pc:sldMk cId="514521299" sldId="860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5T16:55:21.115" v="575" actId="113"/>
        <pc:sldMkLst>
          <pc:docMk/>
          <pc:sldMk cId="2144188295" sldId="1263"/>
        </pc:sldMkLst>
        <pc:spChg chg="mod">
          <ac:chgData name="Roth, Dan" userId="18da4c67-dd89-43a7-9856-8592f867a23c" providerId="ADAL" clId="{2C0671EC-9D91-4E0B-A06A-58A2EE31ABEF}" dt="2019-12-05T16:55:21.115" v="575" actId="113"/>
          <ac:spMkLst>
            <pc:docMk/>
            <pc:sldMk cId="2144188295" sldId="1263"/>
            <ac:spMk id="9" creationId="{9421FAAC-903C-482F-BCF9-A8E83A62A525}"/>
          </ac:spMkLst>
        </pc:spChg>
      </pc:sldChg>
      <pc:sldChg chg="modSp modAnim">
        <pc:chgData name="Roth, Dan" userId="18da4c67-dd89-43a7-9856-8592f867a23c" providerId="ADAL" clId="{2C0671EC-9D91-4E0B-A06A-58A2EE31ABEF}" dt="2019-12-06T13:48:57.451" v="5433" actId="6549"/>
        <pc:sldMkLst>
          <pc:docMk/>
          <pc:sldMk cId="1717805384" sldId="1266"/>
        </pc:sldMkLst>
        <pc:spChg chg="mod">
          <ac:chgData name="Roth, Dan" userId="18da4c67-dd89-43a7-9856-8592f867a23c" providerId="ADAL" clId="{2C0671EC-9D91-4E0B-A06A-58A2EE31ABEF}" dt="2019-12-06T13:48:19.611" v="5405" actId="6549"/>
          <ac:spMkLst>
            <pc:docMk/>
            <pc:sldMk cId="1717805384" sldId="1266"/>
            <ac:spMk id="2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6T13:48:57.451" v="5433" actId="6549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3:00:25.718" v="2011" actId="1076"/>
          <ac:spMkLst>
            <pc:docMk/>
            <pc:sldMk cId="1717805384" sldId="1266"/>
            <ac:spMk id="10" creationId="{47FAA58F-87A0-45E8-90DA-145DC1C85C7E}"/>
          </ac:spMkLst>
        </pc:spChg>
      </pc:sldChg>
      <pc:sldChg chg="modAnim">
        <pc:chgData name="Roth, Dan" userId="18da4c67-dd89-43a7-9856-8592f867a23c" providerId="ADAL" clId="{2C0671EC-9D91-4E0B-A06A-58A2EE31ABEF}" dt="2019-12-05T22:51:05.275" v="1638"/>
        <pc:sldMkLst>
          <pc:docMk/>
          <pc:sldMk cId="2527546393" sldId="1269"/>
        </pc:sldMkLst>
      </pc:sldChg>
      <pc:sldChg chg="modNotesTx">
        <pc:chgData name="Roth, Dan" userId="18da4c67-dd89-43a7-9856-8592f867a23c" providerId="ADAL" clId="{2C0671EC-9D91-4E0B-A06A-58A2EE31ABEF}" dt="2019-12-06T03:57:46.070" v="2736" actId="20577"/>
        <pc:sldMkLst>
          <pc:docMk/>
          <pc:sldMk cId="1434781963" sldId="1271"/>
        </pc:sldMkLst>
      </pc:sldChg>
      <pc:sldChg chg="addSp delSp modSp modAnim">
        <pc:chgData name="Roth, Dan" userId="18da4c67-dd89-43a7-9856-8592f867a23c" providerId="ADAL" clId="{2C0671EC-9D91-4E0B-A06A-58A2EE31ABEF}" dt="2019-12-06T04:05:46.657" v="2878" actId="1036"/>
        <pc:sldMkLst>
          <pc:docMk/>
          <pc:sldMk cId="1685955748" sldId="1272"/>
        </pc:sldMkLst>
        <pc:spChg chg="mod">
          <ac:chgData name="Roth, Dan" userId="18da4c67-dd89-43a7-9856-8592f867a23c" providerId="ADAL" clId="{2C0671EC-9D91-4E0B-A06A-58A2EE31ABEF}" dt="2019-12-06T04:02:49.504" v="2778" actId="20577"/>
          <ac:spMkLst>
            <pc:docMk/>
            <pc:sldMk cId="1685955748" sldId="1272"/>
            <ac:spMk id="3" creationId="{77A72FCE-525F-4150-80D3-EFA8F449A2A6}"/>
          </ac:spMkLst>
        </pc:spChg>
        <pc:picChg chg="add mod">
          <ac:chgData name="Roth, Dan" userId="18da4c67-dd89-43a7-9856-8592f867a23c" providerId="ADAL" clId="{2C0671EC-9D91-4E0B-A06A-58A2EE31ABEF}" dt="2019-12-06T03:59:15.315" v="2739" actId="1076"/>
          <ac:picMkLst>
            <pc:docMk/>
            <pc:sldMk cId="1685955748" sldId="1272"/>
            <ac:picMk id="5" creationId="{32D43388-9407-4692-BA8C-6644598BD34C}"/>
          </ac:picMkLst>
        </pc:picChg>
        <pc:picChg chg="add del">
          <ac:chgData name="Roth, Dan" userId="18da4c67-dd89-43a7-9856-8592f867a23c" providerId="ADAL" clId="{2C0671EC-9D91-4E0B-A06A-58A2EE31ABEF}" dt="2019-12-06T03:59:47.496" v="2763"/>
          <ac:picMkLst>
            <pc:docMk/>
            <pc:sldMk cId="1685955748" sldId="1272"/>
            <ac:picMk id="6" creationId="{0CE72CD6-6E87-47BD-97CA-AA4D7E1694AA}"/>
          </ac:picMkLst>
        </pc:picChg>
        <pc:picChg chg="add del">
          <ac:chgData name="Roth, Dan" userId="18da4c67-dd89-43a7-9856-8592f867a23c" providerId="ADAL" clId="{2C0671EC-9D91-4E0B-A06A-58A2EE31ABEF}" dt="2019-12-06T03:59:47.046" v="2762"/>
          <ac:picMkLst>
            <pc:docMk/>
            <pc:sldMk cId="1685955748" sldId="1272"/>
            <ac:picMk id="7" creationId="{0EF9D7B5-5904-4110-801A-C18992AB60D7}"/>
          </ac:picMkLst>
        </pc:picChg>
        <pc:picChg chg="add del">
          <ac:chgData name="Roth, Dan" userId="18da4c67-dd89-43a7-9856-8592f867a23c" providerId="ADAL" clId="{2C0671EC-9D91-4E0B-A06A-58A2EE31ABEF}" dt="2019-12-06T03:59:46.583" v="2761"/>
          <ac:picMkLst>
            <pc:docMk/>
            <pc:sldMk cId="1685955748" sldId="1272"/>
            <ac:picMk id="8" creationId="{1A762014-B1FB-478D-9417-C59E5FD6B356}"/>
          </ac:picMkLst>
        </pc:picChg>
        <pc:cxnChg chg="add mod">
          <ac:chgData name="Roth, Dan" userId="18da4c67-dd89-43a7-9856-8592f867a23c" providerId="ADAL" clId="{2C0671EC-9D91-4E0B-A06A-58A2EE31ABEF}" dt="2019-12-06T04:05:46.657" v="2878" actId="1036"/>
          <ac:cxnSpMkLst>
            <pc:docMk/>
            <pc:sldMk cId="1685955748" sldId="1272"/>
            <ac:cxnSpMk id="9" creationId="{1CBE0D73-4462-4E40-984A-3593D03FA7AB}"/>
          </ac:cxnSpMkLst>
        </pc:cxnChg>
      </pc:sldChg>
      <pc:sldChg chg="modSp ord">
        <pc:chgData name="Roth, Dan" userId="18da4c67-dd89-43a7-9856-8592f867a23c" providerId="ADAL" clId="{2C0671EC-9D91-4E0B-A06A-58A2EE31ABEF}" dt="2019-12-18T17:33:45.274" v="5823" actId="20577"/>
        <pc:sldMkLst>
          <pc:docMk/>
          <pc:sldMk cId="819782201" sldId="1273"/>
        </pc:sldMkLst>
        <pc:spChg chg="mod">
          <ac:chgData name="Roth, Dan" userId="18da4c67-dd89-43a7-9856-8592f867a23c" providerId="ADAL" clId="{2C0671EC-9D91-4E0B-A06A-58A2EE31ABEF}" dt="2019-12-18T17:33:45.274" v="5823" actId="20577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Roth, Dan" userId="18da4c67-dd89-43a7-9856-8592f867a23c" providerId="ADAL" clId="{2C0671EC-9D91-4E0B-A06A-58A2EE31ABEF}" dt="2019-12-05T21:52:57.707" v="1297" actId="20577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2C0671EC-9D91-4E0B-A06A-58A2EE31ABEF}" dt="2019-12-06T04:13:45.812" v="2949" actId="14100"/>
          <ac:spMkLst>
            <pc:docMk/>
            <pc:sldMk cId="819782201" sldId="1273"/>
            <ac:spMk id="61456" creationId="{00000000-0000-0000-0000-000000000000}"/>
          </ac:spMkLst>
        </pc:spChg>
        <pc:grpChg chg="mod">
          <ac:chgData name="Roth, Dan" userId="18da4c67-dd89-43a7-9856-8592f867a23c" providerId="ADAL" clId="{2C0671EC-9D91-4E0B-A06A-58A2EE31ABEF}" dt="2019-12-06T04:13:45.812" v="2949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2C0671EC-9D91-4E0B-A06A-58A2EE31ABEF}" dt="2019-12-06T04:07:54.295" v="2887" actId="20577"/>
        <pc:sldMkLst>
          <pc:docMk/>
          <pc:sldMk cId="2482316728" sldId="1274"/>
        </pc:sldMkLst>
        <pc:spChg chg="mod">
          <ac:chgData name="Roth, Dan" userId="18da4c67-dd89-43a7-9856-8592f867a23c" providerId="ADAL" clId="{2C0671EC-9D91-4E0B-A06A-58A2EE31ABEF}" dt="2019-12-06T04:07:54.295" v="2887" actId="20577"/>
          <ac:spMkLst>
            <pc:docMk/>
            <pc:sldMk cId="2482316728" sldId="1274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7:19:43.226" v="5249"/>
        <pc:sldMkLst>
          <pc:docMk/>
          <pc:sldMk cId="1956819189" sldId="1276"/>
        </pc:sldMkLst>
        <pc:spChg chg="mod">
          <ac:chgData name="Roth, Dan" userId="18da4c67-dd89-43a7-9856-8592f867a23c" providerId="ADAL" clId="{2C0671EC-9D91-4E0B-A06A-58A2EE31ABEF}" dt="2019-12-06T07:19:32.483" v="5248" actId="6549"/>
          <ac:spMkLst>
            <pc:docMk/>
            <pc:sldMk cId="1956819189" sldId="1276"/>
            <ac:spMk id="3" creationId="{9D97316F-6B52-439C-9D56-2F01771FC364}"/>
          </ac:spMkLst>
        </pc:spChg>
        <pc:spChg chg="mod">
          <ac:chgData name="Roth, Dan" userId="18da4c67-dd89-43a7-9856-8592f867a23c" providerId="ADAL" clId="{2C0671EC-9D91-4E0B-A06A-58A2EE31ABEF}" dt="2019-12-05T21:40:20.896" v="881" actId="1076"/>
          <ac:spMkLst>
            <pc:docMk/>
            <pc:sldMk cId="1956819189" sldId="1276"/>
            <ac:spMk id="6" creationId="{FE5A9FF2-893A-4B16-B0A5-A2D26400EF83}"/>
          </ac:spMkLst>
        </pc:spChg>
        <pc:spChg chg="add mod">
          <ac:chgData name="Roth, Dan" userId="18da4c67-dd89-43a7-9856-8592f867a23c" providerId="ADAL" clId="{2C0671EC-9D91-4E0B-A06A-58A2EE31ABEF}" dt="2019-12-05T21:43:55.661" v="1030" actId="1076"/>
          <ac:spMkLst>
            <pc:docMk/>
            <pc:sldMk cId="1956819189" sldId="1276"/>
            <ac:spMk id="7" creationId="{7D9E541E-28FB-4D64-B273-74D8A7D26458}"/>
          </ac:spMkLst>
        </pc:spChg>
        <pc:picChg chg="mod">
          <ac:chgData name="Roth, Dan" userId="18da4c67-dd89-43a7-9856-8592f867a23c" providerId="ADAL" clId="{2C0671EC-9D91-4E0B-A06A-58A2EE31ABEF}" dt="2019-12-05T21:40:06.140" v="880" actId="14100"/>
          <ac:picMkLst>
            <pc:docMk/>
            <pc:sldMk cId="1956819189" sldId="1276"/>
            <ac:picMk id="5" creationId="{A2241010-A948-48B8-AAAB-22C598800B91}"/>
          </ac:picMkLst>
        </pc:picChg>
      </pc:sldChg>
      <pc:sldChg chg="modSp ord">
        <pc:chgData name="Roth, Dan" userId="18da4c67-dd89-43a7-9856-8592f867a23c" providerId="ADAL" clId="{2C0671EC-9D91-4E0B-A06A-58A2EE31ABEF}" dt="2019-12-06T04:30:44.306" v="3121"/>
        <pc:sldMkLst>
          <pc:docMk/>
          <pc:sldMk cId="1951640376" sldId="1277"/>
        </pc:sldMkLst>
        <pc:spChg chg="mod">
          <ac:chgData name="Roth, Dan" userId="18da4c67-dd89-43a7-9856-8592f867a23c" providerId="ADAL" clId="{2C0671EC-9D91-4E0B-A06A-58A2EE31ABEF}" dt="2019-12-06T04:23:58.348" v="3008" actId="5793"/>
          <ac:spMkLst>
            <pc:docMk/>
            <pc:sldMk cId="1951640376" sldId="1277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6T06:31:14.815" v="4518" actId="554"/>
        <pc:sldMkLst>
          <pc:docMk/>
          <pc:sldMk cId="1285764961" sldId="1283"/>
        </pc:sldMkLst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5" creationId="{84A85705-15E1-4CBD-B10C-1F99F60257FF}"/>
          </ac:picMkLst>
        </pc:picChg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6" creationId="{A1D1B728-9452-4C61-BD55-30D541CF3DCC}"/>
          </ac:picMkLst>
        </pc:picChg>
      </pc:sldChg>
      <pc:sldChg chg="del">
        <pc:chgData name="Roth, Dan" userId="18da4c67-dd89-43a7-9856-8592f867a23c" providerId="ADAL" clId="{2C0671EC-9D91-4E0B-A06A-58A2EE31ABEF}" dt="2019-12-05T22:36:45.740" v="1620" actId="47"/>
        <pc:sldMkLst>
          <pc:docMk/>
          <pc:sldMk cId="4236429995" sldId="1284"/>
        </pc:sldMkLst>
      </pc:sldChg>
      <pc:sldChg chg="addSp delSp modSp ord delAnim modAnim">
        <pc:chgData name="Roth, Dan" userId="18da4c67-dd89-43a7-9856-8592f867a23c" providerId="ADAL" clId="{2C0671EC-9D91-4E0B-A06A-58A2EE31ABEF}" dt="2019-12-06T13:57:25.622" v="5570" actId="1035"/>
        <pc:sldMkLst>
          <pc:docMk/>
          <pc:sldMk cId="3135463179" sldId="1291"/>
        </pc:sldMkLst>
        <pc:spChg chg="mod">
          <ac:chgData name="Roth, Dan" userId="18da4c67-dd89-43a7-9856-8592f867a23c" providerId="ADAL" clId="{2C0671EC-9D91-4E0B-A06A-58A2EE31ABEF}" dt="2019-12-06T06:24:23.782" v="4187" actId="20577"/>
          <ac:spMkLst>
            <pc:docMk/>
            <pc:sldMk cId="3135463179" sldId="1291"/>
            <ac:spMk id="2" creationId="{B962084F-57A8-4C86-B8E3-01A17A35B1CC}"/>
          </ac:spMkLst>
        </pc:spChg>
        <pc:spChg chg="mod">
          <ac:chgData name="Roth, Dan" userId="18da4c67-dd89-43a7-9856-8592f867a23c" providerId="ADAL" clId="{2C0671EC-9D91-4E0B-A06A-58A2EE31ABEF}" dt="2019-12-06T06:37:56.267" v="4825" actId="14100"/>
          <ac:spMkLst>
            <pc:docMk/>
            <pc:sldMk cId="3135463179" sldId="1291"/>
            <ac:spMk id="3" creationId="{9D97316F-6B52-439C-9D56-2F01771FC364}"/>
          </ac:spMkLst>
        </pc:spChg>
        <pc:spChg chg="add del">
          <ac:chgData name="Roth, Dan" userId="18da4c67-dd89-43a7-9856-8592f867a23c" providerId="ADAL" clId="{2C0671EC-9D91-4E0B-A06A-58A2EE31ABEF}" dt="2019-12-06T06:27:58.021" v="4394" actId="478"/>
          <ac:spMkLst>
            <pc:docMk/>
            <pc:sldMk cId="3135463179" sldId="1291"/>
            <ac:spMk id="6" creationId="{D197B787-28B7-4832-BAEE-4DCC7F13FD9C}"/>
          </ac:spMkLst>
        </pc:spChg>
        <pc:spChg chg="add mod">
          <ac:chgData name="Roth, Dan" userId="18da4c67-dd89-43a7-9856-8592f867a23c" providerId="ADAL" clId="{2C0671EC-9D91-4E0B-A06A-58A2EE31ABEF}" dt="2019-12-06T06:28:06.089" v="4396" actId="1076"/>
          <ac:spMkLst>
            <pc:docMk/>
            <pc:sldMk cId="3135463179" sldId="1291"/>
            <ac:spMk id="9" creationId="{191AAB67-A119-431A-B2DC-208BD70ECE75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0" creationId="{00A42113-031B-429A-8AEB-4D657F78BEB3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1" creationId="{5223C905-26DB-4262-B46A-8A02BDC4CA37}"/>
          </ac:spMkLst>
        </pc:spChg>
        <pc:spChg chg="add mod">
          <ac:chgData name="Roth, Dan" userId="18da4c67-dd89-43a7-9856-8592f867a23c" providerId="ADAL" clId="{2C0671EC-9D91-4E0B-A06A-58A2EE31ABEF}" dt="2019-12-06T06:37:12.391" v="4822" actId="6549"/>
          <ac:spMkLst>
            <pc:docMk/>
            <pc:sldMk cId="3135463179" sldId="1291"/>
            <ac:spMk id="12" creationId="{63AF2AA5-EAF2-44C8-B55D-D6C8D30F9C90}"/>
          </ac:spMkLst>
        </pc:spChg>
        <pc:spChg chg="add mod ord">
          <ac:chgData name="Roth, Dan" userId="18da4c67-dd89-43a7-9856-8592f867a23c" providerId="ADAL" clId="{2C0671EC-9D91-4E0B-A06A-58A2EE31ABEF}" dt="2019-12-06T06:38:31.811" v="4830" actId="167"/>
          <ac:spMkLst>
            <pc:docMk/>
            <pc:sldMk cId="3135463179" sldId="1291"/>
            <ac:spMk id="13" creationId="{A5106718-BB4C-4EFA-8B5D-94EA116F0F4F}"/>
          </ac:spMkLst>
        </pc:spChg>
        <pc:picChg chg="mod">
          <ac:chgData name="Roth, Dan" userId="18da4c67-dd89-43a7-9856-8592f867a23c" providerId="ADAL" clId="{2C0671EC-9D91-4E0B-A06A-58A2EE31ABEF}" dt="2019-12-06T06:26:37.243" v="4244" actId="1076"/>
          <ac:picMkLst>
            <pc:docMk/>
            <pc:sldMk cId="3135463179" sldId="1291"/>
            <ac:picMk id="5" creationId="{A2241010-A948-48B8-AAAB-22C598800B91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7" creationId="{E60C86A6-B1D7-42DF-A30D-C5FD810B7A50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8" creationId="{4BFB9FD7-C9D0-4EF4-B6A5-7B75AD08966E}"/>
          </ac:picMkLst>
        </pc:picChg>
      </pc:sldChg>
      <pc:sldChg chg="del">
        <pc:chgData name="Roth, Dan" userId="18da4c67-dd89-43a7-9856-8592f867a23c" providerId="ADAL" clId="{2C0671EC-9D91-4E0B-A06A-58A2EE31ABEF}" dt="2019-12-06T04:56:14.446" v="3231" actId="2696"/>
        <pc:sldMkLst>
          <pc:docMk/>
          <pc:sldMk cId="923125021" sldId="1400"/>
        </pc:sldMkLst>
      </pc:sldChg>
      <pc:sldChg chg="add">
        <pc:chgData name="Roth, Dan" userId="18da4c67-dd89-43a7-9856-8592f867a23c" providerId="ADAL" clId="{2C0671EC-9D91-4E0B-A06A-58A2EE31ABEF}" dt="2019-12-06T04:56:21.853" v="3232"/>
        <pc:sldMkLst>
          <pc:docMk/>
          <pc:sldMk cId="2143679928" sldId="1400"/>
        </pc:sldMkLst>
      </pc:sldChg>
      <pc:sldChg chg="del">
        <pc:chgData name="Roth, Dan" userId="18da4c67-dd89-43a7-9856-8592f867a23c" providerId="ADAL" clId="{2C0671EC-9D91-4E0B-A06A-58A2EE31ABEF}" dt="2019-12-05T22:11:19.897" v="1487" actId="47"/>
        <pc:sldMkLst>
          <pc:docMk/>
          <pc:sldMk cId="3026417490" sldId="1401"/>
        </pc:sldMkLst>
      </pc:sldChg>
      <pc:sldChg chg="add">
        <pc:chgData name="Roth, Dan" userId="18da4c67-dd89-43a7-9856-8592f867a23c" providerId="ADAL" clId="{2C0671EC-9D91-4E0B-A06A-58A2EE31ABEF}" dt="2019-12-06T06:40:35.041" v="4841"/>
        <pc:sldMkLst>
          <pc:docMk/>
          <pc:sldMk cId="2421096757" sldId="1402"/>
        </pc:sldMkLst>
      </pc:sldChg>
      <pc:sldChg chg="modSp del ord modAnim">
        <pc:chgData name="Roth, Dan" userId="18da4c67-dd89-43a7-9856-8592f867a23c" providerId="ADAL" clId="{2C0671EC-9D91-4E0B-A06A-58A2EE31ABEF}" dt="2019-12-06T06:40:26.169" v="4840" actId="2696"/>
        <pc:sldMkLst>
          <pc:docMk/>
          <pc:sldMk cId="3635769924" sldId="1402"/>
        </pc:sldMkLst>
        <pc:spChg chg="mod">
          <ac:chgData name="Roth, Dan" userId="18da4c67-dd89-43a7-9856-8592f867a23c" providerId="ADAL" clId="{2C0671EC-9D91-4E0B-A06A-58A2EE31ABEF}" dt="2019-12-05T23:38:21.327" v="2368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2C0671EC-9D91-4E0B-A06A-58A2EE31ABEF}" dt="2019-12-05T23:39:24.444" v="2416" actId="6549"/>
          <ac:spMkLst>
            <pc:docMk/>
            <pc:sldMk cId="3635769924" sldId="1402"/>
            <ac:spMk id="3" creationId="{81D9A304-90FE-4779-83AC-56E4550BC0FC}"/>
          </ac:spMkLst>
        </pc:spChg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558400769" sldId="1404"/>
        </pc:sldMkLst>
      </pc:sldChg>
      <pc:sldChg chg="modSp add ord">
        <pc:chgData name="Roth, Dan" userId="18da4c67-dd89-43a7-9856-8592f867a23c" providerId="ADAL" clId="{2C0671EC-9D91-4E0B-A06A-58A2EE31ABEF}" dt="2019-12-06T06:44:08.058" v="4902" actId="313"/>
        <pc:sldMkLst>
          <pc:docMk/>
          <pc:sldMk cId="1817554850" sldId="1404"/>
        </pc:sldMkLst>
        <pc:spChg chg="mod">
          <ac:chgData name="Roth, Dan" userId="18da4c67-dd89-43a7-9856-8592f867a23c" providerId="ADAL" clId="{2C0671EC-9D91-4E0B-A06A-58A2EE31ABEF}" dt="2019-12-06T06:43:22.218" v="4886" actId="20577"/>
          <ac:spMkLst>
            <pc:docMk/>
            <pc:sldMk cId="1817554850" sldId="1404"/>
            <ac:spMk id="2" creationId="{684932F5-6258-4598-9787-617116AC08F8}"/>
          </ac:spMkLst>
        </pc:spChg>
        <pc:spChg chg="mod">
          <ac:chgData name="Roth, Dan" userId="18da4c67-dd89-43a7-9856-8592f867a23c" providerId="ADAL" clId="{2C0671EC-9D91-4E0B-A06A-58A2EE31ABEF}" dt="2019-12-06T06:44:08.058" v="4902" actId="313"/>
          <ac:spMkLst>
            <pc:docMk/>
            <pc:sldMk cId="1817554850" sldId="1404"/>
            <ac:spMk id="4" creationId="{1B9E5602-F6C8-4BF6-9FD5-A6DD0F90DC72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066942996" sldId="1405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3942757365" sldId="1405"/>
        </pc:sldMkLst>
      </pc:sldChg>
      <pc:sldChg chg="addSp modSp modAnim">
        <pc:chgData name="Roth, Dan" userId="18da4c67-dd89-43a7-9856-8592f867a23c" providerId="ADAL" clId="{2C0671EC-9D91-4E0B-A06A-58A2EE31ABEF}" dt="2019-12-06T04:10:04.211" v="2928" actId="20577"/>
        <pc:sldMkLst>
          <pc:docMk/>
          <pc:sldMk cId="568115708" sldId="1406"/>
        </pc:sldMkLst>
        <pc:spChg chg="mod">
          <ac:chgData name="Roth, Dan" userId="18da4c67-dd89-43a7-9856-8592f867a23c" providerId="ADAL" clId="{2C0671EC-9D91-4E0B-A06A-58A2EE31ABEF}" dt="2019-12-05T21:11:44.734" v="706" actId="20577"/>
          <ac:spMkLst>
            <pc:docMk/>
            <pc:sldMk cId="568115708" sldId="1406"/>
            <ac:spMk id="3" creationId="{27FBF72F-7B58-4769-B5EF-E898653ACE43}"/>
          </ac:spMkLst>
        </pc:spChg>
        <pc:spChg chg="mod">
          <ac:chgData name="Roth, Dan" userId="18da4c67-dd89-43a7-9856-8592f867a23c" providerId="ADAL" clId="{2C0671EC-9D91-4E0B-A06A-58A2EE31ABEF}" dt="2019-12-06T04:10:04.211" v="2928" actId="20577"/>
          <ac:spMkLst>
            <pc:docMk/>
            <pc:sldMk cId="568115708" sldId="1406"/>
            <ac:spMk id="6" creationId="{023FB418-9198-4701-A311-518902F1E8E1}"/>
          </ac:spMkLst>
        </pc:spChg>
        <pc:spChg chg="add mod">
          <ac:chgData name="Roth, Dan" userId="18da4c67-dd89-43a7-9856-8592f867a23c" providerId="ADAL" clId="{2C0671EC-9D91-4E0B-A06A-58A2EE31ABEF}" dt="2019-12-05T21:37:12.367" v="870" actId="408"/>
          <ac:spMkLst>
            <pc:docMk/>
            <pc:sldMk cId="568115708" sldId="1406"/>
            <ac:spMk id="10" creationId="{C35ACE2F-5E97-4EE7-B56A-7C06F78F012B}"/>
          </ac:spMkLst>
        </pc:sp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7" creationId="{3389A7C3-F599-46AA-A1DB-7029568788A7}"/>
          </ac:picMkLst>
        </pc:pic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27" creationId="{0CDADACE-264C-4BCC-A248-6050BEF49C22}"/>
          </ac:picMkLst>
        </pc:picChg>
      </pc:sldChg>
      <pc:sldChg chg="addSp modSp add del modAnim">
        <pc:chgData name="Roth, Dan" userId="18da4c67-dd89-43a7-9856-8592f867a23c" providerId="ADAL" clId="{2C0671EC-9D91-4E0B-A06A-58A2EE31ABEF}" dt="2019-12-06T07:21:06.589" v="5252" actId="47"/>
        <pc:sldMkLst>
          <pc:docMk/>
          <pc:sldMk cId="545923697" sldId="1407"/>
        </pc:sldMkLst>
        <pc:cxnChg chg="add mod">
          <ac:chgData name="Roth, Dan" userId="18da4c67-dd89-43a7-9856-8592f867a23c" providerId="ADAL" clId="{2C0671EC-9D91-4E0B-A06A-58A2EE31ABEF}" dt="2019-12-05T22:11:10.942" v="1486" actId="1035"/>
          <ac:cxnSpMkLst>
            <pc:docMk/>
            <pc:sldMk cId="545923697" sldId="1407"/>
            <ac:cxnSpMk id="8" creationId="{2491638A-4C0B-4FB2-9E94-06DFD6AE3B64}"/>
          </ac:cxnSpMkLst>
        </pc:cxnChg>
      </pc:sldChg>
      <pc:sldChg chg="addSp delSp modSp add del modAnim">
        <pc:chgData name="Roth, Dan" userId="18da4c67-dd89-43a7-9856-8592f867a23c" providerId="ADAL" clId="{2C0671EC-9D91-4E0B-A06A-58A2EE31ABEF}" dt="2019-12-06T07:23:23.809" v="5259" actId="47"/>
        <pc:sldMkLst>
          <pc:docMk/>
          <pc:sldMk cId="3468503158" sldId="1408"/>
        </pc:sldMkLst>
        <pc:spChg chg="mod">
          <ac:chgData name="Roth, Dan" userId="18da4c67-dd89-43a7-9856-8592f867a23c" providerId="ADAL" clId="{2C0671EC-9D91-4E0B-A06A-58A2EE31ABEF}" dt="2019-12-05T22:34:53.082" v="1593" actId="1035"/>
          <ac:spMkLst>
            <pc:docMk/>
            <pc:sldMk cId="3468503158" sldId="1408"/>
            <ac:spMk id="7" creationId="{7D9E541E-28FB-4D64-B273-74D8A7D26458}"/>
          </ac:spMkLst>
        </pc:spChg>
        <pc:spChg chg="add del">
          <ac:chgData name="Roth, Dan" userId="18da4c67-dd89-43a7-9856-8592f867a23c" providerId="ADAL" clId="{2C0671EC-9D91-4E0B-A06A-58A2EE31ABEF}" dt="2019-12-05T22:33:55.337" v="1542"/>
          <ac:spMkLst>
            <pc:docMk/>
            <pc:sldMk cId="3468503158" sldId="1408"/>
            <ac:spMk id="9" creationId="{19FE8DB6-84ED-4EEA-AB76-2341D9B24A9F}"/>
          </ac:spMkLst>
        </pc:spChg>
        <pc:spChg chg="add del mod">
          <ac:chgData name="Roth, Dan" userId="18da4c67-dd89-43a7-9856-8592f867a23c" providerId="ADAL" clId="{2C0671EC-9D91-4E0B-A06A-58A2EE31ABEF}" dt="2019-12-05T22:34:09.483" v="1546"/>
          <ac:spMkLst>
            <pc:docMk/>
            <pc:sldMk cId="3468503158" sldId="1408"/>
            <ac:spMk id="10" creationId="{02914996-56B6-492C-80DE-19D19B70FEC8}"/>
          </ac:spMkLst>
        </pc:spChg>
        <pc:spChg chg="add mod">
          <ac:chgData name="Roth, Dan" userId="18da4c67-dd89-43a7-9856-8592f867a23c" providerId="ADAL" clId="{2C0671EC-9D91-4E0B-A06A-58A2EE31ABEF}" dt="2019-12-05T22:35:34.206" v="1617" actId="208"/>
          <ac:spMkLst>
            <pc:docMk/>
            <pc:sldMk cId="3468503158" sldId="1408"/>
            <ac:spMk id="11" creationId="{AD6B5F82-15F2-437D-ACFD-0702566F2ACD}"/>
          </ac:spMkLst>
        </pc:spChg>
        <pc:spChg chg="add mod">
          <ac:chgData name="Roth, Dan" userId="18da4c67-dd89-43a7-9856-8592f867a23c" providerId="ADAL" clId="{2C0671EC-9D91-4E0B-A06A-58A2EE31ABEF}" dt="2019-12-05T22:36:24.492" v="1619" actId="1076"/>
          <ac:spMkLst>
            <pc:docMk/>
            <pc:sldMk cId="3468503158" sldId="1408"/>
            <ac:spMk id="12" creationId="{CB88B0E9-CE80-470E-A742-850AF971D02B}"/>
          </ac:spMkLst>
        </pc:spChg>
      </pc:sldChg>
      <pc:sldChg chg="modSp add del modAnim">
        <pc:chgData name="Roth, Dan" userId="18da4c67-dd89-43a7-9856-8592f867a23c" providerId="ADAL" clId="{2C0671EC-9D91-4E0B-A06A-58A2EE31ABEF}" dt="2019-12-06T07:24:02.457" v="5269" actId="47"/>
        <pc:sldMkLst>
          <pc:docMk/>
          <pc:sldMk cId="2539405537" sldId="1409"/>
        </pc:sldMkLst>
        <pc:spChg chg="mod">
          <ac:chgData name="Roth, Dan" userId="18da4c67-dd89-43a7-9856-8592f867a23c" providerId="ADAL" clId="{2C0671EC-9D91-4E0B-A06A-58A2EE31ABEF}" dt="2019-12-05T23:07:40.667" v="2015" actId="1076"/>
          <ac:spMkLst>
            <pc:docMk/>
            <pc:sldMk cId="2539405537" sldId="1409"/>
            <ac:spMk id="12" creationId="{CB88B0E9-CE80-470E-A742-850AF971D02B}"/>
          </ac:spMkLst>
        </pc:spChg>
      </pc:sldChg>
      <pc:sldChg chg="modSp add">
        <pc:chgData name="Roth, Dan" userId="18da4c67-dd89-43a7-9856-8592f867a23c" providerId="ADAL" clId="{2C0671EC-9D91-4E0B-A06A-58A2EE31ABEF}" dt="2019-12-05T23:27:29.574" v="2066" actId="404"/>
        <pc:sldMkLst>
          <pc:docMk/>
          <pc:sldMk cId="2719464733" sldId="1410"/>
        </pc:sldMkLst>
        <pc:spChg chg="mod">
          <ac:chgData name="Roth, Dan" userId="18da4c67-dd89-43a7-9856-8592f867a23c" providerId="ADAL" clId="{2C0671EC-9D91-4E0B-A06A-58A2EE31ABEF}" dt="2019-12-05T23:27:29.574" v="2066" actId="404"/>
          <ac:spMkLst>
            <pc:docMk/>
            <pc:sldMk cId="2719464733" sldId="1410"/>
            <ac:spMk id="2" creationId="{79143E0D-5A65-E549-9082-4CE58F70075F}"/>
          </ac:spMkLst>
        </pc:spChg>
      </pc:sldChg>
      <pc:sldChg chg="add">
        <pc:chgData name="Roth, Dan" userId="18da4c67-dd89-43a7-9856-8592f867a23c" providerId="ADAL" clId="{2C0671EC-9D91-4E0B-A06A-58A2EE31ABEF}" dt="2019-12-06T04:35:51.036" v="3129"/>
        <pc:sldMkLst>
          <pc:docMk/>
          <pc:sldMk cId="1258220423" sldId="1411"/>
        </pc:sldMkLst>
      </pc:sldChg>
      <pc:sldChg chg="add del modTransition">
        <pc:chgData name="Roth, Dan" userId="18da4c67-dd89-43a7-9856-8592f867a23c" providerId="ADAL" clId="{2C0671EC-9D91-4E0B-A06A-58A2EE31ABEF}" dt="2019-12-06T04:35:42.692" v="3128" actId="2696"/>
        <pc:sldMkLst>
          <pc:docMk/>
          <pc:sldMk cId="2051080122" sldId="141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210687105" sldId="1412"/>
        </pc:sldMkLst>
      </pc:sldChg>
      <pc:sldChg chg="add">
        <pc:chgData name="Roth, Dan" userId="18da4c67-dd89-43a7-9856-8592f867a23c" providerId="ADAL" clId="{2C0671EC-9D91-4E0B-A06A-58A2EE31ABEF}" dt="2019-12-06T06:05:00.629" v="3482"/>
        <pc:sldMkLst>
          <pc:docMk/>
          <pc:sldMk cId="4121234546" sldId="1413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144847202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3546678120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2443174614" sldId="1415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812875130" sldId="1415"/>
        </pc:sldMkLst>
      </pc:sldChg>
      <pc:sldChg chg="modSp add del">
        <pc:chgData name="Roth, Dan" userId="18da4c67-dd89-43a7-9856-8592f867a23c" providerId="ADAL" clId="{2C0671EC-9D91-4E0B-A06A-58A2EE31ABEF}" dt="2019-12-06T06:44:58.738" v="4903" actId="47"/>
        <pc:sldMkLst>
          <pc:docMk/>
          <pc:sldMk cId="130344279" sldId="1416"/>
        </pc:sldMkLst>
        <pc:spChg chg="mod">
          <ac:chgData name="Roth, Dan" userId="18da4c67-dd89-43a7-9856-8592f867a23c" providerId="ADAL" clId="{2C0671EC-9D91-4E0B-A06A-58A2EE31ABEF}" dt="2019-12-06T06:42:21.948" v="4882" actId="404"/>
          <ac:spMkLst>
            <pc:docMk/>
            <pc:sldMk cId="130344279" sldId="1416"/>
            <ac:spMk id="2" creationId="{84AE68C9-FAEC-4D1F-AD8A-4DA9A24F6D17}"/>
          </ac:spMkLst>
        </pc:spChg>
      </pc:sldChg>
      <pc:sldChg chg="modSp add">
        <pc:chgData name="Roth, Dan" userId="18da4c67-dd89-43a7-9856-8592f867a23c" providerId="ADAL" clId="{2C0671EC-9D91-4E0B-A06A-58A2EE31ABEF}" dt="2019-12-06T06:45:20.160" v="4924" actId="20577"/>
        <pc:sldMkLst>
          <pc:docMk/>
          <pc:sldMk cId="4173487015" sldId="1417"/>
        </pc:sldMkLst>
        <pc:spChg chg="mod">
          <ac:chgData name="Roth, Dan" userId="18da4c67-dd89-43a7-9856-8592f867a23c" providerId="ADAL" clId="{2C0671EC-9D91-4E0B-A06A-58A2EE31ABEF}" dt="2019-12-06T06:45:20.160" v="4924" actId="20577"/>
          <ac:spMkLst>
            <pc:docMk/>
            <pc:sldMk cId="4173487015" sldId="1417"/>
            <ac:spMk id="2" creationId="{84AE68C9-FAEC-4D1F-AD8A-4DA9A24F6D17}"/>
          </ac:spMkLst>
        </pc:spChg>
      </pc:sldChg>
      <pc:sldChg chg="addSp delSp modSp add modAnim">
        <pc:chgData name="Roth, Dan" userId="18da4c67-dd89-43a7-9856-8592f867a23c" providerId="ADAL" clId="{2C0671EC-9D91-4E0B-A06A-58A2EE31ABEF}" dt="2019-12-06T14:01:37.149" v="5695"/>
        <pc:sldMkLst>
          <pc:docMk/>
          <pc:sldMk cId="3657546533" sldId="1418"/>
        </pc:sldMkLst>
        <pc:spChg chg="mod">
          <ac:chgData name="Roth, Dan" userId="18da4c67-dd89-43a7-9856-8592f867a23c" providerId="ADAL" clId="{2C0671EC-9D91-4E0B-A06A-58A2EE31ABEF}" dt="2019-12-06T07:11:42.179" v="5071" actId="20577"/>
          <ac:spMkLst>
            <pc:docMk/>
            <pc:sldMk cId="3657546533" sldId="1418"/>
            <ac:spMk id="2" creationId="{84AE68C9-FAEC-4D1F-AD8A-4DA9A24F6D17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3" creationId="{473DE9DE-61AC-41B2-80B0-8D65935651F5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5" creationId="{D83E6DA3-9484-486B-B6FE-08D95E6BBDE6}"/>
          </ac:spMkLst>
        </pc:spChg>
        <pc:spChg chg="add del mod">
          <ac:chgData name="Roth, Dan" userId="18da4c67-dd89-43a7-9856-8592f867a23c" providerId="ADAL" clId="{2C0671EC-9D91-4E0B-A06A-58A2EE31ABEF}" dt="2019-12-06T07:06:20.606" v="4932" actId="478"/>
          <ac:spMkLst>
            <pc:docMk/>
            <pc:sldMk cId="3657546533" sldId="1418"/>
            <ac:spMk id="6" creationId="{0E36B57C-3189-467F-B98C-35CC2272BA1D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7" creationId="{F3145CB4-F170-4741-88AD-E7E3D7DB5E4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8" creationId="{C5FB28DE-636F-4E46-8E21-020A2D735CE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9" creationId="{DD75BB1B-9307-4FE9-9616-AE0846AA09F3}"/>
          </ac:spMkLst>
        </pc:spChg>
        <pc:spChg chg="add mod">
          <ac:chgData name="Roth, Dan" userId="18da4c67-dd89-43a7-9856-8592f867a23c" providerId="ADAL" clId="{2C0671EC-9D91-4E0B-A06A-58A2EE31ABEF}" dt="2019-12-06T14:01:22.259" v="5693" actId="20577"/>
          <ac:spMkLst>
            <pc:docMk/>
            <pc:sldMk cId="3657546533" sldId="1418"/>
            <ac:spMk id="10" creationId="{18540ABA-C994-4E09-A174-30E26C83BE1E}"/>
          </ac:spMkLst>
        </pc:spChg>
        <pc:spChg chg="add del mod">
          <ac:chgData name="Roth, Dan" userId="18da4c67-dd89-43a7-9856-8592f867a23c" providerId="ADAL" clId="{2C0671EC-9D91-4E0B-A06A-58A2EE31ABEF}" dt="2019-12-06T07:07:07.184" v="4938" actId="478"/>
          <ac:spMkLst>
            <pc:docMk/>
            <pc:sldMk cId="3657546533" sldId="1418"/>
            <ac:spMk id="11" creationId="{00000000-0000-0000-0000-000000000000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98599349" sldId="1419"/>
        </pc:sldMkLst>
      </pc:sldChg>
      <pc:sldChg chg="add del">
        <pc:chgData name="Roth, Dan" userId="18da4c67-dd89-43a7-9856-8592f867a23c" providerId="ADAL" clId="{2C0671EC-9D91-4E0B-A06A-58A2EE31ABEF}" dt="2019-12-06T14:01:53.632" v="5696" actId="2696"/>
        <pc:sldMkLst>
          <pc:docMk/>
          <pc:sldMk cId="1049824808" sldId="1419"/>
        </pc:sldMkLst>
      </pc:sldChg>
      <pc:sldChg chg="add">
        <pc:chgData name="Roth, Dan" userId="18da4c67-dd89-43a7-9856-8592f867a23c" providerId="ADAL" clId="{2C0671EC-9D91-4E0B-A06A-58A2EE31ABEF}" dt="2019-12-06T14:01:59.142" v="5697"/>
        <pc:sldMkLst>
          <pc:docMk/>
          <pc:sldMk cId="2833784442" sldId="1419"/>
        </pc:sldMkLst>
      </pc:sldChg>
      <pc:sldChg chg="addSp add modAnim">
        <pc:chgData name="Roth, Dan" userId="18da4c67-dd89-43a7-9856-8592f867a23c" providerId="ADAL" clId="{2C0671EC-9D91-4E0B-A06A-58A2EE31ABEF}" dt="2019-12-06T07:21:15.681" v="5253"/>
        <pc:sldMkLst>
          <pc:docMk/>
          <pc:sldMk cId="2072929563" sldId="1420"/>
        </pc:sldMkLst>
        <pc:cxnChg chg="add">
          <ac:chgData name="Roth, Dan" userId="18da4c67-dd89-43a7-9856-8592f867a23c" providerId="ADAL" clId="{2C0671EC-9D91-4E0B-A06A-58A2EE31ABEF}" dt="2019-12-06T07:20:51.655" v="5251"/>
          <ac:cxnSpMkLst>
            <pc:docMk/>
            <pc:sldMk cId="2072929563" sldId="1420"/>
            <ac:cxnSpMk id="8" creationId="{54ABABD2-C2FD-4844-B2C4-8D1F0A6D0448}"/>
          </ac:cxnSpMkLst>
        </pc:cxn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2594218731" sldId="1420"/>
        </pc:sldMkLst>
      </pc:sldChg>
      <pc:sldChg chg="addSp modSp add modAnim">
        <pc:chgData name="Roth, Dan" userId="18da4c67-dd89-43a7-9856-8592f867a23c" providerId="ADAL" clId="{2C0671EC-9D91-4E0B-A06A-58A2EE31ABEF}" dt="2019-12-06T07:22:56.246" v="5258" actId="1076"/>
        <pc:sldMkLst>
          <pc:docMk/>
          <pc:sldMk cId="2378263320" sldId="1421"/>
        </pc:sldMkLst>
        <pc:spChg chg="add">
          <ac:chgData name="Roth, Dan" userId="18da4c67-dd89-43a7-9856-8592f867a23c" providerId="ADAL" clId="{2C0671EC-9D91-4E0B-A06A-58A2EE31ABEF}" dt="2019-12-06T07:22:20.062" v="5255"/>
          <ac:spMkLst>
            <pc:docMk/>
            <pc:sldMk cId="2378263320" sldId="1421"/>
            <ac:spMk id="9" creationId="{CD2FAFFF-E001-48DE-B9A3-225957F7565A}"/>
          </ac:spMkLst>
        </pc:spChg>
        <pc:spChg chg="add mod">
          <ac:chgData name="Roth, Dan" userId="18da4c67-dd89-43a7-9856-8592f867a23c" providerId="ADAL" clId="{2C0671EC-9D91-4E0B-A06A-58A2EE31ABEF}" dt="2019-12-06T07:22:56.246" v="5258" actId="1076"/>
          <ac:spMkLst>
            <pc:docMk/>
            <pc:sldMk cId="2378263320" sldId="1421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101821911" sldId="1421"/>
        </pc:sldMkLst>
      </pc:sldChg>
      <pc:sldChg chg="delSp modSp add delAnim">
        <pc:chgData name="Roth, Dan" userId="18da4c67-dd89-43a7-9856-8592f867a23c" providerId="ADAL" clId="{2C0671EC-9D91-4E0B-A06A-58A2EE31ABEF}" dt="2019-12-06T13:49:40.429" v="5434" actId="478"/>
        <pc:sldMkLst>
          <pc:docMk/>
          <pc:sldMk cId="39706000" sldId="1422"/>
        </pc:sldMkLst>
        <pc:spChg chg="mod">
          <ac:chgData name="Roth, Dan" userId="18da4c67-dd89-43a7-9856-8592f867a23c" providerId="ADAL" clId="{2C0671EC-9D91-4E0B-A06A-58A2EE31ABEF}" dt="2019-12-06T07:23:54.172" v="5268" actId="1036"/>
          <ac:spMkLst>
            <pc:docMk/>
            <pc:sldMk cId="39706000" sldId="1422"/>
            <ac:spMk id="9" creationId="{CD2FAFFF-E001-48DE-B9A3-225957F7565A}"/>
          </ac:spMkLst>
        </pc:spChg>
        <pc:spChg chg="del">
          <ac:chgData name="Roth, Dan" userId="18da4c67-dd89-43a7-9856-8592f867a23c" providerId="ADAL" clId="{2C0671EC-9D91-4E0B-A06A-58A2EE31ABEF}" dt="2019-12-06T13:49:40.429" v="5434" actId="478"/>
          <ac:spMkLst>
            <pc:docMk/>
            <pc:sldMk cId="39706000" sldId="1422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33203145" sldId="1422"/>
        </pc:sldMkLst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648984749" sldId="1423"/>
        </pc:sldMkLst>
      </pc:sldChg>
      <pc:sldChg chg="delSp add delAnim">
        <pc:chgData name="Roth, Dan" userId="18da4c67-dd89-43a7-9856-8592f867a23c" providerId="ADAL" clId="{2C0671EC-9D91-4E0B-A06A-58A2EE31ABEF}" dt="2019-12-13T14:54:05.283" v="5818" actId="478"/>
        <pc:sldMkLst>
          <pc:docMk/>
          <pc:sldMk cId="4087997763" sldId="1423"/>
        </pc:sldMkLst>
        <pc:spChg chg="del">
          <ac:chgData name="Roth, Dan" userId="18da4c67-dd89-43a7-9856-8592f867a23c" providerId="ADAL" clId="{2C0671EC-9D91-4E0B-A06A-58A2EE31ABEF}" dt="2019-12-13T14:54:05.283" v="5818" actId="478"/>
          <ac:spMkLst>
            <pc:docMk/>
            <pc:sldMk cId="4087997763" sldId="1423"/>
            <ac:spMk id="21" creationId="{67EF9C92-586A-4C20-9FA8-7D1F6BD00C74}"/>
          </ac:spMkLst>
        </pc:spChg>
        <pc:spChg chg="del">
          <ac:chgData name="Roth, Dan" userId="18da4c67-dd89-43a7-9856-8592f867a23c" providerId="ADAL" clId="{2C0671EC-9D91-4E0B-A06A-58A2EE31ABEF}" dt="2019-12-13T14:54:01.190" v="5817" actId="478"/>
          <ac:spMkLst>
            <pc:docMk/>
            <pc:sldMk cId="4087997763" sldId="1423"/>
            <ac:spMk id="22" creationId="{86AE5FF4-75B1-48C2-8E72-8B2785640579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85266012" sldId="1424"/>
        </pc:sldMkLst>
      </pc:sldChg>
      <pc:sldMasterChg chg="delSldLayout">
        <pc:chgData name="Roth, Dan" userId="18da4c67-dd89-43a7-9856-8592f867a23c" providerId="ADAL" clId="{2C0671EC-9D91-4E0B-A06A-58A2EE31ABEF}" dt="2019-12-06T04:56:14.446" v="3231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2C0671EC-9D91-4E0B-A06A-58A2EE31ABEF}" dt="2019-12-06T04:56:14.446" v="3231" actId="2696"/>
          <pc:sldLayoutMkLst>
            <pc:docMk/>
            <pc:sldMasterMk cId="139450675" sldId="2147483660"/>
            <pc:sldLayoutMk cId="2116712023" sldId="2147483670"/>
          </pc:sldLayoutMkLst>
        </pc:sldLayoutChg>
      </pc:sldMasterChg>
    </pc:docChg>
  </pc:docChgLst>
  <pc:docChgLst>
    <pc:chgData name="Roth, Dan" userId="18da4c67-dd89-43a7-9856-8592f867a23c" providerId="ADAL" clId="{0DFDFAC2-6653-43CF-B1AA-4A9CF8F54EB2}"/>
    <pc:docChg chg="modSld">
      <pc:chgData name="Roth, Dan" userId="18da4c67-dd89-43a7-9856-8592f867a23c" providerId="ADAL" clId="{0DFDFAC2-6653-43CF-B1AA-4A9CF8F54EB2}" dt="2021-01-10T23:19:11.064" v="58" actId="20577"/>
      <pc:docMkLst>
        <pc:docMk/>
      </pc:docMkLst>
      <pc:sldChg chg="modSp mod">
        <pc:chgData name="Roth, Dan" userId="18da4c67-dd89-43a7-9856-8592f867a23c" providerId="ADAL" clId="{0DFDFAC2-6653-43CF-B1AA-4A9CF8F54EB2}" dt="2021-01-10T23:19:11.064" v="58" actId="20577"/>
        <pc:sldMkLst>
          <pc:docMk/>
          <pc:sldMk cId="144345531" sldId="385"/>
        </pc:sldMkLst>
        <pc:spChg chg="mod">
          <ac:chgData name="Roth, Dan" userId="18da4c67-dd89-43a7-9856-8592f867a23c" providerId="ADAL" clId="{0DFDFAC2-6653-43CF-B1AA-4A9CF8F54EB2}" dt="2021-01-10T23:19:11.064" v="58" actId="20577"/>
          <ac:spMkLst>
            <pc:docMk/>
            <pc:sldMk cId="144345531" sldId="385"/>
            <ac:spMk id="50178" creationId="{00000000-0000-0000-0000-000000000000}"/>
          </ac:spMkLst>
        </pc:spChg>
      </pc:sldChg>
    </pc:docChg>
  </pc:docChgLst>
  <pc:docChgLst>
    <pc:chgData name="Roth, Dan" userId="18da4c67-dd89-43a7-9856-8592f867a23c" providerId="ADAL" clId="{E9CF8E17-B2FD-4E76-B019-46C8A0BA3BF1}"/>
    <pc:docChg chg="mod delSld modSection">
      <pc:chgData name="Roth, Dan" userId="18da4c67-dd89-43a7-9856-8592f867a23c" providerId="ADAL" clId="{E9CF8E17-B2FD-4E76-B019-46C8A0BA3BF1}" dt="2020-03-28T15:10:32.820" v="3"/>
      <pc:docMkLst>
        <pc:docMk/>
      </pc:docMkLst>
      <pc:sldChg chg="del">
        <pc:chgData name="Roth, Dan" userId="18da4c67-dd89-43a7-9856-8592f867a23c" providerId="ADAL" clId="{E9CF8E17-B2FD-4E76-B019-46C8A0BA3BF1}" dt="2020-03-28T15:08:46.402" v="1" actId="47"/>
        <pc:sldMkLst>
          <pc:docMk/>
          <pc:sldMk cId="296393412" sldId="816"/>
        </pc:sldMkLst>
      </pc:sldChg>
      <pc:sldChg chg="del">
        <pc:chgData name="Roth, Dan" userId="18da4c67-dd89-43a7-9856-8592f867a23c" providerId="ADAL" clId="{E9CF8E17-B2FD-4E76-B019-46C8A0BA3BF1}" dt="2020-03-28T15:08:46.402" v="1" actId="47"/>
        <pc:sldMkLst>
          <pc:docMk/>
          <pc:sldMk cId="2568224833" sldId="817"/>
        </pc:sldMkLst>
      </pc:sldChg>
      <pc:sldChg chg="del">
        <pc:chgData name="Roth, Dan" userId="18da4c67-dd89-43a7-9856-8592f867a23c" providerId="ADAL" clId="{E9CF8E17-B2FD-4E76-B019-46C8A0BA3BF1}" dt="2020-03-28T15:08:59.359" v="2" actId="47"/>
        <pc:sldMkLst>
          <pc:docMk/>
          <pc:sldMk cId="1717805384" sldId="1266"/>
        </pc:sldMkLst>
      </pc:sldChg>
      <pc:sldChg chg="del">
        <pc:chgData name="Roth, Dan" userId="18da4c67-dd89-43a7-9856-8592f867a23c" providerId="ADAL" clId="{E9CF8E17-B2FD-4E76-B019-46C8A0BA3BF1}" dt="2020-03-28T15:08:46.402" v="1" actId="47"/>
        <pc:sldMkLst>
          <pc:docMk/>
          <pc:sldMk cId="3180727816" sldId="1457"/>
        </pc:sldMkLst>
      </pc:sldChg>
      <pc:sldChg chg="del">
        <pc:chgData name="Roth, Dan" userId="18da4c67-dd89-43a7-9856-8592f867a23c" providerId="ADAL" clId="{E9CF8E17-B2FD-4E76-B019-46C8A0BA3BF1}" dt="2020-03-28T15:08:59.359" v="2" actId="47"/>
        <pc:sldMkLst>
          <pc:docMk/>
          <pc:sldMk cId="985396956" sldId="1481"/>
        </pc:sldMkLst>
      </pc:sldChg>
    </pc:docChg>
  </pc:docChgLst>
  <pc:docChgLst>
    <pc:chgData name="Roth, Dan" userId="18da4c67-dd89-43a7-9856-8592f867a23c" providerId="ADAL" clId="{8B4A4EF9-F815-4445-A2F2-B048F84CEDD9}"/>
    <pc:docChg chg="undo custSel modSld">
      <pc:chgData name="Roth, Dan" userId="18da4c67-dd89-43a7-9856-8592f867a23c" providerId="ADAL" clId="{8B4A4EF9-F815-4445-A2F2-B048F84CEDD9}" dt="2020-02-19T12:23:36.366" v="43" actId="20577"/>
      <pc:docMkLst>
        <pc:docMk/>
      </pc:docMkLst>
      <pc:sldChg chg="modSp">
        <pc:chgData name="Roth, Dan" userId="18da4c67-dd89-43a7-9856-8592f867a23c" providerId="ADAL" clId="{8B4A4EF9-F815-4445-A2F2-B048F84CEDD9}" dt="2020-02-19T12:23:36.366" v="43" actId="20577"/>
        <pc:sldMkLst>
          <pc:docMk/>
          <pc:sldMk cId="144345531" sldId="385"/>
        </pc:sldMkLst>
        <pc:spChg chg="mod">
          <ac:chgData name="Roth, Dan" userId="18da4c67-dd89-43a7-9856-8592f867a23c" providerId="ADAL" clId="{8B4A4EF9-F815-4445-A2F2-B048F84CEDD9}" dt="2020-02-19T12:23:36.366" v="43" actId="20577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8B4A4EF9-F815-4445-A2F2-B048F84CEDD9}" dt="2020-02-19T12:22:36.667" v="0" actId="20577"/>
          <ac:spMkLst>
            <pc:docMk/>
            <pc:sldMk cId="144345531" sldId="385"/>
            <ac:spMk id="50180" creationId="{00000000-0000-0000-0000-000000000000}"/>
          </ac:spMkLst>
        </pc:spChg>
      </pc:sldChg>
    </pc:docChg>
  </pc:docChgLst>
  <pc:docChgLst>
    <pc:chgData name="Roth, Dan" userId="18da4c67-dd89-43a7-9856-8592f867a23c" providerId="ADAL" clId="{7035D45B-7D0D-4F90-93D3-D620FE2CBBCE}"/>
    <pc:docChg chg="undo custSel addSld delSld modSld sldOrd modMainMaster modSection">
      <pc:chgData name="Roth, Dan" userId="18da4c67-dd89-43a7-9856-8592f867a23c" providerId="ADAL" clId="{7035D45B-7D0D-4F90-93D3-D620FE2CBBCE}" dt="2021-04-26T14:10:51.672" v="1570" actId="729"/>
      <pc:docMkLst>
        <pc:docMk/>
      </pc:docMkLst>
      <pc:sldChg chg="add">
        <pc:chgData name="Roth, Dan" userId="18da4c67-dd89-43a7-9856-8592f867a23c" providerId="ADAL" clId="{7035D45B-7D0D-4F90-93D3-D620FE2CBBCE}" dt="2021-04-25T20:49:11.398" v="60"/>
        <pc:sldMkLst>
          <pc:docMk/>
          <pc:sldMk cId="0" sldId="261"/>
        </pc:sldMkLst>
      </pc:sldChg>
      <pc:sldChg chg="del">
        <pc:chgData name="Roth, Dan" userId="18da4c67-dd89-43a7-9856-8592f867a23c" providerId="ADAL" clId="{7035D45B-7D0D-4F90-93D3-D620FE2CBBCE}" dt="2021-04-25T20:47:15.187" v="58" actId="2696"/>
        <pc:sldMkLst>
          <pc:docMk/>
          <pc:sldMk cId="1742764243" sldId="268"/>
        </pc:sldMkLst>
      </pc:sldChg>
      <pc:sldChg chg="add">
        <pc:chgData name="Roth, Dan" userId="18da4c67-dd89-43a7-9856-8592f867a23c" providerId="ADAL" clId="{7035D45B-7D0D-4F90-93D3-D620FE2CBBCE}" dt="2021-04-25T20:47:21.499" v="59"/>
        <pc:sldMkLst>
          <pc:docMk/>
          <pc:sldMk cId="4061124037" sldId="268"/>
        </pc:sldMkLst>
      </pc:sldChg>
      <pc:sldChg chg="addSp delSp modSp add mod modAnim">
        <pc:chgData name="Roth, Dan" userId="18da4c67-dd89-43a7-9856-8592f867a23c" providerId="ADAL" clId="{7035D45B-7D0D-4F90-93D3-D620FE2CBBCE}" dt="2021-04-26T03:58:27.243" v="1541" actId="478"/>
        <pc:sldMkLst>
          <pc:docMk/>
          <pc:sldMk cId="0" sldId="282"/>
        </pc:sldMkLst>
        <pc:spChg chg="mod">
          <ac:chgData name="Roth, Dan" userId="18da4c67-dd89-43a7-9856-8592f867a23c" providerId="ADAL" clId="{7035D45B-7D0D-4F90-93D3-D620FE2CBBCE}" dt="2021-04-25T22:08:43.507" v="927" actId="2711"/>
          <ac:spMkLst>
            <pc:docMk/>
            <pc:sldMk cId="0" sldId="282"/>
            <ac:spMk id="12" creationId="{1EF7005A-1382-441C-B7C6-B261F7504E7D}"/>
          </ac:spMkLst>
        </pc:spChg>
        <pc:spChg chg="add mod">
          <ac:chgData name="Roth, Dan" userId="18da4c67-dd89-43a7-9856-8592f867a23c" providerId="ADAL" clId="{7035D45B-7D0D-4F90-93D3-D620FE2CBBCE}" dt="2021-04-25T22:23:38.766" v="1075" actId="20577"/>
          <ac:spMkLst>
            <pc:docMk/>
            <pc:sldMk cId="0" sldId="282"/>
            <ac:spMk id="15" creationId="{6B8B569C-2ACE-4084-9AB2-D7D93EA2BF8C}"/>
          </ac:spMkLst>
        </pc:spChg>
        <pc:spChg chg="add mod">
          <ac:chgData name="Roth, Dan" userId="18da4c67-dd89-43a7-9856-8592f867a23c" providerId="ADAL" clId="{7035D45B-7D0D-4F90-93D3-D620FE2CBBCE}" dt="2021-04-25T22:23:00.086" v="1067" actId="1076"/>
          <ac:spMkLst>
            <pc:docMk/>
            <pc:sldMk cId="0" sldId="282"/>
            <ac:spMk id="16" creationId="{FE510EA9-8005-4393-81B5-6351DCCFECB0}"/>
          </ac:spMkLst>
        </pc:spChg>
        <pc:spChg chg="del">
          <ac:chgData name="Roth, Dan" userId="18da4c67-dd89-43a7-9856-8592f867a23c" providerId="ADAL" clId="{7035D45B-7D0D-4F90-93D3-D620FE2CBBCE}" dt="2021-04-26T03:58:27.243" v="1541" actId="478"/>
          <ac:spMkLst>
            <pc:docMk/>
            <pc:sldMk cId="0" sldId="282"/>
            <ac:spMk id="326" creationId="{00000000-0000-0000-0000-000000000000}"/>
          </ac:spMkLst>
        </pc:spChg>
        <pc:spChg chg="mod">
          <ac:chgData name="Roth, Dan" userId="18da4c67-dd89-43a7-9856-8592f867a23c" providerId="ADAL" clId="{7035D45B-7D0D-4F90-93D3-D620FE2CBBCE}" dt="2021-04-25T22:20:25.605" v="937" actId="113"/>
          <ac:spMkLst>
            <pc:docMk/>
            <pc:sldMk cId="0" sldId="282"/>
            <ac:spMk id="329" creationId="{00000000-0000-0000-0000-000000000000}"/>
          </ac:spMkLst>
        </pc:spChg>
        <pc:picChg chg="add mod">
          <ac:chgData name="Roth, Dan" userId="18da4c67-dd89-43a7-9856-8592f867a23c" providerId="ADAL" clId="{7035D45B-7D0D-4F90-93D3-D620FE2CBBCE}" dt="2021-04-25T22:22:50.326" v="1066" actId="14100"/>
          <ac:picMkLst>
            <pc:docMk/>
            <pc:sldMk cId="0" sldId="282"/>
            <ac:picMk id="13" creationId="{C33C1215-3603-4607-B4B0-991FD88EB1CF}"/>
          </ac:picMkLst>
        </pc:picChg>
        <pc:picChg chg="add mod">
          <ac:chgData name="Roth, Dan" userId="18da4c67-dd89-43a7-9856-8592f867a23c" providerId="ADAL" clId="{7035D45B-7D0D-4F90-93D3-D620FE2CBBCE}" dt="2021-04-25T22:23:06.511" v="1073" actId="1038"/>
          <ac:picMkLst>
            <pc:docMk/>
            <pc:sldMk cId="0" sldId="282"/>
            <ac:picMk id="14" creationId="{97AF983D-85BD-4DE1-8994-A79854B520FB}"/>
          </ac:picMkLst>
        </pc:picChg>
      </pc:sldChg>
      <pc:sldChg chg="modSp mod">
        <pc:chgData name="Roth, Dan" userId="18da4c67-dd89-43a7-9856-8592f867a23c" providerId="ADAL" clId="{7035D45B-7D0D-4F90-93D3-D620FE2CBBCE}" dt="2021-04-25T17:33:03.740" v="44" actId="20577"/>
        <pc:sldMkLst>
          <pc:docMk/>
          <pc:sldMk cId="144345531" sldId="385"/>
        </pc:sldMkLst>
        <pc:spChg chg="mod">
          <ac:chgData name="Roth, Dan" userId="18da4c67-dd89-43a7-9856-8592f867a23c" providerId="ADAL" clId="{7035D45B-7D0D-4F90-93D3-D620FE2CBBCE}" dt="2021-04-25T17:33:03.740" v="44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ord">
        <pc:chgData name="Roth, Dan" userId="18da4c67-dd89-43a7-9856-8592f867a23c" providerId="ADAL" clId="{7035D45B-7D0D-4F90-93D3-D620FE2CBBCE}" dt="2021-04-25T20:47:08.474" v="57"/>
        <pc:sldMkLst>
          <pc:docMk/>
          <pc:sldMk cId="3861621921" sldId="464"/>
        </pc:sldMkLst>
      </pc:sldChg>
      <pc:sldChg chg="modSp add modAnim modNotesTx">
        <pc:chgData name="Roth, Dan" userId="18da4c67-dd89-43a7-9856-8592f867a23c" providerId="ADAL" clId="{7035D45B-7D0D-4F90-93D3-D620FE2CBBCE}" dt="2021-04-26T03:06:27.150" v="1461" actId="20577"/>
        <pc:sldMkLst>
          <pc:docMk/>
          <pc:sldMk cId="226712042" sldId="477"/>
        </pc:sldMkLst>
        <pc:spChg chg="mod">
          <ac:chgData name="Roth, Dan" userId="18da4c67-dd89-43a7-9856-8592f867a23c" providerId="ADAL" clId="{7035D45B-7D0D-4F90-93D3-D620FE2CBBCE}" dt="2021-04-26T03:02:59.986" v="1195" actId="6549"/>
          <ac:spMkLst>
            <pc:docMk/>
            <pc:sldMk cId="226712042" sldId="477"/>
            <ac:spMk id="3" creationId="{34DD2B98-D729-A24F-B15C-CB9A6EDD89B9}"/>
          </ac:spMkLst>
        </pc:spChg>
      </pc:sldChg>
      <pc:sldChg chg="modSp ord">
        <pc:chgData name="Roth, Dan" userId="18da4c67-dd89-43a7-9856-8592f867a23c" providerId="ADAL" clId="{7035D45B-7D0D-4F90-93D3-D620FE2CBBCE}" dt="2021-04-26T03:32:22.915" v="1507" actId="20577"/>
        <pc:sldMkLst>
          <pc:docMk/>
          <pc:sldMk cId="3887229194" sldId="766"/>
        </pc:sldMkLst>
        <pc:spChg chg="mod">
          <ac:chgData name="Roth, Dan" userId="18da4c67-dd89-43a7-9856-8592f867a23c" providerId="ADAL" clId="{7035D45B-7D0D-4F90-93D3-D620FE2CBBCE}" dt="2021-04-26T03:32:22.915" v="1507" actId="20577"/>
          <ac:spMkLst>
            <pc:docMk/>
            <pc:sldMk cId="3887229194" sldId="766"/>
            <ac:spMk id="7" creationId="{887A8E54-E582-4D3A-8170-6A536B6ECF79}"/>
          </ac:spMkLst>
        </pc:spChg>
      </pc:sldChg>
      <pc:sldChg chg="del">
        <pc:chgData name="Roth, Dan" userId="18da4c67-dd89-43a7-9856-8592f867a23c" providerId="ADAL" clId="{7035D45B-7D0D-4F90-93D3-D620FE2CBBCE}" dt="2021-04-25T21:39:54.546" v="844" actId="47"/>
        <pc:sldMkLst>
          <pc:docMk/>
          <pc:sldMk cId="2436472867" sldId="797"/>
        </pc:sldMkLst>
      </pc:sldChg>
      <pc:sldChg chg="del">
        <pc:chgData name="Roth, Dan" userId="18da4c67-dd89-43a7-9856-8592f867a23c" providerId="ADAL" clId="{7035D45B-7D0D-4F90-93D3-D620FE2CBBCE}" dt="2021-04-25T22:34:11.269" v="1176" actId="2696"/>
        <pc:sldMkLst>
          <pc:docMk/>
          <pc:sldMk cId="1754418963" sldId="817"/>
        </pc:sldMkLst>
      </pc:sldChg>
      <pc:sldChg chg="add">
        <pc:chgData name="Roth, Dan" userId="18da4c67-dd89-43a7-9856-8592f867a23c" providerId="ADAL" clId="{7035D45B-7D0D-4F90-93D3-D620FE2CBBCE}" dt="2021-04-25T22:34:16.569" v="1177"/>
        <pc:sldMkLst>
          <pc:docMk/>
          <pc:sldMk cId="2373320215" sldId="817"/>
        </pc:sldMkLst>
      </pc:sldChg>
      <pc:sldChg chg="del">
        <pc:chgData name="Roth, Dan" userId="18da4c67-dd89-43a7-9856-8592f867a23c" providerId="ADAL" clId="{7035D45B-7D0D-4F90-93D3-D620FE2CBBCE}" dt="2021-04-25T21:49:44.164" v="880" actId="47"/>
        <pc:sldMkLst>
          <pc:docMk/>
          <pc:sldMk cId="3122052139" sldId="841"/>
        </pc:sldMkLst>
      </pc:sldChg>
      <pc:sldChg chg="ord">
        <pc:chgData name="Roth, Dan" userId="18da4c67-dd89-43a7-9856-8592f867a23c" providerId="ADAL" clId="{7035D45B-7D0D-4F90-93D3-D620FE2CBBCE}" dt="2021-04-25T20:46:40.909" v="50"/>
        <pc:sldMkLst>
          <pc:docMk/>
          <pc:sldMk cId="1474123489" sldId="1256"/>
        </pc:sldMkLst>
      </pc:sldChg>
      <pc:sldChg chg="add">
        <pc:chgData name="Roth, Dan" userId="18da4c67-dd89-43a7-9856-8592f867a23c" providerId="ADAL" clId="{7035D45B-7D0D-4F90-93D3-D620FE2CBBCE}" dt="2021-04-25T20:47:21.499" v="59"/>
        <pc:sldMkLst>
          <pc:docMk/>
          <pc:sldMk cId="1073345388" sldId="1262"/>
        </pc:sldMkLst>
      </pc:sldChg>
      <pc:sldChg chg="del">
        <pc:chgData name="Roth, Dan" userId="18da4c67-dd89-43a7-9856-8592f867a23c" providerId="ADAL" clId="{7035D45B-7D0D-4F90-93D3-D620FE2CBBCE}" dt="2021-04-25T20:47:15.187" v="58" actId="2696"/>
        <pc:sldMkLst>
          <pc:docMk/>
          <pc:sldMk cId="1511776667" sldId="1262"/>
        </pc:sldMkLst>
      </pc:sldChg>
      <pc:sldChg chg="add">
        <pc:chgData name="Roth, Dan" userId="18da4c67-dd89-43a7-9856-8592f867a23c" providerId="ADAL" clId="{7035D45B-7D0D-4F90-93D3-D620FE2CBBCE}" dt="2021-04-25T20:47:21.499" v="59"/>
        <pc:sldMkLst>
          <pc:docMk/>
          <pc:sldMk cId="2143054225" sldId="1263"/>
        </pc:sldMkLst>
      </pc:sldChg>
      <pc:sldChg chg="del">
        <pc:chgData name="Roth, Dan" userId="18da4c67-dd89-43a7-9856-8592f867a23c" providerId="ADAL" clId="{7035D45B-7D0D-4F90-93D3-D620FE2CBBCE}" dt="2021-04-25T20:47:15.187" v="58" actId="2696"/>
        <pc:sldMkLst>
          <pc:docMk/>
          <pc:sldMk cId="2144188295" sldId="1263"/>
        </pc:sldMkLst>
      </pc:sldChg>
      <pc:sldChg chg="addSp modSp mod modAnim">
        <pc:chgData name="Roth, Dan" userId="18da4c67-dd89-43a7-9856-8592f867a23c" providerId="ADAL" clId="{7035D45B-7D0D-4F90-93D3-D620FE2CBBCE}" dt="2021-04-25T21:15:43.299" v="296" actId="404"/>
        <pc:sldMkLst>
          <pc:docMk/>
          <pc:sldMk cId="3327488310" sldId="1454"/>
        </pc:sldMkLst>
        <pc:spChg chg="add mod">
          <ac:chgData name="Roth, Dan" userId="18da4c67-dd89-43a7-9856-8592f867a23c" providerId="ADAL" clId="{7035D45B-7D0D-4F90-93D3-D620FE2CBBCE}" dt="2021-04-25T21:15:43.299" v="296" actId="404"/>
          <ac:spMkLst>
            <pc:docMk/>
            <pc:sldMk cId="3327488310" sldId="1454"/>
            <ac:spMk id="25" creationId="{9BBA94B1-5CF0-490F-9E8D-FC54C8359B30}"/>
          </ac:spMkLst>
        </pc:spChg>
        <pc:picChg chg="add mod">
          <ac:chgData name="Roth, Dan" userId="18da4c67-dd89-43a7-9856-8592f867a23c" providerId="ADAL" clId="{7035D45B-7D0D-4F90-93D3-D620FE2CBBCE}" dt="2021-04-25T21:15:18.697" v="291" actId="1038"/>
          <ac:picMkLst>
            <pc:docMk/>
            <pc:sldMk cId="3327488310" sldId="1454"/>
            <ac:picMk id="21" creationId="{E35969A9-6BFF-4B2B-9826-40E6D09AF5CC}"/>
          </ac:picMkLst>
        </pc:picChg>
      </pc:sldChg>
      <pc:sldChg chg="addSp modSp mod modAnim">
        <pc:chgData name="Roth, Dan" userId="18da4c67-dd89-43a7-9856-8592f867a23c" providerId="ADAL" clId="{7035D45B-7D0D-4F90-93D3-D620FE2CBBCE}" dt="2021-04-25T21:24:39.247" v="562" actId="114"/>
        <pc:sldMkLst>
          <pc:docMk/>
          <pc:sldMk cId="3032880172" sldId="1459"/>
        </pc:sldMkLst>
        <pc:spChg chg="add mod">
          <ac:chgData name="Roth, Dan" userId="18da4c67-dd89-43a7-9856-8592f867a23c" providerId="ADAL" clId="{7035D45B-7D0D-4F90-93D3-D620FE2CBBCE}" dt="2021-04-25T21:24:39.247" v="562" actId="114"/>
          <ac:spMkLst>
            <pc:docMk/>
            <pc:sldMk cId="3032880172" sldId="1459"/>
            <ac:spMk id="49" creationId="{809D2588-CA35-464F-A254-645A8E60FF22}"/>
          </ac:spMkLst>
        </pc:spChg>
        <pc:cxnChg chg="add mod">
          <ac:chgData name="Roth, Dan" userId="18da4c67-dd89-43a7-9856-8592f867a23c" providerId="ADAL" clId="{7035D45B-7D0D-4F90-93D3-D620FE2CBBCE}" dt="2021-04-25T21:23:01.313" v="299" actId="14100"/>
          <ac:cxnSpMkLst>
            <pc:docMk/>
            <pc:sldMk cId="3032880172" sldId="1459"/>
            <ac:cxnSpMk id="44" creationId="{BB8758DF-C9B3-4FC6-A88E-6EB432C56E37}"/>
          </ac:cxnSpMkLst>
        </pc:cxnChg>
      </pc:sldChg>
      <pc:sldChg chg="mod modShow">
        <pc:chgData name="Roth, Dan" userId="18da4c67-dd89-43a7-9856-8592f867a23c" providerId="ADAL" clId="{7035D45B-7D0D-4F90-93D3-D620FE2CBBCE}" dt="2021-04-26T14:10:51.672" v="1570" actId="729"/>
        <pc:sldMkLst>
          <pc:docMk/>
          <pc:sldMk cId="2583938766" sldId="1460"/>
        </pc:sldMkLst>
      </pc:sldChg>
      <pc:sldChg chg="mod modShow">
        <pc:chgData name="Roth, Dan" userId="18da4c67-dd89-43a7-9856-8592f867a23c" providerId="ADAL" clId="{7035D45B-7D0D-4F90-93D3-D620FE2CBBCE}" dt="2021-04-26T14:10:51.672" v="1570" actId="729"/>
        <pc:sldMkLst>
          <pc:docMk/>
          <pc:sldMk cId="801057364" sldId="1461"/>
        </pc:sldMkLst>
      </pc:sldChg>
      <pc:sldChg chg="del">
        <pc:chgData name="Roth, Dan" userId="18da4c67-dd89-43a7-9856-8592f867a23c" providerId="ADAL" clId="{7035D45B-7D0D-4F90-93D3-D620FE2CBBCE}" dt="2021-04-25T22:34:04.863" v="1175" actId="47"/>
        <pc:sldMkLst>
          <pc:docMk/>
          <pc:sldMk cId="2919447387" sldId="1479"/>
        </pc:sldMkLst>
      </pc:sldChg>
      <pc:sldChg chg="modSp">
        <pc:chgData name="Roth, Dan" userId="18da4c67-dd89-43a7-9856-8592f867a23c" providerId="ADAL" clId="{7035D45B-7D0D-4F90-93D3-D620FE2CBBCE}" dt="2021-04-26T14:03:39.033" v="1569" actId="6549"/>
        <pc:sldMkLst>
          <pc:docMk/>
          <pc:sldMk cId="1569928949" sldId="1540"/>
        </pc:sldMkLst>
        <pc:spChg chg="mod">
          <ac:chgData name="Roth, Dan" userId="18da4c67-dd89-43a7-9856-8592f867a23c" providerId="ADAL" clId="{7035D45B-7D0D-4F90-93D3-D620FE2CBBCE}" dt="2021-04-26T14:03:39.033" v="1569" actId="6549"/>
          <ac:spMkLst>
            <pc:docMk/>
            <pc:sldMk cId="1569928949" sldId="1540"/>
            <ac:spMk id="16" creationId="{2A57A51D-DD99-4C77-9F8B-E2570812215A}"/>
          </ac:spMkLst>
        </pc:spChg>
      </pc:sldChg>
      <pc:sldChg chg="del">
        <pc:chgData name="Roth, Dan" userId="18da4c67-dd89-43a7-9856-8592f867a23c" providerId="ADAL" clId="{7035D45B-7D0D-4F90-93D3-D620FE2CBBCE}" dt="2021-04-25T21:46:13.651" v="847" actId="47"/>
        <pc:sldMkLst>
          <pc:docMk/>
          <pc:sldMk cId="3452219089" sldId="1541"/>
        </pc:sldMkLst>
      </pc:sldChg>
      <pc:sldChg chg="modSp mod modClrScheme modShow chgLayout">
        <pc:chgData name="Roth, Dan" userId="18da4c67-dd89-43a7-9856-8592f867a23c" providerId="ADAL" clId="{7035D45B-7D0D-4F90-93D3-D620FE2CBBCE}" dt="2021-04-26T14:10:51.672" v="1570" actId="729"/>
        <pc:sldMkLst>
          <pc:docMk/>
          <pc:sldMk cId="427474105" sldId="1551"/>
        </pc:sldMkLst>
        <pc:spChg chg="mod ord">
          <ac:chgData name="Roth, Dan" userId="18da4c67-dd89-43a7-9856-8592f867a23c" providerId="ADAL" clId="{7035D45B-7D0D-4F90-93D3-D620FE2CBBCE}" dt="2021-04-26T13:41:09.041" v="1545" actId="700"/>
          <ac:spMkLst>
            <pc:docMk/>
            <pc:sldMk cId="427474105" sldId="1551"/>
            <ac:spMk id="2" creationId="{00000000-0000-0000-0000-000000000000}"/>
          </ac:spMkLst>
        </pc:spChg>
        <pc:spChg chg="mod ord">
          <ac:chgData name="Roth, Dan" userId="18da4c67-dd89-43a7-9856-8592f867a23c" providerId="ADAL" clId="{7035D45B-7D0D-4F90-93D3-D620FE2CBBCE}" dt="2021-04-26T13:41:15.391" v="1546" actId="15"/>
          <ac:spMkLst>
            <pc:docMk/>
            <pc:sldMk cId="427474105" sldId="1551"/>
            <ac:spMk id="3" creationId="{00000000-0000-0000-0000-000000000000}"/>
          </ac:spMkLst>
        </pc:spChg>
        <pc:spChg chg="mod ord">
          <ac:chgData name="Roth, Dan" userId="18da4c67-dd89-43a7-9856-8592f867a23c" providerId="ADAL" clId="{7035D45B-7D0D-4F90-93D3-D620FE2CBBCE}" dt="2021-04-26T13:41:09.041" v="1545" actId="700"/>
          <ac:spMkLst>
            <pc:docMk/>
            <pc:sldMk cId="427474105" sldId="1551"/>
            <ac:spMk id="5" creationId="{4794FFDB-DB51-4EA3-B6E3-9711768D3638}"/>
          </ac:spMkLst>
        </pc:spChg>
      </pc:sldChg>
      <pc:sldChg chg="modSp">
        <pc:chgData name="Roth, Dan" userId="18da4c67-dd89-43a7-9856-8592f867a23c" providerId="ADAL" clId="{7035D45B-7D0D-4F90-93D3-D620FE2CBBCE}" dt="2021-04-26T03:58:14.050" v="1540" actId="1038"/>
        <pc:sldMkLst>
          <pc:docMk/>
          <pc:sldMk cId="670863360" sldId="1562"/>
        </pc:sldMkLst>
        <pc:spChg chg="mod">
          <ac:chgData name="Roth, Dan" userId="18da4c67-dd89-43a7-9856-8592f867a23c" providerId="ADAL" clId="{7035D45B-7D0D-4F90-93D3-D620FE2CBBCE}" dt="2021-04-26T03:58:14.050" v="1540" actId="1038"/>
          <ac:spMkLst>
            <pc:docMk/>
            <pc:sldMk cId="670863360" sldId="1562"/>
            <ac:spMk id="7" creationId="{A83AACCC-07B1-4064-AF95-F42E2F55639E}"/>
          </ac:spMkLst>
        </pc:spChg>
      </pc:sldChg>
      <pc:sldChg chg="addSp modSp mod modAnim modNotesTx">
        <pc:chgData name="Roth, Dan" userId="18da4c67-dd89-43a7-9856-8592f867a23c" providerId="ADAL" clId="{7035D45B-7D0D-4F90-93D3-D620FE2CBBCE}" dt="2021-04-25T21:30:11.500" v="838" actId="20577"/>
        <pc:sldMkLst>
          <pc:docMk/>
          <pc:sldMk cId="2175667147" sldId="1564"/>
        </pc:sldMkLst>
        <pc:picChg chg="add mod">
          <ac:chgData name="Roth, Dan" userId="18da4c67-dd89-43a7-9856-8592f867a23c" providerId="ADAL" clId="{7035D45B-7D0D-4F90-93D3-D620FE2CBBCE}" dt="2021-04-25T21:27:53.872" v="595" actId="1076"/>
          <ac:picMkLst>
            <pc:docMk/>
            <pc:sldMk cId="2175667147" sldId="1564"/>
            <ac:picMk id="3" creationId="{A1ADF977-4C32-4FA7-BEDF-04512413B522}"/>
          </ac:picMkLst>
        </pc:picChg>
      </pc:sldChg>
      <pc:sldChg chg="modSp del mod">
        <pc:chgData name="Roth, Dan" userId="18da4c67-dd89-43a7-9856-8592f867a23c" providerId="ADAL" clId="{7035D45B-7D0D-4F90-93D3-D620FE2CBBCE}" dt="2021-04-25T21:39:50.662" v="843" actId="47"/>
        <pc:sldMkLst>
          <pc:docMk/>
          <pc:sldMk cId="3216935738" sldId="1565"/>
        </pc:sldMkLst>
        <pc:spChg chg="mod">
          <ac:chgData name="Roth, Dan" userId="18da4c67-dd89-43a7-9856-8592f867a23c" providerId="ADAL" clId="{7035D45B-7D0D-4F90-93D3-D620FE2CBBCE}" dt="2021-04-25T21:35:22.057" v="841" actId="122"/>
          <ac:spMkLst>
            <pc:docMk/>
            <pc:sldMk cId="3216935738" sldId="1565"/>
            <ac:spMk id="2" creationId="{9DDB9DA4-1C9E-4C6A-A1FA-70219A54BCB4}"/>
          </ac:spMkLst>
        </pc:spChg>
      </pc:sldChg>
      <pc:sldChg chg="modSp mod">
        <pc:chgData name="Roth, Dan" userId="18da4c67-dd89-43a7-9856-8592f867a23c" providerId="ADAL" clId="{7035D45B-7D0D-4F90-93D3-D620FE2CBBCE}" dt="2021-04-25T22:03:19.696" v="911" actId="5793"/>
        <pc:sldMkLst>
          <pc:docMk/>
          <pc:sldMk cId="487349989" sldId="1574"/>
        </pc:sldMkLst>
        <pc:spChg chg="mod">
          <ac:chgData name="Roth, Dan" userId="18da4c67-dd89-43a7-9856-8592f867a23c" providerId="ADAL" clId="{7035D45B-7D0D-4F90-93D3-D620FE2CBBCE}" dt="2021-04-25T22:03:19.696" v="911" actId="5793"/>
          <ac:spMkLst>
            <pc:docMk/>
            <pc:sldMk cId="487349989" sldId="1574"/>
            <ac:spMk id="2" creationId="{662E6C69-3E31-9944-BB6B-80E54C4A3675}"/>
          </ac:spMkLst>
        </pc:spChg>
      </pc:sldChg>
      <pc:sldChg chg="modSp modAnim">
        <pc:chgData name="Roth, Dan" userId="18da4c67-dd89-43a7-9856-8592f867a23c" providerId="ADAL" clId="{7035D45B-7D0D-4F90-93D3-D620FE2CBBCE}" dt="2021-04-25T22:27:45.649" v="1173" actId="20577"/>
        <pc:sldMkLst>
          <pc:docMk/>
          <pc:sldMk cId="883416061" sldId="1578"/>
        </pc:sldMkLst>
        <pc:spChg chg="mod">
          <ac:chgData name="Roth, Dan" userId="18da4c67-dd89-43a7-9856-8592f867a23c" providerId="ADAL" clId="{7035D45B-7D0D-4F90-93D3-D620FE2CBBCE}" dt="2021-04-25T22:27:45.649" v="1173" actId="20577"/>
          <ac:spMkLst>
            <pc:docMk/>
            <pc:sldMk cId="883416061" sldId="1578"/>
            <ac:spMk id="2" creationId="{9AEB6739-9774-4889-8148-A093067CB408}"/>
          </ac:spMkLst>
        </pc:spChg>
        <pc:spChg chg="mod">
          <ac:chgData name="Roth, Dan" userId="18da4c67-dd89-43a7-9856-8592f867a23c" providerId="ADAL" clId="{7035D45B-7D0D-4F90-93D3-D620FE2CBBCE}" dt="2021-04-25T22:26:17.571" v="1147" actId="6549"/>
          <ac:spMkLst>
            <pc:docMk/>
            <pc:sldMk cId="883416061" sldId="1578"/>
            <ac:spMk id="3" creationId="{8318BC65-9C22-4459-9326-4AF483462038}"/>
          </ac:spMkLst>
        </pc:spChg>
      </pc:sldChg>
      <pc:sldChg chg="addSp delSp modSp mod delAnim modAnim">
        <pc:chgData name="Roth, Dan" userId="18da4c67-dd89-43a7-9856-8592f867a23c" providerId="ADAL" clId="{7035D45B-7D0D-4F90-93D3-D620FE2CBBCE}" dt="2021-04-25T22:39:04.735" v="1191"/>
        <pc:sldMkLst>
          <pc:docMk/>
          <pc:sldMk cId="2561630181" sldId="1581"/>
        </pc:sldMkLst>
        <pc:picChg chg="add 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8" creationId="{0C648595-1988-431A-AD95-F1E62DF489B4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2" creationId="{74D336BD-52CC-40C8-A4D2-0BFF9090857B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3" creationId="{B742B898-237A-4FC7-8E7F-B0FCD90CD3D5}"/>
          </ac:picMkLst>
        </pc:picChg>
        <pc:picChg chg="del">
          <ac:chgData name="Roth, Dan" userId="18da4c67-dd89-43a7-9856-8592f867a23c" providerId="ADAL" clId="{7035D45B-7D0D-4F90-93D3-D620FE2CBBCE}" dt="2021-04-25T22:36:42.796" v="1178" actId="478"/>
          <ac:picMkLst>
            <pc:docMk/>
            <pc:sldMk cId="2561630181" sldId="1581"/>
            <ac:picMk id="14" creationId="{209691D5-2C14-42E5-965D-B8A586A2F047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5" creationId="{1156402E-6092-41C7-A0CA-7D36FC7AF095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6" creationId="{1379A53E-22EF-4EE0-886D-6E53D6B69C8A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7" creationId="{636BACF7-50D5-4545-8420-D480610D2D80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8" creationId="{C8971D85-D633-4BF7-9EDC-43897F1F1CFE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19" creationId="{BE28BED6-F107-4855-B67F-1D96FE58A1C5}"/>
          </ac:picMkLst>
        </pc:picChg>
        <pc:picChg chg="mod">
          <ac:chgData name="Roth, Dan" userId="18da4c67-dd89-43a7-9856-8592f867a23c" providerId="ADAL" clId="{7035D45B-7D0D-4F90-93D3-D620FE2CBBCE}" dt="2021-04-25T22:37:45.893" v="1183" actId="408"/>
          <ac:picMkLst>
            <pc:docMk/>
            <pc:sldMk cId="2561630181" sldId="1581"/>
            <ac:picMk id="20" creationId="{F57D3AC2-C472-4956-850A-76642DC3C870}"/>
          </ac:picMkLst>
        </pc:picChg>
      </pc:sldChg>
      <pc:sldChg chg="modSp">
        <pc:chgData name="Roth, Dan" userId="18da4c67-dd89-43a7-9856-8592f867a23c" providerId="ADAL" clId="{7035D45B-7D0D-4F90-93D3-D620FE2CBBCE}" dt="2021-04-25T17:35:01.443" v="46" actId="122"/>
        <pc:sldMkLst>
          <pc:docMk/>
          <pc:sldMk cId="1631771965" sldId="1582"/>
        </pc:sldMkLst>
        <pc:spChg chg="mod">
          <ac:chgData name="Roth, Dan" userId="18da4c67-dd89-43a7-9856-8592f867a23c" providerId="ADAL" clId="{7035D45B-7D0D-4F90-93D3-D620FE2CBBCE}" dt="2021-04-25T17:35:01.443" v="46" actId="122"/>
          <ac:spMkLst>
            <pc:docMk/>
            <pc:sldMk cId="1631771965" sldId="1582"/>
            <ac:spMk id="21" creationId="{46790B8B-E2A9-4E72-9BFB-2B9D281A9F09}"/>
          </ac:spMkLst>
        </pc:spChg>
      </pc:sldChg>
      <pc:sldChg chg="del">
        <pc:chgData name="Roth, Dan" userId="18da4c67-dd89-43a7-9856-8592f867a23c" providerId="ADAL" clId="{7035D45B-7D0D-4F90-93D3-D620FE2CBBCE}" dt="2021-04-25T20:46:46.835" v="51" actId="47"/>
        <pc:sldMkLst>
          <pc:docMk/>
          <pc:sldMk cId="656716798" sldId="1583"/>
        </pc:sldMkLst>
      </pc:sldChg>
      <pc:sldChg chg="ord">
        <pc:chgData name="Roth, Dan" userId="18da4c67-dd89-43a7-9856-8592f867a23c" providerId="ADAL" clId="{7035D45B-7D0D-4F90-93D3-D620FE2CBBCE}" dt="2021-04-25T20:55:45.788" v="64"/>
        <pc:sldMkLst>
          <pc:docMk/>
          <pc:sldMk cId="1803151022" sldId="1584"/>
        </pc:sldMkLst>
      </pc:sldChg>
      <pc:sldChg chg="del">
        <pc:chgData name="Roth, Dan" userId="18da4c67-dd89-43a7-9856-8592f867a23c" providerId="ADAL" clId="{7035D45B-7D0D-4F90-93D3-D620FE2CBBCE}" dt="2021-04-25T21:02:39.867" v="90" actId="47"/>
        <pc:sldMkLst>
          <pc:docMk/>
          <pc:sldMk cId="2306013193" sldId="1585"/>
        </pc:sldMkLst>
      </pc:sldChg>
      <pc:sldChg chg="del">
        <pc:chgData name="Roth, Dan" userId="18da4c67-dd89-43a7-9856-8592f867a23c" providerId="ADAL" clId="{7035D45B-7D0D-4F90-93D3-D620FE2CBBCE}" dt="2021-04-25T21:05:12.378" v="98" actId="47"/>
        <pc:sldMkLst>
          <pc:docMk/>
          <pc:sldMk cId="1920955543" sldId="1586"/>
        </pc:sldMkLst>
      </pc:sldChg>
      <pc:sldChg chg="addSp modSp mod ord modAnim">
        <pc:chgData name="Roth, Dan" userId="18da4c67-dd89-43a7-9856-8592f867a23c" providerId="ADAL" clId="{7035D45B-7D0D-4F90-93D3-D620FE2CBBCE}" dt="2021-04-25T21:04:49.168" v="97" actId="208"/>
        <pc:sldMkLst>
          <pc:docMk/>
          <pc:sldMk cId="1078797323" sldId="1587"/>
        </pc:sldMkLst>
        <pc:spChg chg="add mod">
          <ac:chgData name="Roth, Dan" userId="18da4c67-dd89-43a7-9856-8592f867a23c" providerId="ADAL" clId="{7035D45B-7D0D-4F90-93D3-D620FE2CBBCE}" dt="2021-04-25T21:04:49.168" v="97" actId="208"/>
          <ac:spMkLst>
            <pc:docMk/>
            <pc:sldMk cId="1078797323" sldId="1587"/>
            <ac:spMk id="18" creationId="{4A664699-2A3B-499D-ACD3-102DD75C3A8A}"/>
          </ac:spMkLst>
        </pc:spChg>
      </pc:sldChg>
      <pc:sldChg chg="modSp mod">
        <pc:chgData name="Roth, Dan" userId="18da4c67-dd89-43a7-9856-8592f867a23c" providerId="ADAL" clId="{7035D45B-7D0D-4F90-93D3-D620FE2CBBCE}" dt="2021-04-26T13:53:52.024" v="1547" actId="20577"/>
        <pc:sldMkLst>
          <pc:docMk/>
          <pc:sldMk cId="2990749079" sldId="1594"/>
        </pc:sldMkLst>
        <pc:spChg chg="mod">
          <ac:chgData name="Roth, Dan" userId="18da4c67-dd89-43a7-9856-8592f867a23c" providerId="ADAL" clId="{7035D45B-7D0D-4F90-93D3-D620FE2CBBCE}" dt="2021-04-26T13:53:52.024" v="1547" actId="20577"/>
          <ac:spMkLst>
            <pc:docMk/>
            <pc:sldMk cId="2990749079" sldId="1594"/>
            <ac:spMk id="7" creationId="{FEA9F9F5-8FAC-4B28-875E-FD9EF891BE16}"/>
          </ac:spMkLst>
        </pc:spChg>
        <pc:spChg chg="mod">
          <ac:chgData name="Roth, Dan" userId="18da4c67-dd89-43a7-9856-8592f867a23c" providerId="ADAL" clId="{7035D45B-7D0D-4F90-93D3-D620FE2CBBCE}" dt="2021-04-25T21:25:39.510" v="590" actId="6549"/>
          <ac:spMkLst>
            <pc:docMk/>
            <pc:sldMk cId="2990749079" sldId="1594"/>
            <ac:spMk id="105" creationId="{00000000-0000-0000-0000-000000000000}"/>
          </ac:spMkLst>
        </pc:spChg>
      </pc:sldChg>
      <pc:sldChg chg="del">
        <pc:chgData name="Roth, Dan" userId="18da4c67-dd89-43a7-9856-8592f867a23c" providerId="ADAL" clId="{7035D45B-7D0D-4F90-93D3-D620FE2CBBCE}" dt="2021-04-25T22:08:03.174" v="924" actId="47"/>
        <pc:sldMkLst>
          <pc:docMk/>
          <pc:sldMk cId="2926051331" sldId="1597"/>
        </pc:sldMkLst>
      </pc:sldChg>
      <pc:sldChg chg="del">
        <pc:chgData name="Roth, Dan" userId="18da4c67-dd89-43a7-9856-8592f867a23c" providerId="ADAL" clId="{7035D45B-7D0D-4F90-93D3-D620FE2CBBCE}" dt="2021-04-25T22:08:06.379" v="925" actId="47"/>
        <pc:sldMkLst>
          <pc:docMk/>
          <pc:sldMk cId="1803592409" sldId="1598"/>
        </pc:sldMkLst>
      </pc:sldChg>
      <pc:sldChg chg="del">
        <pc:chgData name="Roth, Dan" userId="18da4c67-dd89-43a7-9856-8592f867a23c" providerId="ADAL" clId="{7035D45B-7D0D-4F90-93D3-D620FE2CBBCE}" dt="2021-04-25T22:08:09.544" v="926" actId="47"/>
        <pc:sldMkLst>
          <pc:docMk/>
          <pc:sldMk cId="3354560121" sldId="1602"/>
        </pc:sldMkLst>
      </pc:sldChg>
      <pc:sldChg chg="modSp add mod">
        <pc:chgData name="Roth, Dan" userId="18da4c67-dd89-43a7-9856-8592f867a23c" providerId="ADAL" clId="{7035D45B-7D0D-4F90-93D3-D620FE2CBBCE}" dt="2021-04-25T22:04:25.762" v="913" actId="2711"/>
        <pc:sldMkLst>
          <pc:docMk/>
          <pc:sldMk cId="3916209527" sldId="1838"/>
        </pc:sldMkLst>
        <pc:spChg chg="mod">
          <ac:chgData name="Roth, Dan" userId="18da4c67-dd89-43a7-9856-8592f867a23c" providerId="ADAL" clId="{7035D45B-7D0D-4F90-93D3-D620FE2CBBCE}" dt="2021-04-25T22:04:25.762" v="913" actId="2711"/>
          <ac:spMkLst>
            <pc:docMk/>
            <pc:sldMk cId="3916209527" sldId="1838"/>
            <ac:spMk id="7" creationId="{56F630EB-21E3-A34C-B54E-97C170417E8B}"/>
          </ac:spMkLst>
        </pc:spChg>
      </pc:sldChg>
      <pc:sldChg chg="modSp add">
        <pc:chgData name="Roth, Dan" userId="18da4c67-dd89-43a7-9856-8592f867a23c" providerId="ADAL" clId="{7035D45B-7D0D-4F90-93D3-D620FE2CBBCE}" dt="2021-04-26T03:28:23.262" v="1462" actId="20577"/>
        <pc:sldMkLst>
          <pc:docMk/>
          <pc:sldMk cId="2234862887" sldId="1864"/>
        </pc:sldMkLst>
        <pc:spChg chg="mod">
          <ac:chgData name="Roth, Dan" userId="18da4c67-dd89-43a7-9856-8592f867a23c" providerId="ADAL" clId="{7035D45B-7D0D-4F90-93D3-D620FE2CBBCE}" dt="2021-04-26T03:28:23.262" v="1462" actId="20577"/>
          <ac:spMkLst>
            <pc:docMk/>
            <pc:sldMk cId="2234862887" sldId="1864"/>
            <ac:spMk id="3" creationId="{5248A668-2951-4E68-AAA5-E1C2FDD8F14A}"/>
          </ac:spMkLst>
        </pc:spChg>
      </pc:sldChg>
      <pc:sldChg chg="addSp delSp modSp add mod addAnim modAnim chgLayout">
        <pc:chgData name="Roth, Dan" userId="18da4c67-dd89-43a7-9856-8592f867a23c" providerId="ADAL" clId="{7035D45B-7D0D-4F90-93D3-D620FE2CBBCE}" dt="2021-04-26T03:38:52.341" v="1524"/>
        <pc:sldMkLst>
          <pc:docMk/>
          <pc:sldMk cId="3468544084" sldId="1865"/>
        </pc:sldMkLst>
        <pc:spChg chg="mod ord">
          <ac:chgData name="Roth, Dan" userId="18da4c67-dd89-43a7-9856-8592f867a23c" providerId="ADAL" clId="{7035D45B-7D0D-4F90-93D3-D620FE2CBBCE}" dt="2021-04-25T20:59:04.819" v="68" actId="700"/>
          <ac:spMkLst>
            <pc:docMk/>
            <pc:sldMk cId="3468544084" sldId="1865"/>
            <ac:spMk id="2" creationId="{6B564DA0-E164-424C-AF88-13E198164A0B}"/>
          </ac:spMkLst>
        </pc:spChg>
        <pc:spChg chg="mod ord">
          <ac:chgData name="Roth, Dan" userId="18da4c67-dd89-43a7-9856-8592f867a23c" providerId="ADAL" clId="{7035D45B-7D0D-4F90-93D3-D620FE2CBBCE}" dt="2021-04-26T03:35:52.366" v="1515" actId="14100"/>
          <ac:spMkLst>
            <pc:docMk/>
            <pc:sldMk cId="3468544084" sldId="1865"/>
            <ac:spMk id="3" creationId="{26444E08-BBBF-42D5-9C1E-2BB2BCA12B85}"/>
          </ac:spMkLst>
        </pc:spChg>
        <pc:spChg chg="mod ord">
          <ac:chgData name="Roth, Dan" userId="18da4c67-dd89-43a7-9856-8592f867a23c" providerId="ADAL" clId="{7035D45B-7D0D-4F90-93D3-D620FE2CBBCE}" dt="2021-04-25T20:59:04.819" v="68" actId="700"/>
          <ac:spMkLst>
            <pc:docMk/>
            <pc:sldMk cId="3468544084" sldId="1865"/>
            <ac:spMk id="4" creationId="{C75E0607-D0DA-4F41-8E4C-4AAA677D1511}"/>
          </ac:spMkLst>
        </pc:spChg>
        <pc:spChg chg="add del mod">
          <ac:chgData name="Roth, Dan" userId="18da4c67-dd89-43a7-9856-8592f867a23c" providerId="ADAL" clId="{7035D45B-7D0D-4F90-93D3-D620FE2CBBCE}" dt="2021-04-25T20:58:51.312" v="67" actId="6264"/>
          <ac:spMkLst>
            <pc:docMk/>
            <pc:sldMk cId="3468544084" sldId="1865"/>
            <ac:spMk id="7" creationId="{E41181D3-5398-4FBB-8B74-7EA7ED16B916}"/>
          </ac:spMkLst>
        </pc:spChg>
        <pc:spChg chg="add del mod">
          <ac:chgData name="Roth, Dan" userId="18da4c67-dd89-43a7-9856-8592f867a23c" providerId="ADAL" clId="{7035D45B-7D0D-4F90-93D3-D620FE2CBBCE}" dt="2021-04-25T20:58:51.312" v="67" actId="6264"/>
          <ac:spMkLst>
            <pc:docMk/>
            <pc:sldMk cId="3468544084" sldId="1865"/>
            <ac:spMk id="8" creationId="{D7EE171B-B15C-4B44-A584-9B5F3E1DE8AF}"/>
          </ac:spMkLst>
        </pc:spChg>
        <pc:spChg chg="add del mod">
          <ac:chgData name="Roth, Dan" userId="18da4c67-dd89-43a7-9856-8592f867a23c" providerId="ADAL" clId="{7035D45B-7D0D-4F90-93D3-D620FE2CBBCE}" dt="2021-04-25T20:58:51.312" v="67" actId="6264"/>
          <ac:spMkLst>
            <pc:docMk/>
            <pc:sldMk cId="3468544084" sldId="1865"/>
            <ac:spMk id="10" creationId="{DD3683BA-C7F6-4D65-B1D1-5D0976F86D34}"/>
          </ac:spMkLst>
        </pc:spChg>
      </pc:sldChg>
      <pc:sldChg chg="add">
        <pc:chgData name="Roth, Dan" userId="18da4c67-dd89-43a7-9856-8592f867a23c" providerId="ADAL" clId="{7035D45B-7D0D-4F90-93D3-D620FE2CBBCE}" dt="2021-04-25T21:39:40.746" v="842"/>
        <pc:sldMkLst>
          <pc:docMk/>
          <pc:sldMk cId="638530083" sldId="1866"/>
        </pc:sldMkLst>
      </pc:sldChg>
      <pc:sldChg chg="add">
        <pc:chgData name="Roth, Dan" userId="18da4c67-dd89-43a7-9856-8592f867a23c" providerId="ADAL" clId="{7035D45B-7D0D-4F90-93D3-D620FE2CBBCE}" dt="2021-04-25T21:39:40.746" v="842"/>
        <pc:sldMkLst>
          <pc:docMk/>
          <pc:sldMk cId="660740332" sldId="1867"/>
        </pc:sldMkLst>
      </pc:sldChg>
      <pc:sldChg chg="add">
        <pc:chgData name="Roth, Dan" userId="18da4c67-dd89-43a7-9856-8592f867a23c" providerId="ADAL" clId="{7035D45B-7D0D-4F90-93D3-D620FE2CBBCE}" dt="2021-04-25T21:39:40.746" v="842"/>
        <pc:sldMkLst>
          <pc:docMk/>
          <pc:sldMk cId="2167768504" sldId="1868"/>
        </pc:sldMkLst>
      </pc:sldChg>
      <pc:sldChg chg="modSp add mod">
        <pc:chgData name="Roth, Dan" userId="18da4c67-dd89-43a7-9856-8592f867a23c" providerId="ADAL" clId="{7035D45B-7D0D-4F90-93D3-D620FE2CBBCE}" dt="2021-04-25T21:49:27.816" v="879" actId="15"/>
        <pc:sldMkLst>
          <pc:docMk/>
          <pc:sldMk cId="1170832186" sldId="1869"/>
        </pc:sldMkLst>
        <pc:spChg chg="mod">
          <ac:chgData name="Roth, Dan" userId="18da4c67-dd89-43a7-9856-8592f867a23c" providerId="ADAL" clId="{7035D45B-7D0D-4F90-93D3-D620FE2CBBCE}" dt="2021-04-25T21:49:27.816" v="879" actId="15"/>
          <ac:spMkLst>
            <pc:docMk/>
            <pc:sldMk cId="1170832186" sldId="1869"/>
            <ac:spMk id="3" creationId="{61CFEE04-C0A3-BE4E-B940-0354E2EFD92A}"/>
          </ac:spMkLst>
        </pc:spChg>
        <pc:spChg chg="mod">
          <ac:chgData name="Roth, Dan" userId="18da4c67-dd89-43a7-9856-8592f867a23c" providerId="ADAL" clId="{7035D45B-7D0D-4F90-93D3-D620FE2CBBCE}" dt="2021-04-25T21:45:54.151" v="846" actId="2711"/>
          <ac:spMkLst>
            <pc:docMk/>
            <pc:sldMk cId="1170832186" sldId="1869"/>
            <ac:spMk id="6" creationId="{039D206C-1551-4BCE-B7FD-B7BFEAAC6841}"/>
          </ac:spMkLst>
        </pc:spChg>
      </pc:sldChg>
      <pc:sldChg chg="add del">
        <pc:chgData name="Roth, Dan" userId="18da4c67-dd89-43a7-9856-8592f867a23c" providerId="ADAL" clId="{7035D45B-7D0D-4F90-93D3-D620FE2CBBCE}" dt="2021-04-25T22:05:13.932" v="915" actId="47"/>
        <pc:sldMkLst>
          <pc:docMk/>
          <pc:sldMk cId="2587995746" sldId="1870"/>
        </pc:sldMkLst>
      </pc:sldChg>
      <pc:sldChg chg="delSp modSp add">
        <pc:chgData name="Roth, Dan" userId="18da4c67-dd89-43a7-9856-8592f867a23c" providerId="ADAL" clId="{7035D45B-7D0D-4F90-93D3-D620FE2CBBCE}" dt="2021-04-26T03:58:38.595" v="1542" actId="478"/>
        <pc:sldMkLst>
          <pc:docMk/>
          <pc:sldMk cId="3020042850" sldId="1871"/>
        </pc:sldMkLst>
        <pc:spChg chg="del">
          <ac:chgData name="Roth, Dan" userId="18da4c67-dd89-43a7-9856-8592f867a23c" providerId="ADAL" clId="{7035D45B-7D0D-4F90-93D3-D620FE2CBBCE}" dt="2021-04-26T03:58:38.595" v="1542" actId="478"/>
          <ac:spMkLst>
            <pc:docMk/>
            <pc:sldMk cId="3020042850" sldId="1871"/>
            <ac:spMk id="4" creationId="{0B13597D-54AA-4991-95E2-4478560DB4DF}"/>
          </ac:spMkLst>
        </pc:spChg>
        <pc:spChg chg="mod">
          <ac:chgData name="Roth, Dan" userId="18da4c67-dd89-43a7-9856-8592f867a23c" providerId="ADAL" clId="{7035D45B-7D0D-4F90-93D3-D620FE2CBBCE}" dt="2021-04-25T22:06:13.098" v="918" actId="2711"/>
          <ac:spMkLst>
            <pc:docMk/>
            <pc:sldMk cId="3020042850" sldId="1871"/>
            <ac:spMk id="7" creationId="{33855822-847B-4ABD-8931-5C33ADA67079}"/>
          </ac:spMkLst>
        </pc:spChg>
        <pc:spChg chg="mod">
          <ac:chgData name="Roth, Dan" userId="18da4c67-dd89-43a7-9856-8592f867a23c" providerId="ADAL" clId="{7035D45B-7D0D-4F90-93D3-D620FE2CBBCE}" dt="2021-04-25T22:06:06.214" v="917" actId="2711"/>
          <ac:spMkLst>
            <pc:docMk/>
            <pc:sldMk cId="3020042850" sldId="1871"/>
            <ac:spMk id="18" creationId="{9C9F8AB2-0C07-4F97-898A-00E7E6281FCF}"/>
          </ac:spMkLst>
        </pc:spChg>
      </pc:sldChg>
      <pc:sldChg chg="modSp add mod">
        <pc:chgData name="Roth, Dan" userId="18da4c67-dd89-43a7-9856-8592f867a23c" providerId="ADAL" clId="{7035D45B-7D0D-4F90-93D3-D620FE2CBBCE}" dt="2021-04-25T22:06:46.432" v="923" actId="2711"/>
        <pc:sldMkLst>
          <pc:docMk/>
          <pc:sldMk cId="864124970" sldId="1872"/>
        </pc:sldMkLst>
        <pc:spChg chg="mod">
          <ac:chgData name="Roth, Dan" userId="18da4c67-dd89-43a7-9856-8592f867a23c" providerId="ADAL" clId="{7035D45B-7D0D-4F90-93D3-D620FE2CBBCE}" dt="2021-04-25T22:06:46.432" v="923" actId="2711"/>
          <ac:spMkLst>
            <pc:docMk/>
            <pc:sldMk cId="864124970" sldId="1872"/>
            <ac:spMk id="2" creationId="{AB1E6944-9FE8-4055-BDC3-559C8D01FF85}"/>
          </ac:spMkLst>
        </pc:spChg>
        <pc:spChg chg="mod">
          <ac:chgData name="Roth, Dan" userId="18da4c67-dd89-43a7-9856-8592f867a23c" providerId="ADAL" clId="{7035D45B-7D0D-4F90-93D3-D620FE2CBBCE}" dt="2021-04-25T22:06:36.406" v="919" actId="2711"/>
          <ac:spMkLst>
            <pc:docMk/>
            <pc:sldMk cId="864124970" sldId="1872"/>
            <ac:spMk id="8" creationId="{60D2B3A4-6BA3-4523-8118-8C8A983DBDEC}"/>
          </ac:spMkLst>
        </pc:spChg>
      </pc:sldChg>
      <pc:sldChg chg="add">
        <pc:chgData name="Roth, Dan" userId="18da4c67-dd89-43a7-9856-8592f867a23c" providerId="ADAL" clId="{7035D45B-7D0D-4F90-93D3-D620FE2CBBCE}" dt="2021-04-25T22:05:35.475" v="916"/>
        <pc:sldMkLst>
          <pc:docMk/>
          <pc:sldMk cId="2028102316" sldId="1873"/>
        </pc:sldMkLst>
      </pc:sldChg>
      <pc:sldChg chg="add">
        <pc:chgData name="Roth, Dan" userId="18da4c67-dd89-43a7-9856-8592f867a23c" providerId="ADAL" clId="{7035D45B-7D0D-4F90-93D3-D620FE2CBBCE}" dt="2021-04-25T22:33:59.477" v="1174"/>
        <pc:sldMkLst>
          <pc:docMk/>
          <pc:sldMk cId="2290712439" sldId="1874"/>
        </pc:sldMkLst>
      </pc:sldChg>
      <pc:sldMasterChg chg="modSldLayout">
        <pc:chgData name="Roth, Dan" userId="18da4c67-dd89-43a7-9856-8592f867a23c" providerId="ADAL" clId="{7035D45B-7D0D-4F90-93D3-D620FE2CBBCE}" dt="2021-04-25T20:59:49.871" v="70" actId="207"/>
        <pc:sldMasterMkLst>
          <pc:docMk/>
          <pc:sldMasterMk cId="139450675" sldId="2147483660"/>
        </pc:sldMasterMkLst>
        <pc:sldLayoutChg chg="modSp">
          <pc:chgData name="Roth, Dan" userId="18da4c67-dd89-43a7-9856-8592f867a23c" providerId="ADAL" clId="{7035D45B-7D0D-4F90-93D3-D620FE2CBBCE}" dt="2021-04-25T20:59:49.871" v="70" actId="207"/>
          <pc:sldLayoutMkLst>
            <pc:docMk/>
            <pc:sldMasterMk cId="139450675" sldId="2147483660"/>
            <pc:sldLayoutMk cId="739961724" sldId="2147483662"/>
          </pc:sldLayoutMkLst>
          <pc:spChg chg="mod">
            <ac:chgData name="Roth, Dan" userId="18da4c67-dd89-43a7-9856-8592f867a23c" providerId="ADAL" clId="{7035D45B-7D0D-4F90-93D3-D620FE2CBBCE}" dt="2021-04-25T20:59:49.871" v="70" actId="207"/>
            <ac:spMkLst>
              <pc:docMk/>
              <pc:sldMasterMk cId="139450675" sldId="2147483660"/>
              <pc:sldLayoutMk cId="739961724" sldId="2147483662"/>
              <ac:spMk id="3" creationId="{00000000-0000-0000-0000-000000000000}"/>
            </ac:spMkLst>
          </pc:spChg>
        </pc:sldLayoutChg>
      </pc:sldMasterChg>
    </pc:docChg>
  </pc:docChgLst>
  <pc:docChgLst>
    <pc:chgData name="Roth, Dan" userId="18da4c67-dd89-43a7-9856-8592f867a23c" providerId="ADAL" clId="{BF032CC8-7D9E-412C-A078-03E865E086A6}"/>
    <pc:docChg chg="custSel addSld delSld modSld sldOrd delSection modSection">
      <pc:chgData name="Roth, Dan" userId="18da4c67-dd89-43a7-9856-8592f867a23c" providerId="ADAL" clId="{BF032CC8-7D9E-412C-A078-03E865E086A6}" dt="2020-01-04T22:28:22.049" v="856" actId="17851"/>
      <pc:docMkLst>
        <pc:docMk/>
      </pc:docMkLst>
      <pc:sldChg chg="modSp">
        <pc:chgData name="Roth, Dan" userId="18da4c67-dd89-43a7-9856-8592f867a23c" providerId="ADAL" clId="{BF032CC8-7D9E-412C-A078-03E865E086A6}" dt="2019-12-03T05:14:28.971" v="36" actId="20577"/>
        <pc:sldMkLst>
          <pc:docMk/>
          <pc:sldMk cId="144345531" sldId="385"/>
        </pc:sldMkLst>
        <pc:spChg chg="mod">
          <ac:chgData name="Roth, Dan" userId="18da4c67-dd89-43a7-9856-8592f867a23c" providerId="ADAL" clId="{BF032CC8-7D9E-412C-A078-03E865E086A6}" dt="2019-12-03T05:14:28.971" v="36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addSp delSp modSp add modAnim">
        <pc:chgData name="Roth, Dan" userId="18da4c67-dd89-43a7-9856-8592f867a23c" providerId="ADAL" clId="{BF032CC8-7D9E-412C-A078-03E865E086A6}" dt="2019-12-05T05:39:08.001" v="853" actId="1076"/>
        <pc:sldMkLst>
          <pc:docMk/>
          <pc:sldMk cId="3323950716" sldId="410"/>
        </pc:sldMkLst>
        <pc:spChg chg="mod">
          <ac:chgData name="Roth, Dan" userId="18da4c67-dd89-43a7-9856-8592f867a23c" providerId="ADAL" clId="{BF032CC8-7D9E-412C-A078-03E865E086A6}" dt="2019-12-05T05:38:17.145" v="846" actId="14100"/>
          <ac:spMkLst>
            <pc:docMk/>
            <pc:sldMk cId="3323950716" sldId="410"/>
            <ac:spMk id="8" creationId="{00000000-0000-0000-0000-000000000000}"/>
          </ac:spMkLst>
        </pc:spChg>
        <pc:spChg chg="mod">
          <ac:chgData name="Roth, Dan" userId="18da4c67-dd89-43a7-9856-8592f867a23c" providerId="ADAL" clId="{BF032CC8-7D9E-412C-A078-03E865E086A6}" dt="2019-12-05T05:28:06.859" v="843" actId="122"/>
          <ac:spMkLst>
            <pc:docMk/>
            <pc:sldMk cId="3323950716" sldId="410"/>
            <ac:spMk id="9" creationId="{00000000-0000-0000-0000-000000000000}"/>
          </ac:spMkLst>
        </pc:spChg>
        <pc:spChg chg="add del mod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6" creationId="{72AA009F-0FCD-415C-AC93-E8104D54E0DE}"/>
          </ac:spMkLst>
        </pc:spChg>
        <pc:spChg chg="add mod">
          <ac:chgData name="Roth, Dan" userId="18da4c67-dd89-43a7-9856-8592f867a23c" providerId="ADAL" clId="{BF032CC8-7D9E-412C-A078-03E865E086A6}" dt="2019-12-05T05:27:21.055" v="842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BF032CC8-7D9E-412C-A078-03E865E086A6}" dt="2019-12-05T05:25:59.618" v="829" actId="120"/>
          <ac:spMkLst>
            <pc:docMk/>
            <pc:sldMk cId="3323950716" sldId="410"/>
            <ac:spMk id="20" creationId="{7431E69B-7DE0-4534-910A-2E62265ED450}"/>
          </ac:spMkLst>
        </pc:spChg>
        <pc:picChg chg="mod">
          <ac:chgData name="Roth, Dan" userId="18da4c67-dd89-43a7-9856-8592f867a23c" providerId="ADAL" clId="{BF032CC8-7D9E-412C-A078-03E865E086A6}" dt="2019-12-05T05:22:16.527" v="719" actId="12788"/>
          <ac:picMkLst>
            <pc:docMk/>
            <pc:sldMk cId="3323950716" sldId="410"/>
            <ac:picMk id="4" creationId="{00000000-0000-0000-0000-000000000000}"/>
          </ac:picMkLst>
        </pc:picChg>
        <pc:picChg chg="add mod">
          <ac:chgData name="Roth, Dan" userId="18da4c67-dd89-43a7-9856-8592f867a23c" providerId="ADAL" clId="{BF032CC8-7D9E-412C-A078-03E865E086A6}" dt="2019-12-05T05:39:08.001" v="853" actId="1076"/>
          <ac:picMkLst>
            <pc:docMk/>
            <pc:sldMk cId="3323950716" sldId="410"/>
            <ac:picMk id="21" creationId="{DBF021E2-F2CE-46D5-BF09-A592569CF203}"/>
          </ac:picMkLst>
        </pc:picChg>
        <pc:picChg chg="add mod">
          <ac:chgData name="Roth, Dan" userId="18da4c67-dd89-43a7-9856-8592f867a23c" providerId="ADAL" clId="{BF032CC8-7D9E-412C-A078-03E865E086A6}" dt="2019-12-05T05:38:37.704" v="850" actId="1076"/>
          <ac:picMkLst>
            <pc:docMk/>
            <pc:sldMk cId="3323950716" sldId="410"/>
            <ac:picMk id="1026" creationId="{EFF9796C-4E2F-4380-A4D7-13B008D37CC4}"/>
          </ac:picMkLst>
        </pc:pic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40033753" sldId="57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99954394" sldId="578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162239619" sldId="579"/>
        </pc:sldMkLst>
      </pc:sldChg>
      <pc:sldChg chg="modSp">
        <pc:chgData name="Roth, Dan" userId="18da4c67-dd89-43a7-9856-8592f867a23c" providerId="ADAL" clId="{BF032CC8-7D9E-412C-A078-03E865E086A6}" dt="2019-12-05T04:45:18.255" v="519" actId="5793"/>
        <pc:sldMkLst>
          <pc:docMk/>
          <pc:sldMk cId="2771402860" sldId="579"/>
        </pc:sldMkLst>
        <pc:spChg chg="mod">
          <ac:chgData name="Roth, Dan" userId="18da4c67-dd89-43a7-9856-8592f867a23c" providerId="ADAL" clId="{BF032CC8-7D9E-412C-A078-03E865E086A6}" dt="2019-12-05T04:45:18.255" v="519" actId="5793"/>
          <ac:spMkLst>
            <pc:docMk/>
            <pc:sldMk cId="2771402860" sldId="579"/>
            <ac:spMk id="11" creationId="{962141E8-39B9-49F0-94C3-5A672A50E6B1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947582538" sldId="829"/>
        </pc:sldMkLst>
      </pc:sldChg>
      <pc:sldChg chg="modSp">
        <pc:chgData name="Roth, Dan" userId="18da4c67-dd89-43a7-9856-8592f867a23c" providerId="ADAL" clId="{BF032CC8-7D9E-412C-A078-03E865E086A6}" dt="2019-12-05T04:40:58.566" v="513" actId="20577"/>
        <pc:sldMkLst>
          <pc:docMk/>
          <pc:sldMk cId="2144188295" sldId="1263"/>
        </pc:sldMkLst>
        <pc:spChg chg="mod">
          <ac:chgData name="Roth, Dan" userId="18da4c67-dd89-43a7-9856-8592f867a23c" providerId="ADAL" clId="{BF032CC8-7D9E-412C-A078-03E865E086A6}" dt="2019-12-05T04:40:58.566" v="513" actId="20577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ord modAnim">
        <pc:chgData name="Roth, Dan" userId="18da4c67-dd89-43a7-9856-8592f867a23c" providerId="ADAL" clId="{BF032CC8-7D9E-412C-A078-03E865E086A6}" dt="2019-12-05T05:16:00.602" v="673" actId="20577"/>
        <pc:sldMkLst>
          <pc:docMk/>
          <pc:sldMk cId="1956819189" sldId="1276"/>
        </pc:sldMkLst>
        <pc:spChg chg="mod">
          <ac:chgData name="Roth, Dan" userId="18da4c67-dd89-43a7-9856-8592f867a23c" providerId="ADAL" clId="{BF032CC8-7D9E-412C-A078-03E865E086A6}" dt="2019-12-05T05:16:00.602" v="673" actId="20577"/>
          <ac:spMkLst>
            <pc:docMk/>
            <pc:sldMk cId="1956819189" sldId="1276"/>
            <ac:spMk id="3" creationId="{9D97316F-6B52-439C-9D56-2F01771FC364}"/>
          </ac:spMkLst>
        </pc:spChg>
        <pc:spChg chg="add">
          <ac:chgData name="Roth, Dan" userId="18da4c67-dd89-43a7-9856-8592f867a23c" providerId="ADAL" clId="{BF032CC8-7D9E-412C-A078-03E865E086A6}" dt="2019-12-05T05:12:46.435" v="551"/>
          <ac:spMkLst>
            <pc:docMk/>
            <pc:sldMk cId="1956819189" sldId="1276"/>
            <ac:spMk id="6" creationId="{FE5A9FF2-893A-4B16-B0A5-A2D26400EF83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143679928" sldId="1400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21096757" sldId="1402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066942996" sldId="1405"/>
        </pc:sldMkLst>
      </pc:sldChg>
      <pc:sldChg chg="addSp delSp modSp add ord modAnim">
        <pc:chgData name="Roth, Dan" userId="18da4c67-dd89-43a7-9856-8592f867a23c" providerId="ADAL" clId="{BF032CC8-7D9E-412C-A078-03E865E086A6}" dt="2019-12-05T05:08:47.480" v="550" actId="1076"/>
        <pc:sldMkLst>
          <pc:docMk/>
          <pc:sldMk cId="568115708" sldId="1406"/>
        </pc:sldMkLst>
        <pc:spChg chg="mod">
          <ac:chgData name="Roth, Dan" userId="18da4c67-dd89-43a7-9856-8592f867a23c" providerId="ADAL" clId="{BF032CC8-7D9E-412C-A078-03E865E086A6}" dt="2019-12-03T05:24:37.935" v="55" actId="20577"/>
          <ac:spMkLst>
            <pc:docMk/>
            <pc:sldMk cId="568115708" sldId="1406"/>
            <ac:spMk id="2" creationId="{ED422C5F-E9E7-4183-B627-E35D824FAA99}"/>
          </ac:spMkLst>
        </pc:spChg>
        <pc:spChg chg="mod">
          <ac:chgData name="Roth, Dan" userId="18da4c67-dd89-43a7-9856-8592f867a23c" providerId="ADAL" clId="{BF032CC8-7D9E-412C-A078-03E865E086A6}" dt="2019-12-05T04:53:44.511" v="527"/>
          <ac:spMkLst>
            <pc:docMk/>
            <pc:sldMk cId="568115708" sldId="1406"/>
            <ac:spMk id="3" creationId="{27FBF72F-7B58-4769-B5EF-E898653ACE43}"/>
          </ac:spMkLst>
        </pc:spChg>
        <pc:spChg chg="add mod">
          <ac:chgData name="Roth, Dan" userId="18da4c67-dd89-43a7-9856-8592f867a23c" providerId="ADAL" clId="{BF032CC8-7D9E-412C-A078-03E865E086A6}" dt="2019-12-05T04:59:13.430" v="533" actId="207"/>
          <ac:spMkLst>
            <pc:docMk/>
            <pc:sldMk cId="568115708" sldId="1406"/>
            <ac:spMk id="6" creationId="{023FB418-9198-4701-A311-518902F1E8E1}"/>
          </ac:spMkLst>
        </pc:s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8" creationId="{18F12C0C-6904-4268-9D37-71C1873D2168}"/>
          </ac:grpSpMkLst>
        </pc:gr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22" creationId="{7C082A3C-421D-4B23-AEB4-34C18EF3678A}"/>
          </ac:grpSpMkLst>
        </pc:grpChg>
        <pc:grpChg chg="add mod">
          <ac:chgData name="Roth, Dan" userId="18da4c67-dd89-43a7-9856-8592f867a23c" providerId="ADAL" clId="{BF032CC8-7D9E-412C-A078-03E865E086A6}" dt="2019-12-05T05:01:17.537" v="540" actId="164"/>
          <ac:grpSpMkLst>
            <pc:docMk/>
            <pc:sldMk cId="568115708" sldId="1406"/>
            <ac:grpSpMk id="25" creationId="{6425DF56-43D7-4734-9C2F-CBAEFAB68CF0}"/>
          </ac:grpSpMkLst>
        </pc:grpChg>
        <pc:picChg chg="add mod">
          <ac:chgData name="Roth, Dan" userId="18da4c67-dd89-43a7-9856-8592f867a23c" providerId="ADAL" clId="{BF032CC8-7D9E-412C-A078-03E865E086A6}" dt="2019-12-05T05:02:40.464" v="548" actId="208"/>
          <ac:picMkLst>
            <pc:docMk/>
            <pc:sldMk cId="568115708" sldId="1406"/>
            <ac:picMk id="5" creationId="{A3FFC64A-CCBE-473D-8562-A642EE3BB7BA}"/>
          </ac:picMkLst>
        </pc:picChg>
        <pc:picChg chg="add mod">
          <ac:chgData name="Roth, Dan" userId="18da4c67-dd89-43a7-9856-8592f867a23c" providerId="ADAL" clId="{BF032CC8-7D9E-412C-A078-03E865E086A6}" dt="2019-12-05T05:08:47.480" v="550" actId="1076"/>
          <ac:picMkLst>
            <pc:docMk/>
            <pc:sldMk cId="568115708" sldId="1406"/>
            <ac:picMk id="7" creationId="{3389A7C3-F599-46AA-A1DB-7029568788A7}"/>
          </ac:picMkLst>
        </pc:picChg>
        <pc:picChg chg="add">
          <ac:chgData name="Roth, Dan" userId="18da4c67-dd89-43a7-9856-8592f867a23c" providerId="ADAL" clId="{BF032CC8-7D9E-412C-A078-03E865E086A6}" dt="2019-12-05T05:02:01.080" v="542"/>
          <ac:picMkLst>
            <pc:docMk/>
            <pc:sldMk cId="568115708" sldId="1406"/>
            <ac:picMk id="26" creationId="{6EA90F34-1E49-4E9A-8462-F0C34D203658}"/>
          </ac:picMkLst>
        </pc:picChg>
        <pc:picChg chg="add">
          <ac:chgData name="Roth, Dan" userId="18da4c67-dd89-43a7-9856-8592f867a23c" providerId="ADAL" clId="{BF032CC8-7D9E-412C-A078-03E865E086A6}" dt="2019-12-05T05:07:39.480" v="549"/>
          <ac:picMkLst>
            <pc:docMk/>
            <pc:sldMk cId="568115708" sldId="1406"/>
            <ac:picMk id="27" creationId="{0CDADACE-264C-4BCC-A248-6050BEF49C22}"/>
          </ac:picMkLst>
        </pc:picChg>
      </pc:sldChg>
      <pc:sldChg chg="add">
        <pc:chgData name="Roth, Dan" userId="18da4c67-dd89-43a7-9856-8592f867a23c" providerId="ADAL" clId="{BF032CC8-7D9E-412C-A078-03E865E086A6}" dt="2019-12-05T04:36:44.402" v="509"/>
        <pc:sldMkLst>
          <pc:docMk/>
          <pc:sldMk cId="1502215516" sldId="140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58220423" sldId="1411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3546678120" sldId="1414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43174614" sldId="1415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833784442" sldId="1419"/>
        </pc:sldMkLst>
      </pc:sldChg>
      <pc:sldMasterChg chg="delSldLayout">
        <pc:chgData name="Roth, Dan" userId="18da4c67-dd89-43a7-9856-8592f867a23c" providerId="ADAL" clId="{BF032CC8-7D9E-412C-A078-03E865E086A6}" dt="2020-01-04T22:28:05.317" v="854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BF032CC8-7D9E-412C-A078-03E865E086A6}" dt="2020-01-04T22:28:05.317" v="854" actId="47"/>
          <pc:sldLayoutMkLst>
            <pc:docMk/>
            <pc:sldMasterMk cId="139450675" sldId="2147483660"/>
            <pc:sldLayoutMk cId="2440091011" sldId="2147483670"/>
          </pc:sldLayoutMkLst>
        </pc:sldLayoutChg>
      </pc:sldMasterChg>
    </pc:docChg>
  </pc:docChgLst>
  <pc:docChgLst>
    <pc:chgData name="Roth, Dan" userId="18da4c67-dd89-43a7-9856-8592f867a23c" providerId="ADAL" clId="{0D006057-E353-4845-B410-B33B360AF8A0}"/>
    <pc:docChg chg="undo custSel addSld delSld modSld modSection">
      <pc:chgData name="Roth, Dan" userId="18da4c67-dd89-43a7-9856-8592f867a23c" providerId="ADAL" clId="{0D006057-E353-4845-B410-B33B360AF8A0}" dt="2020-02-28T15:31:02.898" v="1541"/>
      <pc:docMkLst>
        <pc:docMk/>
      </pc:docMkLst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565855242" sldId="281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844681746" sldId="282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734713411" sldId="283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575945058" sldId="284"/>
        </pc:sldMkLst>
      </pc:sldChg>
      <pc:sldChg chg="modSp mod">
        <pc:chgData name="Roth, Dan" userId="18da4c67-dd89-43a7-9856-8592f867a23c" providerId="ADAL" clId="{0D006057-E353-4845-B410-B33B360AF8A0}" dt="2020-02-28T14:47:06.661" v="1254" actId="12788"/>
        <pc:sldMkLst>
          <pc:docMk/>
          <pc:sldMk cId="144345531" sldId="385"/>
        </pc:sldMkLst>
        <pc:spChg chg="mod">
          <ac:chgData name="Roth, Dan" userId="18da4c67-dd89-43a7-9856-8592f867a23c" providerId="ADAL" clId="{0D006057-E353-4845-B410-B33B360AF8A0}" dt="2020-02-28T14:47:06.661" v="1254" actId="12788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0D006057-E353-4845-B410-B33B360AF8A0}" dt="2020-02-28T14:47:06.661" v="1254" actId="12788"/>
          <ac:spMkLst>
            <pc:docMk/>
            <pc:sldMk cId="144345531" sldId="385"/>
            <ac:spMk id="50180" creationId="{00000000-0000-0000-0000-000000000000}"/>
          </ac:spMkLst>
        </pc:spChg>
        <pc:spChg chg="mod">
          <ac:chgData name="Roth, Dan" userId="18da4c67-dd89-43a7-9856-8592f867a23c" providerId="ADAL" clId="{0D006057-E353-4845-B410-B33B360AF8A0}" dt="2020-02-28T14:47:06.661" v="1254" actId="12788"/>
          <ac:spMkLst>
            <pc:docMk/>
            <pc:sldMk cId="144345531" sldId="385"/>
            <ac:spMk id="50181" creationId="{00000000-0000-0000-0000-000000000000}"/>
          </ac:spMkLst>
        </pc:spChg>
      </pc:sldChg>
      <pc:sldChg chg="modSp mod">
        <pc:chgData name="Roth, Dan" userId="18da4c67-dd89-43a7-9856-8592f867a23c" providerId="ADAL" clId="{0D006057-E353-4845-B410-B33B360AF8A0}" dt="2020-02-28T14:55:33.435" v="1270" actId="113"/>
        <pc:sldMkLst>
          <pc:docMk/>
          <pc:sldMk cId="665106831" sldId="404"/>
        </pc:sldMkLst>
        <pc:spChg chg="mod">
          <ac:chgData name="Roth, Dan" userId="18da4c67-dd89-43a7-9856-8592f867a23c" providerId="ADAL" clId="{0D006057-E353-4845-B410-B33B360AF8A0}" dt="2020-02-28T14:53:26.577" v="1257" actId="554"/>
          <ac:spMkLst>
            <pc:docMk/>
            <pc:sldMk cId="665106831" sldId="404"/>
            <ac:spMk id="10" creationId="{E902638C-9BE5-4948-8222-8B3966AF44B7}"/>
          </ac:spMkLst>
        </pc:spChg>
        <pc:spChg chg="mod">
          <ac:chgData name="Roth, Dan" userId="18da4c67-dd89-43a7-9856-8592f867a23c" providerId="ADAL" clId="{0D006057-E353-4845-B410-B33B360AF8A0}" dt="2020-02-28T14:54:39.628" v="1269" actId="20577"/>
          <ac:spMkLst>
            <pc:docMk/>
            <pc:sldMk cId="665106831" sldId="404"/>
            <ac:spMk id="11" creationId="{D538FEFF-D98F-6C44-B721-18837FD80C52}"/>
          </ac:spMkLst>
        </pc:spChg>
        <pc:spChg chg="mod">
          <ac:chgData name="Roth, Dan" userId="18da4c67-dd89-43a7-9856-8592f867a23c" providerId="ADAL" clId="{0D006057-E353-4845-B410-B33B360AF8A0}" dt="2020-02-28T14:55:33.435" v="1270" actId="113"/>
          <ac:spMkLst>
            <pc:docMk/>
            <pc:sldMk cId="665106831" sldId="404"/>
            <ac:spMk id="14" creationId="{8CBC937B-C40E-42FF-9C17-CA81D5AF81DD}"/>
          </ac:spMkLst>
        </pc:spChg>
      </pc:sldChg>
      <pc:sldChg chg="modSp">
        <pc:chgData name="Roth, Dan" userId="18da4c67-dd89-43a7-9856-8592f867a23c" providerId="ADAL" clId="{0D006057-E353-4845-B410-B33B360AF8A0}" dt="2020-02-27T00:01:29.271" v="1027" actId="113"/>
        <pc:sldMkLst>
          <pc:docMk/>
          <pc:sldMk cId="2964391796" sldId="407"/>
        </pc:sldMkLst>
        <pc:spChg chg="mod">
          <ac:chgData name="Roth, Dan" userId="18da4c67-dd89-43a7-9856-8592f867a23c" providerId="ADAL" clId="{0D006057-E353-4845-B410-B33B360AF8A0}" dt="2020-02-27T00:01:29.271" v="1027" actId="113"/>
          <ac:spMkLst>
            <pc:docMk/>
            <pc:sldMk cId="2964391796" sldId="407"/>
            <ac:spMk id="3" creationId="{81D9A304-90FE-4779-83AC-56E4550BC0FC}"/>
          </ac:spMkLst>
        </pc:spChg>
      </pc:sldChg>
      <pc:sldChg chg="modSp mod">
        <pc:chgData name="Roth, Dan" userId="18da4c67-dd89-43a7-9856-8592f867a23c" providerId="ADAL" clId="{0D006057-E353-4845-B410-B33B360AF8A0}" dt="2020-02-27T00:04:16.410" v="1035" actId="14100"/>
        <pc:sldMkLst>
          <pc:docMk/>
          <pc:sldMk cId="4144186986" sldId="426"/>
        </pc:sldMkLst>
        <pc:spChg chg="mod">
          <ac:chgData name="Roth, Dan" userId="18da4c67-dd89-43a7-9856-8592f867a23c" providerId="ADAL" clId="{0D006057-E353-4845-B410-B33B360AF8A0}" dt="2020-02-27T00:04:16.410" v="1035" actId="14100"/>
          <ac:spMkLst>
            <pc:docMk/>
            <pc:sldMk cId="4144186986" sldId="426"/>
            <ac:spMk id="18" creationId="{137C0229-2B3B-CC45-8739-60B7C76CBF30}"/>
          </ac:spMkLst>
        </pc:sp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16908841" sldId="430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613931512" sldId="437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776164316" sldId="441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071081106" sldId="448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672234010" sldId="456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519590558" sldId="498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010260867" sldId="517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450023312" sldId="526"/>
        </pc:sldMkLst>
      </pc:sldChg>
      <pc:sldChg chg="add del">
        <pc:chgData name="Roth, Dan" userId="18da4c67-dd89-43a7-9856-8592f867a23c" providerId="ADAL" clId="{0D006057-E353-4845-B410-B33B360AF8A0}" dt="2020-02-28T15:03:37.519" v="1344"/>
        <pc:sldMkLst>
          <pc:docMk/>
          <pc:sldMk cId="3543328734" sldId="560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64226472" sldId="588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173615815" sldId="590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439283589" sldId="624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972853996" sldId="677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150309772" sldId="744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753567696" sldId="754"/>
        </pc:sldMkLst>
      </pc:sldChg>
      <pc:sldChg chg="add">
        <pc:chgData name="Roth, Dan" userId="18da4c67-dd89-43a7-9856-8592f867a23c" providerId="ADAL" clId="{0D006057-E353-4845-B410-B33B360AF8A0}" dt="2020-02-26T23:50:25.470" v="762"/>
        <pc:sldMkLst>
          <pc:docMk/>
          <pc:sldMk cId="959323273" sldId="756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4176264548" sldId="764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446786440" sldId="765"/>
        </pc:sldMkLst>
      </pc:sldChg>
      <pc:sldChg chg="modSp">
        <pc:chgData name="Roth, Dan" userId="18da4c67-dd89-43a7-9856-8592f867a23c" providerId="ADAL" clId="{0D006057-E353-4845-B410-B33B360AF8A0}" dt="2020-02-26T20:48:51.676" v="93" actId="20577"/>
        <pc:sldMkLst>
          <pc:docMk/>
          <pc:sldMk cId="3887229194" sldId="766"/>
        </pc:sldMkLst>
        <pc:spChg chg="mod">
          <ac:chgData name="Roth, Dan" userId="18da4c67-dd89-43a7-9856-8592f867a23c" providerId="ADAL" clId="{0D006057-E353-4845-B410-B33B360AF8A0}" dt="2020-02-26T20:48:51.676" v="93" actId="20577"/>
          <ac:spMkLst>
            <pc:docMk/>
            <pc:sldMk cId="3887229194" sldId="766"/>
            <ac:spMk id="7" creationId="{887A8E54-E582-4D3A-8170-6A536B6ECF79}"/>
          </ac:spMkLst>
        </pc:sp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514667872" sldId="784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785013207" sldId="785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182884371" sldId="786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691102134" sldId="792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497973301" sldId="793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360945601" sldId="794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338056154" sldId="795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098108280" sldId="815"/>
        </pc:sldMkLst>
      </pc:sldChg>
      <pc:sldChg chg="add">
        <pc:chgData name="Roth, Dan" userId="18da4c67-dd89-43a7-9856-8592f867a23c" providerId="ADAL" clId="{0D006057-E353-4845-B410-B33B360AF8A0}" dt="2020-02-27T00:06:52.322" v="1037"/>
        <pc:sldMkLst>
          <pc:docMk/>
          <pc:sldMk cId="296393412" sldId="816"/>
        </pc:sldMkLst>
      </pc:sldChg>
      <pc:sldChg chg="del">
        <pc:chgData name="Roth, Dan" userId="18da4c67-dd89-43a7-9856-8592f867a23c" providerId="ADAL" clId="{0D006057-E353-4845-B410-B33B360AF8A0}" dt="2020-02-27T00:06:46.073" v="1036" actId="2696"/>
        <pc:sldMkLst>
          <pc:docMk/>
          <pc:sldMk cId="735045587" sldId="816"/>
        </pc:sldMkLst>
      </pc:sldChg>
      <pc:sldChg chg="del">
        <pc:chgData name="Roth, Dan" userId="18da4c67-dd89-43a7-9856-8592f867a23c" providerId="ADAL" clId="{0D006057-E353-4845-B410-B33B360AF8A0}" dt="2020-02-27T00:06:46.073" v="1036" actId="2696"/>
        <pc:sldMkLst>
          <pc:docMk/>
          <pc:sldMk cId="611835475" sldId="817"/>
        </pc:sldMkLst>
      </pc:sldChg>
      <pc:sldChg chg="add">
        <pc:chgData name="Roth, Dan" userId="18da4c67-dd89-43a7-9856-8592f867a23c" providerId="ADAL" clId="{0D006057-E353-4845-B410-B33B360AF8A0}" dt="2020-02-27T00:06:52.322" v="1037"/>
        <pc:sldMkLst>
          <pc:docMk/>
          <pc:sldMk cId="2568224833" sldId="817"/>
        </pc:sldMkLst>
      </pc:sldChg>
      <pc:sldChg chg="modSp mod">
        <pc:chgData name="Roth, Dan" userId="18da4c67-dd89-43a7-9856-8592f867a23c" providerId="ADAL" clId="{0D006057-E353-4845-B410-B33B360AF8A0}" dt="2020-02-28T15:13:18.589" v="1363" actId="14100"/>
        <pc:sldMkLst>
          <pc:docMk/>
          <pc:sldMk cId="3916209527" sldId="820"/>
        </pc:sldMkLst>
        <pc:spChg chg="mod">
          <ac:chgData name="Roth, Dan" userId="18da4c67-dd89-43a7-9856-8592f867a23c" providerId="ADAL" clId="{0D006057-E353-4845-B410-B33B360AF8A0}" dt="2020-02-28T15:13:09.031" v="1362" actId="14100"/>
          <ac:spMkLst>
            <pc:docMk/>
            <pc:sldMk cId="3916209527" sldId="820"/>
            <ac:spMk id="9" creationId="{8FB76CCC-32BE-46A5-98C3-76F94888BB2A}"/>
          </ac:spMkLst>
        </pc:spChg>
        <pc:spChg chg="mod">
          <ac:chgData name="Roth, Dan" userId="18da4c67-dd89-43a7-9856-8592f867a23c" providerId="ADAL" clId="{0D006057-E353-4845-B410-B33B360AF8A0}" dt="2020-02-28T15:13:18.589" v="1363" actId="14100"/>
          <ac:spMkLst>
            <pc:docMk/>
            <pc:sldMk cId="3916209527" sldId="820"/>
            <ac:spMk id="10" creationId="{EB672DB6-E71F-4A70-8541-796EA8A5A547}"/>
          </ac:spMkLst>
        </pc:sp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18660089" sldId="831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533324032" sldId="832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50620730" sldId="834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4239971961" sldId="835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834042898" sldId="836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953890501" sldId="837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299947466" sldId="838"/>
        </pc:sldMkLst>
      </pc:sldChg>
      <pc:sldChg chg="add del">
        <pc:chgData name="Roth, Dan" userId="18da4c67-dd89-43a7-9856-8592f867a23c" providerId="ADAL" clId="{0D006057-E353-4845-B410-B33B360AF8A0}" dt="2020-02-28T15:03:37.519" v="1344"/>
        <pc:sldMkLst>
          <pc:docMk/>
          <pc:sldMk cId="71500761" sldId="857"/>
        </pc:sldMkLst>
      </pc:sldChg>
      <pc:sldChg chg="add del">
        <pc:chgData name="Roth, Dan" userId="18da4c67-dd89-43a7-9856-8592f867a23c" providerId="ADAL" clId="{0D006057-E353-4845-B410-B33B360AF8A0}" dt="2020-02-28T15:03:37.519" v="1344"/>
        <pc:sldMkLst>
          <pc:docMk/>
          <pc:sldMk cId="514521299" sldId="860"/>
        </pc:sldMkLst>
      </pc:sldChg>
      <pc:sldChg chg="add del">
        <pc:chgData name="Roth, Dan" userId="18da4c67-dd89-43a7-9856-8592f867a23c" providerId="ADAL" clId="{0D006057-E353-4845-B410-B33B360AF8A0}" dt="2020-02-28T15:03:37.519" v="1344"/>
        <pc:sldMkLst>
          <pc:docMk/>
          <pc:sldMk cId="1717805384" sldId="1266"/>
        </pc:sldMkLst>
      </pc:sldChg>
      <pc:sldChg chg="add del">
        <pc:chgData name="Roth, Dan" userId="18da4c67-dd89-43a7-9856-8592f867a23c" providerId="ADAL" clId="{0D006057-E353-4845-B410-B33B360AF8A0}" dt="2020-02-28T15:03:37.519" v="1344"/>
        <pc:sldMkLst>
          <pc:docMk/>
          <pc:sldMk cId="1466876474" sldId="1268"/>
        </pc:sldMkLst>
      </pc:sldChg>
      <pc:sldChg chg="add del">
        <pc:chgData name="Roth, Dan" userId="18da4c67-dd89-43a7-9856-8592f867a23c" providerId="ADAL" clId="{0D006057-E353-4845-B410-B33B360AF8A0}" dt="2020-02-28T15:03:37.519" v="1344"/>
        <pc:sldMkLst>
          <pc:docMk/>
          <pc:sldMk cId="2527546393" sldId="1269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624339271" sldId="1274"/>
        </pc:sldMkLst>
      </pc:sldChg>
      <pc:sldChg chg="del">
        <pc:chgData name="Roth, Dan" userId="18da4c67-dd89-43a7-9856-8592f867a23c" providerId="ADAL" clId="{0D006057-E353-4845-B410-B33B360AF8A0}" dt="2020-02-27T00:13:24.420" v="1247" actId="47"/>
        <pc:sldMkLst>
          <pc:docMk/>
          <pc:sldMk cId="4211555898" sldId="1276"/>
        </pc:sldMkLst>
      </pc:sldChg>
      <pc:sldChg chg="addSp modSp mod modAnim">
        <pc:chgData name="Roth, Dan" userId="18da4c67-dd89-43a7-9856-8592f867a23c" providerId="ADAL" clId="{0D006057-E353-4845-B410-B33B360AF8A0}" dt="2020-02-26T23:33:25.946" v="400" actId="14100"/>
        <pc:sldMkLst>
          <pc:docMk/>
          <pc:sldMk cId="1951640376" sldId="1277"/>
        </pc:sldMkLst>
        <pc:spChg chg="add mod">
          <ac:chgData name="Roth, Dan" userId="18da4c67-dd89-43a7-9856-8592f867a23c" providerId="ADAL" clId="{0D006057-E353-4845-B410-B33B360AF8A0}" dt="2020-02-26T23:33:25.946" v="400" actId="14100"/>
          <ac:spMkLst>
            <pc:docMk/>
            <pc:sldMk cId="1951640376" sldId="1277"/>
            <ac:spMk id="4" creationId="{76A4ECAF-C016-4674-BDF3-5EDAA0D7AA3C}"/>
          </ac:spMkLst>
        </pc:spChg>
        <pc:spChg chg="add mod ord">
          <ac:chgData name="Roth, Dan" userId="18da4c67-dd89-43a7-9856-8592f867a23c" providerId="ADAL" clId="{0D006057-E353-4845-B410-B33B360AF8A0}" dt="2020-02-26T23:30:29.004" v="389" actId="208"/>
          <ac:spMkLst>
            <pc:docMk/>
            <pc:sldMk cId="1951640376" sldId="1277"/>
            <ac:spMk id="28" creationId="{358E1C79-0D6E-4BDF-8F60-3D164D771454}"/>
          </ac:spMkLst>
        </pc:sp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285764961" sldId="1283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135463179" sldId="1291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817554850" sldId="1404"/>
        </pc:sldMkLst>
      </pc:sldChg>
      <pc:sldChg chg="addSp modSp mod modAnim">
        <pc:chgData name="Roth, Dan" userId="18da4c67-dd89-43a7-9856-8592f867a23c" providerId="ADAL" clId="{0D006057-E353-4845-B410-B33B360AF8A0}" dt="2020-02-26T23:44:57.033" v="758" actId="1036"/>
        <pc:sldMkLst>
          <pc:docMk/>
          <pc:sldMk cId="568115708" sldId="1406"/>
        </pc:sldMkLst>
        <pc:spChg chg="mod">
          <ac:chgData name="Roth, Dan" userId="18da4c67-dd89-43a7-9856-8592f867a23c" providerId="ADAL" clId="{0D006057-E353-4845-B410-B33B360AF8A0}" dt="2020-02-26T23:41:24.412" v="413" actId="1076"/>
          <ac:spMkLst>
            <pc:docMk/>
            <pc:sldMk cId="568115708" sldId="1406"/>
            <ac:spMk id="2" creationId="{ED422C5F-E9E7-4183-B627-E35D824FAA99}"/>
          </ac:spMkLst>
        </pc:spChg>
        <pc:spChg chg="mod">
          <ac:chgData name="Roth, Dan" userId="18da4c67-dd89-43a7-9856-8592f867a23c" providerId="ADAL" clId="{0D006057-E353-4845-B410-B33B360AF8A0}" dt="2020-02-26T23:41:24.412" v="413" actId="1076"/>
          <ac:spMkLst>
            <pc:docMk/>
            <pc:sldMk cId="568115708" sldId="1406"/>
            <ac:spMk id="3" creationId="{27FBF72F-7B58-4769-B5EF-E898653ACE43}"/>
          </ac:spMkLst>
        </pc:spChg>
        <pc:spChg chg="mod">
          <ac:chgData name="Roth, Dan" userId="18da4c67-dd89-43a7-9856-8592f867a23c" providerId="ADAL" clId="{0D006057-E353-4845-B410-B33B360AF8A0}" dt="2020-02-26T23:41:24.412" v="413" actId="1076"/>
          <ac:spMkLst>
            <pc:docMk/>
            <pc:sldMk cId="568115708" sldId="1406"/>
            <ac:spMk id="4" creationId="{DB1134EB-B3CC-4A39-985E-D11F630A1B59}"/>
          </ac:spMkLst>
        </pc:spChg>
        <pc:spChg chg="mod">
          <ac:chgData name="Roth, Dan" userId="18da4c67-dd89-43a7-9856-8592f867a23c" providerId="ADAL" clId="{0D006057-E353-4845-B410-B33B360AF8A0}" dt="2020-02-26T23:41:24.412" v="413" actId="1076"/>
          <ac:spMkLst>
            <pc:docMk/>
            <pc:sldMk cId="568115708" sldId="1406"/>
            <ac:spMk id="6" creationId="{023FB418-9198-4701-A311-518902F1E8E1}"/>
          </ac:spMkLst>
        </pc:spChg>
        <pc:spChg chg="add mod">
          <ac:chgData name="Roth, Dan" userId="18da4c67-dd89-43a7-9856-8592f867a23c" providerId="ADAL" clId="{0D006057-E353-4845-B410-B33B360AF8A0}" dt="2020-02-26T23:43:41.765" v="718" actId="1037"/>
          <ac:spMkLst>
            <pc:docMk/>
            <pc:sldMk cId="568115708" sldId="1406"/>
            <ac:spMk id="8" creationId="{00FB082C-A403-40F4-A7E0-89FA824F804A}"/>
          </ac:spMkLst>
        </pc:spChg>
        <pc:spChg chg="mod">
          <ac:chgData name="Roth, Dan" userId="18da4c67-dd89-43a7-9856-8592f867a23c" providerId="ADAL" clId="{0D006057-E353-4845-B410-B33B360AF8A0}" dt="2020-02-26T23:41:24.412" v="413" actId="1076"/>
          <ac:spMkLst>
            <pc:docMk/>
            <pc:sldMk cId="568115708" sldId="1406"/>
            <ac:spMk id="9" creationId="{B8E4E20C-D68F-4BDB-9470-0F0B1935CC53}"/>
          </ac:spMkLst>
        </pc:spChg>
        <pc:spChg chg="mod">
          <ac:chgData name="Roth, Dan" userId="18da4c67-dd89-43a7-9856-8592f867a23c" providerId="ADAL" clId="{0D006057-E353-4845-B410-B33B360AF8A0}" dt="2020-02-26T23:41:24.412" v="413" actId="1076"/>
          <ac:spMkLst>
            <pc:docMk/>
            <pc:sldMk cId="568115708" sldId="1406"/>
            <ac:spMk id="10" creationId="{C35ACE2F-5E97-4EE7-B56A-7C06F78F012B}"/>
          </ac:spMkLst>
        </pc:spChg>
        <pc:spChg chg="add mod">
          <ac:chgData name="Roth, Dan" userId="18da4c67-dd89-43a7-9856-8592f867a23c" providerId="ADAL" clId="{0D006057-E353-4845-B410-B33B360AF8A0}" dt="2020-02-26T23:44:48.851" v="756" actId="1036"/>
          <ac:spMkLst>
            <pc:docMk/>
            <pc:sldMk cId="568115708" sldId="1406"/>
            <ac:spMk id="13" creationId="{5A175EF5-5CA8-4C95-8B8E-5EE8D8A2279F}"/>
          </ac:spMkLst>
        </pc:spChg>
        <pc:spChg chg="add mod">
          <ac:chgData name="Roth, Dan" userId="18da4c67-dd89-43a7-9856-8592f867a23c" providerId="ADAL" clId="{0D006057-E353-4845-B410-B33B360AF8A0}" dt="2020-02-26T23:44:57.033" v="758" actId="1036"/>
          <ac:spMkLst>
            <pc:docMk/>
            <pc:sldMk cId="568115708" sldId="1406"/>
            <ac:spMk id="14" creationId="{F2ABB6C8-5A62-4870-B8A8-6155A17F776D}"/>
          </ac:spMkLst>
        </pc:spChg>
        <pc:picChg chg="mod">
          <ac:chgData name="Roth, Dan" userId="18da4c67-dd89-43a7-9856-8592f867a23c" providerId="ADAL" clId="{0D006057-E353-4845-B410-B33B360AF8A0}" dt="2020-02-26T23:41:24.412" v="413" actId="1076"/>
          <ac:picMkLst>
            <pc:docMk/>
            <pc:sldMk cId="568115708" sldId="1406"/>
            <ac:picMk id="5" creationId="{A3FFC64A-CCBE-473D-8562-A642EE3BB7BA}"/>
          </ac:picMkLst>
        </pc:picChg>
        <pc:picChg chg="mod">
          <ac:chgData name="Roth, Dan" userId="18da4c67-dd89-43a7-9856-8592f867a23c" providerId="ADAL" clId="{0D006057-E353-4845-B410-B33B360AF8A0}" dt="2020-02-26T23:41:24.412" v="413" actId="1076"/>
          <ac:picMkLst>
            <pc:docMk/>
            <pc:sldMk cId="568115708" sldId="1406"/>
            <ac:picMk id="7" creationId="{3389A7C3-F599-46AA-A1DB-7029568788A7}"/>
          </ac:picMkLst>
        </pc:picChg>
        <pc:picChg chg="mod">
          <ac:chgData name="Roth, Dan" userId="18da4c67-dd89-43a7-9856-8592f867a23c" providerId="ADAL" clId="{0D006057-E353-4845-B410-B33B360AF8A0}" dt="2020-02-26T23:41:24.412" v="413" actId="1076"/>
          <ac:picMkLst>
            <pc:docMk/>
            <pc:sldMk cId="568115708" sldId="1406"/>
            <ac:picMk id="26" creationId="{6EA90F34-1E49-4E9A-8462-F0C34D203658}"/>
          </ac:picMkLst>
        </pc:picChg>
        <pc:picChg chg="mod">
          <ac:chgData name="Roth, Dan" userId="18da4c67-dd89-43a7-9856-8592f867a23c" providerId="ADAL" clId="{0D006057-E353-4845-B410-B33B360AF8A0}" dt="2020-02-26T23:41:24.412" v="413" actId="1076"/>
          <ac:picMkLst>
            <pc:docMk/>
            <pc:sldMk cId="568115708" sldId="1406"/>
            <ac:picMk id="27" creationId="{0CDADACE-264C-4BCC-A248-6050BEF49C22}"/>
          </ac:picMkLst>
        </pc:pic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719464733" sldId="1410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4121234546" sldId="1413"/>
        </pc:sldMkLst>
      </pc:sldChg>
      <pc:sldChg chg="add">
        <pc:chgData name="Roth, Dan" userId="18da4c67-dd89-43a7-9856-8592f867a23c" providerId="ADAL" clId="{0D006057-E353-4845-B410-B33B360AF8A0}" dt="2020-02-26T23:50:25.470" v="762"/>
        <pc:sldMkLst>
          <pc:docMk/>
          <pc:sldMk cId="941726210" sldId="1415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4173487015" sldId="1417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657546533" sldId="1418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072929563" sldId="1420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2378263320" sldId="1421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9706000" sldId="1422"/>
        </pc:sldMkLst>
      </pc:sldChg>
      <pc:sldChg chg="del modTransition">
        <pc:chgData name="Roth, Dan" userId="18da4c67-dd89-43a7-9856-8592f867a23c" providerId="ADAL" clId="{0D006057-E353-4845-B410-B33B360AF8A0}" dt="2020-02-28T15:22:23.630" v="1368" actId="47"/>
        <pc:sldMkLst>
          <pc:docMk/>
          <pc:sldMk cId="1940674571" sldId="1449"/>
        </pc:sldMkLst>
      </pc:sldChg>
      <pc:sldChg chg="modSp modAnim">
        <pc:chgData name="Roth, Dan" userId="18da4c67-dd89-43a7-9856-8592f867a23c" providerId="ADAL" clId="{0D006057-E353-4845-B410-B33B360AF8A0}" dt="2020-02-26T20:52:45.160" v="209"/>
        <pc:sldMkLst>
          <pc:docMk/>
          <pc:sldMk cId="1198865618" sldId="1451"/>
        </pc:sldMkLst>
        <pc:spChg chg="mod">
          <ac:chgData name="Roth, Dan" userId="18da4c67-dd89-43a7-9856-8592f867a23c" providerId="ADAL" clId="{0D006057-E353-4845-B410-B33B360AF8A0}" dt="2020-02-26T20:52:21.470" v="208" actId="20577"/>
          <ac:spMkLst>
            <pc:docMk/>
            <pc:sldMk cId="1198865618" sldId="1451"/>
            <ac:spMk id="3" creationId="{77A72FCE-525F-4150-80D3-EFA8F449A2A6}"/>
          </ac:spMkLst>
        </pc:sp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966167693" sldId="1456"/>
        </pc:sldMkLst>
      </pc:sldChg>
      <pc:sldChg chg="del">
        <pc:chgData name="Roth, Dan" userId="18da4c67-dd89-43a7-9856-8592f867a23c" providerId="ADAL" clId="{0D006057-E353-4845-B410-B33B360AF8A0}" dt="2020-02-28T14:50:48.512" v="1255" actId="2696"/>
        <pc:sldMkLst>
          <pc:docMk/>
          <pc:sldMk cId="802746253" sldId="1457"/>
        </pc:sldMkLst>
      </pc:sldChg>
      <pc:sldChg chg="add">
        <pc:chgData name="Roth, Dan" userId="18da4c67-dd89-43a7-9856-8592f867a23c" providerId="ADAL" clId="{0D006057-E353-4845-B410-B33B360AF8A0}" dt="2020-02-28T14:50:54.697" v="1256"/>
        <pc:sldMkLst>
          <pc:docMk/>
          <pc:sldMk cId="3180727816" sldId="1457"/>
        </pc:sldMkLst>
      </pc:sldChg>
      <pc:sldChg chg="modTransition">
        <pc:chgData name="Roth, Dan" userId="18da4c67-dd89-43a7-9856-8592f867a23c" providerId="ADAL" clId="{0D006057-E353-4845-B410-B33B360AF8A0}" dt="2020-02-28T14:59:44.968" v="1271"/>
        <pc:sldMkLst>
          <pc:docMk/>
          <pc:sldMk cId="3032880172" sldId="1459"/>
        </pc:sldMkLst>
      </pc:sldChg>
      <pc:sldChg chg="modTransition">
        <pc:chgData name="Roth, Dan" userId="18da4c67-dd89-43a7-9856-8592f867a23c" providerId="ADAL" clId="{0D006057-E353-4845-B410-B33B360AF8A0}" dt="2020-02-26T23:37:47.719" v="404"/>
        <pc:sldMkLst>
          <pc:docMk/>
          <pc:sldMk cId="801057364" sldId="1461"/>
        </pc:sldMkLst>
      </pc:sldChg>
      <pc:sldChg chg="del modTransition">
        <pc:chgData name="Roth, Dan" userId="18da4c67-dd89-43a7-9856-8592f867a23c" providerId="ADAL" clId="{0D006057-E353-4845-B410-B33B360AF8A0}" dt="2020-02-27T00:07:18.279" v="1038" actId="47"/>
        <pc:sldMkLst>
          <pc:docMk/>
          <pc:sldMk cId="1694979631" sldId="1467"/>
        </pc:sldMkLst>
      </pc:sldChg>
      <pc:sldChg chg="modTransition">
        <pc:chgData name="Roth, Dan" userId="18da4c67-dd89-43a7-9856-8592f867a23c" providerId="ADAL" clId="{0D006057-E353-4845-B410-B33B360AF8A0}" dt="2020-02-26T23:35:53.557" v="401"/>
        <pc:sldMkLst>
          <pc:docMk/>
          <pc:sldMk cId="3832762385" sldId="1471"/>
        </pc:sldMkLst>
      </pc:sldChg>
      <pc:sldChg chg="del modTransition">
        <pc:chgData name="Roth, Dan" userId="18da4c67-dd89-43a7-9856-8592f867a23c" providerId="ADAL" clId="{0D006057-E353-4845-B410-B33B360AF8A0}" dt="2020-02-28T15:30:47.982" v="1539" actId="47"/>
        <pc:sldMkLst>
          <pc:docMk/>
          <pc:sldMk cId="1547407052" sldId="1474"/>
        </pc:sldMkLst>
      </pc:sldChg>
      <pc:sldChg chg="modSp mod">
        <pc:chgData name="Roth, Dan" userId="18da4c67-dd89-43a7-9856-8592f867a23c" providerId="ADAL" clId="{0D006057-E353-4845-B410-B33B360AF8A0}" dt="2020-02-27T00:10:56.060" v="1245" actId="1036"/>
        <pc:sldMkLst>
          <pc:docMk/>
          <pc:sldMk cId="3963797984" sldId="1475"/>
        </pc:sldMkLst>
        <pc:spChg chg="mod">
          <ac:chgData name="Roth, Dan" userId="18da4c67-dd89-43a7-9856-8592f867a23c" providerId="ADAL" clId="{0D006057-E353-4845-B410-B33B360AF8A0}" dt="2020-02-27T00:07:57.833" v="1051" actId="1037"/>
          <ac:spMkLst>
            <pc:docMk/>
            <pc:sldMk cId="3963797984" sldId="1475"/>
            <ac:spMk id="2" creationId="{684932F5-6258-4598-9787-617116AC08F8}"/>
          </ac:spMkLst>
        </pc:spChg>
        <pc:spChg chg="mod">
          <ac:chgData name="Roth, Dan" userId="18da4c67-dd89-43a7-9856-8592f867a23c" providerId="ADAL" clId="{0D006057-E353-4845-B410-B33B360AF8A0}" dt="2020-02-27T00:10:56.060" v="1245" actId="1036"/>
          <ac:spMkLst>
            <pc:docMk/>
            <pc:sldMk cId="3963797984" sldId="1475"/>
            <ac:spMk id="7" creationId="{C684605A-D33E-4C4C-855C-F1D9BB156D90}"/>
          </ac:spMkLst>
        </pc:spChg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1896412730" sldId="1476"/>
        </pc:sldMkLst>
      </pc:sldChg>
      <pc:sldChg chg="add">
        <pc:chgData name="Roth, Dan" userId="18da4c67-dd89-43a7-9856-8592f867a23c" providerId="ADAL" clId="{0D006057-E353-4845-B410-B33B360AF8A0}" dt="2020-02-28T15:31:02.898" v="1541"/>
        <pc:sldMkLst>
          <pc:docMk/>
          <pc:sldMk cId="985396956" sldId="1481"/>
        </pc:sldMkLst>
      </pc:sldChg>
      <pc:sldChg chg="del modTransition">
        <pc:chgData name="Roth, Dan" userId="18da4c67-dd89-43a7-9856-8592f867a23c" providerId="ADAL" clId="{0D006057-E353-4845-B410-B33B360AF8A0}" dt="2020-02-28T15:30:58.029" v="1540" actId="2696"/>
        <pc:sldMkLst>
          <pc:docMk/>
          <pc:sldMk cId="3753857572" sldId="1481"/>
        </pc:sldMkLst>
      </pc:sldChg>
      <pc:sldChg chg="addSp modSp add mod modAnim">
        <pc:chgData name="Roth, Dan" userId="18da4c67-dd89-43a7-9856-8592f867a23c" providerId="ADAL" clId="{0D006057-E353-4845-B410-B33B360AF8A0}" dt="2020-02-28T15:30:05.761" v="1537" actId="207"/>
        <pc:sldMkLst>
          <pc:docMk/>
          <pc:sldMk cId="2716461017" sldId="1482"/>
        </pc:sldMkLst>
        <pc:spChg chg="mod">
          <ac:chgData name="Roth, Dan" userId="18da4c67-dd89-43a7-9856-8592f867a23c" providerId="ADAL" clId="{0D006057-E353-4845-B410-B33B360AF8A0}" dt="2020-02-28T15:26:00.027" v="1371" actId="113"/>
          <ac:spMkLst>
            <pc:docMk/>
            <pc:sldMk cId="2716461017" sldId="1482"/>
            <ac:spMk id="6" creationId="{00000000-0000-0000-0000-000000000000}"/>
          </ac:spMkLst>
        </pc:spChg>
        <pc:spChg chg="add mod">
          <ac:chgData name="Roth, Dan" userId="18da4c67-dd89-43a7-9856-8592f867a23c" providerId="ADAL" clId="{0D006057-E353-4845-B410-B33B360AF8A0}" dt="2020-02-28T15:30:05.761" v="1537" actId="207"/>
          <ac:spMkLst>
            <pc:docMk/>
            <pc:sldMk cId="2716461017" sldId="1482"/>
            <ac:spMk id="9" creationId="{B70DF375-2D3C-4524-8AC7-892EA9C6B588}"/>
          </ac:spMkLst>
        </pc:spChg>
      </pc:sldChg>
      <pc:sldChg chg="del">
        <pc:chgData name="Roth, Dan" userId="18da4c67-dd89-43a7-9856-8592f867a23c" providerId="ADAL" clId="{0D006057-E353-4845-B410-B33B360AF8A0}" dt="2020-02-28T15:25:32.655" v="1369" actId="2696"/>
        <pc:sldMkLst>
          <pc:docMk/>
          <pc:sldMk cId="2899251258" sldId="1482"/>
        </pc:sldMkLst>
      </pc:sldChg>
      <pc:sldChg chg="del">
        <pc:chgData name="Roth, Dan" userId="18da4c67-dd89-43a7-9856-8592f867a23c" providerId="ADAL" clId="{0D006057-E353-4845-B410-B33B360AF8A0}" dt="2020-02-27T00:13:16.521" v="1246" actId="47"/>
        <pc:sldMkLst>
          <pc:docMk/>
          <pc:sldMk cId="3035659400" sldId="1483"/>
        </pc:sldMkLst>
      </pc:sldChg>
      <pc:sldChg chg="add modAnim">
        <pc:chgData name="Roth, Dan" userId="18da4c67-dd89-43a7-9856-8592f867a23c" providerId="ADAL" clId="{0D006057-E353-4845-B410-B33B360AF8A0}" dt="2020-02-26T23:39:31.600" v="406"/>
        <pc:sldMkLst>
          <pc:docMk/>
          <pc:sldMk cId="2528940977" sldId="1492"/>
        </pc:sldMkLst>
      </pc:sldChg>
      <pc:sldChg chg="add modAnim">
        <pc:chgData name="Roth, Dan" userId="18da4c67-dd89-43a7-9856-8592f867a23c" providerId="ADAL" clId="{0D006057-E353-4845-B410-B33B360AF8A0}" dt="2020-02-26T23:46:22.648" v="760"/>
        <pc:sldMkLst>
          <pc:docMk/>
          <pc:sldMk cId="3930438624" sldId="1493"/>
        </pc:sldMkLst>
      </pc:sldChg>
      <pc:sldChg chg="modSp add mod">
        <pc:chgData name="Roth, Dan" userId="18da4c67-dd89-43a7-9856-8592f867a23c" providerId="ADAL" clId="{0D006057-E353-4845-B410-B33B360AF8A0}" dt="2020-02-28T15:01:17.441" v="1343" actId="6549"/>
        <pc:sldMkLst>
          <pc:docMk/>
          <pc:sldMk cId="1679322174" sldId="1494"/>
        </pc:sldMkLst>
        <pc:spChg chg="mod">
          <ac:chgData name="Roth, Dan" userId="18da4c67-dd89-43a7-9856-8592f867a23c" providerId="ADAL" clId="{0D006057-E353-4845-B410-B33B360AF8A0}" dt="2020-02-28T15:01:17.441" v="1343" actId="6549"/>
          <ac:spMkLst>
            <pc:docMk/>
            <pc:sldMk cId="1679322174" sldId="1494"/>
            <ac:spMk id="2" creationId="{00000000-0000-0000-0000-000000000000}"/>
          </ac:spMkLst>
        </pc:spChg>
      </pc:sldChg>
      <pc:sldChg chg="modSp add mod modAnim">
        <pc:chgData name="Roth, Dan" userId="18da4c67-dd89-43a7-9856-8592f867a23c" providerId="ADAL" clId="{0D006057-E353-4845-B410-B33B360AF8A0}" dt="2020-02-28T15:05:52.975" v="1345"/>
        <pc:sldMkLst>
          <pc:docMk/>
          <pc:sldMk cId="2755765233" sldId="1495"/>
        </pc:sldMkLst>
        <pc:spChg chg="mod">
          <ac:chgData name="Roth, Dan" userId="18da4c67-dd89-43a7-9856-8592f867a23c" providerId="ADAL" clId="{0D006057-E353-4845-B410-B33B360AF8A0}" dt="2020-02-26T23:53:24.357" v="899" actId="6549"/>
          <ac:spMkLst>
            <pc:docMk/>
            <pc:sldMk cId="2755765233" sldId="1495"/>
            <ac:spMk id="16" creationId="{3FCFDDEE-95A6-5F4D-BD39-1EF9FF25DFDD}"/>
          </ac:spMkLst>
        </pc:spChg>
        <pc:spChg chg="mod">
          <ac:chgData name="Roth, Dan" userId="18da4c67-dd89-43a7-9856-8592f867a23c" providerId="ADAL" clId="{0D006057-E353-4845-B410-B33B360AF8A0}" dt="2020-02-26T23:57:36.288" v="955" actId="1037"/>
          <ac:spMkLst>
            <pc:docMk/>
            <pc:sldMk cId="2755765233" sldId="1495"/>
            <ac:spMk id="27" creationId="{00000000-0000-0000-0000-000000000000}"/>
          </ac:spMkLst>
        </pc:spChg>
        <pc:spChg chg="mod">
          <ac:chgData name="Roth, Dan" userId="18da4c67-dd89-43a7-9856-8592f867a23c" providerId="ADAL" clId="{0D006057-E353-4845-B410-B33B360AF8A0}" dt="2020-02-26T23:57:58.019" v="963" actId="1038"/>
          <ac:spMkLst>
            <pc:docMk/>
            <pc:sldMk cId="2755765233" sldId="1495"/>
            <ac:spMk id="28" creationId="{00000000-0000-0000-0000-000000000000}"/>
          </ac:spMkLst>
        </pc:spChg>
        <pc:spChg chg="mod">
          <ac:chgData name="Roth, Dan" userId="18da4c67-dd89-43a7-9856-8592f867a23c" providerId="ADAL" clId="{0D006057-E353-4845-B410-B33B360AF8A0}" dt="2020-02-26T23:58:29.782" v="974" actId="1035"/>
          <ac:spMkLst>
            <pc:docMk/>
            <pc:sldMk cId="2755765233" sldId="1495"/>
            <ac:spMk id="32" creationId="{E356B9E7-83F8-4748-8F4F-6C738ABD1CF3}"/>
          </ac:spMkLst>
        </pc:spChg>
        <pc:spChg chg="mod">
          <ac:chgData name="Roth, Dan" userId="18da4c67-dd89-43a7-9856-8592f867a23c" providerId="ADAL" clId="{0D006057-E353-4845-B410-B33B360AF8A0}" dt="2020-02-26T23:55:13.659" v="922" actId="113"/>
          <ac:spMkLst>
            <pc:docMk/>
            <pc:sldMk cId="2755765233" sldId="1495"/>
            <ac:spMk id="35" creationId="{C56F7DFE-E6D8-4425-B5C7-F8FBECF19158}"/>
          </ac:spMkLst>
        </pc:spChg>
        <pc:spChg chg="mod">
          <ac:chgData name="Roth, Dan" userId="18da4c67-dd89-43a7-9856-8592f867a23c" providerId="ADAL" clId="{0D006057-E353-4845-B410-B33B360AF8A0}" dt="2020-02-27T00:00:11.389" v="1025" actId="14100"/>
          <ac:spMkLst>
            <pc:docMk/>
            <pc:sldMk cId="2755765233" sldId="1495"/>
            <ac:spMk id="36" creationId="{1035DB5B-CA74-46B7-8DB1-72FF9F18FE35}"/>
          </ac:spMkLst>
        </pc:spChg>
        <pc:grpChg chg="mod">
          <ac:chgData name="Roth, Dan" userId="18da4c67-dd89-43a7-9856-8592f867a23c" providerId="ADAL" clId="{0D006057-E353-4845-B410-B33B360AF8A0}" dt="2020-02-26T23:57:22.126" v="928" actId="1038"/>
          <ac:grpSpMkLst>
            <pc:docMk/>
            <pc:sldMk cId="2755765233" sldId="1495"/>
            <ac:grpSpMk id="17" creationId="{4A1EC23B-8848-6247-929B-3CE3D5C57BF9}"/>
          </ac:grpSpMkLst>
        </pc:grpChg>
        <pc:grpChg chg="mod">
          <ac:chgData name="Roth, Dan" userId="18da4c67-dd89-43a7-9856-8592f867a23c" providerId="ADAL" clId="{0D006057-E353-4845-B410-B33B360AF8A0}" dt="2020-02-26T23:58:29.782" v="974" actId="1035"/>
          <ac:grpSpMkLst>
            <pc:docMk/>
            <pc:sldMk cId="2755765233" sldId="1495"/>
            <ac:grpSpMk id="33" creationId="{C9AEE886-076B-4D46-90F0-EE515762BFB4}"/>
          </ac:grpSpMkLst>
        </pc:grpChg>
        <pc:picChg chg="mod">
          <ac:chgData name="Roth, Dan" userId="18da4c67-dd89-43a7-9856-8592f867a23c" providerId="ADAL" clId="{0D006057-E353-4845-B410-B33B360AF8A0}" dt="2020-02-26T23:58:29.782" v="974" actId="1035"/>
          <ac:picMkLst>
            <pc:docMk/>
            <pc:sldMk cId="2755765233" sldId="1495"/>
            <ac:picMk id="31" creationId="{098439F3-F390-4148-9588-07946F1A0586}"/>
          </ac:picMkLst>
        </pc:picChg>
      </pc:sldChg>
      <pc:sldChg chg="add">
        <pc:chgData name="Roth, Dan" userId="18da4c67-dd89-43a7-9856-8592f867a23c" providerId="ADAL" clId="{0D006057-E353-4845-B410-B33B360AF8A0}" dt="2020-02-27T00:07:27.575" v="1039"/>
        <pc:sldMkLst>
          <pc:docMk/>
          <pc:sldMk cId="1032109655" sldId="1496"/>
        </pc:sldMkLst>
      </pc:sldChg>
      <pc:sldChg chg="modSp add mod">
        <pc:chgData name="Roth, Dan" userId="18da4c67-dd89-43a7-9856-8592f867a23c" providerId="ADAL" clId="{0D006057-E353-4845-B410-B33B360AF8A0}" dt="2020-02-28T15:08:53.401" v="1361" actId="14100"/>
        <pc:sldMkLst>
          <pc:docMk/>
          <pc:sldMk cId="347056272" sldId="1497"/>
        </pc:sldMkLst>
        <pc:spChg chg="mod">
          <ac:chgData name="Roth, Dan" userId="18da4c67-dd89-43a7-9856-8592f867a23c" providerId="ADAL" clId="{0D006057-E353-4845-B410-B33B360AF8A0}" dt="2020-02-28T15:08:53.401" v="1361" actId="14100"/>
          <ac:spMkLst>
            <pc:docMk/>
            <pc:sldMk cId="347056272" sldId="1497"/>
            <ac:spMk id="3" creationId="{00000000-0000-0000-0000-000000000000}"/>
          </ac:spMkLst>
        </pc:spChg>
      </pc:sldChg>
      <pc:sldChg chg="add">
        <pc:chgData name="Roth, Dan" userId="18da4c67-dd89-43a7-9856-8592f867a23c" providerId="ADAL" clId="{0D006057-E353-4845-B410-B33B360AF8A0}" dt="2020-02-28T15:19:18.988" v="1365"/>
        <pc:sldMkLst>
          <pc:docMk/>
          <pc:sldMk cId="1457387336" sldId="1498"/>
        </pc:sldMkLst>
      </pc:sldChg>
      <pc:sldChg chg="add modTransition">
        <pc:chgData name="Roth, Dan" userId="18da4c67-dd89-43a7-9856-8592f867a23c" providerId="ADAL" clId="{0D006057-E353-4845-B410-B33B360AF8A0}" dt="2020-02-28T15:30:30.794" v="1538"/>
        <pc:sldMkLst>
          <pc:docMk/>
          <pc:sldMk cId="1607927538" sldId="149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3T11:45:24.31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9T23:07:5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9T23:07:5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1T22:00:16.4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0 427 24575,'12'4'0,"3"1"0,7 3 0,-6-1 0,10 2 0,0 4 0,11 6 0,9 4 0,-13-3 0,8 1 0,-10-1 0,7 2 0,3 5 0,-8-8 0,20 13 0,-16-12 0,10 5 0,-19-9 0,1-1 0,-7-1 0,10 6 0,-11-3 0,-2-5 0,-1 2 0,-13-10 0,2 2 0,-7-5 0,-5-3 0,-10-7 0,-12-12 0,-9-4 0,-21-26 0,-1 1 0,20 14 0,-1-2 0,1-1 0,1 0 0,-22-21 0,0-15 0,30 31 0,0-13-6784,18 14 6784,11 1 0,14-1 0,5 5 0,23-7 0,-5 17 0,31 0 0,1 11 6784,4 7-6784,18 13 0,-29 9 0,-14 3 0,1 3 0,27 20 0,-29-12 0,1 3 0,-6 0 0,-3 1 0,19 17 0,-3 15 0,-30-25 0,-1 19 0,-12-3 0,-13-11 0,-9 6 0,-12-17 0,-3-7 0,-11-1 0,6-18 0,-18 2 0,7-7 0,-24-8 0,12-1 0,-13-11 0,-3-7 0,11 1 0,-2-6 0,28 12 0,9 2 0,15 10 0,2 1 0,4 5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1T22:01:29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5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7F507-01D1-4510-A526-913965E946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Types</a:t>
            </a:r>
            <a:r>
              <a:rPr lang="en-US" dirty="0"/>
              <a:t> are conceptual containers that bind entities together to form a coherent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know what a politician is since I know many politicians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3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Types</a:t>
            </a:r>
            <a:r>
              <a:rPr lang="en-US" dirty="0"/>
              <a:t> are conceptual containers that bind entities together to form a coherent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know what a politician is since I know many politicians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0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Types</a:t>
            </a:r>
            <a:r>
              <a:rPr lang="en-US" dirty="0"/>
              <a:t> are conceptual containers that bind entities together to form a coherent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know what a politician is since I know many politicians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8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2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58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think about it from the supervision perspective, we can ask: what is the benefit of getting a new label. And the observation, that we make using some information theoretic tools that I will not detail here is what you expect – the tighter the structure is, the smaller the benefit of a new labels is.</a:t>
            </a:r>
          </a:p>
          <a:p>
            <a:r>
              <a:rPr lang="en-US" dirty="0"/>
              <a:t>Consider for example this graph, and let’s think about two extreme cases. I want to label the edges, and I have the constraint that all the edges have the same label. Or, the edges’ labels are completely independent. </a:t>
            </a:r>
          </a:p>
          <a:p>
            <a:endParaRPr lang="en-US" dirty="0"/>
          </a:p>
          <a:p>
            <a:r>
              <a:rPr lang="en-US" dirty="0"/>
              <a:t>And indeed, we can also show experimentally, on a range of NLP problems, that this holds – the tighter the structure is, the smaller the number of examples you need…</a:t>
            </a:r>
          </a:p>
          <a:p>
            <a:endParaRPr lang="en-US" dirty="0"/>
          </a:p>
          <a:p>
            <a:r>
              <a:rPr lang="en-US" dirty="0"/>
              <a:t>Given that we are using constraints – structure, as an indirect supervision signal we can also think about – what kind of signals are needed to actually support learnability.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9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interested in developing a question answering system that given as input a question and a relevant paragraph of context, produces the correct answer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given the question “Who scored the longest touchdown pass of the game?” and a summary of an American Football game, the model should be able to produce the correct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7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SHRDLU, Computer</a:t>
            </a:r>
            <a:r>
              <a:rPr lang="en-US" sz="3200" baseline="0" dirty="0"/>
              <a:t> program that has conversation with user, via Natural Language interface</a:t>
            </a:r>
          </a:p>
          <a:p>
            <a:r>
              <a:rPr lang="en-US" sz="3200" baseline="0" dirty="0"/>
              <a:t>-&gt; About “block world”, </a:t>
            </a:r>
            <a:endParaRPr lang="en-US" sz="3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simulation robot can pick the objects, move them, count them  .. Very impressive.</a:t>
            </a:r>
          </a:p>
          <a:p>
            <a:endParaRPr lang="en-US" sz="3200" baseline="0" dirty="0"/>
          </a:p>
          <a:p>
            <a:pPr marL="171450" indent="-171450">
              <a:buFont typeface="Wingdings"/>
              <a:buChar char="à"/>
            </a:pP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SHRDLU's world was so simple that the entire set of objects and locations could be described by including as few as perhaps 50 words: </a:t>
            </a:r>
          </a:p>
          <a:p>
            <a:pPr marL="171450" lvl="0" indent="-171450">
              <a:buFont typeface="Wingdings"/>
              <a:buChar char="à"/>
            </a:pP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allowed it to support co-reference resolution, make simple deductions on, for example types of blocks that can be stacked and those that cannot, etc. </a:t>
            </a:r>
          </a:p>
          <a:p>
            <a:pPr marL="171450" lvl="0" indent="-171450">
              <a:buFont typeface="Wingdings"/>
              <a:buChar char="à"/>
            </a:pP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SHRDLU could therefore understand instructions and answer questions, as you can see in this example. </a:t>
            </a:r>
          </a:p>
          <a:p>
            <a:pPr marL="171450" lvl="0" indent="-171450">
              <a:buFont typeface="Wingdings"/>
              <a:buChar char="à"/>
            </a:pP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3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A7F-08EF-454F-AA59-0FEA9AF09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0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interested in developing a question answering system that given as input a question and a relevant paragraph of context, produces the correct answer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given the question “Who scored the longest touchdown pass of the game?” and a summary of an American Football game, the model should be able to produce the correct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5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interested in developing a question answering system that given as input a question and a relevant paragraph of context, produces the correct answer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given the question “Who scored the longest touchdown pass of the game?” and a summary of an American Football game, the model should be able to produce the correct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6f89e5e78_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6f89e5e78_1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uFillTx/>
              </a:rPr>
              <a:t>The fundamental goal here is the ability to replace standard supervised learning with the use of indirect, weak, and cheap supervision signals.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uFillTx/>
              </a:rPr>
              <a:t>To understand this we study a general learning scheme where </a:t>
            </a:r>
            <a:r>
              <a:rPr lang="en-US" b="1" dirty="0">
                <a:uFillTx/>
              </a:rPr>
              <a:t>the supervision comes from any signal that contains partial information abut the true label. </a:t>
            </a:r>
            <a:endParaRPr b="1" dirty="0">
              <a:uFillTx/>
            </a:endParaRPr>
          </a:p>
        </p:txBody>
      </p:sp>
      <p:sp>
        <p:nvSpPr>
          <p:cNvPr id="54" name="Google Shape;54;g76f89e5e78_1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6f89e5e78_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6f89e5e78_1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54" name="Google Shape;54;g76f89e5e78_1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3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1840a833_29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561840a833_29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Fast forward 50 years -- we are still trying to solve the same problem --- this time open domain… We can do that, but we are running into similar problems of brittleness that are due, among other things, to our </a:t>
            </a:r>
            <a:r>
              <a:rPr lang="en-US" b="1" dirty="0"/>
              <a:t>inability to deal well with situations we have never seen before. And this is really the goal of learning!</a:t>
            </a:r>
            <a:endParaRPr b="1" dirty="0"/>
          </a:p>
        </p:txBody>
      </p:sp>
      <p:sp>
        <p:nvSpPr>
          <p:cNvPr id="215" name="Google Shape;215;g561840a833_29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88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can’t we do it? </a:t>
            </a:r>
          </a:p>
          <a:p>
            <a:r>
              <a:rPr lang="en-US" dirty="0"/>
              <a:t>Here is one example – a much simpler scenario that we studied on the way to the more realistic Minecraft one.</a:t>
            </a:r>
          </a:p>
          <a:p>
            <a:endParaRPr lang="en-US" dirty="0"/>
          </a:p>
          <a:p>
            <a:r>
              <a:rPr lang="en-US" dirty="0"/>
              <a:t>… Without training specifically on chess programs, since if we do, I can then give you a tennis court analogy….</a:t>
            </a:r>
          </a:p>
          <a:p>
            <a:endParaRPr lang="en-US" dirty="0"/>
          </a:p>
          <a:p>
            <a:r>
              <a:rPr lang="en-US" dirty="0"/>
              <a:t>At the heart of this is the question of “how do we supervise our models?”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I’d like to focus my presentation today on information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7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problems that we think we solved we realize that we actually solved only the data set, not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examples show that we solved a dataset, not the </a:t>
            </a:r>
            <a:r>
              <a:rPr lang="en-US" dirty="0" err="1"/>
              <a:t>ttask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But, do we even solve a dataset in a satisfactory way?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Killing the competition should improve the results – but it reduces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Key challenge, to facilitate reasoning, is to induce semantics</a:t>
            </a:r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Move to the importance of supervision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Without thinking about the fact that there is more to learning than training from examples.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Looking for the coin under the </a:t>
            </a:r>
            <a:r>
              <a:rPr lang="en-US" sz="5400" dirty="0" err="1"/>
              <a:t>lampost</a:t>
            </a:r>
            <a:endParaRPr lang="en-US" sz="5400" dirty="0"/>
          </a:p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1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solidFill>
                  <a:srgbClr val="3366CC"/>
                </a:solidFill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solidFill>
                  <a:srgbClr val="3366CC"/>
                </a:solidFill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70000"/>
              <a:buFont typeface="Wingdings" charset="2"/>
              <a:buChar char="¨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buClrTx/>
              <a:defRPr sz="2800"/>
            </a:lvl1pPr>
            <a:lvl2pPr>
              <a:defRPr sz="2400">
                <a:solidFill>
                  <a:srgbClr val="3366CC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rgbClr val="3366CC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70000"/>
              <a:buFont typeface="Wingdings" charset="2"/>
              <a:buChar char="¨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buClrTx/>
              <a:defRPr sz="2800"/>
            </a:lvl1pPr>
            <a:lvl2pPr>
              <a:defRPr sz="2400">
                <a:solidFill>
                  <a:srgbClr val="3366CC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rgbClr val="3366CC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70000"/>
              <a:buFont typeface="Wingdings" charset="2"/>
              <a:buChar char="¨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1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8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9131c14d6_1_333"/>
          <p:cNvSpPr txBox="1">
            <a:spLocks noGrp="1"/>
          </p:cNvSpPr>
          <p:nvPr>
            <p:ph type="title"/>
          </p:nvPr>
        </p:nvSpPr>
        <p:spPr>
          <a:xfrm>
            <a:off x="460050" y="11567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g89131c14d6_1_3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89131c14d6_1_3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74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70000"/>
              <a:buFont typeface="Wingdings" charset="2"/>
              <a:buChar char="¨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3366CC"/>
          </a:solidFill>
          <a:latin typeface="+mj-lt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charset="2"/>
        <a:buChar char="¨"/>
        <a:defRPr sz="2000" b="0" i="0">
          <a:solidFill>
            <a:srgbClr val="3366CC"/>
          </a:solidFill>
          <a:latin typeface="+mn-lt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SzPct val="70000"/>
        <a:buFont typeface="Wingdings" charset="2"/>
        <a:buChar char="¨"/>
        <a:defRPr sz="1600" b="0" i="0">
          <a:solidFill>
            <a:srgbClr val="3366CC"/>
          </a:solidFill>
          <a:latin typeface="+mn-lt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0.png"/><Relationship Id="rId3" Type="http://schemas.openxmlformats.org/officeDocument/2006/relationships/image" Target="../media/image54.png"/><Relationship Id="rId7" Type="http://schemas.openxmlformats.org/officeDocument/2006/relationships/image" Target="../media/image13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60.png"/><Relationship Id="rId5" Type="http://schemas.openxmlformats.org/officeDocument/2006/relationships/image" Target="../media/image110.png"/><Relationship Id="rId10" Type="http://schemas.openxmlformats.org/officeDocument/2006/relationships/customXml" Target="../ink/ink3.xml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1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2321859" y="5284827"/>
            <a:ext cx="754828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/>
            <a:endParaRPr lang="en-US" dirty="0">
              <a:solidFill>
                <a:srgbClr val="01256E"/>
              </a:solidFill>
              <a:latin typeface="+mj-lt"/>
            </a:endParaRPr>
          </a:p>
          <a:p>
            <a:pPr algn="ctr" fontAlgn="base"/>
            <a:r>
              <a:rPr lang="en-US" dirty="0">
                <a:solidFill>
                  <a:srgbClr val="01256E"/>
                </a:solidFill>
                <a:latin typeface="+mj-lt"/>
              </a:rPr>
              <a:t>Workshop on Weakly Supervised Learning @ ICLR2021</a:t>
            </a:r>
          </a:p>
          <a:p>
            <a:pPr algn="ctr" fontAlgn="base"/>
            <a:endParaRPr lang="en-US" b="1" dirty="0">
              <a:latin typeface="+mj-lt"/>
            </a:endParaRPr>
          </a:p>
          <a:p>
            <a:pPr algn="ctr" eaLnBrk="1" hangingPunct="1"/>
            <a:r>
              <a:rPr lang="en-US" sz="1600" dirty="0">
                <a:latin typeface="+mj-lt"/>
              </a:rPr>
              <a:t>May 2021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57052"/>
            <a:ext cx="10363200" cy="136207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80"/>
                </a:solidFill>
                <a:latin typeface="+mj-lt"/>
              </a:rPr>
              <a:t>Natural Language Understanding </a:t>
            </a:r>
            <a:br>
              <a:rPr lang="en-US" sz="3600" dirty="0">
                <a:solidFill>
                  <a:srgbClr val="000080"/>
                </a:solidFill>
                <a:latin typeface="+mj-lt"/>
              </a:rPr>
            </a:br>
            <a:r>
              <a:rPr lang="en-US" sz="3600" dirty="0">
                <a:solidFill>
                  <a:srgbClr val="000080"/>
                </a:solidFill>
                <a:latin typeface="+mj-lt"/>
              </a:rPr>
              <a:t>with</a:t>
            </a:r>
            <a:br>
              <a:rPr lang="en-US" sz="3600" dirty="0">
                <a:solidFill>
                  <a:srgbClr val="000080"/>
                </a:solidFill>
                <a:latin typeface="+mj-lt"/>
              </a:rPr>
            </a:br>
            <a:r>
              <a:rPr lang="en-US" sz="3600" dirty="0">
                <a:solidFill>
                  <a:srgbClr val="000080"/>
                </a:solidFill>
                <a:latin typeface="+mj-lt"/>
              </a:rPr>
              <a:t>Incidental Supervision</a:t>
            </a:r>
            <a:br>
              <a:rPr lang="en-US" sz="3600" dirty="0">
                <a:solidFill>
                  <a:srgbClr val="000080"/>
                </a:solidFill>
                <a:latin typeface="+mj-lt"/>
              </a:rPr>
            </a:br>
            <a:endParaRPr lang="en-US" sz="4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2988" y="4296334"/>
            <a:ext cx="7786025" cy="8936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Dan Roth </a:t>
            </a:r>
          </a:p>
          <a:p>
            <a:pPr algn="ctr"/>
            <a:r>
              <a:rPr lang="en-US" altLang="zh-TW" sz="200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University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408831593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2AE0-A84D-4FB2-B09E-915029CB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 Answering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86F5-FDEE-4F9A-A723-447556B3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Clark et al 2019: On the success of AI2’s ARISTO Project:</a:t>
            </a:r>
          </a:p>
          <a:p>
            <a:pPr lvl="1"/>
            <a:r>
              <a:rPr lang="en-US" b="1" dirty="0"/>
              <a:t>From ‘F’ to ‘A’ on the N.Y. Regents Science Exams: An Overview of the Aristo Project</a:t>
            </a:r>
          </a:p>
          <a:p>
            <a:r>
              <a:rPr lang="en-US" dirty="0"/>
              <a:t>Very impressive results. </a:t>
            </a:r>
          </a:p>
          <a:p>
            <a:pPr lvl="1"/>
            <a:r>
              <a:rPr lang="en-US" dirty="0"/>
              <a:t>What does the model solve?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CFB8-044D-4260-83AC-08C6031F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10</a:t>
            </a:fld>
            <a:endParaRPr lang="en-US"/>
          </a:p>
        </p:txBody>
      </p:sp>
      <p:pic>
        <p:nvPicPr>
          <p:cNvPr id="5" name="Google Shape;70;p15">
            <a:extLst>
              <a:ext uri="{FF2B5EF4-FFF2-40B4-BE49-F238E27FC236}">
                <a16:creationId xmlns:a16="http://schemas.microsoft.com/office/drawing/2014/main" id="{4CB3AA5B-B12B-49ED-93F8-9B32FB435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4235743"/>
            <a:ext cx="11785601" cy="20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CA8F64A2-5340-467E-970F-8FE8E1F3C601}"/>
              </a:ext>
            </a:extLst>
          </p:cNvPr>
          <p:cNvSpPr/>
          <p:nvPr/>
        </p:nvSpPr>
        <p:spPr>
          <a:xfrm>
            <a:off x="7463500" y="4380475"/>
            <a:ext cx="4342400" cy="154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35098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FF11-25C0-4398-B456-3B2CBF31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206829"/>
            <a:ext cx="9880600" cy="533400"/>
          </a:xfrm>
        </p:spPr>
        <p:txBody>
          <a:bodyPr/>
          <a:lstStyle/>
          <a:p>
            <a:r>
              <a:rPr lang="en-US" dirty="0"/>
              <a:t>A Scientific QA Example </a:t>
            </a:r>
            <a:r>
              <a:rPr lang="en-US" sz="1600" dirty="0">
                <a:solidFill>
                  <a:schemeClr val="tx1"/>
                </a:solidFill>
              </a:rPr>
              <a:t>[Shah et al. EMNLP Findings 2020]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C084-7B25-48A4-8126-9CFFD0BBA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The rate at which a wave passes through a medium is known as its</a:t>
            </a:r>
          </a:p>
          <a:p>
            <a:r>
              <a:rPr lang="en-US" b="1" dirty="0"/>
              <a:t>Answer Options: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speed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amplitude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acceleration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wavelength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5E596-6E10-4872-8BCB-2E504FAB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33E0D7-6645-40C3-B51F-2CB84BE96658}"/>
              </a:ext>
            </a:extLst>
          </p:cNvPr>
          <p:cNvSpPr txBox="1">
            <a:spLocks/>
          </p:cNvSpPr>
          <p:nvPr/>
        </p:nvSpPr>
        <p:spPr bwMode="auto">
          <a:xfrm>
            <a:off x="3239576" y="1706392"/>
            <a:ext cx="8811749" cy="1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/>
              <a:t>Supporting Contexts:</a:t>
            </a:r>
          </a:p>
          <a:p>
            <a:pPr lvl="1"/>
            <a:r>
              <a:rPr lang="en-US" sz="1800" kern="0" dirty="0"/>
              <a:t>The speed of a wave is the rate at which vibrations propagate through the medium…</a:t>
            </a:r>
          </a:p>
          <a:p>
            <a:pPr lvl="1"/>
            <a:r>
              <a:rPr lang="en-US" sz="1800" kern="0" dirty="0"/>
              <a:t>The greater the amplitude of vibrations of the particles of the medium, the greater…</a:t>
            </a:r>
          </a:p>
          <a:p>
            <a:pPr lvl="1"/>
            <a:r>
              <a:rPr lang="en-US" sz="1800" kern="0" dirty="0"/>
              <a:t>… hydrophones measure the acceleration of the medium as a seismic wave passes… </a:t>
            </a:r>
          </a:p>
          <a:p>
            <a:pPr lvl="1"/>
            <a:r>
              <a:rPr lang="en-US" sz="1800" kern="0" dirty="0"/>
              <a:t>The speed of an electromagnetic wave in a medium depends on its wavelength. As… </a:t>
            </a:r>
          </a:p>
          <a:p>
            <a:pPr lvl="1"/>
            <a:endParaRPr lang="en-US" kern="0" dirty="0"/>
          </a:p>
        </p:txBody>
      </p:sp>
      <p:pic>
        <p:nvPicPr>
          <p:cNvPr id="13" name="Google Shape;128;p22" title="Chart">
            <a:extLst>
              <a:ext uri="{FF2B5EF4-FFF2-40B4-BE49-F238E27FC236}">
                <a16:creationId xmlns:a16="http://schemas.microsoft.com/office/drawing/2014/main" id="{13047754-1DE7-47F5-94C6-BC6A60AA69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04" y="3681249"/>
            <a:ext cx="5040296" cy="311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9;p22" title="Chart">
            <a:extLst>
              <a:ext uri="{FF2B5EF4-FFF2-40B4-BE49-F238E27FC236}">
                <a16:creationId xmlns:a16="http://schemas.microsoft.com/office/drawing/2014/main" id="{6D5017CA-CF31-4B06-87DD-9C27111C35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014" y="3872833"/>
            <a:ext cx="5041640" cy="31165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1B8238-5560-48BC-96B3-7F839AC4B6DD}"/>
              </a:ext>
            </a:extLst>
          </p:cNvPr>
          <p:cNvSpPr/>
          <p:nvPr/>
        </p:nvSpPr>
        <p:spPr>
          <a:xfrm>
            <a:off x="1558834" y="4388323"/>
            <a:ext cx="2542903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52A6B-F834-489F-80BD-55EB238F6530}"/>
              </a:ext>
            </a:extLst>
          </p:cNvPr>
          <p:cNvSpPr/>
          <p:nvPr/>
        </p:nvSpPr>
        <p:spPr>
          <a:xfrm>
            <a:off x="2390107" y="4388323"/>
            <a:ext cx="1463040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5897A-133A-409A-8DE7-9A1CC811CA1F}"/>
              </a:ext>
            </a:extLst>
          </p:cNvPr>
          <p:cNvSpPr/>
          <p:nvPr/>
        </p:nvSpPr>
        <p:spPr>
          <a:xfrm>
            <a:off x="3078876" y="4388323"/>
            <a:ext cx="822960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A94CBA-12AD-4EC1-B93A-476876605AE6}"/>
              </a:ext>
            </a:extLst>
          </p:cNvPr>
          <p:cNvSpPr/>
          <p:nvPr/>
        </p:nvSpPr>
        <p:spPr>
          <a:xfrm>
            <a:off x="8042386" y="4332500"/>
            <a:ext cx="2904288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73375D-85BA-4806-8BB2-ACB1020AB9B9}"/>
              </a:ext>
            </a:extLst>
          </p:cNvPr>
          <p:cNvSpPr/>
          <p:nvPr/>
        </p:nvSpPr>
        <p:spPr>
          <a:xfrm>
            <a:off x="8980531" y="4332500"/>
            <a:ext cx="1828800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19B0EE-6694-4347-911E-573894F5DB9B}"/>
              </a:ext>
            </a:extLst>
          </p:cNvPr>
          <p:cNvSpPr/>
          <p:nvPr/>
        </p:nvSpPr>
        <p:spPr>
          <a:xfrm>
            <a:off x="9906809" y="4332500"/>
            <a:ext cx="914400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A07E65-66F6-4D9C-978F-41399DE08CCF}"/>
              </a:ext>
            </a:extLst>
          </p:cNvPr>
          <p:cNvCxnSpPr>
            <a:cxnSpLocks/>
          </p:cNvCxnSpPr>
          <p:nvPr/>
        </p:nvCxnSpPr>
        <p:spPr>
          <a:xfrm>
            <a:off x="3605349" y="2168434"/>
            <a:ext cx="8229447" cy="122288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29F03E-DE47-4C8D-B1FE-F62E00BCE30A}"/>
              </a:ext>
            </a:extLst>
          </p:cNvPr>
          <p:cNvCxnSpPr>
            <a:cxnSpLocks/>
          </p:cNvCxnSpPr>
          <p:nvPr/>
        </p:nvCxnSpPr>
        <p:spPr>
          <a:xfrm flipV="1">
            <a:off x="3635823" y="2168434"/>
            <a:ext cx="8198973" cy="122288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3CBF4-DC01-48F6-AFA6-9F7A5EEE0A15}"/>
              </a:ext>
            </a:extLst>
          </p:cNvPr>
          <p:cNvSpPr/>
          <p:nvPr/>
        </p:nvSpPr>
        <p:spPr>
          <a:xfrm>
            <a:off x="3448594" y="2072640"/>
            <a:ext cx="8602731" cy="153333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D27C92-4A47-481E-99BC-D0329FDA1C24}"/>
              </a:ext>
            </a:extLst>
          </p:cNvPr>
          <p:cNvSpPr/>
          <p:nvPr/>
        </p:nvSpPr>
        <p:spPr>
          <a:xfrm>
            <a:off x="3972302" y="2446476"/>
            <a:ext cx="8602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Question 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D5FE71-2011-4194-8778-A8F0AF443D2C}"/>
              </a:ext>
            </a:extLst>
          </p:cNvPr>
          <p:cNvSpPr/>
          <p:nvPr/>
        </p:nvSpPr>
        <p:spPr>
          <a:xfrm>
            <a:off x="3985361" y="2442115"/>
            <a:ext cx="8602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Question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Question……  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12C2E3-D1AE-4839-9217-B44ED5B50689}"/>
              </a:ext>
            </a:extLst>
          </p:cNvPr>
          <p:cNvSpPr/>
          <p:nvPr/>
        </p:nvSpPr>
        <p:spPr>
          <a:xfrm>
            <a:off x="3317357" y="3441376"/>
            <a:ext cx="593429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366CC"/>
                </a:solidFill>
              </a:rPr>
              <a:t>Trivializing the competition results in worse results</a:t>
            </a:r>
          </a:p>
          <a:p>
            <a:pPr algn="ctr"/>
            <a:r>
              <a:rPr lang="en-US" sz="1600" dirty="0">
                <a:solidFill>
                  <a:srgbClr val="3366CC"/>
                </a:solidFill>
              </a:rPr>
              <a:t>Is that a reasonable expectation?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[See the paper for a more formal notion of “expectations” from a high performing QA model, along with alternative training methods]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5094C9-D513-43E9-99EA-A45392F9D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00" y="4810653"/>
            <a:ext cx="2926080" cy="1494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F7C77F7-2D68-4F2E-B3F1-320A75242192}"/>
              </a:ext>
            </a:extLst>
          </p:cNvPr>
          <p:cNvSpPr txBox="1"/>
          <p:nvPr/>
        </p:nvSpPr>
        <p:spPr>
          <a:xfrm>
            <a:off x="4209860" y="6330453"/>
            <a:ext cx="197696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rgbClr val="3366CC"/>
                </a:solidFill>
                <a:latin typeface="+mj-lt"/>
              </a:rPr>
              <a:t>Dan et al. NAACL’21</a:t>
            </a:r>
            <a:endParaRPr lang="en-US" sz="1400" dirty="0">
              <a:solidFill>
                <a:srgbClr val="3366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41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1" grpId="0" animBg="1"/>
      <p:bldP spid="3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BFAD-523E-47A2-AC63-68861C1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Supervise?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E1C5-330F-4CF1-B7DF-06DBF45A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Named Entity Recognition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Question Answering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Or at least some progress in this direction </a:t>
            </a:r>
          </a:p>
          <a:p>
            <a:pPr lvl="2"/>
            <a:r>
              <a:rPr lang="en-US" dirty="0"/>
              <a:t>Being label/task aware</a:t>
            </a:r>
          </a:p>
          <a:p>
            <a:pPr lvl="2"/>
            <a:r>
              <a:rPr lang="en-US" dirty="0"/>
              <a:t>Partial annotation</a:t>
            </a:r>
          </a:p>
          <a:p>
            <a:pPr lvl="2"/>
            <a:r>
              <a:rPr lang="en-US" dirty="0"/>
              <a:t>Knowledge</a:t>
            </a:r>
          </a:p>
          <a:p>
            <a:pPr lvl="2"/>
            <a:r>
              <a:rPr lang="en-US" dirty="0"/>
              <a:t>Transfer</a:t>
            </a:r>
          </a:p>
          <a:p>
            <a:pPr lvl="2"/>
            <a:r>
              <a:rPr lang="en-US" dirty="0"/>
              <a:t>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AD4E-6AAE-4270-9D59-1E5AEAF2B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D59B5-4007-4718-8F12-43FC8EC18CCD}"/>
              </a:ext>
            </a:extLst>
          </p:cNvPr>
          <p:cNvSpPr txBox="1"/>
          <p:nvPr/>
        </p:nvSpPr>
        <p:spPr>
          <a:xfrm>
            <a:off x="7541185" y="1335882"/>
            <a:ext cx="4476643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Many more Problems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lang="en-US" sz="2000" kern="0" dirty="0">
                <a:solidFill>
                  <a:srgbClr val="3366CC"/>
                </a:solidFill>
                <a:latin typeface="Calibri"/>
              </a:rPr>
              <a:t>We don’t generalize well outside the training sets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We </a:t>
            </a:r>
            <a:r>
              <a:rPr lang="en-US" sz="2000" kern="0" dirty="0">
                <a:solidFill>
                  <a:srgbClr val="3366CC"/>
                </a:solidFill>
                <a:latin typeface="Calibri"/>
              </a:rPr>
              <a:t>sometimes behave “correctly” for the wrong reasons</a:t>
            </a:r>
          </a:p>
        </p:txBody>
      </p:sp>
    </p:spTree>
    <p:extLst>
      <p:ext uri="{BB962C8B-B14F-4D97-AF65-F5344CB8AC3E}">
        <p14:creationId xmlns:p14="http://schemas.microsoft.com/office/powerpoint/2010/main" val="489354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Inducing Semantics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5033"/>
            <a:ext cx="5755758" cy="4484915"/>
          </a:xfrm>
        </p:spPr>
        <p:txBody>
          <a:bodyPr/>
          <a:lstStyle/>
          <a:p>
            <a:r>
              <a:rPr lang="en-US" sz="2000" dirty="0"/>
              <a:t>Inducing semantic representations and making decisions that depend on it require </a:t>
            </a:r>
            <a:r>
              <a:rPr lang="en-US" sz="2000" dirty="0">
                <a:solidFill>
                  <a:srgbClr val="3366CC"/>
                </a:solidFill>
              </a:rPr>
              <a:t>learning</a:t>
            </a:r>
            <a:r>
              <a:rPr lang="en-US" sz="2000" dirty="0"/>
              <a:t> and, in turn, </a:t>
            </a:r>
            <a:r>
              <a:rPr lang="en-US" sz="2000" dirty="0">
                <a:solidFill>
                  <a:srgbClr val="3366CC"/>
                </a:solidFill>
              </a:rPr>
              <a:t>supervision.</a:t>
            </a:r>
          </a:p>
          <a:p>
            <a:r>
              <a:rPr lang="en-US" sz="2000" dirty="0"/>
              <a:t>Standard machine learning methodology:</a:t>
            </a:r>
          </a:p>
          <a:p>
            <a:pPr lvl="1"/>
            <a:r>
              <a:rPr lang="en-US" sz="1800" dirty="0"/>
              <a:t>Given a task</a:t>
            </a:r>
          </a:p>
          <a:p>
            <a:pPr lvl="1"/>
            <a:r>
              <a:rPr lang="en-US" sz="1800" dirty="0"/>
              <a:t>Collect data </a:t>
            </a:r>
            <a:r>
              <a:rPr lang="en-US" sz="1800" dirty="0">
                <a:solidFill>
                  <a:srgbClr val="003366"/>
                </a:solidFill>
              </a:rPr>
              <a:t>for the task </a:t>
            </a:r>
            <a:r>
              <a:rPr lang="en-US" sz="1800" dirty="0"/>
              <a:t>and annotate it</a:t>
            </a:r>
          </a:p>
          <a:p>
            <a:pPr lvl="1"/>
            <a:r>
              <a:rPr lang="en-US" sz="1800" dirty="0"/>
              <a:t>Learn a model </a:t>
            </a:r>
            <a:r>
              <a:rPr lang="en-US" sz="1800" b="1" dirty="0"/>
              <a:t>[doesn’t matter how]</a:t>
            </a:r>
          </a:p>
          <a:p>
            <a:r>
              <a:rPr lang="en-US" sz="2000" dirty="0"/>
              <a:t>We will never have </a:t>
            </a:r>
            <a:r>
              <a:rPr lang="en-US" sz="2000" dirty="0">
                <a:solidFill>
                  <a:srgbClr val="3366CC"/>
                </a:solidFill>
              </a:rPr>
              <a:t>enough annotated data </a:t>
            </a:r>
            <a:r>
              <a:rPr lang="en-US" sz="2000" dirty="0"/>
              <a:t>to train </a:t>
            </a:r>
            <a:r>
              <a:rPr lang="en-US" sz="2000" dirty="0">
                <a:solidFill>
                  <a:srgbClr val="3366CC"/>
                </a:solidFill>
              </a:rPr>
              <a:t>all the models, for all the tasks we need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We don’t even know what are “all the tasks”</a:t>
            </a:r>
          </a:p>
          <a:p>
            <a:pPr lvl="1"/>
            <a:r>
              <a:rPr lang="en-US" sz="1800" dirty="0"/>
              <a:t>We end up learning a data set</a:t>
            </a:r>
          </a:p>
          <a:p>
            <a:pPr lvl="1"/>
            <a:r>
              <a:rPr lang="en-US" sz="1800" dirty="0"/>
              <a:t>Learning is more than “training” on many examples</a:t>
            </a:r>
          </a:p>
          <a:p>
            <a:r>
              <a:rPr lang="en-US" sz="2000" dirty="0"/>
              <a:t>Current methodology is not scalable and, often, makes no sense</a:t>
            </a:r>
          </a:p>
          <a:p>
            <a:pPr lvl="1"/>
            <a:r>
              <a:rPr lang="en-US" sz="1800" dirty="0"/>
              <a:t>Annotating for complex tasks is </a:t>
            </a:r>
            <a:r>
              <a:rPr lang="en-US" sz="1800" dirty="0">
                <a:solidFill>
                  <a:srgbClr val="003366"/>
                </a:solidFill>
              </a:rPr>
              <a:t>difficult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66"/>
                </a:solidFill>
              </a:rPr>
              <a:t>costly</a:t>
            </a:r>
            <a:r>
              <a:rPr lang="en-US" sz="1800" dirty="0"/>
              <a:t>, and sometimes </a:t>
            </a:r>
            <a:r>
              <a:rPr lang="en-US" sz="1800" dirty="0">
                <a:solidFill>
                  <a:srgbClr val="003366"/>
                </a:solidFill>
              </a:rPr>
              <a:t>impossible</a:t>
            </a:r>
            <a:r>
              <a:rPr lang="en-US" sz="1800" dirty="0"/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7777" y="2771367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08330" y="1098974"/>
            <a:ext cx="583210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ok to do supervised learning.</a:t>
            </a:r>
          </a:p>
          <a:p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about tasks that cannot be supervised directly?</a:t>
            </a:r>
          </a:p>
          <a:p>
            <a:endParaRPr lang="en-US" dirty="0">
              <a:solidFill>
                <a:srgbClr val="0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most interesting cases, learning should be (and is) driven by </a:t>
            </a:r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incidental supervision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[Roth AAAI’17]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A447A-88AE-41C8-AF5C-42CFED79E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7EA9B-F72C-4AC8-A291-302A8299D9E7}"/>
              </a:ext>
            </a:extLst>
          </p:cNvPr>
          <p:cNvSpPr/>
          <p:nvPr/>
        </p:nvSpPr>
        <p:spPr>
          <a:xfrm>
            <a:off x="6308330" y="3017148"/>
            <a:ext cx="58321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Incidental supervision: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understand, acquire and use signals that were not put there to help a specific target task. </a:t>
            </a:r>
            <a:endParaRPr lang="en-US" dirty="0">
              <a:solidFill>
                <a:srgbClr val="4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89E0AD-171E-47A6-8B40-F8FF6E07A9FD}"/>
              </a:ext>
            </a:extLst>
          </p:cNvPr>
          <p:cNvCxnSpPr>
            <a:cxnSpLocks/>
          </p:cNvCxnSpPr>
          <p:nvPr/>
        </p:nvCxnSpPr>
        <p:spPr>
          <a:xfrm>
            <a:off x="1387226" y="4313366"/>
            <a:ext cx="418423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reetlight effect">
            <a:extLst>
              <a:ext uri="{FF2B5EF4-FFF2-40B4-BE49-F238E27FC236}">
                <a16:creationId xmlns:a16="http://schemas.microsoft.com/office/drawing/2014/main" id="{6FFD417A-26EE-4EBF-ADD1-72472ED1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20" y="4813853"/>
            <a:ext cx="3205528" cy="19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7CF0D-4A98-46C0-89F1-DFE2751A2AC7}"/>
              </a:ext>
            </a:extLst>
          </p:cNvPr>
          <p:cNvSpPr txBox="1"/>
          <p:nvPr/>
        </p:nvSpPr>
        <p:spPr>
          <a:xfrm>
            <a:off x="8125686" y="4466959"/>
            <a:ext cx="21973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The Streetlight Effect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91">
            <a:extLst>
              <a:ext uri="{FF2B5EF4-FFF2-40B4-BE49-F238E27FC236}">
                <a16:creationId xmlns:a16="http://schemas.microsoft.com/office/drawing/2014/main" id="{EA4C4ADC-D71A-428A-92BE-D6266BC2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43" y="5143531"/>
            <a:ext cx="2680554" cy="316159"/>
          </a:xfrm>
          <a:prstGeom prst="wedgeRectCallout">
            <a:avLst>
              <a:gd name="adj1" fmla="val 7871"/>
              <a:gd name="adj2" fmla="val -1533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Which team is Westbrook on?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7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604"/>
              <a:gd name="adj2" fmla="val 17930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dirty="0">
              <a:solidFill>
                <a:srgbClr val="000080"/>
              </a:solidFill>
              <a:latin typeface="Calibri"/>
              <a:cs typeface="Arial" charset="0"/>
            </a:endParaRPr>
          </a:p>
        </p:txBody>
      </p:sp>
      <p:sp>
        <p:nvSpPr>
          <p:cNvPr id="22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9762"/>
              <a:gd name="adj2" fmla="val 5058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O’Hare must be in Chicago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59866E-469D-498E-A8DA-660A79B0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273624"/>
            <a:ext cx="5644457" cy="4724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Constraints are Supervision, and often more robust, and worth a lot of examples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lvl="1"/>
            <a:r>
              <a:rPr lang="en-US" sz="1600" dirty="0"/>
              <a:t>Difficult to label objects</a:t>
            </a:r>
          </a:p>
          <a:p>
            <a:pPr lvl="1"/>
            <a:r>
              <a:rPr lang="en-US" sz="1600" dirty="0"/>
              <a:t>But easy to learn same/different: </a:t>
            </a:r>
            <a:r>
              <a:rPr lang="en-US" sz="1600" dirty="0">
                <a:solidFill>
                  <a:srgbClr val="3366CC"/>
                </a:solidFill>
              </a:rPr>
              <a:t>Superset </a:t>
            </a:r>
            <a:r>
              <a:rPr lang="en-US" sz="1600" dirty="0"/>
              <a:t>S</a:t>
            </a:r>
            <a:r>
              <a:rPr lang="en-US" sz="1600" dirty="0">
                <a:solidFill>
                  <a:srgbClr val="3366CC"/>
                </a:solidFill>
              </a:rPr>
              <a:t>upervision</a:t>
            </a:r>
            <a:endParaRPr lang="en-US" sz="1400" dirty="0">
              <a:solidFill>
                <a:srgbClr val="3366CC"/>
              </a:solidFill>
            </a:endParaRPr>
          </a:p>
          <a:p>
            <a:pPr lvl="2"/>
            <a:r>
              <a:rPr lang="en-US" sz="1600" dirty="0"/>
              <a:t>Two objects in the same image are different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Partial Supervision: Low Recall, High Precision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BB44CF-E33F-4F6F-8B1E-B64540C3A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Incidental Supervision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9071" y="1886984"/>
            <a:ext cx="914400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7947" y="3140536"/>
            <a:ext cx="859379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2827F-252B-4896-998A-A8DA24AB6F13}"/>
              </a:ext>
            </a:extLst>
          </p:cNvPr>
          <p:cNvCxnSpPr>
            <a:cxnSpLocks/>
          </p:cNvCxnSpPr>
          <p:nvPr/>
        </p:nvCxnSpPr>
        <p:spPr>
          <a:xfrm>
            <a:off x="817008" y="4861535"/>
            <a:ext cx="1631553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5C132E-6BE9-462B-B46B-C29747B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28" y="1216587"/>
            <a:ext cx="3743325" cy="447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743"/>
            <a:ext cx="5537200" cy="4724400"/>
          </a:xfrm>
        </p:spPr>
        <p:txBody>
          <a:bodyPr/>
          <a:lstStyle/>
          <a:p>
            <a:endParaRPr lang="en-US" sz="2000" dirty="0"/>
          </a:p>
          <a:p>
            <a:r>
              <a:rPr lang="en-US" sz="1400" dirty="0"/>
              <a:t>Feb 5 2017 Dozens of passengers heading to Chicago had to undergo additional screenings… It took </a:t>
            </a:r>
            <a:r>
              <a:rPr lang="en-US" sz="1400" dirty="0" err="1"/>
              <a:t>Hesam</a:t>
            </a:r>
            <a:r>
              <a:rPr lang="en-US" sz="1400" dirty="0"/>
              <a:t> </a:t>
            </a:r>
            <a:r>
              <a:rPr lang="en-US" sz="1400" dirty="0" err="1"/>
              <a:t>Aamyab</a:t>
            </a:r>
            <a:r>
              <a:rPr lang="en-US" sz="1400" dirty="0"/>
              <a:t> two tries to make it back to the United States from Iran. He is an Iranian citizen with a US visa who is doing post-doctoral research at UIC. …"Right now, I am in the USA and I'm very happy," </a:t>
            </a:r>
            <a:r>
              <a:rPr lang="en-US" sz="1400" dirty="0" err="1"/>
              <a:t>Aamyab</a:t>
            </a:r>
            <a:r>
              <a:rPr lang="en-US" sz="1400" dirty="0"/>
              <a:t> said. But now, he can't go back to Iran or anywhere else without risk.  Other travelers shared the same worry. </a:t>
            </a:r>
            <a:r>
              <a:rPr lang="en-US" sz="1400" dirty="0" err="1"/>
              <a:t>Asem</a:t>
            </a:r>
            <a:r>
              <a:rPr lang="en-US" sz="1400" dirty="0"/>
              <a:t> </a:t>
            </a:r>
            <a:r>
              <a:rPr lang="en-US" sz="1400" dirty="0" err="1"/>
              <a:t>Aleisawi</a:t>
            </a:r>
            <a:r>
              <a:rPr lang="en-US" sz="1400" dirty="0"/>
              <a:t> was at O'Hare on Sunday to meet his wife who was coming in from Jordan. </a:t>
            </a:r>
          </a:p>
          <a:p>
            <a:pPr lvl="1"/>
            <a:r>
              <a:rPr lang="en-US" sz="1800" dirty="0"/>
              <a:t>Learning/Supervision requires some level of reasoning to infer these weak signals</a:t>
            </a:r>
          </a:p>
          <a:p>
            <a:r>
              <a:rPr lang="en-US" sz="1400" dirty="0"/>
              <a:t>Coming off a road win over the Cowboys, the Redskins traveled to Lincoln Financial Field for a Week 5 NFC East duel with the Philadelphia Eagles. In the first quarter, the Redskins trailed early </a:t>
            </a:r>
            <a:r>
              <a:rPr lang="en-US" sz="1400" b="1" dirty="0"/>
              <a:t>as RB Brian Westbrook scored on a 9-yard TD run</a:t>
            </a:r>
            <a:r>
              <a:rPr lang="en-US" sz="1400" dirty="0"/>
              <a:t> and </a:t>
            </a:r>
            <a:r>
              <a:rPr lang="en-US" sz="1400" b="1" dirty="0"/>
              <a:t>the Eagles DeSean Jackson returned a punt 68 yards for a touchdown.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600" dirty="0"/>
              <a:t>Gender Classifier: Use all People’s </a:t>
            </a:r>
            <a:r>
              <a:rPr lang="en-US" sz="1600" dirty="0">
                <a:solidFill>
                  <a:srgbClr val="3366CC"/>
                </a:solidFill>
              </a:rPr>
              <a:t>Wikipedia pages</a:t>
            </a:r>
          </a:p>
          <a:p>
            <a:pPr lvl="2"/>
            <a:r>
              <a:rPr lang="en-US" sz="1400" dirty="0"/>
              <a:t>Count gender pronouns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FA29A-F993-44F2-A2A1-1C2AC24F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32" y="1082884"/>
            <a:ext cx="3893281" cy="825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</p:pic>
      <p:sp>
        <p:nvSpPr>
          <p:cNvPr id="16" name="AutoShape 191">
            <a:extLst>
              <a:ext uri="{FF2B5EF4-FFF2-40B4-BE49-F238E27FC236}">
                <a16:creationId xmlns:a16="http://schemas.microsoft.com/office/drawing/2014/main" id="{E630DF89-D9A1-441F-8195-B53A9E81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395" y="2006917"/>
            <a:ext cx="1958504" cy="273264"/>
          </a:xfrm>
          <a:prstGeom prst="wedgeRectCallout">
            <a:avLst>
              <a:gd name="adj1" fmla="val 54908"/>
              <a:gd name="adj2" fmla="val -19372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But she is my friend…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BBE7EC31-435B-4E4F-9015-974378626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979" y="2874766"/>
            <a:ext cx="2720211" cy="11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Gender Inference from Character Sequences in Multinational First Names">
            <a:extLst>
              <a:ext uri="{FF2B5EF4-FFF2-40B4-BE49-F238E27FC236}">
                <a16:creationId xmlns:a16="http://schemas.microsoft.com/office/drawing/2014/main" id="{ED8BA84A-CACD-43B5-895D-E023132E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9" y="5862494"/>
            <a:ext cx="2769965" cy="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EEC0B-B4E0-4220-BC81-976DE94895B5}"/>
              </a:ext>
            </a:extLst>
          </p:cNvPr>
          <p:cNvCxnSpPr>
            <a:cxnSpLocks/>
          </p:cNvCxnSpPr>
          <p:nvPr/>
        </p:nvCxnSpPr>
        <p:spPr>
          <a:xfrm>
            <a:off x="4029071" y="4666605"/>
            <a:ext cx="1185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29ECD2-D621-4462-8911-7F2D62913B15}"/>
              </a:ext>
            </a:extLst>
          </p:cNvPr>
          <p:cNvSpPr txBox="1"/>
          <p:nvPr/>
        </p:nvSpPr>
        <p:spPr>
          <a:xfrm>
            <a:off x="6197599" y="5298970"/>
            <a:ext cx="585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a typeface="Helvetica" charset="0"/>
                <a:cs typeface="Helvetica" charset="0"/>
              </a:rPr>
              <a:t>ebisi’ra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giliyyaana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phinnddale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pyaalestaaina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adhiinastha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gaajaa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theke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raate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ekhabara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jaaniyyechhena</a:t>
            </a:r>
            <a:r>
              <a:rPr lang="en-US" dirty="0">
                <a:ea typeface="Helvetica" charset="0"/>
                <a:cs typeface="Helvetica" charset="0"/>
              </a:rPr>
              <a:t> 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C1B42-613F-48BD-A216-168D239E43AE}"/>
              </a:ext>
            </a:extLst>
          </p:cNvPr>
          <p:cNvSpPr/>
          <p:nvPr/>
        </p:nvSpPr>
        <p:spPr>
          <a:xfrm>
            <a:off x="6272915" y="5665298"/>
            <a:ext cx="654553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F98CE2-296C-45B6-B0F5-C3BD5AFDED4D}"/>
              </a:ext>
            </a:extLst>
          </p:cNvPr>
          <p:cNvSpPr/>
          <p:nvPr/>
        </p:nvSpPr>
        <p:spPr>
          <a:xfrm>
            <a:off x="9487492" y="5394379"/>
            <a:ext cx="1354521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AutoShape 191">
            <a:extLst>
              <a:ext uri="{FF2B5EF4-FFF2-40B4-BE49-F238E27FC236}">
                <a16:creationId xmlns:a16="http://schemas.microsoft.com/office/drawing/2014/main" id="{C422C801-C5DE-4F0B-A552-9D1282E0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7274" y="5003908"/>
            <a:ext cx="965650" cy="316159"/>
          </a:xfrm>
          <a:prstGeom prst="wedgeRectCallout">
            <a:avLst>
              <a:gd name="adj1" fmla="val 20300"/>
              <a:gd name="adj2" fmla="val 86533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Palestine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27" name="AutoShape 191">
            <a:extLst>
              <a:ext uri="{FF2B5EF4-FFF2-40B4-BE49-F238E27FC236}">
                <a16:creationId xmlns:a16="http://schemas.microsoft.com/office/drawing/2014/main" id="{76DFF848-E3CC-4966-AC2D-5D02F75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25" y="4998228"/>
            <a:ext cx="965650" cy="316159"/>
          </a:xfrm>
          <a:prstGeom prst="wedgeRectCallout">
            <a:avLst>
              <a:gd name="adj1" fmla="val -213129"/>
              <a:gd name="adj2" fmla="val 16724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Gaza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23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16" grpId="0" animBg="1"/>
      <p:bldP spid="24" grpId="0"/>
      <p:bldP spid="21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91">
            <a:extLst>
              <a:ext uri="{FF2B5EF4-FFF2-40B4-BE49-F238E27FC236}">
                <a16:creationId xmlns:a16="http://schemas.microsoft.com/office/drawing/2014/main" id="{EA4C4ADC-D71A-428A-92BE-D6266BC2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43" y="5143531"/>
            <a:ext cx="2680554" cy="316159"/>
          </a:xfrm>
          <a:prstGeom prst="wedgeRectCallout">
            <a:avLst>
              <a:gd name="adj1" fmla="val 7871"/>
              <a:gd name="adj2" fmla="val -1533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Which team is Westbrook on?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7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604"/>
              <a:gd name="adj2" fmla="val 17930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dirty="0">
              <a:solidFill>
                <a:srgbClr val="000080"/>
              </a:solidFill>
              <a:latin typeface="Calibri"/>
              <a:cs typeface="Arial" charset="0"/>
            </a:endParaRPr>
          </a:p>
        </p:txBody>
      </p:sp>
      <p:sp>
        <p:nvSpPr>
          <p:cNvPr id="22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9762"/>
              <a:gd name="adj2" fmla="val 5058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O’Hare must be in Chicago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59866E-469D-498E-A8DA-660A79B0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273624"/>
            <a:ext cx="5644457" cy="4724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Constraints are Supervision, and often more robust, and worth a lot of examples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lvl="1"/>
            <a:r>
              <a:rPr lang="en-US" sz="1600" dirty="0"/>
              <a:t>Difficult to label objects</a:t>
            </a:r>
          </a:p>
          <a:p>
            <a:pPr lvl="1"/>
            <a:r>
              <a:rPr lang="en-US" sz="1600" dirty="0"/>
              <a:t>But easy to learn same/different: </a:t>
            </a:r>
            <a:r>
              <a:rPr lang="en-US" sz="1600" dirty="0">
                <a:solidFill>
                  <a:srgbClr val="3366CC"/>
                </a:solidFill>
              </a:rPr>
              <a:t>Superset </a:t>
            </a:r>
            <a:r>
              <a:rPr lang="en-US" sz="1600" dirty="0"/>
              <a:t>S</a:t>
            </a:r>
            <a:r>
              <a:rPr lang="en-US" sz="1600" dirty="0">
                <a:solidFill>
                  <a:srgbClr val="3366CC"/>
                </a:solidFill>
              </a:rPr>
              <a:t>upervision</a:t>
            </a:r>
            <a:endParaRPr lang="en-US" sz="1400" dirty="0">
              <a:solidFill>
                <a:srgbClr val="3366CC"/>
              </a:solidFill>
            </a:endParaRPr>
          </a:p>
          <a:p>
            <a:pPr lvl="2"/>
            <a:r>
              <a:rPr lang="en-US" sz="1600" dirty="0"/>
              <a:t>Two objects in the same image are different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Partial Supervision: Low Recall, High Precision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BB44CF-E33F-4F6F-8B1E-B64540C3A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Incidental Supervision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9071" y="1886984"/>
            <a:ext cx="914400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7947" y="3140536"/>
            <a:ext cx="859379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2827F-252B-4896-998A-A8DA24AB6F13}"/>
              </a:ext>
            </a:extLst>
          </p:cNvPr>
          <p:cNvCxnSpPr>
            <a:cxnSpLocks/>
          </p:cNvCxnSpPr>
          <p:nvPr/>
        </p:nvCxnSpPr>
        <p:spPr>
          <a:xfrm>
            <a:off x="817008" y="4861535"/>
            <a:ext cx="1631553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5C132E-6BE9-462B-B46B-C29747B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28" y="1216587"/>
            <a:ext cx="3743325" cy="447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743"/>
            <a:ext cx="5537200" cy="4724400"/>
          </a:xfrm>
        </p:spPr>
        <p:txBody>
          <a:bodyPr/>
          <a:lstStyle/>
          <a:p>
            <a:endParaRPr lang="en-US" sz="2000" dirty="0"/>
          </a:p>
          <a:p>
            <a:r>
              <a:rPr lang="en-US" sz="1400" dirty="0"/>
              <a:t>Feb 5 2017 Dozens of passengers heading to Chicago had to undergo additional screenings… It took </a:t>
            </a:r>
            <a:r>
              <a:rPr lang="en-US" sz="1400" dirty="0" err="1"/>
              <a:t>Hesam</a:t>
            </a:r>
            <a:r>
              <a:rPr lang="en-US" sz="1400" dirty="0"/>
              <a:t> </a:t>
            </a:r>
            <a:r>
              <a:rPr lang="en-US" sz="1400" dirty="0" err="1"/>
              <a:t>Aamyab</a:t>
            </a:r>
            <a:r>
              <a:rPr lang="en-US" sz="1400" dirty="0"/>
              <a:t> two tries to make it back to the United States from Iran. He is an Iranian citizen with a US visa who is doing post-doctoral research at UIC. …"Right now, I am in the USA and I'm very happy," </a:t>
            </a:r>
            <a:r>
              <a:rPr lang="en-US" sz="1400" dirty="0" err="1"/>
              <a:t>Aamyab</a:t>
            </a:r>
            <a:r>
              <a:rPr lang="en-US" sz="1400" dirty="0"/>
              <a:t> said. But now, he can't go back to Iran or anywhere else without risk.  Other travelers shared the same worry. </a:t>
            </a:r>
            <a:r>
              <a:rPr lang="en-US" sz="1400" dirty="0" err="1"/>
              <a:t>Asem</a:t>
            </a:r>
            <a:r>
              <a:rPr lang="en-US" sz="1400" dirty="0"/>
              <a:t> </a:t>
            </a:r>
            <a:r>
              <a:rPr lang="en-US" sz="1400" dirty="0" err="1"/>
              <a:t>Aleisawi</a:t>
            </a:r>
            <a:r>
              <a:rPr lang="en-US" sz="1400" dirty="0"/>
              <a:t> was at O'Hare on Sunday to meet his wife who was coming in from Jordan. </a:t>
            </a:r>
          </a:p>
          <a:p>
            <a:pPr lvl="1"/>
            <a:r>
              <a:rPr lang="en-US" sz="1800" dirty="0"/>
              <a:t>Learning/Supervision requires some level of reasoning to infer these weak signals</a:t>
            </a:r>
          </a:p>
          <a:p>
            <a:r>
              <a:rPr lang="en-US" sz="1400" dirty="0"/>
              <a:t>Coming off a road win over the Cowboys, the Redskins traveled to Lincoln Financial Field for a Week 5 NFC East duel with the Philadelphia Eagles. In the first quarter, the Redskins trailed early </a:t>
            </a:r>
            <a:r>
              <a:rPr lang="en-US" sz="1400" b="1" dirty="0"/>
              <a:t>as RB Brian Westbrook scored on a 9-yard TD run</a:t>
            </a:r>
            <a:r>
              <a:rPr lang="en-US" sz="1400" dirty="0"/>
              <a:t> and </a:t>
            </a:r>
            <a:r>
              <a:rPr lang="en-US" sz="1400" b="1" dirty="0"/>
              <a:t>the Eagles DeSean Jackson returned a punt 68 yards for a touchdown.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600" dirty="0"/>
              <a:t>Gender Classifier: Use all People’s </a:t>
            </a:r>
            <a:r>
              <a:rPr lang="en-US" sz="1600" dirty="0">
                <a:solidFill>
                  <a:srgbClr val="3366CC"/>
                </a:solidFill>
              </a:rPr>
              <a:t>Wikipedia pages</a:t>
            </a:r>
          </a:p>
          <a:p>
            <a:pPr lvl="2"/>
            <a:r>
              <a:rPr lang="en-US" sz="1400" dirty="0"/>
              <a:t>Count gender pronouns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FA29A-F993-44F2-A2A1-1C2AC24F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32" y="1082884"/>
            <a:ext cx="3893281" cy="825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</p:pic>
      <p:sp>
        <p:nvSpPr>
          <p:cNvPr id="16" name="AutoShape 191">
            <a:extLst>
              <a:ext uri="{FF2B5EF4-FFF2-40B4-BE49-F238E27FC236}">
                <a16:creationId xmlns:a16="http://schemas.microsoft.com/office/drawing/2014/main" id="{E630DF89-D9A1-441F-8195-B53A9E81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395" y="2006917"/>
            <a:ext cx="1958504" cy="273264"/>
          </a:xfrm>
          <a:prstGeom prst="wedgeRectCallout">
            <a:avLst>
              <a:gd name="adj1" fmla="val 54908"/>
              <a:gd name="adj2" fmla="val -19372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But she is my friend…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BBE7EC31-435B-4E4F-9015-974378626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979" y="2874766"/>
            <a:ext cx="2720211" cy="11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Gender Inference from Character Sequences in Multinational First Names">
            <a:extLst>
              <a:ext uri="{FF2B5EF4-FFF2-40B4-BE49-F238E27FC236}">
                <a16:creationId xmlns:a16="http://schemas.microsoft.com/office/drawing/2014/main" id="{ED8BA84A-CACD-43B5-895D-E023132E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9" y="5862494"/>
            <a:ext cx="2769965" cy="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EEC0B-B4E0-4220-BC81-976DE94895B5}"/>
              </a:ext>
            </a:extLst>
          </p:cNvPr>
          <p:cNvCxnSpPr>
            <a:cxnSpLocks/>
          </p:cNvCxnSpPr>
          <p:nvPr/>
        </p:nvCxnSpPr>
        <p:spPr>
          <a:xfrm>
            <a:off x="4029071" y="4666605"/>
            <a:ext cx="1185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29ECD2-D621-4462-8911-7F2D62913B15}"/>
              </a:ext>
            </a:extLst>
          </p:cNvPr>
          <p:cNvSpPr txBox="1"/>
          <p:nvPr/>
        </p:nvSpPr>
        <p:spPr>
          <a:xfrm>
            <a:off x="6197599" y="5298970"/>
            <a:ext cx="585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a typeface="Helvetica" charset="0"/>
                <a:cs typeface="Helvetica" charset="0"/>
              </a:rPr>
              <a:t>ebisi’ra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giliyyaana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phinnddale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pyaalestaaina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adhiinastha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gaajaa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theke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raate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ekhabara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jaaniyyechhena</a:t>
            </a:r>
            <a:r>
              <a:rPr lang="en-US" dirty="0">
                <a:ea typeface="Helvetica" charset="0"/>
                <a:cs typeface="Helvetica" charset="0"/>
              </a:rPr>
              <a:t> 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C1B42-613F-48BD-A216-168D239E43AE}"/>
              </a:ext>
            </a:extLst>
          </p:cNvPr>
          <p:cNvSpPr/>
          <p:nvPr/>
        </p:nvSpPr>
        <p:spPr>
          <a:xfrm>
            <a:off x="6272915" y="5665298"/>
            <a:ext cx="654553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F98CE2-296C-45B6-B0F5-C3BD5AFDED4D}"/>
              </a:ext>
            </a:extLst>
          </p:cNvPr>
          <p:cNvSpPr/>
          <p:nvPr/>
        </p:nvSpPr>
        <p:spPr>
          <a:xfrm>
            <a:off x="9487492" y="5394379"/>
            <a:ext cx="1354521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AutoShape 191">
            <a:extLst>
              <a:ext uri="{FF2B5EF4-FFF2-40B4-BE49-F238E27FC236}">
                <a16:creationId xmlns:a16="http://schemas.microsoft.com/office/drawing/2014/main" id="{C422C801-C5DE-4F0B-A552-9D1282E0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7274" y="5003908"/>
            <a:ext cx="965650" cy="316159"/>
          </a:xfrm>
          <a:prstGeom prst="wedgeRectCallout">
            <a:avLst>
              <a:gd name="adj1" fmla="val 20300"/>
              <a:gd name="adj2" fmla="val 86533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Palestine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27" name="AutoShape 191">
            <a:extLst>
              <a:ext uri="{FF2B5EF4-FFF2-40B4-BE49-F238E27FC236}">
                <a16:creationId xmlns:a16="http://schemas.microsoft.com/office/drawing/2014/main" id="{76DFF848-E3CC-4966-AC2D-5D02F75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25" y="4998228"/>
            <a:ext cx="965650" cy="316159"/>
          </a:xfrm>
          <a:prstGeom prst="wedgeRectCallout">
            <a:avLst>
              <a:gd name="adj1" fmla="val -213129"/>
              <a:gd name="adj2" fmla="val 16724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Gaza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7E573-DC68-4A84-BA13-7EA73758F89F}"/>
              </a:ext>
            </a:extLst>
          </p:cNvPr>
          <p:cNvSpPr/>
          <p:nvPr/>
        </p:nvSpPr>
        <p:spPr>
          <a:xfrm>
            <a:off x="148856" y="870857"/>
            <a:ext cx="6048743" cy="255814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D7DFD6-07C5-4F54-9F3A-3A931967D68D}"/>
              </a:ext>
            </a:extLst>
          </p:cNvPr>
          <p:cNvSpPr/>
          <p:nvPr/>
        </p:nvSpPr>
        <p:spPr>
          <a:xfrm>
            <a:off x="122573" y="3985480"/>
            <a:ext cx="6048743" cy="158855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A4EB83-EFAA-49CD-B8AD-E99688DD9C03}"/>
              </a:ext>
            </a:extLst>
          </p:cNvPr>
          <p:cNvSpPr/>
          <p:nvPr/>
        </p:nvSpPr>
        <p:spPr>
          <a:xfrm>
            <a:off x="349944" y="4972996"/>
            <a:ext cx="3372108" cy="158855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BCE29-C488-42F3-9C51-219AB2E84B67}"/>
              </a:ext>
            </a:extLst>
          </p:cNvPr>
          <p:cNvSpPr/>
          <p:nvPr/>
        </p:nvSpPr>
        <p:spPr>
          <a:xfrm>
            <a:off x="4356527" y="5865113"/>
            <a:ext cx="1946217" cy="95438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7CFAB9-1CF8-4840-A84A-BA88B928226F}"/>
              </a:ext>
            </a:extLst>
          </p:cNvPr>
          <p:cNvSpPr/>
          <p:nvPr/>
        </p:nvSpPr>
        <p:spPr>
          <a:xfrm>
            <a:off x="5871000" y="1054315"/>
            <a:ext cx="6048743" cy="12945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646AAB-F8DF-4E78-9F58-06B3338ECA2A}"/>
              </a:ext>
            </a:extLst>
          </p:cNvPr>
          <p:cNvSpPr/>
          <p:nvPr/>
        </p:nvSpPr>
        <p:spPr>
          <a:xfrm>
            <a:off x="6719777" y="2851021"/>
            <a:ext cx="5298139" cy="162130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3925ED-807A-4568-8AA7-A6233395525A}"/>
              </a:ext>
            </a:extLst>
          </p:cNvPr>
          <p:cNvSpPr/>
          <p:nvPr/>
        </p:nvSpPr>
        <p:spPr>
          <a:xfrm>
            <a:off x="8440346" y="4735603"/>
            <a:ext cx="3574234" cy="115745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74F274-8C56-472A-AEA2-9AC6D3AEE4DD}"/>
              </a:ext>
            </a:extLst>
          </p:cNvPr>
          <p:cNvSpPr/>
          <p:nvPr/>
        </p:nvSpPr>
        <p:spPr>
          <a:xfrm>
            <a:off x="6052509" y="4472904"/>
            <a:ext cx="3750712" cy="147239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3" name="Picture 4" descr="ELMo Meet BERT: Recent Advances in Natural Language Embeddings - Bensen AI">
            <a:extLst>
              <a:ext uri="{FF2B5EF4-FFF2-40B4-BE49-F238E27FC236}">
                <a16:creationId xmlns:a16="http://schemas.microsoft.com/office/drawing/2014/main" id="{D19AAF26-A0B6-4211-993D-1476EA1B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65" y="3151605"/>
            <a:ext cx="1314032" cy="1006549"/>
          </a:xfrm>
          <a:prstGeom prst="rect">
            <a:avLst/>
          </a:prstGeom>
          <a:noFill/>
          <a:ln>
            <a:solidFill>
              <a:srgbClr val="33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E4C2-695E-496D-BD58-AB6CA613A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60" y="1021241"/>
            <a:ext cx="2468881" cy="12860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AF0267D-E8B0-4CAC-AE04-DD43A5038F7E}"/>
              </a:ext>
            </a:extLst>
          </p:cNvPr>
          <p:cNvSpPr txBox="1"/>
          <p:nvPr/>
        </p:nvSpPr>
        <p:spPr>
          <a:xfrm>
            <a:off x="2112335" y="2595930"/>
            <a:ext cx="224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66CC"/>
                </a:solidFill>
              </a:rPr>
              <a:t>Label-Aware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69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has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38" y="1803885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313" y="3494313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31" y="5254375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76200" y="2035735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First zero-shot work in NLP [Chang et al. AAAI’08]</a:t>
            </a:r>
          </a:p>
          <a:p>
            <a:r>
              <a:rPr lang="en-US" dirty="0"/>
              <a:t>A lot of the work in NLP can be viewed as </a:t>
            </a:r>
            <a:r>
              <a:rPr lang="en-US" b="1" dirty="0"/>
              <a:t>text classification</a:t>
            </a:r>
          </a:p>
          <a:p>
            <a:endParaRPr lang="en-US" dirty="0"/>
          </a:p>
          <a:p>
            <a:pPr lvl="1"/>
            <a:r>
              <a:rPr lang="en-US" dirty="0"/>
              <a:t>Categorization into topics</a:t>
            </a:r>
          </a:p>
          <a:p>
            <a:pPr lvl="1"/>
            <a:r>
              <a:rPr lang="en-US" dirty="0"/>
              <a:t>Identify intention of text</a:t>
            </a:r>
          </a:p>
          <a:p>
            <a:pPr lvl="1"/>
            <a:r>
              <a:rPr lang="en-US" dirty="0"/>
              <a:t>Identify abusing text</a:t>
            </a:r>
          </a:p>
          <a:p>
            <a:pPr lvl="1"/>
            <a:r>
              <a:rPr lang="en-US" dirty="0"/>
              <a:t>Be admitted again soon/no</a:t>
            </a:r>
          </a:p>
          <a:p>
            <a:pPr lvl="1"/>
            <a:r>
              <a:rPr lang="en-US" dirty="0"/>
              <a:t>Classify fact/opinion </a:t>
            </a:r>
          </a:p>
          <a:p>
            <a:pPr lvl="1"/>
            <a:r>
              <a:rPr lang="en-US" dirty="0"/>
              <a:t>……</a:t>
            </a:r>
          </a:p>
          <a:p>
            <a:r>
              <a:rPr lang="en-US" dirty="0"/>
              <a:t>While </a:t>
            </a:r>
            <a:r>
              <a:rPr lang="en-US" dirty="0">
                <a:solidFill>
                  <a:srgbClr val="3333FF"/>
                </a:solidFill>
              </a:rPr>
              <a:t>you</a:t>
            </a:r>
            <a:r>
              <a:rPr lang="en-US" dirty="0"/>
              <a:t> understand the </a:t>
            </a:r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,  models are </a:t>
            </a:r>
            <a:r>
              <a:rPr lang="en-US" dirty="0">
                <a:solidFill>
                  <a:srgbClr val="3333FF"/>
                </a:solidFill>
              </a:rPr>
              <a:t>not given information</a:t>
            </a:r>
            <a:r>
              <a:rPr lang="en-US" dirty="0"/>
              <a:t> about the labels</a:t>
            </a:r>
          </a:p>
          <a:p>
            <a:r>
              <a:rPr lang="en-US" dirty="0"/>
              <a:t>We simply view these tasks as multi-class classification</a:t>
            </a:r>
          </a:p>
          <a:p>
            <a:r>
              <a:rPr lang="en-US" dirty="0"/>
              <a:t>The only thing that has changed since the 70-ies is slightly better learning algorithms, and slightly better word representations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567481" y="2133600"/>
            <a:ext cx="6427826" cy="1470216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The research community uses </a:t>
            </a:r>
            <a:r>
              <a:rPr lang="en-US" b="1" dirty="0">
                <a:solidFill>
                  <a:srgbClr val="000080"/>
                </a:solidFill>
              </a:rPr>
              <a:t>data</a:t>
            </a:r>
            <a:r>
              <a:rPr lang="en-US" dirty="0">
                <a:solidFill>
                  <a:srgbClr val="000080"/>
                </a:solidFill>
              </a:rPr>
              <a:t> embeddings broadly! 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And, heavily rely on task specific supervision </a:t>
            </a:r>
          </a:p>
          <a:p>
            <a:pPr algn="ctr"/>
            <a:r>
              <a:rPr lang="en-US" b="1" dirty="0">
                <a:solidFill>
                  <a:srgbClr val="000080"/>
                </a:solidFill>
              </a:rPr>
              <a:t>But there is almost no use of task/label understanding. </a:t>
            </a:r>
          </a:p>
          <a:p>
            <a:pPr algn="ctr"/>
            <a:r>
              <a:rPr lang="en-US" dirty="0">
                <a:solidFill>
                  <a:srgbClr val="3333FF"/>
                </a:solidFill>
              </a:rPr>
              <a:t>Promote</a:t>
            </a:r>
            <a:r>
              <a:rPr lang="en-US" b="1" dirty="0">
                <a:solidFill>
                  <a:srgbClr val="3333FF"/>
                </a:solidFill>
              </a:rPr>
              <a:t> Label-Aware Models </a:t>
            </a:r>
            <a:r>
              <a:rPr lang="en-US" dirty="0">
                <a:solidFill>
                  <a:srgbClr val="3333FF"/>
                </a:solidFill>
              </a:rPr>
              <a:t>as a form of</a:t>
            </a:r>
            <a:r>
              <a:rPr lang="en-US" b="1" dirty="0">
                <a:solidFill>
                  <a:srgbClr val="3333FF"/>
                </a:solidFill>
              </a:rPr>
              <a:t> Incidental Supervision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66F40-41A8-4E3E-9337-D02BB9B3E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0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249" y="3959019"/>
            <a:ext cx="655395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80"/>
                </a:solidFill>
              </a:rPr>
              <a:t>Total costs for on-the-job health care benefits are expected to rise an average of 5% in 2018, surpassing $14,000 a year per employee, according to a National Business Group on Health survey of large employers. Specialty drugs continue to be the top driver of increasing costs. Companies will pick up nearly 70% of the tab, but employees must still bear about 30%, or roughly $4,400, on average.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Categorization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335829" y="1977819"/>
            <a:ext cx="2895600" cy="609600"/>
          </a:xfrm>
          <a:prstGeom prst="wedgeRectCallout">
            <a:avLst>
              <a:gd name="adj1" fmla="val -80613"/>
              <a:gd name="adj2" fmla="val 78664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Sport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Tennis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249" y="1703499"/>
            <a:ext cx="655395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Second seed Rafael Nadal continues his quest for an unprecedented 12th title at this event against </a:t>
            </a:r>
            <a:r>
              <a:rPr lang="en-US" dirty="0" err="1"/>
              <a:t>Grigor</a:t>
            </a:r>
            <a:r>
              <a:rPr lang="en-US" dirty="0"/>
              <a:t> Dimitrov of Bulgaria. The Spaniard leads their FedEx ATP Head2Head 11-1 and has won their past four matches, in addition to all four of their previous battles on clay. Their most recent meeting took place in the 2018 Monte-Carlo semi-finals, which saw Nadal drop just five games in his victory.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335829" y="4340019"/>
            <a:ext cx="2895600" cy="609600"/>
          </a:xfrm>
          <a:prstGeom prst="wedgeRectCallout">
            <a:avLst>
              <a:gd name="adj1" fmla="val -80821"/>
              <a:gd name="adj2" fmla="val 122691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Money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Health Care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00" y="2968420"/>
            <a:ext cx="662940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80"/>
                </a:solidFill>
                <a:latin typeface="Calibri" panose="020F0502020204030204" pitchFamily="34" charset="0"/>
              </a:rPr>
              <a:t>Traditional text categorization requires training a classifier over a set of labeled documents (1,2,….k)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0080"/>
                </a:solidFill>
                <a:latin typeface="Calibri" panose="020F0502020204030204" pitchFamily="34" charset="0"/>
              </a:rPr>
              <a:t>Someone needs to label the data (costly)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80"/>
                </a:solidFill>
                <a:latin typeface="Calibri" panose="020F0502020204030204" pitchFamily="34" charset="0"/>
              </a:rPr>
              <a:t>All your model knows is to classify into these given labels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948802"/>
            <a:ext cx="8077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80"/>
                </a:solidFill>
              </a:rPr>
              <a:t>Is it possible to map a document to an entry in a taxonomy of semantic categories</a:t>
            </a:r>
            <a:r>
              <a:rPr lang="en-US" sz="2000" dirty="0">
                <a:solidFill>
                  <a:srgbClr val="003366"/>
                </a:solidFill>
              </a:rPr>
              <a:t>, </a:t>
            </a:r>
            <a:r>
              <a:rPr lang="en-US" sz="2000" dirty="0">
                <a:solidFill>
                  <a:srgbClr val="400080"/>
                </a:solidFill>
              </a:rPr>
              <a:t>without training with labeled data?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477" y="5824980"/>
            <a:ext cx="639704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00080"/>
                </a:solidFill>
              </a:rPr>
              <a:t>You</a:t>
            </a:r>
            <a:r>
              <a:rPr lang="en-US" sz="2000" dirty="0">
                <a:solidFill>
                  <a:srgbClr val="400080"/>
                </a:solidFill>
              </a:rPr>
              <a:t> </a:t>
            </a:r>
            <a:r>
              <a:rPr lang="en-US" sz="2000" dirty="0">
                <a:solidFill>
                  <a:srgbClr val="000080"/>
                </a:solidFill>
              </a:rPr>
              <a:t>can classify these documents without task specific annotation, since you have an “understanding” of the labels</a:t>
            </a:r>
          </a:p>
        </p:txBody>
      </p:sp>
    </p:spTree>
    <p:extLst>
      <p:ext uri="{BB962C8B-B14F-4D97-AF65-F5344CB8AC3E}">
        <p14:creationId xmlns:p14="http://schemas.microsoft.com/office/powerpoint/2010/main" val="15217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6" grpId="0" animBg="1"/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Categorization without Labeled Data </a:t>
            </a:r>
            <a:r>
              <a:rPr lang="en-US" altLang="zh-CN" sz="1400" dirty="0"/>
              <a:t>[AAAI’08, AAAI’14, IJCAI’16]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705568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/>
              <a:t>Given: </a:t>
            </a:r>
          </a:p>
          <a:p>
            <a:pPr lvl="1"/>
            <a:r>
              <a:rPr lang="en-US" sz="1900" dirty="0"/>
              <a:t>A single document (or: a collection of documents)</a:t>
            </a:r>
          </a:p>
          <a:p>
            <a:pPr lvl="1"/>
            <a:r>
              <a:rPr lang="en-US" sz="1900" dirty="0"/>
              <a:t>A taxonomy of categories into which we want to classify the documents</a:t>
            </a:r>
          </a:p>
          <a:p>
            <a:pPr lvl="1"/>
            <a:endParaRPr lang="en-US" sz="1900" dirty="0"/>
          </a:p>
          <a:p>
            <a:r>
              <a:rPr lang="en-US" sz="2200" dirty="0" err="1"/>
              <a:t>Dataless</a:t>
            </a:r>
            <a:r>
              <a:rPr lang="en-US" sz="2200" dirty="0"/>
              <a:t>/Zero-Shot procedure:</a:t>
            </a:r>
          </a:p>
          <a:p>
            <a:pPr lvl="1"/>
            <a:r>
              <a:rPr lang="en-US" sz="1900" dirty="0"/>
              <a:t>Let</a:t>
            </a:r>
            <a:r>
              <a:rPr lang="en-US" sz="1900" dirty="0">
                <a:latin typeface="cmmi10"/>
              </a:rPr>
              <a:t> f</a:t>
            </a:r>
            <a:r>
              <a:rPr lang="en-US" sz="1900" dirty="0">
                <a:latin typeface="Calibri"/>
              </a:rPr>
              <a:t>(l</a:t>
            </a:r>
            <a:r>
              <a:rPr lang="en-US" sz="1900" baseline="-25000" dirty="0">
                <a:latin typeface="Calibri"/>
              </a:rPr>
              <a:t>i</a:t>
            </a:r>
            <a:r>
              <a:rPr lang="en-US" sz="1900" dirty="0"/>
              <a:t>) be the </a:t>
            </a:r>
            <a:r>
              <a:rPr lang="en-US" sz="1900" dirty="0">
                <a:solidFill>
                  <a:srgbClr val="000080"/>
                </a:solidFill>
              </a:rPr>
              <a:t>semantic representation of the labels (label descriptions)</a:t>
            </a:r>
          </a:p>
          <a:p>
            <a:pPr lvl="1"/>
            <a:r>
              <a:rPr lang="en-US" sz="1900" dirty="0"/>
              <a:t>Let </a:t>
            </a:r>
            <a:r>
              <a:rPr lang="en-US" sz="1900" dirty="0">
                <a:latin typeface="cmmi10"/>
              </a:rPr>
              <a:t>f</a:t>
            </a:r>
            <a:r>
              <a:rPr lang="en-US" sz="1900" dirty="0"/>
              <a:t>(</a:t>
            </a:r>
            <a:r>
              <a:rPr lang="en-US" sz="1900" b="1" dirty="0"/>
              <a:t>d</a:t>
            </a:r>
            <a:r>
              <a:rPr lang="en-US" sz="1900" dirty="0"/>
              <a:t>) be the </a:t>
            </a:r>
            <a:r>
              <a:rPr lang="en-US" sz="1900" dirty="0">
                <a:solidFill>
                  <a:srgbClr val="000080"/>
                </a:solidFill>
              </a:rPr>
              <a:t>semantic representation of a document</a:t>
            </a:r>
          </a:p>
          <a:p>
            <a:pPr lvl="1"/>
            <a:r>
              <a:rPr lang="en-US" sz="1900" dirty="0"/>
              <a:t>Select the most appropriate category: </a:t>
            </a:r>
          </a:p>
          <a:p>
            <a:pPr marL="400050" lvl="1" indent="0">
              <a:buNone/>
            </a:pPr>
            <a:r>
              <a:rPr lang="en-US" sz="1900" dirty="0">
                <a:latin typeface="Calibri"/>
              </a:rPr>
              <a:t>                                       l</a:t>
            </a:r>
            <a:r>
              <a:rPr lang="en-US" sz="1900" baseline="-25000" dirty="0">
                <a:latin typeface="Calibri"/>
              </a:rPr>
              <a:t>i</a:t>
            </a:r>
            <a:r>
              <a:rPr lang="en-US" sz="1900" baseline="15000" dirty="0">
                <a:latin typeface="Calibri"/>
              </a:rPr>
              <a:t>*</a:t>
            </a:r>
            <a:r>
              <a:rPr lang="en-US" sz="1900" dirty="0"/>
              <a:t> = </a:t>
            </a:r>
            <a:r>
              <a:rPr lang="en-US" sz="1900" dirty="0" err="1">
                <a:latin typeface="Calibri"/>
              </a:rPr>
              <a:t>argmin</a:t>
            </a:r>
            <a:r>
              <a:rPr lang="en-US" sz="1900" baseline="-25000" dirty="0" err="1">
                <a:latin typeface="Calibri"/>
              </a:rPr>
              <a:t>i</a:t>
            </a:r>
            <a:r>
              <a:rPr lang="en-US" sz="1900" dirty="0"/>
              <a:t> </a:t>
            </a:r>
            <a:r>
              <a:rPr lang="en-US" sz="1900" dirty="0" err="1"/>
              <a:t>dist</a:t>
            </a:r>
            <a:r>
              <a:rPr lang="en-US" sz="1900" dirty="0"/>
              <a:t> (</a:t>
            </a:r>
            <a:r>
              <a:rPr lang="en-US" sz="1900" dirty="0">
                <a:latin typeface="cmmi10"/>
              </a:rPr>
              <a:t>f</a:t>
            </a:r>
            <a:r>
              <a:rPr lang="en-US" sz="1900" dirty="0">
                <a:latin typeface="Calibri"/>
              </a:rPr>
              <a:t>(l</a:t>
            </a:r>
            <a:r>
              <a:rPr lang="en-US" sz="1900" baseline="-25000" dirty="0">
                <a:latin typeface="Calibri"/>
              </a:rPr>
              <a:t>i</a:t>
            </a:r>
            <a:r>
              <a:rPr lang="en-US" sz="1900" dirty="0"/>
              <a:t>) - </a:t>
            </a:r>
            <a:r>
              <a:rPr lang="en-US" sz="1900" dirty="0">
                <a:latin typeface="cmmi10"/>
              </a:rPr>
              <a:t>f</a:t>
            </a:r>
            <a:r>
              <a:rPr lang="en-US" sz="1900" dirty="0"/>
              <a:t>(</a:t>
            </a:r>
            <a:r>
              <a:rPr lang="en-US" sz="1900" b="1" dirty="0"/>
              <a:t>d</a:t>
            </a:r>
            <a:r>
              <a:rPr lang="en-US" sz="1900" dirty="0"/>
              <a:t>)) </a:t>
            </a:r>
          </a:p>
          <a:p>
            <a:pPr lvl="1" indent="-342900"/>
            <a:r>
              <a:rPr lang="en-US" sz="1900" dirty="0"/>
              <a:t>Bootstrap (self training; pseudo labels)</a:t>
            </a:r>
          </a:p>
          <a:p>
            <a:pPr lvl="2" indent="-342900"/>
            <a:r>
              <a:rPr lang="en-US" sz="1700" dirty="0"/>
              <a:t>Label the most confident documents; use this to train a model. </a:t>
            </a:r>
          </a:p>
          <a:p>
            <a:r>
              <a:rPr lang="en-US" sz="2200" dirty="0"/>
              <a:t>Key Question: </a:t>
            </a:r>
          </a:p>
          <a:p>
            <a:pPr lvl="1"/>
            <a:r>
              <a:rPr lang="en-US" sz="1900" dirty="0"/>
              <a:t>How to generate </a:t>
            </a:r>
            <a:r>
              <a:rPr lang="en-US" sz="1900" dirty="0">
                <a:solidFill>
                  <a:srgbClr val="000080"/>
                </a:solidFill>
              </a:rPr>
              <a:t>good Semantic Representations?</a:t>
            </a:r>
            <a:endParaRPr lang="en-US" sz="1800" dirty="0">
              <a:solidFill>
                <a:srgbClr val="000080"/>
              </a:solidFill>
            </a:endParaRPr>
          </a:p>
          <a:p>
            <a:r>
              <a:rPr lang="en-US" sz="2200" dirty="0"/>
              <a:t>Originally: </a:t>
            </a:r>
          </a:p>
          <a:p>
            <a:pPr lvl="1"/>
            <a:r>
              <a:rPr lang="en-US" sz="1900" dirty="0"/>
              <a:t>Task Independent Representations: best results with Wikipedia-based (ESA) [Gabrilovich &amp; Markovitch AAAI’06]</a:t>
            </a:r>
          </a:p>
          <a:p>
            <a:pPr lvl="1"/>
            <a:r>
              <a:rPr lang="en-US" sz="1900" dirty="0"/>
              <a:t>Sparse representation: a TF/IDF weighted list of URL a concept appears in</a:t>
            </a:r>
          </a:p>
          <a:p>
            <a:pPr lvl="1"/>
            <a:endParaRPr lang="en-US" dirty="0">
              <a:solidFill>
                <a:srgbClr val="00008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398580" y="900576"/>
            <a:ext cx="3693196" cy="1797575"/>
          </a:xfrm>
          <a:prstGeom prst="wedgeRectCallout">
            <a:avLst>
              <a:gd name="adj1" fmla="val -20620"/>
              <a:gd name="adj2" fmla="val 4959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80"/>
                </a:solidFill>
              </a:rPr>
              <a:t>This is </a:t>
            </a:r>
            <a:r>
              <a:rPr lang="en-US" b="1" dirty="0">
                <a:solidFill>
                  <a:srgbClr val="000080"/>
                </a:solidFill>
              </a:rPr>
              <a:t>not an unsupervised learning </a:t>
            </a:r>
            <a:r>
              <a:rPr lang="en-US" dirty="0">
                <a:solidFill>
                  <a:srgbClr val="000080"/>
                </a:solidFill>
              </a:rPr>
              <a:t>scenario</a:t>
            </a:r>
            <a:r>
              <a:rPr lang="en-US" sz="1600" dirty="0">
                <a:solidFill>
                  <a:srgbClr val="000080"/>
                </a:solidFill>
              </a:rPr>
              <a:t>. Unsupervised learning assumes a coherent collection of data points, where similar data points are assigned similar labels. It does not work on a single document. </a:t>
            </a:r>
            <a:r>
              <a:rPr lang="en-US" sz="1600" b="1" dirty="0">
                <a:solidFill>
                  <a:srgbClr val="000080"/>
                </a:solidFill>
              </a:rPr>
              <a:t>0-shot learning</a:t>
            </a:r>
            <a:r>
              <a:rPr lang="en-US" sz="1600" dirty="0">
                <a:solidFill>
                  <a:srgbClr val="000080"/>
                </a:solidFill>
              </a:rPr>
              <a:t>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8858202" y="4258941"/>
            <a:ext cx="1441824" cy="609600"/>
          </a:xfrm>
          <a:prstGeom prst="wedgeRectCallout">
            <a:avLst>
              <a:gd name="adj1" fmla="val -125181"/>
              <a:gd name="adj2" fmla="val 9072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Hard to beat</a:t>
            </a:r>
            <a:endParaRPr lang="en-US" dirty="0">
              <a:solidFill>
                <a:srgbClr val="40008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84102" y="5472677"/>
            <a:ext cx="202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5F2D4-FCCE-4A28-B1D9-BBD4922FA7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2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SHRDLU (Terry </a:t>
            </a:r>
            <a:r>
              <a:rPr lang="en-US" dirty="0" err="1"/>
              <a:t>Winograd</a:t>
            </a:r>
            <a:r>
              <a:rPr lang="en-US" dirty="0"/>
              <a:t>, 1968)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</a:rPr>
              <a:t>Person:</a:t>
            </a:r>
            <a:r>
              <a:rPr lang="en-US" sz="1800" dirty="0"/>
              <a:t> Pick up a big red block.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OK.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Person:</a:t>
            </a:r>
            <a:r>
              <a:rPr lang="en-US" sz="1800" dirty="0"/>
              <a:t> Grasp the pyramid.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I DON'T UNDERSTAND WHICH PYRAMID YOU MEAN.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Person:</a:t>
            </a:r>
            <a:r>
              <a:rPr lang="en-US" sz="1800" dirty="0"/>
              <a:t>  Find a taller block than the one you are holding and put it into the box.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BY "IT", I ASSUME YOU MEAN…..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OK.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Person:</a:t>
            </a:r>
            <a:r>
              <a:rPr lang="en-US" sz="1800" dirty="0"/>
              <a:t> What does the box contain?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THE BLUE PYRAMID AND THE BLUE BLOCK.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Person:</a:t>
            </a:r>
            <a:r>
              <a:rPr lang="en-US" sz="1800" dirty="0"/>
              <a:t> What is the pyramid supported by?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**</a:t>
            </a:r>
            <a:r>
              <a:rPr lang="en-US" sz="1800" cap="all" dirty="0"/>
              <a:t>What do you mean by “supported”?</a:t>
            </a:r>
          </a:p>
          <a:p>
            <a:r>
              <a:rPr lang="en-US" sz="1800" cap="all" dirty="0"/>
              <a:t>……….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Person:</a:t>
            </a:r>
            <a:r>
              <a:rPr lang="en-US" sz="1800" dirty="0"/>
              <a:t> How many blocks are not in the box?</a:t>
            </a:r>
          </a:p>
          <a:p>
            <a:r>
              <a:rPr lang="en-US" sz="1800" b="1" dirty="0">
                <a:solidFill>
                  <a:srgbClr val="00B050"/>
                </a:solidFill>
              </a:rPr>
              <a:t>Computer:</a:t>
            </a:r>
            <a:r>
              <a:rPr lang="en-US" sz="1800" dirty="0"/>
              <a:t> FOUR OF THEM.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52401"/>
            <a:ext cx="1665195" cy="21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://science.slc.edu/~jmarshall/courses/cs30/Lectures/week10/BlocksWor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56" y="3048000"/>
            <a:ext cx="3153245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475" y="5874602"/>
            <a:ext cx="1106905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Understanding, executing and interacting requires language understanding &amp; reasoning </a:t>
            </a:r>
          </a:p>
          <a:p>
            <a:pPr algn="ctr"/>
            <a:r>
              <a:rPr lang="en-US" sz="2400" dirty="0"/>
              <a:t>to recognize and understand the domain, the goals, and to advance the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31281-9AE2-4B0D-995B-C2A9C11C3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6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Document Classification (88 Languages)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2590422"/>
            <a:ext cx="5352229" cy="40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23430" y="6324221"/>
            <a:ext cx="5029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Size of shared English-Language L title space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781230" y="5459749"/>
            <a:ext cx="1250731" cy="457200"/>
          </a:xfrm>
          <a:prstGeom prst="wedgeRectCallout">
            <a:avLst>
              <a:gd name="adj1" fmla="val -171874"/>
              <a:gd name="adj2" fmla="val -561277"/>
            </a:avLst>
          </a:prstGeom>
          <a:ln w="19050">
            <a:solidFill>
              <a:srgbClr val="3366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Hindi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968063" y="5459749"/>
            <a:ext cx="1250731" cy="457200"/>
          </a:xfrm>
          <a:prstGeom prst="wedgeRectCallout">
            <a:avLst>
              <a:gd name="adj1" fmla="val 269303"/>
              <a:gd name="adj2" fmla="val -33691"/>
            </a:avLst>
          </a:prstGeom>
          <a:ln w="19050">
            <a:solidFill>
              <a:srgbClr val="33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Hausa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8796995" y="2285621"/>
            <a:ext cx="1508234" cy="1066800"/>
          </a:xfrm>
          <a:prstGeom prst="wedgeRectCallout">
            <a:avLst>
              <a:gd name="adj1" fmla="val -376413"/>
              <a:gd name="adj2" fmla="val -10046"/>
            </a:avLst>
          </a:prstGeom>
          <a:ln w="19050">
            <a:solidFill>
              <a:srgbClr val="33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80"/>
                </a:solidFill>
              </a:rPr>
              <a:t>Dataless</a:t>
            </a:r>
            <a:r>
              <a:rPr lang="en-US" dirty="0">
                <a:solidFill>
                  <a:srgbClr val="000080"/>
                </a:solidFill>
              </a:rPr>
              <a:t> classification for English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27889" y="4221794"/>
            <a:ext cx="18287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Accuracy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905000" y="1523621"/>
            <a:ext cx="4038600" cy="71558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Can be done to all 293 languages represented in Wikipedia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400800" y="1523621"/>
            <a:ext cx="4038600" cy="71558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Performance depends on the Wikipedia size  (Cross-language links)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45E66-701B-42E9-984F-0D1B9F112526}"/>
              </a:ext>
            </a:extLst>
          </p:cNvPr>
          <p:cNvSpPr/>
          <p:nvPr/>
        </p:nvSpPr>
        <p:spPr>
          <a:xfrm>
            <a:off x="5083896" y="837102"/>
            <a:ext cx="2525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[Song et. al. IJCAI’16; AIJ’19]</a:t>
            </a:r>
          </a:p>
        </p:txBody>
      </p:sp>
    </p:spTree>
    <p:extLst>
      <p:ext uri="{BB962C8B-B14F-4D97-AF65-F5344CB8AC3E}">
        <p14:creationId xmlns:p14="http://schemas.microsoft.com/office/powerpoint/2010/main" val="27074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38" y="1803885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303" y="3434466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31" y="5254375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898451" y="2985573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E1F91-869B-48D6-B48D-86D9C28A6CED}"/>
              </a:ext>
            </a:extLst>
          </p:cNvPr>
          <p:cNvSpPr txBox="1"/>
          <p:nvPr/>
        </p:nvSpPr>
        <p:spPr>
          <a:xfrm>
            <a:off x="4199633" y="2782669"/>
            <a:ext cx="37927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Merriweather Sans" panose="02000503060000020004" pitchFamily="2" charset="77"/>
              </a:rPr>
              <a:t>A former Democrat, </a:t>
            </a:r>
            <a:r>
              <a:rPr lang="en-US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i="1" dirty="0">
                <a:latin typeface="Merriweather Sans" panose="02000503060000020004" pitchFamily="2" charset="77"/>
              </a:rPr>
              <a:t>, switched his party registration in 2001.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D4612-E59A-46E9-870C-4CFC5778D609}"/>
              </a:ext>
            </a:extLst>
          </p:cNvPr>
          <p:cNvSpPr txBox="1"/>
          <p:nvPr/>
        </p:nvSpPr>
        <p:spPr>
          <a:xfrm>
            <a:off x="8677173" y="2772550"/>
            <a:ext cx="33309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Merriweather Sans" panose="02000503060000020004" pitchFamily="2" charset="77"/>
              </a:rPr>
              <a:t>Politician, Company, Athlete,…. </a:t>
            </a:r>
          </a:p>
        </p:txBody>
      </p:sp>
      <p:sp>
        <p:nvSpPr>
          <p:cNvPr id="13" name="Right Arrow 5">
            <a:extLst>
              <a:ext uri="{FF2B5EF4-FFF2-40B4-BE49-F238E27FC236}">
                <a16:creationId xmlns:a16="http://schemas.microsoft.com/office/drawing/2014/main" id="{124833DE-1E61-49CE-8370-9BE15B78BF5E}"/>
              </a:ext>
            </a:extLst>
          </p:cNvPr>
          <p:cNvSpPr/>
          <p:nvPr/>
        </p:nvSpPr>
        <p:spPr>
          <a:xfrm>
            <a:off x="8068069" y="2867091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52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8C35-3AB8-5540-B2D0-66F59241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4325"/>
            <a:ext cx="10231728" cy="1249027"/>
          </a:xfrm>
        </p:spPr>
        <p:txBody>
          <a:bodyPr/>
          <a:lstStyle/>
          <a:p>
            <a:r>
              <a:rPr lang="en-US" dirty="0"/>
              <a:t>Key question: how do we “understand” the taxonomy? </a:t>
            </a:r>
          </a:p>
          <a:p>
            <a:r>
              <a:rPr lang="en-US" dirty="0"/>
              <a:t>“Type” as a conceptual container binding entities together. </a:t>
            </a:r>
          </a:p>
          <a:p>
            <a:pPr lvl="1"/>
            <a:r>
              <a:rPr lang="en-US" dirty="0"/>
              <a:t>Defined extensionally as </a:t>
            </a:r>
            <a:r>
              <a:rPr lang="en-US" b="1" dirty="0"/>
              <a:t>a set of members </a:t>
            </a:r>
            <a:r>
              <a:rPr lang="en-US" dirty="0"/>
              <a:t>of the type</a:t>
            </a:r>
          </a:p>
          <a:p>
            <a:pPr lvl="1"/>
            <a:r>
              <a:rPr lang="en-US" dirty="0"/>
              <a:t>(</a:t>
            </a:r>
            <a:r>
              <a:rPr lang="en-US" b="1" dirty="0"/>
              <a:t>Not</a:t>
            </a:r>
            <a:r>
              <a:rPr lang="en-US" dirty="0"/>
              <a:t> examples annotated exhaustively in context; prototypes)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5ED91-F7D5-AE4F-A9DE-D76A98E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 Taxonomy </a:t>
            </a:r>
            <a:r>
              <a:rPr lang="en-US" sz="1600" dirty="0"/>
              <a:t>[Zhou et al’18]</a:t>
            </a:r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F8E41C8-44E1-E544-83A1-25B4E0725C4E}"/>
              </a:ext>
            </a:extLst>
          </p:cNvPr>
          <p:cNvSpPr/>
          <p:nvPr/>
        </p:nvSpPr>
        <p:spPr>
          <a:xfrm>
            <a:off x="7745606" y="2632515"/>
            <a:ext cx="3889421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1DE0DFA-30BB-F14F-B5DE-ECFFB87A14AB}"/>
              </a:ext>
            </a:extLst>
          </p:cNvPr>
          <p:cNvSpPr/>
          <p:nvPr/>
        </p:nvSpPr>
        <p:spPr>
          <a:xfrm>
            <a:off x="7745606" y="4516343"/>
            <a:ext cx="3889421" cy="1561174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D8C6D6D-050D-7F43-A172-6D3CD0DACE8D}"/>
              </a:ext>
            </a:extLst>
          </p:cNvPr>
          <p:cNvSpPr/>
          <p:nvPr/>
        </p:nvSpPr>
        <p:spPr>
          <a:xfrm>
            <a:off x="7955961" y="3284112"/>
            <a:ext cx="18047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1FCB696-3662-9841-B307-55B8FF3091B1}"/>
              </a:ext>
            </a:extLst>
          </p:cNvPr>
          <p:cNvSpPr/>
          <p:nvPr/>
        </p:nvSpPr>
        <p:spPr>
          <a:xfrm>
            <a:off x="9889451" y="3742925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Boris Johnson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203FCB5-F4D7-9446-9E71-04EF56C7B5FE}"/>
              </a:ext>
            </a:extLst>
          </p:cNvPr>
          <p:cNvSpPr/>
          <p:nvPr/>
        </p:nvSpPr>
        <p:spPr>
          <a:xfrm>
            <a:off x="9889451" y="3253751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Bill Clinton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6881DBB-15B7-AA41-B56C-99AEC81DE44F}"/>
              </a:ext>
            </a:extLst>
          </p:cNvPr>
          <p:cNvSpPr/>
          <p:nvPr/>
        </p:nvSpPr>
        <p:spPr>
          <a:xfrm>
            <a:off x="7955961" y="3742925"/>
            <a:ext cx="18288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741E895-EC08-614E-A429-DEAC8F11BCE8}"/>
              </a:ext>
            </a:extLst>
          </p:cNvPr>
          <p:cNvSpPr/>
          <p:nvPr/>
        </p:nvSpPr>
        <p:spPr>
          <a:xfrm>
            <a:off x="7841707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Lehman Brothers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FB92A9-2AA2-EE4D-8B7F-CC4F36BCCEC0}"/>
              </a:ext>
            </a:extLst>
          </p:cNvPr>
          <p:cNvSpPr/>
          <p:nvPr/>
        </p:nvSpPr>
        <p:spPr>
          <a:xfrm>
            <a:off x="9729112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Reuters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9A11333-55DB-DD43-828E-85C5161E2E6F}"/>
              </a:ext>
            </a:extLst>
          </p:cNvPr>
          <p:cNvSpPr/>
          <p:nvPr/>
        </p:nvSpPr>
        <p:spPr>
          <a:xfrm>
            <a:off x="7841707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CNN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7012AAD-4113-A44B-958A-6582AE078D27}"/>
              </a:ext>
            </a:extLst>
          </p:cNvPr>
          <p:cNvSpPr/>
          <p:nvPr/>
        </p:nvSpPr>
        <p:spPr>
          <a:xfrm>
            <a:off x="9729112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Google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C93A5-A40F-4F1A-86F6-CFFA290DF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22</a:t>
            </a:fld>
            <a:endParaRPr lang="en-US"/>
          </a:p>
        </p:txBody>
      </p:sp>
      <p:sp>
        <p:nvSpPr>
          <p:cNvPr id="18" name="Rectangular Callout 3">
            <a:extLst>
              <a:ext uri="{FF2B5EF4-FFF2-40B4-BE49-F238E27FC236}">
                <a16:creationId xmlns:a16="http://schemas.microsoft.com/office/drawing/2014/main" id="{D6D571D4-8E9F-4C33-B462-9FFC6C046445}"/>
              </a:ext>
            </a:extLst>
          </p:cNvPr>
          <p:cNvSpPr/>
          <p:nvPr/>
        </p:nvSpPr>
        <p:spPr>
          <a:xfrm>
            <a:off x="9071109" y="1062884"/>
            <a:ext cx="2634950" cy="518745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80"/>
              </a:solidFill>
            </a:endParaRPr>
          </a:p>
          <a:p>
            <a:pPr algn="ctr"/>
            <a:r>
              <a:rPr lang="en-US" b="1" dirty="0">
                <a:solidFill>
                  <a:srgbClr val="000080"/>
                </a:solidFill>
              </a:rPr>
              <a:t>label aware </a:t>
            </a:r>
            <a:r>
              <a:rPr lang="en-US" dirty="0">
                <a:solidFill>
                  <a:srgbClr val="000080"/>
                </a:solidFill>
              </a:rPr>
              <a:t>models</a:t>
            </a:r>
          </a:p>
          <a:p>
            <a:pPr algn="ctr"/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9" name="Rectangular Callout 3">
            <a:extLst>
              <a:ext uri="{FF2B5EF4-FFF2-40B4-BE49-F238E27FC236}">
                <a16:creationId xmlns:a16="http://schemas.microsoft.com/office/drawing/2014/main" id="{BA3BF252-4938-4788-92D8-006C57D75A31}"/>
              </a:ext>
            </a:extLst>
          </p:cNvPr>
          <p:cNvSpPr/>
          <p:nvPr/>
        </p:nvSpPr>
        <p:spPr>
          <a:xfrm>
            <a:off x="887006" y="4689304"/>
            <a:ext cx="5621370" cy="1215251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Computational Approach</a:t>
            </a:r>
            <a:r>
              <a:rPr lang="en-US" dirty="0">
                <a:solidFill>
                  <a:srgbClr val="000080"/>
                </a:solidFill>
              </a:rPr>
              <a:t>: Determine the </a:t>
            </a:r>
            <a:r>
              <a:rPr lang="en-US" b="1" dirty="0">
                <a:solidFill>
                  <a:srgbClr val="000080"/>
                </a:solidFill>
              </a:rPr>
              <a:t>type</a:t>
            </a:r>
            <a:r>
              <a:rPr lang="en-US" dirty="0">
                <a:solidFill>
                  <a:srgbClr val="000080"/>
                </a:solidFill>
              </a:rPr>
              <a:t> of an </a:t>
            </a:r>
            <a:r>
              <a:rPr lang="en-US" b="1" dirty="0">
                <a:solidFill>
                  <a:srgbClr val="000080"/>
                </a:solidFill>
              </a:rPr>
              <a:t>input mention</a:t>
            </a:r>
            <a:r>
              <a:rPr lang="en-US" dirty="0">
                <a:solidFill>
                  <a:srgbClr val="000080"/>
                </a:solidFill>
              </a:rPr>
              <a:t> by </a:t>
            </a:r>
            <a:r>
              <a:rPr lang="en-US" b="1" dirty="0">
                <a:solidFill>
                  <a:srgbClr val="000080"/>
                </a:solidFill>
              </a:rPr>
              <a:t>finding entities in the type-defining-set</a:t>
            </a:r>
            <a:r>
              <a:rPr lang="en-US" dirty="0">
                <a:solidFill>
                  <a:srgbClr val="000080"/>
                </a:solidFill>
              </a:rPr>
              <a:t> that share a similar context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Of course, each entity will be in multiple such buckets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087CE-59DD-4329-AA18-C7DB53739E36}"/>
              </a:ext>
            </a:extLst>
          </p:cNvPr>
          <p:cNvSpPr txBox="1"/>
          <p:nvPr/>
        </p:nvSpPr>
        <p:spPr>
          <a:xfrm>
            <a:off x="2577024" y="923766"/>
            <a:ext cx="37927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Merriweather Sans" panose="02000503060000020004" pitchFamily="2" charset="77"/>
              </a:rPr>
              <a:t>A former Democrat, </a:t>
            </a:r>
            <a:r>
              <a:rPr lang="en-US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i="1" dirty="0">
                <a:latin typeface="Merriweather Sans" panose="02000503060000020004" pitchFamily="2" charset="77"/>
              </a:rPr>
              <a:t>, switched his party registration in 2001. </a:t>
            </a:r>
          </a:p>
        </p:txBody>
      </p:sp>
    </p:spTree>
    <p:extLst>
      <p:ext uri="{BB962C8B-B14F-4D97-AF65-F5344CB8AC3E}">
        <p14:creationId xmlns:p14="http://schemas.microsoft.com/office/powerpoint/2010/main" val="2989121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5ED91-F7D5-AE4F-A9DE-D76A98E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Type-Compatible Grounding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8C35-3AB8-5540-B2D0-66F59241D9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52538"/>
            <a:ext cx="10972800" cy="4484687"/>
          </a:xfrm>
        </p:spPr>
        <p:txBody>
          <a:bodyPr/>
          <a:lstStyle/>
          <a:p>
            <a:r>
              <a:rPr lang="en-US" dirty="0"/>
              <a:t>“Type” as conceptual container binding entities together.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821CB-0382-5A49-912F-468DF9561DF4}"/>
              </a:ext>
            </a:extLst>
          </p:cNvPr>
          <p:cNvSpPr/>
          <p:nvPr/>
        </p:nvSpPr>
        <p:spPr>
          <a:xfrm>
            <a:off x="7160654" y="2632515"/>
            <a:ext cx="3889421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3A0058E-C5BC-3945-8961-F302A72FF1F5}"/>
              </a:ext>
            </a:extLst>
          </p:cNvPr>
          <p:cNvSpPr/>
          <p:nvPr/>
        </p:nvSpPr>
        <p:spPr>
          <a:xfrm>
            <a:off x="7160654" y="4516343"/>
            <a:ext cx="3889421" cy="1561174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846F9FE-E9FE-FE4C-8510-29CFA4772DA4}"/>
              </a:ext>
            </a:extLst>
          </p:cNvPr>
          <p:cNvSpPr/>
          <p:nvPr/>
        </p:nvSpPr>
        <p:spPr>
          <a:xfrm>
            <a:off x="7371009" y="3284112"/>
            <a:ext cx="18047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22B6C94-378A-884D-8CA0-1870717DDE6B}"/>
              </a:ext>
            </a:extLst>
          </p:cNvPr>
          <p:cNvSpPr/>
          <p:nvPr/>
        </p:nvSpPr>
        <p:spPr>
          <a:xfrm>
            <a:off x="9304499" y="3742925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Boris Johnson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6E437C-14C5-4B4B-9EF1-B3636942F765}"/>
              </a:ext>
            </a:extLst>
          </p:cNvPr>
          <p:cNvSpPr/>
          <p:nvPr/>
        </p:nvSpPr>
        <p:spPr>
          <a:xfrm>
            <a:off x="9304499" y="3253751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Bill Clinton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06A2C11-BC1C-8F42-98F4-90BCFDAA60AC}"/>
              </a:ext>
            </a:extLst>
          </p:cNvPr>
          <p:cNvSpPr/>
          <p:nvPr/>
        </p:nvSpPr>
        <p:spPr>
          <a:xfrm>
            <a:off x="7371009" y="3742925"/>
            <a:ext cx="18288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EA28E7-FB3B-7145-B9F1-200FA79C94DF}"/>
              </a:ext>
            </a:extLst>
          </p:cNvPr>
          <p:cNvSpPr/>
          <p:nvPr/>
        </p:nvSpPr>
        <p:spPr>
          <a:xfrm>
            <a:off x="7256755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Lehman Brothers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A3E3E2-4C80-EE4D-84EF-EC200B7CA06E}"/>
              </a:ext>
            </a:extLst>
          </p:cNvPr>
          <p:cNvSpPr/>
          <p:nvPr/>
        </p:nvSpPr>
        <p:spPr>
          <a:xfrm>
            <a:off x="9144160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Reuters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AC4665D-32F3-DA41-8B2E-A766D424D21E}"/>
              </a:ext>
            </a:extLst>
          </p:cNvPr>
          <p:cNvSpPr/>
          <p:nvPr/>
        </p:nvSpPr>
        <p:spPr>
          <a:xfrm>
            <a:off x="7256755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CNN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D1AE67E-13D6-0447-89C2-B14F1186A3E2}"/>
              </a:ext>
            </a:extLst>
          </p:cNvPr>
          <p:cNvSpPr/>
          <p:nvPr/>
        </p:nvSpPr>
        <p:spPr>
          <a:xfrm>
            <a:off x="9144160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Google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8BE752-892F-3C46-ABB7-CF9E5B6FFD1D}"/>
              </a:ext>
            </a:extLst>
          </p:cNvPr>
          <p:cNvSpPr/>
          <p:nvPr/>
        </p:nvSpPr>
        <p:spPr>
          <a:xfrm>
            <a:off x="1044580" y="2597691"/>
            <a:ext cx="4889631" cy="745939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2100" i="1" dirty="0">
                <a:latin typeface="Merriweather Sans" panose="02000503060000020004" pitchFamily="2" charset="77"/>
              </a:rPr>
              <a:t>A former Democrat, </a:t>
            </a:r>
            <a:r>
              <a:rPr lang="en-US" sz="21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sz="2100" i="1" dirty="0">
                <a:latin typeface="Merriweather Sans" panose="02000503060000020004" pitchFamily="2" charset="77"/>
              </a:rPr>
              <a:t>, switched his party registration in 2001. 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EC1624F-5C25-6244-A8A0-15591D7AE259}"/>
              </a:ext>
            </a:extLst>
          </p:cNvPr>
          <p:cNvSpPr/>
          <p:nvPr/>
        </p:nvSpPr>
        <p:spPr>
          <a:xfrm>
            <a:off x="590650" y="3986515"/>
            <a:ext cx="6145000" cy="1936454"/>
          </a:xfrm>
          <a:prstGeom prst="wedgeRectCallout">
            <a:avLst>
              <a:gd name="adj1" fmla="val 60781"/>
              <a:gd name="adj2" fmla="val -45397"/>
            </a:avLst>
          </a:prstGeom>
          <a:solidFill>
            <a:schemeClr val="bg1">
              <a:lumMod val="85000"/>
              <a:alpha val="27000"/>
            </a:schemeClr>
          </a:solidFill>
          <a:ln>
            <a:solidFill>
              <a:schemeClr val="bg1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Different contexts where </a:t>
            </a:r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“Elizabeth Warren” </a:t>
            </a:r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is mentioned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A9635B-1018-1543-A51C-66690EDE543C}"/>
              </a:ext>
            </a:extLst>
          </p:cNvPr>
          <p:cNvSpPr/>
          <p:nvPr/>
        </p:nvSpPr>
        <p:spPr>
          <a:xfrm>
            <a:off x="1036017" y="4223205"/>
            <a:ext cx="5072862" cy="1249027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Warren</a:t>
            </a:r>
            <a:r>
              <a:rPr lang="en-US" sz="2000" i="1" dirty="0">
                <a:latin typeface="Merriweather Sans" panose="02000503060000020004" pitchFamily="2" charset="77"/>
              </a:rPr>
              <a:t> is a member of the Democratic Party, after switching party affiliation from the Republican Party in 1996.</a:t>
            </a:r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83F835E1-AD4F-734F-9731-36F598F5974B}"/>
              </a:ext>
            </a:extLst>
          </p:cNvPr>
          <p:cNvSpPr/>
          <p:nvPr/>
        </p:nvSpPr>
        <p:spPr>
          <a:xfrm>
            <a:off x="3405022" y="3458518"/>
            <a:ext cx="334851" cy="68849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2F54DF-D5D3-3D48-8692-4709E51FB338}"/>
              </a:ext>
            </a:extLst>
          </p:cNvPr>
          <p:cNvSpPr/>
          <p:nvPr/>
        </p:nvSpPr>
        <p:spPr>
          <a:xfrm>
            <a:off x="3193872" y="3636176"/>
            <a:ext cx="341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erriweather Sans" panose="02000503060000020004" pitchFamily="2" charset="77"/>
              </a:rPr>
              <a:t>Context-consistent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B3FDBC0-5550-1D4A-A57A-00F103E01310}"/>
              </a:ext>
            </a:extLst>
          </p:cNvPr>
          <p:cNvSpPr/>
          <p:nvPr/>
        </p:nvSpPr>
        <p:spPr>
          <a:xfrm>
            <a:off x="4731354" y="2407911"/>
            <a:ext cx="2826423" cy="1249027"/>
          </a:xfrm>
          <a:prstGeom prst="arc">
            <a:avLst>
              <a:gd name="adj1" fmla="val 12246721"/>
              <a:gd name="adj2" fmla="val 20173681"/>
            </a:avLst>
          </a:prstGeom>
          <a:ln w="53975">
            <a:solidFill>
              <a:srgbClr val="C02B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28B0A0-F2F9-804D-B575-F167CC0AA961}"/>
              </a:ext>
            </a:extLst>
          </p:cNvPr>
          <p:cNvSpPr/>
          <p:nvPr/>
        </p:nvSpPr>
        <p:spPr>
          <a:xfrm>
            <a:off x="2227367" y="6020053"/>
            <a:ext cx="2763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Merriweather Sans" panose="02000503060000020004" pitchFamily="2" charset="77"/>
              </a:rPr>
              <a:t>WikiLinks</a:t>
            </a:r>
            <a:r>
              <a:rPr lang="en-US" sz="1600" dirty="0">
                <a:latin typeface="Merriweather Sans" panose="02000503060000020004" pitchFamily="2" charset="77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00503060000020004" pitchFamily="2" charset="77"/>
              </a:rPr>
              <a:t>[Singh et al. 12]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B991EC-DBBB-8742-8D77-36AE2B6AE8D8}"/>
              </a:ext>
            </a:extLst>
          </p:cNvPr>
          <p:cNvSpPr/>
          <p:nvPr/>
        </p:nvSpPr>
        <p:spPr>
          <a:xfrm>
            <a:off x="1214880" y="3647000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Merriweather Sans" panose="02000503060000020004" pitchFamily="2" charset="77"/>
              </a:rPr>
              <a:t>ELMo</a:t>
            </a:r>
            <a:r>
              <a:rPr lang="en-US" sz="1600" dirty="0">
                <a:latin typeface="Merriweather Sans" panose="02000503060000020004" pitchFamily="2" charset="77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00503060000020004" pitchFamily="2" charset="77"/>
              </a:rPr>
              <a:t>[Peters et al. 18]</a:t>
            </a:r>
          </a:p>
        </p:txBody>
      </p:sp>
    </p:spTree>
    <p:extLst>
      <p:ext uri="{BB962C8B-B14F-4D97-AF65-F5344CB8AC3E}">
        <p14:creationId xmlns:p14="http://schemas.microsoft.com/office/powerpoint/2010/main" val="27762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  <p:bldP spid="19" grpId="0"/>
      <p:bldP spid="7" grpId="0" animBg="1"/>
      <p:bldP spid="8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5ED91-F7D5-AE4F-A9DE-D76A98E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Type-Compatible Grounding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8C35-3AB8-5540-B2D0-66F59241D9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52538"/>
            <a:ext cx="10972800" cy="4484687"/>
          </a:xfrm>
        </p:spPr>
        <p:txBody>
          <a:bodyPr/>
          <a:lstStyle/>
          <a:p>
            <a:r>
              <a:rPr lang="en-US" dirty="0"/>
              <a:t>“Type” as conceptual container binding entities together.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821CB-0382-5A49-912F-468DF9561DF4}"/>
              </a:ext>
            </a:extLst>
          </p:cNvPr>
          <p:cNvSpPr/>
          <p:nvPr/>
        </p:nvSpPr>
        <p:spPr>
          <a:xfrm>
            <a:off x="7160654" y="2632515"/>
            <a:ext cx="3889421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3A0058E-C5BC-3945-8961-F302A72FF1F5}"/>
              </a:ext>
            </a:extLst>
          </p:cNvPr>
          <p:cNvSpPr/>
          <p:nvPr/>
        </p:nvSpPr>
        <p:spPr>
          <a:xfrm>
            <a:off x="7160654" y="4516343"/>
            <a:ext cx="3889421" cy="1561174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846F9FE-E9FE-FE4C-8510-29CFA4772DA4}"/>
              </a:ext>
            </a:extLst>
          </p:cNvPr>
          <p:cNvSpPr/>
          <p:nvPr/>
        </p:nvSpPr>
        <p:spPr>
          <a:xfrm>
            <a:off x="7371009" y="3284112"/>
            <a:ext cx="18047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22B6C94-378A-884D-8CA0-1870717DDE6B}"/>
              </a:ext>
            </a:extLst>
          </p:cNvPr>
          <p:cNvSpPr/>
          <p:nvPr/>
        </p:nvSpPr>
        <p:spPr>
          <a:xfrm>
            <a:off x="9304499" y="3742925"/>
            <a:ext cx="1616787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Boris Johnson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6E437C-14C5-4B4B-9EF1-B3636942F765}"/>
              </a:ext>
            </a:extLst>
          </p:cNvPr>
          <p:cNvSpPr/>
          <p:nvPr/>
        </p:nvSpPr>
        <p:spPr>
          <a:xfrm>
            <a:off x="9304499" y="3253751"/>
            <a:ext cx="1616787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Bill Clinton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06A2C11-BC1C-8F42-98F4-90BCFDAA60AC}"/>
              </a:ext>
            </a:extLst>
          </p:cNvPr>
          <p:cNvSpPr/>
          <p:nvPr/>
        </p:nvSpPr>
        <p:spPr>
          <a:xfrm>
            <a:off x="7371009" y="3742925"/>
            <a:ext cx="18288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EA28E7-FB3B-7145-B9F1-200FA79C94DF}"/>
              </a:ext>
            </a:extLst>
          </p:cNvPr>
          <p:cNvSpPr/>
          <p:nvPr/>
        </p:nvSpPr>
        <p:spPr>
          <a:xfrm>
            <a:off x="7256755" y="5161653"/>
            <a:ext cx="1814354" cy="366058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Lehman Brothers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A3E3E2-4C80-EE4D-84EF-EC200B7CA06E}"/>
              </a:ext>
            </a:extLst>
          </p:cNvPr>
          <p:cNvSpPr/>
          <p:nvPr/>
        </p:nvSpPr>
        <p:spPr>
          <a:xfrm>
            <a:off x="9144160" y="5161653"/>
            <a:ext cx="1814354" cy="366058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Reuters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AC4665D-32F3-DA41-8B2E-A766D424D21E}"/>
              </a:ext>
            </a:extLst>
          </p:cNvPr>
          <p:cNvSpPr/>
          <p:nvPr/>
        </p:nvSpPr>
        <p:spPr>
          <a:xfrm>
            <a:off x="7256755" y="5604123"/>
            <a:ext cx="1814354" cy="340519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Berkshire Hathaway</a:t>
            </a:r>
            <a:endParaRPr lang="en-US" sz="1400" i="1" dirty="0">
              <a:latin typeface="Merriweather Sans" panose="02000503060000020004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D1AE67E-13D6-0447-89C2-B14F1186A3E2}"/>
              </a:ext>
            </a:extLst>
          </p:cNvPr>
          <p:cNvSpPr/>
          <p:nvPr/>
        </p:nvSpPr>
        <p:spPr>
          <a:xfrm>
            <a:off x="9144160" y="5604123"/>
            <a:ext cx="1814354" cy="366058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Enron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8BE752-892F-3C46-ABB7-CF9E5B6FFD1D}"/>
              </a:ext>
            </a:extLst>
          </p:cNvPr>
          <p:cNvSpPr/>
          <p:nvPr/>
        </p:nvSpPr>
        <p:spPr>
          <a:xfrm>
            <a:off x="1044580" y="2597691"/>
            <a:ext cx="4889631" cy="745939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2100" i="1" dirty="0">
                <a:latin typeface="Merriweather Sans" panose="02000503060000020004" pitchFamily="2" charset="77"/>
              </a:rPr>
              <a:t>Since its founding, </a:t>
            </a:r>
            <a:r>
              <a:rPr lang="en-US" sz="21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sz="2100" i="1" dirty="0">
                <a:latin typeface="Merriweather Sans" panose="02000503060000020004" pitchFamily="2" charset="77"/>
              </a:rPr>
              <a:t> has made several acquisitions.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EC1624F-5C25-6244-A8A0-15591D7AE259}"/>
              </a:ext>
            </a:extLst>
          </p:cNvPr>
          <p:cNvSpPr/>
          <p:nvPr/>
        </p:nvSpPr>
        <p:spPr>
          <a:xfrm>
            <a:off x="509253" y="3947878"/>
            <a:ext cx="6200639" cy="1936454"/>
          </a:xfrm>
          <a:prstGeom prst="wedgeRectCallout">
            <a:avLst>
              <a:gd name="adj1" fmla="val 57842"/>
              <a:gd name="adj2" fmla="val 39733"/>
            </a:avLst>
          </a:prstGeom>
          <a:solidFill>
            <a:schemeClr val="bg1">
              <a:lumMod val="85000"/>
              <a:alpha val="27000"/>
            </a:schemeClr>
          </a:solidFill>
          <a:ln>
            <a:solidFill>
              <a:schemeClr val="bg1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Different contexts where </a:t>
            </a:r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“Berkshire Hathaway” </a:t>
            </a:r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is mentioned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A9635B-1018-1543-A51C-66690EDE543C}"/>
              </a:ext>
            </a:extLst>
          </p:cNvPr>
          <p:cNvSpPr/>
          <p:nvPr/>
        </p:nvSpPr>
        <p:spPr>
          <a:xfrm>
            <a:off x="855711" y="4184568"/>
            <a:ext cx="5377662" cy="1249027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Berkshire Hathaway </a:t>
            </a:r>
            <a:r>
              <a:rPr lang="en-US" i="1" dirty="0">
                <a:latin typeface="Merriweather Sans" panose="02000503060000020004" pitchFamily="2" charset="77"/>
              </a:rPr>
              <a:t>Berkshire Hathaway Inc has acquired a 25 billion rupees ($356 million) stake in the parent of digital payments company Paytm. </a:t>
            </a:r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83F835E1-AD4F-734F-9731-36F598F5974B}"/>
              </a:ext>
            </a:extLst>
          </p:cNvPr>
          <p:cNvSpPr/>
          <p:nvPr/>
        </p:nvSpPr>
        <p:spPr>
          <a:xfrm>
            <a:off x="3405022" y="3458518"/>
            <a:ext cx="334851" cy="68849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2F54DF-D5D3-3D48-8692-4709E51FB338}"/>
              </a:ext>
            </a:extLst>
          </p:cNvPr>
          <p:cNvSpPr/>
          <p:nvPr/>
        </p:nvSpPr>
        <p:spPr>
          <a:xfrm>
            <a:off x="3104421" y="3630296"/>
            <a:ext cx="341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erriweather Sans" panose="02000503060000020004" pitchFamily="2" charset="77"/>
              </a:rPr>
              <a:t>Context-consistent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89B595-502F-9A4C-8858-2A1C149BC5CE}"/>
                  </a:ext>
                </a:extLst>
              </p14:cNvPr>
              <p14:cNvContentPartPr/>
              <p14:nvPr/>
            </p14:nvContentPartPr>
            <p14:xfrm>
              <a:off x="-1742537" y="31440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89B595-502F-9A4C-8858-2A1C149BC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51177" y="3135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20A2D9-4226-6143-82A9-3710755EA7BC}"/>
                  </a:ext>
                </a:extLst>
              </p14:cNvPr>
              <p14:cNvContentPartPr/>
              <p14:nvPr/>
            </p14:nvContentPartPr>
            <p14:xfrm>
              <a:off x="-1742537" y="314400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20A2D9-4226-6143-82A9-3710755EA7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51177" y="313500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0C4001C6-649D-A04B-AD2C-CBF1CBBEBC4C}"/>
              </a:ext>
            </a:extLst>
          </p:cNvPr>
          <p:cNvSpPr/>
          <p:nvPr/>
        </p:nvSpPr>
        <p:spPr>
          <a:xfrm rot="2457496">
            <a:off x="5145746" y="3805865"/>
            <a:ext cx="2625536" cy="749930"/>
          </a:xfrm>
          <a:prstGeom prst="arc">
            <a:avLst>
              <a:gd name="adj1" fmla="val 11878856"/>
              <a:gd name="adj2" fmla="val 20318225"/>
            </a:avLst>
          </a:prstGeom>
          <a:ln w="53975">
            <a:solidFill>
              <a:srgbClr val="C02B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E992EA05-49DA-0B43-898E-2E4B7E8A41E9}"/>
              </a:ext>
            </a:extLst>
          </p:cNvPr>
          <p:cNvSpPr/>
          <p:nvPr/>
        </p:nvSpPr>
        <p:spPr>
          <a:xfrm>
            <a:off x="1596071" y="6162029"/>
            <a:ext cx="8999858" cy="560798"/>
          </a:xfrm>
          <a:prstGeom prst="wedgeRectCallout">
            <a:avLst>
              <a:gd name="adj1" fmla="val 39309"/>
              <a:gd name="adj2" fmla="val -3388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3366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Merriweather Sans" panose="02000503060000020004" pitchFamily="2" charset="77"/>
              </a:rPr>
              <a:t>Context consistency </a:t>
            </a:r>
            <a:r>
              <a:rPr lang="en-US" sz="2000" dirty="0">
                <a:solidFill>
                  <a:schemeClr val="tx1"/>
                </a:solidFill>
                <a:latin typeface="Merriweather Sans" panose="02000503060000020004" pitchFamily="2" charset="77"/>
              </a:rPr>
              <a:t>allows us to determine good candidates for </a:t>
            </a:r>
            <a:r>
              <a:rPr lang="en-US" sz="2000" b="1" dirty="0">
                <a:solidFill>
                  <a:schemeClr val="tx1"/>
                </a:solidFill>
                <a:latin typeface="Merriweather Sans" panose="02000503060000020004" pitchFamily="2" charset="77"/>
              </a:rPr>
              <a:t>type compatibility. </a:t>
            </a:r>
          </a:p>
        </p:txBody>
      </p:sp>
    </p:spTree>
    <p:extLst>
      <p:ext uri="{BB962C8B-B14F-4D97-AF65-F5344CB8AC3E}">
        <p14:creationId xmlns:p14="http://schemas.microsoft.com/office/powerpoint/2010/main" val="4431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  <p:bldP spid="19" grpId="0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2C599-99C6-DC44-AF5B-FD30F739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429AA6-B56C-204C-8C26-DE553ED8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Open Typing: Big Picture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976A2CE-A0E4-0D4E-8DC6-87E3A4E02621}"/>
              </a:ext>
            </a:extLst>
          </p:cNvPr>
          <p:cNvSpPr/>
          <p:nvPr/>
        </p:nvSpPr>
        <p:spPr>
          <a:xfrm>
            <a:off x="1858732" y="1433879"/>
            <a:ext cx="2717456" cy="1021614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1600" i="1" dirty="0">
                <a:latin typeface="Merriweather Sans" panose="02000503060000020004" pitchFamily="2" charset="77"/>
              </a:rPr>
              <a:t>A former Democrat, </a:t>
            </a:r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sz="1600" i="1" dirty="0">
                <a:latin typeface="Merriweather Sans" panose="02000503060000020004" pitchFamily="2" charset="77"/>
              </a:rPr>
              <a:t> switched his party registration in 2001.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0F131F5-D39C-FD40-85A6-FB569E17F2DF}"/>
              </a:ext>
            </a:extLst>
          </p:cNvPr>
          <p:cNvSpPr/>
          <p:nvPr/>
        </p:nvSpPr>
        <p:spPr>
          <a:xfrm>
            <a:off x="878212" y="6322019"/>
            <a:ext cx="1488705" cy="327016"/>
          </a:xfrm>
          <a:prstGeom prst="roundRect">
            <a:avLst/>
          </a:prstGeom>
          <a:solidFill>
            <a:schemeClr val="bg1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0" rIns="91440" bIns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F44145-5B23-374C-ACF6-3EC32CF4FFB3}"/>
              </a:ext>
            </a:extLst>
          </p:cNvPr>
          <p:cNvSpPr/>
          <p:nvPr/>
        </p:nvSpPr>
        <p:spPr>
          <a:xfrm>
            <a:off x="304441" y="1727134"/>
            <a:ext cx="1703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erriweather Sans" panose="02000503060000020004" pitchFamily="2" charset="77"/>
              </a:rPr>
              <a:t>A mention &amp; </a:t>
            </a:r>
            <a:br>
              <a:rPr lang="en-US" sz="1400" dirty="0">
                <a:latin typeface="Merriweather Sans" panose="02000503060000020004" pitchFamily="2" charset="77"/>
              </a:rPr>
            </a:br>
            <a:r>
              <a:rPr lang="en-US" sz="1400" dirty="0">
                <a:latin typeface="Merriweather Sans" panose="02000503060000020004" pitchFamily="2" charset="77"/>
              </a:rPr>
              <a:t>its context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AA687A7-01DC-C848-A4C8-E19AB8095FB1}"/>
              </a:ext>
            </a:extLst>
          </p:cNvPr>
          <p:cNvSpPr/>
          <p:nvPr/>
        </p:nvSpPr>
        <p:spPr>
          <a:xfrm>
            <a:off x="389382" y="3013995"/>
            <a:ext cx="5691378" cy="1775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Merriweather Sans" panose="02000503060000020004" pitchFamily="2" charset="77"/>
              </a:rPr>
              <a:t>Mapping type-compatible Wikipedia entities </a:t>
            </a: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61C5BEE2-297E-E04A-BF3C-E46FC7921F15}"/>
              </a:ext>
            </a:extLst>
          </p:cNvPr>
          <p:cNvSpPr/>
          <p:nvPr/>
        </p:nvSpPr>
        <p:spPr>
          <a:xfrm rot="5400000">
            <a:off x="3017404" y="2448874"/>
            <a:ext cx="400111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F91604-45CD-854C-906C-CF96B3933BBA}"/>
              </a:ext>
            </a:extLst>
          </p:cNvPr>
          <p:cNvGrpSpPr/>
          <p:nvPr/>
        </p:nvGrpSpPr>
        <p:grpSpPr>
          <a:xfrm>
            <a:off x="499372" y="3392719"/>
            <a:ext cx="1804701" cy="1354162"/>
            <a:chOff x="705112" y="3720758"/>
            <a:chExt cx="1804701" cy="1354162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0F3F0B5-89B6-CF47-81E0-F8B698F62F24}"/>
                </a:ext>
              </a:extLst>
            </p:cNvPr>
            <p:cNvSpPr/>
            <p:nvPr/>
          </p:nvSpPr>
          <p:spPr>
            <a:xfrm>
              <a:off x="705112" y="3720758"/>
              <a:ext cx="1804701" cy="135416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  <a:latin typeface="Merriweather Sans" panose="02000503060000020004" pitchFamily="2" charset="77"/>
                </a:rPr>
                <a:t>Richard Nixon</a:t>
              </a:r>
            </a:p>
            <a:p>
              <a:pPr algn="ctr"/>
              <a:endPara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AD8A75A-80A7-EE4B-9F2B-95AF35C93F84}"/>
                </a:ext>
              </a:extLst>
            </p:cNvPr>
            <p:cNvSpPr/>
            <p:nvPr/>
          </p:nvSpPr>
          <p:spPr>
            <a:xfrm>
              <a:off x="788670" y="410461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person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EBA2222-2B92-F049-9C42-8548E94BCFC5}"/>
                </a:ext>
              </a:extLst>
            </p:cNvPr>
            <p:cNvSpPr/>
            <p:nvPr/>
          </p:nvSpPr>
          <p:spPr>
            <a:xfrm>
              <a:off x="792480" y="440560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politician</a:t>
              </a:r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9DAA4A1-203A-AB4D-88B5-65630453EFC5}"/>
                </a:ext>
              </a:extLst>
            </p:cNvPr>
            <p:cNvSpPr/>
            <p:nvPr/>
          </p:nvSpPr>
          <p:spPr>
            <a:xfrm>
              <a:off x="781180" y="470659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president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10719-F494-FE46-80AB-ED4C5FE0F75A}"/>
              </a:ext>
            </a:extLst>
          </p:cNvPr>
          <p:cNvGrpSpPr/>
          <p:nvPr/>
        </p:nvGrpSpPr>
        <p:grpSpPr>
          <a:xfrm>
            <a:off x="2353341" y="3392719"/>
            <a:ext cx="1804701" cy="1354162"/>
            <a:chOff x="2593371" y="3720758"/>
            <a:chExt cx="1804701" cy="1354162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8D37EB9C-B51B-DE49-B519-5C040BD22FED}"/>
                </a:ext>
              </a:extLst>
            </p:cNvPr>
            <p:cNvSpPr/>
            <p:nvPr/>
          </p:nvSpPr>
          <p:spPr>
            <a:xfrm>
              <a:off x="2593371" y="3720758"/>
              <a:ext cx="1804701" cy="135416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  <a:latin typeface="Merriweather Sans" panose="02000503060000020004" pitchFamily="2" charset="77"/>
                </a:rPr>
                <a:t>Bill de Blasio</a:t>
              </a:r>
            </a:p>
            <a:p>
              <a:pPr algn="ctr"/>
              <a:endPara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B915B760-04B6-5B43-84EB-9A4EC7B00FA7}"/>
                </a:ext>
              </a:extLst>
            </p:cNvPr>
            <p:cNvSpPr/>
            <p:nvPr/>
          </p:nvSpPr>
          <p:spPr>
            <a:xfrm>
              <a:off x="2676929" y="410461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mayor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2E7B2AC-6C88-7349-A703-6ADAF9B78ECA}"/>
                </a:ext>
              </a:extLst>
            </p:cNvPr>
            <p:cNvSpPr/>
            <p:nvPr/>
          </p:nvSpPr>
          <p:spPr>
            <a:xfrm>
              <a:off x="2680739" y="440560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politician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A9C927A-9046-A349-B2B3-A10B916DB292}"/>
                </a:ext>
              </a:extLst>
            </p:cNvPr>
            <p:cNvSpPr/>
            <p:nvPr/>
          </p:nvSpPr>
          <p:spPr>
            <a:xfrm>
              <a:off x="2669439" y="470659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person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5418B-8986-684C-9E41-D1FA2D54D82A}"/>
              </a:ext>
            </a:extLst>
          </p:cNvPr>
          <p:cNvGrpSpPr/>
          <p:nvPr/>
        </p:nvGrpSpPr>
        <p:grpSpPr>
          <a:xfrm>
            <a:off x="4207829" y="3377739"/>
            <a:ext cx="1804701" cy="1354162"/>
            <a:chOff x="4470719" y="3682918"/>
            <a:chExt cx="1804701" cy="1354162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444B51E-96F6-E34D-A3AD-C4096A52E684}"/>
                </a:ext>
              </a:extLst>
            </p:cNvPr>
            <p:cNvSpPr/>
            <p:nvPr/>
          </p:nvSpPr>
          <p:spPr>
            <a:xfrm>
              <a:off x="4470719" y="3682918"/>
              <a:ext cx="1804701" cy="135416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0" rIns="0">
              <a:no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  <a:latin typeface="Merriweather Sans" panose="02000503060000020004" pitchFamily="2" charset="77"/>
                </a:rPr>
                <a:t>Elizabeth Warren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7AF2B5B7-B1B5-A246-AF04-8002E8B65742}"/>
                </a:ext>
              </a:extLst>
            </p:cNvPr>
            <p:cNvSpPr/>
            <p:nvPr/>
          </p:nvSpPr>
          <p:spPr>
            <a:xfrm>
              <a:off x="4554277" y="406677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person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1C8CF5C6-CD07-7744-8CAD-D153E6DCCDA5}"/>
                </a:ext>
              </a:extLst>
            </p:cNvPr>
            <p:cNvSpPr/>
            <p:nvPr/>
          </p:nvSpPr>
          <p:spPr>
            <a:xfrm>
              <a:off x="4558087" y="436776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politician</a:t>
              </a:r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6239BB7-0EB6-6949-B738-A1FF71A1846F}"/>
                </a:ext>
              </a:extLst>
            </p:cNvPr>
            <p:cNvSpPr/>
            <p:nvPr/>
          </p:nvSpPr>
          <p:spPr>
            <a:xfrm>
              <a:off x="4546787" y="466875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scholar</a:t>
              </a:r>
            </a:p>
          </p:txBody>
        </p:sp>
      </p:grpSp>
      <p:sp>
        <p:nvSpPr>
          <p:cNvPr id="62" name="Right Arrow 61">
            <a:extLst>
              <a:ext uri="{FF2B5EF4-FFF2-40B4-BE49-F238E27FC236}">
                <a16:creationId xmlns:a16="http://schemas.microsoft.com/office/drawing/2014/main" id="{297746C2-0371-4A42-A9F7-DEA43D512FBC}"/>
              </a:ext>
            </a:extLst>
          </p:cNvPr>
          <p:cNvSpPr/>
          <p:nvPr/>
        </p:nvSpPr>
        <p:spPr>
          <a:xfrm rot="5400000">
            <a:off x="3020980" y="5814947"/>
            <a:ext cx="392959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4C056E6-A917-B34D-8179-FD2AA8451EF7}"/>
              </a:ext>
            </a:extLst>
          </p:cNvPr>
          <p:cNvSpPr/>
          <p:nvPr/>
        </p:nvSpPr>
        <p:spPr>
          <a:xfrm>
            <a:off x="2480956" y="6328032"/>
            <a:ext cx="1488705" cy="327016"/>
          </a:xfrm>
          <a:prstGeom prst="roundRect">
            <a:avLst/>
          </a:prstGeom>
          <a:solidFill>
            <a:schemeClr val="bg1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0" rIns="91440" bIns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7F7E13D1-B22C-1541-AFF4-DA67358045D0}"/>
              </a:ext>
            </a:extLst>
          </p:cNvPr>
          <p:cNvSpPr/>
          <p:nvPr/>
        </p:nvSpPr>
        <p:spPr>
          <a:xfrm>
            <a:off x="4123718" y="6328032"/>
            <a:ext cx="1488705" cy="327016"/>
          </a:xfrm>
          <a:prstGeom prst="roundRect">
            <a:avLst/>
          </a:prstGeom>
          <a:solidFill>
            <a:schemeClr val="bg1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0" rIns="91440" bIns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official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66A4F-7344-7046-BA20-40FA0A45B51F}"/>
              </a:ext>
            </a:extLst>
          </p:cNvPr>
          <p:cNvSpPr/>
          <p:nvPr/>
        </p:nvSpPr>
        <p:spPr>
          <a:xfrm>
            <a:off x="6952236" y="2455493"/>
            <a:ext cx="44670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Merriweather Sans" panose="02000503060000020004" pitchFamily="2" charset="77"/>
              </a:rPr>
              <a:t>Map the mention to </a:t>
            </a:r>
            <a:r>
              <a:rPr lang="en-US" b="1" dirty="0">
                <a:latin typeface="Merriweather Sans" panose="02000503060000020004" pitchFamily="2" charset="77"/>
              </a:rPr>
              <a:t>context-consistent </a:t>
            </a:r>
            <a:r>
              <a:rPr lang="en-US" dirty="0">
                <a:latin typeface="Merriweather Sans" panose="02000503060000020004" pitchFamily="2" charset="77"/>
              </a:rPr>
              <a:t>Wikipedia concepts (noting that each belong to multiple types)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Merriweather Sans" panose="02000503060000020004" pitchFamily="2" charset="77"/>
              </a:rPr>
              <a:t>Simple Entity Linking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Merriweather Sans" panose="02000503060000020004" pitchFamily="2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Merriweather Sans" panose="02000503060000020004" pitchFamily="2" charset="77"/>
              </a:rPr>
              <a:t>Rank candidate titles by </a:t>
            </a:r>
            <a:r>
              <a:rPr lang="en-US" b="1" dirty="0">
                <a:latin typeface="Merriweather Sans" panose="02000503060000020004" pitchFamily="2" charset="77"/>
              </a:rPr>
              <a:t>context-consistency</a:t>
            </a:r>
            <a:r>
              <a:rPr lang="en-US" dirty="0">
                <a:latin typeface="Merriweather Sans" panose="02000503060000020004" pitchFamily="2" charset="77"/>
              </a:rPr>
              <a:t> and infer the types according to the type taxonomy.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030A30-D5E6-FE41-B0BB-A7409E64C810}"/>
              </a:ext>
            </a:extLst>
          </p:cNvPr>
          <p:cNvSpPr/>
          <p:nvPr/>
        </p:nvSpPr>
        <p:spPr>
          <a:xfrm>
            <a:off x="6974401" y="1946707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Merriweather Sans" panose="02000503060000020004" pitchFamily="2" charset="77"/>
              </a:rPr>
              <a:t>High-level Algorithm: </a:t>
            </a: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C53C0C91-3BEA-7140-AD38-1CB07D73A1A8}"/>
              </a:ext>
            </a:extLst>
          </p:cNvPr>
          <p:cNvSpPr/>
          <p:nvPr/>
        </p:nvSpPr>
        <p:spPr>
          <a:xfrm rot="5400000">
            <a:off x="3020979" y="4782792"/>
            <a:ext cx="392959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62EA752-FFD3-B44D-A4AB-0460F532BFE6}"/>
              </a:ext>
            </a:extLst>
          </p:cNvPr>
          <p:cNvSpPr/>
          <p:nvPr/>
        </p:nvSpPr>
        <p:spPr>
          <a:xfrm>
            <a:off x="1689654" y="5298903"/>
            <a:ext cx="3042550" cy="537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r>
              <a:rPr lang="en-US" sz="1400" b="1" dirty="0">
                <a:latin typeface="Merriweather Sans" panose="02000503060000020004" pitchFamily="2" charset="77"/>
              </a:rPr>
              <a:t>Inference: </a:t>
            </a:r>
            <a:r>
              <a:rPr lang="en-US" sz="1400" dirty="0">
                <a:latin typeface="Merriweather Sans" panose="02000503060000020004" pitchFamily="2" charset="77"/>
              </a:rPr>
              <a:t>aggregate and rank the consistency scores. </a:t>
            </a:r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A540B1D-2CAA-4BC0-854F-6074B390BD21}"/>
              </a:ext>
            </a:extLst>
          </p:cNvPr>
          <p:cNvSpPr/>
          <p:nvPr/>
        </p:nvSpPr>
        <p:spPr>
          <a:xfrm>
            <a:off x="3815256" y="6344340"/>
            <a:ext cx="127379" cy="131143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93B3E9-27F6-4996-AE74-07FC7058215E}"/>
              </a:ext>
            </a:extLst>
          </p:cNvPr>
          <p:cNvSpPr txBox="1"/>
          <p:nvPr/>
        </p:nvSpPr>
        <p:spPr>
          <a:xfrm>
            <a:off x="7357334" y="4715080"/>
            <a:ext cx="376128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sz="1800" b="1" u="sng" dirty="0">
                <a:latin typeface="Merriweather Sans" panose="02000503060000020004" pitchFamily="2" charset="77"/>
              </a:rPr>
              <a:t>Z</a:t>
            </a:r>
            <a:r>
              <a:rPr lang="en-US" sz="1800" b="1" dirty="0">
                <a:latin typeface="Merriweather Sans" panose="02000503060000020004" pitchFamily="2" charset="77"/>
              </a:rPr>
              <a:t>ero-shot </a:t>
            </a:r>
            <a:r>
              <a:rPr lang="en-US" sz="1800" b="1" u="sng" dirty="0">
                <a:latin typeface="Merriweather Sans" panose="02000503060000020004" pitchFamily="2" charset="77"/>
              </a:rPr>
              <a:t>O</a:t>
            </a:r>
            <a:r>
              <a:rPr lang="en-US" sz="1800" b="1" dirty="0">
                <a:latin typeface="Merriweather Sans" panose="02000503060000020004" pitchFamily="2" charset="77"/>
              </a:rPr>
              <a:t>pen </a:t>
            </a:r>
            <a:r>
              <a:rPr lang="en-US" sz="1800" b="1" u="sng" dirty="0">
                <a:latin typeface="Merriweather Sans" panose="02000503060000020004" pitchFamily="2" charset="77"/>
              </a:rPr>
              <a:t>E</a:t>
            </a:r>
            <a:r>
              <a:rPr lang="en-US" sz="1800" b="1" dirty="0">
                <a:latin typeface="Merriweather Sans" panose="02000503060000020004" pitchFamily="2" charset="77"/>
              </a:rPr>
              <a:t>ntity (ZOE) Typing: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 Sans" panose="02000503060000020004" pitchFamily="2" charset="77"/>
              </a:rPr>
              <a:t>Semantic typing where the label taxonomy is </a:t>
            </a:r>
            <a:r>
              <a:rPr lang="en-US" b="1" dirty="0">
                <a:latin typeface="Merriweather Sans" panose="02000503060000020004" pitchFamily="2" charset="77"/>
              </a:rPr>
              <a:t>part of the input</a:t>
            </a:r>
            <a:r>
              <a:rPr lang="en-US" dirty="0">
                <a:latin typeface="Merriweather Sans" panose="02000503060000020004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 Sans" panose="02000503060000020004" pitchFamily="2" charset="77"/>
              </a:rPr>
              <a:t>Evaluated for multiple taxonomies, including Wikipedia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 Sans" panose="02000503060000020004" pitchFamily="2" charset="77"/>
              </a:rPr>
              <a:t>Competitive with pre-domain supervision, for multiple domain.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46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40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5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55665-B6C9-0A40-B0B0-87D6DACB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584325"/>
            <a:ext cx="4248150" cy="44587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erriweather Sans Light" panose="02000503060000020004" pitchFamily="2" charset="77"/>
              </a:rPr>
              <a:t>Outperforms supervised system in cross-domain. </a:t>
            </a:r>
          </a:p>
          <a:p>
            <a:endParaRPr lang="en-US" sz="2000" dirty="0">
              <a:latin typeface="Merriweather Sans Light" panose="02000503060000020004" pitchFamily="2" charset="77"/>
            </a:endParaRPr>
          </a:p>
          <a:p>
            <a:r>
              <a:rPr lang="en-US" sz="2000" dirty="0">
                <a:latin typeface="Merriweather Sans Light" panose="02000503060000020004" pitchFamily="2" charset="77"/>
              </a:rPr>
              <a:t>Comparable results with supervised systems.</a:t>
            </a:r>
          </a:p>
          <a:p>
            <a:endParaRPr lang="en-US" sz="2000" dirty="0">
              <a:latin typeface="Merriweather Sans Light" panose="02000503060000020004" pitchFamily="2" charset="77"/>
            </a:endParaRPr>
          </a:p>
          <a:p>
            <a:r>
              <a:rPr lang="en-US" sz="2000" dirty="0">
                <a:latin typeface="Merriweather Sans Light" panose="02000503060000020004" pitchFamily="2" charset="77"/>
              </a:rPr>
              <a:t>Summary: A </a:t>
            </a:r>
            <a:r>
              <a:rPr lang="en-US" sz="2000" b="1" dirty="0">
                <a:latin typeface="Merriweather Sans Light" panose="02000503060000020004" pitchFamily="2" charset="77"/>
              </a:rPr>
              <a:t>label-aware</a:t>
            </a:r>
            <a:r>
              <a:rPr lang="en-US" sz="2000" dirty="0">
                <a:latin typeface="Merriweather Sans Light" panose="02000503060000020004" pitchFamily="2" charset="77"/>
              </a:rPr>
              <a:t> approach leads to the ability to transfer across </a:t>
            </a:r>
            <a:r>
              <a:rPr lang="en-US" sz="2000" b="1" dirty="0">
                <a:latin typeface="Merriweather Sans Light" panose="02000503060000020004" pitchFamily="2" charset="77"/>
              </a:rPr>
              <a:t>domains &amp; taxonomies. </a:t>
            </a:r>
          </a:p>
          <a:p>
            <a:endParaRPr lang="en-US" sz="2000" dirty="0">
              <a:latin typeface="Merriweather Sans Light" panose="02000503060000020004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B32B25-69AB-5F40-A4EE-11409F06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Results: Fine-Typing </a:t>
            </a:r>
            <a:r>
              <a:rPr lang="en-US" sz="1800" dirty="0">
                <a:ea typeface="Futura Medium" charset="0"/>
                <a:cs typeface="Futura Medium" charset="0"/>
              </a:rPr>
              <a:t>[Zhou et al. EMNLP’18]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3A75AA-8051-BE41-A6DC-DD7991B8CE33}"/>
              </a:ext>
            </a:extLst>
          </p:cNvPr>
          <p:cNvGraphicFramePr>
            <a:graphicFrameLocks noGrp="1"/>
          </p:cNvGraphicFramePr>
          <p:nvPr/>
        </p:nvGraphicFramePr>
        <p:xfrm>
          <a:off x="4744434" y="1545672"/>
          <a:ext cx="6285516" cy="4907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9691">
                  <a:extLst>
                    <a:ext uri="{9D8B030D-6E8A-4147-A177-3AD203B41FA5}">
                      <a16:colId xmlns:a16="http://schemas.microsoft.com/office/drawing/2014/main" val="123417086"/>
                    </a:ext>
                  </a:extLst>
                </a:gridCol>
                <a:gridCol w="1522752">
                  <a:extLst>
                    <a:ext uri="{9D8B030D-6E8A-4147-A177-3AD203B41FA5}">
                      <a16:colId xmlns:a16="http://schemas.microsoft.com/office/drawing/2014/main" val="2206628191"/>
                    </a:ext>
                  </a:extLst>
                </a:gridCol>
                <a:gridCol w="1048998">
                  <a:extLst>
                    <a:ext uri="{9D8B030D-6E8A-4147-A177-3AD203B41FA5}">
                      <a16:colId xmlns:a16="http://schemas.microsoft.com/office/drawing/2014/main" val="346318551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16045947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263594047"/>
                    </a:ext>
                  </a:extLst>
                </a:gridCol>
              </a:tblGrid>
              <a:tr h="545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System</a:t>
                      </a:r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Trained on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Evaluated on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BE07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48823"/>
                  </a:ext>
                </a:extLst>
              </a:tr>
              <a:tr h="545242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FIGER</a:t>
                      </a:r>
                    </a:p>
                  </a:txBody>
                  <a:tcPr anchor="ctr">
                    <a:solidFill>
                      <a:srgbClr val="1E63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BBN</a:t>
                      </a:r>
                    </a:p>
                  </a:txBody>
                  <a:tcPr anchor="ctr">
                    <a:solidFill>
                      <a:srgbClr val="BE07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Ontonotes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00028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AFET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[Ren et al. 16]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FIGER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66</a:t>
                      </a:r>
                    </a:p>
                  </a:txBody>
                  <a:tcPr anchor="ctr">
                    <a:solidFill>
                      <a:srgbClr val="2365A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74507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NFETC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Xu&amp;Barbosa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 18]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FIGER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79</a:t>
                      </a:r>
                    </a:p>
                  </a:txBody>
                  <a:tcPr anchor="ctr">
                    <a:solidFill>
                      <a:srgbClr val="2365A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04055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AFET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[Ren et al. 16]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BBN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75</a:t>
                      </a:r>
                    </a:p>
                  </a:txBody>
                  <a:tcPr anchor="ctr">
                    <a:solidFill>
                      <a:srgbClr val="BC0E1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03253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AAA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Abishek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 et al. 17]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BBN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79</a:t>
                      </a:r>
                    </a:p>
                  </a:txBody>
                  <a:tcPr anchor="ctr">
                    <a:solidFill>
                      <a:srgbClr val="BC0E1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36896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AFET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[Ren et al. 16]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Merriweather Sans" panose="02000503060000020004" pitchFamily="2" charset="77"/>
                        </a:rPr>
                        <a:t>Ontonotes</a:t>
                      </a:r>
                      <a:endParaRPr lang="en-US" sz="1400" b="1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65</a:t>
                      </a:r>
                    </a:p>
                  </a:txBody>
                  <a:tcPr anchor="ctr">
                    <a:solidFill>
                      <a:srgbClr val="558139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02800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NFETC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Xu&amp;Barbosa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 18]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Merriweather Sans" panose="02000503060000020004" pitchFamily="2" charset="77"/>
                        </a:rPr>
                        <a:t>Ontonotes</a:t>
                      </a:r>
                      <a:endParaRPr lang="en-US" sz="1400" b="1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Merriweather Sans" panose="02000503060000020004" pitchFamily="2" charset="77"/>
                        </a:rPr>
                        <a:t>?</a:t>
                      </a:r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Merriweather Sans" panose="02000503060000020004" pitchFamily="2" charset="77"/>
                        </a:rPr>
                        <a:t>?</a:t>
                      </a:r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70</a:t>
                      </a:r>
                    </a:p>
                  </a:txBody>
                  <a:tcPr anchor="ctr">
                    <a:solidFill>
                      <a:srgbClr val="558139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58947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ZOE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(this work)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4497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AF04277E-7B28-554A-A938-E873714BF1C2}"/>
              </a:ext>
            </a:extLst>
          </p:cNvPr>
          <p:cNvSpPr/>
          <p:nvPr/>
        </p:nvSpPr>
        <p:spPr>
          <a:xfrm>
            <a:off x="8882548" y="2645500"/>
            <a:ext cx="2196009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CB1E97-ED40-CB40-A62C-BC6A7BD79C5C}"/>
              </a:ext>
            </a:extLst>
          </p:cNvPr>
          <p:cNvSpPr/>
          <p:nvPr/>
        </p:nvSpPr>
        <p:spPr>
          <a:xfrm>
            <a:off x="4584144" y="2634864"/>
            <a:ext cx="3226356" cy="110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FE396E-1B27-B641-94D2-C8E4FD9285DC}"/>
              </a:ext>
            </a:extLst>
          </p:cNvPr>
          <p:cNvSpPr/>
          <p:nvPr/>
        </p:nvSpPr>
        <p:spPr>
          <a:xfrm>
            <a:off x="7792314" y="2634864"/>
            <a:ext cx="1090234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A01E96-6781-F14F-9881-C6B206AECB0B}"/>
              </a:ext>
            </a:extLst>
          </p:cNvPr>
          <p:cNvSpPr/>
          <p:nvPr/>
        </p:nvSpPr>
        <p:spPr>
          <a:xfrm>
            <a:off x="4658314" y="3716981"/>
            <a:ext cx="6562136" cy="112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71859F-0B6B-7E4D-83BE-FC6B0AC01497}"/>
              </a:ext>
            </a:extLst>
          </p:cNvPr>
          <p:cNvSpPr/>
          <p:nvPr/>
        </p:nvSpPr>
        <p:spPr>
          <a:xfrm>
            <a:off x="4715859" y="4831281"/>
            <a:ext cx="6562136" cy="121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A1E98-DFEC-4B4B-8BEC-A4E65E08C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126"/>
          <a:stretch/>
        </p:blipFill>
        <p:spPr>
          <a:xfrm>
            <a:off x="4764467" y="6042152"/>
            <a:ext cx="529737" cy="4034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EA263C4-E696-804F-BBCC-EBF66DA53596}"/>
              </a:ext>
            </a:extLst>
          </p:cNvPr>
          <p:cNvSpPr/>
          <p:nvPr/>
        </p:nvSpPr>
        <p:spPr>
          <a:xfrm>
            <a:off x="4764467" y="5849059"/>
            <a:ext cx="6562136" cy="602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3997FAFB-7011-491C-8A66-5E1B25C3BB1F}"/>
              </a:ext>
            </a:extLst>
          </p:cNvPr>
          <p:cNvSpPr/>
          <p:nvPr/>
        </p:nvSpPr>
        <p:spPr>
          <a:xfrm>
            <a:off x="1207088" y="4807503"/>
            <a:ext cx="2257666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4B8E180-E2ED-4EDE-8F2F-3820FE184CD4}"/>
              </a:ext>
            </a:extLst>
          </p:cNvPr>
          <p:cNvSpPr/>
          <p:nvPr/>
        </p:nvSpPr>
        <p:spPr>
          <a:xfrm>
            <a:off x="1417442" y="5459100"/>
            <a:ext cx="18047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C686993C-C9DC-4FE0-BF76-651108E13C1F}"/>
              </a:ext>
            </a:extLst>
          </p:cNvPr>
          <p:cNvSpPr/>
          <p:nvPr/>
        </p:nvSpPr>
        <p:spPr>
          <a:xfrm>
            <a:off x="1393342" y="5906069"/>
            <a:ext cx="18288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2E527-B88F-489C-91CE-65EAD956F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2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55" y="1669207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90" y="3170270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48" y="5119697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76200" y="3335327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5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58E1C79-0D6E-4BDF-8F60-3D164D771454}"/>
              </a:ext>
            </a:extLst>
          </p:cNvPr>
          <p:cNvSpPr/>
          <p:nvPr/>
        </p:nvSpPr>
        <p:spPr>
          <a:xfrm>
            <a:off x="10452438" y="2422750"/>
            <a:ext cx="1640337" cy="1477728"/>
          </a:xfrm>
          <a:prstGeom prst="wedgeRectCallout">
            <a:avLst>
              <a:gd name="adj1" fmla="val -73859"/>
              <a:gd name="adj2" fmla="val 157655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10118035" cy="533400"/>
          </a:xfrm>
        </p:spPr>
        <p:txBody>
          <a:bodyPr/>
          <a:lstStyle/>
          <a:p>
            <a:r>
              <a:rPr lang="en-US" dirty="0"/>
              <a:t>Time and Events </a:t>
            </a:r>
            <a:r>
              <a:rPr lang="en-US" sz="1600" dirty="0"/>
              <a:t>[</a:t>
            </a:r>
            <a:r>
              <a:rPr lang="en-US" sz="1400" dirty="0"/>
              <a:t>Ning et al. *SEM’2018; ACL’18, EMNLP’18, EMNLP’19; Wang et al. EMNLP’20]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736"/>
            <a:ext cx="10972800" cy="4484915"/>
          </a:xfrm>
        </p:spPr>
        <p:txBody>
          <a:bodyPr/>
          <a:lstStyle/>
          <a:p>
            <a:r>
              <a:rPr lang="en-US" sz="2000" dirty="0"/>
              <a:t>In Los Angeles that lesson was brought home today when tons of earth </a:t>
            </a:r>
            <a:r>
              <a:rPr lang="en-US" sz="2000" b="1" dirty="0">
                <a:solidFill>
                  <a:srgbClr val="FF0000"/>
                </a:solidFill>
              </a:rPr>
              <a:t>cascaded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down a hillside, </a:t>
            </a:r>
            <a:r>
              <a:rPr lang="en-US" sz="2000" b="1" dirty="0">
                <a:solidFill>
                  <a:srgbClr val="FF0000"/>
                </a:solidFill>
              </a:rPr>
              <a:t>ripping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two houses from their foundations. No one was </a:t>
            </a:r>
            <a:r>
              <a:rPr lang="en-US" sz="2000" b="1" dirty="0">
                <a:solidFill>
                  <a:srgbClr val="FF0000"/>
                </a:solidFill>
              </a:rPr>
              <a:t>hurt</a:t>
            </a:r>
            <a:r>
              <a:rPr lang="en-US" sz="2000" dirty="0"/>
              <a:t>, but firefighters </a:t>
            </a:r>
            <a:r>
              <a:rPr lang="en-US" sz="2000" b="1" dirty="0">
                <a:solidFill>
                  <a:srgbClr val="FF0000"/>
                </a:solidFill>
              </a:rPr>
              <a:t>ordered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evacuation of nearby homes and said they'll </a:t>
            </a:r>
            <a:r>
              <a:rPr lang="en-US" sz="2000" b="1" dirty="0">
                <a:solidFill>
                  <a:srgbClr val="FF0000"/>
                </a:solidFill>
              </a:rPr>
              <a:t>monitor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shifting ground until March 23</a:t>
            </a:r>
            <a:r>
              <a:rPr lang="en-US" sz="2000" baseline="30000" dirty="0"/>
              <a:t>rd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dirty="0"/>
              <a:t>Very difficult task— hinders exhaustive annotation (O(N</a:t>
            </a:r>
            <a:r>
              <a:rPr lang="en-US" sz="2000" baseline="30000" dirty="0"/>
              <a:t>2</a:t>
            </a:r>
            <a:r>
              <a:rPr lang="en-US" sz="2000" dirty="0"/>
              <a:t>) edges)</a:t>
            </a:r>
          </a:p>
          <a:p>
            <a:r>
              <a:rPr lang="en-US" sz="2000" dirty="0"/>
              <a:t>But, it’s rather easy to get partial annotation – some relations. </a:t>
            </a:r>
          </a:p>
          <a:p>
            <a:r>
              <a:rPr lang="en-US" sz="2000" dirty="0"/>
              <a:t>And, we have </a:t>
            </a:r>
            <a:r>
              <a:rPr lang="en-US" sz="2000" b="1" dirty="0"/>
              <a:t>strong expectations </a:t>
            </a:r>
            <a:r>
              <a:rPr lang="en-US" sz="2000" dirty="0"/>
              <a:t>from the output</a:t>
            </a:r>
          </a:p>
          <a:p>
            <a:pPr lvl="1"/>
            <a:r>
              <a:rPr lang="en-US" sz="1800" dirty="0"/>
              <a:t>Transitivity</a:t>
            </a:r>
          </a:p>
          <a:p>
            <a:pPr lvl="1"/>
            <a:r>
              <a:rPr lang="en-US" sz="1800" dirty="0"/>
              <a:t>Some events tend to precede others, or follow others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83" y="2902986"/>
            <a:ext cx="3146367" cy="16459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A1D2A2-2371-4BF0-8E30-302EC9987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B69BCB-9DD8-40C1-B267-88BA6B757259}"/>
              </a:ext>
            </a:extLst>
          </p:cNvPr>
          <p:cNvGrpSpPr/>
          <p:nvPr/>
        </p:nvGrpSpPr>
        <p:grpSpPr>
          <a:xfrm>
            <a:off x="6501154" y="3022124"/>
            <a:ext cx="3938246" cy="1198586"/>
            <a:chOff x="4977154" y="3828951"/>
            <a:chExt cx="3938246" cy="11985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CAB4347-EF19-4CC7-ACD2-A35A36347F1F}"/>
                </a:ext>
              </a:extLst>
            </p:cNvPr>
            <p:cNvGrpSpPr/>
            <p:nvPr/>
          </p:nvGrpSpPr>
          <p:grpSpPr>
            <a:xfrm>
              <a:off x="4977154" y="3828951"/>
              <a:ext cx="3581400" cy="1198586"/>
              <a:chOff x="-5105400" y="4876800"/>
              <a:chExt cx="3581400" cy="11985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F548CEE-05E6-474B-8A1A-63803AE25E2C}"/>
                  </a:ext>
                </a:extLst>
              </p:cNvPr>
              <p:cNvGrpSpPr/>
              <p:nvPr/>
            </p:nvGrpSpPr>
            <p:grpSpPr>
              <a:xfrm>
                <a:off x="-5105400" y="4876800"/>
                <a:ext cx="3581400" cy="1198586"/>
                <a:chOff x="-5105400" y="2901434"/>
                <a:chExt cx="3581400" cy="1198586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4F2530C-6CC8-44CE-B090-AEC1564B5133}"/>
                    </a:ext>
                  </a:extLst>
                </p:cNvPr>
                <p:cNvCxnSpPr/>
                <p:nvPr/>
              </p:nvCxnSpPr>
              <p:spPr>
                <a:xfrm>
                  <a:off x="-5105400" y="3429000"/>
                  <a:ext cx="3581400" cy="0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20AE1E1-73AB-4D38-B478-D14573A8C833}"/>
                    </a:ext>
                  </a:extLst>
                </p:cNvPr>
                <p:cNvSpPr txBox="1"/>
                <p:nvPr/>
              </p:nvSpPr>
              <p:spPr>
                <a:xfrm>
                  <a:off x="-4682613" y="3730688"/>
                  <a:ext cx="9573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3366CC"/>
                      </a:solidFill>
                      <a:latin typeface="Century Gothic" panose="020B0502020202020204" pitchFamily="34" charset="0"/>
                    </a:rPr>
                    <a:t>ripping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0171793-9904-4CC3-8C7D-DB373A0C15FC}"/>
                    </a:ext>
                  </a:extLst>
                </p:cNvPr>
                <p:cNvSpPr txBox="1"/>
                <p:nvPr/>
              </p:nvSpPr>
              <p:spPr>
                <a:xfrm>
                  <a:off x="-3098714" y="2901434"/>
                  <a:ext cx="10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3366CC"/>
                      </a:solidFill>
                      <a:latin typeface="Century Gothic" panose="020B0502020202020204" pitchFamily="34" charset="0"/>
                    </a:rPr>
                    <a:t>ordered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B078C4-97B1-4715-B894-A15FD0886A78}"/>
                    </a:ext>
                  </a:extLst>
                </p:cNvPr>
                <p:cNvSpPr txBox="1"/>
                <p:nvPr/>
              </p:nvSpPr>
              <p:spPr>
                <a:xfrm>
                  <a:off x="-4846431" y="2904891"/>
                  <a:ext cx="13548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3366CC"/>
                      </a:solidFill>
                      <a:latin typeface="Century Gothic" panose="020B0502020202020204" pitchFamily="34" charset="0"/>
                    </a:rPr>
                    <a:t>cascaded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3781EE5-6223-4DC7-A5D7-AF0851D73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91573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966F655-7ACF-40F6-8177-70DBA4154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419600" y="5404366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DFD03BA-5EAC-4CF1-BD80-15D1B8B32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89497" y="5404366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2AD91-61E9-4F15-A672-A38E71906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60614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AB195E7-3662-4C2D-9F7C-1CD801839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082620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216713D-76CA-48E2-A70A-E13AB273D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53000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D3051F-E960-4334-8AF9-7AB5B838A0FB}"/>
                </a:ext>
              </a:extLst>
            </p:cNvPr>
            <p:cNvSpPr txBox="1"/>
            <p:nvPr/>
          </p:nvSpPr>
          <p:spPr>
            <a:xfrm>
              <a:off x="8219376" y="4388521"/>
              <a:ext cx="696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  <a:buClr>
                  <a:srgbClr val="000080"/>
                </a:buClr>
              </a:pPr>
              <a:r>
                <a:rPr lang="en-US" dirty="0">
                  <a:solidFill>
                    <a:srgbClr val="3366CC"/>
                  </a:solidFill>
                  <a:latin typeface="Century Gothic" panose="020B0502020202020204" pitchFamily="34" charset="0"/>
                  <a:ea typeface="Courier" charset="0"/>
                  <a:cs typeface="Courier" charset="0"/>
                  <a:sym typeface="Wingdings" panose="05000000000000000000" pitchFamily="2" charset="2"/>
                </a:rPr>
                <a:t>Time</a:t>
              </a:r>
              <a:endParaRPr lang="en-US" dirty="0">
                <a:solidFill>
                  <a:srgbClr val="3366CC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8022E4-B9F9-432E-9FC5-40074950F495}"/>
              </a:ext>
            </a:extLst>
          </p:cNvPr>
          <p:cNvGrpSpPr/>
          <p:nvPr/>
        </p:nvGrpSpPr>
        <p:grpSpPr>
          <a:xfrm>
            <a:off x="7944024" y="3631923"/>
            <a:ext cx="1891865" cy="938832"/>
            <a:chOff x="6420023" y="4438750"/>
            <a:chExt cx="1891865" cy="938832"/>
          </a:xfrm>
        </p:grpSpPr>
        <p:sp>
          <p:nvSpPr>
            <p:cNvPr id="22" name="Bent-Up Arrow 8">
              <a:extLst>
                <a:ext uri="{FF2B5EF4-FFF2-40B4-BE49-F238E27FC236}">
                  <a16:creationId xmlns:a16="http://schemas.microsoft.com/office/drawing/2014/main" id="{4FD7E015-BAA1-4CDB-80EC-4F9ACB35CD0C}"/>
                </a:ext>
              </a:extLst>
            </p:cNvPr>
            <p:cNvSpPr/>
            <p:nvPr/>
          </p:nvSpPr>
          <p:spPr>
            <a:xfrm>
              <a:off x="6436420" y="4438750"/>
              <a:ext cx="1153915" cy="486831"/>
            </a:xfrm>
            <a:prstGeom prst="bentUpArrow">
              <a:avLst>
                <a:gd name="adj1" fmla="val 15490"/>
                <a:gd name="adj2" fmla="val 25000"/>
                <a:gd name="adj3" fmla="val 29755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CC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9FFB69-1150-46FD-8DBE-37236C12FF46}"/>
                </a:ext>
              </a:extLst>
            </p:cNvPr>
            <p:cNvSpPr txBox="1"/>
            <p:nvPr/>
          </p:nvSpPr>
          <p:spPr>
            <a:xfrm>
              <a:off x="6420023" y="5008250"/>
              <a:ext cx="1891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Must be before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D7E2B1C-7B63-4ECF-ACD3-0ABEB023F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32" y="2927435"/>
            <a:ext cx="3146369" cy="1645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B169EE-C04C-405C-A844-46D843FE079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87" y="5711567"/>
            <a:ext cx="5133975" cy="8229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B51540-3EC3-43C7-8D92-208A7C12098D}"/>
              </a:ext>
            </a:extLst>
          </p:cNvPr>
          <p:cNvSpPr/>
          <p:nvPr/>
        </p:nvSpPr>
        <p:spPr>
          <a:xfrm>
            <a:off x="8175281" y="6108502"/>
            <a:ext cx="987552" cy="36576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3278C5-D285-4673-86AC-F1E1911A99D1}"/>
              </a:ext>
            </a:extLst>
          </p:cNvPr>
          <p:cNvSpPr/>
          <p:nvPr/>
        </p:nvSpPr>
        <p:spPr>
          <a:xfrm>
            <a:off x="10174019" y="5740202"/>
            <a:ext cx="521208" cy="36576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6A4ECAF-C016-4674-BDF3-5EDAA0D7AA3C}"/>
              </a:ext>
            </a:extLst>
          </p:cNvPr>
          <p:cNvSpPr/>
          <p:nvPr/>
        </p:nvSpPr>
        <p:spPr>
          <a:xfrm>
            <a:off x="10042363" y="2411405"/>
            <a:ext cx="2050414" cy="1809306"/>
          </a:xfrm>
          <a:prstGeom prst="wedgeRectCallout">
            <a:avLst>
              <a:gd name="adj1" fmla="val -74624"/>
              <a:gd name="adj2" fmla="val -47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How to exploit these </a:t>
            </a:r>
            <a:r>
              <a:rPr lang="en-US" sz="1600" dirty="0">
                <a:solidFill>
                  <a:srgbClr val="0070C0"/>
                </a:solidFill>
                <a:ea typeface="Helvetica Neue" charset="0"/>
                <a:cs typeface="Helvetica Neue" charset="0"/>
              </a:rPr>
              <a:t>[declarative &amp; statistical]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“expectations”?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How does it impact supervision?</a:t>
            </a:r>
          </a:p>
        </p:txBody>
      </p:sp>
    </p:spTree>
    <p:extLst>
      <p:ext uri="{BB962C8B-B14F-4D97-AF65-F5344CB8AC3E}">
        <p14:creationId xmlns:p14="http://schemas.microsoft.com/office/powerpoint/2010/main" val="1951640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E2E0-9B51-4E7E-8653-8082E635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How to Exploit Structure?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FF82-C21D-4005-8EEA-2C8E83EA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693546" cy="4484915"/>
          </a:xfrm>
        </p:spPr>
        <p:txBody>
          <a:bodyPr/>
          <a:lstStyle/>
          <a:p>
            <a:r>
              <a:rPr lang="en-US" dirty="0"/>
              <a:t>Constrained Conditional Models: 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[Chang et al. 2012]</a:t>
            </a:r>
          </a:p>
          <a:p>
            <a:pPr lvl="1"/>
            <a:r>
              <a:rPr lang="en-US" dirty="0"/>
              <a:t>The structured decision problem can be modeled as a </a:t>
            </a:r>
            <a:r>
              <a:rPr lang="en-US" dirty="0">
                <a:solidFill>
                  <a:schemeClr val="tx1"/>
                </a:solidFill>
              </a:rPr>
              <a:t>constrained optimization </a:t>
            </a:r>
            <a:r>
              <a:rPr lang="en-US" dirty="0"/>
              <a:t>problem over learned models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Knowledge constraints can be incorporated post-learning </a:t>
            </a:r>
          </a:p>
          <a:p>
            <a:pPr lvl="2"/>
            <a:r>
              <a:rPr lang="en-US" dirty="0"/>
              <a:t>but can also be incorporated during learning, to reduce the amount of supervision needed. </a:t>
            </a:r>
            <a:endParaRPr lang="en-US" sz="1400" dirty="0"/>
          </a:p>
          <a:p>
            <a:pPr lvl="1"/>
            <a:r>
              <a:rPr lang="en-US" dirty="0">
                <a:solidFill>
                  <a:srgbClr val="3366CC"/>
                </a:solidFill>
              </a:rPr>
              <a:t>[Ning et al. *SEM’2018; ACL’18, EMNLP’18, EMNLP’19; Wang et al. EMNLP’20]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0553-8DB1-425C-90C9-01FA34293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C02D5-06A7-4791-A693-8007F0DD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316" y="1394787"/>
            <a:ext cx="4175010" cy="178864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24E01-4729-496B-83FE-A538BA707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068" y="1412543"/>
            <a:ext cx="3767506" cy="5539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C36CD-7F34-4719-A490-0DAA40F3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03" y="3837993"/>
            <a:ext cx="5159036" cy="2600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EEAE7-6A36-4987-B28C-E1D1C26D913A}"/>
              </a:ext>
            </a:extLst>
          </p:cNvPr>
          <p:cNvSpPr txBox="1"/>
          <p:nvPr/>
        </p:nvSpPr>
        <p:spPr>
          <a:xfrm>
            <a:off x="6707316" y="3284099"/>
            <a:ext cx="4175010" cy="461665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Formulation goes back to ILP: (Roth &amp; Yih 2004), CCMs: (Chang et al. 2007, 2012) Also related to PR: (</a:t>
            </a:r>
            <a:r>
              <a:rPr lang="en-US" sz="1200" dirty="0" err="1">
                <a:latin typeface="+mj-lt"/>
              </a:rPr>
              <a:t>Ganchev</a:t>
            </a:r>
            <a:r>
              <a:rPr lang="en-US" sz="1200" dirty="0">
                <a:latin typeface="+mj-lt"/>
              </a:rPr>
              <a:t> et al. 2010)</a:t>
            </a:r>
          </a:p>
        </p:txBody>
      </p:sp>
    </p:spTree>
    <p:extLst>
      <p:ext uri="{BB962C8B-B14F-4D97-AF65-F5344CB8AC3E}">
        <p14:creationId xmlns:p14="http://schemas.microsoft.com/office/powerpoint/2010/main" val="3362015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700732-6C6B-F04E-9F18-10E02FB7F223}"/>
              </a:ext>
            </a:extLst>
          </p:cNvPr>
          <p:cNvGrpSpPr/>
          <p:nvPr/>
        </p:nvGrpSpPr>
        <p:grpSpPr>
          <a:xfrm>
            <a:off x="1600286" y="3612317"/>
            <a:ext cx="4395000" cy="2658000"/>
            <a:chOff x="76286" y="3612317"/>
            <a:chExt cx="4395000" cy="2658000"/>
          </a:xfrm>
        </p:grpSpPr>
        <p:sp>
          <p:nvSpPr>
            <p:cNvPr id="217" name="Google Shape;217;p36"/>
            <p:cNvSpPr/>
            <p:nvPr/>
          </p:nvSpPr>
          <p:spPr>
            <a:xfrm>
              <a:off x="76286" y="3612317"/>
              <a:ext cx="4395000" cy="2658000"/>
            </a:xfrm>
            <a:prstGeom prst="roundRect">
              <a:avLst>
                <a:gd name="adj" fmla="val 3515"/>
              </a:avLst>
            </a:prstGeom>
            <a:solidFill>
              <a:srgbClr val="FFFFFF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4975" tIns="32475" rIns="64975" bIns="32475" anchor="t" anchorCtr="0">
              <a:noAutofit/>
            </a:bodyPr>
            <a:lstStyle/>
            <a:p>
              <a:pPr algn="ctr"/>
              <a:r>
                <a:rPr lang="en" sz="14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BUILDER</a:t>
              </a:r>
              <a:endParaRPr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219" name="Google Shape;219;p36" descr="223246-Builder-chat.png"/>
            <p:cNvPicPr preferRelativeResize="0"/>
            <p:nvPr/>
          </p:nvPicPr>
          <p:blipFill rotWithShape="1">
            <a:blip r:embed="rId3">
              <a:alphaModFix/>
            </a:blip>
            <a:srcRect t="7968" r="10127"/>
            <a:stretch/>
          </p:blipFill>
          <p:spPr>
            <a:xfrm>
              <a:off x="216887" y="3921901"/>
              <a:ext cx="4113747" cy="226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F5BFC5-D4C9-B045-B45B-273C8A00DA3A}"/>
              </a:ext>
            </a:extLst>
          </p:cNvPr>
          <p:cNvGrpSpPr/>
          <p:nvPr/>
        </p:nvGrpSpPr>
        <p:grpSpPr>
          <a:xfrm>
            <a:off x="1600286" y="1251132"/>
            <a:ext cx="4395000" cy="2292600"/>
            <a:chOff x="76286" y="1251132"/>
            <a:chExt cx="4395000" cy="2292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07A479-70E5-3344-8765-BEB6480184B9}"/>
                </a:ext>
              </a:extLst>
            </p:cNvPr>
            <p:cNvGrpSpPr/>
            <p:nvPr/>
          </p:nvGrpSpPr>
          <p:grpSpPr>
            <a:xfrm>
              <a:off x="76286" y="1251132"/>
              <a:ext cx="4395000" cy="2292600"/>
              <a:chOff x="76286" y="1251132"/>
              <a:chExt cx="4395000" cy="2292600"/>
            </a:xfrm>
          </p:grpSpPr>
          <p:sp>
            <p:nvSpPr>
              <p:cNvPr id="221" name="Google Shape;221;p36"/>
              <p:cNvSpPr/>
              <p:nvPr/>
            </p:nvSpPr>
            <p:spPr>
              <a:xfrm>
                <a:off x="76286" y="1251132"/>
                <a:ext cx="4395000" cy="2292600"/>
              </a:xfrm>
              <a:prstGeom prst="roundRect">
                <a:avLst>
                  <a:gd name="adj" fmla="val 3515"/>
                </a:avLst>
              </a:prstGeom>
              <a:solidFill>
                <a:srgbClr val="FFFFFF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64975" tIns="32475" rIns="64975" bIns="32475" anchor="t" anchorCtr="0">
                <a:noAutofit/>
              </a:bodyPr>
              <a:lstStyle/>
              <a:p>
                <a:pPr algn="ctr"/>
                <a:r>
                  <a:rPr lang="en" sz="1400" b="1" dirty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ARCHITECT</a:t>
                </a:r>
                <a:endParaRPr sz="14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" name="Google Shape;222;p36"/>
              <p:cNvSpPr txBox="1"/>
              <p:nvPr/>
            </p:nvSpPr>
            <p:spPr>
              <a:xfrm>
                <a:off x="338769" y="3244061"/>
                <a:ext cx="1297200" cy="25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975" tIns="32475" rIns="64975" bIns="32475" anchor="t" anchorCtr="0">
                <a:noAutofit/>
              </a:bodyPr>
              <a:lstStyle/>
              <a:p>
                <a:r>
                  <a:rPr lang="en" sz="1300" dirty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Target Structure</a:t>
                </a:r>
                <a:endParaRPr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6" name="Google Shape;226;p36"/>
              <p:cNvSpPr txBox="1"/>
              <p:nvPr/>
            </p:nvSpPr>
            <p:spPr>
              <a:xfrm>
                <a:off x="2622359" y="3244061"/>
                <a:ext cx="1048800" cy="25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975" tIns="32475" rIns="64975" bIns="32475" anchor="t" anchorCtr="0">
                <a:noAutofit/>
              </a:bodyPr>
              <a:lstStyle/>
              <a:p>
                <a:r>
                  <a:rPr lang="en" sz="13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Build Region</a:t>
                </a:r>
                <a:endParaRPr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424FE3-0F32-1944-95FE-422E2B4F68F1}"/>
                </a:ext>
              </a:extLst>
            </p:cNvPr>
            <p:cNvGrpSpPr/>
            <p:nvPr/>
          </p:nvGrpSpPr>
          <p:grpSpPr>
            <a:xfrm>
              <a:off x="170257" y="1574121"/>
              <a:ext cx="4207094" cy="1673034"/>
              <a:chOff x="170257" y="1574121"/>
              <a:chExt cx="4207094" cy="1673034"/>
            </a:xfrm>
          </p:grpSpPr>
          <p:pic>
            <p:nvPicPr>
              <p:cNvPr id="224" name="Google Shape;224;p36" descr="target-1-cropped.png"/>
              <p:cNvPicPr preferRelativeResize="0"/>
              <p:nvPr/>
            </p:nvPicPr>
            <p:blipFill rotWithShape="1">
              <a:blip r:embed="rId4">
                <a:alphaModFix/>
              </a:blip>
              <a:srcRect l="13042" t="2715" r="10615" b="19094"/>
              <a:stretch/>
            </p:blipFill>
            <p:spPr>
              <a:xfrm>
                <a:off x="170257" y="1574121"/>
                <a:ext cx="1659452" cy="16730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25" name="Google Shape;225;p36" descr="223234-Architect-chat.png"/>
              <p:cNvPicPr preferRelativeResize="0"/>
              <p:nvPr/>
            </p:nvPicPr>
            <p:blipFill rotWithShape="1">
              <a:blip r:embed="rId5">
                <a:alphaModFix/>
              </a:blip>
              <a:srcRect l="1" r="23788" b="14306"/>
              <a:stretch/>
            </p:blipFill>
            <p:spPr>
              <a:xfrm>
                <a:off x="1889331" y="1574122"/>
                <a:ext cx="2488020" cy="16730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C70F9-59F2-8D42-BF3B-353F7EEEC442}"/>
              </a:ext>
            </a:extLst>
          </p:cNvPr>
          <p:cNvGrpSpPr/>
          <p:nvPr/>
        </p:nvGrpSpPr>
        <p:grpSpPr>
          <a:xfrm>
            <a:off x="5805714" y="1251132"/>
            <a:ext cx="4721886" cy="5019000"/>
            <a:chOff x="4281714" y="1251132"/>
            <a:chExt cx="4721886" cy="5019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8EB40E-451C-A042-B24F-3707B80160AC}"/>
                </a:ext>
              </a:extLst>
            </p:cNvPr>
            <p:cNvGrpSpPr/>
            <p:nvPr/>
          </p:nvGrpSpPr>
          <p:grpSpPr>
            <a:xfrm>
              <a:off x="4561500" y="1251132"/>
              <a:ext cx="4442100" cy="5019000"/>
              <a:chOff x="4561500" y="1251132"/>
              <a:chExt cx="4442100" cy="5019000"/>
            </a:xfrm>
          </p:grpSpPr>
          <p:sp>
            <p:nvSpPr>
              <p:cNvPr id="218" name="Google Shape;218;p36"/>
              <p:cNvSpPr/>
              <p:nvPr/>
            </p:nvSpPr>
            <p:spPr>
              <a:xfrm>
                <a:off x="4561500" y="1251132"/>
                <a:ext cx="4442100" cy="5019000"/>
              </a:xfrm>
              <a:prstGeom prst="roundRect">
                <a:avLst>
                  <a:gd name="adj" fmla="val 3515"/>
                </a:avLst>
              </a:prstGeom>
              <a:solidFill>
                <a:srgbClr val="FFFFFF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64975" tIns="32475" rIns="64975" bIns="32475" anchor="t" anchorCtr="0">
                <a:noAutofit/>
              </a:bodyPr>
              <a:lstStyle/>
              <a:p>
                <a:pPr algn="ctr"/>
                <a:r>
                  <a:rPr lang="en" sz="1400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CHAT INTERFACE</a:t>
                </a:r>
                <a:endParaRPr sz="14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aphicFrame>
            <p:nvGraphicFramePr>
              <p:cNvPr id="220" name="Google Shape;220;p36"/>
              <p:cNvGraphicFramePr/>
              <p:nvPr/>
            </p:nvGraphicFramePr>
            <p:xfrm>
              <a:off x="4571999" y="1574124"/>
              <a:ext cx="4395000" cy="457480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97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6725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in about the middle build a column five tall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0525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300" b="0" i="1" u="none" strike="noStrike" cap="none" dirty="0">
                              <a:solidFill>
                                <a:schemeClr val="accent4"/>
                              </a:solidFill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(Builder puts down five orange blocks)</a:t>
                          </a:r>
                          <a:endParaRPr sz="1300" b="0" i="1" u="none" strike="noStrike" cap="none" dirty="0">
                            <a:solidFill>
                              <a:schemeClr val="accent4"/>
                            </a:solidFill>
                            <a:latin typeface="Cambria"/>
                            <a:ea typeface="Cambria"/>
                            <a:cs typeface="Cambria"/>
                            <a:sym typeface="Cambria"/>
                          </a:endParaRPr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77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 dirty="0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then two more to the left of the top to make a 7</a:t>
                          </a:r>
                          <a:endParaRPr sz="1000" dirty="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0525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300" b="0" i="1" u="none" strike="noStrike" cap="none">
                              <a:solidFill>
                                <a:srgbClr val="8064A2"/>
                              </a:solidFill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(Builder puts down two orange blocks)</a:t>
                          </a:r>
                          <a:endParaRPr sz="1300" b="0" i="1" u="none" strike="noStrike" cap="none">
                            <a:solidFill>
                              <a:srgbClr val="8064A2"/>
                            </a:solidFill>
                            <a:latin typeface="Cambria"/>
                            <a:ea typeface="Cambria"/>
                            <a:cs typeface="Cambria"/>
                            <a:sym typeface="Cambria"/>
                          </a:endParaRPr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39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now a yellow 6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77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the long edge of the 6 aligns with the stem of the 7 and faces right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39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Builder: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Where does the 6 start?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39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behind the 7 from your perspective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39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Builder: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Is it directly adjacent?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39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yes directly behind it. touches it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0525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300" b="0" i="1" u="none" strike="noStrike" cap="none">
                              <a:solidFill>
                                <a:srgbClr val="8064A2"/>
                              </a:solidFill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(Builder puts down twelve yellow blocks, in the shape of a 6)</a:t>
                          </a:r>
                          <a:endParaRPr sz="1300" b="0" i="1" u="none" strike="noStrike" cap="none">
                            <a:solidFill>
                              <a:srgbClr val="8064A2"/>
                            </a:solidFill>
                            <a:latin typeface="Cambria"/>
                            <a:ea typeface="Cambria"/>
                            <a:cs typeface="Cambria"/>
                            <a:sym typeface="Cambria"/>
                          </a:endParaRPr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039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too much overlap unfortunately</a:t>
                          </a:r>
                          <a:endParaRPr sz="100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537700"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b="1" u="none" strike="noStrike" cap="none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Architect:</a:t>
                          </a:r>
                          <a:endParaRPr sz="1400" b="1" u="none" strike="noStrike" cap="none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Cambria"/>
                            <a:buNone/>
                          </a:pPr>
                          <a:r>
                            <a:rPr lang="en" sz="1400" b="1" u="none" strike="noStrike" cap="none" dirty="0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the </a:t>
                          </a:r>
                          <a:r>
                            <a:rPr lang="en" sz="1400" b="1" u="none" strike="noStrike" cap="none" dirty="0" err="1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colummn</a:t>
                          </a:r>
                          <a:r>
                            <a:rPr lang="en" sz="1400" b="1" u="none" strike="noStrike" cap="none" dirty="0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 of the 6 is right behind the column of </a:t>
                          </a:r>
                          <a:r>
                            <a:rPr lang="en" sz="1400" b="1" u="none" strike="noStrike" cap="none" dirty="0" err="1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hte</a:t>
                          </a:r>
                          <a:r>
                            <a:rPr lang="en" sz="1400" b="1" u="none" strike="noStrike" cap="none" dirty="0">
                              <a:latin typeface="Cambria"/>
                              <a:ea typeface="Cambria"/>
                              <a:cs typeface="Cambria"/>
                              <a:sym typeface="Cambria"/>
                            </a:rPr>
                            <a:t> 7</a:t>
                          </a:r>
                          <a:endParaRPr sz="1000" dirty="0"/>
                        </a:p>
                      </a:txBody>
                      <a:tcPr marL="65325" marR="65325" marT="32150" marB="32150">
                        <a:lnL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p:grpSp>
        <p:sp>
          <p:nvSpPr>
            <p:cNvPr id="227" name="Google Shape;227;p36"/>
            <p:cNvSpPr/>
            <p:nvPr/>
          </p:nvSpPr>
          <p:spPr>
            <a:xfrm>
              <a:off x="4281714" y="2577021"/>
              <a:ext cx="473400" cy="3408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CC1D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4975" tIns="32475" rIns="64975" bIns="32475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4281714" y="5069127"/>
              <a:ext cx="473400" cy="3408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CC1D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4975" tIns="32475" rIns="64975" bIns="32475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6A582DE-8611-43D0-9F62-74DA63CD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99" y="20647"/>
            <a:ext cx="10972800" cy="924806"/>
          </a:xfrm>
        </p:spPr>
        <p:txBody>
          <a:bodyPr/>
          <a:lstStyle/>
          <a:p>
            <a:r>
              <a:rPr lang="en-US" dirty="0"/>
              <a:t>Communication (</a:t>
            </a:r>
            <a:r>
              <a:rPr lang="en-US" dirty="0" err="1"/>
              <a:t>CwC</a:t>
            </a:r>
            <a:r>
              <a:rPr lang="en-US" dirty="0"/>
              <a:t> Project, 2017-2020)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AB837-3862-4CB2-8A44-133F129C0806}"/>
              </a:ext>
            </a:extLst>
          </p:cNvPr>
          <p:cNvSpPr/>
          <p:nvPr/>
        </p:nvSpPr>
        <p:spPr>
          <a:xfrm>
            <a:off x="543099" y="6308369"/>
            <a:ext cx="4353243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[Minecraft example from Julia Hockenmaier]</a:t>
            </a:r>
          </a:p>
        </p:txBody>
      </p:sp>
    </p:spTree>
    <p:extLst>
      <p:ext uri="{BB962C8B-B14F-4D97-AF65-F5344CB8AC3E}">
        <p14:creationId xmlns:p14="http://schemas.microsoft.com/office/powerpoint/2010/main" val="1742764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455357" y="28723"/>
            <a:ext cx="11360700" cy="763500"/>
          </a:xfrm>
        </p:spPr>
        <p:txBody>
          <a:bodyPr/>
          <a:lstStyle/>
          <a:p>
            <a:pPr lvl="0"/>
            <a:r>
              <a:rPr lang="en-US" dirty="0">
                <a:sym typeface="Helvetica Neue"/>
              </a:rPr>
              <a:t>Exploiting Structure: Event Complexes </a:t>
            </a:r>
            <a:r>
              <a:rPr lang="en-US" sz="1600" dirty="0">
                <a:solidFill>
                  <a:srgbClr val="0070C0"/>
                </a:solidFill>
                <a:sym typeface="Helvetica Neue"/>
              </a:rPr>
              <a:t>[Wang et al. EMNLP’20]</a:t>
            </a:r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1"/>
          </p:nvPr>
        </p:nvSpPr>
        <p:spPr>
          <a:xfrm>
            <a:off x="375843" y="1023749"/>
            <a:ext cx="11360700" cy="45552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dirty="0"/>
              <a:t>Temporal Relations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/>
              <a:t>Subevent Relations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dirty="0"/>
              <a:t>Event Coreference</a:t>
            </a:r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100" y="2654867"/>
            <a:ext cx="9523800" cy="393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2192" y="1133125"/>
            <a:ext cx="5764966" cy="296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900" y="3141975"/>
            <a:ext cx="5396785" cy="29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/>
          <p:nvPr/>
        </p:nvSpPr>
        <p:spPr>
          <a:xfrm rot="-2273275">
            <a:off x="8133327" y="2914035"/>
            <a:ext cx="466034" cy="2729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/>
          <p:nvPr/>
        </p:nvSpPr>
        <p:spPr>
          <a:xfrm rot="-2273275">
            <a:off x="10213027" y="2914035"/>
            <a:ext cx="466034" cy="2729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 rot="-2273275">
            <a:off x="10285127" y="4062985"/>
            <a:ext cx="466034" cy="2729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9" name="Google Shape;11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5424" y="1845586"/>
            <a:ext cx="1992740" cy="2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5425" y="2132255"/>
            <a:ext cx="3506551" cy="24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5425" y="2418938"/>
            <a:ext cx="4354150" cy="2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EA9F9F5-8FAC-4B28-875E-FD9EF891BE16}"/>
              </a:ext>
            </a:extLst>
          </p:cNvPr>
          <p:cNvSpPr/>
          <p:nvPr/>
        </p:nvSpPr>
        <p:spPr>
          <a:xfrm>
            <a:off x="3584252" y="925629"/>
            <a:ext cx="4514369" cy="642048"/>
          </a:xfrm>
          <a:prstGeom prst="wedgeRectCallout">
            <a:avLst>
              <a:gd name="adj1" fmla="val 14265"/>
              <a:gd name="adj2" fmla="val 9500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Enforcing logical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constraints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1400" kern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Temporal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ymm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etry, and Conjunctive by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converting declarative constraints into differentiable learning objectives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[Li &amp; Srikumar ACL’19]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A8E87-FCFF-48E6-A534-1B26F5EB3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98439F3-F390-4148-9588-07946F1A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52" y="836748"/>
            <a:ext cx="4003409" cy="334503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3FCFDDEE-95A6-5F4D-BD39-1EF9FF25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(2) Why Does Structure Help? </a:t>
            </a:r>
            <a:r>
              <a:rPr lang="en-US" sz="1800" dirty="0">
                <a:solidFill>
                  <a:schemeClr val="tx1"/>
                </a:solidFill>
              </a:rPr>
              <a:t>[Ning et al. NAACL’19]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ECAB96A-9F4F-4907-9D35-D32C66E4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42" y="1374160"/>
            <a:ext cx="3590640" cy="5088784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Information-theoretic considerations support quantifying </a:t>
            </a:r>
            <a:r>
              <a:rPr lang="en-US" sz="2000" dirty="0">
                <a:solidFill>
                  <a:srgbClr val="3366CC"/>
                </a:solidFill>
              </a:rPr>
              <a:t>the benefit of additional labels </a:t>
            </a:r>
          </a:p>
          <a:p>
            <a:r>
              <a:rPr lang="en-US" sz="2000" dirty="0"/>
              <a:t>The tighter the structure is, the smaller the benefit of an additional label is.</a:t>
            </a:r>
          </a:p>
          <a:p>
            <a:r>
              <a:rPr lang="en-US" sz="2000" dirty="0"/>
              <a:t>Consequently, better generalization even with a partial set of supervision signals.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28A5577-FA4E-4E5E-AFEE-74BC47D7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92116" y="6646225"/>
            <a:ext cx="508000" cy="228600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176F12-6E7E-B744-8C6D-48C8CBC3EA2B}"/>
              </a:ext>
            </a:extLst>
          </p:cNvPr>
          <p:cNvGrpSpPr/>
          <p:nvPr/>
        </p:nvGrpSpPr>
        <p:grpSpPr>
          <a:xfrm>
            <a:off x="7694894" y="1348888"/>
            <a:ext cx="4048126" cy="2560320"/>
            <a:chOff x="2614138" y="852854"/>
            <a:chExt cx="5486400" cy="3657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F55D64-D03E-E34D-B9A2-BA74189E4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138" y="852854"/>
              <a:ext cx="5486400" cy="36576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2F58BB-51FA-7849-A2FF-F0B5286DDD3C}"/>
                </a:ext>
              </a:extLst>
            </p:cNvPr>
            <p:cNvGrpSpPr/>
            <p:nvPr/>
          </p:nvGrpSpPr>
          <p:grpSpPr>
            <a:xfrm>
              <a:off x="3434067" y="3578470"/>
              <a:ext cx="4070558" cy="527618"/>
              <a:chOff x="4176346" y="4721470"/>
              <a:chExt cx="4070558" cy="52761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3AE5D1-F5A8-E944-B8D0-67F1AA73F280}"/>
                  </a:ext>
                </a:extLst>
              </p:cNvPr>
              <p:cNvSpPr txBox="1"/>
              <p:nvPr/>
            </p:nvSpPr>
            <p:spPr>
              <a:xfrm>
                <a:off x="4176346" y="4721470"/>
                <a:ext cx="566946" cy="5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19CC3E-9859-6648-8463-2E09409239F3}"/>
                  </a:ext>
                </a:extLst>
              </p:cNvPr>
              <p:cNvSpPr txBox="1"/>
              <p:nvPr/>
            </p:nvSpPr>
            <p:spPr>
              <a:xfrm>
                <a:off x="4624754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17D14F-0DA1-954C-98B3-5A65A3109DFA}"/>
                  </a:ext>
                </a:extLst>
              </p:cNvPr>
              <p:cNvSpPr txBox="1"/>
              <p:nvPr/>
            </p:nvSpPr>
            <p:spPr>
              <a:xfrm>
                <a:off x="5081955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ABE982-BADA-EB40-AB3D-CF17583EEFFD}"/>
                  </a:ext>
                </a:extLst>
              </p:cNvPr>
              <p:cNvSpPr txBox="1"/>
              <p:nvPr/>
            </p:nvSpPr>
            <p:spPr>
              <a:xfrm>
                <a:off x="5539153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27ACCA-CCB4-B54D-BA2D-FED21716B669}"/>
                  </a:ext>
                </a:extLst>
              </p:cNvPr>
              <p:cNvSpPr txBox="1"/>
              <p:nvPr/>
            </p:nvSpPr>
            <p:spPr>
              <a:xfrm>
                <a:off x="5987562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C82353-2590-074D-A7BD-31BA3125FE00}"/>
                  </a:ext>
                </a:extLst>
              </p:cNvPr>
              <p:cNvSpPr txBox="1"/>
              <p:nvPr/>
            </p:nvSpPr>
            <p:spPr>
              <a:xfrm>
                <a:off x="6435970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C198E-CC55-9841-B61E-846AA69BB897}"/>
                  </a:ext>
                </a:extLst>
              </p:cNvPr>
              <p:cNvSpPr txBox="1"/>
              <p:nvPr/>
            </p:nvSpPr>
            <p:spPr>
              <a:xfrm>
                <a:off x="6875585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090768-D7B6-8C40-9CFA-7B301FF85CDA}"/>
                  </a:ext>
                </a:extLst>
              </p:cNvPr>
              <p:cNvSpPr txBox="1"/>
              <p:nvPr/>
            </p:nvSpPr>
            <p:spPr>
              <a:xfrm>
                <a:off x="7341577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79E805-0512-5C44-9B1A-6E3FB5BF51C4}"/>
                  </a:ext>
                </a:extLst>
              </p:cNvPr>
              <p:cNvSpPr txBox="1"/>
              <p:nvPr/>
            </p:nvSpPr>
            <p:spPr>
              <a:xfrm>
                <a:off x="7840205" y="4721470"/>
                <a:ext cx="406699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899391" y="2695479"/>
            <a:ext cx="86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+mj-lt"/>
              </a:rPr>
              <a:t>+: p&lt;5%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  <a:latin typeface="+mj-lt"/>
              </a:rPr>
              <a:t>++: p&lt;1%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1EC23B-8848-6247-929B-3CE3D5C57BF9}"/>
              </a:ext>
            </a:extLst>
          </p:cNvPr>
          <p:cNvGrpSpPr/>
          <p:nvPr/>
        </p:nvGrpSpPr>
        <p:grpSpPr>
          <a:xfrm>
            <a:off x="3496094" y="4360568"/>
            <a:ext cx="4124326" cy="2560320"/>
            <a:chOff x="2275851" y="808891"/>
            <a:chExt cx="5486400" cy="3657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BBA9CD-B220-384A-8A85-1F32ED5C5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5851" y="808891"/>
              <a:ext cx="5486400" cy="36576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A0C5BF-E287-0847-973E-D3F92D0ECA73}"/>
                </a:ext>
              </a:extLst>
            </p:cNvPr>
            <p:cNvGrpSpPr/>
            <p:nvPr/>
          </p:nvGrpSpPr>
          <p:grpSpPr>
            <a:xfrm>
              <a:off x="3398767" y="3516895"/>
              <a:ext cx="3890421" cy="527618"/>
              <a:chOff x="4682606" y="4721470"/>
              <a:chExt cx="3890421" cy="52761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12CB14-9577-B14C-AE75-DAB9FA5B01D6}"/>
                  </a:ext>
                </a:extLst>
              </p:cNvPr>
              <p:cNvSpPr txBox="1"/>
              <p:nvPr/>
            </p:nvSpPr>
            <p:spPr>
              <a:xfrm>
                <a:off x="4682606" y="4721470"/>
                <a:ext cx="595366" cy="5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C1F2A7-4069-CC42-89F4-16BC1D850AC8}"/>
                  </a:ext>
                </a:extLst>
              </p:cNvPr>
              <p:cNvSpPr txBox="1"/>
              <p:nvPr/>
            </p:nvSpPr>
            <p:spPr>
              <a:xfrm>
                <a:off x="5619728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BEDFCE-AD66-D149-B4C9-820DE64A78D7}"/>
                  </a:ext>
                </a:extLst>
              </p:cNvPr>
              <p:cNvSpPr txBox="1"/>
              <p:nvPr/>
            </p:nvSpPr>
            <p:spPr>
              <a:xfrm>
                <a:off x="6109292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B72A27-8C63-5040-A5BC-DB89ED6B2A56}"/>
                  </a:ext>
                </a:extLst>
              </p:cNvPr>
              <p:cNvSpPr txBox="1"/>
              <p:nvPr/>
            </p:nvSpPr>
            <p:spPr>
              <a:xfrm>
                <a:off x="6576250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8898F7-9C7F-B94C-88F8-F81C95B5649C}"/>
                  </a:ext>
                </a:extLst>
              </p:cNvPr>
              <p:cNvSpPr txBox="1"/>
              <p:nvPr/>
            </p:nvSpPr>
            <p:spPr>
              <a:xfrm>
                <a:off x="7043746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F344F6-796F-A94B-9C4D-8DF2411AD198}"/>
                  </a:ext>
                </a:extLst>
              </p:cNvPr>
              <p:cNvSpPr txBox="1"/>
              <p:nvPr/>
            </p:nvSpPr>
            <p:spPr>
              <a:xfrm>
                <a:off x="7977661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78AE6BA-63AA-BA4D-8AE0-469AE21C4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084" y="4360568"/>
            <a:ext cx="4000501" cy="256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8983" y="894219"/>
            <a:ext cx="25816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Chain:</a:t>
            </a:r>
          </a:p>
          <a:p>
            <a:pPr algn="ctr"/>
            <a:r>
              <a:rPr lang="en-US" sz="1600" dirty="0">
                <a:latin typeface="+mj-lt"/>
              </a:rPr>
              <a:t>Temporal Relation Extraction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83749" y="4116056"/>
            <a:ext cx="24911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Bipartite Graph:</a:t>
            </a:r>
          </a:p>
          <a:p>
            <a:pPr algn="ctr"/>
            <a:r>
              <a:rPr lang="en-US" sz="1600" dirty="0">
                <a:latin typeface="+mj-lt"/>
              </a:rPr>
              <a:t>Semantic Role Classification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06677" y="4093757"/>
            <a:ext cx="14775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Seq Tagging</a:t>
            </a:r>
          </a:p>
          <a:p>
            <a:pPr algn="ctr"/>
            <a:r>
              <a:rPr lang="en-US" sz="1600" dirty="0">
                <a:latin typeface="+mj-lt"/>
              </a:rPr>
              <a:t>Shallow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6B9E7-83F8-4748-8F4F-6C738ABD1CF3}"/>
                  </a:ext>
                </a:extLst>
              </p:cNvPr>
              <p:cNvSpPr/>
              <p:nvPr/>
            </p:nvSpPr>
            <p:spPr>
              <a:xfrm>
                <a:off x="3714876" y="833225"/>
                <a:ext cx="3882730" cy="33855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366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: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benefit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new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label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6B9E7-83F8-4748-8F4F-6C738ABD1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76" y="833225"/>
                <a:ext cx="388273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3366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9AEE886-076B-4D46-90F0-EE515762BFB4}"/>
              </a:ext>
            </a:extLst>
          </p:cNvPr>
          <p:cNvGrpSpPr/>
          <p:nvPr/>
        </p:nvGrpSpPr>
        <p:grpSpPr>
          <a:xfrm>
            <a:off x="6109363" y="2762332"/>
            <a:ext cx="1303562" cy="920822"/>
            <a:chOff x="2558490" y="2470993"/>
            <a:chExt cx="1303562" cy="92082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9AE2F1-02AE-494E-A7A5-A287D500173A}"/>
                </a:ext>
              </a:extLst>
            </p:cNvPr>
            <p:cNvCxnSpPr>
              <a:cxnSpLocks/>
            </p:cNvCxnSpPr>
            <p:nvPr/>
          </p:nvCxnSpPr>
          <p:spPr>
            <a:xfrm>
              <a:off x="3512140" y="2470993"/>
              <a:ext cx="0" cy="66318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6F7DFE-E6D8-4425-B5C7-F8FBECF19158}"/>
                </a:ext>
              </a:extLst>
            </p:cNvPr>
            <p:cNvSpPr txBox="1"/>
            <p:nvPr/>
          </p:nvSpPr>
          <p:spPr>
            <a:xfrm>
              <a:off x="2558490" y="3114816"/>
              <a:ext cx="1303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more</a:t>
              </a:r>
              <a:r>
                <a:rPr lang="en-US" sz="12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dirty="0">
                  <a:latin typeface="Century Gothic" panose="020B0502020202020204" pitchFamily="34" charset="0"/>
                </a:rPr>
                <a:t>concave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6BBC221-CE91-416B-837E-1890351D2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53" y="971076"/>
            <a:ext cx="2971569" cy="1554480"/>
          </a:xfrm>
          <a:prstGeom prst="rect">
            <a:avLst/>
          </a:prstGeom>
          <a:ln>
            <a:solidFill>
              <a:srgbClr val="3366CC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DCC7E6-256F-4D5A-9AE1-5E2442A03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753" y="971076"/>
            <a:ext cx="2971571" cy="1554480"/>
          </a:xfrm>
          <a:prstGeom prst="rect">
            <a:avLst/>
          </a:prstGeom>
          <a:ln>
            <a:solidFill>
              <a:srgbClr val="3366CC"/>
            </a:solidFill>
          </a:ln>
        </p:spPr>
      </p:pic>
    </p:spTree>
    <p:extLst>
      <p:ext uri="{BB962C8B-B14F-4D97-AF65-F5344CB8AC3E}">
        <p14:creationId xmlns:p14="http://schemas.microsoft.com/office/powerpoint/2010/main" val="289335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7" grpId="0" animBg="1"/>
      <p:bldP spid="28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83" y="1690477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58" y="3191540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76" y="5140967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139995" y="4306434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5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1FC473-D1B6-44FA-A538-32AAD269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Event Extraction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4DCF-8295-4E9D-9B90-10E2219E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2538"/>
            <a:ext cx="5351721" cy="44846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Annotation at this level is costly and requires expertise</a:t>
            </a:r>
          </a:p>
          <a:p>
            <a:pPr lvl="1"/>
            <a:r>
              <a:rPr lang="en-US" dirty="0"/>
              <a:t>And, it needs to be re-done whenever we update the event anthology. </a:t>
            </a:r>
          </a:p>
          <a:p>
            <a:r>
              <a:rPr lang="en-US" dirty="0"/>
              <a:t>But, we have good extractive QA systems </a:t>
            </a:r>
          </a:p>
          <a:p>
            <a:pPr lvl="1"/>
            <a:r>
              <a:rPr lang="en-US" dirty="0"/>
              <a:t>Isn’t Event Extraction a simple application of Extractive QA? </a:t>
            </a:r>
          </a:p>
          <a:p>
            <a:pPr lvl="1"/>
            <a:endParaRPr lang="en-US" dirty="0"/>
          </a:p>
        </p:txBody>
      </p:sp>
      <p:sp>
        <p:nvSpPr>
          <p:cNvPr id="147" name="Google Shape;192;p41"/>
          <p:cNvSpPr txBox="1"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99" tIns="45699" rIns="45699" bIns="4569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49" name="Google Shape;195;p41" descr="Google Shape;195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82" y="1524078"/>
            <a:ext cx="8557563" cy="1573920"/>
          </a:xfrm>
          <a:prstGeom prst="rect">
            <a:avLst/>
          </a:prstGeom>
          <a:ln w="12700">
            <a:solidFill>
              <a:srgbClr val="3366CC"/>
            </a:solidFill>
            <a:miter lim="400000"/>
          </a:ln>
        </p:spPr>
      </p:pic>
      <p:sp>
        <p:nvSpPr>
          <p:cNvPr id="150" name="Google Shape;196;p41"/>
          <p:cNvSpPr txBox="1"/>
          <p:nvPr/>
        </p:nvSpPr>
        <p:spPr>
          <a:xfrm>
            <a:off x="654549" y="1044599"/>
            <a:ext cx="919020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800"/>
            </a:pPr>
            <a:r>
              <a:rPr lang="en-US" dirty="0"/>
              <a:t>Input: “</a:t>
            </a:r>
            <a:r>
              <a:rPr lang="en-US" i="1" dirty="0"/>
              <a:t>China purchased two nuclear submarines from Russia last month.”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2FCF2-E5A5-4AA2-8699-0FDDA7DABBEA}"/>
              </a:ext>
            </a:extLst>
          </p:cNvPr>
          <p:cNvSpPr txBox="1"/>
          <p:nvPr/>
        </p:nvSpPr>
        <p:spPr>
          <a:xfrm>
            <a:off x="6703460" y="3494881"/>
            <a:ext cx="5096428" cy="2763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Event Extraction can also be addressed via a label-aware method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[Zhang et al. 20]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Event types and argument types are classified via similarity to prototypes.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Knowledge of schema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defRPr/>
            </a:pPr>
            <a:r>
              <a:rPr lang="en-US" kern="0" dirty="0">
                <a:solidFill>
                  <a:srgbClr val="3366CC"/>
                </a:solidFill>
                <a:latin typeface="Calibri"/>
              </a:rPr>
              <a:t>(“</a:t>
            </a:r>
            <a:r>
              <a:rPr lang="en-US" i="1" kern="0" dirty="0">
                <a:solidFill>
                  <a:srgbClr val="3366CC"/>
                </a:solidFill>
                <a:latin typeface="Calibri"/>
              </a:rPr>
              <a:t>Attacker</a:t>
            </a:r>
            <a:r>
              <a:rPr lang="en-US" kern="0" dirty="0">
                <a:solidFill>
                  <a:srgbClr val="3366CC"/>
                </a:solidFill>
                <a:latin typeface="Calibri"/>
              </a:rPr>
              <a:t>” can be an argument of “</a:t>
            </a:r>
            <a:r>
              <a:rPr lang="en-US" i="1" kern="0" dirty="0" err="1">
                <a:solidFill>
                  <a:srgbClr val="3366CC"/>
                </a:solidFill>
                <a:latin typeface="Calibri"/>
              </a:rPr>
              <a:t>Conflict:Attack</a:t>
            </a:r>
            <a:r>
              <a:rPr lang="en-US" kern="0" dirty="0">
                <a:solidFill>
                  <a:srgbClr val="3366CC"/>
                </a:solidFill>
                <a:latin typeface="Calibri"/>
              </a:rPr>
              <a:t>”, not of “</a:t>
            </a:r>
            <a:r>
              <a:rPr lang="en-US" i="1" kern="0" dirty="0" err="1">
                <a:solidFill>
                  <a:srgbClr val="3366CC"/>
                </a:solidFill>
                <a:latin typeface="Calibri"/>
              </a:rPr>
              <a:t>Life:Marry</a:t>
            </a:r>
            <a:r>
              <a:rPr lang="en-US" kern="0" dirty="0">
                <a:solidFill>
                  <a:srgbClr val="3366CC"/>
                </a:solidFill>
                <a:latin typeface="Calibri"/>
              </a:rPr>
              <a:t>”)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Used as constraints, via a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n ILP formulation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313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CCCD-C9BD-4B78-B0C5-45E88BB1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Extraction as a QA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622F-4FB8-46F2-AA5F-C6F50C21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449"/>
            <a:ext cx="4584012" cy="4484915"/>
          </a:xfrm>
        </p:spPr>
        <p:txBody>
          <a:bodyPr/>
          <a:lstStyle/>
          <a:p>
            <a:r>
              <a:rPr lang="en-US" sz="1800" dirty="0"/>
              <a:t>Given </a:t>
            </a:r>
          </a:p>
          <a:p>
            <a:pPr lvl="1"/>
            <a:r>
              <a:rPr lang="en-US" sz="1600" dirty="0"/>
              <a:t>a definition of the target event</a:t>
            </a:r>
          </a:p>
          <a:p>
            <a:pPr lvl="1"/>
            <a:r>
              <a:rPr lang="en-US" sz="1600" dirty="0"/>
              <a:t>a text snippet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3366CC"/>
                </a:solidFill>
              </a:rPr>
              <a:t>(1)</a:t>
            </a:r>
            <a:r>
              <a:rPr lang="en-US" sz="1800" dirty="0"/>
              <a:t> Identify the event type </a:t>
            </a:r>
          </a:p>
          <a:p>
            <a:r>
              <a:rPr lang="en-US" sz="1800" dirty="0">
                <a:solidFill>
                  <a:srgbClr val="3366CC"/>
                </a:solidFill>
              </a:rPr>
              <a:t>(2)</a:t>
            </a:r>
            <a:r>
              <a:rPr lang="en-US" sz="1800" dirty="0"/>
              <a:t> Generate questions, the answers to which are the event’s arguments.</a:t>
            </a:r>
          </a:p>
          <a:p>
            <a:r>
              <a:rPr lang="en-US" sz="1800" dirty="0"/>
              <a:t>Need to support </a:t>
            </a:r>
            <a:r>
              <a:rPr lang="en-US" sz="1800" dirty="0">
                <a:solidFill>
                  <a:srgbClr val="3366CC"/>
                </a:solidFill>
              </a:rPr>
              <a:t>I-don’t-know</a:t>
            </a:r>
            <a:r>
              <a:rPr lang="en-US" sz="1800" dirty="0"/>
              <a:t>, since some of the questions will have know answer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CC"/>
                </a:solidFill>
              </a:rPr>
              <a:t>A SOTA extractive QA system on </a:t>
            </a:r>
            <a:r>
              <a:rPr lang="en-US" sz="1800" dirty="0" err="1">
                <a:solidFill>
                  <a:srgbClr val="3366CC"/>
                </a:solidFill>
              </a:rPr>
              <a:t>SQuAS</a:t>
            </a:r>
            <a:r>
              <a:rPr lang="en-US" sz="1800" dirty="0">
                <a:solidFill>
                  <a:srgbClr val="3366CC"/>
                </a:solidFill>
              </a:rPr>
              <a:t> &amp; 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47CED-2F1E-4D40-A525-E6E97793C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34</a:t>
            </a:fld>
            <a:endParaRPr lang="en-US"/>
          </a:p>
        </p:txBody>
      </p:sp>
      <p:sp>
        <p:nvSpPr>
          <p:cNvPr id="5" name="Google Shape;299;p58">
            <a:extLst>
              <a:ext uri="{FF2B5EF4-FFF2-40B4-BE49-F238E27FC236}">
                <a16:creationId xmlns:a16="http://schemas.microsoft.com/office/drawing/2014/main" id="{4DAFF059-C93C-406A-BC8D-E99EA937A5C0}"/>
              </a:ext>
            </a:extLst>
          </p:cNvPr>
          <p:cNvSpPr/>
          <p:nvPr/>
        </p:nvSpPr>
        <p:spPr>
          <a:xfrm>
            <a:off x="5418130" y="877698"/>
            <a:ext cx="6381986" cy="29717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33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Event type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TRANSFER-OWNERSHIP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Argument slots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Beneficiary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agent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from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transaction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item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organization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was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bought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sold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of the </a:t>
            </a:r>
            <a:r>
              <a:rPr lang="fr-FR" sz="1600" b="0" i="1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ARTIFACT-ARG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Time-Arg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Place-Arg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Where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ECA13-0E7E-4114-9A22-E5811E619570}"/>
              </a:ext>
            </a:extLst>
          </p:cNvPr>
          <p:cNvSpPr txBox="1"/>
          <p:nvPr/>
        </p:nvSpPr>
        <p:spPr>
          <a:xfrm>
            <a:off x="5418129" y="3894766"/>
            <a:ext cx="6381985" cy="2917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Trigger: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purchased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Arguments: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What was purchased?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Two nuclear submarines.    ⇒Artifact-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purchased two nuclear submarines?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China.                                  ⇒Buyer-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did China purchase two nuclear submarines from?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Russia.                                 ⇒Seller-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lang="en-US" sz="1400" b="1" kern="0" dirty="0">
                <a:solidFill>
                  <a:srgbClr val="3366CC"/>
                </a:solidFill>
                <a:latin typeface="Calibri"/>
              </a:rPr>
              <a:t>Q4:</a:t>
            </a:r>
            <a:r>
              <a:rPr lang="en-US" sz="1400" kern="0" dirty="0">
                <a:solidFill>
                  <a:srgbClr val="3366CC"/>
                </a:solidFill>
                <a:latin typeface="Calibri"/>
              </a:rPr>
              <a:t> Where was the purchase?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A4: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IDK    </a:t>
            </a:r>
          </a:p>
        </p:txBody>
      </p:sp>
      <p:sp>
        <p:nvSpPr>
          <p:cNvPr id="12" name="Google Shape;196;p41">
            <a:extLst>
              <a:ext uri="{FF2B5EF4-FFF2-40B4-BE49-F238E27FC236}">
                <a16:creationId xmlns:a16="http://schemas.microsoft.com/office/drawing/2014/main" id="{C89CE9B0-4F98-4139-8974-66E0AAFFCA65}"/>
              </a:ext>
            </a:extLst>
          </p:cNvPr>
          <p:cNvSpPr txBox="1"/>
          <p:nvPr/>
        </p:nvSpPr>
        <p:spPr>
          <a:xfrm>
            <a:off x="813488" y="928497"/>
            <a:ext cx="3942810" cy="644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1800"/>
            </a:pPr>
            <a:r>
              <a:rPr lang="en-US" b="1" dirty="0"/>
              <a:t>Input: </a:t>
            </a:r>
            <a:r>
              <a:rPr lang="en-US" dirty="0"/>
              <a:t>“</a:t>
            </a:r>
            <a:r>
              <a:rPr lang="en-US" i="1" dirty="0"/>
              <a:t>China purchased two nuclear submarines from Russia last month.”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A83359-DDF3-40CF-BF4F-0BC2BF6476FF}"/>
              </a:ext>
            </a:extLst>
          </p:cNvPr>
          <p:cNvGraphicFramePr>
            <a:graphicFrameLocks noGrp="1"/>
          </p:cNvGraphicFramePr>
          <p:nvPr/>
        </p:nvGraphicFramePr>
        <p:xfrm>
          <a:off x="646214" y="5211060"/>
          <a:ext cx="42773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86">
                  <a:extLst>
                    <a:ext uri="{9D8B030D-6E8A-4147-A177-3AD203B41FA5}">
                      <a16:colId xmlns:a16="http://schemas.microsoft.com/office/drawing/2014/main" val="2468424608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43327742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1547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on: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SQuAD</a:t>
                      </a:r>
                      <a:r>
                        <a:rPr lang="en-US" dirty="0"/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9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I-Don’t-Know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20.8—28.46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7365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651FCA-156C-4C70-AB72-C86407519AAB}"/>
              </a:ext>
            </a:extLst>
          </p:cNvPr>
          <p:cNvSpPr/>
          <p:nvPr/>
        </p:nvSpPr>
        <p:spPr>
          <a:xfrm>
            <a:off x="3495822" y="5017363"/>
            <a:ext cx="1561513" cy="161777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78DB1C3-6074-46A5-94C9-7B3E18103259}"/>
              </a:ext>
            </a:extLst>
          </p:cNvPr>
          <p:cNvSpPr/>
          <p:nvPr/>
        </p:nvSpPr>
        <p:spPr>
          <a:xfrm>
            <a:off x="5521842" y="6323580"/>
            <a:ext cx="368595" cy="13392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AE90B4-A429-455F-BB71-63945CD94146}"/>
              </a:ext>
            </a:extLst>
          </p:cNvPr>
          <p:cNvSpPr txBox="1"/>
          <p:nvPr/>
        </p:nvSpPr>
        <p:spPr>
          <a:xfrm>
            <a:off x="9270724" y="961205"/>
            <a:ext cx="235806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Event Definition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132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FDF4-F44D-5D4C-A8EB-79DAFE2B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Transfer from Textual Entailment </a:t>
            </a:r>
            <a:r>
              <a:rPr lang="en-US" sz="1600" dirty="0">
                <a:solidFill>
                  <a:schemeClr val="tx1"/>
                </a:solidFill>
              </a:rPr>
              <a:t>[Yin et al. 19, Ding et al. 21]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E89693-4F79-9545-AE03-7C3B3B9A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7"/>
            <a:ext cx="5690616" cy="2858590"/>
          </a:xfrm>
        </p:spPr>
        <p:txBody>
          <a:bodyPr/>
          <a:lstStyle/>
          <a:p>
            <a:r>
              <a:rPr lang="en-US" dirty="0"/>
              <a:t>Label-Aware classification</a:t>
            </a:r>
          </a:p>
          <a:p>
            <a:pPr lvl="1"/>
            <a:r>
              <a:rPr lang="en-US" dirty="0"/>
              <a:t>Our models need to “understand” the labels. </a:t>
            </a:r>
          </a:p>
          <a:p>
            <a:pPr lvl="1"/>
            <a:r>
              <a:rPr lang="en-US" dirty="0"/>
              <a:t>While the community spends a lot of time representing input data, so far, we have not spent time </a:t>
            </a:r>
            <a:r>
              <a:rPr lang="en-US" dirty="0">
                <a:solidFill>
                  <a:schemeClr val="tx1"/>
                </a:solidFill>
              </a:rPr>
              <a:t>representing the task.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CD88A-0A4B-1543-A134-B6D49B206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BAEB2-CBC2-4C9C-88FA-E29F43DE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24" y="1144760"/>
            <a:ext cx="4913376" cy="270310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7F1190-682E-47F4-A33A-B8C46A4DC09C}"/>
              </a:ext>
            </a:extLst>
          </p:cNvPr>
          <p:cNvSpPr/>
          <p:nvPr/>
        </p:nvSpPr>
        <p:spPr>
          <a:xfrm>
            <a:off x="609600" y="3923210"/>
            <a:ext cx="5669280" cy="19513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2000" kern="0" dirty="0">
                <a:solidFill>
                  <a:srgbClr val="000000"/>
                </a:solidFill>
              </a:rPr>
              <a:t>Text classification as a 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>
                <a:solidFill>
                  <a:srgbClr val="3366CC"/>
                </a:solidFill>
              </a:rPr>
              <a:t>textual entailment task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+mj-lt"/>
              <a:buAutoNum type="arabicParenR"/>
            </a:pPr>
            <a:r>
              <a:rPr lang="en-US" kern="0" dirty="0">
                <a:solidFill>
                  <a:srgbClr val="000000"/>
                </a:solidFill>
              </a:rPr>
              <a:t>Generic capability; no task/label-specific training 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+mj-lt"/>
              <a:buAutoNum type="arabicParenR"/>
            </a:pPr>
            <a:r>
              <a:rPr lang="en-US" kern="0" dirty="0">
                <a:solidFill>
                  <a:srgbClr val="000000"/>
                </a:solidFill>
              </a:rPr>
              <a:t>Allows transfer from already existing textual entailment datasets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+mj-lt"/>
              <a:buAutoNum type="arabicParenR"/>
            </a:pPr>
            <a:r>
              <a:rPr lang="en-US" b="1" kern="0" dirty="0">
                <a:solidFill>
                  <a:srgbClr val="000000"/>
                </a:solidFill>
              </a:rPr>
              <a:t>Deals with multiple Text Classification tasks uniformly.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077FB-B272-47F6-9725-801BBDD41AF2}"/>
              </a:ext>
            </a:extLst>
          </p:cNvPr>
          <p:cNvSpPr/>
          <p:nvPr/>
        </p:nvSpPr>
        <p:spPr>
          <a:xfrm>
            <a:off x="6669040" y="4386941"/>
            <a:ext cx="54864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2000" kern="0" dirty="0">
                <a:solidFill>
                  <a:srgbClr val="000000"/>
                </a:solidFill>
              </a:rPr>
              <a:t>Textual Entailment:  </a:t>
            </a:r>
            <a:r>
              <a:rPr lang="en-US" sz="1400" kern="0" dirty="0">
                <a:solidFill>
                  <a:srgbClr val="3366CC"/>
                </a:solidFill>
              </a:rPr>
              <a:t>[Dagan, Roth, Sammons, Zanzoto’13]</a:t>
            </a:r>
            <a:endParaRPr lang="en-US" sz="2000" kern="0" dirty="0">
              <a:solidFill>
                <a:srgbClr val="3366CC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</a:rPr>
              <a:t>                                      Text          Hypothesis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AEA327-76F1-46C4-A890-6B2D769F8C5F}"/>
              </a:ext>
            </a:extLst>
          </p:cNvPr>
          <p:cNvGrpSpPr/>
          <p:nvPr/>
        </p:nvGrpSpPr>
        <p:grpSpPr>
          <a:xfrm>
            <a:off x="6766338" y="5157570"/>
            <a:ext cx="4859383" cy="1477328"/>
            <a:chOff x="1610855" y="4347669"/>
            <a:chExt cx="4859383" cy="14773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F007FFBB-AF18-4244-9B13-F7AB32C43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855" y="4347669"/>
              <a:ext cx="2734723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Eyeing the huge market potential, currently led by Google, Yahoo took over search company Overture Services Inc last year</a:t>
              </a: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6901530B-6A46-45C2-B6F9-2AD85A24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76" y="4800600"/>
              <a:ext cx="16474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Yahoo acquired </a:t>
              </a:r>
            </a:p>
            <a:p>
              <a:r>
                <a:rPr lang="en-US" altLang="en-US" b="1" dirty="0"/>
                <a:t>Overture</a:t>
              </a:r>
              <a:endParaRPr lang="en-US" altLang="en-US" b="1" dirty="0">
                <a:solidFill>
                  <a:schemeClr val="hlink"/>
                </a:solidFill>
              </a:endParaRP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8F6D8B46-434C-4A05-8D55-76FD1E9AF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549" y="4495800"/>
              <a:ext cx="55015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4000" dirty="0">
                  <a:solidFill>
                    <a:schemeClr val="hlink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</a:t>
              </a:r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972EE653-78C6-4797-AFCA-C90728DFB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304" y="4656912"/>
            <a:ext cx="404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chemeClr val="hlink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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C21A8-02FC-4907-82F5-882E9C98E1DD}"/>
              </a:ext>
            </a:extLst>
          </p:cNvPr>
          <p:cNvSpPr/>
          <p:nvPr/>
        </p:nvSpPr>
        <p:spPr>
          <a:xfrm>
            <a:off x="6766338" y="5156382"/>
            <a:ext cx="4859383" cy="1477328"/>
          </a:xfrm>
          <a:prstGeom prst="rect">
            <a:avLst/>
          </a:prstGeom>
          <a:noFill/>
          <a:ln w="12700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9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3B1D-99B5-4AA4-BB16-EA6FF06F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Text Classification via Transfer from Textual Entailment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B7324-46F6-4184-BD34-2EEEB829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947592"/>
            <a:ext cx="6096000" cy="3415833"/>
          </a:xfrm>
        </p:spPr>
        <p:txBody>
          <a:bodyPr/>
          <a:lstStyle/>
          <a:p>
            <a:r>
              <a:rPr lang="en-US" sz="2000" dirty="0"/>
              <a:t>Text Classification is inherently a Textual Entailment problem.</a:t>
            </a:r>
          </a:p>
          <a:p>
            <a:endParaRPr lang="en-US" sz="2000" dirty="0"/>
          </a:p>
          <a:p>
            <a:r>
              <a:rPr lang="en-US" sz="2000" dirty="0"/>
              <a:t>Given a document or a text snippet: </a:t>
            </a:r>
          </a:p>
          <a:p>
            <a:pPr lvl="1"/>
            <a:r>
              <a:rPr lang="en-US" sz="1800" dirty="0"/>
              <a:t>Classifying it is equivalent to determining the truth value of a hypothesis </a:t>
            </a:r>
          </a:p>
          <a:p>
            <a:endParaRPr lang="en-US" sz="2000" dirty="0"/>
          </a:p>
          <a:p>
            <a:r>
              <a:rPr lang="en-US" sz="2000" dirty="0"/>
              <a:t>A program that </a:t>
            </a:r>
            <a:r>
              <a:rPr lang="en-US" sz="2000" dirty="0">
                <a:solidFill>
                  <a:srgbClr val="3366CC"/>
                </a:solidFill>
              </a:rPr>
              <a:t>“knows” how to determine textual entailment </a:t>
            </a:r>
            <a:r>
              <a:rPr lang="en-US" sz="2000" dirty="0"/>
              <a:t>can thus classify with respect to </a:t>
            </a:r>
            <a:r>
              <a:rPr lang="en-US" sz="2000" b="1" dirty="0"/>
              <a:t>any label </a:t>
            </a:r>
            <a:r>
              <a:rPr lang="en-US" sz="2000" dirty="0"/>
              <a:t>(hypothesis).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D25C-DDDC-4E20-8A3A-0AE8D87D7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Image result for document">
            <a:extLst>
              <a:ext uri="{FF2B5EF4-FFF2-40B4-BE49-F238E27FC236}">
                <a16:creationId xmlns:a16="http://schemas.microsoft.com/office/drawing/2014/main" id="{36F7ACD6-A86E-4D19-BE11-B06435D7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25" y="1593965"/>
            <a:ext cx="1865572" cy="18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6C9E7C5-B179-4018-933D-3EDC46F75D77}"/>
              </a:ext>
            </a:extLst>
          </p:cNvPr>
          <p:cNvSpPr/>
          <p:nvPr/>
        </p:nvSpPr>
        <p:spPr>
          <a:xfrm>
            <a:off x="9397276" y="923544"/>
            <a:ext cx="2148840" cy="621312"/>
          </a:xfrm>
          <a:prstGeom prst="wedgeRectCallout">
            <a:avLst>
              <a:gd name="adj1" fmla="val -109769"/>
              <a:gd name="adj2" fmla="val 153496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This document is about Tennis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D969C73-33DF-475E-BB5A-D79540AD6C90}"/>
              </a:ext>
            </a:extLst>
          </p:cNvPr>
          <p:cNvSpPr/>
          <p:nvPr/>
        </p:nvSpPr>
        <p:spPr>
          <a:xfrm>
            <a:off x="9397276" y="1833138"/>
            <a:ext cx="2148840" cy="621312"/>
          </a:xfrm>
          <a:prstGeom prst="wedgeRectCallout">
            <a:avLst>
              <a:gd name="adj1" fmla="val -114025"/>
              <a:gd name="adj2" fmla="val 47532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It expresses joy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9AE1776-F0F9-4483-8DC9-1AB3994A5200}"/>
              </a:ext>
            </a:extLst>
          </p:cNvPr>
          <p:cNvSpPr/>
          <p:nvPr/>
        </p:nvSpPr>
        <p:spPr>
          <a:xfrm>
            <a:off x="9397276" y="2742732"/>
            <a:ext cx="2148840" cy="621312"/>
          </a:xfrm>
          <a:prstGeom prst="wedgeRectCallout">
            <a:avLst>
              <a:gd name="adj1" fmla="val -115727"/>
              <a:gd name="adj2" fmla="val -2164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It constitutes harassment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2C5E3-0C05-418A-B6EF-DB3633780128}"/>
              </a:ext>
            </a:extLst>
          </p:cNvPr>
          <p:cNvSpPr/>
          <p:nvPr/>
        </p:nvSpPr>
        <p:spPr>
          <a:xfrm>
            <a:off x="6544056" y="4252965"/>
            <a:ext cx="5553456" cy="9338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2000" kern="0" dirty="0">
                <a:solidFill>
                  <a:srgbClr val="000000"/>
                </a:solidFill>
              </a:rPr>
              <a:t>Assuming, of course, that it </a:t>
            </a:r>
            <a:r>
              <a:rPr lang="en-US" sz="2000" kern="0" dirty="0">
                <a:solidFill>
                  <a:srgbClr val="3366CC"/>
                </a:solidFill>
              </a:rPr>
              <a:t>“understands” the meaning of the hypothesis</a:t>
            </a:r>
            <a:r>
              <a:rPr lang="en-US" sz="20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82B25-21FE-4CC2-90CE-3099436A7C9F}"/>
              </a:ext>
            </a:extLst>
          </p:cNvPr>
          <p:cNvSpPr/>
          <p:nvPr/>
        </p:nvSpPr>
        <p:spPr>
          <a:xfrm>
            <a:off x="332232" y="5375331"/>
            <a:ext cx="5349240" cy="1188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>
            <a:no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</a:rPr>
              <a:t>A model that “knows” the trick of determining textual entailment – independent of the task at hand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ED20B7-278B-4517-B00B-EAEC227A32B3}"/>
              </a:ext>
            </a:extLst>
          </p:cNvPr>
          <p:cNvSpPr/>
          <p:nvPr/>
        </p:nvSpPr>
        <p:spPr>
          <a:xfrm>
            <a:off x="6544056" y="5375331"/>
            <a:ext cx="5349240" cy="1188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>
            <a:no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+mj-lt"/>
              <a:buAutoNum type="arabicPeriod" startAt="2"/>
            </a:pPr>
            <a:r>
              <a:rPr lang="en-US" sz="2400" kern="0" dirty="0">
                <a:solidFill>
                  <a:srgbClr val="000000"/>
                </a:solidFill>
              </a:rPr>
              <a:t>A model that “understands” the label – part of the input.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9EBF1-6535-416C-8751-12127E0D495F}"/>
              </a:ext>
            </a:extLst>
          </p:cNvPr>
          <p:cNvSpPr/>
          <p:nvPr/>
        </p:nvSpPr>
        <p:spPr>
          <a:xfrm>
            <a:off x="318054" y="925522"/>
            <a:ext cx="6086856" cy="922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</a:pPr>
            <a:r>
              <a:rPr lang="en-US" kern="0" dirty="0">
                <a:solidFill>
                  <a:srgbClr val="000000"/>
                </a:solidFill>
              </a:rPr>
              <a:t>At this point, the best results on zero-shot text classification are achieved via transfer from TE [Yin et al. EMNLP’19]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</a:pPr>
            <a:r>
              <a:rPr lang="en-US" kern="0" dirty="0">
                <a:solidFill>
                  <a:srgbClr val="000000"/>
                </a:solidFill>
              </a:rPr>
              <a:t>Can be applied to other tasks, such as relation classification, etc. </a:t>
            </a:r>
          </a:p>
        </p:txBody>
      </p:sp>
    </p:spTree>
    <p:extLst>
      <p:ext uri="{BB962C8B-B14F-4D97-AF65-F5344CB8AC3E}">
        <p14:creationId xmlns:p14="http://schemas.microsoft.com/office/powerpoint/2010/main" val="2368619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3" grpId="0" animBg="1"/>
      <p:bldP spid="14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83" y="1690477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58" y="3191540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76" y="5140967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76200" y="5588671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1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End-Task Supervision </a:t>
            </a:r>
            <a:r>
              <a:rPr lang="en-US" sz="1200" dirty="0">
                <a:solidFill>
                  <a:schemeClr val="tx1"/>
                </a:solidFill>
              </a:rPr>
              <a:t>[Gupta et al. ‘18, ‘19, ‘20, ‘21]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7" y="1251856"/>
            <a:ext cx="5549823" cy="5118632"/>
          </a:xfrm>
        </p:spPr>
        <p:txBody>
          <a:bodyPr/>
          <a:lstStyle/>
          <a:p>
            <a:r>
              <a:rPr lang="en-US" sz="2000" dirty="0"/>
              <a:t>Text Comprehension challenges:</a:t>
            </a:r>
          </a:p>
          <a:p>
            <a:pPr lvl="1"/>
            <a:r>
              <a:rPr lang="en-US" sz="1600" dirty="0"/>
              <a:t>Understand the text</a:t>
            </a:r>
          </a:p>
          <a:p>
            <a:pPr lvl="2"/>
            <a:r>
              <a:rPr lang="en-US" sz="1400" dirty="0"/>
              <a:t>Identify and contextualize events, entities, quantities (and their scope), relations, etc.</a:t>
            </a:r>
          </a:p>
          <a:p>
            <a:pPr lvl="1"/>
            <a:r>
              <a:rPr lang="en-US" sz="1600" dirty="0"/>
              <a:t>Understand questions about the text</a:t>
            </a:r>
          </a:p>
          <a:p>
            <a:pPr lvl="2"/>
            <a:r>
              <a:rPr lang="en-US" sz="1400" dirty="0"/>
              <a:t>Often, requires decomposing the question in a way that depends on the text</a:t>
            </a:r>
          </a:p>
          <a:p>
            <a:pPr lvl="1"/>
            <a:r>
              <a:rPr lang="en-US" sz="1600" dirty="0"/>
              <a:t>Reason about the text</a:t>
            </a:r>
          </a:p>
          <a:p>
            <a:pPr lvl="2"/>
            <a:r>
              <a:rPr lang="en-US" sz="1400" dirty="0"/>
              <a:t>Combine and manipulate the identified information to accomplish information needs (e.g., answering questions) </a:t>
            </a:r>
          </a:p>
          <a:p>
            <a:r>
              <a:rPr lang="en-US" sz="2000" dirty="0"/>
              <a:t>How can we supervise to support this level of understanding?</a:t>
            </a:r>
          </a:p>
          <a:p>
            <a:pPr lvl="1"/>
            <a:r>
              <a:rPr lang="en-US" sz="1600" dirty="0"/>
              <a:t>Too many (ill-defined) latent decisions</a:t>
            </a:r>
          </a:p>
          <a:p>
            <a:pPr lvl="2"/>
            <a:r>
              <a:rPr lang="en-US" sz="1400" dirty="0"/>
              <a:t>Annotating text for all is not scalable</a:t>
            </a:r>
          </a:p>
          <a:p>
            <a:pPr lvl="1"/>
            <a:r>
              <a:rPr lang="en-US" sz="1600" b="1" dirty="0"/>
              <a:t>End-task supervision </a:t>
            </a:r>
            <a:r>
              <a:rPr lang="en-US" sz="1600" dirty="0"/>
              <a:t>is the only realistic approach</a:t>
            </a:r>
          </a:p>
          <a:p>
            <a:pPr lvl="1"/>
            <a:r>
              <a:rPr lang="en-US" sz="1600" dirty="0"/>
              <a:t>Introduced in </a:t>
            </a:r>
            <a:r>
              <a:rPr lang="en-US" sz="1600" b="1" dirty="0"/>
              <a:t>[Clarke et al. CoNLL’10] </a:t>
            </a:r>
            <a:r>
              <a:rPr lang="en-US" sz="1600" dirty="0"/>
              <a:t>in the context of semantic parsing</a:t>
            </a:r>
          </a:p>
          <a:p>
            <a:pPr lvl="1"/>
            <a:r>
              <a:rPr lang="en-US" sz="1600" dirty="0"/>
              <a:t>But it is too loose – how can we learn all the latent decisions from end-to-end supervision?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5D378-5A33-4517-AFE2-33996E4B8152}"/>
              </a:ext>
            </a:extLst>
          </p:cNvPr>
          <p:cNvSpPr/>
          <p:nvPr/>
        </p:nvSpPr>
        <p:spPr>
          <a:xfrm>
            <a:off x="6376350" y="3076752"/>
            <a:ext cx="554982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She reports worsened seizure frequency, seizures now occurring up to 10/week, in clusters about 2-3 day/week. Previously reported seizures occurring about 2-3 times per month, often around the time of menses,…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AAD5C-6E5A-4AF1-A4E2-1652DD8F3726}"/>
              </a:ext>
            </a:extLst>
          </p:cNvPr>
          <p:cNvSpPr txBox="1"/>
          <p:nvPr/>
        </p:nvSpPr>
        <p:spPr>
          <a:xfrm>
            <a:off x="6376349" y="5200368"/>
            <a:ext cx="554982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The COVID-19 pandemic in the United States is part of the worldwide pandemic of coronavirus disease 2019 (COVID-19). As of October 2020, there were more than 9,000,000 cases and 230,000 COVID-19-related deaths in the U.S., representing 20% of the world's known COVID-19 deaths, and the most deaths of any country.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69FF0-80A3-4E76-AFB5-C6B8803C09BA}"/>
              </a:ext>
            </a:extLst>
          </p:cNvPr>
          <p:cNvSpPr/>
          <p:nvPr/>
        </p:nvSpPr>
        <p:spPr>
          <a:xfrm>
            <a:off x="6376348" y="4269219"/>
            <a:ext cx="554982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Mayor Rahm Emanuel has raised more than $10 million toward his bid for a third term – more than five times the total raised by his 10 challengers combined, campaign finance records show.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62B61-1F1C-4DFE-B0F2-C8902421CD71}"/>
              </a:ext>
            </a:extLst>
          </p:cNvPr>
          <p:cNvSpPr txBox="1"/>
          <p:nvPr/>
        </p:nvSpPr>
        <p:spPr>
          <a:xfrm>
            <a:off x="6376350" y="948850"/>
            <a:ext cx="554982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back Adrian Peterson's 1-yard touchdown run. The Bears increased their lead over the Vikings with Cutler's 2-yard TD pass to tight end Desmond Clark. The Vikings … with Favre firing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F610D9-8220-4A37-A4A5-02BB6B42212E}"/>
              </a:ext>
            </a:extLst>
          </p:cNvPr>
          <p:cNvCxnSpPr/>
          <p:nvPr/>
        </p:nvCxnSpPr>
        <p:spPr>
          <a:xfrm>
            <a:off x="6464368" y="1633206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8FF61-4191-43C2-91E1-A1B2F590E9A8}"/>
              </a:ext>
            </a:extLst>
          </p:cNvPr>
          <p:cNvCxnSpPr/>
          <p:nvPr/>
        </p:nvCxnSpPr>
        <p:spPr>
          <a:xfrm>
            <a:off x="9004232" y="1854064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C4A5EA-FD27-44F1-9F7A-755F61F9728D}"/>
              </a:ext>
            </a:extLst>
          </p:cNvPr>
          <p:cNvCxnSpPr>
            <a:cxnSpLocks/>
          </p:cNvCxnSpPr>
          <p:nvPr/>
        </p:nvCxnSpPr>
        <p:spPr>
          <a:xfrm>
            <a:off x="10337800" y="5985198"/>
            <a:ext cx="1383145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1BC1F2-B293-4367-A25C-3F4E5F09C4CB}"/>
              </a:ext>
            </a:extLst>
          </p:cNvPr>
          <p:cNvCxnSpPr>
            <a:cxnSpLocks/>
          </p:cNvCxnSpPr>
          <p:nvPr/>
        </p:nvCxnSpPr>
        <p:spPr>
          <a:xfrm>
            <a:off x="6872668" y="2070846"/>
            <a:ext cx="1596534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5226BA-7A7D-47FD-8527-743F01F0B11D}"/>
              </a:ext>
            </a:extLst>
          </p:cNvPr>
          <p:cNvCxnSpPr>
            <a:cxnSpLocks/>
          </p:cNvCxnSpPr>
          <p:nvPr/>
        </p:nvCxnSpPr>
        <p:spPr>
          <a:xfrm>
            <a:off x="6464368" y="4555699"/>
            <a:ext cx="1848359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EEE58C-752A-4093-AF38-6EAF69635579}"/>
              </a:ext>
            </a:extLst>
          </p:cNvPr>
          <p:cNvCxnSpPr>
            <a:cxnSpLocks/>
          </p:cNvCxnSpPr>
          <p:nvPr/>
        </p:nvCxnSpPr>
        <p:spPr>
          <a:xfrm>
            <a:off x="9280101" y="3869852"/>
            <a:ext cx="174648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52A7A-BC4B-4E80-B6AC-21EE5F85B261}"/>
              </a:ext>
            </a:extLst>
          </p:cNvPr>
          <p:cNvCxnSpPr>
            <a:cxnSpLocks/>
          </p:cNvCxnSpPr>
          <p:nvPr/>
        </p:nvCxnSpPr>
        <p:spPr>
          <a:xfrm>
            <a:off x="7226368" y="3869852"/>
            <a:ext cx="6919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2E040-DCD0-4E19-86F2-DA5C62DD2699}"/>
              </a:ext>
            </a:extLst>
          </p:cNvPr>
          <p:cNvCxnSpPr>
            <a:cxnSpLocks/>
          </p:cNvCxnSpPr>
          <p:nvPr/>
        </p:nvCxnSpPr>
        <p:spPr>
          <a:xfrm>
            <a:off x="10268663" y="1633206"/>
            <a:ext cx="757925" cy="10594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DAE2B7-4425-4FE5-B30B-D6C79742790D}"/>
              </a:ext>
            </a:extLst>
          </p:cNvPr>
          <p:cNvCxnSpPr>
            <a:cxnSpLocks/>
          </p:cNvCxnSpPr>
          <p:nvPr/>
        </p:nvCxnSpPr>
        <p:spPr>
          <a:xfrm>
            <a:off x="6464368" y="6470072"/>
            <a:ext cx="3564693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FA19AE-1919-49CC-8177-F5FDCDC023DB}"/>
              </a:ext>
            </a:extLst>
          </p:cNvPr>
          <p:cNvCxnSpPr>
            <a:cxnSpLocks/>
          </p:cNvCxnSpPr>
          <p:nvPr/>
        </p:nvCxnSpPr>
        <p:spPr>
          <a:xfrm>
            <a:off x="7961474" y="5047127"/>
            <a:ext cx="83534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06DA8A-5375-4D3D-856D-49C03BFD32D0}"/>
              </a:ext>
            </a:extLst>
          </p:cNvPr>
          <p:cNvSpPr txBox="1"/>
          <p:nvPr/>
        </p:nvSpPr>
        <p:spPr>
          <a:xfrm>
            <a:off x="6872652" y="1005099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B28877-8DF6-4B4C-B2E4-3098B1F101BA}"/>
              </a:ext>
            </a:extLst>
          </p:cNvPr>
          <p:cNvSpPr txBox="1"/>
          <p:nvPr/>
        </p:nvSpPr>
        <p:spPr>
          <a:xfrm>
            <a:off x="7819438" y="3128887"/>
            <a:ext cx="277989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What is her seizure frequency?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2ABA39-CE4B-4E35-85F9-D59E75A17E81}"/>
              </a:ext>
            </a:extLst>
          </p:cNvPr>
          <p:cNvSpPr txBox="1"/>
          <p:nvPr/>
        </p:nvSpPr>
        <p:spPr>
          <a:xfrm>
            <a:off x="7710360" y="4392496"/>
            <a:ext cx="319887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much did his challengers raise?</a:t>
            </a:r>
          </a:p>
        </p:txBody>
      </p:sp>
    </p:spTree>
    <p:extLst>
      <p:ext uri="{BB962C8B-B14F-4D97-AF65-F5344CB8AC3E}">
        <p14:creationId xmlns:p14="http://schemas.microsoft.com/office/powerpoint/2010/main" val="259480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Supervising for Reasoning about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486400" cy="5118632"/>
          </a:xfrm>
        </p:spPr>
        <p:txBody>
          <a:bodyPr/>
          <a:lstStyle/>
          <a:p>
            <a:r>
              <a:rPr lang="en-US" sz="2000" dirty="0"/>
              <a:t>Answering complex questions about events requires reasoning, done over learned compositional, structured models, that </a:t>
            </a:r>
            <a:r>
              <a:rPr lang="en-US" sz="2000" dirty="0">
                <a:solidFill>
                  <a:srgbClr val="0070C0"/>
                </a:solidFill>
              </a:rPr>
              <a:t>depend on latent decisions </a:t>
            </a:r>
          </a:p>
          <a:p>
            <a:endParaRPr lang="en-US" sz="2000" dirty="0"/>
          </a:p>
          <a:p>
            <a:r>
              <a:rPr lang="en-US" sz="2000" dirty="0"/>
              <a:t>We need to </a:t>
            </a:r>
            <a:r>
              <a:rPr lang="en-US" sz="2000" b="1" dirty="0"/>
              <a:t>induce a program</a:t>
            </a:r>
            <a:r>
              <a:rPr lang="en-US" sz="2000" dirty="0"/>
              <a:t>, with some </a:t>
            </a:r>
            <a:r>
              <a:rPr lang="en-US" sz="2000" b="1" dirty="0"/>
              <a:t>executable modules </a:t>
            </a:r>
            <a:r>
              <a:rPr lang="en-US" sz="2000" dirty="0"/>
              <a:t>at the leaves</a:t>
            </a:r>
          </a:p>
          <a:p>
            <a:pPr lvl="1"/>
            <a:r>
              <a:rPr lang="en-US" sz="1800" dirty="0"/>
              <a:t>“This phrase” indicates a field goal/touchdown</a:t>
            </a:r>
          </a:p>
          <a:p>
            <a:pPr lvl="1"/>
            <a:r>
              <a:rPr lang="en-US" sz="1800" dirty="0"/>
              <a:t>“This player” scored it; “this is the length”, etc.</a:t>
            </a:r>
          </a:p>
          <a:p>
            <a:endParaRPr lang="en-US" sz="2000" b="1" dirty="0"/>
          </a:p>
          <a:p>
            <a:r>
              <a:rPr lang="en-US" sz="2000" b="1" dirty="0"/>
              <a:t>Reason symbolically </a:t>
            </a:r>
            <a:r>
              <a:rPr lang="en-US" sz="2000" dirty="0"/>
              <a:t>over it.</a:t>
            </a:r>
          </a:p>
          <a:p>
            <a:pPr lvl="1"/>
            <a:r>
              <a:rPr lang="en-US" sz="1800" dirty="0"/>
              <a:t>Possibly, over probabilistic representations of the latent variables.</a:t>
            </a:r>
          </a:p>
          <a:p>
            <a:endParaRPr lang="en-US" sz="2200" b="1" dirty="0"/>
          </a:p>
          <a:p>
            <a:r>
              <a:rPr lang="en-US" sz="2200" b="1" dirty="0"/>
              <a:t>One key to supervision: </a:t>
            </a:r>
            <a:r>
              <a:rPr lang="en-US" sz="2200" dirty="0"/>
              <a:t>indirect signals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D0FEE-4FFA-46DB-A407-F9435BAE28AD}"/>
              </a:ext>
            </a:extLst>
          </p:cNvPr>
          <p:cNvSpPr txBox="1"/>
          <p:nvPr/>
        </p:nvSpPr>
        <p:spPr>
          <a:xfrm>
            <a:off x="6524676" y="1400718"/>
            <a:ext cx="514574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back Adrian Peterson's 1-yard touchdown run. The Bears increased their lead over the Vikings with Cutler's 2-yard TD pass to tight end Desmond Clark. The Vikings … with Favre firing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03CEB-B502-4994-BC27-B047A5E7BBEC}"/>
              </a:ext>
            </a:extLst>
          </p:cNvPr>
          <p:cNvSpPr txBox="1"/>
          <p:nvPr/>
        </p:nvSpPr>
        <p:spPr>
          <a:xfrm>
            <a:off x="6720326" y="1001345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C87A9-C65E-4E4C-A418-38CCC212C61D}"/>
              </a:ext>
            </a:extLst>
          </p:cNvPr>
          <p:cNvSpPr txBox="1"/>
          <p:nvPr/>
        </p:nvSpPr>
        <p:spPr>
          <a:xfrm>
            <a:off x="8552489" y="3507274"/>
            <a:ext cx="100914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Jay Cutler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E5688-4C0A-446E-88FB-6D5E39F7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70" y="3971883"/>
            <a:ext cx="5120447" cy="21292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5B4E0A-DB20-476E-96CB-ECDC6A78E7F7}"/>
              </a:ext>
            </a:extLst>
          </p:cNvPr>
          <p:cNvSpPr txBox="1"/>
          <p:nvPr/>
        </p:nvSpPr>
        <p:spPr>
          <a:xfrm>
            <a:off x="6678996" y="1397973"/>
            <a:ext cx="47561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shortest touchdown pass of the game?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2A0E-9665-458B-BC4E-F5897368C811}"/>
              </a:ext>
            </a:extLst>
          </p:cNvPr>
          <p:cNvSpPr txBox="1"/>
          <p:nvPr/>
        </p:nvSpPr>
        <p:spPr>
          <a:xfrm>
            <a:off x="7414217" y="1794601"/>
            <a:ext cx="328568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many touchdowns were scored?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94967-E85C-4B96-9294-1FABF491EF63}"/>
              </a:ext>
            </a:extLst>
          </p:cNvPr>
          <p:cNvSpPr txBox="1"/>
          <p:nvPr/>
        </p:nvSpPr>
        <p:spPr>
          <a:xfrm>
            <a:off x="7348544" y="2191230"/>
            <a:ext cx="341702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long was the longest touchdown? </a:t>
            </a:r>
          </a:p>
        </p:txBody>
      </p:sp>
    </p:spTree>
    <p:extLst>
      <p:ext uri="{BB962C8B-B14F-4D97-AF65-F5344CB8AC3E}">
        <p14:creationId xmlns:p14="http://schemas.microsoft.com/office/powerpoint/2010/main" val="3094274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8CE9-F03F-4413-B657-D4360DF6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(</a:t>
            </a:r>
            <a:r>
              <a:rPr lang="en-US" dirty="0" err="1"/>
              <a:t>CwC</a:t>
            </a:r>
            <a:r>
              <a:rPr lang="en-US" dirty="0"/>
              <a:t> Project, 2017-2020)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76C3-E48C-494F-9637-7B2D9A38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92" y="1144835"/>
            <a:ext cx="5325505" cy="3447907"/>
          </a:xfrm>
        </p:spPr>
        <p:txBody>
          <a:bodyPr/>
          <a:lstStyle/>
          <a:p>
            <a:r>
              <a:rPr lang="en-US" dirty="0"/>
              <a:t>Consider the following explanation:</a:t>
            </a:r>
          </a:p>
          <a:p>
            <a:pPr lvl="1"/>
            <a:r>
              <a:rPr lang="en-US" sz="1800" b="1" dirty="0"/>
              <a:t>[Example from Yonatan Bisk]</a:t>
            </a:r>
          </a:p>
          <a:p>
            <a:pPr lvl="1"/>
            <a:r>
              <a:rPr lang="en-US" dirty="0"/>
              <a:t>Imagine that this is a chess board</a:t>
            </a:r>
          </a:p>
          <a:p>
            <a:pPr lvl="1"/>
            <a:r>
              <a:rPr lang="en-US" dirty="0"/>
              <a:t>Place the UPS in H2, and McDonald in G6.</a:t>
            </a:r>
          </a:p>
          <a:p>
            <a:pPr lvl="1"/>
            <a:endParaRPr lang="en-US" dirty="0"/>
          </a:p>
          <a:p>
            <a:r>
              <a:rPr lang="en-US" dirty="0"/>
              <a:t>Can you follow these instructions?</a:t>
            </a:r>
          </a:p>
          <a:p>
            <a:pPr lvl="1"/>
            <a:r>
              <a:rPr lang="en-US" dirty="0"/>
              <a:t>What’s needed for us to be able to </a:t>
            </a:r>
            <a:r>
              <a:rPr lang="en-US" b="1" dirty="0"/>
              <a:t>induce programs </a:t>
            </a:r>
            <a:r>
              <a:rPr lang="en-US" dirty="0"/>
              <a:t>that can do it?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F90C5-F27F-4859-829A-E9BD33105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17" y="947237"/>
            <a:ext cx="6314063" cy="3418681"/>
          </a:xfrm>
          <a:prstGeom prst="rect">
            <a:avLst/>
          </a:prstGeom>
        </p:spPr>
      </p:pic>
      <p:pic>
        <p:nvPicPr>
          <p:cNvPr id="6" name="Picture 3" descr="http://science.slc.edu/~jmarshall/courses/cs30/Lectures/week10/BlocksWorld.gif">
            <a:extLst>
              <a:ext uri="{FF2B5EF4-FFF2-40B4-BE49-F238E27FC236}">
                <a16:creationId xmlns:a16="http://schemas.microsoft.com/office/drawing/2014/main" id="{2510A69F-E414-42F2-8011-9D47F71F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70" y="4485054"/>
            <a:ext cx="3153245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40F1F-E006-420E-BFC8-4DD7191CF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754" y="4179225"/>
            <a:ext cx="3410475" cy="22083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21FAAC-903C-482F-BCF9-A8E83A62A525}"/>
              </a:ext>
            </a:extLst>
          </p:cNvPr>
          <p:cNvSpPr txBox="1">
            <a:spLocks/>
          </p:cNvSpPr>
          <p:nvPr/>
        </p:nvSpPr>
        <p:spPr bwMode="auto">
          <a:xfrm>
            <a:off x="319315" y="4289885"/>
            <a:ext cx="7652125" cy="2208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Of course, there are many NLP tasks we are better at today, mostly extraction tasks (including some instruction following tasks)</a:t>
            </a:r>
          </a:p>
          <a:p>
            <a:r>
              <a:rPr lang="en-US" sz="2000" kern="0" dirty="0"/>
              <a:t>But, can we do it in a way that allows us to generalize to new situations? </a:t>
            </a:r>
          </a:p>
          <a:p>
            <a:pPr lvl="1"/>
            <a:r>
              <a:rPr lang="en-US" sz="1800" kern="0" dirty="0">
                <a:solidFill>
                  <a:srgbClr val="3366CC"/>
                </a:solidFill>
              </a:rPr>
              <a:t>Can we move away from doing well on </a:t>
            </a:r>
            <a:r>
              <a:rPr lang="en-US" sz="1800" b="1" kern="0" dirty="0">
                <a:solidFill>
                  <a:srgbClr val="3366CC"/>
                </a:solidFill>
              </a:rPr>
              <a:t>datasets</a:t>
            </a:r>
            <a:r>
              <a:rPr lang="en-US" sz="1800" kern="0" dirty="0">
                <a:solidFill>
                  <a:srgbClr val="3366CC"/>
                </a:solidFill>
              </a:rPr>
              <a:t> to doing well on </a:t>
            </a:r>
            <a:r>
              <a:rPr lang="en-US" sz="1800" b="1" kern="0" dirty="0">
                <a:solidFill>
                  <a:srgbClr val="3366CC"/>
                </a:solidFill>
              </a:rPr>
              <a:t>tasks</a:t>
            </a:r>
            <a:r>
              <a:rPr lang="en-US" sz="1800" kern="0" dirty="0">
                <a:solidFill>
                  <a:srgbClr val="3366CC"/>
                </a:solidFill>
              </a:rPr>
              <a:t>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292D-6656-455F-9E23-8A67FED90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</a:t>
            </a:fld>
            <a:endParaRPr lang="en-US"/>
          </a:p>
        </p:txBody>
      </p:sp>
      <p:sp>
        <p:nvSpPr>
          <p:cNvPr id="10" name="Explosion 1 3">
            <a:extLst>
              <a:ext uri="{FF2B5EF4-FFF2-40B4-BE49-F238E27FC236}">
                <a16:creationId xmlns:a16="http://schemas.microsoft.com/office/drawing/2014/main" id="{DA3596A2-D396-4156-A92C-30BF1850D093}"/>
              </a:ext>
            </a:extLst>
          </p:cNvPr>
          <p:cNvSpPr/>
          <p:nvPr/>
        </p:nvSpPr>
        <p:spPr>
          <a:xfrm>
            <a:off x="391884" y="6562560"/>
            <a:ext cx="118741" cy="189961"/>
          </a:xfrm>
          <a:prstGeom prst="irregularSeal1">
            <a:avLst/>
          </a:prstGeom>
          <a:solidFill>
            <a:srgbClr val="A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3">
            <a:extLst>
              <a:ext uri="{FF2B5EF4-FFF2-40B4-BE49-F238E27FC236}">
                <a16:creationId xmlns:a16="http://schemas.microsoft.com/office/drawing/2014/main" id="{623D00AB-F674-4051-9407-D06305E3C80B}"/>
              </a:ext>
            </a:extLst>
          </p:cNvPr>
          <p:cNvSpPr/>
          <p:nvPr/>
        </p:nvSpPr>
        <p:spPr>
          <a:xfrm>
            <a:off x="3547609" y="3790298"/>
            <a:ext cx="118741" cy="189961"/>
          </a:xfrm>
          <a:prstGeom prst="irregularSeal1">
            <a:avLst/>
          </a:prstGeom>
          <a:solidFill>
            <a:srgbClr val="A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C21833-5CCC-4053-9012-2EBD363C1B85}"/>
              </a:ext>
            </a:extLst>
          </p:cNvPr>
          <p:cNvSpPr txBox="1">
            <a:spLocks/>
          </p:cNvSpPr>
          <p:nvPr/>
        </p:nvSpPr>
        <p:spPr bwMode="auto">
          <a:xfrm>
            <a:off x="437275" y="6562561"/>
            <a:ext cx="7534165" cy="25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kern="0" dirty="0"/>
              <a:t>Without being trained on thousands of chess-understanding examples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2144188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Supervising for Reasoning about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486400" cy="5118632"/>
          </a:xfrm>
        </p:spPr>
        <p:txBody>
          <a:bodyPr/>
          <a:lstStyle/>
          <a:p>
            <a:r>
              <a:rPr lang="en-US" sz="2000" dirty="0"/>
              <a:t>Answering complex questions about events requires learning compositional, structured models, that </a:t>
            </a:r>
            <a:r>
              <a:rPr lang="en-US" sz="2000" dirty="0">
                <a:solidFill>
                  <a:srgbClr val="0070C0"/>
                </a:solidFill>
              </a:rPr>
              <a:t>depend on latent decisions </a:t>
            </a:r>
          </a:p>
          <a:p>
            <a:endParaRPr lang="en-US" sz="2000" dirty="0"/>
          </a:p>
          <a:p>
            <a:r>
              <a:rPr lang="en-US" sz="2000" b="1" dirty="0">
                <a:latin typeface="Arial" panose="020B0604020202020204" pitchFamily="34" charset="0"/>
              </a:rPr>
              <a:t>E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nd-task supervision </a:t>
            </a:r>
            <a:r>
              <a:rPr lang="en-US" sz="2000" i="0" dirty="0">
                <a:effectLst/>
                <a:latin typeface="Arial" panose="020B0604020202020204" pitchFamily="34" charset="0"/>
              </a:rPr>
              <a:t>only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provides a weak indirect signal to latent decisions</a:t>
            </a:r>
          </a:p>
          <a:p>
            <a:pPr lvl="1"/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</a:rPr>
              <a:t>W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hen do we learn “touchdown”?</a:t>
            </a:r>
          </a:p>
          <a:p>
            <a:pPr lvl="1"/>
            <a:r>
              <a:rPr lang="en-US" sz="1600" dirty="0">
                <a:latin typeface="Arial" panose="020B0604020202020204" pitchFamily="34" charset="0"/>
              </a:rPr>
              <a:t>In fact, also: when do we learn “max”?</a:t>
            </a:r>
          </a:p>
          <a:p>
            <a:pPr lvl="1"/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W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e introduce a way to 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generate and  leverage indirect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supervision signals via 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paired examples </a:t>
            </a:r>
          </a:p>
          <a:p>
            <a:pPr lvl="1"/>
            <a:r>
              <a:rPr lang="en-US" sz="1600" b="0" i="0" dirty="0">
                <a:effectLst/>
                <a:latin typeface="Arial" panose="020B0604020202020204" pitchFamily="34" charset="0"/>
              </a:rPr>
              <a:t>Stronger cues for learning latent decisions.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D0FEE-4FFA-46DB-A407-F9435BAE28AD}"/>
              </a:ext>
            </a:extLst>
          </p:cNvPr>
          <p:cNvSpPr txBox="1"/>
          <p:nvPr/>
        </p:nvSpPr>
        <p:spPr>
          <a:xfrm>
            <a:off x="6524676" y="1400718"/>
            <a:ext cx="514574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back Adrian Peterson's 1-yard touchdown run. The Bears increased their lead over the Vikings with Cutler's 2-yard TD pass to tight end Desmond Clark. The Vikings … with Favre firing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02441-5F5B-4045-BAF6-4162848F30F6}"/>
              </a:ext>
            </a:extLst>
          </p:cNvPr>
          <p:cNvSpPr/>
          <p:nvPr/>
        </p:nvSpPr>
        <p:spPr>
          <a:xfrm>
            <a:off x="10053507" y="3176328"/>
            <a:ext cx="1422945" cy="18703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03CEB-B502-4994-BC27-B047A5E7BBEC}"/>
              </a:ext>
            </a:extLst>
          </p:cNvPr>
          <p:cNvSpPr txBox="1"/>
          <p:nvPr/>
        </p:nvSpPr>
        <p:spPr>
          <a:xfrm>
            <a:off x="6720326" y="1001345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C87A9-C65E-4E4C-A418-38CCC212C61D}"/>
              </a:ext>
            </a:extLst>
          </p:cNvPr>
          <p:cNvSpPr txBox="1"/>
          <p:nvPr/>
        </p:nvSpPr>
        <p:spPr>
          <a:xfrm>
            <a:off x="8552489" y="3507274"/>
            <a:ext cx="100914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Jay Cutler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B4E0A-DB20-476E-96CB-ECDC6A78E7F7}"/>
              </a:ext>
            </a:extLst>
          </p:cNvPr>
          <p:cNvSpPr txBox="1"/>
          <p:nvPr/>
        </p:nvSpPr>
        <p:spPr>
          <a:xfrm>
            <a:off x="6678996" y="1397973"/>
            <a:ext cx="47561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shortest touchdown pass of the game?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2A0E-9665-458B-BC4E-F5897368C811}"/>
              </a:ext>
            </a:extLst>
          </p:cNvPr>
          <p:cNvSpPr txBox="1"/>
          <p:nvPr/>
        </p:nvSpPr>
        <p:spPr>
          <a:xfrm>
            <a:off x="7414217" y="1794601"/>
            <a:ext cx="328568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many touchdowns were scored?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94967-E85C-4B96-9294-1FABF491EF63}"/>
              </a:ext>
            </a:extLst>
          </p:cNvPr>
          <p:cNvSpPr txBox="1"/>
          <p:nvPr/>
        </p:nvSpPr>
        <p:spPr>
          <a:xfrm>
            <a:off x="7348544" y="2191230"/>
            <a:ext cx="341702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long was the longest touchdown?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BC9C35-AD7C-4802-9C22-A55C20727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31" y="4441873"/>
            <a:ext cx="4986258" cy="2462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945075-319E-4840-AC57-FE46FDE80055}"/>
              </a:ext>
            </a:extLst>
          </p:cNvPr>
          <p:cNvSpPr txBox="1"/>
          <p:nvPr/>
        </p:nvSpPr>
        <p:spPr>
          <a:xfrm>
            <a:off x="7909375" y="4082766"/>
            <a:ext cx="22953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Latent Decision Model</a:t>
            </a:r>
          </a:p>
        </p:txBody>
      </p:sp>
    </p:spTree>
    <p:extLst>
      <p:ext uri="{BB962C8B-B14F-4D97-AF65-F5344CB8AC3E}">
        <p14:creationId xmlns:p14="http://schemas.microsoft.com/office/powerpoint/2010/main" val="249410560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5B3B-D1E2-4B4F-949B-14EDCA5E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3ADA-4824-EC4B-86F7-11040051E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277266DA-3B73-5244-88FD-F7481134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0" y="-1273175"/>
            <a:ext cx="2032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DB366DA-2D1C-F04C-9854-00C344F5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" y="1669984"/>
            <a:ext cx="11561197" cy="23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FCF4C7-6E87-4246-8D1E-F6F32DB3E697}"/>
              </a:ext>
            </a:extLst>
          </p:cNvPr>
          <p:cNvSpPr/>
          <p:nvPr/>
        </p:nvSpPr>
        <p:spPr>
          <a:xfrm>
            <a:off x="3609837" y="4751427"/>
            <a:ext cx="4972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Enforce consistency between outputs of shared-substructures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encourage similarity between outputs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1350AC-23EF-F44A-BD9F-863790BF3723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1566407" y="4025878"/>
            <a:ext cx="2043430" cy="13103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E7C5B-569E-A948-8DD3-263228C72F69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582160" y="4096761"/>
            <a:ext cx="1755640" cy="1239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19543D-6028-4892-BABD-16910C4EBFDF}"/>
              </a:ext>
            </a:extLst>
          </p:cNvPr>
          <p:cNvSpPr/>
          <p:nvPr/>
        </p:nvSpPr>
        <p:spPr>
          <a:xfrm>
            <a:off x="216578" y="1381125"/>
            <a:ext cx="3571717" cy="259979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60DE6-01FA-4C65-8B11-2C10642F38AC}"/>
              </a:ext>
            </a:extLst>
          </p:cNvPr>
          <p:cNvSpPr/>
          <p:nvPr/>
        </p:nvSpPr>
        <p:spPr>
          <a:xfrm>
            <a:off x="8304881" y="1405975"/>
            <a:ext cx="3571717" cy="259979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35C70-20C3-4090-90A0-E6FEA85A64CB}"/>
              </a:ext>
            </a:extLst>
          </p:cNvPr>
          <p:cNvSpPr txBox="1"/>
          <p:nvPr/>
        </p:nvSpPr>
        <p:spPr>
          <a:xfrm>
            <a:off x="2545977" y="5985729"/>
            <a:ext cx="71000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approach to supervision can be shown to provide better compositional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472850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provided a few examples where </a:t>
            </a:r>
            <a:r>
              <a:rPr lang="en-US" b="1" dirty="0"/>
              <a:t>signals that are co-related with the task at hand, </a:t>
            </a:r>
            <a:r>
              <a:rPr lang="en-US" dirty="0"/>
              <a:t>can be used to replace “standard” supervision. </a:t>
            </a:r>
          </a:p>
          <a:p>
            <a:endParaRPr lang="en-US" dirty="0"/>
          </a:p>
          <a:p>
            <a:r>
              <a:rPr lang="en-US" dirty="0"/>
              <a:t>Is this an art? Can we develop a theory that supports it? </a:t>
            </a:r>
          </a:p>
          <a:p>
            <a:pPr lvl="1"/>
            <a:r>
              <a:rPr lang="en-US" dirty="0"/>
              <a:t>In the case of structure (constraints) we showed:</a:t>
            </a:r>
          </a:p>
          <a:p>
            <a:pPr lvl="2"/>
            <a:r>
              <a:rPr lang="en-US" dirty="0"/>
              <a:t>The tighter the structure, the less labels are needed.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More generally? </a:t>
            </a:r>
          </a:p>
          <a:p>
            <a:r>
              <a:rPr lang="en-US" dirty="0"/>
              <a:t>There is a beginning of a theory [Ning et al. 2019, Wang et al.2020]</a:t>
            </a:r>
          </a:p>
          <a:p>
            <a:pPr lvl="1"/>
            <a:r>
              <a:rPr lang="en-US" dirty="0"/>
              <a:t>And systematic algorithms that exploit the current understanding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16ED5-109B-46B5-85D9-4A6D30C11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12E3E-E00F-4D5B-A700-8684CEF8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87" y="2449355"/>
            <a:ext cx="2705812" cy="22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f89e5e78_10_21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500" cy="53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Learnability with Indirect Supervision Signals</a:t>
            </a:r>
            <a:endParaRPr sz="3200" dirty="0">
              <a:uFillTx/>
            </a:endParaRPr>
          </a:p>
        </p:txBody>
      </p:sp>
      <p:sp>
        <p:nvSpPr>
          <p:cNvPr id="58" name="Google Shape;58;g76f89e5e78_10_21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7F9D739-1128-0146-8A46-43079A87E98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4860" y="1265499"/>
                <a:ext cx="11511975" cy="5003808"/>
              </a:xfrm>
            </p:spPr>
            <p:txBody>
              <a:bodyPr/>
              <a:lstStyle/>
              <a:p>
                <a:r>
                  <a:rPr lang="en-US" sz="2000" dirty="0"/>
                  <a:t>We studied the problem of learning with </a:t>
                </a:r>
                <a:r>
                  <a:rPr lang="en-US" sz="2000" b="1" dirty="0"/>
                  <a:t>general forms of indirect supervision signals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/>
                  <a:t>), </a:t>
                </a:r>
              </a:p>
              <a:p>
                <a:pPr lvl="1"/>
                <a:r>
                  <a:rPr lang="en-US" sz="1800" dirty="0"/>
                  <a:t>Any signals that contain (partial) information about the true label.</a:t>
                </a:r>
              </a:p>
              <a:p>
                <a:pPr lvl="1"/>
                <a:r>
                  <a:rPr lang="en-US" sz="1800" dirty="0"/>
                  <a:t>Examples: noisy/partial labels, constraints, or indirect feedback from the environment.</a:t>
                </a:r>
              </a:p>
              <a:p>
                <a:r>
                  <a:rPr lang="en-US" sz="2000" dirty="0"/>
                  <a:t>We proposed a general learning scheme, which uses the predicted label to induce predictions about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The prediction is evaluated by the observed signals (fig. 1).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7F9D739-1128-0146-8A46-43079A87E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860" y="1265499"/>
                <a:ext cx="11511975" cy="5003808"/>
              </a:xfrm>
              <a:blipFill>
                <a:blip r:embed="rId3"/>
                <a:stretch>
                  <a:fillRect l="-159" t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686316-ECD9-314F-A664-8368B31B8D8E}"/>
              </a:ext>
            </a:extLst>
          </p:cNvPr>
          <p:cNvSpPr txBox="1"/>
          <p:nvPr/>
        </p:nvSpPr>
        <p:spPr>
          <a:xfrm>
            <a:off x="7941316" y="368599"/>
            <a:ext cx="253134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(Wang, Ning, Roth,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NeurIPS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B730150-C7CB-3E45-8C7D-2A207E0FB60B}"/>
                  </a:ext>
                </a:extLst>
              </p:cNvPr>
              <p:cNvSpPr/>
              <p:nvPr/>
            </p:nvSpPr>
            <p:spPr>
              <a:xfrm>
                <a:off x="1015605" y="5047694"/>
                <a:ext cx="1258182" cy="57551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𝑋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input instance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B730150-C7CB-3E45-8C7D-2A207E0FB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05" y="5047694"/>
                <a:ext cx="1258182" cy="575514"/>
              </a:xfrm>
              <a:prstGeom prst="round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91655B-4349-AB41-8784-69FE30C5F71B}"/>
                  </a:ext>
                </a:extLst>
              </p:cNvPr>
              <p:cNvSpPr/>
              <p:nvPr/>
            </p:nvSpPr>
            <p:spPr>
              <a:xfrm>
                <a:off x="2902879" y="4634287"/>
                <a:ext cx="1276284" cy="140232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predicted label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(the gold label is not observed)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91655B-4349-AB41-8784-69FE30C5F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79" y="4634287"/>
                <a:ext cx="1276284" cy="14023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12204FE-5EBF-454F-A973-FCE89AC45A8B}"/>
                  </a:ext>
                </a:extLst>
              </p:cNvPr>
              <p:cNvSpPr/>
              <p:nvPr/>
            </p:nvSpPr>
            <p:spPr>
              <a:xfrm>
                <a:off x="4838402" y="4579860"/>
                <a:ext cx="1532383" cy="145675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𝑃</m:t>
                    </m:r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acc>
                      <m:accPr>
                        <m:chr m:val="̂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𝑂</m:t>
                        </m:r>
                      </m:e>
                    </m:acc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  <m:r>
                      <a:rPr kumimoji="0" lang="en-US" sz="1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induced prediction of the supervision signal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12204FE-5EBF-454F-A973-FCE89AC45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02" y="4579860"/>
                <a:ext cx="1532383" cy="145675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55660A9-36D0-FE41-9FB3-800EC73F5227}"/>
              </a:ext>
            </a:extLst>
          </p:cNvPr>
          <p:cNvSpPr txBox="1"/>
          <p:nvPr/>
        </p:nvSpPr>
        <p:spPr>
          <a:xfrm>
            <a:off x="4176445" y="6414206"/>
            <a:ext cx="26040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Figure 1: Learning Scheme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6E5A92-F8AF-D44E-A130-668B37064AEC}"/>
              </a:ext>
            </a:extLst>
          </p:cNvPr>
          <p:cNvSpPr txBox="1"/>
          <p:nvPr/>
        </p:nvSpPr>
        <p:spPr>
          <a:xfrm>
            <a:off x="457199" y="957722"/>
            <a:ext cx="112999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7A95CD2-8400-BF48-8F1A-1D71BBAF4350}"/>
                  </a:ext>
                </a:extLst>
              </p:cNvPr>
              <p:cNvSpPr/>
              <p:nvPr/>
            </p:nvSpPr>
            <p:spPr>
              <a:xfrm>
                <a:off x="6745686" y="5097088"/>
                <a:ext cx="1061690" cy="4222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loss</a:t>
                </a: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7A95CD2-8400-BF48-8F1A-1D71BBAF4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86" y="5097088"/>
                <a:ext cx="1061690" cy="42229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E9CCA6-6C86-334D-9FB6-C9FF4BC66070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7807376" y="5308237"/>
            <a:ext cx="587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3B9E7B8B-812F-024D-B027-64F1A318E1D2}"/>
                  </a:ext>
                </a:extLst>
              </p:cNvPr>
              <p:cNvSpPr/>
              <p:nvPr/>
            </p:nvSpPr>
            <p:spPr>
              <a:xfrm>
                <a:off x="8391338" y="4596949"/>
                <a:ext cx="3213354" cy="158462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𝑂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observed supervision signal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Examples: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partial/noisy annotations from crowdsourcing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feedbacks from the environment, such as the denotation of a question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𝑋</m:t>
                    </m:r>
                  </m:oMath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3B9E7B8B-812F-024D-B027-64F1A318E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338" y="4596949"/>
                <a:ext cx="3213354" cy="1584621"/>
              </a:xfrm>
              <a:prstGeom prst="roundRect">
                <a:avLst/>
              </a:prstGeom>
              <a:blipFill>
                <a:blip r:embed="rId8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0EFDE8-4D06-B54D-8924-0B18097A514D}"/>
              </a:ext>
            </a:extLst>
          </p:cNvPr>
          <p:cNvCxnSpPr>
            <a:cxnSpLocks/>
          </p:cNvCxnSpPr>
          <p:nvPr/>
        </p:nvCxnSpPr>
        <p:spPr>
          <a:xfrm>
            <a:off x="2273787" y="5348303"/>
            <a:ext cx="6377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77A6CF2-F30A-3242-90C3-BF362EB5BA0B}"/>
              </a:ext>
            </a:extLst>
          </p:cNvPr>
          <p:cNvCxnSpPr>
            <a:cxnSpLocks/>
          </p:cNvCxnSpPr>
          <p:nvPr/>
        </p:nvCxnSpPr>
        <p:spPr>
          <a:xfrm>
            <a:off x="4179162" y="5335450"/>
            <a:ext cx="6377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F777D66-49F2-2A4E-A70A-668A015BE112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370785" y="5308237"/>
            <a:ext cx="386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C32D60CF-579E-AB46-9365-75475F0335A8}"/>
              </a:ext>
            </a:extLst>
          </p:cNvPr>
          <p:cNvCxnSpPr>
            <a:cxnSpLocks/>
            <a:stCxn id="12" idx="2"/>
            <a:endCxn id="20" idx="2"/>
          </p:cNvCxnSpPr>
          <p:nvPr/>
        </p:nvCxnSpPr>
        <p:spPr>
          <a:xfrm rot="16200000" flipH="1">
            <a:off x="3417942" y="3849962"/>
            <a:ext cx="413406" cy="3959898"/>
          </a:xfrm>
          <a:prstGeom prst="bentConnector3">
            <a:avLst>
              <a:gd name="adj1" fmla="val 155297"/>
            </a:avLst>
          </a:prstGeom>
          <a:ln w="19050"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5662D985-EA62-1A47-93B4-24FFCC70135B}"/>
              </a:ext>
            </a:extLst>
          </p:cNvPr>
          <p:cNvCxnSpPr>
            <a:cxnSpLocks/>
            <a:stCxn id="46" idx="0"/>
            <a:endCxn id="95" idx="0"/>
          </p:cNvCxnSpPr>
          <p:nvPr/>
        </p:nvCxnSpPr>
        <p:spPr>
          <a:xfrm rot="16200000" flipH="1" flipV="1">
            <a:off x="4806130" y="2861466"/>
            <a:ext cx="234779" cy="4706022"/>
          </a:xfrm>
          <a:prstGeom prst="bentConnector3">
            <a:avLst>
              <a:gd name="adj1" fmla="val -414381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AFB5C7-2495-0341-BF72-8F064C3E2ACB}"/>
              </a:ext>
            </a:extLst>
          </p:cNvPr>
          <p:cNvCxnSpPr>
            <a:cxnSpLocks/>
          </p:cNvCxnSpPr>
          <p:nvPr/>
        </p:nvCxnSpPr>
        <p:spPr>
          <a:xfrm>
            <a:off x="4498043" y="4116112"/>
            <a:ext cx="0" cy="12193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1F8CE3B-4431-8F4B-B7D4-A769858254BA}"/>
              </a:ext>
            </a:extLst>
          </p:cNvPr>
          <p:cNvSpPr txBox="1"/>
          <p:nvPr/>
        </p:nvSpPr>
        <p:spPr>
          <a:xfrm>
            <a:off x="3586795" y="3774704"/>
            <a:ext cx="26040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update parameters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E1A45D8-D47E-4643-BE7E-7A43B929DA50}"/>
              </a:ext>
            </a:extLst>
          </p:cNvPr>
          <p:cNvSpPr txBox="1"/>
          <p:nvPr/>
        </p:nvSpPr>
        <p:spPr>
          <a:xfrm>
            <a:off x="2309809" y="5331867"/>
            <a:ext cx="5213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task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634B27-EA07-6745-8450-496FB01A56A5}"/>
              </a:ext>
            </a:extLst>
          </p:cNvPr>
          <p:cNvSpPr txBox="1"/>
          <p:nvPr/>
        </p:nvSpPr>
        <p:spPr>
          <a:xfrm>
            <a:off x="4081887" y="5331866"/>
            <a:ext cx="83231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induce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7B4A8-21E9-4B6C-9A7A-A91BFE5BDF31}"/>
              </a:ext>
            </a:extLst>
          </p:cNvPr>
          <p:cNvSpPr txBox="1"/>
          <p:nvPr/>
        </p:nvSpPr>
        <p:spPr>
          <a:xfrm>
            <a:off x="2604907" y="3075057"/>
            <a:ext cx="698218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 what conditions on the indirect supervision can we guarantee learnability of the original classification problem?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f89e5e78_10_21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500" cy="53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Learnability with Indirect Supervision Signals</a:t>
            </a:r>
            <a:endParaRPr sz="3200" dirty="0">
              <a:uFillTx/>
            </a:endParaRPr>
          </a:p>
        </p:txBody>
      </p:sp>
      <p:sp>
        <p:nvSpPr>
          <p:cNvPr id="58" name="Google Shape;58;g76f89e5e78_10_21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 descr="Diagram, shape&#10;&#10;Description automatically generated">
            <a:extLst>
              <a:ext uri="{FF2B5EF4-FFF2-40B4-BE49-F238E27FC236}">
                <a16:creationId xmlns:a16="http://schemas.microsoft.com/office/drawing/2014/main" id="{105E4D44-3AF8-6C4B-A729-F94ED370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8" y="1988820"/>
            <a:ext cx="3560376" cy="28803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F5A2B8-665D-2145-88D4-27DDE725A774}"/>
              </a:ext>
            </a:extLst>
          </p:cNvPr>
          <p:cNvSpPr txBox="1"/>
          <p:nvPr/>
        </p:nvSpPr>
        <p:spPr>
          <a:xfrm>
            <a:off x="364294" y="6000701"/>
            <a:ext cx="304011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Figure 2: Separation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(4-class Classification 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Placeholder 4">
                <a:extLst>
                  <a:ext uri="{FF2B5EF4-FFF2-40B4-BE49-F238E27FC236}">
                    <a16:creationId xmlns:a16="http://schemas.microsoft.com/office/drawing/2014/main" id="{C1E00172-D2CB-1149-9C2F-3F70BC9E0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4366" y="1403772"/>
                <a:ext cx="8180256" cy="88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3A3838"/>
                  </a:buClr>
                  <a:buSzPts val="1600"/>
                  <a:buFont typeface="Noto Sans Symbols"/>
                  <a:buChar char="◻"/>
                  <a:defRPr sz="20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0289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3A3838"/>
                  </a:buClr>
                  <a:buSzPts val="1170"/>
                  <a:buFont typeface="Noto Sans Symbols"/>
                  <a:buChar char="■"/>
                  <a:defRPr sz="18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99719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3A3838"/>
                  </a:buClr>
                  <a:buSzPts val="1120"/>
                  <a:buFont typeface="Noto Sans Symbols"/>
                  <a:buChar char="◻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3A3838"/>
                  </a:buClr>
                  <a:buSzPts val="16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4572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Noto Sans Symbols"/>
                  <a:buChar char="■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We proved: if the predictions induced by different labels are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separated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, then the original classification problem will be learnable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(fig. 2)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.</a:t>
                </a:r>
              </a:p>
              <a:p>
                <a:pPr marL="4572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Noto Sans Symbols"/>
                  <a:buChar char="■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We also derived a unified generalization bound for learning with indirect supervisions using the separation degree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Calibri"/>
                      </a:rPr>
                      <m:t>𝛾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 Placeholder 4">
                <a:extLst>
                  <a:ext uri="{FF2B5EF4-FFF2-40B4-BE49-F238E27FC236}">
                    <a16:creationId xmlns:a16="http://schemas.microsoft.com/office/drawing/2014/main" id="{C1E00172-D2CB-1149-9C2F-3F70BC9E0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66" y="1403772"/>
                <a:ext cx="8180256" cy="887885"/>
              </a:xfrm>
              <a:prstGeom prst="rect">
                <a:avLst/>
              </a:prstGeom>
              <a:blipFill>
                <a:blip r:embed="rId4"/>
                <a:stretch>
                  <a:fillRect r="-1085" b="-1436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43B2B08-95AA-CE4B-998B-BD89A2F89AE1}"/>
              </a:ext>
            </a:extLst>
          </p:cNvPr>
          <p:cNvSpPr txBox="1">
            <a:spLocks/>
          </p:cNvSpPr>
          <p:nvPr/>
        </p:nvSpPr>
        <p:spPr>
          <a:xfrm>
            <a:off x="3514569" y="4099499"/>
            <a:ext cx="8021159" cy="162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A3838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Our result can be applied to recover the previous results about learnability with noisy and partial labels.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It will also help us to find and combine supervision signals that is easier to collect and ensures learnability.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46721A-FCD4-2C44-83F5-E3D65FB53A76}"/>
              </a:ext>
            </a:extLst>
          </p:cNvPr>
          <p:cNvSpPr txBox="1"/>
          <p:nvPr/>
        </p:nvSpPr>
        <p:spPr>
          <a:xfrm>
            <a:off x="3713261" y="1057491"/>
            <a:ext cx="78224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4F92D6-7056-5744-B73F-B9AED784CF16}"/>
              </a:ext>
            </a:extLst>
          </p:cNvPr>
          <p:cNvSpPr txBox="1"/>
          <p:nvPr/>
        </p:nvSpPr>
        <p:spPr>
          <a:xfrm>
            <a:off x="3654624" y="3729402"/>
            <a:ext cx="782950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Applications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CFF65E-EA15-5B49-BCF3-78E2C9768C80}"/>
              </a:ext>
            </a:extLst>
          </p:cNvPr>
          <p:cNvSpPr/>
          <p:nvPr/>
        </p:nvSpPr>
        <p:spPr>
          <a:xfrm>
            <a:off x="1567996" y="2805631"/>
            <a:ext cx="569123" cy="253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634FD6-50C7-2147-B33F-60FE2B96D9EF}"/>
              </a:ext>
            </a:extLst>
          </p:cNvPr>
          <p:cNvSpPr/>
          <p:nvPr/>
        </p:nvSpPr>
        <p:spPr>
          <a:xfrm>
            <a:off x="1873512" y="3384436"/>
            <a:ext cx="569123" cy="253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0655DD8-7171-8340-A54F-4072D92B59A4}"/>
              </a:ext>
            </a:extLst>
          </p:cNvPr>
          <p:cNvSpPr/>
          <p:nvPr/>
        </p:nvSpPr>
        <p:spPr>
          <a:xfrm>
            <a:off x="1036436" y="3742923"/>
            <a:ext cx="569123" cy="253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2F6B0F-419F-FA48-A81A-F56796C0EDCE}"/>
              </a:ext>
            </a:extLst>
          </p:cNvPr>
          <p:cNvSpPr/>
          <p:nvPr/>
        </p:nvSpPr>
        <p:spPr>
          <a:xfrm>
            <a:off x="2317818" y="3911653"/>
            <a:ext cx="530551" cy="256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76CFF7-8661-F44D-AF7C-474EB345F2E6}"/>
                  </a:ext>
                </a:extLst>
              </p:cNvPr>
              <p:cNvSpPr txBox="1"/>
              <p:nvPr/>
            </p:nvSpPr>
            <p:spPr>
              <a:xfrm>
                <a:off x="1570813" y="2756329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76CFF7-8661-F44D-AF7C-474EB345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13" y="2756329"/>
                <a:ext cx="522813" cy="335476"/>
              </a:xfrm>
              <a:prstGeom prst="rect">
                <a:avLst/>
              </a:prstGeom>
              <a:blipFill>
                <a:blip r:embed="rId5"/>
                <a:stretch>
                  <a:fillRect l="-26190" r="-1904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85F61DB-E6ED-A449-BC40-8196D68F825E}"/>
                  </a:ext>
                </a:extLst>
              </p:cNvPr>
              <p:cNvSpPr txBox="1"/>
              <p:nvPr/>
            </p:nvSpPr>
            <p:spPr>
              <a:xfrm>
                <a:off x="1873510" y="3317570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85F61DB-E6ED-A449-BC40-8196D68F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10" y="3317570"/>
                <a:ext cx="522813" cy="335476"/>
              </a:xfrm>
              <a:prstGeom prst="rect">
                <a:avLst/>
              </a:prstGeom>
              <a:blipFill>
                <a:blip r:embed="rId6"/>
                <a:stretch>
                  <a:fillRect l="-28571" r="-1904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CBEE78-7A2B-2F46-954B-6241FF440DC9}"/>
                  </a:ext>
                </a:extLst>
              </p:cNvPr>
              <p:cNvSpPr txBox="1"/>
              <p:nvPr/>
            </p:nvSpPr>
            <p:spPr>
              <a:xfrm>
                <a:off x="1082746" y="3701703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CBEE78-7A2B-2F46-954B-6241FF440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46" y="3701703"/>
                <a:ext cx="522813" cy="335476"/>
              </a:xfrm>
              <a:prstGeom prst="rect">
                <a:avLst/>
              </a:prstGeom>
              <a:blipFill>
                <a:blip r:embed="rId7"/>
                <a:stretch>
                  <a:fillRect l="-28571" r="-1666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EAD5D3-4893-B040-9756-758AF87F7543}"/>
                  </a:ext>
                </a:extLst>
              </p:cNvPr>
              <p:cNvSpPr txBox="1"/>
              <p:nvPr/>
            </p:nvSpPr>
            <p:spPr>
              <a:xfrm>
                <a:off x="2339199" y="3828221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EAD5D3-4893-B040-9756-758AF87F7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99" y="3828221"/>
                <a:ext cx="522813" cy="335476"/>
              </a:xfrm>
              <a:prstGeom prst="rect">
                <a:avLst/>
              </a:prstGeom>
              <a:blipFill>
                <a:blip r:embed="rId8"/>
                <a:stretch>
                  <a:fillRect l="-28571" r="-1666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BCA264-E5B6-2344-A668-245422B723C2}"/>
                  </a:ext>
                </a:extLst>
              </p:cNvPr>
              <p:cNvSpPr txBox="1"/>
              <p:nvPr/>
            </p:nvSpPr>
            <p:spPr>
              <a:xfrm>
                <a:off x="807422" y="1047406"/>
                <a:ext cx="2079128" cy="9818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is the set of possible induced predictions given the label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𝑌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is classified as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𝑖</m:t>
                    </m:r>
                  </m:oMath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BCA264-E5B6-2344-A668-245422B72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2" y="1047406"/>
                <a:ext cx="2079128" cy="981807"/>
              </a:xfrm>
              <a:prstGeom prst="rect">
                <a:avLst/>
              </a:prstGeom>
              <a:blipFill>
                <a:blip r:embed="rId9"/>
                <a:stretch>
                  <a:fillRect b="-512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689344-784D-A348-98D7-B204EB935AD5}"/>
                  </a:ext>
                </a:extLst>
              </p14:cNvPr>
              <p14:cNvContentPartPr/>
              <p14:nvPr/>
            </p14:nvContentPartPr>
            <p14:xfrm>
              <a:off x="3042554" y="3046396"/>
              <a:ext cx="430920" cy="30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689344-784D-A348-98D7-B204EB935A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3554" y="3037396"/>
                <a:ext cx="448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5488EC-7110-8745-B07A-BE5AE3D6190A}"/>
                  </a:ext>
                </a:extLst>
              </p14:cNvPr>
              <p14:cNvContentPartPr/>
              <p14:nvPr/>
            </p14:nvContentPartPr>
            <p14:xfrm>
              <a:off x="2735760" y="270940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5488EC-7110-8745-B07A-BE5AE3D619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3120" y="264640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16B815-1073-0646-A525-26087A30BDFC}"/>
                  </a:ext>
                </a:extLst>
              </p:cNvPr>
              <p:cNvSpPr txBox="1"/>
              <p:nvPr/>
            </p:nvSpPr>
            <p:spPr>
              <a:xfrm>
                <a:off x="730138" y="4783883"/>
                <a:ext cx="2233696" cy="9818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Separation condition: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different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are separated by a minimum distance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𝛾</m:t>
                    </m:r>
                  </m:oMath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16B815-1073-0646-A525-26087A30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8" y="4783883"/>
                <a:ext cx="2233696" cy="981807"/>
              </a:xfrm>
              <a:prstGeom prst="rect">
                <a:avLst/>
              </a:prstGeom>
              <a:blipFill>
                <a:blip r:embed="rId14"/>
                <a:stretch>
                  <a:fillRect t="-1266" r="-565" b="-37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DDB9DA4-1C9E-4C6A-A1FA-70219A54BCB4}"/>
              </a:ext>
            </a:extLst>
          </p:cNvPr>
          <p:cNvSpPr txBox="1"/>
          <p:nvPr/>
        </p:nvSpPr>
        <p:spPr>
          <a:xfrm>
            <a:off x="8079355" y="242697"/>
            <a:ext cx="239330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(Wang, Ning, Roth,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appear in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NeurIPS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321693573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9834D84D-1643-7140-9B9E-F5A77959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94042"/>
            <a:ext cx="10048973" cy="3614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1E3DD-471A-D54C-BA14-ACF68FC0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Separation: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EFB34-1351-1D4C-8421-1AF6D556B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1856"/>
                <a:ext cx="10972800" cy="4484915"/>
              </a:xfrm>
            </p:spPr>
            <p:txBody>
              <a:bodyPr/>
              <a:lstStyle/>
              <a:p>
                <a:r>
                  <a:rPr lang="en-US" dirty="0"/>
                  <a:t>Consider the example of partial label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for a 3-class classification problem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identified as a subset of the label space {1,2,3}.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(predicted)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induce a distribution family on the annotation space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Separation</a:t>
                </a:r>
                <a:r>
                  <a:rPr lang="en-US" dirty="0"/>
                  <a:t> condition requires different families are separated by a minimal </a:t>
                </a:r>
                <a:r>
                  <a:rPr lang="en-US" i="1" dirty="0"/>
                  <a:t>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EFB34-1351-1D4C-8421-1AF6D556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1856"/>
                <a:ext cx="10972800" cy="4484915"/>
              </a:xfrm>
              <a:blipFill>
                <a:blip r:embed="rId3"/>
                <a:stretch>
                  <a:fillRect l="-333" t="-1087" r="-944" b="-25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A11AB-2AE1-BF4E-A593-10738CAC2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</p:spPr>
        <p:txBody>
          <a:bodyPr/>
          <a:lstStyle/>
          <a:p>
            <a:fld id="{BDF588C3-71D6-5D45-B118-1C664482E1C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286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100"/>
            <a:ext cx="4912835" cy="4484915"/>
          </a:xfrm>
        </p:spPr>
        <p:txBody>
          <a:bodyPr/>
          <a:lstStyle/>
          <a:p>
            <a:r>
              <a:rPr lang="en-US" sz="1800" dirty="0"/>
              <a:t>The standard, annotation heavy, machine learning we use today is not sufficient.</a:t>
            </a:r>
          </a:p>
          <a:p>
            <a:pPr lvl="1"/>
            <a:r>
              <a:rPr lang="en-US" sz="1600" dirty="0"/>
              <a:t>It’s unrealistic, cannot scale, and very limited.</a:t>
            </a:r>
          </a:p>
          <a:p>
            <a:endParaRPr lang="en-US" sz="1800" dirty="0"/>
          </a:p>
          <a:p>
            <a:r>
              <a:rPr lang="en-US" sz="1800" dirty="0"/>
              <a:t>This is especially crucial as we move to more difficult tasks, with sparser output space. </a:t>
            </a:r>
          </a:p>
          <a:p>
            <a:endParaRPr lang="en-US" sz="1800" dirty="0"/>
          </a:p>
          <a:p>
            <a:r>
              <a:rPr lang="en-US" sz="1800" dirty="0"/>
              <a:t>Some recent samples from a research program that attempts to address some of these challenges to better extract information and understand natural language </a:t>
            </a:r>
          </a:p>
          <a:p>
            <a:endParaRPr lang="en-US" sz="1800" b="1" dirty="0">
              <a:solidFill>
                <a:srgbClr val="0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Incidental supervision: </a:t>
            </a:r>
            <a:r>
              <a:rPr lang="en-US" sz="1800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understand, acquire and use signals that were not put there to help a specific target task. </a:t>
            </a:r>
            <a:endParaRPr lang="en-US" sz="1800" dirty="0">
              <a:solidFill>
                <a:srgbClr val="4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/>
              <a:t>Multiple tasks; a range of methods.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34300" y="166257"/>
            <a:ext cx="33528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5C98-F0F2-4584-ACC9-C139268B1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2" descr="Label Aware | Silver Jewelry, Leather Belts and Bags">
            <a:extLst>
              <a:ext uri="{FF2B5EF4-FFF2-40B4-BE49-F238E27FC236}">
                <a16:creationId xmlns:a16="http://schemas.microsoft.com/office/drawing/2014/main" id="{BF4024C7-5E28-416A-A98A-418B13CD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22" y="1072365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F265D-5891-4329-9784-17A1C6AA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59" y="2410868"/>
            <a:ext cx="2584813" cy="1352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DE293-1021-42A0-B95F-07B403A3A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30" y="4149021"/>
            <a:ext cx="3712872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63" y="185914"/>
            <a:ext cx="9880600" cy="533400"/>
          </a:xfrm>
        </p:spPr>
        <p:txBody>
          <a:bodyPr/>
          <a:lstStyle/>
          <a:p>
            <a:r>
              <a:rPr lang="en-US" sz="3600" dirty="0"/>
              <a:t>Information Extraction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87" y="1251856"/>
            <a:ext cx="5808252" cy="5118632"/>
          </a:xfrm>
        </p:spPr>
        <p:txBody>
          <a:bodyPr/>
          <a:lstStyle/>
          <a:p>
            <a:r>
              <a:rPr lang="en-US" sz="2000" dirty="0"/>
              <a:t>Extracting information from text:</a:t>
            </a:r>
          </a:p>
          <a:p>
            <a:pPr lvl="1"/>
            <a:r>
              <a:rPr lang="en-US" sz="1600" dirty="0"/>
              <a:t>Identify, contextualize, and link </a:t>
            </a:r>
          </a:p>
          <a:p>
            <a:pPr lvl="2"/>
            <a:r>
              <a:rPr lang="en-US" sz="1400" dirty="0"/>
              <a:t>Events, Entities, Quantities (and their scope), Relations, Semantic Types, Time, ….</a:t>
            </a:r>
          </a:p>
          <a:p>
            <a:pPr lvl="1"/>
            <a:r>
              <a:rPr lang="en-US" sz="1600" dirty="0"/>
              <a:t>Understand information needs </a:t>
            </a:r>
          </a:p>
          <a:p>
            <a:pPr lvl="2"/>
            <a:r>
              <a:rPr lang="en-US" sz="1400" dirty="0"/>
              <a:t>E.g., questions about the text</a:t>
            </a:r>
          </a:p>
          <a:p>
            <a:pPr lvl="1"/>
            <a:r>
              <a:rPr lang="en-US" sz="1600" dirty="0"/>
              <a:t>Reason about the text</a:t>
            </a:r>
          </a:p>
          <a:p>
            <a:pPr lvl="2"/>
            <a:r>
              <a:rPr lang="en-US" sz="1400" dirty="0"/>
              <a:t>Responding to information needs often requires combining and manipulating the identified information</a:t>
            </a:r>
          </a:p>
          <a:p>
            <a:endParaRPr lang="en-US" sz="2000" dirty="0"/>
          </a:p>
          <a:p>
            <a:r>
              <a:rPr lang="en-US" sz="2000" dirty="0"/>
              <a:t>How can we supervise to support this level of understanding?</a:t>
            </a:r>
          </a:p>
          <a:p>
            <a:pPr lvl="1"/>
            <a:r>
              <a:rPr lang="en-US" sz="1600" dirty="0"/>
              <a:t>Too many (ill-defined) latent decisions</a:t>
            </a:r>
          </a:p>
          <a:p>
            <a:pPr lvl="2"/>
            <a:r>
              <a:rPr lang="en-US" sz="1400" dirty="0"/>
              <a:t>Annotating text for all is not scalable</a:t>
            </a:r>
          </a:p>
          <a:p>
            <a:pPr lvl="2"/>
            <a:r>
              <a:rPr lang="en-US" sz="1400" dirty="0"/>
              <a:t>Need to find other ways </a:t>
            </a:r>
          </a:p>
          <a:p>
            <a:pPr lvl="1"/>
            <a:r>
              <a:rPr lang="en-US" sz="1800" dirty="0"/>
              <a:t>Annotating for specific datasets does not generalize</a:t>
            </a:r>
          </a:p>
          <a:p>
            <a:pPr lvl="2"/>
            <a:r>
              <a:rPr lang="en-US" sz="1400" dirty="0"/>
              <a:t>We need to find ways to solve </a:t>
            </a:r>
            <a:r>
              <a:rPr lang="en-US" sz="1400" b="1" dirty="0"/>
              <a:t>tasks</a:t>
            </a:r>
            <a:r>
              <a:rPr lang="en-US" sz="1400" dirty="0"/>
              <a:t> rather than </a:t>
            </a:r>
            <a:r>
              <a:rPr lang="en-US" sz="1400" b="1" dirty="0"/>
              <a:t>datasets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5D378-5A33-4517-AFE2-33996E4B8152}"/>
              </a:ext>
            </a:extLst>
          </p:cNvPr>
          <p:cNvSpPr/>
          <p:nvPr/>
        </p:nvSpPr>
        <p:spPr>
          <a:xfrm>
            <a:off x="6376350" y="3275223"/>
            <a:ext cx="554982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She reports worsened seizure frequency, seizures now occurring up to 10/week, in clusters about 2-3 day/week. Previously reported seizures occurring about 2-3 times per month, often around the time of menses,…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AAD5C-6E5A-4AF1-A4E2-1652DD8F3726}"/>
              </a:ext>
            </a:extLst>
          </p:cNvPr>
          <p:cNvSpPr txBox="1"/>
          <p:nvPr/>
        </p:nvSpPr>
        <p:spPr>
          <a:xfrm>
            <a:off x="6376349" y="5668199"/>
            <a:ext cx="554982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The COVID-19 pandemic in the United States is part of the …. As of October 2020, there were more than 9,000,000 cases and 230,000 COVID-19-related deaths in the U.S., representing 20% of the world's known deaths, the most deaths of any country.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69FF0-80A3-4E76-AFB5-C6B8803C09BA}"/>
              </a:ext>
            </a:extLst>
          </p:cNvPr>
          <p:cNvSpPr/>
          <p:nvPr/>
        </p:nvSpPr>
        <p:spPr>
          <a:xfrm>
            <a:off x="6376348" y="4687433"/>
            <a:ext cx="554982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Mayor Rahm Emanuel has raised more than $10 million toward his bid for a third term – more than five times the total raised by his 10 challengers combined, campaign finance records show.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62B61-1F1C-4DFE-B0F2-C8902421CD71}"/>
              </a:ext>
            </a:extLst>
          </p:cNvPr>
          <p:cNvSpPr txBox="1"/>
          <p:nvPr/>
        </p:nvSpPr>
        <p:spPr>
          <a:xfrm>
            <a:off x="6376350" y="927586"/>
            <a:ext cx="554982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… Adrian Peterson's 1-yard touchdown run. The Bears increased their lead over the Vikings with Cutler's 2-yard TD pass to tight end Desmond Clark. The gap was reduced when Favre fired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F610D9-8220-4A37-A4A5-02BB6B42212E}"/>
              </a:ext>
            </a:extLst>
          </p:cNvPr>
          <p:cNvCxnSpPr/>
          <p:nvPr/>
        </p:nvCxnSpPr>
        <p:spPr>
          <a:xfrm>
            <a:off x="6464368" y="1611942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8FF61-4191-43C2-91E1-A1B2F590E9A8}"/>
              </a:ext>
            </a:extLst>
          </p:cNvPr>
          <p:cNvCxnSpPr/>
          <p:nvPr/>
        </p:nvCxnSpPr>
        <p:spPr>
          <a:xfrm>
            <a:off x="9004232" y="1832800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C4A5EA-FD27-44F1-9F7A-755F61F9728D}"/>
              </a:ext>
            </a:extLst>
          </p:cNvPr>
          <p:cNvCxnSpPr>
            <a:cxnSpLocks/>
          </p:cNvCxnSpPr>
          <p:nvPr/>
        </p:nvCxnSpPr>
        <p:spPr>
          <a:xfrm>
            <a:off x="9730995" y="6204936"/>
            <a:ext cx="1383145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1BC1F2-B293-4367-A25C-3F4E5F09C4CB}"/>
              </a:ext>
            </a:extLst>
          </p:cNvPr>
          <p:cNvCxnSpPr>
            <a:cxnSpLocks/>
          </p:cNvCxnSpPr>
          <p:nvPr/>
        </p:nvCxnSpPr>
        <p:spPr>
          <a:xfrm>
            <a:off x="6872668" y="2049582"/>
            <a:ext cx="1596534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5226BA-7A7D-47FD-8527-743F01F0B11D}"/>
              </a:ext>
            </a:extLst>
          </p:cNvPr>
          <p:cNvCxnSpPr>
            <a:cxnSpLocks/>
          </p:cNvCxnSpPr>
          <p:nvPr/>
        </p:nvCxnSpPr>
        <p:spPr>
          <a:xfrm>
            <a:off x="6464368" y="4973913"/>
            <a:ext cx="1848359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EEE58C-752A-4093-AF38-6EAF69635579}"/>
              </a:ext>
            </a:extLst>
          </p:cNvPr>
          <p:cNvCxnSpPr>
            <a:cxnSpLocks/>
          </p:cNvCxnSpPr>
          <p:nvPr/>
        </p:nvCxnSpPr>
        <p:spPr>
          <a:xfrm>
            <a:off x="9280101" y="4068323"/>
            <a:ext cx="174648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52A7A-BC4B-4E80-B6AC-21EE5F85B261}"/>
              </a:ext>
            </a:extLst>
          </p:cNvPr>
          <p:cNvCxnSpPr>
            <a:cxnSpLocks/>
          </p:cNvCxnSpPr>
          <p:nvPr/>
        </p:nvCxnSpPr>
        <p:spPr>
          <a:xfrm>
            <a:off x="7226368" y="4068323"/>
            <a:ext cx="6919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2E040-DCD0-4E19-86F2-DA5C62DD2699}"/>
              </a:ext>
            </a:extLst>
          </p:cNvPr>
          <p:cNvCxnSpPr>
            <a:cxnSpLocks/>
          </p:cNvCxnSpPr>
          <p:nvPr/>
        </p:nvCxnSpPr>
        <p:spPr>
          <a:xfrm>
            <a:off x="10268663" y="1611942"/>
            <a:ext cx="757925" cy="10594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DAE2B7-4425-4FE5-B30B-D6C79742790D}"/>
              </a:ext>
            </a:extLst>
          </p:cNvPr>
          <p:cNvCxnSpPr>
            <a:cxnSpLocks/>
          </p:cNvCxnSpPr>
          <p:nvPr/>
        </p:nvCxnSpPr>
        <p:spPr>
          <a:xfrm>
            <a:off x="6455346" y="6441717"/>
            <a:ext cx="275403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FA19AE-1919-49CC-8177-F5FDCDC023DB}"/>
              </a:ext>
            </a:extLst>
          </p:cNvPr>
          <p:cNvCxnSpPr>
            <a:cxnSpLocks/>
          </p:cNvCxnSpPr>
          <p:nvPr/>
        </p:nvCxnSpPr>
        <p:spPr>
          <a:xfrm>
            <a:off x="9370720" y="5231424"/>
            <a:ext cx="83534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06DA8A-5375-4D3D-856D-49C03BFD32D0}"/>
              </a:ext>
            </a:extLst>
          </p:cNvPr>
          <p:cNvSpPr txBox="1"/>
          <p:nvPr/>
        </p:nvSpPr>
        <p:spPr>
          <a:xfrm>
            <a:off x="6859044" y="870421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B28877-8DF6-4B4C-B2E4-3098B1F101BA}"/>
              </a:ext>
            </a:extLst>
          </p:cNvPr>
          <p:cNvSpPr txBox="1"/>
          <p:nvPr/>
        </p:nvSpPr>
        <p:spPr>
          <a:xfrm>
            <a:off x="7819438" y="3043831"/>
            <a:ext cx="277989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What is her seizure frequency?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2ABA39-CE4B-4E35-85F9-D59E75A17E81}"/>
              </a:ext>
            </a:extLst>
          </p:cNvPr>
          <p:cNvSpPr txBox="1"/>
          <p:nvPr/>
        </p:nvSpPr>
        <p:spPr>
          <a:xfrm>
            <a:off x="7710360" y="4427943"/>
            <a:ext cx="319887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much did his challengers raise?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815B4-6DF1-4BCB-BF40-7BBDD78A09FD}"/>
              </a:ext>
            </a:extLst>
          </p:cNvPr>
          <p:cNvSpPr/>
          <p:nvPr/>
        </p:nvSpPr>
        <p:spPr>
          <a:xfrm>
            <a:off x="8790539" y="2472554"/>
            <a:ext cx="820909" cy="2326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35AE87-8FBA-4810-B0B9-980D1AB0A830}"/>
              </a:ext>
            </a:extLst>
          </p:cNvPr>
          <p:cNvSpPr/>
          <p:nvPr/>
        </p:nvSpPr>
        <p:spPr>
          <a:xfrm>
            <a:off x="7996094" y="2705211"/>
            <a:ext cx="1422945" cy="1870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AutoShape 191">
            <a:extLst>
              <a:ext uri="{FF2B5EF4-FFF2-40B4-BE49-F238E27FC236}">
                <a16:creationId xmlns:a16="http://schemas.microsoft.com/office/drawing/2014/main" id="{26B4C9D4-1543-4C3B-A5CE-FC8C1EE9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67" y="211166"/>
            <a:ext cx="2971800" cy="381000"/>
          </a:xfrm>
          <a:prstGeom prst="wedgeRectCallout">
            <a:avLst>
              <a:gd name="adj1" fmla="val 101372"/>
              <a:gd name="adj2" fmla="val 3936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Arial" charset="0"/>
              </a:rPr>
              <a:t>Which team is </a:t>
            </a:r>
            <a:r>
              <a:rPr lang="en-US" dirty="0" err="1">
                <a:solidFill>
                  <a:srgbClr val="003366"/>
                </a:solidFill>
                <a:latin typeface="Calibri"/>
                <a:cs typeface="Arial" charset="0"/>
              </a:rPr>
              <a:t>Shiancoe</a:t>
            </a:r>
            <a:r>
              <a:rPr lang="en-US" dirty="0">
                <a:solidFill>
                  <a:srgbClr val="003366"/>
                </a:solidFill>
                <a:latin typeface="Calibri"/>
                <a:cs typeface="Arial" charset="0"/>
              </a:rPr>
              <a:t> on?</a:t>
            </a:r>
            <a:endParaRPr lang="en-US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30" name="AutoShape 191">
            <a:extLst>
              <a:ext uri="{FF2B5EF4-FFF2-40B4-BE49-F238E27FC236}">
                <a16:creationId xmlns:a16="http://schemas.microsoft.com/office/drawing/2014/main" id="{41311B8A-6996-4CE9-84F4-80E897BA7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849" y="207363"/>
            <a:ext cx="1719218" cy="381000"/>
          </a:xfrm>
          <a:prstGeom prst="wedgeRectCallout">
            <a:avLst>
              <a:gd name="adj1" fmla="val 39527"/>
              <a:gd name="adj2" fmla="val 215008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Arial" charset="0"/>
              </a:rPr>
              <a:t>What’s his role?</a:t>
            </a:r>
            <a:endParaRPr lang="en-US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B37C9F-0FFD-4F24-A4B1-9BED944AA421}"/>
              </a:ext>
            </a:extLst>
          </p:cNvPr>
          <p:cNvCxnSpPr>
            <a:cxnSpLocks/>
          </p:cNvCxnSpPr>
          <p:nvPr/>
        </p:nvCxnSpPr>
        <p:spPr>
          <a:xfrm>
            <a:off x="9808760" y="2027728"/>
            <a:ext cx="1305380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54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BFAD-523E-47A2-AC63-68861C1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Supervise?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E1C5-330F-4CF1-B7DF-06DBF45A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Named Entity Recognition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Question Answering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Or at least some progress in this direction </a:t>
            </a:r>
          </a:p>
          <a:p>
            <a:pPr lvl="2"/>
            <a:r>
              <a:rPr lang="en-US" dirty="0"/>
              <a:t>Being label-aware</a:t>
            </a:r>
          </a:p>
          <a:p>
            <a:pPr lvl="3"/>
            <a:r>
              <a:rPr lang="en-US" dirty="0"/>
              <a:t>The origins of Zero-Shot</a:t>
            </a:r>
          </a:p>
          <a:p>
            <a:pPr lvl="2"/>
            <a:r>
              <a:rPr lang="en-US" dirty="0"/>
              <a:t>Partial annotation</a:t>
            </a:r>
          </a:p>
          <a:p>
            <a:pPr lvl="2"/>
            <a:r>
              <a:rPr lang="en-US" dirty="0"/>
              <a:t>Knowledge</a:t>
            </a:r>
          </a:p>
          <a:p>
            <a:pPr lvl="2"/>
            <a:r>
              <a:rPr lang="en-US" dirty="0"/>
              <a:t>Transfer</a:t>
            </a:r>
          </a:p>
          <a:p>
            <a:pPr lvl="2"/>
            <a:r>
              <a:rPr lang="en-US"/>
              <a:t>Latent Variables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AD4E-6AAE-4270-9D59-1E5AEAF2B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9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E55B-D394-42E1-8947-B7B0B29C2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/>
          <a:p>
            <a:r>
              <a:rPr lang="en-US" dirty="0"/>
              <a:t>Is NER a solved problem?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Multiple </a:t>
            </a:r>
            <a:r>
              <a:rPr lang="en-US" dirty="0" err="1"/>
              <a:t>CoNLL</a:t>
            </a:r>
            <a:r>
              <a:rPr lang="en-US" dirty="0"/>
              <a:t> SOTA systems </a:t>
            </a:r>
          </a:p>
          <a:p>
            <a:pPr lvl="1"/>
            <a:r>
              <a:rPr lang="en-US" dirty="0"/>
              <a:t>Names in the test never appeared in training  [Agarwal et al. 2020]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53D461-C04C-426E-895D-22A2B195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Multiple </a:t>
            </a:r>
            <a:r>
              <a:rPr lang="en-US" dirty="0" err="1"/>
              <a:t>CoNLL</a:t>
            </a:r>
            <a:r>
              <a:rPr lang="en-US" dirty="0"/>
              <a:t> SOTA systems </a:t>
            </a:r>
          </a:p>
          <a:p>
            <a:pPr lvl="1"/>
            <a:r>
              <a:rPr lang="en-US" dirty="0"/>
              <a:t>Tested on other datasets (same label sets) [Yu, 2019]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AB8A-8682-430D-9B35-AA1F85BBD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</p:spPr>
        <p:txBody>
          <a:bodyPr/>
          <a:lstStyle/>
          <a:p>
            <a:fld id="{BDF588C3-71D6-5D45-B118-1C664482E1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AEDBC-D2B4-4769-9FF4-3CD92342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 dirty="0"/>
              <a:t>Named Entity Recognition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5AB2C-F196-4BFF-873B-A5B72EC9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66" y="3991709"/>
            <a:ext cx="5146765" cy="1097280"/>
          </a:xfrm>
          <a:prstGeom prst="rect">
            <a:avLst/>
          </a:prstGeom>
          <a:ln w="19050">
            <a:solidFill>
              <a:srgbClr val="3366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4A07F-F034-4BE5-9166-9E89D4656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63" y="3995357"/>
            <a:ext cx="4407595" cy="2286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EA1173-AC17-41D0-B87F-63B5543C438F}"/>
              </a:ext>
            </a:extLst>
          </p:cNvPr>
          <p:cNvSpPr/>
          <p:nvPr/>
        </p:nvSpPr>
        <p:spPr>
          <a:xfrm>
            <a:off x="1350498" y="5268352"/>
            <a:ext cx="3734973" cy="30948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202FF-9131-489D-95E4-A81C7A9E2C11}"/>
              </a:ext>
            </a:extLst>
          </p:cNvPr>
          <p:cNvSpPr/>
          <p:nvPr/>
        </p:nvSpPr>
        <p:spPr>
          <a:xfrm>
            <a:off x="6780629" y="4392639"/>
            <a:ext cx="4944794" cy="24970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B27945-D36C-42EC-ACE7-47A10C9FC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623" y="1037807"/>
            <a:ext cx="5384800" cy="919792"/>
          </a:xfrm>
          <a:prstGeom prst="rect">
            <a:avLst/>
          </a:prstGeom>
          <a:ln w="19050">
            <a:solidFill>
              <a:srgbClr val="3366CC"/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DDDB6C3F-8C05-4687-BF38-A9E9FA7AF7A4}"/>
              </a:ext>
            </a:extLst>
          </p:cNvPr>
          <p:cNvSpPr/>
          <p:nvPr/>
        </p:nvSpPr>
        <p:spPr>
          <a:xfrm>
            <a:off x="3277618" y="3491950"/>
            <a:ext cx="121564" cy="35780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F35AB9D-BFA1-4173-88B9-17BDBF6A41FE}"/>
              </a:ext>
            </a:extLst>
          </p:cNvPr>
          <p:cNvSpPr/>
          <p:nvPr/>
        </p:nvSpPr>
        <p:spPr>
          <a:xfrm>
            <a:off x="4513386" y="3491950"/>
            <a:ext cx="121564" cy="35780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3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1FC473-D1B6-44FA-A538-32AAD269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Event Extraction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4DCF-8295-4E9D-9B90-10E2219E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48491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Annotation at this level is costly and requires expertise</a:t>
            </a:r>
          </a:p>
          <a:p>
            <a:pPr lvl="1"/>
            <a:r>
              <a:rPr lang="en-US" dirty="0"/>
              <a:t>And, it needs to be re-done whenever we update the event anthology. </a:t>
            </a:r>
          </a:p>
          <a:p>
            <a:endParaRPr lang="en-US" dirty="0"/>
          </a:p>
          <a:p>
            <a:r>
              <a:rPr lang="en-US" dirty="0"/>
              <a:t>But, we have good extractive QA systems? </a:t>
            </a:r>
          </a:p>
          <a:p>
            <a:pPr lvl="1"/>
            <a:r>
              <a:rPr lang="en-US" dirty="0"/>
              <a:t>Isn’t Event Extraction a simple application of Extractive QA </a:t>
            </a:r>
          </a:p>
          <a:p>
            <a:pPr lvl="1"/>
            <a:endParaRPr lang="en-US" dirty="0"/>
          </a:p>
        </p:txBody>
      </p:sp>
      <p:sp>
        <p:nvSpPr>
          <p:cNvPr id="147" name="Google Shape;192;p41"/>
          <p:cNvSpPr txBox="1"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99" tIns="45699" rIns="45699" bIns="4569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9" name="Google Shape;195;p41" descr="Google Shape;195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82" y="1524078"/>
            <a:ext cx="8557563" cy="1573920"/>
          </a:xfrm>
          <a:prstGeom prst="rect">
            <a:avLst/>
          </a:prstGeom>
          <a:ln w="12700">
            <a:solidFill>
              <a:srgbClr val="3366CC"/>
            </a:solidFill>
            <a:miter lim="400000"/>
          </a:ln>
        </p:spPr>
      </p:pic>
      <p:sp>
        <p:nvSpPr>
          <p:cNvPr id="150" name="Google Shape;196;p41"/>
          <p:cNvSpPr txBox="1"/>
          <p:nvPr/>
        </p:nvSpPr>
        <p:spPr>
          <a:xfrm>
            <a:off x="654549" y="1044599"/>
            <a:ext cx="919020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800"/>
            </a:pPr>
            <a:r>
              <a:rPr lang="en-US" dirty="0"/>
              <a:t>Input: “</a:t>
            </a:r>
            <a:r>
              <a:rPr lang="en-US" i="1" dirty="0"/>
              <a:t>China purchased two nuclear submarines from Russia last month.”</a:t>
            </a:r>
          </a:p>
        </p:txBody>
      </p:sp>
    </p:spTree>
    <p:extLst>
      <p:ext uri="{BB962C8B-B14F-4D97-AF65-F5344CB8AC3E}">
        <p14:creationId xmlns:p14="http://schemas.microsoft.com/office/powerpoint/2010/main" val="38024880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CCCD-C9BD-4B78-B0C5-45E88BB1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Extraction as a QA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622F-4FB8-46F2-AA5F-C6F50C21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449"/>
            <a:ext cx="4584012" cy="4484915"/>
          </a:xfrm>
        </p:spPr>
        <p:txBody>
          <a:bodyPr/>
          <a:lstStyle/>
          <a:p>
            <a:r>
              <a:rPr lang="en-US" sz="1800" dirty="0"/>
              <a:t>Given </a:t>
            </a:r>
          </a:p>
          <a:p>
            <a:pPr lvl="1"/>
            <a:r>
              <a:rPr lang="en-US" sz="1600" dirty="0"/>
              <a:t>a definition of the target event</a:t>
            </a:r>
          </a:p>
          <a:p>
            <a:pPr lvl="1"/>
            <a:r>
              <a:rPr lang="en-US" sz="1600" dirty="0"/>
              <a:t>a text snippet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3366CC"/>
                </a:solidFill>
              </a:rPr>
              <a:t>(1)</a:t>
            </a:r>
            <a:r>
              <a:rPr lang="en-US" sz="1800" dirty="0"/>
              <a:t> Identify the event type </a:t>
            </a:r>
          </a:p>
          <a:p>
            <a:r>
              <a:rPr lang="en-US" sz="1800" dirty="0">
                <a:solidFill>
                  <a:srgbClr val="3366CC"/>
                </a:solidFill>
              </a:rPr>
              <a:t>(2)</a:t>
            </a:r>
            <a:r>
              <a:rPr lang="en-US" sz="1800" dirty="0"/>
              <a:t> Generate questions, the answers to which are the event’s arguments.</a:t>
            </a:r>
          </a:p>
          <a:p>
            <a:r>
              <a:rPr lang="en-US" sz="1800" dirty="0"/>
              <a:t>Need to support </a:t>
            </a:r>
            <a:r>
              <a:rPr lang="en-US" sz="1800" dirty="0">
                <a:solidFill>
                  <a:srgbClr val="3366CC"/>
                </a:solidFill>
              </a:rPr>
              <a:t>I-don’t-know</a:t>
            </a:r>
            <a:r>
              <a:rPr lang="en-US" sz="1800" dirty="0"/>
              <a:t>, since some of the questions will have know answer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CC"/>
                </a:solidFill>
              </a:rPr>
              <a:t>A SOTA extractive QA system on </a:t>
            </a:r>
            <a:r>
              <a:rPr lang="en-US" sz="1800" dirty="0" err="1">
                <a:solidFill>
                  <a:srgbClr val="3366CC"/>
                </a:solidFill>
              </a:rPr>
              <a:t>SQuAS</a:t>
            </a:r>
            <a:r>
              <a:rPr lang="en-US" sz="1800" dirty="0">
                <a:solidFill>
                  <a:srgbClr val="3366CC"/>
                </a:solidFill>
              </a:rPr>
              <a:t> &amp; 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47CED-2F1E-4D40-A525-E6E97793C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9</a:t>
            </a:fld>
            <a:endParaRPr lang="en-US"/>
          </a:p>
        </p:txBody>
      </p:sp>
      <p:sp>
        <p:nvSpPr>
          <p:cNvPr id="5" name="Google Shape;299;p58">
            <a:extLst>
              <a:ext uri="{FF2B5EF4-FFF2-40B4-BE49-F238E27FC236}">
                <a16:creationId xmlns:a16="http://schemas.microsoft.com/office/drawing/2014/main" id="{4DAFF059-C93C-406A-BC8D-E99EA937A5C0}"/>
              </a:ext>
            </a:extLst>
          </p:cNvPr>
          <p:cNvSpPr/>
          <p:nvPr/>
        </p:nvSpPr>
        <p:spPr>
          <a:xfrm>
            <a:off x="5418130" y="877698"/>
            <a:ext cx="6381986" cy="29717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33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Event type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TRANSFER-OWNERSHIP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Argument slots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Beneficiary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agent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from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transaction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item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organization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was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bought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sold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of the </a:t>
            </a:r>
            <a:r>
              <a:rPr lang="fr-FR" sz="1600" b="0" i="1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ARTIFACT-ARG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Time-Arg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Place-Arg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Where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ECA13-0E7E-4114-9A22-E5811E619570}"/>
              </a:ext>
            </a:extLst>
          </p:cNvPr>
          <p:cNvSpPr txBox="1"/>
          <p:nvPr/>
        </p:nvSpPr>
        <p:spPr>
          <a:xfrm>
            <a:off x="5418129" y="3894766"/>
            <a:ext cx="6381985" cy="2917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Trigger: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purchased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Arguments: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What was purchased?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Two nuclear submarines.    ⇒Artifact-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purchased two nuclear submarines?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China.                                  ⇒Buyer-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did China purchase two nuclear submarines from?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Russia.                                 ⇒Seller-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lang="en-US" sz="1400" b="1" kern="0" dirty="0">
                <a:solidFill>
                  <a:srgbClr val="3366CC"/>
                </a:solidFill>
                <a:latin typeface="Calibri"/>
              </a:rPr>
              <a:t>Q4:</a:t>
            </a:r>
            <a:r>
              <a:rPr lang="en-US" sz="1400" kern="0" dirty="0">
                <a:solidFill>
                  <a:srgbClr val="3366CC"/>
                </a:solidFill>
                <a:latin typeface="Calibri"/>
              </a:rPr>
              <a:t> Where was the purchase?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A4: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IDK    </a:t>
            </a:r>
          </a:p>
        </p:txBody>
      </p:sp>
      <p:sp>
        <p:nvSpPr>
          <p:cNvPr id="12" name="Google Shape;196;p41">
            <a:extLst>
              <a:ext uri="{FF2B5EF4-FFF2-40B4-BE49-F238E27FC236}">
                <a16:creationId xmlns:a16="http://schemas.microsoft.com/office/drawing/2014/main" id="{C89CE9B0-4F98-4139-8974-66E0AAFFCA65}"/>
              </a:ext>
            </a:extLst>
          </p:cNvPr>
          <p:cNvSpPr txBox="1"/>
          <p:nvPr/>
        </p:nvSpPr>
        <p:spPr>
          <a:xfrm>
            <a:off x="813488" y="928497"/>
            <a:ext cx="3942810" cy="644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1800"/>
            </a:pPr>
            <a:r>
              <a:rPr lang="en-US" b="1" dirty="0"/>
              <a:t>Input: </a:t>
            </a:r>
            <a:r>
              <a:rPr lang="en-US" dirty="0"/>
              <a:t>“</a:t>
            </a:r>
            <a:r>
              <a:rPr lang="en-US" i="1" dirty="0"/>
              <a:t>China purchased two nuclear submarines from Russia last month.”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A83359-DDF3-40CF-BF4F-0BC2BF6476FF}"/>
              </a:ext>
            </a:extLst>
          </p:cNvPr>
          <p:cNvGraphicFramePr>
            <a:graphicFrameLocks noGrp="1"/>
          </p:cNvGraphicFramePr>
          <p:nvPr/>
        </p:nvGraphicFramePr>
        <p:xfrm>
          <a:off x="646214" y="5211060"/>
          <a:ext cx="42773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86">
                  <a:extLst>
                    <a:ext uri="{9D8B030D-6E8A-4147-A177-3AD203B41FA5}">
                      <a16:colId xmlns:a16="http://schemas.microsoft.com/office/drawing/2014/main" val="2468424608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43327742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1547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on: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SQuAD</a:t>
                      </a:r>
                      <a:r>
                        <a:rPr lang="en-US" dirty="0"/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9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I-Don’t-Know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20.8—28.46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7365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651FCA-156C-4C70-AB72-C86407519AAB}"/>
              </a:ext>
            </a:extLst>
          </p:cNvPr>
          <p:cNvSpPr/>
          <p:nvPr/>
        </p:nvSpPr>
        <p:spPr>
          <a:xfrm>
            <a:off x="3495822" y="5017363"/>
            <a:ext cx="1561513" cy="161777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78DB1C3-6074-46A5-94C9-7B3E18103259}"/>
              </a:ext>
            </a:extLst>
          </p:cNvPr>
          <p:cNvSpPr/>
          <p:nvPr/>
        </p:nvSpPr>
        <p:spPr>
          <a:xfrm>
            <a:off x="5521842" y="6323580"/>
            <a:ext cx="368595" cy="13392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AE90B4-A429-455F-BB71-63945CD94146}"/>
              </a:ext>
            </a:extLst>
          </p:cNvPr>
          <p:cNvSpPr txBox="1"/>
          <p:nvPr/>
        </p:nvSpPr>
        <p:spPr>
          <a:xfrm>
            <a:off x="9270724" y="961205"/>
            <a:ext cx="235806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Event Definition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10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vasin_CC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76010</TotalTime>
  <Words>7319</Words>
  <Application>Microsoft Office PowerPoint</Application>
  <PresentationFormat>Widescreen</PresentationFormat>
  <Paragraphs>1005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Arial</vt:lpstr>
      <vt:lpstr>Calibri</vt:lpstr>
      <vt:lpstr>Cambria</vt:lpstr>
      <vt:lpstr>Cambria Math</vt:lpstr>
      <vt:lpstr>Century Gothic</vt:lpstr>
      <vt:lpstr>cmmi10</vt:lpstr>
      <vt:lpstr>Consolas</vt:lpstr>
      <vt:lpstr>Helvetica Light</vt:lpstr>
      <vt:lpstr>Helvetica Neue</vt:lpstr>
      <vt:lpstr>Merriweather Sans</vt:lpstr>
      <vt:lpstr>Merriweather Sans Light</vt:lpstr>
      <vt:lpstr>Noto Sans Symbols</vt:lpstr>
      <vt:lpstr>Tahoma</vt:lpstr>
      <vt:lpstr>Times</vt:lpstr>
      <vt:lpstr>Times New Roman</vt:lpstr>
      <vt:lpstr>Wingdings</vt:lpstr>
      <vt:lpstr>vasin_CCG</vt:lpstr>
      <vt:lpstr>Natural Language Understanding  with Incidental Supervision </vt:lpstr>
      <vt:lpstr>SHRDLU (Terry Winograd, 1968)</vt:lpstr>
      <vt:lpstr>Communication (CwC Project, 2017-2020)</vt:lpstr>
      <vt:lpstr>Communication (CwC Project, 2017-2020)</vt:lpstr>
      <vt:lpstr>Information Extraction</vt:lpstr>
      <vt:lpstr>How to Supervise?</vt:lpstr>
      <vt:lpstr>Named Entity Recognition</vt:lpstr>
      <vt:lpstr>Event Extraction </vt:lpstr>
      <vt:lpstr>Event Extraction as a QA Problem</vt:lpstr>
      <vt:lpstr>Multiple Choice Question Answering</vt:lpstr>
      <vt:lpstr>A Scientific QA Example [Shah et al. EMNLP Findings 2020]</vt:lpstr>
      <vt:lpstr>How to Supervise?</vt:lpstr>
      <vt:lpstr>Inducing Semantics </vt:lpstr>
      <vt:lpstr>Examples: Incidental Supervision</vt:lpstr>
      <vt:lpstr>Examples: Incidental Supervision</vt:lpstr>
      <vt:lpstr>Incidental Supervision: Outline</vt:lpstr>
      <vt:lpstr>Text Classification</vt:lpstr>
      <vt:lpstr>Text Categorization</vt:lpstr>
      <vt:lpstr>Categorization without Labeled Data [AAAI’08, AAAI’14, IJCAI’16]</vt:lpstr>
      <vt:lpstr>Single Document Classification (88 Languages)</vt:lpstr>
      <vt:lpstr>Incidental Supervision: Outline</vt:lpstr>
      <vt:lpstr>Understanding a Taxonomy [Zhou et al’18]</vt:lpstr>
      <vt:lpstr>Type-Compatible Grounding</vt:lpstr>
      <vt:lpstr>Type-Compatible Grounding</vt:lpstr>
      <vt:lpstr>Zero-Shot Open Typing: Big Picture</vt:lpstr>
      <vt:lpstr>Empirical Results: Fine-Typing [Zhou et al. EMNLP’18]</vt:lpstr>
      <vt:lpstr>Incidental Supervision: Outline</vt:lpstr>
      <vt:lpstr>Time and Events [Ning et al. *SEM’2018; ACL’18, EMNLP’18, EMNLP’19; Wang et al. EMNLP’20]</vt:lpstr>
      <vt:lpstr>(1) How to Exploit Structure? </vt:lpstr>
      <vt:lpstr>Exploiting Structure: Event Complexes [Wang et al. EMNLP’20]</vt:lpstr>
      <vt:lpstr>(2) Why Does Structure Help? [Ning et al. NAACL’19]</vt:lpstr>
      <vt:lpstr>Incidental Supervision: Outline</vt:lpstr>
      <vt:lpstr>Event Extraction </vt:lpstr>
      <vt:lpstr>Event Extraction as a QA Problem</vt:lpstr>
      <vt:lpstr>Transfer from Textual Entailment [Yin et al. 19, Ding et al. 21]</vt:lpstr>
      <vt:lpstr>Text Classification via Transfer from Textual Entailment</vt:lpstr>
      <vt:lpstr>Incidental Supervision: Outline</vt:lpstr>
      <vt:lpstr>End-Task Supervision [Gupta et al. ‘18, ‘19, ‘20, ‘21]</vt:lpstr>
      <vt:lpstr>Supervising for Reasoning about Text</vt:lpstr>
      <vt:lpstr>Supervising for Reasoning about Text</vt:lpstr>
      <vt:lpstr>Paired Objective</vt:lpstr>
      <vt:lpstr>Is This Art?</vt:lpstr>
      <vt:lpstr>Learnability with Indirect Supervision Signals</vt:lpstr>
      <vt:lpstr>Learnability with Indirect Supervision Signals</vt:lpstr>
      <vt:lpstr>Separation: Illustration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danroth@seas.upenn.edu</dc:creator>
  <cp:lastModifiedBy>Roth, Dan</cp:lastModifiedBy>
  <cp:revision>930</cp:revision>
  <dcterms:created xsi:type="dcterms:W3CDTF">2017-10-04T15:10:59Z</dcterms:created>
  <dcterms:modified xsi:type="dcterms:W3CDTF">2022-05-01T21:38:25Z</dcterms:modified>
</cp:coreProperties>
</file>